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>
        <p:scale>
          <a:sx n="60" d="100"/>
          <a:sy n="60" d="100"/>
        </p:scale>
        <p:origin x="93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08/09/2022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png"/><Relationship Id="rId39" Type="http://schemas.openxmlformats.org/officeDocument/2006/relationships/image" Target="../media/image17.png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8003923" y="14039350"/>
            <a:ext cx="3379702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79077" y="141369"/>
            <a:ext cx="180575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752082">
              <a:defRPr/>
            </a:pPr>
            <a:r>
              <a:rPr lang="fr-FR" sz="4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 papier au numérique : l'évolution des caractères grecs dans les dictionnaires médicaux (XVIIe-XVIIIe siècles</a:t>
            </a:r>
            <a:r>
              <a:rPr lang="fr-FR" sz="48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pPr lvl="0" algn="ctr" defTabSz="1752082">
              <a:defRPr/>
            </a:pPr>
            <a:r>
              <a:rPr kumimoji="0" lang="en-GB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Anaïs C</a:t>
            </a:r>
            <a:r>
              <a:rPr kumimoji="0" lang="en-GB" sz="4200" b="0" i="0" u="none" strike="noStrike" kern="120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</a:t>
            </a:r>
            <a:r>
              <a:rPr kumimoji="0" lang="en-GB" sz="4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Cahal</a:t>
            </a:r>
            <a:r>
              <a:rPr kumimoji="0" lang="en-GB" sz="4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T</a:t>
            </a:r>
            <a:r>
              <a:rPr kumimoji="0" lang="en-GB" sz="4200" b="0" i="0" u="none" strike="noStrike" kern="1200" cap="small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29948" y="5586412"/>
            <a:ext cx="6907367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804990" y="4909952"/>
            <a:ext cx="4027339" cy="1595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3416" y="7213765"/>
            <a:ext cx="39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Castelli</a:t>
            </a:r>
            <a:r>
              <a:rPr lang="fr-F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1746 [1644]</a:t>
            </a:r>
            <a:r>
              <a:rPr lang="fr-F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243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344884" y="4781839"/>
            <a:ext cx="57516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Grand </a:t>
            </a:r>
            <a:r>
              <a:rPr lang="fr-FR" sz="250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nombre </a:t>
            </a: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fr-FR" sz="250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ligatures, entre 300 et 1000 </a:t>
            </a: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selon les </a:t>
            </a:r>
            <a:r>
              <a:rPr lang="fr-FR" sz="2500" dirty="0" smtClean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imprimés, qui doivent être incluses dans un modèle ou apprises par entraînement avant de pouvoir être reconnues correctement.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08168" y="7862789"/>
            <a:ext cx="6925656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9454" y="9165667"/>
            <a:ext cx="566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James </a:t>
            </a:r>
            <a:r>
              <a:rPr lang="nl-NL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Diderot</a:t>
            </a:r>
            <a:r>
              <a:rPr lang="nl-NL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1745, v.3, 1059</a:t>
            </a:r>
            <a:r>
              <a:rPr lang="nl-NL" sz="2400" dirty="0"/>
              <a:t>.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71270" y="10545881"/>
            <a:ext cx="6651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</a:t>
            </a: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placement </a:t>
            </a: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des diacritiques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24732" y="118347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93347" y="113594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789508" y="117232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93347" y="135257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357546" y="11826202"/>
            <a:ext cx="549861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75208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diacritiques, varie entre les époques et les traditions d’imprimerie, ce qui demande à </a:t>
            </a:r>
            <a:r>
              <a:rPr kumimoji="0" lang="fr-FR" sz="2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l’OCR 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à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797750" y="2715342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82285" y="12062338"/>
            <a:ext cx="1878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J.D., v.5,</a:t>
            </a:r>
            <a:r>
              <a:rPr kumimoji="0" lang="fr-FR" sz="24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59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3347" y="14245073"/>
            <a:ext cx="213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C., 538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096231" y="3599723"/>
            <a:ext cx="62376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Des ligatures protéiformes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2"/>
          <a:srcRect l="18849" t="806" r="16606" b="9994"/>
          <a:stretch/>
        </p:blipFill>
        <p:spPr>
          <a:xfrm>
            <a:off x="15424722" y="10323358"/>
            <a:ext cx="1456384" cy="6209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38414" y="9713489"/>
            <a:ext cx="181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D.G., 158</a:t>
            </a:r>
            <a:endParaRPr lang="fr-FR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08168" y="3296731"/>
            <a:ext cx="6649378" cy="1495634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53416" y="4857556"/>
            <a:ext cx="412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fr-FR" sz="2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Gorris</a:t>
            </a:r>
            <a:r>
              <a:rPr lang="fr-F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1622 [1601]</a:t>
            </a:r>
            <a:r>
              <a:rPr lang="fr-FR" sz="2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, 158.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446" y="13911394"/>
            <a:ext cx="3299553" cy="1257677"/>
          </a:xfrm>
          <a:prstGeom prst="rect">
            <a:avLst/>
          </a:prstGeom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3680689" y="9109297"/>
            <a:ext cx="70123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complexité des abréviations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96231" y="6814259"/>
            <a:ext cx="5659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 </a:t>
            </a:r>
            <a:r>
              <a:rPr lang="fr-FR" sz="25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σθ</a:t>
            </a:r>
            <a:r>
              <a:rPr lang="fr-FR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αι </a:t>
            </a:r>
            <a:r>
              <a:rPr lang="fr-FR" sz="2500" dirty="0" smtClean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», dans Abbyy Finereader.</a:t>
            </a:r>
            <a:endParaRPr lang="fr-FR" sz="2500" dirty="0">
              <a:solidFill>
                <a:srgbClr val="0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2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822397" y="8521766"/>
            <a:ext cx="1103472" cy="3170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6196027" y="11356007"/>
            <a:ext cx="7216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τῶν</a:t>
            </a:r>
            <a:endParaRPr lang="fr-FR" sz="25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775515" y="12476986"/>
            <a:ext cx="7136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γὰρ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5132246" y="12362191"/>
            <a:ext cx="648002" cy="7920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7408852" y="11373685"/>
            <a:ext cx="643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τῆς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6937935" y="11205914"/>
            <a:ext cx="497827" cy="7920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8254337" y="12418547"/>
            <a:ext cx="369707" cy="7920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8608652" y="12570939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δὲ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8733542" y="11363387"/>
            <a:ext cx="5975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καὶ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480454" y="12508520"/>
            <a:ext cx="6719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μὲν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547487" y="12386036"/>
            <a:ext cx="958737" cy="7920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8211661" y="11179476"/>
            <a:ext cx="457264" cy="800212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2"/>
          <a:srcRect l="1" r="82299" b="13163"/>
          <a:stretch/>
        </p:blipFill>
        <p:spPr>
          <a:xfrm>
            <a:off x="15652075" y="11216732"/>
            <a:ext cx="523272" cy="7920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6913339" y="10432916"/>
            <a:ext cx="14505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κατὰ τόπ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4260133" y="11220887"/>
            <a:ext cx="608144" cy="792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893181" y="11410437"/>
            <a:ext cx="6594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τοῦ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150</Words>
  <Application>Microsoft Office PowerPoint</Application>
  <PresentationFormat>Personnalisé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Anais Chambat</cp:lastModifiedBy>
  <cp:revision>28</cp:revision>
  <dcterms:created xsi:type="dcterms:W3CDTF">2022-07-27T13:45:10Z</dcterms:created>
  <dcterms:modified xsi:type="dcterms:W3CDTF">2022-09-08T15:57:17Z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