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44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数据库操作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Navicat_Premium_11.0.17.exe</a:t>
            </a:r>
            <a:r>
              <a:rPr lang="zh-CN" altLang="en-US" dirty="0" smtClean="0"/>
              <a:t>，并安装</a:t>
            </a:r>
            <a:endParaRPr lang="en-US" altLang="zh-CN" dirty="0" smtClean="0"/>
          </a:p>
          <a:p>
            <a:r>
              <a:rPr lang="zh-CN" altLang="en-US" dirty="0" smtClean="0"/>
              <a:t>登录到</a:t>
            </a:r>
            <a:r>
              <a:rPr lang="en-US" altLang="zh-CN" smtClean="0"/>
              <a:t>uf656p33u572e95l6zo.mysql.rds.aliyuncs.com</a:t>
            </a:r>
          </a:p>
          <a:p>
            <a:endParaRPr lang="en-US" altLang="zh-CN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5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08903"/>
            <a:ext cx="5904655" cy="664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96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登录与注销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登录</a:t>
            </a:r>
            <a:endParaRPr lang="en-US" altLang="zh-CN" dirty="0" smtClean="0"/>
          </a:p>
          <a:p>
            <a:r>
              <a:rPr lang="zh-CN" altLang="en-US" dirty="0" smtClean="0"/>
              <a:t>注销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——</a:t>
            </a:r>
            <a:r>
              <a:rPr lang="en-US" altLang="zh-CN" dirty="0" smtClean="0"/>
              <a:t>session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79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8" y="394853"/>
            <a:ext cx="8168507" cy="535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3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index.jsp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&lt;h1&gt;</a:t>
            </a:r>
            <a:r>
              <a:rPr lang="zh-CN" altLang="en-US" dirty="0"/>
              <a:t>我的网站</a:t>
            </a:r>
            <a:r>
              <a:rPr lang="en-US" altLang="zh-CN" dirty="0"/>
              <a:t>&lt;/h1&gt;</a:t>
            </a:r>
            <a:endParaRPr lang="zh-CN" altLang="en-US" dirty="0"/>
          </a:p>
          <a:p>
            <a:r>
              <a:rPr lang="en-US" altLang="zh-CN" dirty="0"/>
              <a:t>&lt;%String user=(String)</a:t>
            </a:r>
            <a:r>
              <a:rPr lang="en-US" altLang="zh-CN" dirty="0" err="1"/>
              <a:t>session.getAttribute</a:t>
            </a:r>
            <a:r>
              <a:rPr lang="en-US" altLang="zh-CN" dirty="0"/>
              <a:t>("user");</a:t>
            </a:r>
          </a:p>
          <a:p>
            <a:r>
              <a:rPr lang="en-US" altLang="zh-CN" dirty="0"/>
              <a:t>  </a:t>
            </a:r>
            <a:r>
              <a:rPr lang="en-US" altLang="zh-CN" b="1" dirty="0"/>
              <a:t>if( user==null || "".equals(user)){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%&gt;</a:t>
            </a:r>
            <a:r>
              <a:rPr lang="zh-CN" altLang="en-US" dirty="0"/>
              <a:t>欢迎光临！游客！</a:t>
            </a:r>
          </a:p>
          <a:p>
            <a:r>
              <a:rPr lang="en-US" altLang="zh-CN" dirty="0"/>
              <a:t>  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"${</a:t>
            </a:r>
            <a:r>
              <a:rPr lang="en-US" altLang="zh-CN" i="1" dirty="0" err="1"/>
              <a:t>pageContext.request.contextPath</a:t>
            </a:r>
            <a:r>
              <a:rPr lang="en-US" altLang="zh-CN" i="1" dirty="0"/>
              <a:t>}/</a:t>
            </a:r>
            <a:r>
              <a:rPr lang="en-US" altLang="zh-CN" i="1" dirty="0" err="1"/>
              <a:t>login.jsp</a:t>
            </a:r>
            <a:r>
              <a:rPr lang="en-US" altLang="zh-CN" i="1" dirty="0"/>
              <a:t>"&gt;</a:t>
            </a:r>
            <a:r>
              <a:rPr lang="zh-CN" altLang="en-US" i="1" dirty="0"/>
              <a:t>登录</a:t>
            </a:r>
            <a:r>
              <a:rPr lang="en-US" altLang="zh-CN" i="1" dirty="0"/>
              <a:t>&lt;/a&gt;</a:t>
            </a:r>
          </a:p>
          <a:p>
            <a:r>
              <a:rPr lang="en-US" altLang="zh-CN" dirty="0"/>
              <a:t>  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"#"&gt;</a:t>
            </a:r>
            <a:r>
              <a:rPr lang="zh-CN" altLang="en-US" i="1" dirty="0"/>
              <a:t>注册</a:t>
            </a:r>
            <a:r>
              <a:rPr lang="en-US" altLang="zh-CN" i="1" dirty="0"/>
              <a:t>&lt;/a&gt;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&lt;%</a:t>
            </a:r>
          </a:p>
          <a:p>
            <a:r>
              <a:rPr lang="en-US" altLang="zh-CN" dirty="0"/>
              <a:t>  }</a:t>
            </a:r>
            <a:r>
              <a:rPr lang="en-US" altLang="zh-CN" b="1" dirty="0"/>
              <a:t>else{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%&gt;</a:t>
            </a:r>
            <a:r>
              <a:rPr lang="zh-CN" altLang="en-US" dirty="0"/>
              <a:t>欢迎回来！</a:t>
            </a:r>
            <a:r>
              <a:rPr lang="en-US" altLang="zh-CN" dirty="0"/>
              <a:t>&lt;%=user %&gt;!</a:t>
            </a:r>
          </a:p>
          <a:p>
            <a:r>
              <a:rPr lang="en-US" altLang="zh-CN" dirty="0"/>
              <a:t>  &lt;a </a:t>
            </a:r>
            <a:r>
              <a:rPr lang="en-US" altLang="zh-CN" dirty="0" err="1"/>
              <a:t>href</a:t>
            </a:r>
            <a:r>
              <a:rPr lang="en-US" altLang="zh-CN" dirty="0"/>
              <a:t>=</a:t>
            </a:r>
            <a:r>
              <a:rPr lang="en-US" altLang="zh-CN" i="1" dirty="0"/>
              <a:t>"${</a:t>
            </a:r>
            <a:r>
              <a:rPr lang="en-US" altLang="zh-CN" i="1" dirty="0" err="1" smtClean="0"/>
              <a:t>pageContext.request.contextPath</a:t>
            </a:r>
            <a:r>
              <a:rPr lang="en-US" altLang="zh-CN" i="1" dirty="0" smtClean="0"/>
              <a:t>}/</a:t>
            </a:r>
            <a:r>
              <a:rPr lang="en-US" altLang="zh-CN" i="1" dirty="0" err="1" smtClean="0"/>
              <a:t>ogoutServlet</a:t>
            </a:r>
            <a:r>
              <a:rPr lang="en-US" altLang="zh-CN" i="1" dirty="0"/>
              <a:t>"&gt;</a:t>
            </a:r>
            <a:r>
              <a:rPr lang="zh-CN" altLang="en-US" i="1" dirty="0"/>
              <a:t>注销</a:t>
            </a:r>
            <a:r>
              <a:rPr lang="en-US" altLang="zh-CN" i="1" dirty="0"/>
              <a:t>&lt;/a&gt;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&lt;%}</a:t>
            </a:r>
          </a:p>
          <a:p>
            <a:r>
              <a:rPr lang="en-US" altLang="zh-CN" dirty="0"/>
              <a:t>%&gt;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03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Login.jsp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&lt;</a:t>
            </a:r>
            <a:r>
              <a:rPr lang="en-US" altLang="zh-CN" dirty="0"/>
              <a:t>h1&gt;</a:t>
            </a:r>
            <a:r>
              <a:rPr lang="zh-CN" altLang="en-US" dirty="0"/>
              <a:t>我的网站</a:t>
            </a:r>
            <a:r>
              <a:rPr lang="en-US" altLang="zh-CN" dirty="0"/>
              <a:t>-</a:t>
            </a:r>
            <a:r>
              <a:rPr lang="zh-CN" altLang="en-US" dirty="0"/>
              <a:t>登录</a:t>
            </a:r>
            <a:r>
              <a:rPr lang="en-US" altLang="zh-CN" dirty="0"/>
              <a:t>&lt;/h1&gt;</a:t>
            </a:r>
          </a:p>
          <a:p>
            <a:r>
              <a:rPr lang="en-US" altLang="zh-CN" dirty="0"/>
              <a:t>&lt;form action=</a:t>
            </a:r>
            <a:r>
              <a:rPr lang="en-US" altLang="zh-CN" i="1" dirty="0"/>
              <a:t>"${</a:t>
            </a:r>
            <a:r>
              <a:rPr lang="en-US" altLang="zh-CN" i="1" dirty="0" err="1"/>
              <a:t>pageContext.request.contextPath</a:t>
            </a:r>
            <a:r>
              <a:rPr lang="en-US" altLang="zh-CN" i="1" dirty="0" smtClean="0"/>
              <a:t>}/</a:t>
            </a:r>
            <a:r>
              <a:rPr lang="en-US" altLang="zh-CN" i="1" dirty="0" err="1" smtClean="0"/>
              <a:t>LoginServlet</a:t>
            </a:r>
            <a:r>
              <a:rPr lang="en-US" altLang="zh-CN" i="1" dirty="0"/>
              <a:t>" method="post"&gt;</a:t>
            </a:r>
          </a:p>
          <a:p>
            <a:r>
              <a:rPr lang="zh-CN" altLang="en-US" dirty="0"/>
              <a:t>用户名：</a:t>
            </a:r>
            <a:r>
              <a:rPr lang="en-US" altLang="zh-CN" dirty="0"/>
              <a:t>&lt;input type=</a:t>
            </a:r>
            <a:r>
              <a:rPr lang="en-US" altLang="zh-CN" i="1" dirty="0"/>
              <a:t>"text" name="username" /&gt;</a:t>
            </a:r>
          </a:p>
          <a:p>
            <a:r>
              <a:rPr lang="zh-CN" altLang="en-US" dirty="0"/>
              <a:t>密码：</a:t>
            </a:r>
            <a:r>
              <a:rPr lang="en-US" altLang="zh-CN" dirty="0"/>
              <a:t>&lt;input type=</a:t>
            </a:r>
            <a:r>
              <a:rPr lang="en-US" altLang="zh-CN" i="1" dirty="0"/>
              <a:t>"password" name="password"&gt;</a:t>
            </a:r>
          </a:p>
          <a:p>
            <a:r>
              <a:rPr lang="en-US" altLang="zh-CN" dirty="0"/>
              <a:t>&lt;input type=</a:t>
            </a:r>
            <a:r>
              <a:rPr lang="en-US" altLang="zh-CN" i="1" dirty="0"/>
              <a:t>"submit" value="</a:t>
            </a:r>
            <a:r>
              <a:rPr lang="zh-CN" altLang="en-US" i="1" dirty="0"/>
              <a:t>登录</a:t>
            </a:r>
            <a:r>
              <a:rPr lang="en-US" altLang="zh-CN" i="1" dirty="0"/>
              <a:t>" /&gt;</a:t>
            </a:r>
            <a:r>
              <a:rPr lang="zh-CN" altLang="en-US" i="1" dirty="0"/>
              <a:t> </a:t>
            </a:r>
          </a:p>
          <a:p>
            <a:r>
              <a:rPr lang="en-US" altLang="zh-CN" dirty="0"/>
              <a:t>&lt;/form&gt;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60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UserDao.java——</a:t>
            </a:r>
            <a:r>
              <a:rPr lang="zh-CN" altLang="en-US" dirty="0" smtClean="0"/>
              <a:t>仿数据库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/>
              <a:t>package </a:t>
            </a:r>
            <a:r>
              <a:rPr lang="en-US" altLang="zh-CN" b="1" dirty="0" err="1"/>
              <a:t>ustc.javaweb.session</a:t>
            </a:r>
            <a:r>
              <a:rPr lang="en-US" altLang="zh-CN" b="1" dirty="0"/>
              <a:t>;</a:t>
            </a:r>
          </a:p>
          <a:p>
            <a:endParaRPr lang="zh-CN" altLang="en-US" dirty="0"/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java.util.LinkedHashMap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import </a:t>
            </a:r>
            <a:r>
              <a:rPr lang="en-US" altLang="zh-CN" b="1" dirty="0" err="1"/>
              <a:t>java.util.Map</a:t>
            </a:r>
            <a:r>
              <a:rPr lang="en-US" altLang="zh-CN" b="1" dirty="0"/>
              <a:t>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b="1" dirty="0"/>
              <a:t>public class </a:t>
            </a:r>
            <a:r>
              <a:rPr lang="en-US" altLang="zh-CN" b="1" dirty="0" err="1"/>
              <a:t>UserDao</a:t>
            </a:r>
            <a:r>
              <a:rPr lang="en-US" altLang="zh-CN" b="1" dirty="0"/>
              <a:t> {</a:t>
            </a:r>
          </a:p>
          <a:p>
            <a:r>
              <a:rPr lang="en-US" altLang="zh-CN" b="1" dirty="0"/>
              <a:t>private  </a:t>
            </a:r>
            <a:r>
              <a:rPr lang="en-US" altLang="zh-CN" b="1" dirty="0" err="1"/>
              <a:t>UserDao</a:t>
            </a:r>
            <a:r>
              <a:rPr lang="en-US" altLang="zh-CN" b="1" dirty="0"/>
              <a:t>() {}</a:t>
            </a:r>
          </a:p>
          <a:p>
            <a:r>
              <a:rPr lang="en-US" altLang="zh-CN" b="1" dirty="0"/>
              <a:t>private static Map &lt;</a:t>
            </a:r>
            <a:r>
              <a:rPr lang="en-US" altLang="zh-CN" b="1" dirty="0" err="1"/>
              <a:t>String,String</a:t>
            </a:r>
            <a:r>
              <a:rPr lang="en-US" altLang="zh-CN" b="1" dirty="0"/>
              <a:t>&gt; </a:t>
            </a:r>
            <a:r>
              <a:rPr lang="en-US" altLang="zh-CN" b="1" i="1" dirty="0"/>
              <a:t>map=new </a:t>
            </a:r>
            <a:r>
              <a:rPr lang="en-US" altLang="zh-CN" b="1" i="1" dirty="0" err="1"/>
              <a:t>LinkedHashMap</a:t>
            </a:r>
            <a:r>
              <a:rPr lang="en-US" altLang="zh-CN" b="1" i="1" dirty="0"/>
              <a:t>&lt;</a:t>
            </a:r>
            <a:r>
              <a:rPr lang="en-US" altLang="zh-CN" b="1" i="1" dirty="0" err="1"/>
              <a:t>String,String</a:t>
            </a:r>
            <a:r>
              <a:rPr lang="en-US" altLang="zh-CN" b="1" i="1" dirty="0"/>
              <a:t>&gt;();</a:t>
            </a:r>
          </a:p>
          <a:p>
            <a:r>
              <a:rPr lang="en-US" altLang="zh-CN" b="1" dirty="0"/>
              <a:t>static {</a:t>
            </a:r>
          </a:p>
          <a:p>
            <a:r>
              <a:rPr lang="en-US" altLang="zh-CN" i="1" dirty="0" err="1"/>
              <a:t>map.put</a:t>
            </a:r>
            <a:r>
              <a:rPr lang="en-US" altLang="zh-CN" i="1" dirty="0"/>
              <a:t>("</a:t>
            </a:r>
            <a:r>
              <a:rPr lang="zh-CN" altLang="en-US" i="1" dirty="0"/>
              <a:t>张三</a:t>
            </a:r>
            <a:r>
              <a:rPr lang="en-US" altLang="zh-CN" i="1" dirty="0"/>
              <a:t>", "123");</a:t>
            </a:r>
          </a:p>
          <a:p>
            <a:r>
              <a:rPr lang="en-US" altLang="zh-CN" i="1" dirty="0" err="1"/>
              <a:t>map.put</a:t>
            </a:r>
            <a:r>
              <a:rPr lang="en-US" altLang="zh-CN" i="1" dirty="0"/>
              <a:t>("</a:t>
            </a:r>
            <a:r>
              <a:rPr lang="zh-CN" altLang="en-US" i="1" dirty="0"/>
              <a:t>李四</a:t>
            </a:r>
            <a:r>
              <a:rPr lang="en-US" altLang="zh-CN" i="1" dirty="0"/>
              <a:t>", "111111");</a:t>
            </a:r>
          </a:p>
          <a:p>
            <a:r>
              <a:rPr lang="en-US" altLang="zh-CN" i="1" dirty="0" err="1"/>
              <a:t>map.put</a:t>
            </a:r>
            <a:r>
              <a:rPr lang="en-US" altLang="zh-CN" i="1" dirty="0"/>
              <a:t>("</a:t>
            </a:r>
            <a:r>
              <a:rPr lang="zh-CN" altLang="en-US" i="1" dirty="0"/>
              <a:t>王五</a:t>
            </a:r>
            <a:r>
              <a:rPr lang="en-US" altLang="zh-CN" i="1" dirty="0"/>
              <a:t>", "123456");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b="1" dirty="0"/>
              <a:t>public static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valiNamePsw</a:t>
            </a:r>
            <a:r>
              <a:rPr lang="en-US" altLang="zh-CN" b="1" dirty="0"/>
              <a:t>(String </a:t>
            </a:r>
            <a:r>
              <a:rPr lang="en-US" altLang="zh-CN" b="1" dirty="0" err="1"/>
              <a:t>username,String</a:t>
            </a:r>
            <a:r>
              <a:rPr lang="en-US" altLang="zh-CN" b="1" dirty="0"/>
              <a:t> password) {</a:t>
            </a:r>
          </a:p>
          <a:p>
            <a:r>
              <a:rPr lang="en-US" altLang="zh-CN" b="1" dirty="0"/>
              <a:t>return </a:t>
            </a:r>
            <a:r>
              <a:rPr lang="en-US" altLang="zh-CN" b="1" i="1" dirty="0" err="1"/>
              <a:t>map.containsKey</a:t>
            </a:r>
            <a:r>
              <a:rPr lang="en-US" altLang="zh-CN" b="1" i="1" dirty="0"/>
              <a:t>(username) &amp;&amp; </a:t>
            </a:r>
            <a:r>
              <a:rPr lang="en-US" altLang="zh-CN" b="1" i="1" dirty="0" err="1"/>
              <a:t>map.get</a:t>
            </a:r>
            <a:r>
              <a:rPr lang="en-US" altLang="zh-CN" b="1" i="1" dirty="0"/>
              <a:t>(username).equals(password);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90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LoginServlet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request.setCharacterEncoding</a:t>
            </a:r>
            <a:r>
              <a:rPr lang="en-US" altLang="zh-CN" dirty="0"/>
              <a:t>("utf-8");</a:t>
            </a:r>
          </a:p>
          <a:p>
            <a:r>
              <a:rPr lang="en-US" altLang="zh-CN" dirty="0" err="1"/>
              <a:t>response.setContentType</a:t>
            </a:r>
            <a:r>
              <a:rPr lang="en-US" altLang="zh-CN" dirty="0"/>
              <a:t>("text/</a:t>
            </a:r>
            <a:r>
              <a:rPr lang="en-US" altLang="zh-CN" dirty="0" err="1"/>
              <a:t>html;charset</a:t>
            </a:r>
            <a:r>
              <a:rPr lang="en-US" altLang="zh-CN" dirty="0"/>
              <a:t>=utf-8");</a:t>
            </a:r>
          </a:p>
          <a:p>
            <a:r>
              <a:rPr lang="en-US" altLang="zh-CN" dirty="0"/>
              <a:t>String username=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("username");</a:t>
            </a:r>
          </a:p>
          <a:p>
            <a:r>
              <a:rPr lang="en-US" altLang="zh-CN" dirty="0"/>
              <a:t>String password=</a:t>
            </a:r>
            <a:r>
              <a:rPr lang="en-US" altLang="zh-CN" dirty="0" err="1"/>
              <a:t>request.getParameter</a:t>
            </a:r>
            <a:r>
              <a:rPr lang="en-US" altLang="zh-CN" dirty="0"/>
              <a:t>("password");</a:t>
            </a:r>
          </a:p>
          <a:p>
            <a:r>
              <a:rPr lang="en-US" altLang="zh-CN" b="1" dirty="0"/>
              <a:t>if(</a:t>
            </a:r>
            <a:r>
              <a:rPr lang="en-US" altLang="zh-CN" b="1" dirty="0" err="1"/>
              <a:t>UserDao.</a:t>
            </a:r>
            <a:r>
              <a:rPr lang="en-US" altLang="zh-CN" b="1" i="1" dirty="0" err="1"/>
              <a:t>valiNamePsw</a:t>
            </a:r>
            <a:r>
              <a:rPr lang="en-US" altLang="zh-CN" b="1" i="1" dirty="0"/>
              <a:t>(username, password)) {</a:t>
            </a:r>
          </a:p>
          <a:p>
            <a:r>
              <a:rPr lang="en-US" altLang="zh-CN" dirty="0" err="1"/>
              <a:t>request.getSession</a:t>
            </a:r>
            <a:r>
              <a:rPr lang="en-US" altLang="zh-CN" dirty="0"/>
              <a:t>().</a:t>
            </a:r>
            <a:r>
              <a:rPr lang="en-US" altLang="zh-CN" dirty="0" err="1"/>
              <a:t>setAttribute</a:t>
            </a:r>
            <a:r>
              <a:rPr lang="en-US" altLang="zh-CN" dirty="0"/>
              <a:t>("</a:t>
            </a:r>
            <a:r>
              <a:rPr lang="en-US" altLang="zh-CN" dirty="0" smtClean="0"/>
              <a:t>user", </a:t>
            </a:r>
            <a:r>
              <a:rPr lang="en-US" altLang="zh-CN" dirty="0"/>
              <a:t>username);</a:t>
            </a:r>
          </a:p>
          <a:p>
            <a:r>
              <a:rPr lang="en-US" altLang="zh-CN" dirty="0" err="1"/>
              <a:t>response.sendRedirect</a:t>
            </a:r>
            <a:r>
              <a:rPr lang="en-US" altLang="zh-CN" dirty="0"/>
              <a:t>(</a:t>
            </a:r>
            <a:r>
              <a:rPr lang="en-US" altLang="zh-CN" dirty="0" err="1"/>
              <a:t>request.getContextPath</a:t>
            </a:r>
            <a:r>
              <a:rPr lang="en-US" altLang="zh-CN" dirty="0"/>
              <a:t>()+"/</a:t>
            </a:r>
            <a:r>
              <a:rPr lang="en-US" altLang="zh-CN" dirty="0" err="1"/>
              <a:t>index.jsp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r>
              <a:rPr lang="en-US" altLang="zh-CN" b="1" dirty="0"/>
              <a:t>else {</a:t>
            </a:r>
          </a:p>
          <a:p>
            <a:r>
              <a:rPr lang="en-US" altLang="zh-CN" dirty="0" err="1"/>
              <a:t>response.getWriter</a:t>
            </a:r>
            <a:r>
              <a:rPr lang="en-US" altLang="zh-CN" dirty="0"/>
              <a:t>().write("</a:t>
            </a:r>
            <a:r>
              <a:rPr lang="zh-CN" altLang="en-US" dirty="0"/>
              <a:t>用户密码不正确！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63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LogoutServlet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40000" lnSpcReduction="20000"/>
          </a:bodyPr>
          <a:lstStyle/>
          <a:p>
            <a:r>
              <a:rPr lang="en-US" altLang="zh-CN" dirty="0"/>
              <a:t>package </a:t>
            </a:r>
            <a:r>
              <a:rPr lang="en-US" altLang="zh-CN" dirty="0" err="1"/>
              <a:t>ustc.javaweb.session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javax.servlet.ServletException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javax.servlet.annotation.WebServlet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javax.servlet.http.HttpServletRequest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import </a:t>
            </a:r>
            <a:r>
              <a:rPr lang="en-US" altLang="zh-CN" dirty="0" err="1"/>
              <a:t>javax.servlet.http.HttpServletResponse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WebServlet</a:t>
            </a:r>
            <a:r>
              <a:rPr lang="en-US" altLang="zh-CN" dirty="0"/>
              <a:t>("/</a:t>
            </a:r>
            <a:r>
              <a:rPr lang="en-US" altLang="zh-CN" dirty="0" err="1"/>
              <a:t>LogoutServlet</a:t>
            </a:r>
            <a:r>
              <a:rPr lang="en-US" altLang="zh-CN" dirty="0"/>
              <a:t>")</a:t>
            </a:r>
          </a:p>
          <a:p>
            <a:r>
              <a:rPr lang="en-US" altLang="zh-CN" dirty="0"/>
              <a:t>public class </a:t>
            </a:r>
            <a:r>
              <a:rPr lang="en-US" altLang="zh-CN" dirty="0" err="1"/>
              <a:t>LogoutServlet</a:t>
            </a:r>
            <a:r>
              <a:rPr lang="en-US" altLang="zh-CN" dirty="0"/>
              <a:t> extends </a:t>
            </a:r>
            <a:r>
              <a:rPr lang="en-US" altLang="zh-CN" dirty="0" err="1"/>
              <a:t>HttpServlet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private static final long </a:t>
            </a:r>
            <a:r>
              <a:rPr lang="en-US" altLang="zh-CN" dirty="0" err="1"/>
              <a:t>serialVersionUID</a:t>
            </a:r>
            <a:r>
              <a:rPr lang="en-US" altLang="zh-CN" dirty="0"/>
              <a:t> = 1L;</a:t>
            </a:r>
          </a:p>
          <a:p>
            <a:endParaRPr lang="en-US" altLang="zh-CN" dirty="0"/>
          </a:p>
          <a:p>
            <a:r>
              <a:rPr lang="en-US" altLang="zh-CN" dirty="0"/>
              <a:t>	protected void </a:t>
            </a:r>
            <a:r>
              <a:rPr lang="en-US" altLang="zh-CN" dirty="0" err="1"/>
              <a:t>doGet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	if(</a:t>
            </a:r>
            <a:r>
              <a:rPr lang="en-US" altLang="zh-CN" dirty="0" err="1"/>
              <a:t>request.getSession</a:t>
            </a:r>
            <a:r>
              <a:rPr lang="en-US" altLang="zh-CN" dirty="0"/>
              <a:t>(false) != null &amp;&amp; </a:t>
            </a:r>
            <a:r>
              <a:rPr lang="en-US" altLang="zh-CN" dirty="0" err="1"/>
              <a:t>request.getSession</a:t>
            </a:r>
            <a:r>
              <a:rPr lang="en-US" altLang="zh-CN" dirty="0"/>
              <a:t>().</a:t>
            </a:r>
            <a:r>
              <a:rPr lang="en-US" altLang="zh-CN" dirty="0" err="1"/>
              <a:t>getAttribute</a:t>
            </a:r>
            <a:r>
              <a:rPr lang="en-US" altLang="zh-CN" dirty="0"/>
              <a:t>("user") != null) {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request.getSession</a:t>
            </a:r>
            <a:r>
              <a:rPr lang="en-US" altLang="zh-CN" dirty="0"/>
              <a:t>().invalidate(); </a:t>
            </a:r>
          </a:p>
          <a:p>
            <a:r>
              <a:rPr lang="en-US" altLang="zh-CN" dirty="0"/>
              <a:t>		}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response.sendRedirect</a:t>
            </a:r>
            <a:r>
              <a:rPr lang="en-US" altLang="zh-CN" dirty="0"/>
              <a:t>(</a:t>
            </a:r>
            <a:r>
              <a:rPr lang="en-US" altLang="zh-CN" dirty="0" err="1"/>
              <a:t>request.getContextPath</a:t>
            </a:r>
            <a:r>
              <a:rPr lang="en-US" altLang="zh-CN" dirty="0"/>
              <a:t>()+"/</a:t>
            </a:r>
            <a:r>
              <a:rPr lang="en-US" altLang="zh-CN" dirty="0" err="1"/>
              <a:t>index.jsp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	}</a:t>
            </a:r>
          </a:p>
          <a:p>
            <a:endParaRPr lang="en-US" altLang="zh-CN" dirty="0"/>
          </a:p>
          <a:p>
            <a:r>
              <a:rPr lang="en-US" altLang="zh-CN" dirty="0"/>
              <a:t>	protected void </a:t>
            </a:r>
            <a:r>
              <a:rPr lang="en-US" altLang="zh-CN" dirty="0" err="1"/>
              <a:t>doPost</a:t>
            </a:r>
            <a:r>
              <a:rPr lang="en-US" altLang="zh-CN" dirty="0"/>
              <a:t>(</a:t>
            </a:r>
            <a:r>
              <a:rPr lang="en-US" altLang="zh-CN" dirty="0" err="1"/>
              <a:t>HttpServletRequest</a:t>
            </a:r>
            <a:r>
              <a:rPr lang="en-US" altLang="zh-CN" dirty="0"/>
              <a:t> request, </a:t>
            </a:r>
            <a:r>
              <a:rPr lang="en-US" altLang="zh-CN" dirty="0" err="1"/>
              <a:t>HttpServletResponse</a:t>
            </a:r>
            <a:r>
              <a:rPr lang="en-US" altLang="zh-CN" dirty="0"/>
              <a:t> response) throws </a:t>
            </a:r>
            <a:r>
              <a:rPr lang="en-US" altLang="zh-CN" dirty="0" err="1"/>
              <a:t>ServletException</a:t>
            </a:r>
            <a:r>
              <a:rPr lang="en-US" altLang="zh-CN" dirty="0"/>
              <a:t>, </a:t>
            </a:r>
            <a:r>
              <a:rPr lang="en-US" altLang="zh-CN" dirty="0" err="1"/>
              <a:t>IOException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doGet</a:t>
            </a:r>
            <a:r>
              <a:rPr lang="en-US" altLang="zh-CN" dirty="0"/>
              <a:t>(request, response);</a:t>
            </a:r>
          </a:p>
          <a:p>
            <a:r>
              <a:rPr lang="en-US" altLang="zh-CN" dirty="0"/>
              <a:t>	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2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如果页面没有显示成功登录，调试：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index.jsp</a:t>
            </a:r>
            <a:r>
              <a:rPr lang="zh-CN" altLang="en-US" dirty="0" smtClean="0"/>
              <a:t>页面加入</a:t>
            </a:r>
            <a:endParaRPr lang="en-US" altLang="zh-CN" dirty="0" smtClean="0"/>
          </a:p>
          <a:p>
            <a:r>
              <a:rPr lang="en-US" altLang="zh-CN" dirty="0" err="1"/>
              <a:t>System.out.print</a:t>
            </a:r>
            <a:r>
              <a:rPr lang="en-US" altLang="zh-CN" dirty="0"/>
              <a:t>(user</a:t>
            </a:r>
            <a:r>
              <a:rPr lang="en-US" altLang="zh-CN" dirty="0" smtClean="0"/>
              <a:t>);</a:t>
            </a:r>
          </a:p>
          <a:p>
            <a:r>
              <a:rPr lang="zh-CN" altLang="en-US" dirty="0" smtClean="0"/>
              <a:t>可以在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</a:t>
            </a:r>
            <a:r>
              <a:rPr lang="en-US" altLang="zh-CN" dirty="0" smtClean="0"/>
              <a:t>console view</a:t>
            </a:r>
            <a:r>
              <a:rPr lang="zh-CN" altLang="en-US" dirty="0" smtClean="0"/>
              <a:t>看到输出</a:t>
            </a:r>
            <a:r>
              <a:rPr lang="en-US" altLang="zh-CN" dirty="0" smtClean="0"/>
              <a:t>null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或者设置断点，在调试环境查看</a:t>
            </a:r>
            <a:r>
              <a:rPr lang="en-US" altLang="zh-CN" dirty="0" smtClean="0"/>
              <a:t>session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原因也可能：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被浏览器禁用了</a:t>
            </a:r>
            <a:endParaRPr lang="en-US" altLang="zh-CN" dirty="0" smtClean="0"/>
          </a:p>
          <a:p>
            <a:r>
              <a:rPr lang="zh-CN" altLang="en-US" dirty="0" smtClean="0"/>
              <a:t>查看工具</a:t>
            </a:r>
            <a:r>
              <a:rPr lang="en-US" altLang="zh-CN" dirty="0" smtClean="0"/>
              <a:t>-internet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隐私</a:t>
            </a:r>
            <a:r>
              <a:rPr lang="en-US" altLang="zh-CN" dirty="0" smtClean="0"/>
              <a:t>-</a:t>
            </a:r>
            <a:r>
              <a:rPr lang="zh-CN" altLang="en-US" dirty="0" smtClean="0"/>
              <a:t>高级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19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381</Words>
  <Application>Microsoft Office PowerPoint</Application>
  <PresentationFormat>全屏显示(4:3)</PresentationFormat>
  <Paragraphs>94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实验三</vt:lpstr>
      <vt:lpstr>1. 登录与注销</vt:lpstr>
      <vt:lpstr>PowerPoint 演示文稿</vt:lpstr>
      <vt:lpstr>index.jsp</vt:lpstr>
      <vt:lpstr>Login.jsp</vt:lpstr>
      <vt:lpstr>UserDao.java——仿数据库</vt:lpstr>
      <vt:lpstr>LoginServlet</vt:lpstr>
      <vt:lpstr>LogoutServlet</vt:lpstr>
      <vt:lpstr>PowerPoint 演示文稿</vt:lpstr>
      <vt:lpstr>2. 数据库操作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WangAn</cp:lastModifiedBy>
  <cp:revision>21</cp:revision>
  <dcterms:created xsi:type="dcterms:W3CDTF">2018-03-28T03:03:26Z</dcterms:created>
  <dcterms:modified xsi:type="dcterms:W3CDTF">2018-03-29T23:08:49Z</dcterms:modified>
</cp:coreProperties>
</file>