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2476500"/>
            <a:ext cx="11831783" cy="1676861"/>
          </a:xfrm>
        </p:spPr>
        <p:txBody>
          <a:bodyPr>
            <a:normAutofit fontScale="90000"/>
          </a:bodyPr>
          <a:lstStyle/>
          <a:p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n-IN" sz="5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5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Mini Project</a:t>
            </a:r>
            <a:r>
              <a:rPr lang="en-IN" sz="5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5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Restaurant Analysis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Ayan Chakraborty</a:t>
            </a:r>
          </a:p>
          <a:p>
            <a:pPr algn="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185900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95227" y="2967335"/>
            <a:ext cx="4591573" cy="1008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endParaRPr lang="en-IN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Index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INTRODUCTION</a:t>
            </a:r>
          </a:p>
          <a:p>
            <a:r>
              <a:rPr lang="en-US" sz="3000" dirty="0" smtClean="0"/>
              <a:t>DATA SOURCE</a:t>
            </a:r>
          </a:p>
          <a:p>
            <a:r>
              <a:rPr lang="en-US" sz="3000" dirty="0" smtClean="0"/>
              <a:t>WORK FLOW</a:t>
            </a:r>
          </a:p>
          <a:p>
            <a:r>
              <a:rPr lang="en-US" sz="3000" dirty="0" smtClean="0"/>
              <a:t>SCHEMA DESIGN</a:t>
            </a:r>
          </a:p>
          <a:p>
            <a:r>
              <a:rPr lang="en-US" sz="3000" dirty="0" smtClean="0"/>
              <a:t>DEMO REPORTS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516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introduction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 smtClean="0"/>
              <a:t>Take raw data and organize it in such a way that it can be used for analyzation. </a:t>
            </a:r>
          </a:p>
          <a:p>
            <a:pPr lvl="0"/>
            <a:r>
              <a:rPr lang="en-US" sz="3000" dirty="0" smtClean="0"/>
              <a:t>To </a:t>
            </a:r>
            <a:r>
              <a:rPr lang="en-US" sz="3000" dirty="0"/>
              <a:t>compare different Hotels in different City from the given data by performing ETL and generating reports. </a:t>
            </a:r>
            <a:endParaRPr lang="en-IN" sz="3000" dirty="0"/>
          </a:p>
          <a:p>
            <a:pPr lvl="0"/>
            <a:r>
              <a:rPr lang="en-US" sz="3000" dirty="0"/>
              <a:t>Helps the customer with different choices of hotels in different city based on their ratings on various criteria.</a:t>
            </a:r>
            <a:endParaRPr lang="en-IN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7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 source</a:t>
            </a:r>
            <a:endParaRPr lang="en-IN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6" t="26906" r="29113" b="16491"/>
          <a:stretch/>
        </p:blipFill>
        <p:spPr>
          <a:xfrm>
            <a:off x="1202919" y="1981200"/>
            <a:ext cx="1011278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workflow</a:t>
            </a:r>
            <a:endParaRPr lang="en-IN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84" y="2305049"/>
            <a:ext cx="8887866" cy="3819197"/>
          </a:xfrm>
        </p:spPr>
      </p:pic>
    </p:spTree>
    <p:extLst>
      <p:ext uri="{BB962C8B-B14F-4D97-AF65-F5344CB8AC3E}">
        <p14:creationId xmlns:p14="http://schemas.microsoft.com/office/powerpoint/2010/main" val="19956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Schema design</a:t>
            </a:r>
            <a:endParaRPr lang="en-IN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22" t="24642" r="14346" b="14226"/>
          <a:stretch/>
        </p:blipFill>
        <p:spPr>
          <a:xfrm>
            <a:off x="1847849" y="2273709"/>
            <a:ext cx="9139149" cy="42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Demo reports</a:t>
            </a:r>
            <a:endParaRPr lang="en-IN" sz="60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11988" r="14127" b="3848"/>
          <a:stretch/>
        </p:blipFill>
        <p:spPr bwMode="auto">
          <a:xfrm>
            <a:off x="3162300" y="2011363"/>
            <a:ext cx="7029450" cy="4713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55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421" t="19508" b="12808"/>
          <a:stretch/>
        </p:blipFill>
        <p:spPr bwMode="auto">
          <a:xfrm>
            <a:off x="2083362" y="2011363"/>
            <a:ext cx="8698938" cy="4560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80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085" t="20690" r="1285" b="34635"/>
          <a:stretch/>
        </p:blipFill>
        <p:spPr bwMode="auto">
          <a:xfrm>
            <a:off x="2137654" y="2278063"/>
            <a:ext cx="8358896" cy="4008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9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47</TotalTime>
  <Words>85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BI Mini Project Restaurant Analysis </vt:lpstr>
      <vt:lpstr>Index</vt:lpstr>
      <vt:lpstr>introduction</vt:lpstr>
      <vt:lpstr>Data source</vt:lpstr>
      <vt:lpstr>workflow</vt:lpstr>
      <vt:lpstr>Schema design</vt:lpstr>
      <vt:lpstr>Demo reports</vt:lpstr>
      <vt:lpstr>Contd..</vt:lpstr>
      <vt:lpstr>Contd..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Mini Project Restaurant Analysis</dc:title>
  <dc:creator>CHAKRABORTY, AYAN</dc:creator>
  <cp:lastModifiedBy>CHAKRABORTY, AYAN</cp:lastModifiedBy>
  <cp:revision>5</cp:revision>
  <dcterms:created xsi:type="dcterms:W3CDTF">2019-08-06T09:31:52Z</dcterms:created>
  <dcterms:modified xsi:type="dcterms:W3CDTF">2019-08-06T10:19:36Z</dcterms:modified>
</cp:coreProperties>
</file>