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1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96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5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4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303A-A4CC-431F-9547-255A39C85B1F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41D4C8-1D88-4B24-9C1F-9744C6AA6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78" y="2404534"/>
            <a:ext cx="8252725" cy="1646302"/>
          </a:xfrm>
        </p:spPr>
        <p:txBody>
          <a:bodyPr/>
          <a:lstStyle/>
          <a:p>
            <a:r>
              <a:rPr lang="en-IN" dirty="0" smtClean="0"/>
              <a:t>BI </a:t>
            </a:r>
            <a:br>
              <a:rPr lang="en-IN" dirty="0" smtClean="0"/>
            </a:br>
            <a:r>
              <a:rPr lang="en-IN" sz="4800" dirty="0" smtClean="0"/>
              <a:t>Mini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Bio Medical Data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Raghav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OLAP SCHEMA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4" y="1226510"/>
            <a:ext cx="8264598" cy="4815516"/>
          </a:xfrm>
        </p:spPr>
      </p:pic>
    </p:spTree>
    <p:extLst>
      <p:ext uri="{BB962C8B-B14F-4D97-AF65-F5344CB8AC3E}">
        <p14:creationId xmlns:p14="http://schemas.microsoft.com/office/powerpoint/2010/main" val="36850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REPORTS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0" y="1270000"/>
            <a:ext cx="7849695" cy="50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5" y="0"/>
            <a:ext cx="8265225" cy="59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7" y="0"/>
            <a:ext cx="940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7" y="273132"/>
            <a:ext cx="8086908" cy="57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Objective: To Analyse Bio Medical Data.</a:t>
            </a:r>
          </a:p>
          <a:p>
            <a:r>
              <a:rPr lang="en-IN" dirty="0" smtClean="0"/>
              <a:t>Technology Used:</a:t>
            </a:r>
          </a:p>
          <a:p>
            <a:pPr lvl="1"/>
            <a:r>
              <a:rPr lang="en-US" dirty="0"/>
              <a:t>Oracle 11G / SQL server (Database)</a:t>
            </a:r>
            <a:endParaRPr lang="en-IN" dirty="0"/>
          </a:p>
          <a:p>
            <a:pPr lvl="1"/>
            <a:r>
              <a:rPr lang="en-US" dirty="0" err="1" smtClean="0"/>
              <a:t>Informatica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C</a:t>
            </a:r>
            <a:r>
              <a:rPr lang="en-US" dirty="0" smtClean="0"/>
              <a:t>enter (</a:t>
            </a:r>
            <a:r>
              <a:rPr lang="en-US" dirty="0"/>
              <a:t>ETL Tool)</a:t>
            </a:r>
            <a:endParaRPr lang="en-IN" dirty="0"/>
          </a:p>
          <a:p>
            <a:pPr lvl="1"/>
            <a:r>
              <a:rPr lang="en-US" dirty="0"/>
              <a:t>Tableau </a:t>
            </a:r>
            <a:r>
              <a:rPr lang="en-US" dirty="0" smtClean="0"/>
              <a:t>Desktop(Reporting </a:t>
            </a:r>
            <a:r>
              <a:rPr lang="en-US" dirty="0"/>
              <a:t>Tool)</a:t>
            </a:r>
            <a:endParaRPr lang="en-IN" dirty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3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71" y="1799771"/>
            <a:ext cx="6975965" cy="3259117"/>
          </a:xfrm>
        </p:spPr>
      </p:pic>
    </p:spTree>
    <p:extLst>
      <p:ext uri="{BB962C8B-B14F-4D97-AF65-F5344CB8AC3E}">
        <p14:creationId xmlns:p14="http://schemas.microsoft.com/office/powerpoint/2010/main" val="3804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	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6297"/>
            <a:ext cx="8596668" cy="4355066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sz="5400" dirty="0"/>
              <a:t>1. </a:t>
            </a:r>
            <a:r>
              <a:rPr lang="en-US" sz="5400" b="1" dirty="0"/>
              <a:t>Clinical data space </a:t>
            </a:r>
            <a:endParaRPr lang="en-IN" sz="5400" b="1" dirty="0"/>
          </a:p>
          <a:p>
            <a:pPr lvl="2"/>
            <a:r>
              <a:rPr lang="en-US" sz="5200" dirty="0" err="1"/>
              <a:t>DIM_patient</a:t>
            </a:r>
            <a:endParaRPr lang="en-IN" sz="5200" dirty="0"/>
          </a:p>
          <a:p>
            <a:pPr lvl="2"/>
            <a:r>
              <a:rPr lang="en-US" sz="5200" dirty="0" err="1"/>
              <a:t>DIM_drug</a:t>
            </a:r>
            <a:endParaRPr lang="en-IN" sz="5200" dirty="0"/>
          </a:p>
          <a:p>
            <a:pPr lvl="2"/>
            <a:r>
              <a:rPr lang="en-US" sz="5200" dirty="0" err="1"/>
              <a:t>DIM_test</a:t>
            </a:r>
            <a:endParaRPr lang="en-IN" sz="5200" dirty="0"/>
          </a:p>
          <a:p>
            <a:pPr lvl="2"/>
            <a:r>
              <a:rPr lang="en-US" sz="5200" dirty="0" err="1"/>
              <a:t>DIM_disease</a:t>
            </a:r>
            <a:endParaRPr lang="en-IN" sz="5200" dirty="0"/>
          </a:p>
          <a:p>
            <a:pPr lvl="2"/>
            <a:r>
              <a:rPr lang="en-US" sz="5200" dirty="0" err="1" smtClean="0"/>
              <a:t>DIM_sample</a:t>
            </a:r>
            <a:endParaRPr lang="en-US" sz="5200" dirty="0"/>
          </a:p>
          <a:p>
            <a:pPr marL="914400" lvl="2" indent="0">
              <a:buNone/>
            </a:pPr>
            <a:endParaRPr lang="en-IN" sz="5200" dirty="0"/>
          </a:p>
          <a:p>
            <a:pPr lvl="1"/>
            <a:r>
              <a:rPr lang="en-US" sz="5400" b="1" dirty="0"/>
              <a:t>2. Sample data space </a:t>
            </a:r>
            <a:endParaRPr lang="en-IN" sz="5400" b="1" dirty="0"/>
          </a:p>
          <a:p>
            <a:pPr lvl="2"/>
            <a:r>
              <a:rPr lang="en-US" sz="5200" dirty="0" err="1"/>
              <a:t>DIM_sample</a:t>
            </a:r>
            <a:endParaRPr lang="en-IN" sz="5200" dirty="0"/>
          </a:p>
          <a:p>
            <a:pPr lvl="2"/>
            <a:r>
              <a:rPr lang="en-US" sz="5200" dirty="0"/>
              <a:t>DIM _marker</a:t>
            </a:r>
            <a:endParaRPr lang="en-IN" sz="5200" dirty="0"/>
          </a:p>
          <a:p>
            <a:pPr lvl="2"/>
            <a:r>
              <a:rPr lang="en-US" sz="5200" dirty="0" err="1"/>
              <a:t>DIM_assay</a:t>
            </a:r>
            <a:endParaRPr lang="en-IN" sz="5200" dirty="0"/>
          </a:p>
          <a:p>
            <a:pPr lvl="2"/>
            <a:r>
              <a:rPr lang="en-US" sz="5200" dirty="0" err="1" smtClean="0"/>
              <a:t>DIM_term</a:t>
            </a:r>
            <a:endParaRPr lang="en-US" sz="5200" dirty="0" smtClean="0"/>
          </a:p>
          <a:p>
            <a:pPr lvl="2"/>
            <a:endParaRPr lang="en-US" sz="5200" dirty="0"/>
          </a:p>
          <a:p>
            <a:pPr lvl="2"/>
            <a:endParaRPr lang="en-US" sz="5200" dirty="0" smtClean="0"/>
          </a:p>
          <a:p>
            <a:pPr lvl="2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0380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5637"/>
            <a:ext cx="8596668" cy="5625726"/>
          </a:xfrm>
        </p:spPr>
        <p:txBody>
          <a:bodyPr>
            <a:normAutofit/>
          </a:bodyPr>
          <a:lstStyle/>
          <a:p>
            <a:pPr lvl="1"/>
            <a:endParaRPr lang="en-US" sz="1900" dirty="0" smtClean="0"/>
          </a:p>
          <a:p>
            <a:pPr lvl="1"/>
            <a:endParaRPr lang="en-US" sz="1900" dirty="0"/>
          </a:p>
          <a:p>
            <a:pPr lvl="1"/>
            <a:r>
              <a:rPr lang="en-US" sz="1900" dirty="0" smtClean="0"/>
              <a:t>3</a:t>
            </a:r>
            <a:r>
              <a:rPr lang="en-US" sz="1900" dirty="0"/>
              <a:t>. </a:t>
            </a:r>
            <a:r>
              <a:rPr lang="en-US" sz="1900" b="1" dirty="0"/>
              <a:t>Microarray and proteomic data space </a:t>
            </a:r>
            <a:endParaRPr lang="en-IN" sz="1900" b="1" dirty="0"/>
          </a:p>
          <a:p>
            <a:pPr lvl="2"/>
            <a:r>
              <a:rPr lang="en-US" sz="1900" dirty="0" err="1"/>
              <a:t>DIM_Probe</a:t>
            </a:r>
            <a:endParaRPr lang="en-IN" sz="1900" dirty="0"/>
          </a:p>
          <a:p>
            <a:pPr lvl="2"/>
            <a:r>
              <a:rPr lang="en-US" sz="1900" dirty="0" err="1" smtClean="0"/>
              <a:t>DIM_measureUnit</a:t>
            </a:r>
            <a:r>
              <a:rPr lang="en-US" sz="1900" dirty="0" smtClean="0"/>
              <a:t> </a:t>
            </a:r>
          </a:p>
          <a:p>
            <a:pPr marL="914400" lvl="2" indent="0">
              <a:buNone/>
            </a:pPr>
            <a:endParaRPr lang="en-US" sz="1900" dirty="0" smtClean="0"/>
          </a:p>
          <a:p>
            <a:pPr lvl="1"/>
            <a:r>
              <a:rPr lang="en-US" sz="2000" dirty="0" smtClean="0"/>
              <a:t>4.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/>
              <a:t>Gene data space </a:t>
            </a:r>
            <a:endParaRPr lang="en-IN" sz="2000" b="1" dirty="0"/>
          </a:p>
          <a:p>
            <a:pPr lvl="2"/>
            <a:r>
              <a:rPr lang="en-US" sz="2000" dirty="0" err="1"/>
              <a:t>DIM_Gene</a:t>
            </a:r>
            <a:endParaRPr lang="en-IN" sz="2000" dirty="0"/>
          </a:p>
          <a:p>
            <a:pPr lvl="2"/>
            <a:r>
              <a:rPr lang="en-US" sz="2000" dirty="0" err="1" smtClean="0"/>
              <a:t>DIM_Go</a:t>
            </a:r>
            <a:endParaRPr lang="en-IN" sz="2000" dirty="0"/>
          </a:p>
          <a:p>
            <a:pPr lvl="2"/>
            <a:r>
              <a:rPr lang="en-US" sz="2000" dirty="0" err="1" smtClean="0"/>
              <a:t>DIM_Cluster</a:t>
            </a:r>
            <a:endParaRPr lang="en-IN" sz="2000" dirty="0"/>
          </a:p>
          <a:p>
            <a:pPr lvl="2"/>
            <a:r>
              <a:rPr lang="en-US" sz="2000" dirty="0" err="1" smtClean="0"/>
              <a:t>DIM_Domain</a:t>
            </a:r>
            <a:endParaRPr lang="en-IN" sz="2000" dirty="0"/>
          </a:p>
          <a:p>
            <a:pPr lvl="2"/>
            <a:r>
              <a:rPr lang="en-US" sz="2000" dirty="0" err="1" smtClean="0"/>
              <a:t>DIM_promoter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IN" sz="2000" dirty="0"/>
          </a:p>
          <a:p>
            <a:pPr lvl="1"/>
            <a:endParaRPr lang="en-US" sz="2100" dirty="0"/>
          </a:p>
          <a:p>
            <a:pPr marL="1371600" lvl="3" indent="0">
              <a:buNone/>
            </a:pPr>
            <a:endParaRPr lang="en-IN" sz="1700" dirty="0" smtClean="0"/>
          </a:p>
          <a:p>
            <a:pPr marL="1371600" lvl="3" indent="0">
              <a:buNone/>
            </a:pPr>
            <a:endParaRPr lang="en-IN" sz="1700" dirty="0" smtClean="0"/>
          </a:p>
        </p:txBody>
      </p:sp>
    </p:spTree>
    <p:extLst>
      <p:ext uri="{BB962C8B-B14F-4D97-AF65-F5344CB8AC3E}">
        <p14:creationId xmlns:p14="http://schemas.microsoft.com/office/powerpoint/2010/main" val="14321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736600"/>
            <a:ext cx="8596312" cy="53054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Experiment data space </a:t>
            </a:r>
            <a:endParaRPr lang="en-IN" dirty="0"/>
          </a:p>
          <a:p>
            <a:pPr lvl="2"/>
            <a:r>
              <a:rPr lang="en-US" sz="1800" dirty="0" err="1"/>
              <a:t>DIM_Experiment</a:t>
            </a:r>
            <a:endParaRPr lang="en-IN" sz="1800" dirty="0"/>
          </a:p>
          <a:p>
            <a:pPr lvl="2"/>
            <a:r>
              <a:rPr lang="en-US" sz="1800" dirty="0"/>
              <a:t> </a:t>
            </a:r>
            <a:r>
              <a:rPr lang="en-US" sz="1800" dirty="0" err="1"/>
              <a:t>DIM_Project</a:t>
            </a:r>
            <a:endParaRPr lang="en-IN" sz="1800" dirty="0"/>
          </a:p>
          <a:p>
            <a:pPr lvl="2"/>
            <a:r>
              <a:rPr lang="en-US" sz="1800" dirty="0"/>
              <a:t> </a:t>
            </a:r>
            <a:r>
              <a:rPr lang="en-US" sz="1800" dirty="0" err="1"/>
              <a:t>DIM_Platform</a:t>
            </a:r>
            <a:endParaRPr lang="en-IN" sz="1800" dirty="0"/>
          </a:p>
          <a:p>
            <a:pPr lvl="2"/>
            <a:r>
              <a:rPr lang="en-US" sz="1800" dirty="0" err="1"/>
              <a:t>DIM_Norm</a:t>
            </a:r>
            <a:endParaRPr lang="en-IN" sz="1800" dirty="0"/>
          </a:p>
          <a:p>
            <a:pPr lvl="2"/>
            <a:r>
              <a:rPr lang="en-US" sz="1800" dirty="0"/>
              <a:t> </a:t>
            </a:r>
            <a:r>
              <a:rPr lang="en-US" sz="1800" dirty="0" err="1"/>
              <a:t>DIM_Person</a:t>
            </a:r>
            <a:endParaRPr lang="en-IN" sz="1800" dirty="0"/>
          </a:p>
          <a:p>
            <a:pPr lvl="2"/>
            <a:r>
              <a:rPr lang="en-US" sz="1800" dirty="0"/>
              <a:t> </a:t>
            </a:r>
            <a:r>
              <a:rPr lang="en-US" sz="1800" dirty="0" err="1"/>
              <a:t>DIM_Protocol</a:t>
            </a:r>
            <a:endParaRPr lang="en-IN" sz="1800" dirty="0"/>
          </a:p>
          <a:p>
            <a:pPr lvl="2"/>
            <a:r>
              <a:rPr lang="en-US" sz="1800" dirty="0"/>
              <a:t> </a:t>
            </a:r>
            <a:r>
              <a:rPr lang="en-US" sz="1800" dirty="0" err="1"/>
              <a:t>DIM_publication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7507"/>
            <a:ext cx="8596668" cy="5803856"/>
          </a:xfrm>
        </p:spPr>
        <p:txBody>
          <a:bodyPr>
            <a:normAutofit/>
          </a:bodyPr>
          <a:lstStyle/>
          <a:p>
            <a:pPr lvl="1"/>
            <a:endParaRPr lang="en-US" sz="2400" b="1" dirty="0" smtClean="0"/>
          </a:p>
          <a:p>
            <a:pPr lvl="1"/>
            <a:endParaRPr lang="en-US" sz="2400" b="1" dirty="0"/>
          </a:p>
          <a:p>
            <a:pPr lvl="1"/>
            <a:r>
              <a:rPr lang="en-US" sz="2400" b="1" dirty="0" smtClean="0"/>
              <a:t>The </a:t>
            </a:r>
            <a:r>
              <a:rPr lang="en-US" sz="2400" b="1" dirty="0"/>
              <a:t>Fact Tables are</a:t>
            </a:r>
            <a:endParaRPr lang="en-IN" sz="2400" b="1" dirty="0"/>
          </a:p>
          <a:p>
            <a:pPr lvl="2"/>
            <a:r>
              <a:rPr lang="en-US" sz="2400" dirty="0" err="1"/>
              <a:t>Clinical_FACT</a:t>
            </a:r>
            <a:endParaRPr lang="en-IN" sz="2400" dirty="0"/>
          </a:p>
          <a:p>
            <a:pPr lvl="2"/>
            <a:r>
              <a:rPr lang="en-US" sz="2400" dirty="0" err="1"/>
              <a:t>Sample_FACT</a:t>
            </a:r>
            <a:endParaRPr lang="en-IN" sz="2400" dirty="0"/>
          </a:p>
          <a:p>
            <a:pPr lvl="2"/>
            <a:r>
              <a:rPr lang="en-US" sz="2400" dirty="0" err="1"/>
              <a:t>Microarray_FACT</a:t>
            </a:r>
            <a:endParaRPr lang="en-IN" sz="2400" dirty="0"/>
          </a:p>
          <a:p>
            <a:pPr lvl="2"/>
            <a:r>
              <a:rPr lang="en-US" sz="2400" dirty="0" err="1"/>
              <a:t>Gene_FACT</a:t>
            </a:r>
            <a:endParaRPr lang="en-IN" sz="2400" dirty="0"/>
          </a:p>
          <a:p>
            <a:pPr lvl="2"/>
            <a:r>
              <a:rPr lang="en-US" sz="2400" dirty="0" err="1"/>
              <a:t>Experiment_FACT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3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/>
          <a:lstStyle/>
          <a:p>
            <a:r>
              <a:rPr lang="en-IN" dirty="0" smtClean="0"/>
              <a:t>Screenshot of Few Data Sources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" b="27052"/>
          <a:stretch/>
        </p:blipFill>
        <p:spPr>
          <a:xfrm>
            <a:off x="1622751" y="2196040"/>
            <a:ext cx="6571223" cy="2779721"/>
          </a:xfrm>
        </p:spPr>
      </p:pic>
      <p:sp>
        <p:nvSpPr>
          <p:cNvPr id="5" name="TextBox 4"/>
          <p:cNvSpPr txBox="1"/>
          <p:nvPr/>
        </p:nvSpPr>
        <p:spPr>
          <a:xfrm>
            <a:off x="878774" y="1579418"/>
            <a:ext cx="568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Dim_Disease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Data Source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37" y="771895"/>
            <a:ext cx="5057164" cy="5270129"/>
          </a:xfrm>
        </p:spPr>
      </p:pic>
      <p:sp>
        <p:nvSpPr>
          <p:cNvPr id="6" name="TextBox 5"/>
          <p:cNvSpPr txBox="1"/>
          <p:nvPr/>
        </p:nvSpPr>
        <p:spPr>
          <a:xfrm>
            <a:off x="1497411" y="249382"/>
            <a:ext cx="41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Dim_Patient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Data Source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1014</TotalTime>
  <Words>120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BI  Mini Project Bio Medical Data Analysis </vt:lpstr>
      <vt:lpstr>INTRODUCTION</vt:lpstr>
      <vt:lpstr>Project Flow</vt:lpstr>
      <vt:lpstr>  Data Sources</vt:lpstr>
      <vt:lpstr>PowerPoint Presentation</vt:lpstr>
      <vt:lpstr>PowerPoint Presentation</vt:lpstr>
      <vt:lpstr>PowerPoint Presentation</vt:lpstr>
      <vt:lpstr>Screenshot of Few Data Sources</vt:lpstr>
      <vt:lpstr>PowerPoint Presentation</vt:lpstr>
      <vt:lpstr>OLAP SCHEMA DESIGN</vt:lpstr>
      <vt:lpstr>REPORTS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 Mini Project Bio Medical Data Analysis</dc:title>
  <dc:creator>Agarwal, Raghav</dc:creator>
  <cp:lastModifiedBy>Agarwal, Raghav</cp:lastModifiedBy>
  <cp:revision>7</cp:revision>
  <dcterms:created xsi:type="dcterms:W3CDTF">2019-08-07T11:31:15Z</dcterms:created>
  <dcterms:modified xsi:type="dcterms:W3CDTF">2019-08-08T04:25:43Z</dcterms:modified>
</cp:coreProperties>
</file>