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51" r:id="rId3"/>
    <p:sldMasterId id="2147483652" r:id="rId4"/>
  </p:sldMasterIdLst>
  <p:notesMasterIdLst>
    <p:notesMasterId r:id="rId11"/>
  </p:notesMasterIdLst>
  <p:handoutMasterIdLst>
    <p:handoutMasterId r:id="rId12"/>
  </p:handoutMasterIdLst>
  <p:sldIdLst>
    <p:sldId id="261" r:id="rId5"/>
    <p:sldId id="257" r:id="rId6"/>
    <p:sldId id="259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993300"/>
    <a:srgbClr val="003399"/>
    <a:srgbClr val="00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73" autoAdjust="0"/>
  </p:normalViewPr>
  <p:slideViewPr>
    <p:cSldViewPr>
      <p:cViewPr varScale="1">
        <p:scale>
          <a:sx n="73" d="100"/>
          <a:sy n="73" d="100"/>
        </p:scale>
        <p:origin x="13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4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5637D-570E-4F59-B753-1A657D3082D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9EC9A-1874-4C37-AC5B-40784F57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9EC9A-1874-4C37-AC5B-40784F57D5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9EC9A-1874-4C37-AC5B-40784F57D5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4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9EC9A-1874-4C37-AC5B-40784F57D5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2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9EC9A-1874-4C37-AC5B-40784F57D5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7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9EC9A-1874-4C37-AC5B-40784F57D5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56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9EC9A-1874-4C37-AC5B-40784F57D5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9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0" y="4114800"/>
            <a:ext cx="36068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59400" y="4572000"/>
            <a:ext cx="3581400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60CB9F-C81E-4161-B1DB-557891BE2721}" type="slidenum">
              <a:rPr lang="en-US"/>
              <a:pPr/>
              <a:t>‹#›</a:t>
            </a:fld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4" name="ShockwaveFlash1" r:id="rId2" imgW="9142560" imgH="1930320"/>
        </mc:Choice>
        <mc:Fallback>
          <p:control name="ShockwaveFlash1" r:id="rId2" imgW="9142560" imgH="193032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1295400"/>
                  <a:ext cx="9142413" cy="1930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D4CFF-FC7C-40BB-A111-F1AAEA1ABB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228850" cy="6248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534150" cy="6248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A712A-695C-4F53-9D64-CC0E6D7694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C02C9-2856-4751-9CAC-19095A960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10BF2-E83E-4A0B-9C00-01B37B1ED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E49D-135D-486C-8F9C-0148FD8721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9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65238"/>
            <a:ext cx="42100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265238"/>
            <a:ext cx="42100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E365-A704-4B4D-84E9-3243BC3B0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CC3A4-9E71-4F76-A6EE-1A72FC58D4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3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D6EC5-72EB-49C3-AB19-B5372C5BC4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A3B79-FF18-4D8A-A01E-57F252C8A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9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FDF19-3BB1-40D5-91CA-C3112DD23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5FD07-9F96-4A2C-A1F4-A2046D7FE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84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3E348-32E8-4D78-94D8-CB154A131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61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9709-DCAE-4C5E-BF0A-8E46E7EBF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304800"/>
            <a:ext cx="2143125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276975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2DE90-7867-4B4A-97C5-2AF5E22CDF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1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C8BDE-9F82-477E-A86E-089EC49D8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9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2E0DA-121B-406D-B640-71D3CFFE6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7A663-86C2-4982-9869-2182EF6E5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92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100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295400"/>
            <a:ext cx="42100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11FED-8FDD-4C2D-AC07-E175E795A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7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B1D26-170C-4111-A617-162EB6D41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4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DA82C-4C2C-4450-AB4B-7561F7DEA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5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24E7B-4EB2-49E3-A703-C04175CF1C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D8ED3-25F0-4E50-9C75-5FCCD1E540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4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9F472-6468-44C0-85AF-7534D9BCB3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2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44799-AAD9-4CD0-A329-C5490DA371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04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DEA9B-79B0-4741-809E-E923AD4253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2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304800"/>
            <a:ext cx="2143125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276975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1B307-0329-4179-A391-7E79969A3B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C534A-0ADA-4C81-82FE-1B31392D48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7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F51CC-4236-4EA4-A777-591C10B9F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89045-92E4-429E-9620-07F1F1854B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A227C-FC1F-4C5A-91D3-AB621B740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F8863-8E96-4B8B-AF75-F8E9FB9B9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042FD-822B-46F7-8A5D-BCD0E85C9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701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FDE1740-F764-45A1-8FD2-28BAB670FABE}" type="slidenum">
              <a:rPr lang="en-US"/>
              <a:pPr/>
              <a:t>‹#›</a:t>
            </a:fld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6" name="ShockwaveFlash2" r:id="rId14" imgW="1598760" imgH="6858000"/>
        </mc:Choice>
        <mc:Fallback>
          <p:control name="ShockwaveFlash2" r:id="rId14" imgW="1598760" imgH="6858000">
            <p:pic>
              <p:nvPicPr>
                <p:cNvPr id="2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6"/>
                <a:srcRect/>
                <a:stretch>
                  <a:fillRect/>
                </a:stretch>
              </p:blipFill>
              <p:spPr bwMode="auto">
                <a:xfrm>
                  <a:off x="7366000" y="0"/>
                  <a:ext cx="1598613" cy="6858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29292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29292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65238"/>
            <a:ext cx="8572500" cy="42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8A9B1F-929E-4E54-86EB-CE6E56FE963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5725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C31B9C-0157-4020-B3BF-A9055E32FA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29292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29292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29292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yandex.ru/dialogs/alice/" TargetMode="External"/><Relationship Id="rId7" Type="http://schemas.openxmlformats.org/officeDocument/2006/relationships/hyperlink" Target="https://help.pythonanywhere.com/pag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ebasr.yandex.net/ttsdemo.html" TargetMode="External"/><Relationship Id="rId5" Type="http://schemas.openxmlformats.org/officeDocument/2006/relationships/hyperlink" Target="https://tech.yandex.ru/taxi/" TargetMode="External"/><Relationship Id="rId4" Type="http://schemas.openxmlformats.org/officeDocument/2006/relationships/hyperlink" Target="https://tech.yandex.ru/map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38600" y="4127500"/>
            <a:ext cx="5130800" cy="1470025"/>
          </a:xfrm>
        </p:spPr>
        <p:txBody>
          <a:bodyPr/>
          <a:lstStyle/>
          <a:p>
            <a:r>
              <a:rPr lang="en-US" dirty="0" smtClean="0"/>
              <a:t>Chat-bot </a:t>
            </a:r>
            <a:r>
              <a:rPr lang="ru-RU" dirty="0" err="1" smtClean="0"/>
              <a:t>Яндекс.Алиса</a:t>
            </a:r>
            <a:endParaRPr lang="ru-RU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4559300"/>
            <a:ext cx="5130800" cy="1752600"/>
          </a:xfrm>
        </p:spPr>
        <p:txBody>
          <a:bodyPr/>
          <a:lstStyle/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23528" y="5301208"/>
            <a:ext cx="5334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SzPct val="100000"/>
            </a:pPr>
            <a:r>
              <a:rPr lang="ru-RU" dirty="0" smtClean="0">
                <a:solidFill>
                  <a:srgbClr val="292929"/>
                </a:solidFill>
                <a:sym typeface="Arial" pitchFamily="34" charset="0"/>
              </a:rPr>
              <a:t>Строганов Иван</a:t>
            </a:r>
            <a:endParaRPr lang="ru-RU" dirty="0">
              <a:solidFill>
                <a:srgbClr val="292929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Изучение документации </a:t>
            </a:r>
            <a:r>
              <a:rPr lang="en-US" dirty="0" smtClean="0"/>
              <a:t>API</a:t>
            </a:r>
            <a:endParaRPr lang="ru-RU" dirty="0" smtClean="0"/>
          </a:p>
          <a:p>
            <a:r>
              <a:rPr lang="ru-RU" dirty="0" smtClean="0"/>
              <a:t>Создание функций</a:t>
            </a:r>
          </a:p>
          <a:p>
            <a:r>
              <a:rPr lang="ru-RU" dirty="0" smtClean="0"/>
              <a:t>Попытка разработки через </a:t>
            </a:r>
            <a:r>
              <a:rPr lang="ru-RU" dirty="0" err="1" smtClean="0"/>
              <a:t>микродиалоги</a:t>
            </a:r>
            <a:endParaRPr lang="ru-RU" dirty="0" smtClean="0"/>
          </a:p>
          <a:p>
            <a:r>
              <a:rPr lang="ru-RU" dirty="0" smtClean="0"/>
              <a:t>Написание основного файла</a:t>
            </a:r>
          </a:p>
          <a:p>
            <a:r>
              <a:rPr lang="ru-RU" dirty="0" smtClean="0"/>
              <a:t>Написание единой функции диалога</a:t>
            </a:r>
          </a:p>
          <a:p>
            <a:r>
              <a:rPr lang="ru-RU" dirty="0" smtClean="0"/>
              <a:t>Составление связи с </a:t>
            </a:r>
            <a:r>
              <a:rPr lang="en-US" dirty="0" smtClean="0"/>
              <a:t>API </a:t>
            </a:r>
            <a:r>
              <a:rPr lang="ru-RU" dirty="0" smtClean="0"/>
              <a:t>сервисов</a:t>
            </a:r>
          </a:p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smtClean="0">
                <a:solidFill>
                  <a:schemeClr val="tx2"/>
                </a:solidFill>
                <a:effectLst/>
              </a:rPr>
              <a:t>Сайты с документацией</a:t>
            </a:r>
            <a:endParaRPr lang="ru-RU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tech.yandex.ru/dialogs/alice/</a:t>
            </a:r>
            <a:endParaRPr lang="ru-RU" sz="1600" dirty="0" smtClean="0"/>
          </a:p>
          <a:p>
            <a:r>
              <a:rPr lang="en-US" sz="1600" dirty="0">
                <a:hlinkClick r:id="rId4"/>
              </a:rPr>
              <a:t>https://tech.yandex.ru/maps</a:t>
            </a:r>
            <a:r>
              <a:rPr lang="en-US" sz="1600" dirty="0" smtClean="0">
                <a:hlinkClick r:id="rId4"/>
              </a:rPr>
              <a:t>/</a:t>
            </a:r>
            <a:endParaRPr lang="ru-RU" sz="1600" dirty="0" smtClean="0"/>
          </a:p>
          <a:p>
            <a:r>
              <a:rPr lang="en-US" sz="1600" dirty="0">
                <a:hlinkClick r:id="rId5"/>
              </a:rPr>
              <a:t>https://tech.yandex.ru/taxi</a:t>
            </a:r>
            <a:r>
              <a:rPr lang="en-US" sz="1600" dirty="0" smtClean="0">
                <a:hlinkClick r:id="rId5"/>
              </a:rPr>
              <a:t>/</a:t>
            </a:r>
            <a:endParaRPr lang="ru-RU" sz="1600" dirty="0" smtClean="0"/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webasr.yandex.net/ttsdemo.html</a:t>
            </a:r>
            <a:r>
              <a:rPr lang="ru-RU" sz="1600" dirty="0" smtClean="0"/>
              <a:t> (тест аудио)</a:t>
            </a:r>
          </a:p>
          <a:p>
            <a:r>
              <a:rPr lang="en-US" sz="1600" dirty="0">
                <a:hlinkClick r:id="rId7"/>
              </a:rPr>
              <a:t>https://help.pythonanywhere.com/pages</a:t>
            </a:r>
            <a:r>
              <a:rPr lang="en-US" sz="1600" dirty="0" smtClean="0">
                <a:hlinkClick r:id="rId7"/>
              </a:rPr>
              <a:t>/</a:t>
            </a:r>
            <a:r>
              <a:rPr lang="ru-RU" sz="1600" dirty="0" smtClean="0"/>
              <a:t> (хостинг)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lask_app</a:t>
            </a:r>
            <a:r>
              <a:rPr lang="en-US" dirty="0" smtClean="0"/>
              <a:t>.py (</a:t>
            </a:r>
            <a:r>
              <a:rPr lang="ru-RU" dirty="0" smtClean="0"/>
              <a:t>главный файл)</a:t>
            </a:r>
          </a:p>
          <a:p>
            <a:r>
              <a:rPr lang="en-US" dirty="0"/>
              <a:t>dialogs.py (</a:t>
            </a:r>
            <a:r>
              <a:rPr lang="en-US" dirty="0" err="1" smtClean="0"/>
              <a:t>get_first_name</a:t>
            </a:r>
            <a:r>
              <a:rPr lang="en-US" dirty="0"/>
              <a:t>, </a:t>
            </a:r>
            <a:r>
              <a:rPr lang="en-US" dirty="0" err="1" smtClean="0"/>
              <a:t>main_dialog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taxi.py (taxi, </a:t>
            </a:r>
            <a:r>
              <a:rPr lang="en-US" dirty="0" err="1" smtClean="0"/>
              <a:t>taxi_z</a:t>
            </a:r>
            <a:r>
              <a:rPr lang="en-US" dirty="0" smtClean="0"/>
              <a:t>, </a:t>
            </a:r>
            <a:r>
              <a:rPr lang="en-US" dirty="0" err="1" smtClean="0"/>
              <a:t>take_coor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304800"/>
            <a:ext cx="8223250" cy="609600"/>
          </a:xfrm>
        </p:spPr>
        <p:txBody>
          <a:bodyPr/>
          <a:lstStyle/>
          <a:p>
            <a:r>
              <a:rPr lang="ru-RU" dirty="0" smtClean="0"/>
              <a:t>Письмо с кодом к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25575"/>
            <a:ext cx="6781800" cy="5051425"/>
          </a:xfrm>
        </p:spPr>
        <p:txBody>
          <a:bodyPr/>
          <a:lstStyle/>
          <a:p>
            <a:endParaRPr lang="ru-RU" sz="2000" dirty="0">
              <a:cs typeface="Arial" pitchFamily="34" charset="0"/>
              <a:sym typeface="Arial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2" y="1425575"/>
            <a:ext cx="7084832" cy="4101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28600" y="139700"/>
            <a:ext cx="67196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600" b="1" dirty="0" smtClean="0"/>
              <a:t>Перейдем к коду и тестам</a:t>
            </a:r>
            <a:endParaRPr lang="ru-RU" sz="3600" b="1" dirty="0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7772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200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41487" y="6434848"/>
            <a:ext cx="29752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ru-RU" sz="2000" dirty="0" smtClean="0">
                <a:solidFill>
                  <a:srgbClr val="000000"/>
                </a:solidFill>
                <a:sym typeface="Arial" pitchFamily="34" charset="0"/>
              </a:rPr>
              <a:t>Строганов Иван</a:t>
            </a:r>
            <a:endParaRPr lang="ru-RU" sz="2000" dirty="0">
              <a:solidFill>
                <a:srgbClr val="000000"/>
              </a:solidFill>
              <a:sym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7308304" cy="4853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Вращающиеся шестерни</Template>
  <TotalTime>35</TotalTime>
  <Words>96</Words>
  <Application>Microsoft Office PowerPoint</Application>
  <PresentationFormat>Экран (4:3)</PresentationFormat>
  <Paragraphs>33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Default Design</vt:lpstr>
      <vt:lpstr>1_Custom Design</vt:lpstr>
      <vt:lpstr>2_Custom Design</vt:lpstr>
      <vt:lpstr>Chat-bot Яндекс.Алиса</vt:lpstr>
      <vt:lpstr>Этапы разработки</vt:lpstr>
      <vt:lpstr>Сайты с документацией</vt:lpstr>
      <vt:lpstr>Файлы</vt:lpstr>
      <vt:lpstr>Письмо с кодом к API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Chat-bot Яндекс.Алиса</dc:title>
  <dc:subject/>
  <dc:creator>RePack by Diakov</dc:creator>
  <cp:keywords/>
  <dc:description/>
  <cp:lastModifiedBy>RePack by Diakov</cp:lastModifiedBy>
  <cp:revision>4</cp:revision>
  <dcterms:created xsi:type="dcterms:W3CDTF">2019-04-22T18:11:07Z</dcterms:created>
  <dcterms:modified xsi:type="dcterms:W3CDTF">2019-04-22T18:46:45Z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