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co" ContentType="image/x-ico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ico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Строганов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6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web-</a:t>
            </a:r>
            <a:r>
              <a:rPr lang="ru-RU" dirty="0" smtClean="0"/>
              <a:t>приложение с базой данных для поиска книг</a:t>
            </a:r>
          </a:p>
          <a:p>
            <a:r>
              <a:rPr lang="ru-RU" dirty="0" smtClean="0"/>
              <a:t>Сделать обложку и значок</a:t>
            </a:r>
          </a:p>
          <a:p>
            <a:r>
              <a:rPr lang="ru-RU" dirty="0" smtClean="0"/>
              <a:t>Сделать систему регистрации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4506978"/>
            <a:ext cx="10952019" cy="18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Ошибки, возникшие при написании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471581"/>
            <a:ext cx="6054080" cy="3403758"/>
          </a:xfrm>
        </p:spPr>
      </p:pic>
    </p:spTree>
    <p:extLst>
      <p:ext uri="{BB962C8B-B14F-4D97-AF65-F5344CB8AC3E}">
        <p14:creationId xmlns:p14="http://schemas.microsoft.com/office/powerpoint/2010/main" val="1647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средства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3.7(Flask,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ru-RU" dirty="0" smtClean="0"/>
              <a:t>Консоль </a:t>
            </a:r>
            <a:r>
              <a:rPr lang="en-US" dirty="0" err="1" smtClean="0"/>
              <a:t>Anakonda</a:t>
            </a:r>
            <a:r>
              <a:rPr lang="en-US" dirty="0" smtClean="0"/>
              <a:t> </a:t>
            </a:r>
            <a:r>
              <a:rPr lang="en-US" dirty="0" err="1" smtClean="0"/>
              <a:t>Promt</a:t>
            </a:r>
            <a:endParaRPr lang="en-US" dirty="0" smtClean="0"/>
          </a:p>
          <a:p>
            <a:r>
              <a:rPr lang="en-US" dirty="0" smtClean="0"/>
              <a:t>Adobe </a:t>
            </a:r>
            <a:r>
              <a:rPr lang="en-US" dirty="0" err="1" smtClean="0"/>
              <a:t>Fotoshop</a:t>
            </a:r>
            <a:r>
              <a:rPr lang="en-US" dirty="0" smtClean="0"/>
              <a:t> CC2017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0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Папка </a:t>
            </a:r>
            <a:r>
              <a:rPr lang="en-US" dirty="0" smtClean="0"/>
              <a:t>static</a:t>
            </a:r>
            <a:r>
              <a:rPr lang="ru-RU" dirty="0" smtClean="0"/>
              <a:t>(скрипты и изображения)</a:t>
            </a:r>
          </a:p>
          <a:p>
            <a:r>
              <a:rPr lang="ru-RU" dirty="0" smtClean="0"/>
              <a:t>Папка </a:t>
            </a:r>
            <a:r>
              <a:rPr lang="en-US" dirty="0" smtClean="0"/>
              <a:t>templates(</a:t>
            </a:r>
            <a:r>
              <a:rPr lang="ru-RU" dirty="0" smtClean="0"/>
              <a:t>шаблоны)</a:t>
            </a:r>
          </a:p>
          <a:p>
            <a:r>
              <a:rPr lang="en-US" dirty="0" smtClean="0"/>
              <a:t>db.py(</a:t>
            </a:r>
            <a:r>
              <a:rPr lang="ru-RU" dirty="0" smtClean="0"/>
              <a:t>база данных код)</a:t>
            </a:r>
          </a:p>
          <a:p>
            <a:r>
              <a:rPr lang="en-US" dirty="0" smtClean="0"/>
              <a:t>forms.py</a:t>
            </a:r>
          </a:p>
          <a:p>
            <a:r>
              <a:rPr lang="en-US" dirty="0" smtClean="0"/>
              <a:t>index.py(</a:t>
            </a:r>
            <a:r>
              <a:rPr lang="ru-RU" dirty="0" smtClean="0"/>
              <a:t>основной код)</a:t>
            </a:r>
            <a:endParaRPr lang="en-US" dirty="0" smtClean="0"/>
          </a:p>
          <a:p>
            <a:r>
              <a:rPr lang="en-US" dirty="0" smtClean="0"/>
              <a:t>model.py</a:t>
            </a:r>
            <a:endParaRPr lang="ru-RU" dirty="0" smtClean="0"/>
          </a:p>
          <a:p>
            <a:r>
              <a:rPr lang="en-US" dirty="0" err="1" smtClean="0"/>
              <a:t>books.db</a:t>
            </a:r>
            <a:r>
              <a:rPr lang="en-US" dirty="0" smtClean="0"/>
              <a:t>(</a:t>
            </a:r>
            <a:r>
              <a:rPr lang="ru-RU" dirty="0" smtClean="0"/>
              <a:t>файл базы данных)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6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Перейдем к коду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" y="4177625"/>
            <a:ext cx="10952019" cy="182685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88" y="910164"/>
            <a:ext cx="1560910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76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Проект по WebServer</vt:lpstr>
      <vt:lpstr>Задачи</vt:lpstr>
      <vt:lpstr>Ошибки, возникшие при написании кода</vt:lpstr>
      <vt:lpstr>Технические средства и библиотеки</vt:lpstr>
      <vt:lpstr>Файлы проекта</vt:lpstr>
      <vt:lpstr>Перейдем к коду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</dc:title>
  <dc:creator>RePack by Diakov</dc:creator>
  <cp:lastModifiedBy>RePack by Diakov</cp:lastModifiedBy>
  <cp:revision>6</cp:revision>
  <dcterms:created xsi:type="dcterms:W3CDTF">2019-04-03T05:21:11Z</dcterms:created>
  <dcterms:modified xsi:type="dcterms:W3CDTF">2019-04-03T13:27:11Z</dcterms:modified>
</cp:coreProperties>
</file>