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2432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7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73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48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2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544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64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5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3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6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5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220200" cy="1447800"/>
          </a:xfrm>
          <a:prstGeom prst="rect">
            <a:avLst/>
          </a:prstGeom>
          <a:gradFill>
            <a:gsLst>
              <a:gs pos="0">
                <a:srgbClr val="243239"/>
              </a:gs>
              <a:gs pos="100000">
                <a:srgbClr val="151D17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C140-9F13-4E39-AC20-1DD02114A281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4359-3ACC-472D-AD5E-DE522989C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8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radley.d.jenning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0551"/>
            <a:ext cx="7772400" cy="1470025"/>
          </a:xfrm>
        </p:spPr>
        <p:txBody>
          <a:bodyPr/>
          <a:lstStyle/>
          <a:p>
            <a:r>
              <a:rPr lang="en-US" dirty="0" err="1" smtClean="0"/>
              <a:t>Appharbor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en-US" dirty="0" smtClean="0"/>
              <a:t>A quick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0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But 1</a:t>
            </a:r>
            <a:r>
              <a:rPr lang="en-US" baseline="30000" dirty="0" smtClean="0"/>
              <a:t>st</a:t>
            </a:r>
            <a:r>
              <a:rPr lang="en-US" dirty="0" smtClean="0"/>
              <a:t>  ……………………..  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Brad Jennings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en-US" smtClean="0"/>
              <a:t>Developer </a:t>
            </a:r>
            <a:r>
              <a:rPr lang="en-US" dirty="0" smtClean="0"/>
              <a:t>@ </a:t>
            </a:r>
            <a:r>
              <a:rPr lang="en-US" i="1" dirty="0" err="1" smtClean="0"/>
              <a:t>hp</a:t>
            </a:r>
            <a:r>
              <a:rPr lang="en-US" i="1" dirty="0" smtClean="0"/>
              <a:t> </a:t>
            </a:r>
            <a:r>
              <a:rPr lang="en-US" sz="2800" dirty="0" smtClean="0"/>
              <a:t>(Hewlett Packard)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Twitter: @</a:t>
            </a:r>
            <a:r>
              <a:rPr lang="en-US" sz="2800" dirty="0" err="1" smtClean="0"/>
              <a:t>bivvo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Email : </a:t>
            </a:r>
            <a:r>
              <a:rPr lang="en-US" sz="2800" dirty="0" smtClean="0">
                <a:hlinkClick r:id="rId2"/>
              </a:rPr>
              <a:t>bivoauc@gmail.com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www.bivvo.com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987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Appharbor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 not add water. But its almost that easy.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Git</a:t>
            </a:r>
            <a:r>
              <a:rPr lang="en-US" dirty="0" smtClean="0"/>
              <a:t> or </a:t>
            </a:r>
            <a:r>
              <a:rPr lang="en-US" dirty="0" err="1" smtClean="0"/>
              <a:t>Mecurial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Builds and TEST your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app before deploying.</a:t>
            </a:r>
          </a:p>
          <a:p>
            <a:r>
              <a:rPr lang="en-US" dirty="0" smtClean="0"/>
              <a:t>Easy to swap .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settings</a:t>
            </a:r>
          </a:p>
          <a:p>
            <a:r>
              <a:rPr lang="en-US" dirty="0" smtClean="0"/>
              <a:t>Build notifications for your CI server.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581400" cy="267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9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1694"/>
            <a:ext cx="1562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2851"/>
            <a:ext cx="1801052" cy="101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581400"/>
            <a:ext cx="1762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95260"/>
            <a:ext cx="20097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551" y="4114800"/>
            <a:ext cx="1276350" cy="130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35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Appharbor</a:t>
            </a:r>
            <a:r>
              <a:rPr lang="en-US" dirty="0" smtClean="0"/>
              <a:t> is a </a:t>
            </a:r>
            <a:r>
              <a:rPr lang="en-US" dirty="0" err="1" smtClean="0"/>
              <a:t>PaaS</a:t>
            </a:r>
            <a:r>
              <a:rPr lang="en-US" dirty="0" smtClean="0"/>
              <a:t> (Platform as a service)</a:t>
            </a:r>
          </a:p>
          <a:p>
            <a:pPr lvl="1"/>
            <a:r>
              <a:rPr lang="en-US" dirty="0" smtClean="0"/>
              <a:t>Same as </a:t>
            </a:r>
          </a:p>
          <a:p>
            <a:pPr lvl="2"/>
            <a:r>
              <a:rPr lang="en-US" dirty="0" smtClean="0"/>
              <a:t>Windows Azure</a:t>
            </a:r>
          </a:p>
          <a:p>
            <a:pPr lvl="2"/>
            <a:r>
              <a:rPr lang="en-US" dirty="0" err="1" smtClean="0"/>
              <a:t>Heroku</a:t>
            </a:r>
            <a:endParaRPr lang="en-US" dirty="0" smtClean="0"/>
          </a:p>
          <a:p>
            <a:pPr lvl="2"/>
            <a:r>
              <a:rPr lang="en-US" dirty="0" smtClean="0"/>
              <a:t>Google App engine</a:t>
            </a:r>
          </a:p>
          <a:p>
            <a:pPr lvl="2"/>
            <a:r>
              <a:rPr lang="en-US" dirty="0" err="1" smtClean="0"/>
              <a:t>Joyent</a:t>
            </a:r>
            <a:endParaRPr lang="en-US" dirty="0" smtClean="0"/>
          </a:p>
          <a:p>
            <a:pPr lvl="2"/>
            <a:r>
              <a:rPr lang="en-US" dirty="0" smtClean="0"/>
              <a:t>Amazon (with Elastic Beanstalk </a:t>
            </a:r>
            <a:r>
              <a:rPr lang="en-US" sz="1800" i="1" dirty="0" smtClean="0"/>
              <a:t>(beta)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 need to manage an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7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 ASK!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Ease of use. </a:t>
            </a:r>
          </a:p>
          <a:p>
            <a:pPr lvl="1"/>
            <a:r>
              <a:rPr lang="en-US" sz="2000" dirty="0" smtClean="0"/>
              <a:t>Deploy via </a:t>
            </a:r>
            <a:r>
              <a:rPr lang="en-US" sz="2000" dirty="0" err="1" smtClean="0"/>
              <a:t>Git</a:t>
            </a:r>
            <a:r>
              <a:rPr lang="en-US" sz="2000" dirty="0" smtClean="0"/>
              <a:t>/</a:t>
            </a:r>
            <a:r>
              <a:rPr lang="en-US" sz="2000" dirty="0" err="1" smtClean="0"/>
              <a:t>Mecurial</a:t>
            </a:r>
            <a:endParaRPr lang="en-US" sz="2000" dirty="0" smtClean="0"/>
          </a:p>
          <a:p>
            <a:pPr lvl="2"/>
            <a:r>
              <a:rPr lang="en-US" sz="1600" dirty="0" smtClean="0"/>
              <a:t>Roll back a deployment with a button click? (YES!)</a:t>
            </a:r>
          </a:p>
          <a:p>
            <a:pPr lvl="1"/>
            <a:r>
              <a:rPr lang="en-US" sz="2000" dirty="0" smtClean="0"/>
              <a:t>Run </a:t>
            </a:r>
            <a:r>
              <a:rPr lang="en-US" sz="2000" u="sng" dirty="0" smtClean="0"/>
              <a:t>test</a:t>
            </a:r>
            <a:r>
              <a:rPr lang="en-US" sz="2000" dirty="0" smtClean="0"/>
              <a:t> before deployment!</a:t>
            </a:r>
          </a:p>
          <a:p>
            <a:pPr lvl="1"/>
            <a:r>
              <a:rPr lang="en-US" sz="2000" dirty="0" smtClean="0"/>
              <a:t>Ability to use some of the latest greatest open source products.</a:t>
            </a:r>
          </a:p>
          <a:p>
            <a:pPr lvl="2"/>
            <a:r>
              <a:rPr lang="en-US" sz="1800" dirty="0" err="1" smtClean="0"/>
              <a:t>CouchDb</a:t>
            </a:r>
            <a:endParaRPr lang="en-US" sz="1800" dirty="0" smtClean="0"/>
          </a:p>
          <a:p>
            <a:pPr lvl="2"/>
            <a:r>
              <a:rPr lang="en-US" sz="1800" dirty="0" err="1" smtClean="0"/>
              <a:t>Redis</a:t>
            </a:r>
            <a:endParaRPr lang="en-US" sz="1800" dirty="0" smtClean="0"/>
          </a:p>
          <a:p>
            <a:pPr lvl="2"/>
            <a:r>
              <a:rPr lang="en-US" sz="1800" dirty="0" smtClean="0"/>
              <a:t>Mongo</a:t>
            </a:r>
          </a:p>
          <a:p>
            <a:pPr lvl="2"/>
            <a:r>
              <a:rPr lang="en-US" sz="1800" dirty="0" err="1" smtClean="0"/>
              <a:t>Memcache</a:t>
            </a:r>
            <a:endParaRPr lang="en-US" sz="1800" dirty="0" smtClean="0"/>
          </a:p>
          <a:p>
            <a:pPr lvl="1"/>
            <a:r>
              <a:rPr lang="en-US" sz="2200" dirty="0" smtClean="0"/>
              <a:t>You can also use </a:t>
            </a:r>
            <a:r>
              <a:rPr lang="en-US" sz="2200" dirty="0" err="1" smtClean="0"/>
              <a:t>Ms</a:t>
            </a:r>
            <a:r>
              <a:rPr lang="en-US" sz="2200" dirty="0" smtClean="0"/>
              <a:t> </a:t>
            </a:r>
            <a:r>
              <a:rPr lang="en-US" sz="2200" dirty="0" err="1" smtClean="0"/>
              <a:t>Sql</a:t>
            </a:r>
            <a:r>
              <a:rPr lang="en-US" sz="2200" dirty="0" smtClean="0"/>
              <a:t> and </a:t>
            </a:r>
            <a:r>
              <a:rPr lang="en-US" sz="2200" dirty="0" err="1" smtClean="0"/>
              <a:t>Mysql</a:t>
            </a:r>
            <a:endParaRPr lang="en-US" sz="2200" dirty="0"/>
          </a:p>
          <a:p>
            <a:r>
              <a:rPr lang="en-US" sz="2400" dirty="0" smtClean="0"/>
              <a:t>Free to try</a:t>
            </a:r>
          </a:p>
          <a:p>
            <a:r>
              <a:rPr lang="en-US" sz="2400" dirty="0" smtClean="0"/>
              <a:t>Buzz word ahead ……. Work in the Cloud..</a:t>
            </a:r>
            <a:endParaRPr lang="en-US" sz="2400" dirty="0"/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57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? I don’t </a:t>
            </a:r>
            <a:r>
              <a:rPr lang="en-US" dirty="0" err="1" smtClean="0"/>
              <a:t>git</a:t>
            </a:r>
            <a:r>
              <a:rPr lang="en-US" dirty="0" smtClean="0"/>
              <a:t>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DVCS (Distributed Version Control System)</a:t>
            </a:r>
          </a:p>
          <a:p>
            <a:r>
              <a:rPr lang="en-US" dirty="0" smtClean="0"/>
              <a:t>Does not need a central repository to work.</a:t>
            </a:r>
          </a:p>
          <a:p>
            <a:r>
              <a:rPr lang="en-US" dirty="0" smtClean="0"/>
              <a:t>Version your project 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your local machine.</a:t>
            </a:r>
          </a:p>
          <a:p>
            <a:r>
              <a:rPr lang="en-US" dirty="0" smtClean="0"/>
              <a:t>Push when ready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3455" y="3581400"/>
            <a:ext cx="3397251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7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demo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0132" y="1600200"/>
            <a:ext cx="452373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88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40991"/>
            <a:ext cx="65532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49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pharbo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AppharborTheme</Template>
  <TotalTime>65</TotalTime>
  <Words>224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AppharborTheme</vt:lpstr>
      <vt:lpstr>Appharbor</vt:lpstr>
      <vt:lpstr>But 1st  ……………………..  Who Am I?</vt:lpstr>
      <vt:lpstr>What is Appharbor?</vt:lpstr>
      <vt:lpstr>Other Options</vt:lpstr>
      <vt:lpstr>Quick Comparison</vt:lpstr>
      <vt:lpstr>But WHY I ASK!</vt:lpstr>
      <vt:lpstr>Git? I don’t git it?</vt:lpstr>
      <vt:lpstr>A quick demo</vt:lpstr>
      <vt:lpstr>Done.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Appharbor</dc:title>
  <dc:creator>brad</dc:creator>
  <cp:lastModifiedBy>brad</cp:lastModifiedBy>
  <cp:revision>9</cp:revision>
  <dcterms:created xsi:type="dcterms:W3CDTF">2011-07-24T05:26:12Z</dcterms:created>
  <dcterms:modified xsi:type="dcterms:W3CDTF">2011-08-12T01:13:49Z</dcterms:modified>
</cp:coreProperties>
</file>