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0348-C03F-4371-B893-443BEF6490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1BAE-87EF-4A85-967C-9CD673B1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9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0348-C03F-4371-B893-443BEF6490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1BAE-87EF-4A85-967C-9CD673B1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7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0348-C03F-4371-B893-443BEF6490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1BAE-87EF-4A85-967C-9CD673B1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1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0348-C03F-4371-B893-443BEF6490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1BAE-87EF-4A85-967C-9CD673B1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1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0348-C03F-4371-B893-443BEF6490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1BAE-87EF-4A85-967C-9CD673B1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5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0348-C03F-4371-B893-443BEF6490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1BAE-87EF-4A85-967C-9CD673B1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7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0348-C03F-4371-B893-443BEF6490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1BAE-87EF-4A85-967C-9CD673B1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4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0348-C03F-4371-B893-443BEF6490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1BAE-87EF-4A85-967C-9CD673B1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1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0348-C03F-4371-B893-443BEF6490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1BAE-87EF-4A85-967C-9CD673B1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0348-C03F-4371-B893-443BEF6490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1BAE-87EF-4A85-967C-9CD673B1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3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0348-C03F-4371-B893-443BEF6490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1BAE-87EF-4A85-967C-9CD673B1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E0348-C03F-4371-B893-443BEF6490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1BAE-87EF-4A85-967C-9CD673B1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95" y="0"/>
            <a:ext cx="11330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8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BIN</dc:creator>
  <cp:lastModifiedBy>WANG BIN</cp:lastModifiedBy>
  <cp:revision>1</cp:revision>
  <dcterms:created xsi:type="dcterms:W3CDTF">2019-10-03T16:28:16Z</dcterms:created>
  <dcterms:modified xsi:type="dcterms:W3CDTF">2019-10-03T17:14:12Z</dcterms:modified>
</cp:coreProperties>
</file>