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73152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5" d="100"/>
          <a:sy n="155" d="100"/>
        </p:scale>
        <p:origin x="514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9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04E1-7799-421A-A936-06639192C87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6527-E757-4258-BE41-7CF5EFA9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057459" y="0"/>
            <a:ext cx="3383280" cy="7276392"/>
            <a:chOff x="137651" y="3292934"/>
            <a:chExt cx="3114343" cy="66979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91" t="3296" b="57082"/>
            <a:stretch/>
          </p:blipFill>
          <p:spPr>
            <a:xfrm>
              <a:off x="147484" y="3292934"/>
              <a:ext cx="3103661" cy="95591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34" t="3128" b="57082"/>
            <a:stretch/>
          </p:blipFill>
          <p:spPr>
            <a:xfrm>
              <a:off x="139349" y="4248845"/>
              <a:ext cx="3111796" cy="9599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13" t="2960" b="57081"/>
            <a:stretch/>
          </p:blipFill>
          <p:spPr>
            <a:xfrm>
              <a:off x="142568" y="5204756"/>
              <a:ext cx="3107729" cy="96404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13" t="3466" b="57249"/>
            <a:stretch/>
          </p:blipFill>
          <p:spPr>
            <a:xfrm>
              <a:off x="144265" y="6176938"/>
              <a:ext cx="3107729" cy="94777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13" t="3633" b="57588"/>
            <a:stretch/>
          </p:blipFill>
          <p:spPr>
            <a:xfrm>
              <a:off x="137652" y="7132849"/>
              <a:ext cx="3107729" cy="93557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13" t="3296" b="56913"/>
            <a:stretch/>
          </p:blipFill>
          <p:spPr>
            <a:xfrm>
              <a:off x="137651" y="8078254"/>
              <a:ext cx="3107729" cy="95997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25" t="3633" b="57082"/>
            <a:stretch/>
          </p:blipFill>
          <p:spPr>
            <a:xfrm>
              <a:off x="150704" y="9043149"/>
              <a:ext cx="3091458" cy="947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5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BIN</dc:creator>
  <cp:lastModifiedBy>WANG BIN</cp:lastModifiedBy>
  <cp:revision>2</cp:revision>
  <dcterms:created xsi:type="dcterms:W3CDTF">2019-10-03T17:24:03Z</dcterms:created>
  <dcterms:modified xsi:type="dcterms:W3CDTF">2019-10-03T17:31:04Z</dcterms:modified>
</cp:coreProperties>
</file>