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818" r:id="rId1"/>
  </p:sldMasterIdLst>
  <p:sldIdLst>
    <p:sldId id="256" r:id="rId2"/>
    <p:sldId id="257" r:id="rId3"/>
    <p:sldId id="258" r:id="rId4"/>
    <p:sldId id="259" r:id="rId5"/>
    <p:sldId id="260" r:id="rId6"/>
    <p:sldId id="262" r:id="rId7"/>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3C2FFA5D-87B4-456A-9821-1D502468CF0F}" styleName="テーマ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スタイル/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6" d="100"/>
          <a:sy n="136" d="100"/>
        </p:scale>
        <p:origin x="-1664"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3F150D65-C64D-44FB-9152-4CC2DE0C9198}" type="datetime1">
              <a:rPr lang="en-US" smtClean="0"/>
              <a:pPr/>
              <a:t>15/11/30</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1D72EBF8-7CF5-44B7-B2BF-E22DE4D0703D}"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C8C43F7A-FBC4-604D-A659-DF80B4EF0988}" type="datetimeFigureOut">
              <a:rPr kumimoji="1" lang="ja-JP" altLang="en-US" smtClean="0"/>
              <a:t>15/11/30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93B30-D27F-BA4D-9B2F-57CEAF094F5D}"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C8C43F7A-FBC4-604D-A659-DF80B4EF0988}" type="datetimeFigureOut">
              <a:rPr kumimoji="1" lang="ja-JP" altLang="en-US" smtClean="0"/>
              <a:t>15/11/30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93B30-D27F-BA4D-9B2F-57CEAF094F5D}"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8C43F7A-FBC4-604D-A659-DF80B4EF0988}" type="datetimeFigureOut">
              <a:rPr kumimoji="1" lang="ja-JP" altLang="en-US" smtClean="0"/>
              <a:t>15/11/30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93B30-D27F-BA4D-9B2F-57CEAF094F5D}"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A2683B9-6ECA-47FA-93CF-B124A0FAC208}" type="datetime1">
              <a:rPr lang="en-US" smtClean="0"/>
              <a:pPr/>
              <a:t>15/11/30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DD0FD-55B0-48C4-8AF2-8A69533EDFC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5" name="Date Placeholder 4"/>
          <p:cNvSpPr>
            <a:spLocks noGrp="1"/>
          </p:cNvSpPr>
          <p:nvPr>
            <p:ph type="dt" sz="half" idx="10"/>
          </p:nvPr>
        </p:nvSpPr>
        <p:spPr/>
        <p:txBody>
          <a:bodyPr/>
          <a:lstStyle/>
          <a:p>
            <a:fld id="{C8C43F7A-FBC4-604D-A659-DF80B4EF0988}" type="datetimeFigureOut">
              <a:rPr kumimoji="1" lang="ja-JP" altLang="en-US" smtClean="0"/>
              <a:t>15/11/30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993B30-D27F-BA4D-9B2F-57CEAF094F5D}" type="slidenum">
              <a:rPr kumimoji="1" lang="ja-JP" altLang="en-US" smtClean="0"/>
              <a:t>‹#›</a:t>
            </a:fld>
            <a:endParaRPr kumimoji="1" lang="ja-JP" altLang="en-US"/>
          </a:p>
        </p:txBody>
      </p:sp>
      <p:sp>
        <p:nvSpPr>
          <p:cNvPr id="9" name="Content Placeholder 8"/>
          <p:cNvSpPr>
            <a:spLocks noGrp="1"/>
          </p:cNvSpPr>
          <p:nvPr>
            <p:ph sz="quarter" idx="13"/>
          </p:nvPr>
        </p:nvSpPr>
        <p:spPr>
          <a:xfrm>
            <a:off x="1042416" y="2313432"/>
            <a:ext cx="3419856" cy="349300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C8C43F7A-FBC4-604D-A659-DF80B4EF0988}" type="datetimeFigureOut">
              <a:rPr kumimoji="1" lang="ja-JP" altLang="en-US" smtClean="0"/>
              <a:t>15/11/30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9993B30-D27F-BA4D-9B2F-57CEAF094F5D}"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C8C43F7A-FBC4-604D-A659-DF80B4EF0988}" type="datetimeFigureOut">
              <a:rPr kumimoji="1" lang="ja-JP" altLang="en-US" smtClean="0"/>
              <a:t>15/11/30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9993B30-D27F-BA4D-9B2F-57CEAF094F5D}"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C43F7A-FBC4-604D-A659-DF80B4EF0988}" type="datetimeFigureOut">
              <a:rPr kumimoji="1" lang="ja-JP" altLang="en-US" smtClean="0"/>
              <a:t>15/11/30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9993B30-D27F-BA4D-9B2F-57CEAF094F5D}"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C8C43F7A-FBC4-604D-A659-DF80B4EF0988}" type="datetimeFigureOut">
              <a:rPr kumimoji="1" lang="ja-JP" altLang="en-US" smtClean="0"/>
              <a:t>15/11/30</a:t>
            </a:fld>
            <a:endParaRPr kumimoji="1" lang="ja-JP" altLang="en-US"/>
          </a:p>
        </p:txBody>
      </p:sp>
      <p:sp>
        <p:nvSpPr>
          <p:cNvPr id="7" name="Slide Number Placeholder 6"/>
          <p:cNvSpPr>
            <a:spLocks noGrp="1"/>
          </p:cNvSpPr>
          <p:nvPr>
            <p:ph type="sldNum" sz="quarter" idx="12"/>
          </p:nvPr>
        </p:nvSpPr>
        <p:spPr/>
        <p:txBody>
          <a:bodyPr/>
          <a:lstStyle/>
          <a:p>
            <a:fld id="{1D72EBF8-7CF5-44B7-B2BF-E22DE4D0703D}"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kumimoji="1" lang="ja-JP" alt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ja-JP" altLang="en-US" smtClean="0"/>
              <a:t>マスター タイトルの書式設定</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ja-JP" altLang="en-US" smtClean="0"/>
              <a:t>マスター タイトルの書式設定</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8C43F7A-FBC4-604D-A659-DF80B4EF0988}" type="datetimeFigureOut">
              <a:rPr kumimoji="1" lang="ja-JP" altLang="en-US" smtClean="0"/>
              <a:t>15/11/30</a:t>
            </a:fld>
            <a:endParaRPr kumimoji="1" lang="ja-JP" alt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kumimoji="1" lang="ja-JP" altLang="en-US"/>
          </a:p>
        </p:txBody>
      </p:sp>
      <p:sp>
        <p:nvSpPr>
          <p:cNvPr id="7" name="Slide Number Placeholder 6"/>
          <p:cNvSpPr>
            <a:spLocks noGrp="1"/>
          </p:cNvSpPr>
          <p:nvPr>
            <p:ph type="sldNum" sz="quarter" idx="12"/>
          </p:nvPr>
        </p:nvSpPr>
        <p:spPr/>
        <p:txBody>
          <a:bodyPr/>
          <a:lstStyle/>
          <a:p>
            <a:fld id="{A9993B30-D27F-BA4D-9B2F-57CEAF094F5D}"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C8C43F7A-FBC4-604D-A659-DF80B4EF0988}" type="datetimeFigureOut">
              <a:rPr kumimoji="1" lang="ja-JP" altLang="en-US" smtClean="0"/>
              <a:t>15/11/30</a:t>
            </a:fld>
            <a:endParaRPr kumimoji="1" lang="ja-JP" alt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kumimoji="1" lang="ja-JP" alt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A9993B30-D27F-BA4D-9B2F-57CEAF094F5D}"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4819" r:id="rId1"/>
    <p:sldLayoutId id="2147484820" r:id="rId2"/>
    <p:sldLayoutId id="2147484821" r:id="rId3"/>
    <p:sldLayoutId id="2147484822" r:id="rId4"/>
    <p:sldLayoutId id="2147484823" r:id="rId5"/>
    <p:sldLayoutId id="2147484824" r:id="rId6"/>
    <p:sldLayoutId id="2147484825" r:id="rId7"/>
    <p:sldLayoutId id="2147484826" r:id="rId8"/>
    <p:sldLayoutId id="2147484827" r:id="rId9"/>
    <p:sldLayoutId id="2147484828" r:id="rId10"/>
    <p:sldLayoutId id="2147484829" r:id="rId11"/>
  </p:sldLayoutIdLst>
  <p:txStyles>
    <p:titleStyle>
      <a:lvl1pPr algn="l" defTabSz="914400" rtl="0" eaLnBrk="1" latinLnBrk="0" hangingPunct="1">
        <a:spcBef>
          <a:spcPct val="0"/>
        </a:spcBef>
        <a:buNone/>
        <a:defRPr kumimoji="1" sz="40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kumimoji="1"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kumimoji="1"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kumimoji="1"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kumimoji="1"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kumimoji="1"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kumimoji="1"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kumimoji="1"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kumimoji="1"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kumimoji="1" sz="1400" kern="120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a:t>
            </a:r>
            <a:r>
              <a:rPr kumimoji="1" lang="en-US" altLang="ja-JP" dirty="0" err="1" smtClean="0"/>
              <a:t>Tumiki</a:t>
            </a:r>
            <a:r>
              <a:rPr kumimoji="1" lang="en-US" altLang="ja-JP" dirty="0" smtClean="0"/>
              <a:t>-</a:t>
            </a:r>
            <a:endParaRPr kumimoji="1" lang="ja-JP" altLang="en-US" dirty="0"/>
          </a:p>
        </p:txBody>
      </p:sp>
      <p:sp>
        <p:nvSpPr>
          <p:cNvPr id="3" name="サブタイトル 2"/>
          <p:cNvSpPr>
            <a:spLocks noGrp="1"/>
          </p:cNvSpPr>
          <p:nvPr>
            <p:ph type="subTitle" idx="1"/>
          </p:nvPr>
        </p:nvSpPr>
        <p:spPr/>
        <p:txBody>
          <a:bodyPr>
            <a:normAutofit/>
          </a:bodyPr>
          <a:lstStyle/>
          <a:p>
            <a:r>
              <a:rPr lang="ja-JP" altLang="en-US" dirty="0" smtClean="0"/>
              <a:t>1</a:t>
            </a:r>
            <a:r>
              <a:rPr lang="en-US" altLang="ja-JP" dirty="0" smtClean="0"/>
              <a:t>DS11187Y</a:t>
            </a:r>
          </a:p>
          <a:p>
            <a:r>
              <a:rPr kumimoji="1" lang="ja-JP" altLang="en-US" dirty="0" smtClean="0"/>
              <a:t>黒木クルミ</a:t>
            </a:r>
            <a:endParaRPr kumimoji="1" lang="ja-JP" altLang="en-US" dirty="0"/>
          </a:p>
        </p:txBody>
      </p:sp>
    </p:spTree>
    <p:extLst>
      <p:ext uri="{BB962C8B-B14F-4D97-AF65-F5344CB8AC3E}">
        <p14:creationId xmlns:p14="http://schemas.microsoft.com/office/powerpoint/2010/main" val="2471956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コンセプト</a:t>
            </a:r>
            <a:endParaRPr kumimoji="1" lang="ja-JP" altLang="en-US" dirty="0"/>
          </a:p>
        </p:txBody>
      </p:sp>
      <p:sp>
        <p:nvSpPr>
          <p:cNvPr id="3" name="コンテンツ プレースホルダー 2"/>
          <p:cNvSpPr>
            <a:spLocks noGrp="1"/>
          </p:cNvSpPr>
          <p:nvPr>
            <p:ph idx="1"/>
          </p:nvPr>
        </p:nvSpPr>
        <p:spPr/>
        <p:txBody>
          <a:bodyPr>
            <a:normAutofit/>
          </a:bodyPr>
          <a:lstStyle/>
          <a:p>
            <a:endParaRPr kumimoji="1" lang="en-US" altLang="ja-JP" sz="4000" dirty="0" smtClean="0"/>
          </a:p>
          <a:p>
            <a:r>
              <a:rPr kumimoji="1" lang="ja-JP" altLang="en-US" sz="4000" dirty="0" smtClean="0"/>
              <a:t>積み木で遊ぼう！</a:t>
            </a:r>
            <a:endParaRPr kumimoji="1" lang="ja-JP" altLang="en-US" sz="4000" dirty="0"/>
          </a:p>
        </p:txBody>
      </p:sp>
    </p:spTree>
    <p:extLst>
      <p:ext uri="{BB962C8B-B14F-4D97-AF65-F5344CB8AC3E}">
        <p14:creationId xmlns:p14="http://schemas.microsoft.com/office/powerpoint/2010/main" val="754980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概要</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Matters.js</a:t>
            </a:r>
            <a:r>
              <a:rPr kumimoji="1" lang="ja-JP" altLang="en-US" dirty="0" smtClean="0"/>
              <a:t>という</a:t>
            </a:r>
            <a:endParaRPr kumimoji="1" lang="en-US" altLang="ja-JP" dirty="0" smtClean="0"/>
          </a:p>
          <a:p>
            <a:pPr marL="68580" indent="0">
              <a:buNone/>
            </a:pPr>
            <a:r>
              <a:rPr lang="ja-JP" altLang="en-US" dirty="0"/>
              <a:t> </a:t>
            </a:r>
            <a:r>
              <a:rPr kumimoji="1" lang="en-US" altLang="ja-JP" dirty="0" err="1" smtClean="0"/>
              <a:t>javascript</a:t>
            </a:r>
            <a:r>
              <a:rPr kumimoji="1" lang="ja-JP" altLang="en-US" dirty="0" smtClean="0"/>
              <a:t>の物理演算</a:t>
            </a:r>
            <a:endParaRPr kumimoji="1" lang="en-US" altLang="ja-JP" dirty="0" smtClean="0"/>
          </a:p>
          <a:p>
            <a:pPr marL="68580" indent="0">
              <a:buNone/>
            </a:pPr>
            <a:r>
              <a:rPr lang="ja-JP" altLang="ja-JP" dirty="0"/>
              <a:t> </a:t>
            </a:r>
            <a:r>
              <a:rPr kumimoji="1" lang="ja-JP" altLang="en-US" dirty="0" smtClean="0"/>
              <a:t>ライブラリを使用して</a:t>
            </a:r>
            <a:endParaRPr kumimoji="1" lang="en-US" altLang="ja-JP" dirty="0" smtClean="0"/>
          </a:p>
          <a:p>
            <a:pPr marL="68580" indent="0">
              <a:buNone/>
            </a:pPr>
            <a:r>
              <a:rPr lang="ja-JP" altLang="en-US" dirty="0"/>
              <a:t> </a:t>
            </a:r>
            <a:r>
              <a:rPr kumimoji="1" lang="ja-JP" altLang="en-US" dirty="0" smtClean="0"/>
              <a:t>作った積み木ゲーム</a:t>
            </a:r>
            <a:endParaRPr kumimoji="1" lang="en-US" altLang="ja-JP" dirty="0" smtClean="0"/>
          </a:p>
        </p:txBody>
      </p:sp>
      <p:pic>
        <p:nvPicPr>
          <p:cNvPr id="5" name="図 4" descr="スクリーンショット 2015-11-29 1.30.3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5422" y="2170664"/>
            <a:ext cx="4113629" cy="3355989"/>
          </a:xfrm>
          <a:prstGeom prst="rect">
            <a:avLst/>
          </a:prstGeom>
        </p:spPr>
      </p:pic>
    </p:spTree>
    <p:extLst>
      <p:ext uri="{BB962C8B-B14F-4D97-AF65-F5344CB8AC3E}">
        <p14:creationId xmlns:p14="http://schemas.microsoft.com/office/powerpoint/2010/main" val="2312203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操作方法</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マウスでクリックして積んで遊んでください。</a:t>
            </a:r>
            <a:endParaRPr kumimoji="1" lang="en-US" altLang="ja-JP" dirty="0" smtClean="0"/>
          </a:p>
          <a:p>
            <a:r>
              <a:rPr lang="en-US" altLang="ja-JP" dirty="0"/>
              <a:t>c</a:t>
            </a:r>
            <a:r>
              <a:rPr lang="en-US" altLang="ja-JP" dirty="0" smtClean="0"/>
              <a:t>ircle,</a:t>
            </a:r>
            <a:r>
              <a:rPr lang="ja-JP" altLang="en-US" dirty="0" smtClean="0"/>
              <a:t> </a:t>
            </a:r>
            <a:r>
              <a:rPr lang="en-US" altLang="ja-JP" dirty="0" smtClean="0"/>
              <a:t>triangle,</a:t>
            </a:r>
            <a:r>
              <a:rPr lang="en-US" altLang="en-US" dirty="0" smtClean="0"/>
              <a:t> square, rectangle</a:t>
            </a:r>
            <a:r>
              <a:rPr lang="ja-JP" altLang="en-US" dirty="0" smtClean="0"/>
              <a:t>を押すとそれぞれ丸、三角、正方形、長方形の積み木が出てきます。</a:t>
            </a:r>
            <a:endParaRPr lang="en-US" altLang="ja-JP" dirty="0" smtClean="0"/>
          </a:p>
          <a:p>
            <a:r>
              <a:rPr kumimoji="1" lang="en-US" altLang="ja-JP" dirty="0" smtClean="0"/>
              <a:t>Take a shot</a:t>
            </a:r>
            <a:r>
              <a:rPr kumimoji="1" lang="ja-JP" altLang="en-US" dirty="0" smtClean="0"/>
              <a:t>で</a:t>
            </a:r>
            <a:r>
              <a:rPr lang="ja-JP" altLang="en-US" dirty="0" smtClean="0"/>
              <a:t>キャンパス内の画像を取得し、</a:t>
            </a:r>
            <a:r>
              <a:rPr lang="en-US" altLang="ja-JP" dirty="0" smtClean="0"/>
              <a:t>Download</a:t>
            </a:r>
            <a:r>
              <a:rPr lang="ja-JP" altLang="en-US" dirty="0" smtClean="0"/>
              <a:t>でローカルに保存。</a:t>
            </a:r>
            <a:endParaRPr lang="en-US" altLang="ja-JP" dirty="0" smtClean="0"/>
          </a:p>
          <a:p>
            <a:r>
              <a:rPr kumimoji="1" lang="ja-JP" altLang="en-US" dirty="0" smtClean="0"/>
              <a:t>ファイルを選択し、</a:t>
            </a:r>
            <a:r>
              <a:rPr kumimoji="1" lang="en-US" altLang="ja-JP" dirty="0" smtClean="0"/>
              <a:t>upload</a:t>
            </a:r>
            <a:r>
              <a:rPr kumimoji="1" lang="ja-JP" altLang="en-US" dirty="0" smtClean="0"/>
              <a:t>を押すことによって</a:t>
            </a:r>
            <a:r>
              <a:rPr lang="ja-JP" altLang="en-US" dirty="0" smtClean="0"/>
              <a:t>作品</a:t>
            </a:r>
            <a:r>
              <a:rPr kumimoji="1" lang="ja-JP" altLang="en-US" dirty="0" smtClean="0"/>
              <a:t>一覧にアップ</a:t>
            </a:r>
            <a:r>
              <a:rPr lang="ja-JP" altLang="en-US" dirty="0" smtClean="0"/>
              <a:t>。</a:t>
            </a:r>
            <a:endParaRPr kumimoji="1" lang="ja-JP" altLang="en-US" dirty="0"/>
          </a:p>
        </p:txBody>
      </p:sp>
    </p:spTree>
    <p:extLst>
      <p:ext uri="{BB962C8B-B14F-4D97-AF65-F5344CB8AC3E}">
        <p14:creationId xmlns:p14="http://schemas.microsoft.com/office/powerpoint/2010/main" val="1281876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データベーススキーマ</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image</a:t>
            </a:r>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1082543935"/>
              </p:ext>
            </p:extLst>
          </p:nvPr>
        </p:nvGraphicFramePr>
        <p:xfrm>
          <a:off x="1771950" y="3096017"/>
          <a:ext cx="5144684" cy="1011842"/>
        </p:xfrm>
        <a:graphic>
          <a:graphicData uri="http://schemas.openxmlformats.org/drawingml/2006/table">
            <a:tbl>
              <a:tblPr firstRow="1" bandRow="1">
                <a:tableStyleId>{3C2FFA5D-87B4-456A-9821-1D502468CF0F}</a:tableStyleId>
              </a:tblPr>
              <a:tblGrid>
                <a:gridCol w="2572342"/>
                <a:gridCol w="2572342"/>
              </a:tblGrid>
              <a:tr h="502432">
                <a:tc>
                  <a:txBody>
                    <a:bodyPr/>
                    <a:lstStyle/>
                    <a:p>
                      <a:r>
                        <a:rPr kumimoji="1" lang="en-US" altLang="ja-JP" dirty="0" smtClean="0"/>
                        <a:t>id</a:t>
                      </a:r>
                      <a:endParaRPr kumimoji="1" lang="ja-JP" altLang="en-US" dirty="0"/>
                    </a:p>
                  </a:txBody>
                  <a:tcPr/>
                </a:tc>
                <a:tc>
                  <a:txBody>
                    <a:bodyPr/>
                    <a:lstStyle/>
                    <a:p>
                      <a:r>
                        <a:rPr kumimoji="1" lang="ja-JP" altLang="en-US" dirty="0" smtClean="0"/>
                        <a:t>画像</a:t>
                      </a:r>
                      <a:endParaRPr kumimoji="1" lang="ja-JP" altLang="en-US" dirty="0"/>
                    </a:p>
                  </a:txBody>
                  <a:tcPr/>
                </a:tc>
              </a:tr>
              <a:tr h="509410">
                <a:tc>
                  <a:txBody>
                    <a:bodyPr/>
                    <a:lstStyle/>
                    <a:p>
                      <a:r>
                        <a:rPr kumimoji="1" lang="en-US" altLang="ja-JP" dirty="0" smtClean="0"/>
                        <a:t>id</a:t>
                      </a:r>
                      <a:endParaRPr kumimoji="1" lang="ja-JP" altLang="en-US" dirty="0"/>
                    </a:p>
                  </a:txBody>
                  <a:tcPr/>
                </a:tc>
                <a:tc>
                  <a:txBody>
                    <a:bodyPr/>
                    <a:lstStyle/>
                    <a:p>
                      <a:r>
                        <a:rPr kumimoji="1" lang="en-US" altLang="ja-JP" dirty="0" smtClean="0"/>
                        <a:t>image</a:t>
                      </a:r>
                      <a:endParaRPr kumimoji="1" lang="ja-JP" altLang="en-US" dirty="0"/>
                    </a:p>
                  </a:txBody>
                  <a:tcPr/>
                </a:tc>
              </a:tr>
            </a:tbl>
          </a:graphicData>
        </a:graphic>
      </p:graphicFrame>
    </p:spTree>
    <p:extLst>
      <p:ext uri="{BB962C8B-B14F-4D97-AF65-F5344CB8AC3E}">
        <p14:creationId xmlns:p14="http://schemas.microsoft.com/office/powerpoint/2010/main" val="3603722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43490" y="812252"/>
            <a:ext cx="7024744" cy="885827"/>
          </a:xfrm>
        </p:spPr>
        <p:txBody>
          <a:bodyPr/>
          <a:lstStyle/>
          <a:p>
            <a:r>
              <a:rPr kumimoji="1" lang="ja-JP" altLang="en-US" dirty="0" smtClean="0"/>
              <a:t>課題</a:t>
            </a:r>
            <a:endParaRPr kumimoji="1" lang="ja-JP" altLang="en-US" dirty="0"/>
          </a:p>
        </p:txBody>
      </p:sp>
      <p:sp>
        <p:nvSpPr>
          <p:cNvPr id="3" name="コンテンツ プレースホルダー 2"/>
          <p:cNvSpPr>
            <a:spLocks noGrp="1"/>
          </p:cNvSpPr>
          <p:nvPr>
            <p:ph idx="1"/>
          </p:nvPr>
        </p:nvSpPr>
        <p:spPr>
          <a:xfrm>
            <a:off x="1043492" y="1698079"/>
            <a:ext cx="6777317" cy="4607958"/>
          </a:xfrm>
        </p:spPr>
        <p:txBody>
          <a:bodyPr>
            <a:normAutofit fontScale="92500" lnSpcReduction="10000"/>
          </a:bodyPr>
          <a:lstStyle/>
          <a:p>
            <a:r>
              <a:rPr lang="ja-JP" altLang="en-US" dirty="0" smtClean="0"/>
              <a:t>ファイルアップロードと表示のエラー未解決</a:t>
            </a:r>
            <a:r>
              <a:rPr lang="en-US" altLang="ja-JP" dirty="0" smtClean="0"/>
              <a:t>(MAMP</a:t>
            </a:r>
            <a:r>
              <a:rPr lang="ja-JP" altLang="en-US" dirty="0" smtClean="0"/>
              <a:t>を使った自分の</a:t>
            </a:r>
            <a:r>
              <a:rPr lang="en-US" altLang="ja-JP" dirty="0" smtClean="0"/>
              <a:t>PC</a:t>
            </a:r>
            <a:r>
              <a:rPr lang="ja-JP" altLang="en-US" dirty="0" smtClean="0"/>
              <a:t>上</a:t>
            </a:r>
            <a:r>
              <a:rPr lang="ja-JP" altLang="en-US" smtClean="0"/>
              <a:t>では一部動作</a:t>
            </a:r>
            <a:r>
              <a:rPr lang="ja-JP" altLang="en-US" dirty="0" smtClean="0"/>
              <a:t>確認済み</a:t>
            </a:r>
            <a:r>
              <a:rPr lang="en-US" altLang="ja-JP" dirty="0" smtClean="0"/>
              <a:t>)</a:t>
            </a:r>
          </a:p>
          <a:p>
            <a:r>
              <a:rPr lang="ja-JP" altLang="en-US" dirty="0" smtClean="0"/>
              <a:t>スクリーンショット</a:t>
            </a:r>
            <a:r>
              <a:rPr lang="ja-JP" altLang="en-US" dirty="0"/>
              <a:t>が</a:t>
            </a:r>
            <a:r>
              <a:rPr lang="ja-JP" altLang="en-US" dirty="0" smtClean="0"/>
              <a:t>ページを読み込んだ後に一度</a:t>
            </a:r>
            <a:r>
              <a:rPr lang="ja-JP" altLang="en-US" dirty="0"/>
              <a:t>しか取得</a:t>
            </a:r>
            <a:r>
              <a:rPr lang="ja-JP" altLang="en-US" dirty="0" smtClean="0"/>
              <a:t>できないのを改善</a:t>
            </a:r>
            <a:endParaRPr lang="en-US" altLang="ja-JP" dirty="0" smtClean="0"/>
          </a:p>
          <a:p>
            <a:r>
              <a:rPr kumimoji="1" lang="ja-JP" altLang="en-US" dirty="0" smtClean="0"/>
              <a:t>ボタンらへんの</a:t>
            </a:r>
            <a:r>
              <a:rPr kumimoji="1" lang="en-US" altLang="ja-JP" dirty="0" smtClean="0"/>
              <a:t>UI</a:t>
            </a:r>
            <a:r>
              <a:rPr kumimoji="1" lang="ja-JP" altLang="en-US" dirty="0" smtClean="0"/>
              <a:t>を画像とかにしてレイアウトを整える</a:t>
            </a:r>
            <a:endParaRPr lang="en-US" altLang="ja-JP" dirty="0" smtClean="0"/>
          </a:p>
          <a:p>
            <a:r>
              <a:rPr lang="ja-JP" altLang="en-US" dirty="0" smtClean="0"/>
              <a:t>積み木の色をユーザが自由に変えられるようにする</a:t>
            </a:r>
            <a:endParaRPr lang="en-US" altLang="ja-JP" dirty="0" smtClean="0"/>
          </a:p>
          <a:p>
            <a:r>
              <a:rPr lang="ja-JP" altLang="en-US" dirty="0" smtClean="0"/>
              <a:t>積み木を積むのに若干コツがいるのでもっと直感的に操作できるようにする</a:t>
            </a:r>
            <a:endParaRPr lang="en-US" altLang="ja-JP" dirty="0" smtClean="0"/>
          </a:p>
          <a:p>
            <a:r>
              <a:rPr lang="ja-JP" altLang="en-US" dirty="0" smtClean="0"/>
              <a:t>作品一覧をサムネイル表示にする</a:t>
            </a:r>
            <a:endParaRPr lang="en-US" altLang="ja-JP" dirty="0"/>
          </a:p>
          <a:p>
            <a:r>
              <a:rPr lang="ja-JP" altLang="en-US" dirty="0" smtClean="0"/>
              <a:t>時間があったらそのうちやるかも</a:t>
            </a:r>
            <a:endParaRPr lang="en-US" altLang="ja-JP" dirty="0" smtClean="0"/>
          </a:p>
        </p:txBody>
      </p:sp>
    </p:spTree>
    <p:extLst>
      <p:ext uri="{BB962C8B-B14F-4D97-AF65-F5344CB8AC3E}">
        <p14:creationId xmlns:p14="http://schemas.microsoft.com/office/powerpoint/2010/main" val="3100466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オースティン">
  <a:themeElements>
    <a:clrScheme name="オースティン">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オースティン">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オースティン">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オースティン.thmx</Template>
  <TotalTime>123</TotalTime>
  <Words>195</Words>
  <Application>Microsoft Macintosh PowerPoint</Application>
  <PresentationFormat>画面に合わせる (4:3)</PresentationFormat>
  <Paragraphs>30</Paragraphs>
  <Slides>6</Slides>
  <Notes>0</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オースティン</vt:lpstr>
      <vt:lpstr>-Tumiki-</vt:lpstr>
      <vt:lpstr>コンセプト</vt:lpstr>
      <vt:lpstr>概要</vt:lpstr>
      <vt:lpstr>操作方法</vt:lpstr>
      <vt:lpstr>データベーススキーマ</vt:lpstr>
      <vt:lpstr>課題</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黒木 クルミ</dc:creator>
  <cp:lastModifiedBy>九州大学 大橋キャンパス</cp:lastModifiedBy>
  <cp:revision>32</cp:revision>
  <dcterms:created xsi:type="dcterms:W3CDTF">2015-11-27T02:32:08Z</dcterms:created>
  <dcterms:modified xsi:type="dcterms:W3CDTF">2015-11-30T01:35:57Z</dcterms:modified>
</cp:coreProperties>
</file>