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 rot="16200000">
            <a:off x="2755440" y="4620240"/>
            <a:ext cx="244080" cy="20901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2"/>
          <p:cNvSpPr/>
          <p:nvPr/>
        </p:nvSpPr>
        <p:spPr>
          <a:xfrm rot="16200000">
            <a:off x="5541120" y="4563360"/>
            <a:ext cx="244080" cy="22039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1778040" y="5752800"/>
            <a:ext cx="192780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Opponents of </a:t>
            </a:r>
            <a:r>
              <a:rPr b="0" i="1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b="0" i="1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4498920" y="5752800"/>
            <a:ext cx="196884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Proponents of </a:t>
            </a:r>
            <a:r>
              <a:rPr b="0" i="1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b="0" i="1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7882560" y="3948120"/>
            <a:ext cx="51624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6714000" y="537840"/>
            <a:ext cx="219240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choice wins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under some rule: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936000" y="540000"/>
            <a:ext cx="1395360" cy="39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Choices</a:t>
            </a:r>
            <a:endParaRPr b="0" lang="en-US" sz="21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i="1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i="1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i="1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i="1" lang="en-US" sz="2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758960" y="936360"/>
            <a:ext cx="5045400" cy="4419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6842880" y="3276000"/>
            <a:ext cx="1760040" cy="7833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6876000" y="4220280"/>
            <a:ext cx="2230920" cy="9882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6841440" y="2358720"/>
            <a:ext cx="1895040" cy="59220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5"/>
          <a:stretch/>
        </p:blipFill>
        <p:spPr>
          <a:xfrm>
            <a:off x="6840360" y="1296000"/>
            <a:ext cx="1899720" cy="88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LibreOffice/6.0.7.3$Linux_X86_64 LibreOffice_project/00m0$Build-3</Application>
  <Words>17</Words>
  <Paragraphs>21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2018-05-28T09:41:29Z</dcterms:created>
  <dc:creator>Adrien Fabre</dc:creator>
  <dc:description/>
  <dc:language>en-US</dc:language>
  <cp:lastModifiedBy/>
  <dcterms:modified xsi:type="dcterms:W3CDTF">2019-06-21T18:25:46Z</dcterms:modified>
  <cp:revision>14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