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4" descr=""/>
          <p:cNvPicPr/>
          <p:nvPr/>
        </p:nvPicPr>
        <p:blipFill>
          <a:blip r:embed="rId1"/>
          <a:stretch/>
        </p:blipFill>
        <p:spPr>
          <a:xfrm>
            <a:off x="331200" y="703440"/>
            <a:ext cx="6666480" cy="47613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645480" y="1419840"/>
            <a:ext cx="1063800" cy="379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962640" y="915480"/>
            <a:ext cx="139752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Choices</a:t>
            </a: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A</a:t>
            </a: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B</a:t>
            </a: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C</a:t>
            </a:r>
            <a:endParaRPr b="0" lang="en-US" sz="18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</p:txBody>
      </p:sp>
      <p:sp>
        <p:nvSpPr>
          <p:cNvPr id="39" name="CustomShape 3"/>
          <p:cNvSpPr/>
          <p:nvPr/>
        </p:nvSpPr>
        <p:spPr>
          <a:xfrm rot="16200000">
            <a:off x="2651760" y="4685760"/>
            <a:ext cx="246240" cy="19569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 rot="16200000">
            <a:off x="5541120" y="4561200"/>
            <a:ext cx="246240" cy="22060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1814040" y="5752800"/>
            <a:ext cx="19299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Opponents of C: q</a:t>
            </a:r>
            <a:r>
              <a:rPr b="0" lang="en-US" sz="1600" spc="-1" strike="noStrike" baseline="-25000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C</a:t>
            </a:r>
            <a:endParaRPr b="0" lang="en-US" sz="16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4678920" y="5752800"/>
            <a:ext cx="197100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Proponents of C: p</a:t>
            </a:r>
            <a:r>
              <a:rPr b="0" lang="en-US" sz="1600" spc="-1" strike="noStrike" baseline="-25000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  <a:ea typeface="DejaVu Sans"/>
              </a:rPr>
              <a:t>C</a:t>
            </a:r>
            <a:endParaRPr b="0" lang="en-US" sz="16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6952320" y="1713600"/>
            <a:ext cx="250308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6906240" y="3084840"/>
            <a:ext cx="282564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9"/>
          <p:cNvSpPr/>
          <p:nvPr/>
        </p:nvSpPr>
        <p:spPr>
          <a:xfrm>
            <a:off x="7882560" y="4164120"/>
            <a:ext cx="5184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endParaRPr b="0" lang="en-US" sz="15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</p:txBody>
      </p:sp>
      <p:sp>
        <p:nvSpPr>
          <p:cNvPr id="46" name="TextShape 10"/>
          <p:cNvSpPr txBox="1"/>
          <p:nvPr/>
        </p:nvSpPr>
        <p:spPr>
          <a:xfrm>
            <a:off x="6750000" y="969840"/>
            <a:ext cx="2194560" cy="56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5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</a:rPr>
              <a:t>Each choice wins</a:t>
            </a:r>
            <a:endParaRPr b="0" lang="en-US" sz="15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  <a:p>
            <a:pPr algn="ctr"/>
            <a:r>
              <a:rPr b="0" lang="en-US" sz="1500" spc="-1" strike="noStrike">
                <a:solidFill>
                  <a:srgbClr val="4c4c4c"/>
                </a:solidFill>
                <a:uFill>
                  <a:solidFill>
                    <a:srgbClr val="ffffff"/>
                  </a:solidFill>
                </a:uFill>
                <a:latin typeface="Utopia"/>
              </a:rPr>
              <a:t>under some rule:</a:t>
            </a:r>
            <a:endParaRPr b="0" lang="en-US" sz="1500" spc="-1" strike="noStrike">
              <a:solidFill>
                <a:srgbClr val="4c4c4c"/>
              </a:solidFill>
              <a:uFill>
                <a:solidFill>
                  <a:srgbClr val="ffffff"/>
                </a:solidFill>
              </a:uFill>
              <a:latin typeface="Utopia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6808680" y="4149360"/>
            <a:ext cx="2152440" cy="9712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6972480" y="3017520"/>
            <a:ext cx="1714320" cy="5900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6858000" y="1541160"/>
            <a:ext cx="1609200" cy="7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LibreOffice/5.1.6.2$Linux_X86_64 LibreOffice_project/10m0$Build-2</Application>
  <Words>17</Words>
  <Paragraphs>21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2018-05-28T09:41:29Z</dcterms:created>
  <dc:creator>Adrien Fabre</dc:creator>
  <dc:description/>
  <dc:language>en-US</dc:language>
  <cp:lastModifiedBy/>
  <dcterms:modified xsi:type="dcterms:W3CDTF">2018-08-24T15:49:37Z</dcterms:modified>
  <cp:revision>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