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3" r:id="rId3"/>
    <p:sldId id="272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79" autoAdjust="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29A09-962F-4FC3-82A1-A78A2FB6C83D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928DC-93B9-46FF-8237-D551D1C1F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3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27C33-1F7F-4C82-8682-C609DF23F2E9}" type="datetimeFigureOut">
              <a:rPr lang="fr-FR" smtClean="0"/>
              <a:t>05/09/2018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E209A-EA01-422B-AD08-646C7495AE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47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E209A-EA01-422B-AD08-646C7495AEC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46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 avec Mariann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6388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80000" y="2685041"/>
            <a:ext cx="4428104" cy="738664"/>
          </a:xfrm>
        </p:spPr>
        <p:txBody>
          <a:bodyPr anchor="b" anchorCtr="0">
            <a:spAutoFit/>
          </a:bodyPr>
          <a:lstStyle>
            <a:lvl1pPr>
              <a:defRPr sz="2100"/>
            </a:lvl1pPr>
          </a:lstStyle>
          <a:p>
            <a:r>
              <a:rPr lang="fr-FR" dirty="0" smtClean="0"/>
              <a:t>CLIQUEZ POUR SAISIR LE 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08000"/>
            <a:ext cx="3240360" cy="307777"/>
          </a:xfrm>
        </p:spPr>
        <p:txBody>
          <a:bodyPr>
            <a:spAutoFit/>
          </a:bodyPr>
          <a:lstStyle>
            <a:lvl1pPr marL="0" indent="0" algn="l">
              <a:buNone/>
              <a:defRPr sz="1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saisir le sous-titre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5950800"/>
            <a:ext cx="1872000" cy="6329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5684400"/>
            <a:ext cx="620698" cy="7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06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et 2 Textes ou graphiqu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1170000"/>
            <a:ext cx="7848600" cy="936000"/>
          </a:xfrm>
        </p:spPr>
        <p:txBody>
          <a:bodyPr>
            <a:noAutofit/>
          </a:bodyPr>
          <a:lstStyle>
            <a:lvl1pPr>
              <a:defRPr/>
            </a:lvl1pPr>
            <a:lvl3pPr marL="180000">
              <a:tabLst>
                <a:tab pos="482400" algn="r"/>
                <a:tab pos="626400" algn="l"/>
              </a:tabLst>
              <a:defRPr/>
            </a:lvl3pPr>
            <a:lvl4pPr marL="180000">
              <a:tabLst>
                <a:tab pos="482400" algn="r"/>
                <a:tab pos="626400" algn="l"/>
              </a:tabLst>
              <a:defRPr/>
            </a:lvl4pPr>
            <a:lvl5pPr>
              <a:defRPr/>
            </a:lvl5pPr>
            <a:lvl6pPr>
              <a:defRPr/>
            </a:lvl6pPr>
            <a:lvl7pPr marL="608400" indent="0">
              <a:buNone/>
              <a:defRPr/>
            </a:lvl7pPr>
            <a:lvl8pPr marL="1094400">
              <a:defRPr/>
            </a:lvl8pPr>
            <a:lvl9pPr>
              <a:defRPr/>
            </a:lvl9pPr>
          </a:lstStyle>
          <a:p>
            <a:pPr lvl="0"/>
            <a:r>
              <a:rPr lang="fr-FR" dirty="0" smtClean="0"/>
              <a:t>Cliquez pour saisir le texte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3"/>
          </p:nvPr>
        </p:nvSpPr>
        <p:spPr>
          <a:xfrm>
            <a:off x="1044000" y="2604950"/>
            <a:ext cx="3312368" cy="211203"/>
          </a:xfrm>
          <a:solidFill>
            <a:schemeClr val="bg2"/>
          </a:solidFill>
          <a:ln w="6350">
            <a:solidFill>
              <a:srgbClr val="000000">
                <a:alpha val="20000"/>
              </a:srgbClr>
            </a:solidFill>
          </a:ln>
        </p:spPr>
        <p:txBody>
          <a:bodyPr tIns="36000" bIns="36000" anchor="ctr" anchorCtr="0">
            <a:spAutoFit/>
          </a:bodyPr>
          <a:lstStyle>
            <a:lvl1pPr algn="ctr">
              <a:spcBef>
                <a:spcPts val="0"/>
              </a:spcBef>
              <a:defRPr sz="900" b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604950"/>
            <a:ext cx="3312368" cy="211203"/>
          </a:xfrm>
          <a:solidFill>
            <a:schemeClr val="bg2"/>
          </a:solidFill>
          <a:ln w="6350">
            <a:solidFill>
              <a:srgbClr val="000000">
                <a:alpha val="20000"/>
              </a:srgbClr>
            </a:solidFill>
          </a:ln>
        </p:spPr>
        <p:txBody>
          <a:bodyPr tIns="36000" bIns="36000" anchor="ctr" anchorCtr="0">
            <a:spAutoFit/>
          </a:bodyPr>
          <a:lstStyle>
            <a:lvl1pPr algn="ctr">
              <a:spcBef>
                <a:spcPts val="0"/>
              </a:spcBef>
              <a:defRPr sz="900" b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96400"/>
            <a:ext cx="937262" cy="39319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97" y="360000"/>
            <a:ext cx="1007983" cy="340803"/>
          </a:xfrm>
          <a:prstGeom prst="rect">
            <a:avLst/>
          </a:prstGeom>
        </p:spPr>
      </p:pic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34200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  <p:sp>
        <p:nvSpPr>
          <p:cNvPr id="22" name="Espace réservé du texte 15"/>
          <p:cNvSpPr>
            <a:spLocks noGrp="1"/>
          </p:cNvSpPr>
          <p:nvPr>
            <p:ph type="body" sz="quarter" idx="20" hasCustomPrompt="1"/>
          </p:nvPr>
        </p:nvSpPr>
        <p:spPr>
          <a:xfrm>
            <a:off x="972000" y="565200"/>
            <a:ext cx="6624000" cy="288000"/>
          </a:xfrm>
        </p:spPr>
        <p:txBody>
          <a:bodyPr/>
          <a:lstStyle/>
          <a:p>
            <a:pPr lvl="0"/>
            <a:r>
              <a:rPr lang="fr-FR" dirty="0" smtClean="0"/>
              <a:t>Cliquez pour saisir le sous titre de la diapositive</a:t>
            </a:r>
          </a:p>
        </p:txBody>
      </p:sp>
      <p:sp>
        <p:nvSpPr>
          <p:cNvPr id="16" name="Espace réservé du contenu 3"/>
          <p:cNvSpPr>
            <a:spLocks noGrp="1"/>
          </p:cNvSpPr>
          <p:nvPr>
            <p:ph sz="half" idx="28" hasCustomPrompt="1"/>
          </p:nvPr>
        </p:nvSpPr>
        <p:spPr>
          <a:xfrm>
            <a:off x="1062000" y="2924176"/>
            <a:ext cx="3312000" cy="2543174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2800" baseline="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800"/>
            </a:lvl5pPr>
          </a:lstStyle>
          <a:p>
            <a:pPr lvl="4"/>
            <a:r>
              <a:rPr lang="fr-FR" dirty="0" smtClean="0"/>
              <a:t>Cliquez pour saisir le texte ou ajouter un élément graphique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29" hasCustomPrompt="1"/>
          </p:nvPr>
        </p:nvSpPr>
        <p:spPr>
          <a:xfrm>
            <a:off x="4582022" y="2933701"/>
            <a:ext cx="3312000" cy="2543174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2800" baseline="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800"/>
            </a:lvl5pPr>
          </a:lstStyle>
          <a:p>
            <a:pPr lvl="4"/>
            <a:r>
              <a:rPr lang="fr-FR" dirty="0" smtClean="0"/>
              <a:t>Cliquez pour saisir le texte ou ajouter un élément graphique</a:t>
            </a:r>
          </a:p>
        </p:txBody>
      </p:sp>
    </p:spTree>
    <p:extLst>
      <p:ext uri="{BB962C8B-B14F-4D97-AF65-F5344CB8AC3E}">
        <p14:creationId xmlns:p14="http://schemas.microsoft.com/office/powerpoint/2010/main" val="225682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4 Textes ou Graphiqu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3"/>
          </p:nvPr>
        </p:nvSpPr>
        <p:spPr>
          <a:xfrm>
            <a:off x="971992" y="1661650"/>
            <a:ext cx="3312000" cy="211203"/>
          </a:xfrm>
          <a:solidFill>
            <a:schemeClr val="accent4"/>
          </a:solidFill>
          <a:ln w="6350">
            <a:solidFill>
              <a:srgbClr val="000000">
                <a:alpha val="20000"/>
              </a:srgbClr>
            </a:solidFill>
          </a:ln>
        </p:spPr>
        <p:txBody>
          <a:bodyPr tIns="36000" bIns="36000" anchor="ctr" anchorCtr="0">
            <a:spAutoFit/>
          </a:bodyPr>
          <a:lstStyle>
            <a:lvl1pPr algn="ctr">
              <a:spcBef>
                <a:spcPts val="0"/>
              </a:spcBef>
              <a:defRPr sz="900" b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14"/>
          </p:nvPr>
        </p:nvSpPr>
        <p:spPr>
          <a:xfrm>
            <a:off x="4716384" y="1661650"/>
            <a:ext cx="3312000" cy="211203"/>
          </a:xfrm>
          <a:solidFill>
            <a:schemeClr val="accent6"/>
          </a:solidFill>
          <a:ln w="6350">
            <a:solidFill>
              <a:srgbClr val="000000">
                <a:alpha val="20000"/>
              </a:srgbClr>
            </a:solidFill>
          </a:ln>
        </p:spPr>
        <p:txBody>
          <a:bodyPr tIns="36000" bIns="36000" anchor="ctr" anchorCtr="0">
            <a:spAutoFit/>
          </a:bodyPr>
          <a:lstStyle>
            <a:lvl1pPr algn="ctr">
              <a:spcBef>
                <a:spcPts val="0"/>
              </a:spcBef>
              <a:defRPr sz="900" b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2"/>
          </p:nvPr>
        </p:nvSpPr>
        <p:spPr>
          <a:xfrm>
            <a:off x="971600" y="3461650"/>
            <a:ext cx="3312000" cy="211203"/>
          </a:xfrm>
          <a:solidFill>
            <a:schemeClr val="accent3"/>
          </a:solidFill>
          <a:ln w="6350">
            <a:solidFill>
              <a:srgbClr val="000000">
                <a:alpha val="20000"/>
              </a:srgbClr>
            </a:solidFill>
          </a:ln>
        </p:spPr>
        <p:txBody>
          <a:bodyPr tIns="36000" bIns="36000" anchor="ctr" anchorCtr="0">
            <a:spAutoFit/>
          </a:bodyPr>
          <a:lstStyle>
            <a:lvl1pPr algn="ctr">
              <a:spcBef>
                <a:spcPts val="0"/>
              </a:spcBef>
              <a:defRPr sz="900" b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23"/>
          </p:nvPr>
        </p:nvSpPr>
        <p:spPr>
          <a:xfrm>
            <a:off x="4715992" y="3461650"/>
            <a:ext cx="3312000" cy="211203"/>
          </a:xfrm>
          <a:solidFill>
            <a:schemeClr val="bg2"/>
          </a:solidFill>
          <a:ln w="6350">
            <a:solidFill>
              <a:srgbClr val="000000">
                <a:alpha val="20000"/>
              </a:srgbClr>
            </a:solidFill>
          </a:ln>
        </p:spPr>
        <p:txBody>
          <a:bodyPr tIns="36000" bIns="36000" anchor="ctr" anchorCtr="0">
            <a:spAutoFit/>
          </a:bodyPr>
          <a:lstStyle>
            <a:lvl1pPr algn="ctr">
              <a:spcBef>
                <a:spcPts val="0"/>
              </a:spcBef>
              <a:defRPr sz="900" b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96400"/>
            <a:ext cx="937262" cy="39319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97" y="360000"/>
            <a:ext cx="1007983" cy="340803"/>
          </a:xfrm>
          <a:prstGeom prst="rect">
            <a:avLst/>
          </a:prstGeom>
        </p:spPr>
      </p:pic>
      <p:sp>
        <p:nvSpPr>
          <p:cNvPr id="24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34200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  <p:sp>
        <p:nvSpPr>
          <p:cNvPr id="25" name="Espace réservé du texte 15"/>
          <p:cNvSpPr>
            <a:spLocks noGrp="1"/>
          </p:cNvSpPr>
          <p:nvPr>
            <p:ph type="body" sz="quarter" idx="25" hasCustomPrompt="1"/>
          </p:nvPr>
        </p:nvSpPr>
        <p:spPr>
          <a:xfrm>
            <a:off x="972000" y="565200"/>
            <a:ext cx="6624000" cy="288000"/>
          </a:xfrm>
        </p:spPr>
        <p:txBody>
          <a:bodyPr/>
          <a:lstStyle/>
          <a:p>
            <a:pPr lvl="0"/>
            <a:r>
              <a:rPr lang="fr-FR" dirty="0" smtClean="0"/>
              <a:t>Cliquez pour saisir le sous titre de la diapositive</a:t>
            </a:r>
          </a:p>
        </p:txBody>
      </p:sp>
      <p:sp>
        <p:nvSpPr>
          <p:cNvPr id="27" name="Espace réservé du contenu 3"/>
          <p:cNvSpPr>
            <a:spLocks noGrp="1"/>
          </p:cNvSpPr>
          <p:nvPr>
            <p:ph sz="half" idx="16" hasCustomPrompt="1"/>
          </p:nvPr>
        </p:nvSpPr>
        <p:spPr>
          <a:xfrm>
            <a:off x="1062000" y="1943100"/>
            <a:ext cx="3312000" cy="1381125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2800" baseline="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500"/>
            </a:lvl5pPr>
          </a:lstStyle>
          <a:p>
            <a:pPr lvl="4"/>
            <a:r>
              <a:rPr lang="fr-FR" dirty="0" smtClean="0"/>
              <a:t>Cliquez pour saisir le texte ou ajouter un élément graphique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27" hasCustomPrompt="1"/>
          </p:nvPr>
        </p:nvSpPr>
        <p:spPr>
          <a:xfrm>
            <a:off x="4719600" y="1943100"/>
            <a:ext cx="3312000" cy="1381125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2800" baseline="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500"/>
            </a:lvl5pPr>
          </a:lstStyle>
          <a:p>
            <a:pPr lvl="4"/>
            <a:r>
              <a:rPr lang="fr-FR" dirty="0" smtClean="0"/>
              <a:t>Cliquez pour saisir le texte ou ajouter un élément graphique</a:t>
            </a:r>
          </a:p>
        </p:txBody>
      </p:sp>
      <p:sp>
        <p:nvSpPr>
          <p:cNvPr id="29" name="Espace réservé du contenu 3"/>
          <p:cNvSpPr>
            <a:spLocks noGrp="1"/>
          </p:cNvSpPr>
          <p:nvPr>
            <p:ph sz="half" idx="28" hasCustomPrompt="1"/>
          </p:nvPr>
        </p:nvSpPr>
        <p:spPr>
          <a:xfrm>
            <a:off x="976275" y="3752850"/>
            <a:ext cx="3312000" cy="1381125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2800" baseline="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500"/>
            </a:lvl5pPr>
          </a:lstStyle>
          <a:p>
            <a:pPr lvl="4"/>
            <a:r>
              <a:rPr lang="fr-FR" dirty="0" smtClean="0"/>
              <a:t>Cliquez pour saisir le texte ou ajouter un élément graphique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29" hasCustomPrompt="1"/>
          </p:nvPr>
        </p:nvSpPr>
        <p:spPr>
          <a:xfrm>
            <a:off x="4734422" y="3743325"/>
            <a:ext cx="3312000" cy="1381125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2800" baseline="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500"/>
            </a:lvl5pPr>
          </a:lstStyle>
          <a:p>
            <a:pPr lvl="4"/>
            <a:r>
              <a:rPr lang="fr-FR" dirty="0" smtClean="0"/>
              <a:t>Cliquez pour saisir le texte ou ajouter un élément graphique</a:t>
            </a:r>
          </a:p>
        </p:txBody>
      </p:sp>
    </p:spTree>
    <p:extLst>
      <p:ext uri="{BB962C8B-B14F-4D97-AF65-F5344CB8AC3E}">
        <p14:creationId xmlns:p14="http://schemas.microsoft.com/office/powerpoint/2010/main" val="243585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08000" y="2678400"/>
            <a:ext cx="4428104" cy="492443"/>
          </a:xfrm>
          <a:ln>
            <a:noFill/>
          </a:ln>
        </p:spPr>
        <p:txBody>
          <a:bodyPr anchor="b" anchorCtr="0">
            <a:spAutoFit/>
          </a:bodyPr>
          <a:lstStyle>
            <a:lvl1pPr>
              <a:defRPr sz="2600"/>
            </a:lvl1pPr>
          </a:lstStyle>
          <a:p>
            <a:r>
              <a:rPr lang="fr-FR" dirty="0" smtClean="0"/>
              <a:t>contact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296000" y="3140969"/>
            <a:ext cx="2952328" cy="261610"/>
          </a:xfrm>
          <a:ln>
            <a:noFill/>
          </a:ln>
        </p:spPr>
        <p:txBody>
          <a:bodyPr>
            <a:spAutoFit/>
          </a:bodyPr>
          <a:lstStyle>
            <a:lvl1pPr marL="0" indent="0" algn="l">
              <a:buNone/>
              <a:defRPr lang="fr-FR" sz="1100" b="0" i="0" u="none" strike="noStrike" baseline="0" smtClean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z="1100" b="0" i="0" u="none" strike="noStrike" baseline="0" dirty="0" smtClean="0">
                <a:latin typeface="ArialMT"/>
              </a:rPr>
              <a:t>Nom du contact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5950800"/>
            <a:ext cx="1872000" cy="6329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5684400"/>
            <a:ext cx="620698" cy="7984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638800" cy="6858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00" y="5836800"/>
            <a:ext cx="620698" cy="7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2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et sous-titre seu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96400"/>
            <a:ext cx="937262" cy="39319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97" y="360000"/>
            <a:ext cx="1007983" cy="340803"/>
          </a:xfrm>
          <a:prstGeom prst="rect">
            <a:avLst/>
          </a:prstGeom>
        </p:spPr>
      </p:pic>
      <p:sp>
        <p:nvSpPr>
          <p:cNvPr id="22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34200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25" hasCustomPrompt="1"/>
          </p:nvPr>
        </p:nvSpPr>
        <p:spPr>
          <a:xfrm>
            <a:off x="972000" y="565200"/>
            <a:ext cx="6624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Cliquez pour saisir le sous 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226511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34200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15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07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 avec Mariann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63879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80000" y="2685041"/>
            <a:ext cx="4428104" cy="738664"/>
          </a:xfrm>
        </p:spPr>
        <p:txBody>
          <a:bodyPr anchor="b" anchorCtr="0">
            <a:spAutoFit/>
          </a:bodyPr>
          <a:lstStyle>
            <a:lvl1pPr>
              <a:defRPr sz="2100"/>
            </a:lvl1pPr>
          </a:lstStyle>
          <a:p>
            <a:r>
              <a:rPr lang="fr-FR" dirty="0" smtClean="0"/>
              <a:t>CLIQUEZ POUR SAISIR LE 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08000"/>
            <a:ext cx="3240360" cy="307777"/>
          </a:xfrm>
        </p:spPr>
        <p:txBody>
          <a:bodyPr>
            <a:spAutoFit/>
          </a:bodyPr>
          <a:lstStyle>
            <a:lvl1pPr marL="0" indent="0" algn="l">
              <a:buNone/>
              <a:defRPr sz="1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saisir le sous-titre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5950800"/>
            <a:ext cx="1872000" cy="6329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5684400"/>
            <a:ext cx="620698" cy="7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4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sans Marian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638800" cy="685800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08000"/>
            <a:ext cx="3240360" cy="307777"/>
          </a:xfrm>
        </p:spPr>
        <p:txBody>
          <a:bodyPr>
            <a:spAutoFit/>
          </a:bodyPr>
          <a:lstStyle>
            <a:lvl1pPr marL="0" indent="0" algn="l">
              <a:buNone/>
              <a:defRPr sz="1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saisir le sous-titre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1080000" y="2685041"/>
            <a:ext cx="4428104" cy="738664"/>
          </a:xfrm>
        </p:spPr>
        <p:txBody>
          <a:bodyPr anchor="b" anchorCtr="0">
            <a:spAutoFit/>
          </a:bodyPr>
          <a:lstStyle>
            <a:lvl1pPr>
              <a:defRPr sz="2100"/>
            </a:lvl1pPr>
          </a:lstStyle>
          <a:p>
            <a:r>
              <a:rPr lang="fr-FR" dirty="0" smtClean="0"/>
              <a:t>CLIQUEZ POUR SAISIR LE titre de la présentation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00" y="536799"/>
            <a:ext cx="1008000" cy="3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28151" y="396000"/>
            <a:ext cx="590400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du 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92041" y="1411200"/>
            <a:ext cx="5507159" cy="4436653"/>
          </a:xfrm>
        </p:spPr>
        <p:txBody>
          <a:bodyPr/>
          <a:lstStyle>
            <a:lvl1pPr>
              <a:tabLst>
                <a:tab pos="1080000" algn="r"/>
                <a:tab pos="3888000" algn="l"/>
              </a:tabLst>
              <a:defRPr/>
            </a:lvl1pPr>
            <a:lvl2pPr>
              <a:tabLst>
                <a:tab pos="1080000" algn="r"/>
                <a:tab pos="4860000" algn="l"/>
              </a:tabLst>
              <a:defRPr/>
            </a:lvl2pPr>
            <a:lvl3pPr marL="180000">
              <a:tabLst>
                <a:tab pos="482400" algn="r"/>
                <a:tab pos="626400" algn="l"/>
                <a:tab pos="4860000" algn="l"/>
              </a:tabLst>
              <a:defRPr/>
            </a:lvl3pPr>
            <a:lvl4pPr marL="180000">
              <a:tabLst>
                <a:tab pos="482400" algn="r"/>
                <a:tab pos="626400" algn="l"/>
                <a:tab pos="4860000" algn="l"/>
              </a:tabLst>
              <a:defRPr/>
            </a:lvl4pPr>
            <a:lvl5pPr>
              <a:tabLst>
                <a:tab pos="1080000" algn="r"/>
                <a:tab pos="5220000" algn="l"/>
              </a:tabLst>
              <a:defRPr/>
            </a:lvl5pPr>
          </a:lstStyle>
          <a:p>
            <a:pPr lvl="0"/>
            <a:r>
              <a:rPr lang="fr-FR" dirty="0" smtClean="0"/>
              <a:t>Cliquez pour saisir le sommaire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3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6000" y="6309320"/>
            <a:ext cx="549424" cy="365125"/>
          </a:xfrm>
        </p:spPr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3" y="0"/>
            <a:ext cx="2878667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00" y="536799"/>
            <a:ext cx="1008000" cy="3408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3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1 Contenu texte ou graphiq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9150" y="34085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972000" y="565200"/>
            <a:ext cx="6624000" cy="28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dirty="0" smtClean="0"/>
              <a:t>Cliquez pour saisir le sous titre de la diapositive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97" y="360000"/>
            <a:ext cx="1007983" cy="34080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96400"/>
            <a:ext cx="937262" cy="393193"/>
          </a:xfrm>
          <a:prstGeom prst="rect">
            <a:avLst/>
          </a:prstGeom>
        </p:spPr>
      </p:pic>
      <p:sp>
        <p:nvSpPr>
          <p:cNvPr id="13" name="Espace réservé du contenu 3"/>
          <p:cNvSpPr>
            <a:spLocks noGrp="1"/>
          </p:cNvSpPr>
          <p:nvPr>
            <p:ph sz="half" idx="18" hasCustomPrompt="1"/>
          </p:nvPr>
        </p:nvSpPr>
        <p:spPr>
          <a:xfrm>
            <a:off x="244038" y="1046249"/>
            <a:ext cx="8565398" cy="5078325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1500" baseline="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800"/>
            </a:lvl5pPr>
          </a:lstStyle>
          <a:p>
            <a:pPr lvl="0"/>
            <a:r>
              <a:rPr lang="fr-FR" dirty="0" smtClean="0"/>
              <a:t>Cliquez pour saisir le teste</a:t>
            </a:r>
          </a:p>
        </p:txBody>
      </p:sp>
    </p:spTree>
    <p:extLst>
      <p:ext uri="{BB962C8B-B14F-4D97-AF65-F5344CB8AC3E}">
        <p14:creationId xmlns:p14="http://schemas.microsoft.com/office/powerpoint/2010/main" val="183362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2 Contenus textes ou graphiqu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80000" y="1674900"/>
            <a:ext cx="3312000" cy="3989300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150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800"/>
            </a:lvl5pPr>
          </a:lstStyle>
          <a:p>
            <a:pPr lvl="0"/>
            <a:r>
              <a:rPr lang="fr-FR" dirty="0" smtClean="0"/>
              <a:t>Cliquez pour saisir le texte ou ajouter un élément graphique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1062000" y="1422900"/>
            <a:ext cx="3312368" cy="211203"/>
          </a:xfrm>
          <a:solidFill>
            <a:schemeClr val="bg2"/>
          </a:solidFill>
          <a:ln w="6350">
            <a:solidFill>
              <a:srgbClr val="000000">
                <a:alpha val="20000"/>
              </a:srgbClr>
            </a:solidFill>
          </a:ln>
        </p:spPr>
        <p:txBody>
          <a:bodyPr tIns="36000" bIns="36000" anchor="ctr" anchorCtr="0">
            <a:spAutoFit/>
          </a:bodyPr>
          <a:lstStyle>
            <a:lvl1pPr algn="ctr">
              <a:spcBef>
                <a:spcPts val="0"/>
              </a:spcBef>
              <a:defRPr sz="900" b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/>
          </p:nvPr>
        </p:nvSpPr>
        <p:spPr>
          <a:xfrm>
            <a:off x="4679632" y="1422900"/>
            <a:ext cx="3312368" cy="211203"/>
          </a:xfrm>
          <a:solidFill>
            <a:schemeClr val="bg2"/>
          </a:solidFill>
          <a:ln w="6350">
            <a:solidFill>
              <a:srgbClr val="000000">
                <a:alpha val="20000"/>
              </a:srgbClr>
            </a:solidFill>
          </a:ln>
        </p:spPr>
        <p:txBody>
          <a:bodyPr tIns="36000" bIns="36000" anchor="ctr" anchorCtr="0">
            <a:spAutoFit/>
          </a:bodyPr>
          <a:lstStyle>
            <a:lvl1pPr algn="ctr">
              <a:spcBef>
                <a:spcPts val="0"/>
              </a:spcBef>
              <a:defRPr sz="900" b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6" hasCustomPrompt="1"/>
          </p:nvPr>
        </p:nvSpPr>
        <p:spPr>
          <a:xfrm>
            <a:off x="1062000" y="1674900"/>
            <a:ext cx="3312000" cy="3989300"/>
          </a:xfrm>
          <a:ln w="6350">
            <a:solidFill>
              <a:srgbClr val="000000">
                <a:alpha val="20000"/>
              </a:srgbClr>
            </a:solidFill>
          </a:ln>
        </p:spPr>
        <p:txBody>
          <a:bodyPr vert="horz" lIns="0" tIns="45720" rIns="252000" bIns="45720" rtlCol="0">
            <a:noAutofit/>
          </a:bodyPr>
          <a:lstStyle>
            <a:lvl1pPr>
              <a:defRPr lang="fr-FR" sz="1500" baseline="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800"/>
            </a:lvl5pPr>
          </a:lstStyle>
          <a:p>
            <a:pPr lvl="0"/>
            <a:r>
              <a:rPr lang="fr-FR" dirty="0" smtClean="0"/>
              <a:t>Cliquez pour saisir le texte ou ajouter un élément graphique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96400"/>
            <a:ext cx="937262" cy="39319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97" y="360000"/>
            <a:ext cx="1007983" cy="340803"/>
          </a:xfrm>
          <a:prstGeom prst="rect">
            <a:avLst/>
          </a:prstGeom>
        </p:spPr>
      </p:pic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34200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  <p:sp>
        <p:nvSpPr>
          <p:cNvPr id="20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972000" y="565200"/>
            <a:ext cx="6624000" cy="28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dirty="0" smtClean="0"/>
              <a:t>Cliquez pour saisir le sous 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420695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2 contenus text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1170000"/>
            <a:ext cx="3960242" cy="2015936"/>
          </a:xfrm>
        </p:spPr>
        <p:txBody>
          <a:bodyPr wrap="square">
            <a:spAutoFit/>
          </a:bodyPr>
          <a:lstStyle>
            <a:lvl1pPr>
              <a:defRPr/>
            </a:lvl1pPr>
            <a:lvl3pPr marL="180000">
              <a:tabLst>
                <a:tab pos="482400" algn="r"/>
                <a:tab pos="626400" algn="l"/>
              </a:tabLst>
              <a:defRPr/>
            </a:lvl3pPr>
            <a:lvl4pPr marL="180000">
              <a:tabLst>
                <a:tab pos="482400" algn="r"/>
                <a:tab pos="626400" algn="l"/>
              </a:tabLst>
              <a:defRPr/>
            </a:lvl4pPr>
            <a:lvl5pPr>
              <a:defRPr/>
            </a:lvl5pPr>
            <a:lvl6pPr marL="288000">
              <a:defRPr/>
            </a:lvl6pPr>
            <a:lvl7pPr marL="734400">
              <a:defRPr/>
            </a:lvl7pPr>
            <a:lvl8pPr marL="1094400">
              <a:defRPr/>
            </a:lvl8pPr>
            <a:lvl9pPr>
              <a:defRPr/>
            </a:lvl9pPr>
          </a:lstStyle>
          <a:p>
            <a:pPr lvl="0"/>
            <a:r>
              <a:rPr lang="fr-FR" dirty="0" smtClean="0"/>
              <a:t>Cliquez pour saisir le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  <a:p>
            <a:pPr lvl="6"/>
            <a:endParaRPr lang="fr-FR" dirty="0"/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7" hasCustomPrompt="1"/>
          </p:nvPr>
        </p:nvSpPr>
        <p:spPr>
          <a:xfrm>
            <a:off x="4464000" y="1170000"/>
            <a:ext cx="3960242" cy="2015936"/>
          </a:xfrm>
        </p:spPr>
        <p:txBody>
          <a:bodyPr wrap="square">
            <a:spAutoFit/>
          </a:bodyPr>
          <a:lstStyle>
            <a:lvl3pPr marL="180000">
              <a:tabLst>
                <a:tab pos="482400" algn="r"/>
                <a:tab pos="626400" algn="l"/>
              </a:tabLst>
              <a:defRPr/>
            </a:lvl3pPr>
            <a:lvl4pPr marL="180000">
              <a:tabLst>
                <a:tab pos="482400" algn="r"/>
                <a:tab pos="626400" algn="l"/>
              </a:tabLst>
              <a:defRPr/>
            </a:lvl4pPr>
            <a:lvl5pPr>
              <a:defRPr/>
            </a:lvl5pPr>
            <a:lvl6pPr marL="288000">
              <a:defRPr/>
            </a:lvl6pPr>
            <a:lvl7pPr marL="734400">
              <a:defRPr/>
            </a:lvl7pPr>
            <a:lvl8pPr marL="1094400">
              <a:defRPr/>
            </a:lvl8pPr>
            <a:lvl9pPr>
              <a:defRPr/>
            </a:lvl9pPr>
          </a:lstStyle>
          <a:p>
            <a:pPr lvl="0"/>
            <a:r>
              <a:rPr lang="fr-FR" dirty="0" smtClean="0"/>
              <a:t>Cliquez pour saisir le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  <a:p>
            <a:pPr lvl="6"/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96400"/>
            <a:ext cx="937262" cy="39319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97" y="360000"/>
            <a:ext cx="1007983" cy="340803"/>
          </a:xfrm>
          <a:prstGeom prst="rect">
            <a:avLst/>
          </a:prstGeom>
        </p:spPr>
      </p:pic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34200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  <p:sp>
        <p:nvSpPr>
          <p:cNvPr id="19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972000" y="565200"/>
            <a:ext cx="6624000" cy="288000"/>
          </a:xfrm>
        </p:spPr>
        <p:txBody>
          <a:bodyPr/>
          <a:lstStyle/>
          <a:p>
            <a:pPr lvl="0"/>
            <a:r>
              <a:rPr lang="fr-FR" dirty="0" smtClean="0"/>
              <a:t>Cliquez pour saisir le sous 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242408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2 contenus texte sans numéro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1170000"/>
            <a:ext cx="3960242" cy="2015936"/>
          </a:xfrm>
        </p:spPr>
        <p:txBody>
          <a:bodyPr wrap="square">
            <a:spAutoFit/>
          </a:bodyPr>
          <a:lstStyle>
            <a:lvl2pPr marL="180000">
              <a:defRPr/>
            </a:lvl2pPr>
            <a:lvl3pPr marL="360000">
              <a:tabLst>
                <a:tab pos="482400" algn="r"/>
                <a:tab pos="626400" algn="l"/>
              </a:tabLst>
              <a:defRPr/>
            </a:lvl3pPr>
            <a:lvl4pPr marL="360000">
              <a:tabLst>
                <a:tab pos="482400" algn="r"/>
                <a:tab pos="626400" algn="l"/>
              </a:tabLst>
              <a:defRPr/>
            </a:lvl4pPr>
            <a:lvl5pPr>
              <a:defRPr/>
            </a:lvl5pPr>
            <a:lvl6pPr>
              <a:defRPr/>
            </a:lvl6pPr>
            <a:lvl7pPr marL="734400">
              <a:defRPr/>
            </a:lvl7pPr>
            <a:lvl8pPr marL="1094400">
              <a:defRPr/>
            </a:lvl8pPr>
            <a:lvl9pPr>
              <a:defRPr/>
            </a:lvl9pPr>
          </a:lstStyle>
          <a:p>
            <a:pPr lvl="0"/>
            <a:r>
              <a:rPr lang="fr-FR" dirty="0" smtClean="0"/>
              <a:t>Cliquez pour saisir le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  <a:p>
            <a:pPr lvl="6"/>
            <a:endParaRPr lang="fr-FR" dirty="0"/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84166" y="1170000"/>
            <a:ext cx="3960242" cy="2015936"/>
          </a:xfrm>
        </p:spPr>
        <p:txBody>
          <a:bodyPr wrap="square">
            <a:spAutoFit/>
          </a:bodyPr>
          <a:lstStyle>
            <a:lvl3pPr marL="360000">
              <a:tabLst>
                <a:tab pos="482400" algn="r"/>
                <a:tab pos="626400" algn="l"/>
              </a:tabLst>
              <a:defRPr/>
            </a:lvl3pPr>
            <a:lvl4pPr marL="360000">
              <a:tabLst>
                <a:tab pos="482400" algn="r"/>
                <a:tab pos="626400" algn="l"/>
              </a:tabLst>
              <a:defRPr/>
            </a:lvl4pPr>
            <a:lvl5pPr>
              <a:defRPr/>
            </a:lvl5pPr>
            <a:lvl6pPr>
              <a:defRPr/>
            </a:lvl6pPr>
            <a:lvl7pPr marL="734400">
              <a:defRPr/>
            </a:lvl7pPr>
            <a:lvl8pPr marL="1094400">
              <a:defRPr/>
            </a:lvl8pPr>
            <a:lvl9pPr>
              <a:defRPr/>
            </a:lvl9pPr>
          </a:lstStyle>
          <a:p>
            <a:pPr lvl="0"/>
            <a:r>
              <a:rPr lang="fr-FR" dirty="0" smtClean="0"/>
              <a:t>Cliquez pour saisir le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  <a:p>
            <a:pPr lvl="6"/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96400"/>
            <a:ext cx="937262" cy="39319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97" y="360000"/>
            <a:ext cx="1007983" cy="340803"/>
          </a:xfrm>
          <a:prstGeom prst="rect">
            <a:avLst/>
          </a:prstGeom>
        </p:spPr>
      </p:pic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34200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  <p:sp>
        <p:nvSpPr>
          <p:cNvPr id="24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972000" y="565200"/>
            <a:ext cx="6624000" cy="288000"/>
          </a:xfrm>
        </p:spPr>
        <p:txBody>
          <a:bodyPr/>
          <a:lstStyle/>
          <a:p>
            <a:pPr lvl="0"/>
            <a:r>
              <a:rPr lang="fr-FR" dirty="0" smtClean="0"/>
              <a:t>Cliquez pour saisir le sous 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62530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et 2 contenus dro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6" hasCustomPrompt="1"/>
          </p:nvPr>
        </p:nvSpPr>
        <p:spPr>
          <a:xfrm>
            <a:off x="7614512" y="1911879"/>
            <a:ext cx="1421984" cy="1699200"/>
          </a:xfrm>
          <a:ln w="6350">
            <a:noFill/>
          </a:ln>
        </p:spPr>
        <p:txBody>
          <a:bodyPr vert="horz" lIns="0" tIns="45720" rIns="25200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800"/>
            </a:lvl5pPr>
            <a:lvl6pPr marL="0">
              <a:defRPr/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A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saisir le texte</a:t>
            </a:r>
          </a:p>
          <a:p>
            <a:pPr lvl="5"/>
            <a:endParaRPr lang="fr-FR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8" hasCustomPrompt="1"/>
          </p:nvPr>
        </p:nvSpPr>
        <p:spPr>
          <a:xfrm>
            <a:off x="7614512" y="3612901"/>
            <a:ext cx="1421984" cy="1699200"/>
          </a:xfrm>
          <a:ln w="6350">
            <a:noFill/>
          </a:ln>
        </p:spPr>
        <p:txBody>
          <a:bodyPr vert="horz" lIns="0" tIns="45720" rIns="25200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smtClean="0"/>
            </a:lvl1pPr>
            <a:lvl2pPr>
              <a:defRPr lang="fr-FR" sz="2400" smtClean="0"/>
            </a:lvl2pPr>
            <a:lvl3pPr>
              <a:defRPr lang="fr-FR" sz="2000" smtClean="0"/>
            </a:lvl3pPr>
            <a:lvl4pPr>
              <a:defRPr lang="fr-FR" sz="1800" smtClean="0"/>
            </a:lvl4pPr>
            <a:lvl5pPr>
              <a:defRPr lang="fr-FR" sz="1800"/>
            </a:lvl5pPr>
            <a:lvl6pPr marL="0">
              <a:defRPr/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A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saisir le texte</a:t>
            </a:r>
          </a:p>
          <a:p>
            <a:pPr lvl="5"/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00"/>
            <a:ext cx="819150" cy="3937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0" y="6296400"/>
            <a:ext cx="937262" cy="393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97" y="360000"/>
            <a:ext cx="1007983" cy="340803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342000"/>
            <a:ext cx="6768336" cy="288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saisir le Titre de la DIAPOSITIVE</a:t>
            </a:r>
            <a:endParaRPr lang="fr-FR" dirty="0"/>
          </a:p>
        </p:txBody>
      </p:sp>
      <p:sp>
        <p:nvSpPr>
          <p:cNvPr id="18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972000" y="565200"/>
            <a:ext cx="6624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Cliquez pour saisir le sous titre de la diapositive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683782"/>
              </p:ext>
            </p:extLst>
          </p:nvPr>
        </p:nvGraphicFramePr>
        <p:xfrm>
          <a:off x="900113" y="1442956"/>
          <a:ext cx="6408000" cy="3738810"/>
        </p:xfrm>
        <a:graphic>
          <a:graphicData uri="http://schemas.openxmlformats.org/drawingml/2006/table">
            <a:tbl>
              <a:tblPr/>
              <a:tblGrid>
                <a:gridCol w="1548000"/>
                <a:gridCol w="972000"/>
                <a:gridCol w="972000"/>
                <a:gridCol w="972000"/>
                <a:gridCol w="972000"/>
                <a:gridCol w="972000"/>
              </a:tblGrid>
              <a:tr h="271005">
                <a:tc>
                  <a:txBody>
                    <a:bodyPr/>
                    <a:lstStyle/>
                    <a:p>
                      <a:pPr algn="ctr" fontAlgn="ctr"/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324" marR="9324" marT="48000" marB="4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324" marR="9324" marT="48000" marB="4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8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324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9324" marR="9324" marT="48000" marB="4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005">
                <a:tc>
                  <a:txBody>
                    <a:bodyPr/>
                    <a:lstStyle/>
                    <a:p>
                      <a:pPr algn="ctr" fontAlgn="ctr"/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324" marR="9324" marT="48000" marB="4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324" marR="9324" marT="48000" marB="4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fr-FR" sz="8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324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9324" marR="9324" marT="48000" marB="4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324" marR="9324" marT="48000" marB="4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600" b="0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1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600" b="0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000" marR="9324" marT="48000" marB="48000" anchor="ctr">
                    <a:lnL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12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44000" cy="3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2000" y="1600201"/>
            <a:ext cx="82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48000" y="6312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496" y="6309320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2"/>
                </a:solidFill>
              </a:defRPr>
            </a:lvl1pPr>
          </a:lstStyle>
          <a:p>
            <a:fld id="{3B06EBDD-958C-4AE8-A34D-C4DA2B38600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5" r:id="rId3"/>
    <p:sldLayoutId id="2147483650" r:id="rId4"/>
    <p:sldLayoutId id="2147483662" r:id="rId5"/>
    <p:sldLayoutId id="2147483652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54" r:id="rId14"/>
    <p:sldLayoutId id="214748365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5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spcAft>
          <a:spcPts val="400"/>
        </a:spcAft>
        <a:buFontTx/>
        <a:buNone/>
        <a:defRPr sz="1200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360000" indent="0" algn="l" defTabSz="914400" rtl="0" eaLnBrk="1" latinLnBrk="0" hangingPunct="1">
        <a:spcBef>
          <a:spcPts val="800"/>
        </a:spcBef>
        <a:spcAft>
          <a:spcPts val="600"/>
        </a:spcAft>
        <a:buFontTx/>
        <a:buNone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10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66725" indent="-107950" algn="l" defTabSz="914400" rtl="0" eaLnBrk="1" latinLnBrk="0" hangingPunct="1">
        <a:spcBef>
          <a:spcPts val="0"/>
        </a:spcBef>
        <a:buSzPct val="100000"/>
        <a:buFont typeface="Wingdings 2" panose="05020102010507070707" pitchFamily="18" charset="2"/>
        <a:buChar char="»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68000" indent="-126000" algn="l" defTabSz="914400" rtl="0" eaLnBrk="1" latinLnBrk="0" hangingPunct="1">
        <a:spcBef>
          <a:spcPts val="0"/>
        </a:spcBef>
        <a:buSzPct val="100000"/>
        <a:buFont typeface="Wingdings" panose="05000000000000000000" pitchFamily="2" charset="2"/>
        <a:buChar char="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08000" algn="l" defTabSz="914400" rtl="0" eaLnBrk="1" latinLnBrk="0" hangingPunct="1">
        <a:spcBef>
          <a:spcPts val="0"/>
        </a:spcBef>
        <a:buFont typeface="Wingdings 2" panose="05020102010507070707" pitchFamily="18" charset="2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buFontTx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080000" y="2685041"/>
            <a:ext cx="4428104" cy="738664"/>
          </a:xfrm>
        </p:spPr>
        <p:txBody>
          <a:bodyPr/>
          <a:lstStyle/>
          <a:p>
            <a:r>
              <a:rPr lang="fr-FR" dirty="0" smtClean="0"/>
              <a:t>JEP 2018</a:t>
            </a:r>
            <a:br>
              <a:rPr lang="fr-FR" dirty="0" smtClean="0"/>
            </a:br>
            <a:r>
              <a:rPr lang="fr-FR" dirty="0" smtClean="0"/>
              <a:t>Mes dépenses publiques</a:t>
            </a:r>
            <a:endParaRPr lang="fr-FR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7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Mini sondage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JEP </a:t>
            </a:r>
            <a:r>
              <a:rPr lang="fr-FR" dirty="0" smtClean="0"/>
              <a:t>2018 - Mes </a:t>
            </a:r>
            <a:r>
              <a:rPr lang="fr-FR" dirty="0"/>
              <a:t>dépenses publiques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Modifications et anomalies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666878" y="1431142"/>
            <a:ext cx="236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Propositions de modification</a:t>
            </a:r>
          </a:p>
          <a:p>
            <a:pPr marL="285750" indent="-285750">
              <a:buFontTx/>
              <a:buChar char="-"/>
            </a:pPr>
            <a:r>
              <a:rPr lang="fr-FR" sz="1200" dirty="0" smtClean="0"/>
              <a:t>« </a:t>
            </a:r>
            <a:r>
              <a:rPr lang="fr-FR" sz="1200" dirty="0" smtClean="0"/>
              <a:t>comme énoncé dans les traités européens</a:t>
            </a:r>
            <a:r>
              <a:rPr lang="fr-FR" sz="1200" dirty="0" smtClean="0"/>
              <a:t> » plutôt que « </a:t>
            </a:r>
            <a:r>
              <a:rPr lang="fr-FR" sz="1200" dirty="0" smtClean="0"/>
              <a:t>comme l’y obligent les traités européens</a:t>
            </a:r>
            <a:r>
              <a:rPr lang="fr-FR" sz="1200" dirty="0" smtClean="0"/>
              <a:t> » </a:t>
            </a:r>
            <a:r>
              <a:rPr lang="fr-FR" sz="1200" dirty="0" smtClean="0"/>
              <a:t>?</a:t>
            </a:r>
            <a:endParaRPr lang="fr-FR" sz="1200" dirty="0" smtClean="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2"/>
          <a:srcRect l="27163" t="12201" r="27163" b="29840"/>
          <a:stretch/>
        </p:blipFill>
        <p:spPr>
          <a:xfrm>
            <a:off x="547398" y="1431142"/>
            <a:ext cx="5890548" cy="46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Simulateur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JEP 2018 - Mes dépenses publiques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EBDD-958C-4AE8-A34D-C4DA2B38600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Modifications et anomalies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666878" y="1448228"/>
            <a:ext cx="23696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Propositions de modification</a:t>
            </a:r>
          </a:p>
          <a:p>
            <a:pPr marL="285750" indent="-285750">
              <a:buFontTx/>
              <a:buChar char="-"/>
            </a:pPr>
            <a:r>
              <a:rPr lang="fr-FR" sz="1100" dirty="0" smtClean="0"/>
              <a:t>« Seuil des 3% de déficit » plutôt que « 3% de déficit » ?</a:t>
            </a:r>
          </a:p>
          <a:p>
            <a:pPr marL="285750" indent="-285750">
              <a:buFontTx/>
              <a:buChar char="-"/>
            </a:pPr>
            <a:r>
              <a:rPr lang="fr-FR" sz="1100" dirty="0" smtClean="0"/>
              <a:t>Peut-on mettre le déficit en bas et avoir le déficit actuel (2,6%), le déficit de la proposition et le déficit de la moyenne ?</a:t>
            </a:r>
          </a:p>
          <a:p>
            <a:pPr marL="285750" indent="-285750">
              <a:buFontTx/>
              <a:buChar char="-"/>
            </a:pPr>
            <a:r>
              <a:rPr lang="fr-FR" sz="1100" dirty="0" smtClean="0"/>
              <a:t>Le déficit affiché devra être ramené au déficit toutes administration </a:t>
            </a:r>
            <a:r>
              <a:rPr lang="fr-FR" sz="1100" dirty="0" smtClean="0"/>
              <a:t>publiques, est-ce possible?</a:t>
            </a:r>
            <a:endParaRPr lang="fr-FR" sz="1100" dirty="0" smtClean="0"/>
          </a:p>
          <a:p>
            <a:pPr marL="285750" indent="-285750">
              <a:buFontTx/>
              <a:buChar char="-"/>
            </a:pPr>
            <a:r>
              <a:rPr lang="fr-FR" sz="1100" dirty="0" smtClean="0"/>
              <a:t>Faire un bouton « retour à zéro » est-il compliqué à mettre en œuvre?</a:t>
            </a:r>
          </a:p>
          <a:p>
            <a:pPr marL="285750" indent="-285750">
              <a:buFontTx/>
              <a:buChar char="-"/>
            </a:pPr>
            <a:r>
              <a:rPr lang="fr-FR" sz="1100" dirty="0" smtClean="0"/>
              <a:t>Est-il possible d’aligner l’affichage de la moyenne des </a:t>
            </a:r>
            <a:r>
              <a:rPr lang="fr-FR" sz="1100" dirty="0" smtClean="0"/>
              <a:t>propositions (mise en page ci-contre ?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666878" y="4777777"/>
            <a:ext cx="23696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Anomalies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Il y a une petite permanence des moyennes pour les deux premiers </a:t>
            </a:r>
            <a:r>
              <a:rPr lang="fr-FR" sz="1100" dirty="0" smtClean="0"/>
              <a:t>items</a:t>
            </a:r>
          </a:p>
          <a:p>
            <a:pPr marL="285750" indent="-285750">
              <a:buFontTx/>
              <a:buChar char="-"/>
            </a:pPr>
            <a:r>
              <a:rPr lang="fr-FR" sz="1100" dirty="0" smtClean="0"/>
              <a:t>Il y a un « Mds » qui apparait en doublon sur la ligne « Dépense totale »</a:t>
            </a:r>
            <a:endParaRPr lang="fr-FR" sz="11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179512" y="1502984"/>
            <a:ext cx="6495750" cy="4680520"/>
            <a:chOff x="179512" y="1988840"/>
            <a:chExt cx="6495750" cy="4680520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2"/>
            <a:srcRect t="11947" r="35211" b="16371"/>
            <a:stretch/>
          </p:blipFill>
          <p:spPr>
            <a:xfrm>
              <a:off x="483042" y="1988840"/>
              <a:ext cx="6039820" cy="4176464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2"/>
            <a:srcRect l="45574" t="29249" r="43612" b="68279"/>
            <a:stretch/>
          </p:blipFill>
          <p:spPr>
            <a:xfrm>
              <a:off x="179512" y="6366520"/>
              <a:ext cx="1008112" cy="144016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2"/>
            <a:srcRect l="24201" t="29249" r="56489" b="68279"/>
            <a:stretch/>
          </p:blipFill>
          <p:spPr>
            <a:xfrm>
              <a:off x="1187624" y="6366520"/>
              <a:ext cx="1800200" cy="14401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771800" y="2996952"/>
              <a:ext cx="295232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2"/>
            <a:srcRect l="24460" t="32813" r="42326" b="16371"/>
            <a:stretch/>
          </p:blipFill>
          <p:spPr>
            <a:xfrm>
              <a:off x="2987824" y="3204592"/>
              <a:ext cx="3096344" cy="2960712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2"/>
            <a:srcRect l="56292" t="27094" r="35211" b="70895"/>
            <a:stretch/>
          </p:blipFill>
          <p:spPr>
            <a:xfrm>
              <a:off x="3131840" y="6366519"/>
              <a:ext cx="792087" cy="117191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2"/>
            <a:srcRect l="55358" t="26633" r="35211" b="70895"/>
            <a:stretch/>
          </p:blipFill>
          <p:spPr>
            <a:xfrm>
              <a:off x="4268938" y="6339695"/>
              <a:ext cx="879126" cy="144016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2"/>
            <a:srcRect l="55358" t="26633" r="35211" b="70895"/>
            <a:stretch/>
          </p:blipFill>
          <p:spPr>
            <a:xfrm>
              <a:off x="5796136" y="6330785"/>
              <a:ext cx="879126" cy="14401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724128" y="2852936"/>
              <a:ext cx="798734" cy="162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94162" y="3234680"/>
              <a:ext cx="337677" cy="2930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351305" y="6438528"/>
              <a:ext cx="4367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 smtClean="0"/>
                <a:t>2017</a:t>
              </a:r>
              <a:endParaRPr lang="fr-FR" sz="9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5811166" y="6438528"/>
              <a:ext cx="5910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 smtClean="0"/>
                <a:t>Moyen</a:t>
              </a:r>
              <a:endParaRPr lang="fr-FR" sz="9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88666" y="3968446"/>
              <a:ext cx="1351485" cy="189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940152" y="3212976"/>
              <a:ext cx="554960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b="1" dirty="0" smtClean="0">
                  <a:solidFill>
                    <a:srgbClr val="002060"/>
                  </a:solidFill>
                </a:rPr>
                <a:t>+0 %</a:t>
              </a: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+0 %</a:t>
              </a:r>
            </a:p>
            <a:p>
              <a:endParaRPr lang="fr-FR" sz="900" b="1" dirty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+3,1 %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+2 %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+0,6 %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+0,9 %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+34,5 %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+10,7 %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+0,5 %</a:t>
              </a:r>
            </a:p>
            <a:p>
              <a:endParaRPr lang="fr-FR" sz="200" b="1" dirty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+14,7 %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+2 %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+3,1 %</a:t>
              </a:r>
            </a:p>
            <a:p>
              <a:endParaRPr lang="fr-FR" sz="5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+0,8 %</a:t>
              </a:r>
            </a:p>
            <a:p>
              <a:endParaRPr lang="fr-FR" sz="3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+7,7 %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+25,6 %</a:t>
              </a:r>
            </a:p>
            <a:p>
              <a:endParaRPr lang="fr-FR" sz="200" b="1" dirty="0" smtClean="0">
                <a:solidFill>
                  <a:srgbClr val="002060"/>
                </a:solidFill>
              </a:endParaRPr>
            </a:p>
            <a:p>
              <a:r>
                <a:rPr lang="fr-FR" sz="900" b="1" dirty="0" smtClean="0">
                  <a:solidFill>
                    <a:srgbClr val="002060"/>
                  </a:solidFill>
                </a:rPr>
                <a:t>+25,6 %</a:t>
              </a:r>
            </a:p>
            <a:p>
              <a:endParaRPr lang="fr-FR" sz="900" b="1" dirty="0">
                <a:solidFill>
                  <a:srgbClr val="002060"/>
                </a:solidFill>
              </a:endParaRPr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2"/>
            <a:srcRect l="31525" t="32813" r="52367" b="16371"/>
            <a:stretch/>
          </p:blipFill>
          <p:spPr>
            <a:xfrm>
              <a:off x="4222512" y="3212976"/>
              <a:ext cx="1501616" cy="296071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3779910" y="3212976"/>
              <a:ext cx="442601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0790" y="3232626"/>
              <a:ext cx="432048" cy="1060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35896" y="4321130"/>
              <a:ext cx="567841" cy="1844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56287" y="3968446"/>
              <a:ext cx="567841" cy="189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20226" y="5229201"/>
              <a:ext cx="63165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64731" y="3645024"/>
              <a:ext cx="447078" cy="171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88024" y="3797424"/>
              <a:ext cx="447078" cy="171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003168" y="2982144"/>
              <a:ext cx="930063" cy="2154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b="1" dirty="0" smtClean="0">
                  <a:solidFill>
                    <a:schemeClr val="bg1">
                      <a:lumMod val="50000"/>
                    </a:schemeClr>
                  </a:solidFill>
                </a:rPr>
                <a:t>Ma proposition</a:t>
              </a:r>
              <a:endParaRPr lang="fr-F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658161" y="2982144"/>
              <a:ext cx="930063" cy="230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solidFill>
                    <a:schemeClr val="bg1">
                      <a:lumMod val="50000"/>
                    </a:schemeClr>
                  </a:solidFill>
                </a:rPr>
                <a:t>Moyenne</a:t>
              </a:r>
              <a:endParaRPr lang="fr-FR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79512" y="6078488"/>
              <a:ext cx="930063" cy="2385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noAutofit/>
            </a:bodyPr>
            <a:lstStyle/>
            <a:p>
              <a:r>
                <a:rPr lang="fr-FR" sz="800" b="1" dirty="0" smtClean="0">
                  <a:solidFill>
                    <a:schemeClr val="bg1">
                      <a:lumMod val="50000"/>
                    </a:schemeClr>
                  </a:solidFill>
                </a:rPr>
                <a:t>Remise </a:t>
              </a:r>
              <a:r>
                <a:rPr lang="fr-FR" sz="800" b="1" dirty="0" smtClean="0">
                  <a:solidFill>
                    <a:schemeClr val="bg1">
                      <a:lumMod val="50000"/>
                    </a:schemeClr>
                  </a:solidFill>
                </a:rPr>
                <a:t>à zéro</a:t>
              </a:r>
              <a:endParaRPr lang="fr-F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888052" y="2708920"/>
              <a:ext cx="599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rgbClr val="FF0000"/>
                  </a:solidFill>
                </a:rPr>
                <a:t>Seuil des</a:t>
              </a:r>
              <a:endParaRPr lang="fr-FR" sz="900" dirty="0">
                <a:solidFill>
                  <a:srgbClr val="FF0000"/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4716016" y="6309698"/>
              <a:ext cx="432048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rgbClr val="FF0000"/>
                  </a:solidFill>
                </a:rPr>
                <a:t>2,6%</a:t>
              </a:r>
              <a:endParaRPr lang="fr-FR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2123728" y="1142944"/>
            <a:ext cx="29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Propositions </a:t>
            </a:r>
            <a:r>
              <a:rPr lang="fr-FR" b="1" dirty="0" smtClean="0"/>
              <a:t>de modification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312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Personnalisé 1">
      <a:dk1>
        <a:srgbClr val="000000"/>
      </a:dk1>
      <a:lt1>
        <a:sysClr val="window" lastClr="FFFFFF"/>
      </a:lt1>
      <a:dk2>
        <a:srgbClr val="38AB4D"/>
      </a:dk2>
      <a:lt2>
        <a:srgbClr val="004A6F"/>
      </a:lt2>
      <a:accent1>
        <a:srgbClr val="95C11F"/>
      </a:accent1>
      <a:accent2>
        <a:srgbClr val="A3D8E7"/>
      </a:accent2>
      <a:accent3>
        <a:srgbClr val="0095B7"/>
      </a:accent3>
      <a:accent4>
        <a:srgbClr val="50BCBD"/>
      </a:accent4>
      <a:accent5>
        <a:srgbClr val="EF7D00"/>
      </a:accent5>
      <a:accent6>
        <a:srgbClr val="D60B52"/>
      </a:accent6>
      <a:hlink>
        <a:srgbClr val="0563C1"/>
      </a:hlink>
      <a:folHlink>
        <a:srgbClr val="954F72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</TotalTime>
  <Words>116</Words>
  <Application>Microsoft Office PowerPoint</Application>
  <PresentationFormat>Affichage à l'écran (4:3)</PresentationFormat>
  <Paragraphs>59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ArialMT</vt:lpstr>
      <vt:lpstr>Calibri</vt:lpstr>
      <vt:lpstr>Wingdings</vt:lpstr>
      <vt:lpstr>Wingdings 2</vt:lpstr>
      <vt:lpstr>blank</vt:lpstr>
      <vt:lpstr>JEP 2018 Mes dépenses publiques</vt:lpstr>
      <vt:lpstr>Mini sondage</vt:lpstr>
      <vt:lpstr>Simulateur</vt:lpstr>
    </vt:vector>
  </TitlesOfParts>
  <Company>Secrétariat Général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JEP 2018 Mes dépenses publiques</dc:title>
  <dc:creator>CARLET Rene</dc:creator>
  <cp:lastModifiedBy>CARLET Rene</cp:lastModifiedBy>
  <cp:revision>3</cp:revision>
  <dcterms:created xsi:type="dcterms:W3CDTF">2018-09-05T14:06:29Z</dcterms:created>
  <dcterms:modified xsi:type="dcterms:W3CDTF">2018-09-05T14:24:58Z</dcterms:modified>
</cp:coreProperties>
</file>