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304" r:id="rId5"/>
    <p:sldId id="297" r:id="rId6"/>
    <p:sldId id="298" r:id="rId7"/>
    <p:sldId id="299" r:id="rId8"/>
    <p:sldId id="302" r:id="rId9"/>
    <p:sldId id="303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Trust in government and in others, redistributive tastes.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</a:t>
            </a:r>
            <a:r>
              <a:rPr lang="en-US" sz="1200" dirty="0" smtClean="0">
                <a:solidFill>
                  <a:schemeClr val="tx1"/>
                </a:solidFill>
              </a:rPr>
              <a:t>considerations about climate change; </a:t>
            </a:r>
            <a:r>
              <a:rPr lang="en-US" sz="1200" dirty="0" smtClean="0">
                <a:solidFill>
                  <a:schemeClr val="tx1"/>
                </a:solidFill>
              </a:rPr>
              <a:t>supported </a:t>
            </a:r>
            <a:r>
              <a:rPr lang="en-US" sz="1200" dirty="0" smtClean="0">
                <a:solidFill>
                  <a:schemeClr val="tx1"/>
                </a:solidFill>
              </a:rPr>
              <a:t>climate policies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 smtClean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 in government and in others, redistributive tastes.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2683" y="1955767"/>
            <a:ext cx="10506633" cy="3053990"/>
            <a:chOff x="736600" y="2127609"/>
            <a:chExt cx="10506633" cy="3053990"/>
          </a:xfrm>
        </p:grpSpPr>
        <p:grpSp>
          <p:nvGrpSpPr>
            <p:cNvPr id="31" name="Group 30"/>
            <p:cNvGrpSpPr/>
            <p:nvPr/>
          </p:nvGrpSpPr>
          <p:grpSpPr>
            <a:xfrm>
              <a:off x="736600" y="2127609"/>
              <a:ext cx="10506633" cy="3053990"/>
              <a:chOff x="736600" y="2119142"/>
              <a:chExt cx="10506633" cy="305399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23" y="2119142"/>
                <a:ext cx="864348" cy="864348"/>
              </a:xfrm>
              <a:prstGeom prst="rect">
                <a:avLst/>
              </a:prstGeom>
            </p:spPr>
          </p:pic>
          <p:sp>
            <p:nvSpPr>
              <p:cNvPr id="35" name="TextBox 7"/>
              <p:cNvSpPr txBox="1"/>
              <p:nvPr/>
            </p:nvSpPr>
            <p:spPr>
              <a:xfrm>
                <a:off x="6057910" y="2362486"/>
                <a:ext cx="1422400" cy="41013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~2,000 respondents</a:t>
                </a:r>
              </a:p>
            </p:txBody>
          </p:sp>
          <p:sp>
            <p:nvSpPr>
              <p:cNvPr id="36" name="TextBox 8"/>
              <p:cNvSpPr txBox="1"/>
              <p:nvPr/>
            </p:nvSpPr>
            <p:spPr>
              <a:xfrm>
                <a:off x="736600" y="4324836"/>
                <a:ext cx="2082800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Control </a:t>
                </a:r>
              </a:p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group</a:t>
                </a:r>
              </a:p>
            </p:txBody>
          </p:sp>
          <p:sp>
            <p:nvSpPr>
              <p:cNvPr id="37" name="TextBox 9"/>
              <p:cNvSpPr txBox="1"/>
              <p:nvPr/>
            </p:nvSpPr>
            <p:spPr>
              <a:xfrm>
                <a:off x="5706033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8" name="TextBox 10"/>
              <p:cNvSpPr txBox="1"/>
              <p:nvPr/>
            </p:nvSpPr>
            <p:spPr>
              <a:xfrm>
                <a:off x="2945652" y="4324835"/>
                <a:ext cx="2531533" cy="848297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>
                    <a:solidFill>
                      <a:srgbClr val="04619A"/>
                    </a:solidFill>
                  </a:rPr>
                  <a:t>C</a:t>
                </a:r>
                <a:r>
                  <a:rPr lang="en-GB" sz="1800" dirty="0" smtClean="0">
                    <a:solidFill>
                      <a:srgbClr val="04619A"/>
                    </a:solidFill>
                  </a:rPr>
                  <a:t>limate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9" name="TextBox 11"/>
              <p:cNvSpPr txBox="1"/>
              <p:nvPr/>
            </p:nvSpPr>
            <p:spPr>
              <a:xfrm>
                <a:off x="8711700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+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778000" y="3575564"/>
                <a:ext cx="8199466" cy="623088"/>
                <a:chOff x="1778000" y="3575564"/>
                <a:chExt cx="8199466" cy="62308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803400" y="3575564"/>
                  <a:ext cx="8174066" cy="623088"/>
                  <a:chOff x="1803400" y="3701747"/>
                  <a:chExt cx="8174066" cy="623088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1803400" y="3701750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4211418" y="3701749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41417" y="3701748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9977466" y="3701747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78000" y="3575564"/>
                  <a:ext cx="8188960" cy="756"/>
                </a:xfrm>
                <a:prstGeom prst="line">
                  <a:avLst/>
                </a:prstGeom>
                <a:ln w="28575">
                  <a:solidFill>
                    <a:srgbClr val="0461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5827797" y="2959675"/>
                <a:ext cx="1704" cy="615889"/>
              </a:xfrm>
              <a:prstGeom prst="line">
                <a:avLst/>
              </a:prstGeom>
              <a:ln w="28575">
                <a:solidFill>
                  <a:srgbClr val="0461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35"/>
              <p:cNvSpPr txBox="1"/>
              <p:nvPr/>
            </p:nvSpPr>
            <p:spPr>
              <a:xfrm>
                <a:off x="4798847" y="3111946"/>
                <a:ext cx="2057900" cy="31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Random assignment</a:t>
                </a:r>
              </a:p>
            </p:txBody>
          </p:sp>
        </p:grpSp>
        <p:sp>
          <p:nvSpPr>
            <p:cNvPr id="32" name="TextBox 42"/>
            <p:cNvSpPr txBox="1"/>
            <p:nvPr/>
          </p:nvSpPr>
          <p:spPr>
            <a:xfrm>
              <a:off x="1584729" y="3210413"/>
              <a:ext cx="792813" cy="26033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29%</a:t>
              </a:r>
              <a:endParaRPr lang="en-GB" dirty="0"/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80989" y="3208002"/>
              <a:ext cx="792807" cy="275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24%</a:t>
              </a:r>
              <a:endParaRPr lang="en-GB" dirty="0"/>
            </a:p>
          </p:txBody>
        </p:sp>
      </p:grpSp>
      <p:sp>
        <p:nvSpPr>
          <p:cNvPr id="21" name="TextBox 55"/>
          <p:cNvSpPr txBox="1"/>
          <p:nvPr/>
        </p:nvSpPr>
        <p:spPr>
          <a:xfrm>
            <a:off x="842683" y="5117530"/>
            <a:ext cx="2057900" cy="31070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No video information provided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5" y="5098194"/>
            <a:ext cx="734853" cy="660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28" y="5085508"/>
            <a:ext cx="1885219" cy="5871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76" y="5032950"/>
            <a:ext cx="638838" cy="5738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803" y="6064827"/>
            <a:ext cx="1640382" cy="510920"/>
          </a:xfrm>
          <a:prstGeom prst="rect">
            <a:avLst/>
          </a:prstGeom>
        </p:spPr>
      </p:pic>
      <p:sp>
        <p:nvSpPr>
          <p:cNvPr id="26" name="TextBox 62"/>
          <p:cNvSpPr txBox="1"/>
          <p:nvPr/>
        </p:nvSpPr>
        <p:spPr>
          <a:xfrm>
            <a:off x="10036861" y="5567063"/>
            <a:ext cx="44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04619A"/>
                </a:solidFill>
                <a:latin typeface="Calibri (Body)"/>
              </a:rPr>
              <a:t>+</a:t>
            </a:r>
          </a:p>
        </p:txBody>
      </p:sp>
      <p:sp>
        <p:nvSpPr>
          <p:cNvPr id="27" name="TextBox 63"/>
          <p:cNvSpPr txBox="1"/>
          <p:nvPr/>
        </p:nvSpPr>
        <p:spPr>
          <a:xfrm>
            <a:off x="3809456" y="5119635"/>
            <a:ext cx="1837811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Local impacts of climate change</a:t>
            </a:r>
          </a:p>
        </p:txBody>
      </p:sp>
      <p:sp>
        <p:nvSpPr>
          <p:cNvPr id="28" name="TextBox 64"/>
          <p:cNvSpPr txBox="1"/>
          <p:nvPr/>
        </p:nvSpPr>
        <p:spPr>
          <a:xfrm>
            <a:off x="5583268" y="5694741"/>
            <a:ext cx="3124606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Ban on combustion-car engines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Carbon tax w/ cash transfers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Green infrastructure program</a:t>
            </a:r>
          </a:p>
        </p:txBody>
      </p:sp>
      <p:sp>
        <p:nvSpPr>
          <p:cNvPr id="49" name="TextBox 52"/>
          <p:cNvSpPr txBox="1"/>
          <p:nvPr/>
        </p:nvSpPr>
        <p:spPr>
          <a:xfrm>
            <a:off x="6815103" y="3050898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  <p:sp>
        <p:nvSpPr>
          <p:cNvPr id="50" name="TextBox 52"/>
          <p:cNvSpPr txBox="1"/>
          <p:nvPr/>
        </p:nvSpPr>
        <p:spPr>
          <a:xfrm>
            <a:off x="9784907" y="3038571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CA29E-7193-5748-A626-032B46B6E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2" y="3597973"/>
            <a:ext cx="5581812" cy="3143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152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Carbon tax with cash transfers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797" y="60911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Ban on combustion-engine cars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16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Green infrastructure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16" y="61612"/>
            <a:ext cx="3484285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Local climate impact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658097"/>
            <a:ext cx="5080959" cy="2310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9" y="3642966"/>
            <a:ext cx="5452248" cy="3098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91" y="658097"/>
            <a:ext cx="4285611" cy="18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FD7825-9E69-384B-AADB-D1164F874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17523"/>
          <a:stretch/>
        </p:blipFill>
        <p:spPr>
          <a:xfrm>
            <a:off x="3004837" y="3154013"/>
            <a:ext cx="6099985" cy="10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3C0DC-B58B-4848-AB4A-D21A8C0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37" y="4362510"/>
            <a:ext cx="6338517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DE7817-5565-224A-9221-326BB79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58" y="4241673"/>
            <a:ext cx="6074525" cy="1625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15" y="4157932"/>
            <a:ext cx="8068605" cy="16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012AF3-2F07-9C41-B142-1F791BFB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1" y="4995996"/>
            <a:ext cx="5579818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  Adrien</cp:lastModifiedBy>
  <cp:revision>30</cp:revision>
  <dcterms:created xsi:type="dcterms:W3CDTF">2020-08-03T08:49:35Z</dcterms:created>
  <dcterms:modified xsi:type="dcterms:W3CDTF">2021-11-23T18:23:39Z</dcterms:modified>
</cp:coreProperties>
</file>