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7" r:id="rId5"/>
    <p:sldId id="269" r:id="rId6"/>
    <p:sldId id="265" r:id="rId7"/>
    <p:sldId id="257" r:id="rId8"/>
    <p:sldId id="264" r:id="rId9"/>
    <p:sldId id="263" r:id="rId10"/>
    <p:sldId id="268" r:id="rId11"/>
    <p:sldId id="266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00" y="2628509"/>
            <a:ext cx="3504000" cy="4229631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9"/>
            <a:ext cx="3504000" cy="42296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824000" y="2480400"/>
            <a:ext cx="84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Presentation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824000" y="3805200"/>
            <a:ext cx="84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Click to </a:t>
            </a:r>
            <a:r>
              <a:rPr kumimoji="0" lang="fr-FR" dirty="0" err="1" smtClean="0"/>
              <a:t>edit</a:t>
            </a:r>
            <a:r>
              <a:rPr kumimoji="0" lang="fr-FR" dirty="0" smtClean="0"/>
              <a:t> </a:t>
            </a:r>
            <a:r>
              <a:rPr kumimoji="0" lang="fr-FR" dirty="0" err="1" smtClean="0"/>
              <a:t>Subtitle</a:t>
            </a:r>
            <a:endParaRPr kumimoji="0" lang="en-US" dirty="0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601" y="432000"/>
            <a:ext cx="923076" cy="144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37600" y="6411600"/>
            <a:ext cx="12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EC415C31-0255-44BE-8BD7-48EAEC4F3F9B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000" y="6411600"/>
            <a:ext cx="624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  <p:pic>
        <p:nvPicPr>
          <p:cNvPr id="10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00" y="6055201"/>
            <a:ext cx="2323200" cy="5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8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37600" y="6411600"/>
            <a:ext cx="12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EC415C31-0255-44BE-8BD7-48EAEC4F3F9B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000" y="6411600"/>
            <a:ext cx="624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000" y="6411600"/>
            <a:ext cx="456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A7329945-89DA-463B-97C8-86161D6E991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br>
              <a:rPr lang="en-US" dirty="0" smtClean="0"/>
            </a:br>
            <a:r>
              <a:rPr lang="en-US" dirty="0" smtClean="0"/>
              <a:t>Slide title can be extended to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4801" y="5328000"/>
            <a:ext cx="1267209" cy="153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800" y="468000"/>
            <a:ext cx="923077" cy="144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80000" y="2928144"/>
            <a:ext cx="8832000" cy="1041311"/>
          </a:xfrm>
        </p:spPr>
        <p:txBody>
          <a:bodyPr anchor="ctr" anchorCtr="0"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7600" y="6411600"/>
            <a:ext cx="12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EC415C31-0255-44BE-8BD7-48EAEC4F3F9B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000" y="6411600"/>
            <a:ext cx="624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000" y="6411600"/>
            <a:ext cx="456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A7329945-89DA-463B-97C8-86161D6E9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801" y="5328185"/>
            <a:ext cx="1267209" cy="15296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672000" y="1306800"/>
            <a:ext cx="10872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7201" y="288000"/>
            <a:ext cx="611537" cy="954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24000" y="1602000"/>
            <a:ext cx="10958400" cy="452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440000" y="237600"/>
            <a:ext cx="9888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br>
              <a:rPr lang="en-US" dirty="0" smtClean="0"/>
            </a:br>
            <a:r>
              <a:rPr lang="en-US" dirty="0" smtClean="0"/>
              <a:t>Slide title can be extended to two lines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37600" y="6411600"/>
            <a:ext cx="12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EC415C31-0255-44BE-8BD7-48EAEC4F3F9B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000" y="6411600"/>
            <a:ext cx="624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000" y="6411600"/>
            <a:ext cx="456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A7329945-89DA-463B-97C8-86161D6E9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7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83" y="1601788"/>
            <a:ext cx="621892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00" y="3165388"/>
            <a:ext cx="8832000" cy="566822"/>
          </a:xfrm>
        </p:spPr>
        <p:txBody>
          <a:bodyPr/>
          <a:lstStyle/>
          <a:p>
            <a:r>
              <a:rPr lang="en-GB" dirty="0" smtClean="0"/>
              <a:t>By income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83" y="1601788"/>
            <a:ext cx="621892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83" y="1601788"/>
            <a:ext cx="621892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4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1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3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00" y="3165388"/>
            <a:ext cx="8832000" cy="566822"/>
          </a:xfrm>
        </p:spPr>
        <p:txBody>
          <a:bodyPr/>
          <a:lstStyle/>
          <a:p>
            <a:r>
              <a:rPr lang="en-GB" dirty="0" smtClean="0"/>
              <a:t>Margins Plots 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33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Model specification: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𝑐𝑎𝑟𝑏𝑜𝑛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𝑙𝑢𝑚𝑝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𝑟𝑒𝑐𝑦𝑐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Control variables:</a:t>
                </a:r>
              </a:p>
              <a:p>
                <a:pPr lvl="1"/>
                <a:r>
                  <a:rPr lang="en-GB" dirty="0" smtClean="0"/>
                  <a:t> </a:t>
                </a:r>
                <a:r>
                  <a:rPr lang="en-GB" dirty="0" err="1"/>
                  <a:t>i.female</a:t>
                </a:r>
                <a:r>
                  <a:rPr lang="en-GB" dirty="0"/>
                  <a:t>  </a:t>
                </a:r>
                <a:r>
                  <a:rPr lang="en-GB" dirty="0" err="1"/>
                  <a:t>i.children</a:t>
                </a:r>
                <a:r>
                  <a:rPr lang="en-GB" dirty="0"/>
                  <a:t> i.college_01 </a:t>
                </a:r>
                <a:r>
                  <a:rPr lang="en-GB" dirty="0" err="1"/>
                  <a:t>i.employment_agg</a:t>
                </a:r>
                <a:r>
                  <a:rPr lang="en-GB" dirty="0"/>
                  <a:t> </a:t>
                </a:r>
                <a:r>
                  <a:rPr lang="en-GB" dirty="0" err="1"/>
                  <a:t>i.age_num</a:t>
                </a:r>
                <a:r>
                  <a:rPr lang="en-GB" dirty="0"/>
                  <a:t> </a:t>
                </a:r>
                <a:r>
                  <a:rPr lang="en-GB" dirty="0" err="1"/>
                  <a:t>i.dominant_origin</a:t>
                </a:r>
                <a:r>
                  <a:rPr lang="en-GB" dirty="0"/>
                  <a:t> i.vote_agg_number_15factor </a:t>
                </a:r>
                <a:r>
                  <a:rPr lang="en-GB" dirty="0" err="1"/>
                  <a:t>i.urban</a:t>
                </a:r>
                <a:r>
                  <a:rPr lang="en-GB" dirty="0"/>
                  <a:t> </a:t>
                </a:r>
                <a:r>
                  <a:rPr lang="en-GB" dirty="0" err="1"/>
                  <a:t>i.heating_expenses_noMiss</a:t>
                </a:r>
                <a:r>
                  <a:rPr lang="en-GB" dirty="0"/>
                  <a:t> </a:t>
                </a:r>
                <a:r>
                  <a:rPr lang="en-GB" dirty="0" err="1"/>
                  <a:t>i.which_polluting_sector_num</a:t>
                </a:r>
                <a:r>
                  <a:rPr lang="en-GB" dirty="0"/>
                  <a:t> </a:t>
                </a:r>
                <a:r>
                  <a:rPr lang="en-GB" dirty="0" err="1"/>
                  <a:t>i.income_factor</a:t>
                </a:r>
                <a:r>
                  <a:rPr lang="en-GB" dirty="0"/>
                  <a:t> </a:t>
                </a:r>
                <a:r>
                  <a:rPr lang="en-GB" dirty="0" err="1"/>
                  <a:t>i.hit_by_covid</a:t>
                </a:r>
                <a:r>
                  <a:rPr lang="en-GB" dirty="0"/>
                  <a:t> </a:t>
                </a:r>
                <a:r>
                  <a:rPr lang="en-GB" dirty="0" err="1"/>
                  <a:t>i.treatment</a:t>
                </a:r>
                <a:endParaRPr lang="en-GB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9" t="-2695" r="-779" b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4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683" y="1601788"/>
            <a:ext cx="6218922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3" y="1601788"/>
            <a:ext cx="622058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3" y="1601788"/>
            <a:ext cx="622058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2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3" y="1601788"/>
            <a:ext cx="622058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4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3" y="1601788"/>
            <a:ext cx="622058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3" y="1601788"/>
            <a:ext cx="622058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4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OECD_English_white</Template>
  <TotalTime>67</TotalTime>
  <Words>39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Georgia</vt:lpstr>
      <vt:lpstr>Helvetica 65 Medium</vt:lpstr>
      <vt:lpstr>OECD_English_white</vt:lpstr>
      <vt:lpstr>PowerPoint Presentation</vt:lpstr>
      <vt:lpstr>Margins Plots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 income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KRUSE Tobias, ECO/PED</dc:creator>
  <cp:lastModifiedBy>KRUSE Tobias, ECO/PED</cp:lastModifiedBy>
  <cp:revision>6</cp:revision>
  <dcterms:created xsi:type="dcterms:W3CDTF">2021-11-07T14:19:25Z</dcterms:created>
  <dcterms:modified xsi:type="dcterms:W3CDTF">2021-11-07T15:27:19Z</dcterms:modified>
</cp:coreProperties>
</file>