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2" r:id="rId8"/>
    <p:sldId id="303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76003" y="1862289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328702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098043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8907988" y="1856104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  Adrien</cp:lastModifiedBy>
  <cp:revision>23</cp:revision>
  <dcterms:created xsi:type="dcterms:W3CDTF">2020-08-03T08:49:35Z</dcterms:created>
  <dcterms:modified xsi:type="dcterms:W3CDTF">2021-07-12T12:38:53Z</dcterms:modified>
</cp:coreProperties>
</file>