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80" d="100"/>
          <a:sy n="80" d="100"/>
        </p:scale>
        <p:origin x="108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35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146039" y="0"/>
            <a:ext cx="548640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58909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146039" y="711172"/>
            <a:ext cx="5486397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</a:t>
            </a:r>
            <a:r>
              <a:rPr lang="en-US" sz="1200" dirty="0" smtClean="0">
                <a:solidFill>
                  <a:schemeClr val="tx1"/>
                </a:solidFill>
              </a:rPr>
              <a:t>considerations</a:t>
            </a:r>
            <a:r>
              <a:rPr lang="en-US" sz="1200" dirty="0">
                <a:solidFill>
                  <a:schemeClr val="tx1"/>
                </a:solidFill>
              </a:rPr>
              <a:t>; supported </a:t>
            </a:r>
            <a:r>
              <a:rPr lang="en-US" sz="1200" dirty="0" smtClean="0">
                <a:solidFill>
                  <a:schemeClr val="tx1"/>
                </a:solidFill>
              </a:rPr>
              <a:t>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890177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67569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</a:t>
            </a:r>
            <a:r>
              <a:rPr lang="en-US" sz="1200" dirty="0" smtClean="0">
                <a:solidFill>
                  <a:schemeClr val="tx1"/>
                </a:solidFill>
              </a:rPr>
              <a:t>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41252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</a:t>
            </a:r>
            <a:r>
              <a:rPr lang="en-US" sz="1200" dirty="0" smtClean="0">
                <a:solidFill>
                  <a:schemeClr val="tx1"/>
                </a:solidFill>
              </a:rPr>
              <a:t>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42584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50529" y="46272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960"/>
            <a:ext cx="9867569" cy="46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67759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69084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146039" y="0"/>
            <a:ext cx="548640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58909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146039" y="711172"/>
            <a:ext cx="5486397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</a:t>
            </a:r>
            <a:r>
              <a:rPr lang="en-US" sz="1200" dirty="0" smtClean="0">
                <a:solidFill>
                  <a:schemeClr val="tx1"/>
                </a:solidFill>
              </a:rPr>
              <a:t>considerations</a:t>
            </a:r>
            <a:r>
              <a:rPr lang="en-US" sz="1200" dirty="0">
                <a:solidFill>
                  <a:schemeClr val="tx1"/>
                </a:solidFill>
              </a:rPr>
              <a:t>; supported </a:t>
            </a:r>
            <a:r>
              <a:rPr lang="en-US" sz="1200" dirty="0" smtClean="0">
                <a:solidFill>
                  <a:schemeClr val="tx1"/>
                </a:solidFill>
              </a:rPr>
              <a:t>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890177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67569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</a:t>
            </a:r>
            <a:r>
              <a:rPr lang="en-US" sz="1200" dirty="0" smtClean="0">
                <a:solidFill>
                  <a:schemeClr val="tx1"/>
                </a:solidFill>
              </a:rPr>
              <a:t>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41252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</a:t>
            </a:r>
            <a:r>
              <a:rPr lang="en-US" sz="1200" dirty="0" smtClean="0">
                <a:solidFill>
                  <a:schemeClr val="tx1"/>
                </a:solidFill>
              </a:rPr>
              <a:t>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42584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50529" y="46272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960"/>
            <a:ext cx="9867569" cy="46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67759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69084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  Adrien</cp:lastModifiedBy>
  <cp:revision>20</cp:revision>
  <dcterms:created xsi:type="dcterms:W3CDTF">2020-08-03T08:49:35Z</dcterms:created>
  <dcterms:modified xsi:type="dcterms:W3CDTF">2021-07-09T14:05:58Z</dcterms:modified>
</cp:coreProperties>
</file>