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AA8"/>
    <a:srgbClr val="33CD33"/>
    <a:srgbClr val="0FC40F"/>
    <a:srgbClr val="FF9B9B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6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9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3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8FD1-DA39-4938-86A5-59477DE1002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6872-124F-4002-89CD-5D69B21FCD8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1" y="0"/>
            <a:ext cx="9859898" cy="6857999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4432041" y="5047861"/>
            <a:ext cx="430904" cy="9663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153748" y="4678529"/>
            <a:ext cx="237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extreme</a:t>
            </a:r>
            <a:r>
              <a:rPr lang="fr-FR" sz="2000" b="1" dirty="0" smtClean="0"/>
              <a:t> distribution</a:t>
            </a:r>
            <a:endParaRPr lang="en-US" sz="2000" b="1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289820" y="5078639"/>
            <a:ext cx="463919" cy="9355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212424" y="4678529"/>
            <a:ext cx="1583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 smtClean="0"/>
              <a:t>threshold</a:t>
            </a:r>
            <a:r>
              <a:rPr lang="fr-FR" sz="2000" b="1" dirty="0" smtClean="0"/>
              <a:t> of winners</a:t>
            </a:r>
            <a:endParaRPr lang="en-US" sz="2000" b="1" dirty="0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7289820" y="1567543"/>
            <a:ext cx="0" cy="517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9131061" y="1567543"/>
            <a:ext cx="0" cy="517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ccolade fermante 16"/>
          <p:cNvSpPr/>
          <p:nvPr/>
        </p:nvSpPr>
        <p:spPr>
          <a:xfrm rot="16200000">
            <a:off x="4391358" y="-1442885"/>
            <a:ext cx="261257" cy="5535666"/>
          </a:xfrm>
          <a:prstGeom prst="rightBrace">
            <a:avLst>
              <a:gd name="adj1" fmla="val 158334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colade fermante 17"/>
          <p:cNvSpPr/>
          <p:nvPr/>
        </p:nvSpPr>
        <p:spPr>
          <a:xfrm rot="16200000">
            <a:off x="9907307" y="436734"/>
            <a:ext cx="261257" cy="1813748"/>
          </a:xfrm>
          <a:prstGeom prst="rightBrace">
            <a:avLst>
              <a:gd name="adj1" fmla="val 158334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4004825" y="682243"/>
            <a:ext cx="103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winners</a:t>
            </a:r>
            <a:endParaRPr lang="en-US" sz="2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9633786" y="682243"/>
            <a:ext cx="808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losers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861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1" y="0"/>
            <a:ext cx="9859898" cy="6857999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4432041" y="5047861"/>
            <a:ext cx="430904" cy="9663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153748" y="4678529"/>
            <a:ext cx="237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extreme</a:t>
            </a:r>
            <a:r>
              <a:rPr lang="fr-FR" sz="2000" b="1" dirty="0" smtClean="0"/>
              <a:t> distribution</a:t>
            </a:r>
            <a:endParaRPr lang="en-US" sz="2000" b="1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7289820" y="5078639"/>
            <a:ext cx="463919" cy="93553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212424" y="4678529"/>
            <a:ext cx="1583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 err="1" smtClean="0"/>
              <a:t>threshold</a:t>
            </a:r>
            <a:r>
              <a:rPr lang="fr-FR" sz="2000" b="1" dirty="0" smtClean="0"/>
              <a:t> of winners</a:t>
            </a:r>
            <a:endParaRPr lang="en-US" sz="2000" b="1" dirty="0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7289820" y="1567543"/>
            <a:ext cx="0" cy="517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9131061" y="1567543"/>
            <a:ext cx="0" cy="517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ccolade fermante 16"/>
          <p:cNvSpPr/>
          <p:nvPr/>
        </p:nvSpPr>
        <p:spPr>
          <a:xfrm rot="16200000">
            <a:off x="4391358" y="-1442885"/>
            <a:ext cx="261257" cy="5535666"/>
          </a:xfrm>
          <a:prstGeom prst="rightBrace">
            <a:avLst>
              <a:gd name="adj1" fmla="val 158334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4004825" y="682243"/>
            <a:ext cx="103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winners</a:t>
            </a:r>
            <a:endParaRPr lang="en-US" sz="2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9633786" y="682243"/>
            <a:ext cx="808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losers</a:t>
            </a:r>
            <a:endParaRPr lang="en-US" sz="2000" b="1" dirty="0"/>
          </a:p>
        </p:txBody>
      </p:sp>
      <p:sp>
        <p:nvSpPr>
          <p:cNvPr id="9" name="Forme libre 8"/>
          <p:cNvSpPr/>
          <p:nvPr/>
        </p:nvSpPr>
        <p:spPr>
          <a:xfrm>
            <a:off x="1766888" y="6062663"/>
            <a:ext cx="5372100" cy="657225"/>
          </a:xfrm>
          <a:custGeom>
            <a:avLst/>
            <a:gdLst>
              <a:gd name="connsiteX0" fmla="*/ 0 w 5372100"/>
              <a:gd name="connsiteY0" fmla="*/ 19050 h 657225"/>
              <a:gd name="connsiteX1" fmla="*/ 5372100 w 5372100"/>
              <a:gd name="connsiteY1" fmla="*/ 0 h 657225"/>
              <a:gd name="connsiteX2" fmla="*/ 5148262 w 5372100"/>
              <a:gd name="connsiteY2" fmla="*/ 71437 h 657225"/>
              <a:gd name="connsiteX3" fmla="*/ 4748212 w 5372100"/>
              <a:gd name="connsiteY3" fmla="*/ 152400 h 657225"/>
              <a:gd name="connsiteX4" fmla="*/ 4329112 w 5372100"/>
              <a:gd name="connsiteY4" fmla="*/ 228600 h 657225"/>
              <a:gd name="connsiteX5" fmla="*/ 3929062 w 5372100"/>
              <a:gd name="connsiteY5" fmla="*/ 290512 h 657225"/>
              <a:gd name="connsiteX6" fmla="*/ 3552825 w 5372100"/>
              <a:gd name="connsiteY6" fmla="*/ 338137 h 657225"/>
              <a:gd name="connsiteX7" fmla="*/ 3257550 w 5372100"/>
              <a:gd name="connsiteY7" fmla="*/ 366712 h 657225"/>
              <a:gd name="connsiteX8" fmla="*/ 2876550 w 5372100"/>
              <a:gd name="connsiteY8" fmla="*/ 400050 h 657225"/>
              <a:gd name="connsiteX9" fmla="*/ 2562225 w 5372100"/>
              <a:gd name="connsiteY9" fmla="*/ 438150 h 657225"/>
              <a:gd name="connsiteX10" fmla="*/ 1990725 w 5372100"/>
              <a:gd name="connsiteY10" fmla="*/ 476250 h 657225"/>
              <a:gd name="connsiteX11" fmla="*/ 1838325 w 5372100"/>
              <a:gd name="connsiteY11" fmla="*/ 495300 h 657225"/>
              <a:gd name="connsiteX12" fmla="*/ 1557337 w 5372100"/>
              <a:gd name="connsiteY12" fmla="*/ 528637 h 657225"/>
              <a:gd name="connsiteX13" fmla="*/ 1209675 w 5372100"/>
              <a:gd name="connsiteY13" fmla="*/ 566737 h 657225"/>
              <a:gd name="connsiteX14" fmla="*/ 885825 w 5372100"/>
              <a:gd name="connsiteY14" fmla="*/ 590550 h 657225"/>
              <a:gd name="connsiteX15" fmla="*/ 671512 w 5372100"/>
              <a:gd name="connsiteY15" fmla="*/ 619125 h 657225"/>
              <a:gd name="connsiteX16" fmla="*/ 523875 w 5372100"/>
              <a:gd name="connsiteY16" fmla="*/ 619125 h 657225"/>
              <a:gd name="connsiteX17" fmla="*/ 328612 w 5372100"/>
              <a:gd name="connsiteY17" fmla="*/ 638175 h 657225"/>
              <a:gd name="connsiteX18" fmla="*/ 147637 w 5372100"/>
              <a:gd name="connsiteY18" fmla="*/ 638175 h 657225"/>
              <a:gd name="connsiteX19" fmla="*/ 4762 w 5372100"/>
              <a:gd name="connsiteY19" fmla="*/ 657225 h 657225"/>
              <a:gd name="connsiteX20" fmla="*/ 0 w 5372100"/>
              <a:gd name="connsiteY20" fmla="*/ 1905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72100" h="657225">
                <a:moveTo>
                  <a:pt x="0" y="19050"/>
                </a:moveTo>
                <a:lnTo>
                  <a:pt x="5372100" y="0"/>
                </a:lnTo>
                <a:lnTo>
                  <a:pt x="5148262" y="71437"/>
                </a:lnTo>
                <a:lnTo>
                  <a:pt x="4748212" y="152400"/>
                </a:lnTo>
                <a:lnTo>
                  <a:pt x="4329112" y="228600"/>
                </a:lnTo>
                <a:lnTo>
                  <a:pt x="3929062" y="290512"/>
                </a:lnTo>
                <a:lnTo>
                  <a:pt x="3552825" y="338137"/>
                </a:lnTo>
                <a:lnTo>
                  <a:pt x="3257550" y="366712"/>
                </a:lnTo>
                <a:lnTo>
                  <a:pt x="2876550" y="400050"/>
                </a:lnTo>
                <a:lnTo>
                  <a:pt x="2562225" y="438150"/>
                </a:lnTo>
                <a:lnTo>
                  <a:pt x="1990725" y="476250"/>
                </a:lnTo>
                <a:lnTo>
                  <a:pt x="1838325" y="495300"/>
                </a:lnTo>
                <a:lnTo>
                  <a:pt x="1557337" y="528637"/>
                </a:lnTo>
                <a:lnTo>
                  <a:pt x="1209675" y="566737"/>
                </a:lnTo>
                <a:lnTo>
                  <a:pt x="885825" y="590550"/>
                </a:lnTo>
                <a:lnTo>
                  <a:pt x="671512" y="619125"/>
                </a:lnTo>
                <a:lnTo>
                  <a:pt x="523875" y="619125"/>
                </a:lnTo>
                <a:lnTo>
                  <a:pt x="328612" y="638175"/>
                </a:lnTo>
                <a:lnTo>
                  <a:pt x="147637" y="638175"/>
                </a:lnTo>
                <a:lnTo>
                  <a:pt x="4762" y="657225"/>
                </a:lnTo>
                <a:cubicBezTo>
                  <a:pt x="3175" y="444500"/>
                  <a:pt x="1587" y="231775"/>
                  <a:pt x="0" y="19050"/>
                </a:cubicBezTo>
                <a:close/>
              </a:path>
            </a:pathLst>
          </a:custGeom>
          <a:pattFill prst="wdUpDiag">
            <a:fgClr>
              <a:srgbClr val="FF9B9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2524125" y="6248400"/>
            <a:ext cx="242888" cy="247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2498734" y="6172170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9194800" y="114300"/>
            <a:ext cx="1771650" cy="4946650"/>
          </a:xfrm>
          <a:custGeom>
            <a:avLst/>
            <a:gdLst>
              <a:gd name="connsiteX0" fmla="*/ 1638300 w 1771650"/>
              <a:gd name="connsiteY0" fmla="*/ 0 h 4946650"/>
              <a:gd name="connsiteX1" fmla="*/ 1765300 w 1771650"/>
              <a:gd name="connsiteY1" fmla="*/ 0 h 4946650"/>
              <a:gd name="connsiteX2" fmla="*/ 1771650 w 1771650"/>
              <a:gd name="connsiteY2" fmla="*/ 4933950 h 4946650"/>
              <a:gd name="connsiteX3" fmla="*/ 0 w 1771650"/>
              <a:gd name="connsiteY3" fmla="*/ 4946650 h 4946650"/>
              <a:gd name="connsiteX4" fmla="*/ 222250 w 1771650"/>
              <a:gd name="connsiteY4" fmla="*/ 4762500 h 4946650"/>
              <a:gd name="connsiteX5" fmla="*/ 482600 w 1771650"/>
              <a:gd name="connsiteY5" fmla="*/ 4502150 h 4946650"/>
              <a:gd name="connsiteX6" fmla="*/ 711200 w 1771650"/>
              <a:gd name="connsiteY6" fmla="*/ 4191000 h 4946650"/>
              <a:gd name="connsiteX7" fmla="*/ 908050 w 1771650"/>
              <a:gd name="connsiteY7" fmla="*/ 3848100 h 4946650"/>
              <a:gd name="connsiteX8" fmla="*/ 1098550 w 1771650"/>
              <a:gd name="connsiteY8" fmla="*/ 3422650 h 4946650"/>
              <a:gd name="connsiteX9" fmla="*/ 1174750 w 1771650"/>
              <a:gd name="connsiteY9" fmla="*/ 3244850 h 4946650"/>
              <a:gd name="connsiteX10" fmla="*/ 1333500 w 1771650"/>
              <a:gd name="connsiteY10" fmla="*/ 2603500 h 4946650"/>
              <a:gd name="connsiteX11" fmla="*/ 1441450 w 1771650"/>
              <a:gd name="connsiteY11" fmla="*/ 2000250 h 4946650"/>
              <a:gd name="connsiteX12" fmla="*/ 1524000 w 1771650"/>
              <a:gd name="connsiteY12" fmla="*/ 1301750 h 4946650"/>
              <a:gd name="connsiteX13" fmla="*/ 1638300 w 1771650"/>
              <a:gd name="connsiteY13" fmla="*/ 0 h 494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1650" h="4946650">
                <a:moveTo>
                  <a:pt x="1638300" y="0"/>
                </a:moveTo>
                <a:lnTo>
                  <a:pt x="1765300" y="0"/>
                </a:lnTo>
                <a:cubicBezTo>
                  <a:pt x="1767417" y="1644650"/>
                  <a:pt x="1769533" y="3289300"/>
                  <a:pt x="1771650" y="4933950"/>
                </a:cubicBezTo>
                <a:lnTo>
                  <a:pt x="0" y="4946650"/>
                </a:lnTo>
                <a:lnTo>
                  <a:pt x="222250" y="4762500"/>
                </a:lnTo>
                <a:lnTo>
                  <a:pt x="482600" y="4502150"/>
                </a:lnTo>
                <a:lnTo>
                  <a:pt x="711200" y="4191000"/>
                </a:lnTo>
                <a:lnTo>
                  <a:pt x="908050" y="3848100"/>
                </a:lnTo>
                <a:lnTo>
                  <a:pt x="1098550" y="3422650"/>
                </a:lnTo>
                <a:lnTo>
                  <a:pt x="1174750" y="3244850"/>
                </a:lnTo>
                <a:lnTo>
                  <a:pt x="1333500" y="2603500"/>
                </a:lnTo>
                <a:lnTo>
                  <a:pt x="1441450" y="2000250"/>
                </a:lnTo>
                <a:lnTo>
                  <a:pt x="1524000" y="1301750"/>
                </a:lnTo>
                <a:lnTo>
                  <a:pt x="1638300" y="0"/>
                </a:lnTo>
                <a:close/>
              </a:path>
            </a:pathLst>
          </a:custGeom>
          <a:pattFill prst="wdDnDiag">
            <a:fgClr>
              <a:srgbClr val="FF9B9B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à coins arrondis 23"/>
          <p:cNvSpPr/>
          <p:nvPr/>
        </p:nvSpPr>
        <p:spPr>
          <a:xfrm>
            <a:off x="10320640" y="4298391"/>
            <a:ext cx="242888" cy="247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/>
          <p:cNvSpPr txBox="1"/>
          <p:nvPr/>
        </p:nvSpPr>
        <p:spPr>
          <a:xfrm>
            <a:off x="10277616" y="422216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Accolade fermante 17"/>
          <p:cNvSpPr/>
          <p:nvPr/>
        </p:nvSpPr>
        <p:spPr>
          <a:xfrm rot="16200000">
            <a:off x="9907307" y="436734"/>
            <a:ext cx="261257" cy="1813748"/>
          </a:xfrm>
          <a:prstGeom prst="rightBrace">
            <a:avLst>
              <a:gd name="adj1" fmla="val 158334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6697247" y="6248400"/>
            <a:ext cx="928118" cy="2476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619175" y="6125167"/>
            <a:ext cx="1575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current</a:t>
            </a:r>
            <a:r>
              <a:rPr lang="fr-FR" sz="2000" b="1" dirty="0" smtClean="0"/>
              <a:t> distribution</a:t>
            </a:r>
            <a:endParaRPr lang="en-US" sz="20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2818915" y="466959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1</a:t>
            </a:r>
            <a:endParaRPr lang="en-US" sz="2000" b="1" dirty="0"/>
          </a:p>
        </p:txBody>
      </p:sp>
      <p:sp>
        <p:nvSpPr>
          <p:cNvPr id="30" name="Organigramme : Connecteur 29"/>
          <p:cNvSpPr/>
          <p:nvPr/>
        </p:nvSpPr>
        <p:spPr>
          <a:xfrm>
            <a:off x="2818915" y="4731538"/>
            <a:ext cx="299276" cy="276225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376162" y="6248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Organigramme : Connecteur 31"/>
          <p:cNvSpPr/>
          <p:nvPr/>
        </p:nvSpPr>
        <p:spPr>
          <a:xfrm>
            <a:off x="1376162" y="6310342"/>
            <a:ext cx="299276" cy="276225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9618442" y="38839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Organigramme : Connecteur 33"/>
          <p:cNvSpPr/>
          <p:nvPr/>
        </p:nvSpPr>
        <p:spPr>
          <a:xfrm>
            <a:off x="9618442" y="3945936"/>
            <a:ext cx="299276" cy="276225"/>
          </a:xfrm>
          <a:prstGeom prst="flowChartConnector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1" y="-1"/>
            <a:ext cx="9864938" cy="6861504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flipH="1" flipV="1">
            <a:off x="1838325" y="6448425"/>
            <a:ext cx="1" cy="30480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344933" y="6353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</a:rPr>
              <a:t>3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1344933" y="6415058"/>
            <a:ext cx="299276" cy="276225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0261600" y="3555867"/>
            <a:ext cx="1" cy="29702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7408" y="33908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4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Organigramme : Connecteur 14"/>
          <p:cNvSpPr/>
          <p:nvPr/>
        </p:nvSpPr>
        <p:spPr>
          <a:xfrm>
            <a:off x="9717408" y="3452812"/>
            <a:ext cx="299276" cy="276225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098666" y="5305036"/>
            <a:ext cx="430904" cy="9663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872676" y="4971601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custom distribution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863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1" y="-1"/>
            <a:ext cx="9864938" cy="686150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44933" y="6353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3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1344933" y="6415058"/>
            <a:ext cx="299276" cy="276225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9717408" y="33908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4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Organigramme : Connecteur 14"/>
          <p:cNvSpPr/>
          <p:nvPr/>
        </p:nvSpPr>
        <p:spPr>
          <a:xfrm>
            <a:off x="9717408" y="3452812"/>
            <a:ext cx="299276" cy="276225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098666" y="5305036"/>
            <a:ext cx="430904" cy="96631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872676" y="4971601"/>
            <a:ext cx="22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custom distribution</a:t>
            </a:r>
            <a:endParaRPr lang="en-US" sz="2000" b="1" dirty="0"/>
          </a:p>
        </p:txBody>
      </p:sp>
      <p:sp>
        <p:nvSpPr>
          <p:cNvPr id="2" name="Forme libre 1"/>
          <p:cNvSpPr/>
          <p:nvPr/>
        </p:nvSpPr>
        <p:spPr>
          <a:xfrm>
            <a:off x="1762125" y="6138863"/>
            <a:ext cx="5124450" cy="585787"/>
          </a:xfrm>
          <a:custGeom>
            <a:avLst/>
            <a:gdLst>
              <a:gd name="connsiteX0" fmla="*/ 0 w 5124450"/>
              <a:gd name="connsiteY0" fmla="*/ 342900 h 585787"/>
              <a:gd name="connsiteX1" fmla="*/ 266700 w 5124450"/>
              <a:gd name="connsiteY1" fmla="*/ 342900 h 585787"/>
              <a:gd name="connsiteX2" fmla="*/ 533400 w 5124450"/>
              <a:gd name="connsiteY2" fmla="*/ 333375 h 585787"/>
              <a:gd name="connsiteX3" fmla="*/ 842963 w 5124450"/>
              <a:gd name="connsiteY3" fmla="*/ 309562 h 585787"/>
              <a:gd name="connsiteX4" fmla="*/ 1290638 w 5124450"/>
              <a:gd name="connsiteY4" fmla="*/ 285750 h 585787"/>
              <a:gd name="connsiteX5" fmla="*/ 1666875 w 5124450"/>
              <a:gd name="connsiteY5" fmla="*/ 271462 h 585787"/>
              <a:gd name="connsiteX6" fmla="*/ 2038350 w 5124450"/>
              <a:gd name="connsiteY6" fmla="*/ 247650 h 585787"/>
              <a:gd name="connsiteX7" fmla="*/ 2543175 w 5124450"/>
              <a:gd name="connsiteY7" fmla="*/ 214312 h 585787"/>
              <a:gd name="connsiteX8" fmla="*/ 3005138 w 5124450"/>
              <a:gd name="connsiteY8" fmla="*/ 200025 h 585787"/>
              <a:gd name="connsiteX9" fmla="*/ 3390900 w 5124450"/>
              <a:gd name="connsiteY9" fmla="*/ 176212 h 585787"/>
              <a:gd name="connsiteX10" fmla="*/ 3914775 w 5124450"/>
              <a:gd name="connsiteY10" fmla="*/ 128587 h 585787"/>
              <a:gd name="connsiteX11" fmla="*/ 4600575 w 5124450"/>
              <a:gd name="connsiteY11" fmla="*/ 57150 h 585787"/>
              <a:gd name="connsiteX12" fmla="*/ 5124450 w 5124450"/>
              <a:gd name="connsiteY12" fmla="*/ 0 h 585787"/>
              <a:gd name="connsiteX13" fmla="*/ 4648200 w 5124450"/>
              <a:gd name="connsiteY13" fmla="*/ 104775 h 585787"/>
              <a:gd name="connsiteX14" fmla="*/ 4181475 w 5124450"/>
              <a:gd name="connsiteY14" fmla="*/ 185737 h 585787"/>
              <a:gd name="connsiteX15" fmla="*/ 3829050 w 5124450"/>
              <a:gd name="connsiteY15" fmla="*/ 233362 h 585787"/>
              <a:gd name="connsiteX16" fmla="*/ 3357563 w 5124450"/>
              <a:gd name="connsiteY16" fmla="*/ 290512 h 585787"/>
              <a:gd name="connsiteX17" fmla="*/ 2871788 w 5124450"/>
              <a:gd name="connsiteY17" fmla="*/ 333375 h 585787"/>
              <a:gd name="connsiteX18" fmla="*/ 2390775 w 5124450"/>
              <a:gd name="connsiteY18" fmla="*/ 381000 h 585787"/>
              <a:gd name="connsiteX19" fmla="*/ 2024063 w 5124450"/>
              <a:gd name="connsiteY19" fmla="*/ 400050 h 585787"/>
              <a:gd name="connsiteX20" fmla="*/ 1762125 w 5124450"/>
              <a:gd name="connsiteY20" fmla="*/ 433387 h 585787"/>
              <a:gd name="connsiteX21" fmla="*/ 1404938 w 5124450"/>
              <a:gd name="connsiteY21" fmla="*/ 466725 h 585787"/>
              <a:gd name="connsiteX22" fmla="*/ 1081088 w 5124450"/>
              <a:gd name="connsiteY22" fmla="*/ 500062 h 585787"/>
              <a:gd name="connsiteX23" fmla="*/ 762000 w 5124450"/>
              <a:gd name="connsiteY23" fmla="*/ 533400 h 585787"/>
              <a:gd name="connsiteX24" fmla="*/ 185738 w 5124450"/>
              <a:gd name="connsiteY24" fmla="*/ 571500 h 585787"/>
              <a:gd name="connsiteX25" fmla="*/ 0 w 5124450"/>
              <a:gd name="connsiteY25" fmla="*/ 585787 h 585787"/>
              <a:gd name="connsiteX26" fmla="*/ 0 w 5124450"/>
              <a:gd name="connsiteY26" fmla="*/ 342900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24450" h="585787">
                <a:moveTo>
                  <a:pt x="0" y="342900"/>
                </a:moveTo>
                <a:lnTo>
                  <a:pt x="266700" y="342900"/>
                </a:lnTo>
                <a:lnTo>
                  <a:pt x="533400" y="333375"/>
                </a:lnTo>
                <a:lnTo>
                  <a:pt x="842963" y="309562"/>
                </a:lnTo>
                <a:lnTo>
                  <a:pt x="1290638" y="285750"/>
                </a:lnTo>
                <a:lnTo>
                  <a:pt x="1666875" y="271462"/>
                </a:lnTo>
                <a:lnTo>
                  <a:pt x="2038350" y="247650"/>
                </a:lnTo>
                <a:lnTo>
                  <a:pt x="2543175" y="214312"/>
                </a:lnTo>
                <a:lnTo>
                  <a:pt x="3005138" y="200025"/>
                </a:lnTo>
                <a:lnTo>
                  <a:pt x="3390900" y="176212"/>
                </a:lnTo>
                <a:lnTo>
                  <a:pt x="3914775" y="128587"/>
                </a:lnTo>
                <a:lnTo>
                  <a:pt x="4600575" y="57150"/>
                </a:lnTo>
                <a:lnTo>
                  <a:pt x="5124450" y="0"/>
                </a:lnTo>
                <a:lnTo>
                  <a:pt x="4648200" y="104775"/>
                </a:lnTo>
                <a:lnTo>
                  <a:pt x="4181475" y="185737"/>
                </a:lnTo>
                <a:lnTo>
                  <a:pt x="3829050" y="233362"/>
                </a:lnTo>
                <a:lnTo>
                  <a:pt x="3357563" y="290512"/>
                </a:lnTo>
                <a:lnTo>
                  <a:pt x="2871788" y="333375"/>
                </a:lnTo>
                <a:lnTo>
                  <a:pt x="2390775" y="381000"/>
                </a:lnTo>
                <a:lnTo>
                  <a:pt x="2024063" y="400050"/>
                </a:lnTo>
                <a:lnTo>
                  <a:pt x="1762125" y="433387"/>
                </a:lnTo>
                <a:lnTo>
                  <a:pt x="1404938" y="466725"/>
                </a:lnTo>
                <a:lnTo>
                  <a:pt x="1081088" y="500062"/>
                </a:lnTo>
                <a:lnTo>
                  <a:pt x="762000" y="533400"/>
                </a:lnTo>
                <a:lnTo>
                  <a:pt x="185738" y="571500"/>
                </a:lnTo>
                <a:lnTo>
                  <a:pt x="0" y="585787"/>
                </a:lnTo>
                <a:lnTo>
                  <a:pt x="0" y="342900"/>
                </a:lnTo>
                <a:close/>
              </a:path>
            </a:pathLst>
          </a:custGeom>
          <a:pattFill prst="wdUpDiag">
            <a:fgClr>
              <a:srgbClr val="A8EAA8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eur droit avec flèche 2"/>
          <p:cNvCxnSpPr/>
          <p:nvPr/>
        </p:nvCxnSpPr>
        <p:spPr>
          <a:xfrm flipH="1" flipV="1">
            <a:off x="1838325" y="6448425"/>
            <a:ext cx="1" cy="30480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19" idx="1"/>
          </p:cNvCxnSpPr>
          <p:nvPr/>
        </p:nvCxnSpPr>
        <p:spPr>
          <a:xfrm flipH="1" flipV="1">
            <a:off x="4529570" y="6428418"/>
            <a:ext cx="2607830" cy="4726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7137400" y="6275626"/>
            <a:ext cx="229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amount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transferred</a:t>
            </a:r>
            <a:endParaRPr lang="en-US" sz="2000" b="1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1238967" y="6055519"/>
            <a:ext cx="2299" cy="7064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166937" y="6457181"/>
            <a:ext cx="1" cy="304801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937653" y="63099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4</a:t>
            </a:r>
            <a:endParaRPr lang="en-US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885590" y="59170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10</a:t>
            </a:r>
            <a:endParaRPr lang="en-US" sz="1400" b="1" dirty="0"/>
          </a:p>
        </p:txBody>
      </p:sp>
      <p:sp>
        <p:nvSpPr>
          <p:cNvPr id="27" name="Forme libre 26"/>
          <p:cNvSpPr/>
          <p:nvPr/>
        </p:nvSpPr>
        <p:spPr>
          <a:xfrm>
            <a:off x="9455150" y="146050"/>
            <a:ext cx="1377950" cy="4679950"/>
          </a:xfrm>
          <a:custGeom>
            <a:avLst/>
            <a:gdLst>
              <a:gd name="connsiteX0" fmla="*/ 1377950 w 1377950"/>
              <a:gd name="connsiteY0" fmla="*/ 0 h 4679950"/>
              <a:gd name="connsiteX1" fmla="*/ 1377950 w 1377950"/>
              <a:gd name="connsiteY1" fmla="*/ 273050 h 4679950"/>
              <a:gd name="connsiteX2" fmla="*/ 1371600 w 1377950"/>
              <a:gd name="connsiteY2" fmla="*/ 520700 h 4679950"/>
              <a:gd name="connsiteX3" fmla="*/ 1358900 w 1377950"/>
              <a:gd name="connsiteY3" fmla="*/ 806450 h 4679950"/>
              <a:gd name="connsiteX4" fmla="*/ 1346200 w 1377950"/>
              <a:gd name="connsiteY4" fmla="*/ 1041400 h 4679950"/>
              <a:gd name="connsiteX5" fmla="*/ 1308100 w 1377950"/>
              <a:gd name="connsiteY5" fmla="*/ 1390650 h 4679950"/>
              <a:gd name="connsiteX6" fmla="*/ 1276350 w 1377950"/>
              <a:gd name="connsiteY6" fmla="*/ 1625600 h 4679950"/>
              <a:gd name="connsiteX7" fmla="*/ 1244600 w 1377950"/>
              <a:gd name="connsiteY7" fmla="*/ 2101850 h 4679950"/>
              <a:gd name="connsiteX8" fmla="*/ 1168400 w 1377950"/>
              <a:gd name="connsiteY8" fmla="*/ 2470150 h 4679950"/>
              <a:gd name="connsiteX9" fmla="*/ 1136650 w 1377950"/>
              <a:gd name="connsiteY9" fmla="*/ 2762250 h 4679950"/>
              <a:gd name="connsiteX10" fmla="*/ 1022350 w 1377950"/>
              <a:gd name="connsiteY10" fmla="*/ 3181350 h 4679950"/>
              <a:gd name="connsiteX11" fmla="*/ 901700 w 1377950"/>
              <a:gd name="connsiteY11" fmla="*/ 3517900 h 4679950"/>
              <a:gd name="connsiteX12" fmla="*/ 723900 w 1377950"/>
              <a:gd name="connsiteY12" fmla="*/ 3873500 h 4679950"/>
              <a:gd name="connsiteX13" fmla="*/ 546100 w 1377950"/>
              <a:gd name="connsiteY13" fmla="*/ 4191000 h 4679950"/>
              <a:gd name="connsiteX14" fmla="*/ 342900 w 1377950"/>
              <a:gd name="connsiteY14" fmla="*/ 4419600 h 4679950"/>
              <a:gd name="connsiteX15" fmla="*/ 127000 w 1377950"/>
              <a:gd name="connsiteY15" fmla="*/ 4603750 h 4679950"/>
              <a:gd name="connsiteX16" fmla="*/ 0 w 1377950"/>
              <a:gd name="connsiteY16" fmla="*/ 4679950 h 4679950"/>
              <a:gd name="connsiteX17" fmla="*/ 266700 w 1377950"/>
              <a:gd name="connsiteY17" fmla="*/ 4368800 h 4679950"/>
              <a:gd name="connsiteX18" fmla="*/ 425450 w 1377950"/>
              <a:gd name="connsiteY18" fmla="*/ 4203700 h 4679950"/>
              <a:gd name="connsiteX19" fmla="*/ 577850 w 1377950"/>
              <a:gd name="connsiteY19" fmla="*/ 3981450 h 4679950"/>
              <a:gd name="connsiteX20" fmla="*/ 749300 w 1377950"/>
              <a:gd name="connsiteY20" fmla="*/ 3638550 h 4679950"/>
              <a:gd name="connsiteX21" fmla="*/ 895350 w 1377950"/>
              <a:gd name="connsiteY21" fmla="*/ 3276600 h 4679950"/>
              <a:gd name="connsiteX22" fmla="*/ 1060450 w 1377950"/>
              <a:gd name="connsiteY22" fmla="*/ 2616200 h 4679950"/>
              <a:gd name="connsiteX23" fmla="*/ 1200150 w 1377950"/>
              <a:gd name="connsiteY23" fmla="*/ 1949450 h 4679950"/>
              <a:gd name="connsiteX24" fmla="*/ 1263650 w 1377950"/>
              <a:gd name="connsiteY24" fmla="*/ 1225550 h 4679950"/>
              <a:gd name="connsiteX25" fmla="*/ 1333500 w 1377950"/>
              <a:gd name="connsiteY25" fmla="*/ 495300 h 4679950"/>
              <a:gd name="connsiteX26" fmla="*/ 1377950 w 1377950"/>
              <a:gd name="connsiteY26" fmla="*/ 0 h 467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77950" h="4679950">
                <a:moveTo>
                  <a:pt x="1377950" y="0"/>
                </a:moveTo>
                <a:lnTo>
                  <a:pt x="1377950" y="273050"/>
                </a:lnTo>
                <a:lnTo>
                  <a:pt x="1371600" y="520700"/>
                </a:lnTo>
                <a:lnTo>
                  <a:pt x="1358900" y="806450"/>
                </a:lnTo>
                <a:lnTo>
                  <a:pt x="1346200" y="1041400"/>
                </a:lnTo>
                <a:lnTo>
                  <a:pt x="1308100" y="1390650"/>
                </a:lnTo>
                <a:lnTo>
                  <a:pt x="1276350" y="1625600"/>
                </a:lnTo>
                <a:lnTo>
                  <a:pt x="1244600" y="2101850"/>
                </a:lnTo>
                <a:lnTo>
                  <a:pt x="1168400" y="2470150"/>
                </a:lnTo>
                <a:lnTo>
                  <a:pt x="1136650" y="2762250"/>
                </a:lnTo>
                <a:lnTo>
                  <a:pt x="1022350" y="3181350"/>
                </a:lnTo>
                <a:lnTo>
                  <a:pt x="901700" y="3517900"/>
                </a:lnTo>
                <a:lnTo>
                  <a:pt x="723900" y="3873500"/>
                </a:lnTo>
                <a:lnTo>
                  <a:pt x="546100" y="4191000"/>
                </a:lnTo>
                <a:lnTo>
                  <a:pt x="342900" y="4419600"/>
                </a:lnTo>
                <a:lnTo>
                  <a:pt x="127000" y="4603750"/>
                </a:lnTo>
                <a:lnTo>
                  <a:pt x="0" y="4679950"/>
                </a:lnTo>
                <a:lnTo>
                  <a:pt x="266700" y="4368800"/>
                </a:lnTo>
                <a:lnTo>
                  <a:pt x="425450" y="4203700"/>
                </a:lnTo>
                <a:lnTo>
                  <a:pt x="577850" y="3981450"/>
                </a:lnTo>
                <a:lnTo>
                  <a:pt x="749300" y="3638550"/>
                </a:lnTo>
                <a:lnTo>
                  <a:pt x="895350" y="3276600"/>
                </a:lnTo>
                <a:lnTo>
                  <a:pt x="1060450" y="2616200"/>
                </a:lnTo>
                <a:lnTo>
                  <a:pt x="1200150" y="1949450"/>
                </a:lnTo>
                <a:lnTo>
                  <a:pt x="1263650" y="1225550"/>
                </a:lnTo>
                <a:lnTo>
                  <a:pt x="1333500" y="495300"/>
                </a:lnTo>
                <a:lnTo>
                  <a:pt x="1377950" y="0"/>
                </a:lnTo>
                <a:close/>
              </a:path>
            </a:pathLst>
          </a:custGeom>
          <a:pattFill prst="wdUpDiag">
            <a:fgClr>
              <a:srgbClr val="A8EAA8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0261600" y="3555867"/>
            <a:ext cx="1" cy="29702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8920668" y="4184173"/>
            <a:ext cx="1111250" cy="20871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51" y="-1"/>
            <a:ext cx="9864938" cy="68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1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fabre</dc:creator>
  <cp:lastModifiedBy>fabre</cp:lastModifiedBy>
  <cp:revision>7</cp:revision>
  <dcterms:created xsi:type="dcterms:W3CDTF">2025-08-20T14:16:52Z</dcterms:created>
  <dcterms:modified xsi:type="dcterms:W3CDTF">2025-08-20T15:53:44Z</dcterms:modified>
</cp:coreProperties>
</file>