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90073" autoAdjust="0"/>
  </p:normalViewPr>
  <p:slideViewPr>
    <p:cSldViewPr snapToGrid="0">
      <p:cViewPr>
        <p:scale>
          <a:sx n="100" d="100"/>
          <a:sy n="100" d="100"/>
        </p:scale>
        <p:origin x="11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F37989-AD19-4331-8EE8-23ED0E113F83}"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B5B378AA-6409-4B6E-AFB2-5C627A24A05A}">
      <dgm:prSet/>
      <dgm:spPr/>
      <dgm:t>
        <a:bodyPr/>
        <a:lstStyle/>
        <a:p>
          <a:r>
            <a:rPr lang="en-US"/>
            <a:t>Review process includes 4 steps: selecting the review team, distributing relevant documents, holding the review, and noting actions to completed</a:t>
          </a:r>
        </a:p>
      </dgm:t>
    </dgm:pt>
    <dgm:pt modelId="{D3DB6D28-F40B-4688-9B82-179148A42958}" type="parTrans" cxnId="{7E87A8DA-9E57-4285-8BD4-5CCC86471BE7}">
      <dgm:prSet/>
      <dgm:spPr/>
      <dgm:t>
        <a:bodyPr/>
        <a:lstStyle/>
        <a:p>
          <a:endParaRPr lang="en-US"/>
        </a:p>
      </dgm:t>
    </dgm:pt>
    <dgm:pt modelId="{051DE06D-697D-449B-9F74-6F92E154E691}" type="sibTrans" cxnId="{7E87A8DA-9E57-4285-8BD4-5CCC86471BE7}">
      <dgm:prSet/>
      <dgm:spPr/>
      <dgm:t>
        <a:bodyPr/>
        <a:lstStyle/>
        <a:p>
          <a:endParaRPr lang="en-US"/>
        </a:p>
      </dgm:t>
    </dgm:pt>
    <dgm:pt modelId="{5389F175-8D75-4156-B135-42CB7561ED15}">
      <dgm:prSet/>
      <dgm:spPr/>
      <dgm:t>
        <a:bodyPr/>
        <a:lstStyle/>
        <a:p>
          <a:r>
            <a:rPr lang="en-US"/>
            <a:t>Review team must include project leader, QA manager, and the sub-team who worked on the item to be reviewed, with other project members attending if possible</a:t>
          </a:r>
        </a:p>
      </dgm:t>
    </dgm:pt>
    <dgm:pt modelId="{DAF8353C-6DE3-42DF-B93B-EB59660E1823}" type="parTrans" cxnId="{7BF725B3-5D15-4DF3-BED8-D185CD38CBEA}">
      <dgm:prSet/>
      <dgm:spPr/>
      <dgm:t>
        <a:bodyPr/>
        <a:lstStyle/>
        <a:p>
          <a:endParaRPr lang="en-US"/>
        </a:p>
      </dgm:t>
    </dgm:pt>
    <dgm:pt modelId="{F2957491-DD1E-4421-A0D5-670ABB25CBF8}" type="sibTrans" cxnId="{7BF725B3-5D15-4DF3-BED8-D185CD38CBEA}">
      <dgm:prSet/>
      <dgm:spPr/>
      <dgm:t>
        <a:bodyPr/>
        <a:lstStyle/>
        <a:p>
          <a:endParaRPr lang="en-US"/>
        </a:p>
      </dgm:t>
    </dgm:pt>
    <dgm:pt modelId="{F9670DE8-8B7B-4E29-AA1A-F602C3DE4F58}">
      <dgm:prSet/>
      <dgm:spPr/>
      <dgm:t>
        <a:bodyPr/>
        <a:lstStyle/>
        <a:p>
          <a:r>
            <a:rPr lang="en-US"/>
            <a:t>QA manager is responsible for arranging the review, finding a room, and giving adequate notice of the meeting</a:t>
          </a:r>
        </a:p>
      </dgm:t>
    </dgm:pt>
    <dgm:pt modelId="{5783AB5B-8E30-4EB9-97DD-BA9571AC8635}" type="parTrans" cxnId="{0F1E317B-F735-48B3-8473-4BC9661476BD}">
      <dgm:prSet/>
      <dgm:spPr/>
      <dgm:t>
        <a:bodyPr/>
        <a:lstStyle/>
        <a:p>
          <a:endParaRPr lang="en-US"/>
        </a:p>
      </dgm:t>
    </dgm:pt>
    <dgm:pt modelId="{5ADCEB5E-5AD0-47C2-AB9B-3512D6A56FBE}" type="sibTrans" cxnId="{0F1E317B-F735-48B3-8473-4BC9661476BD}">
      <dgm:prSet/>
      <dgm:spPr/>
      <dgm:t>
        <a:bodyPr/>
        <a:lstStyle/>
        <a:p>
          <a:endParaRPr lang="en-US"/>
        </a:p>
      </dgm:t>
    </dgm:pt>
    <dgm:pt modelId="{FB17FA3B-E071-4DA7-A62B-EEBEE7D24B4C}">
      <dgm:prSet/>
      <dgm:spPr/>
      <dgm:t>
        <a:bodyPr/>
        <a:lstStyle/>
        <a:p>
          <a:r>
            <a:rPr lang="en-US"/>
            <a:t>Relevant documents must be distributed to the review team in advance, including for example the Latest version of the System test spec, Design spec, and the Requirement specs should be available for a test specification review.</a:t>
          </a:r>
        </a:p>
      </dgm:t>
    </dgm:pt>
    <dgm:pt modelId="{EE3E22C0-71E9-44F0-874A-75F9F7691152}" type="parTrans" cxnId="{CB6E3D42-61F4-4AA6-A01A-91E128CA8301}">
      <dgm:prSet/>
      <dgm:spPr/>
      <dgm:t>
        <a:bodyPr/>
        <a:lstStyle/>
        <a:p>
          <a:endParaRPr lang="en-US"/>
        </a:p>
      </dgm:t>
    </dgm:pt>
    <dgm:pt modelId="{EAA9583E-436D-4A1A-B046-3CE6CBDB9A31}" type="sibTrans" cxnId="{CB6E3D42-61F4-4AA6-A01A-91E128CA8301}">
      <dgm:prSet/>
      <dgm:spPr/>
      <dgm:t>
        <a:bodyPr/>
        <a:lstStyle/>
        <a:p>
          <a:endParaRPr lang="en-US"/>
        </a:p>
      </dgm:t>
    </dgm:pt>
    <dgm:pt modelId="{51585094-415F-42EB-8947-B1F7220F3515}">
      <dgm:prSet/>
      <dgm:spPr/>
      <dgm:t>
        <a:bodyPr/>
        <a:lstStyle/>
        <a:p>
          <a:r>
            <a:rPr lang="en-US"/>
            <a:t>Correct version of each document must be provided either electronically or a hard copy it is up to the QA manager.</a:t>
          </a:r>
        </a:p>
      </dgm:t>
    </dgm:pt>
    <dgm:pt modelId="{9140CB47-25FD-4AE2-96DB-27E0E682B896}" type="parTrans" cxnId="{E4096401-E2B0-4C99-B8CE-127044DFAF12}">
      <dgm:prSet/>
      <dgm:spPr/>
      <dgm:t>
        <a:bodyPr/>
        <a:lstStyle/>
        <a:p>
          <a:endParaRPr lang="en-US"/>
        </a:p>
      </dgm:t>
    </dgm:pt>
    <dgm:pt modelId="{0FE8DA8C-47F6-465C-920B-C1A0720E5BF3}" type="sibTrans" cxnId="{E4096401-E2B0-4C99-B8CE-127044DFAF12}">
      <dgm:prSet/>
      <dgm:spPr/>
      <dgm:t>
        <a:bodyPr/>
        <a:lstStyle/>
        <a:p>
          <a:endParaRPr lang="en-US"/>
        </a:p>
      </dgm:t>
    </dgm:pt>
    <dgm:pt modelId="{305BFF4B-267A-4ED0-A666-966483741445}" type="pres">
      <dgm:prSet presAssocID="{7BF37989-AD19-4331-8EE8-23ED0E113F83}" presName="outerComposite" presStyleCnt="0">
        <dgm:presLayoutVars>
          <dgm:chMax val="5"/>
          <dgm:dir/>
          <dgm:resizeHandles val="exact"/>
        </dgm:presLayoutVars>
      </dgm:prSet>
      <dgm:spPr/>
    </dgm:pt>
    <dgm:pt modelId="{4921736A-7E6A-4892-99C5-9FE6B7340C43}" type="pres">
      <dgm:prSet presAssocID="{7BF37989-AD19-4331-8EE8-23ED0E113F83}" presName="dummyMaxCanvas" presStyleCnt="0">
        <dgm:presLayoutVars/>
      </dgm:prSet>
      <dgm:spPr/>
    </dgm:pt>
    <dgm:pt modelId="{23C05112-0943-4168-90C7-EEF0A1E60199}" type="pres">
      <dgm:prSet presAssocID="{7BF37989-AD19-4331-8EE8-23ED0E113F83}" presName="FiveNodes_1" presStyleLbl="node1" presStyleIdx="0" presStyleCnt="5">
        <dgm:presLayoutVars>
          <dgm:bulletEnabled val="1"/>
        </dgm:presLayoutVars>
      </dgm:prSet>
      <dgm:spPr/>
    </dgm:pt>
    <dgm:pt modelId="{4150601A-553E-40E5-8497-1A4A761C2755}" type="pres">
      <dgm:prSet presAssocID="{7BF37989-AD19-4331-8EE8-23ED0E113F83}" presName="FiveNodes_2" presStyleLbl="node1" presStyleIdx="1" presStyleCnt="5">
        <dgm:presLayoutVars>
          <dgm:bulletEnabled val="1"/>
        </dgm:presLayoutVars>
      </dgm:prSet>
      <dgm:spPr/>
    </dgm:pt>
    <dgm:pt modelId="{14D57714-40F0-458F-9E65-D7F7F0613C63}" type="pres">
      <dgm:prSet presAssocID="{7BF37989-AD19-4331-8EE8-23ED0E113F83}" presName="FiveNodes_3" presStyleLbl="node1" presStyleIdx="2" presStyleCnt="5">
        <dgm:presLayoutVars>
          <dgm:bulletEnabled val="1"/>
        </dgm:presLayoutVars>
      </dgm:prSet>
      <dgm:spPr/>
    </dgm:pt>
    <dgm:pt modelId="{BC9A6A59-346F-430F-87F3-CCA0AB949599}" type="pres">
      <dgm:prSet presAssocID="{7BF37989-AD19-4331-8EE8-23ED0E113F83}" presName="FiveNodes_4" presStyleLbl="node1" presStyleIdx="3" presStyleCnt="5">
        <dgm:presLayoutVars>
          <dgm:bulletEnabled val="1"/>
        </dgm:presLayoutVars>
      </dgm:prSet>
      <dgm:spPr/>
    </dgm:pt>
    <dgm:pt modelId="{0B3687B2-D7E4-4BF2-8304-15EFF32739D9}" type="pres">
      <dgm:prSet presAssocID="{7BF37989-AD19-4331-8EE8-23ED0E113F83}" presName="FiveNodes_5" presStyleLbl="node1" presStyleIdx="4" presStyleCnt="5">
        <dgm:presLayoutVars>
          <dgm:bulletEnabled val="1"/>
        </dgm:presLayoutVars>
      </dgm:prSet>
      <dgm:spPr/>
    </dgm:pt>
    <dgm:pt modelId="{C54874EF-0F6C-4CF8-B198-78B40E19BE3C}" type="pres">
      <dgm:prSet presAssocID="{7BF37989-AD19-4331-8EE8-23ED0E113F83}" presName="FiveConn_1-2" presStyleLbl="fgAccFollowNode1" presStyleIdx="0" presStyleCnt="4">
        <dgm:presLayoutVars>
          <dgm:bulletEnabled val="1"/>
        </dgm:presLayoutVars>
      </dgm:prSet>
      <dgm:spPr/>
    </dgm:pt>
    <dgm:pt modelId="{9B58C67C-AF8F-4035-A7D6-8D14007F8F38}" type="pres">
      <dgm:prSet presAssocID="{7BF37989-AD19-4331-8EE8-23ED0E113F83}" presName="FiveConn_2-3" presStyleLbl="fgAccFollowNode1" presStyleIdx="1" presStyleCnt="4">
        <dgm:presLayoutVars>
          <dgm:bulletEnabled val="1"/>
        </dgm:presLayoutVars>
      </dgm:prSet>
      <dgm:spPr/>
    </dgm:pt>
    <dgm:pt modelId="{949CE257-53C9-4111-81C1-080D55B25D6E}" type="pres">
      <dgm:prSet presAssocID="{7BF37989-AD19-4331-8EE8-23ED0E113F83}" presName="FiveConn_3-4" presStyleLbl="fgAccFollowNode1" presStyleIdx="2" presStyleCnt="4">
        <dgm:presLayoutVars>
          <dgm:bulletEnabled val="1"/>
        </dgm:presLayoutVars>
      </dgm:prSet>
      <dgm:spPr/>
    </dgm:pt>
    <dgm:pt modelId="{5E9EABC7-871C-428C-B9D8-8AF65A1693C2}" type="pres">
      <dgm:prSet presAssocID="{7BF37989-AD19-4331-8EE8-23ED0E113F83}" presName="FiveConn_4-5" presStyleLbl="fgAccFollowNode1" presStyleIdx="3" presStyleCnt="4">
        <dgm:presLayoutVars>
          <dgm:bulletEnabled val="1"/>
        </dgm:presLayoutVars>
      </dgm:prSet>
      <dgm:spPr/>
    </dgm:pt>
    <dgm:pt modelId="{3AA595D3-6DB1-481C-B85E-3147D550D42E}" type="pres">
      <dgm:prSet presAssocID="{7BF37989-AD19-4331-8EE8-23ED0E113F83}" presName="FiveNodes_1_text" presStyleLbl="node1" presStyleIdx="4" presStyleCnt="5">
        <dgm:presLayoutVars>
          <dgm:bulletEnabled val="1"/>
        </dgm:presLayoutVars>
      </dgm:prSet>
      <dgm:spPr/>
    </dgm:pt>
    <dgm:pt modelId="{59D54A4F-2069-4298-874A-755C2CAEA4E5}" type="pres">
      <dgm:prSet presAssocID="{7BF37989-AD19-4331-8EE8-23ED0E113F83}" presName="FiveNodes_2_text" presStyleLbl="node1" presStyleIdx="4" presStyleCnt="5">
        <dgm:presLayoutVars>
          <dgm:bulletEnabled val="1"/>
        </dgm:presLayoutVars>
      </dgm:prSet>
      <dgm:spPr/>
    </dgm:pt>
    <dgm:pt modelId="{7053E3C5-0E0F-4131-BA54-ED799CD51765}" type="pres">
      <dgm:prSet presAssocID="{7BF37989-AD19-4331-8EE8-23ED0E113F83}" presName="FiveNodes_3_text" presStyleLbl="node1" presStyleIdx="4" presStyleCnt="5">
        <dgm:presLayoutVars>
          <dgm:bulletEnabled val="1"/>
        </dgm:presLayoutVars>
      </dgm:prSet>
      <dgm:spPr/>
    </dgm:pt>
    <dgm:pt modelId="{3086558A-F9D6-4C48-A88D-65E2545CDAE8}" type="pres">
      <dgm:prSet presAssocID="{7BF37989-AD19-4331-8EE8-23ED0E113F83}" presName="FiveNodes_4_text" presStyleLbl="node1" presStyleIdx="4" presStyleCnt="5">
        <dgm:presLayoutVars>
          <dgm:bulletEnabled val="1"/>
        </dgm:presLayoutVars>
      </dgm:prSet>
      <dgm:spPr/>
    </dgm:pt>
    <dgm:pt modelId="{5F124DA0-2E29-4C92-BE8E-AAD260810749}" type="pres">
      <dgm:prSet presAssocID="{7BF37989-AD19-4331-8EE8-23ED0E113F83}" presName="FiveNodes_5_text" presStyleLbl="node1" presStyleIdx="4" presStyleCnt="5">
        <dgm:presLayoutVars>
          <dgm:bulletEnabled val="1"/>
        </dgm:presLayoutVars>
      </dgm:prSet>
      <dgm:spPr/>
    </dgm:pt>
  </dgm:ptLst>
  <dgm:cxnLst>
    <dgm:cxn modelId="{E4096401-E2B0-4C99-B8CE-127044DFAF12}" srcId="{7BF37989-AD19-4331-8EE8-23ED0E113F83}" destId="{51585094-415F-42EB-8947-B1F7220F3515}" srcOrd="4" destOrd="0" parTransId="{9140CB47-25FD-4AE2-96DB-27E0E682B896}" sibTransId="{0FE8DA8C-47F6-465C-920B-C1A0720E5BF3}"/>
    <dgm:cxn modelId="{B2DF4922-2BE0-46DD-86EC-A889FBD8F0BA}" type="presOf" srcId="{5389F175-8D75-4156-B135-42CB7561ED15}" destId="{4150601A-553E-40E5-8497-1A4A761C2755}" srcOrd="0" destOrd="0" presId="urn:microsoft.com/office/officeart/2005/8/layout/vProcess5"/>
    <dgm:cxn modelId="{CB6E3D42-61F4-4AA6-A01A-91E128CA8301}" srcId="{7BF37989-AD19-4331-8EE8-23ED0E113F83}" destId="{FB17FA3B-E071-4DA7-A62B-EEBEE7D24B4C}" srcOrd="3" destOrd="0" parTransId="{EE3E22C0-71E9-44F0-874A-75F9F7691152}" sibTransId="{EAA9583E-436D-4A1A-B046-3CE6CBDB9A31}"/>
    <dgm:cxn modelId="{BA7BB865-8BF7-4CF2-9E77-AEF2678533FE}" type="presOf" srcId="{FB17FA3B-E071-4DA7-A62B-EEBEE7D24B4C}" destId="{BC9A6A59-346F-430F-87F3-CCA0AB949599}" srcOrd="0" destOrd="0" presId="urn:microsoft.com/office/officeart/2005/8/layout/vProcess5"/>
    <dgm:cxn modelId="{D24C996D-6F50-40B1-B708-290FC92A92CF}" type="presOf" srcId="{F9670DE8-8B7B-4E29-AA1A-F602C3DE4F58}" destId="{7053E3C5-0E0F-4131-BA54-ED799CD51765}" srcOrd="1" destOrd="0" presId="urn:microsoft.com/office/officeart/2005/8/layout/vProcess5"/>
    <dgm:cxn modelId="{82957A4E-EFB4-4A20-86A0-6279AC8E2C0E}" type="presOf" srcId="{51585094-415F-42EB-8947-B1F7220F3515}" destId="{5F124DA0-2E29-4C92-BE8E-AAD260810749}" srcOrd="1" destOrd="0" presId="urn:microsoft.com/office/officeart/2005/8/layout/vProcess5"/>
    <dgm:cxn modelId="{20082951-780A-4011-BD8C-25769E22B1D8}" type="presOf" srcId="{5389F175-8D75-4156-B135-42CB7561ED15}" destId="{59D54A4F-2069-4298-874A-755C2CAEA4E5}" srcOrd="1" destOrd="0" presId="urn:microsoft.com/office/officeart/2005/8/layout/vProcess5"/>
    <dgm:cxn modelId="{0F1E317B-F735-48B3-8473-4BC9661476BD}" srcId="{7BF37989-AD19-4331-8EE8-23ED0E113F83}" destId="{F9670DE8-8B7B-4E29-AA1A-F602C3DE4F58}" srcOrd="2" destOrd="0" parTransId="{5783AB5B-8E30-4EB9-97DD-BA9571AC8635}" sibTransId="{5ADCEB5E-5AD0-47C2-AB9B-3512D6A56FBE}"/>
    <dgm:cxn modelId="{F5E29E8F-ACD2-428F-857D-8870DD633562}" type="presOf" srcId="{7BF37989-AD19-4331-8EE8-23ED0E113F83}" destId="{305BFF4B-267A-4ED0-A666-966483741445}" srcOrd="0" destOrd="0" presId="urn:microsoft.com/office/officeart/2005/8/layout/vProcess5"/>
    <dgm:cxn modelId="{7BA43690-321B-46F1-880C-F86BFDF0EA4A}" type="presOf" srcId="{EAA9583E-436D-4A1A-B046-3CE6CBDB9A31}" destId="{5E9EABC7-871C-428C-B9D8-8AF65A1693C2}" srcOrd="0" destOrd="0" presId="urn:microsoft.com/office/officeart/2005/8/layout/vProcess5"/>
    <dgm:cxn modelId="{F70D6295-1DAD-401F-9B6C-189823428AAC}" type="presOf" srcId="{B5B378AA-6409-4B6E-AFB2-5C627A24A05A}" destId="{3AA595D3-6DB1-481C-B85E-3147D550D42E}" srcOrd="1" destOrd="0" presId="urn:microsoft.com/office/officeart/2005/8/layout/vProcess5"/>
    <dgm:cxn modelId="{29A8C9A1-F9E7-4098-812D-F5A5E4E20832}" type="presOf" srcId="{B5B378AA-6409-4B6E-AFB2-5C627A24A05A}" destId="{23C05112-0943-4168-90C7-EEF0A1E60199}" srcOrd="0" destOrd="0" presId="urn:microsoft.com/office/officeart/2005/8/layout/vProcess5"/>
    <dgm:cxn modelId="{BE91C0A6-B88C-4BAC-829C-6B65C20E3590}" type="presOf" srcId="{5ADCEB5E-5AD0-47C2-AB9B-3512D6A56FBE}" destId="{949CE257-53C9-4111-81C1-080D55B25D6E}" srcOrd="0" destOrd="0" presId="urn:microsoft.com/office/officeart/2005/8/layout/vProcess5"/>
    <dgm:cxn modelId="{530988AE-B07D-4E94-8C09-2F81FF001ACC}" type="presOf" srcId="{F2957491-DD1E-4421-A0D5-670ABB25CBF8}" destId="{9B58C67C-AF8F-4035-A7D6-8D14007F8F38}" srcOrd="0" destOrd="0" presId="urn:microsoft.com/office/officeart/2005/8/layout/vProcess5"/>
    <dgm:cxn modelId="{7BF725B3-5D15-4DF3-BED8-D185CD38CBEA}" srcId="{7BF37989-AD19-4331-8EE8-23ED0E113F83}" destId="{5389F175-8D75-4156-B135-42CB7561ED15}" srcOrd="1" destOrd="0" parTransId="{DAF8353C-6DE3-42DF-B93B-EB59660E1823}" sibTransId="{F2957491-DD1E-4421-A0D5-670ABB25CBF8}"/>
    <dgm:cxn modelId="{C1B096BF-3388-4FE7-AF63-25B1B39D6FD3}" type="presOf" srcId="{051DE06D-697D-449B-9F74-6F92E154E691}" destId="{C54874EF-0F6C-4CF8-B198-78B40E19BE3C}" srcOrd="0" destOrd="0" presId="urn:microsoft.com/office/officeart/2005/8/layout/vProcess5"/>
    <dgm:cxn modelId="{8930AAD1-B191-40B1-BEA7-8D836E2AEC89}" type="presOf" srcId="{F9670DE8-8B7B-4E29-AA1A-F602C3DE4F58}" destId="{14D57714-40F0-458F-9E65-D7F7F0613C63}" srcOrd="0" destOrd="0" presId="urn:microsoft.com/office/officeart/2005/8/layout/vProcess5"/>
    <dgm:cxn modelId="{7E87A8DA-9E57-4285-8BD4-5CCC86471BE7}" srcId="{7BF37989-AD19-4331-8EE8-23ED0E113F83}" destId="{B5B378AA-6409-4B6E-AFB2-5C627A24A05A}" srcOrd="0" destOrd="0" parTransId="{D3DB6D28-F40B-4688-9B82-179148A42958}" sibTransId="{051DE06D-697D-449B-9F74-6F92E154E691}"/>
    <dgm:cxn modelId="{CA4DEBEC-2724-4F36-A48B-6A7B09BE59A0}" type="presOf" srcId="{51585094-415F-42EB-8947-B1F7220F3515}" destId="{0B3687B2-D7E4-4BF2-8304-15EFF32739D9}" srcOrd="0" destOrd="0" presId="urn:microsoft.com/office/officeart/2005/8/layout/vProcess5"/>
    <dgm:cxn modelId="{154309ED-9227-455F-B9A8-907D310AB485}" type="presOf" srcId="{FB17FA3B-E071-4DA7-A62B-EEBEE7D24B4C}" destId="{3086558A-F9D6-4C48-A88D-65E2545CDAE8}" srcOrd="1" destOrd="0" presId="urn:microsoft.com/office/officeart/2005/8/layout/vProcess5"/>
    <dgm:cxn modelId="{0D97D3BA-FDFF-42A3-9726-2363E93011D7}" type="presParOf" srcId="{305BFF4B-267A-4ED0-A666-966483741445}" destId="{4921736A-7E6A-4892-99C5-9FE6B7340C43}" srcOrd="0" destOrd="0" presId="urn:microsoft.com/office/officeart/2005/8/layout/vProcess5"/>
    <dgm:cxn modelId="{04294F1B-D7CE-449E-AF73-50940C4F83EC}" type="presParOf" srcId="{305BFF4B-267A-4ED0-A666-966483741445}" destId="{23C05112-0943-4168-90C7-EEF0A1E60199}" srcOrd="1" destOrd="0" presId="urn:microsoft.com/office/officeart/2005/8/layout/vProcess5"/>
    <dgm:cxn modelId="{0E19635B-7B25-418C-A0B5-0059998FF98F}" type="presParOf" srcId="{305BFF4B-267A-4ED0-A666-966483741445}" destId="{4150601A-553E-40E5-8497-1A4A761C2755}" srcOrd="2" destOrd="0" presId="urn:microsoft.com/office/officeart/2005/8/layout/vProcess5"/>
    <dgm:cxn modelId="{E167D6AA-2F55-44A8-B4CF-09AE4DA297BD}" type="presParOf" srcId="{305BFF4B-267A-4ED0-A666-966483741445}" destId="{14D57714-40F0-458F-9E65-D7F7F0613C63}" srcOrd="3" destOrd="0" presId="urn:microsoft.com/office/officeart/2005/8/layout/vProcess5"/>
    <dgm:cxn modelId="{AA9B83B9-AD16-4D0E-9206-A9A8929EE26F}" type="presParOf" srcId="{305BFF4B-267A-4ED0-A666-966483741445}" destId="{BC9A6A59-346F-430F-87F3-CCA0AB949599}" srcOrd="4" destOrd="0" presId="urn:microsoft.com/office/officeart/2005/8/layout/vProcess5"/>
    <dgm:cxn modelId="{9E6A4B7F-02AA-47D3-8C4B-2D2CC8F914F4}" type="presParOf" srcId="{305BFF4B-267A-4ED0-A666-966483741445}" destId="{0B3687B2-D7E4-4BF2-8304-15EFF32739D9}" srcOrd="5" destOrd="0" presId="urn:microsoft.com/office/officeart/2005/8/layout/vProcess5"/>
    <dgm:cxn modelId="{EA7A09DF-2068-47B3-8128-F0A7DE055657}" type="presParOf" srcId="{305BFF4B-267A-4ED0-A666-966483741445}" destId="{C54874EF-0F6C-4CF8-B198-78B40E19BE3C}" srcOrd="6" destOrd="0" presId="urn:microsoft.com/office/officeart/2005/8/layout/vProcess5"/>
    <dgm:cxn modelId="{A9CE380C-3AED-437C-BB0C-3328375283EC}" type="presParOf" srcId="{305BFF4B-267A-4ED0-A666-966483741445}" destId="{9B58C67C-AF8F-4035-A7D6-8D14007F8F38}" srcOrd="7" destOrd="0" presId="urn:microsoft.com/office/officeart/2005/8/layout/vProcess5"/>
    <dgm:cxn modelId="{CC6688A2-A7CB-4B27-865C-81460E0939BD}" type="presParOf" srcId="{305BFF4B-267A-4ED0-A666-966483741445}" destId="{949CE257-53C9-4111-81C1-080D55B25D6E}" srcOrd="8" destOrd="0" presId="urn:microsoft.com/office/officeart/2005/8/layout/vProcess5"/>
    <dgm:cxn modelId="{58D22D04-E498-4259-94C1-6CE7A6F72B3A}" type="presParOf" srcId="{305BFF4B-267A-4ED0-A666-966483741445}" destId="{5E9EABC7-871C-428C-B9D8-8AF65A1693C2}" srcOrd="9" destOrd="0" presId="urn:microsoft.com/office/officeart/2005/8/layout/vProcess5"/>
    <dgm:cxn modelId="{0632AED1-FCA6-4E1A-83A4-6A5A0DAC27A5}" type="presParOf" srcId="{305BFF4B-267A-4ED0-A666-966483741445}" destId="{3AA595D3-6DB1-481C-B85E-3147D550D42E}" srcOrd="10" destOrd="0" presId="urn:microsoft.com/office/officeart/2005/8/layout/vProcess5"/>
    <dgm:cxn modelId="{78EB75B3-9E5F-47D4-847D-5AF57054873F}" type="presParOf" srcId="{305BFF4B-267A-4ED0-A666-966483741445}" destId="{59D54A4F-2069-4298-874A-755C2CAEA4E5}" srcOrd="11" destOrd="0" presId="urn:microsoft.com/office/officeart/2005/8/layout/vProcess5"/>
    <dgm:cxn modelId="{C30548A7-C621-4DD0-922C-88F652FD4FAE}" type="presParOf" srcId="{305BFF4B-267A-4ED0-A666-966483741445}" destId="{7053E3C5-0E0F-4131-BA54-ED799CD51765}" srcOrd="12" destOrd="0" presId="urn:microsoft.com/office/officeart/2005/8/layout/vProcess5"/>
    <dgm:cxn modelId="{1B8C3521-6828-4B49-8BBD-8C2B71A2D9B7}" type="presParOf" srcId="{305BFF4B-267A-4ED0-A666-966483741445}" destId="{3086558A-F9D6-4C48-A88D-65E2545CDAE8}" srcOrd="13" destOrd="0" presId="urn:microsoft.com/office/officeart/2005/8/layout/vProcess5"/>
    <dgm:cxn modelId="{E914A03D-9C2C-4845-B364-A52382E8E8F9}" type="presParOf" srcId="{305BFF4B-267A-4ED0-A666-966483741445}" destId="{5F124DA0-2E29-4C92-BE8E-AAD260810749}"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4BB84-9FF6-4206-BE4B-059897EF7492}" type="doc">
      <dgm:prSet loTypeId="urn:microsoft.com/office/officeart/2016/7/layout/RepeatingBendingProcessNew" loCatId="process" qsTypeId="urn:microsoft.com/office/officeart/2005/8/quickstyle/simple4" qsCatId="simple" csTypeId="urn:microsoft.com/office/officeart/2005/8/colors/accent1_2" csCatId="accent1"/>
      <dgm:spPr/>
      <dgm:t>
        <a:bodyPr/>
        <a:lstStyle/>
        <a:p>
          <a:endParaRPr lang="en-US"/>
        </a:p>
      </dgm:t>
    </dgm:pt>
    <dgm:pt modelId="{A87BFCC5-8794-4C42-8E03-BE053DEA0970}">
      <dgm:prSet/>
      <dgm:spPr/>
      <dgm:t>
        <a:bodyPr/>
        <a:lstStyle/>
        <a:p>
          <a:r>
            <a:rPr lang="en-US" dirty="0"/>
            <a:t>Review meeting will be chaired by the Project Leader</a:t>
          </a:r>
        </a:p>
      </dgm:t>
    </dgm:pt>
    <dgm:pt modelId="{6EEB56BA-3082-4C7D-87AB-AD7136327136}" type="parTrans" cxnId="{3978DD3A-5497-400C-8751-2981330CC5AC}">
      <dgm:prSet/>
      <dgm:spPr/>
      <dgm:t>
        <a:bodyPr/>
        <a:lstStyle/>
        <a:p>
          <a:endParaRPr lang="en-US"/>
        </a:p>
      </dgm:t>
    </dgm:pt>
    <dgm:pt modelId="{97A6A191-E828-4E9C-899E-5A9CAB67568F}" type="sibTrans" cxnId="{3978DD3A-5497-400C-8751-2981330CC5AC}">
      <dgm:prSet/>
      <dgm:spPr/>
      <dgm:t>
        <a:bodyPr/>
        <a:lstStyle/>
        <a:p>
          <a:endParaRPr lang="en-US"/>
        </a:p>
      </dgm:t>
    </dgm:pt>
    <dgm:pt modelId="{B061AB43-7BE0-40B2-8494-69BF0789D674}">
      <dgm:prSet/>
      <dgm:spPr/>
      <dgm:t>
        <a:bodyPr/>
        <a:lstStyle/>
        <a:p>
          <a:r>
            <a:rPr lang="en-US" dirty="0"/>
            <a:t>QA Manager responsible for recording problems and actions</a:t>
          </a:r>
        </a:p>
      </dgm:t>
    </dgm:pt>
    <dgm:pt modelId="{9B03A856-7889-46DD-92A8-4D304129ADA4}" type="parTrans" cxnId="{6E72D16E-AE81-4DCD-AD41-09565C6A63E2}">
      <dgm:prSet/>
      <dgm:spPr/>
      <dgm:t>
        <a:bodyPr/>
        <a:lstStyle/>
        <a:p>
          <a:endParaRPr lang="en-US"/>
        </a:p>
      </dgm:t>
    </dgm:pt>
    <dgm:pt modelId="{32E5FAB5-3B12-4BE8-B5EB-5A7DD3C06477}" type="sibTrans" cxnId="{6E72D16E-AE81-4DCD-AD41-09565C6A63E2}">
      <dgm:prSet/>
      <dgm:spPr/>
      <dgm:t>
        <a:bodyPr/>
        <a:lstStyle/>
        <a:p>
          <a:endParaRPr lang="en-US"/>
        </a:p>
      </dgm:t>
    </dgm:pt>
    <dgm:pt modelId="{3751DFEC-A6E8-458C-9C5D-D7CBF88B7FF2}">
      <dgm:prSet/>
      <dgm:spPr/>
      <dgm:t>
        <a:bodyPr/>
        <a:lstStyle/>
        <a:p>
          <a:r>
            <a:rPr lang="en-US" dirty="0"/>
            <a:t>All review team members should contribute and criticize constructively</a:t>
          </a:r>
        </a:p>
      </dgm:t>
    </dgm:pt>
    <dgm:pt modelId="{1057BD28-0013-4029-B2A4-39C3E3D2C87C}" type="parTrans" cxnId="{4B61A61D-013D-4933-A7FE-6869FB82DF1F}">
      <dgm:prSet/>
      <dgm:spPr/>
      <dgm:t>
        <a:bodyPr/>
        <a:lstStyle/>
        <a:p>
          <a:endParaRPr lang="en-US"/>
        </a:p>
      </dgm:t>
    </dgm:pt>
    <dgm:pt modelId="{8FF07AF0-89C3-4D44-B419-B8112B72C47F}" type="sibTrans" cxnId="{4B61A61D-013D-4933-A7FE-6869FB82DF1F}">
      <dgm:prSet/>
      <dgm:spPr/>
      <dgm:t>
        <a:bodyPr/>
        <a:lstStyle/>
        <a:p>
          <a:endParaRPr lang="en-US"/>
        </a:p>
      </dgm:t>
    </dgm:pt>
    <dgm:pt modelId="{B05ED4FD-9597-4D9F-850D-9AABDA530857}">
      <dgm:prSet/>
      <dgm:spPr/>
      <dgm:t>
        <a:bodyPr/>
        <a:lstStyle/>
        <a:p>
          <a:r>
            <a:rPr lang="en-US" dirty="0"/>
            <a:t>QA Manager should take brief minutes of the meeting, adhering to general documentation standards</a:t>
          </a:r>
        </a:p>
      </dgm:t>
    </dgm:pt>
    <dgm:pt modelId="{460B5C40-CB92-4990-9280-9AE61B80077E}" type="parTrans" cxnId="{15965981-45AE-42EB-8B98-BED60C5EE60C}">
      <dgm:prSet/>
      <dgm:spPr/>
      <dgm:t>
        <a:bodyPr/>
        <a:lstStyle/>
        <a:p>
          <a:endParaRPr lang="en-US"/>
        </a:p>
      </dgm:t>
    </dgm:pt>
    <dgm:pt modelId="{F9ECA4AB-5176-4F0F-9EBA-782A19132377}" type="sibTrans" cxnId="{15965981-45AE-42EB-8B98-BED60C5EE60C}">
      <dgm:prSet/>
      <dgm:spPr/>
      <dgm:t>
        <a:bodyPr/>
        <a:lstStyle/>
        <a:p>
          <a:endParaRPr lang="en-US"/>
        </a:p>
      </dgm:t>
    </dgm:pt>
    <dgm:pt modelId="{AFE52992-48BC-4BE6-8D81-85F541FA571E}">
      <dgm:prSet/>
      <dgm:spPr/>
      <dgm:t>
        <a:bodyPr/>
        <a:lstStyle/>
        <a:p>
          <a:r>
            <a:rPr lang="en-US" dirty="0"/>
            <a:t>The Sub-Team responsible for the item will carry out corrective actions and resubmit for approval and release</a:t>
          </a:r>
        </a:p>
      </dgm:t>
    </dgm:pt>
    <dgm:pt modelId="{1A32009F-0A62-4369-A1B1-7BDE90A3916F}" type="parTrans" cxnId="{81F40F93-B581-427A-AFB7-E9AFD2E82CC6}">
      <dgm:prSet/>
      <dgm:spPr/>
      <dgm:t>
        <a:bodyPr/>
        <a:lstStyle/>
        <a:p>
          <a:endParaRPr lang="en-US"/>
        </a:p>
      </dgm:t>
    </dgm:pt>
    <dgm:pt modelId="{E22B9117-7AF0-4085-BD91-F1F17C66EAF2}" type="sibTrans" cxnId="{81F40F93-B581-427A-AFB7-E9AFD2E82CC6}">
      <dgm:prSet/>
      <dgm:spPr/>
      <dgm:t>
        <a:bodyPr/>
        <a:lstStyle/>
        <a:p>
          <a:endParaRPr lang="en-US"/>
        </a:p>
      </dgm:t>
    </dgm:pt>
    <dgm:pt modelId="{5D7B11B9-6CE0-4F7C-9B15-ED2A24B1F69E}">
      <dgm:prSet/>
      <dgm:spPr/>
      <dgm:t>
        <a:bodyPr/>
        <a:lstStyle/>
        <a:p>
          <a:r>
            <a:rPr lang="en-US"/>
            <a:t>Minutes should describe desired actions not associated with problems, including the person responsible for carrying them out.</a:t>
          </a:r>
        </a:p>
      </dgm:t>
    </dgm:pt>
    <dgm:pt modelId="{558DFA8E-7630-4FE5-8E0D-69F379879294}" type="parTrans" cxnId="{911BCBFE-3547-4B05-AFB1-BE79B5D84998}">
      <dgm:prSet/>
      <dgm:spPr/>
      <dgm:t>
        <a:bodyPr/>
        <a:lstStyle/>
        <a:p>
          <a:endParaRPr lang="en-US"/>
        </a:p>
      </dgm:t>
    </dgm:pt>
    <dgm:pt modelId="{6DB61FD8-9A87-4C5A-9506-B3C674B1A8A5}" type="sibTrans" cxnId="{911BCBFE-3547-4B05-AFB1-BE79B5D84998}">
      <dgm:prSet/>
      <dgm:spPr/>
      <dgm:t>
        <a:bodyPr/>
        <a:lstStyle/>
        <a:p>
          <a:endParaRPr lang="en-US"/>
        </a:p>
      </dgm:t>
    </dgm:pt>
    <dgm:pt modelId="{65FEC28E-AE53-4C70-936F-71A77F078AA3}" type="pres">
      <dgm:prSet presAssocID="{9404BB84-9FF6-4206-BE4B-059897EF7492}" presName="Name0" presStyleCnt="0">
        <dgm:presLayoutVars>
          <dgm:dir/>
          <dgm:resizeHandles val="exact"/>
        </dgm:presLayoutVars>
      </dgm:prSet>
      <dgm:spPr/>
    </dgm:pt>
    <dgm:pt modelId="{E9808CC0-77C3-461D-A170-98FC32FAA6CF}" type="pres">
      <dgm:prSet presAssocID="{A87BFCC5-8794-4C42-8E03-BE053DEA0970}" presName="node" presStyleLbl="node1" presStyleIdx="0" presStyleCnt="6">
        <dgm:presLayoutVars>
          <dgm:bulletEnabled val="1"/>
        </dgm:presLayoutVars>
      </dgm:prSet>
      <dgm:spPr/>
    </dgm:pt>
    <dgm:pt modelId="{D7BF06C3-37C2-47E5-A98F-42236C07941C}" type="pres">
      <dgm:prSet presAssocID="{97A6A191-E828-4E9C-899E-5A9CAB67568F}" presName="sibTrans" presStyleLbl="sibTrans1D1" presStyleIdx="0" presStyleCnt="5"/>
      <dgm:spPr/>
    </dgm:pt>
    <dgm:pt modelId="{18F86CE7-D533-494D-9371-2C19D4B149D9}" type="pres">
      <dgm:prSet presAssocID="{97A6A191-E828-4E9C-899E-5A9CAB67568F}" presName="connectorText" presStyleLbl="sibTrans1D1" presStyleIdx="0" presStyleCnt="5"/>
      <dgm:spPr/>
    </dgm:pt>
    <dgm:pt modelId="{7CAF7713-9F93-4F89-896C-EF68F54088FA}" type="pres">
      <dgm:prSet presAssocID="{B061AB43-7BE0-40B2-8494-69BF0789D674}" presName="node" presStyleLbl="node1" presStyleIdx="1" presStyleCnt="6">
        <dgm:presLayoutVars>
          <dgm:bulletEnabled val="1"/>
        </dgm:presLayoutVars>
      </dgm:prSet>
      <dgm:spPr/>
    </dgm:pt>
    <dgm:pt modelId="{B1DBE20A-977B-49E2-986A-0DABB36A42F7}" type="pres">
      <dgm:prSet presAssocID="{32E5FAB5-3B12-4BE8-B5EB-5A7DD3C06477}" presName="sibTrans" presStyleLbl="sibTrans1D1" presStyleIdx="1" presStyleCnt="5"/>
      <dgm:spPr/>
    </dgm:pt>
    <dgm:pt modelId="{76859CE6-E296-44EC-94CD-1E0BC525BF04}" type="pres">
      <dgm:prSet presAssocID="{32E5FAB5-3B12-4BE8-B5EB-5A7DD3C06477}" presName="connectorText" presStyleLbl="sibTrans1D1" presStyleIdx="1" presStyleCnt="5"/>
      <dgm:spPr/>
    </dgm:pt>
    <dgm:pt modelId="{94466648-58B6-4A95-862F-3C5DB4BD8340}" type="pres">
      <dgm:prSet presAssocID="{3751DFEC-A6E8-458C-9C5D-D7CBF88B7FF2}" presName="node" presStyleLbl="node1" presStyleIdx="2" presStyleCnt="6">
        <dgm:presLayoutVars>
          <dgm:bulletEnabled val="1"/>
        </dgm:presLayoutVars>
      </dgm:prSet>
      <dgm:spPr/>
    </dgm:pt>
    <dgm:pt modelId="{BF91D983-153D-4941-81B2-046F60A7E34F}" type="pres">
      <dgm:prSet presAssocID="{8FF07AF0-89C3-4D44-B419-B8112B72C47F}" presName="sibTrans" presStyleLbl="sibTrans1D1" presStyleIdx="2" presStyleCnt="5"/>
      <dgm:spPr/>
    </dgm:pt>
    <dgm:pt modelId="{3B008461-CC5B-468B-A004-077F359AC79F}" type="pres">
      <dgm:prSet presAssocID="{8FF07AF0-89C3-4D44-B419-B8112B72C47F}" presName="connectorText" presStyleLbl="sibTrans1D1" presStyleIdx="2" presStyleCnt="5"/>
      <dgm:spPr/>
    </dgm:pt>
    <dgm:pt modelId="{05CC62FD-1415-45B4-96C4-B28BF6B56BD0}" type="pres">
      <dgm:prSet presAssocID="{B05ED4FD-9597-4D9F-850D-9AABDA530857}" presName="node" presStyleLbl="node1" presStyleIdx="3" presStyleCnt="6">
        <dgm:presLayoutVars>
          <dgm:bulletEnabled val="1"/>
        </dgm:presLayoutVars>
      </dgm:prSet>
      <dgm:spPr/>
    </dgm:pt>
    <dgm:pt modelId="{A6DA957B-ED7B-4987-8FC7-7EEC899AC685}" type="pres">
      <dgm:prSet presAssocID="{F9ECA4AB-5176-4F0F-9EBA-782A19132377}" presName="sibTrans" presStyleLbl="sibTrans1D1" presStyleIdx="3" presStyleCnt="5"/>
      <dgm:spPr/>
    </dgm:pt>
    <dgm:pt modelId="{8685D38E-25AD-48E9-A790-87D5A3DF00A2}" type="pres">
      <dgm:prSet presAssocID="{F9ECA4AB-5176-4F0F-9EBA-782A19132377}" presName="connectorText" presStyleLbl="sibTrans1D1" presStyleIdx="3" presStyleCnt="5"/>
      <dgm:spPr/>
    </dgm:pt>
    <dgm:pt modelId="{3BA24720-261E-45DD-93C6-0C9F70888C18}" type="pres">
      <dgm:prSet presAssocID="{AFE52992-48BC-4BE6-8D81-85F541FA571E}" presName="node" presStyleLbl="node1" presStyleIdx="4" presStyleCnt="6">
        <dgm:presLayoutVars>
          <dgm:bulletEnabled val="1"/>
        </dgm:presLayoutVars>
      </dgm:prSet>
      <dgm:spPr/>
    </dgm:pt>
    <dgm:pt modelId="{6363FE2F-E7C5-48A3-AE63-7A591844BEC5}" type="pres">
      <dgm:prSet presAssocID="{E22B9117-7AF0-4085-BD91-F1F17C66EAF2}" presName="sibTrans" presStyleLbl="sibTrans1D1" presStyleIdx="4" presStyleCnt="5"/>
      <dgm:spPr/>
    </dgm:pt>
    <dgm:pt modelId="{35D8966F-439C-40CA-9ADB-BAA92A9BCBBA}" type="pres">
      <dgm:prSet presAssocID="{E22B9117-7AF0-4085-BD91-F1F17C66EAF2}" presName="connectorText" presStyleLbl="sibTrans1D1" presStyleIdx="4" presStyleCnt="5"/>
      <dgm:spPr/>
    </dgm:pt>
    <dgm:pt modelId="{F2A6F816-2777-493B-8CEB-94B321670556}" type="pres">
      <dgm:prSet presAssocID="{5D7B11B9-6CE0-4F7C-9B15-ED2A24B1F69E}" presName="node" presStyleLbl="node1" presStyleIdx="5" presStyleCnt="6">
        <dgm:presLayoutVars>
          <dgm:bulletEnabled val="1"/>
        </dgm:presLayoutVars>
      </dgm:prSet>
      <dgm:spPr/>
    </dgm:pt>
  </dgm:ptLst>
  <dgm:cxnLst>
    <dgm:cxn modelId="{A9BF7916-69A8-4CB7-B1E5-A0F85E811BCD}" type="presOf" srcId="{F9ECA4AB-5176-4F0F-9EBA-782A19132377}" destId="{A6DA957B-ED7B-4987-8FC7-7EEC899AC685}" srcOrd="0" destOrd="0" presId="urn:microsoft.com/office/officeart/2016/7/layout/RepeatingBendingProcessNew"/>
    <dgm:cxn modelId="{4B61A61D-013D-4933-A7FE-6869FB82DF1F}" srcId="{9404BB84-9FF6-4206-BE4B-059897EF7492}" destId="{3751DFEC-A6E8-458C-9C5D-D7CBF88B7FF2}" srcOrd="2" destOrd="0" parTransId="{1057BD28-0013-4029-B2A4-39C3E3D2C87C}" sibTransId="{8FF07AF0-89C3-4D44-B419-B8112B72C47F}"/>
    <dgm:cxn modelId="{2734CB24-F61C-4ACB-9921-958F21F83779}" type="presOf" srcId="{3751DFEC-A6E8-458C-9C5D-D7CBF88B7FF2}" destId="{94466648-58B6-4A95-862F-3C5DB4BD8340}" srcOrd="0" destOrd="0" presId="urn:microsoft.com/office/officeart/2016/7/layout/RepeatingBendingProcessNew"/>
    <dgm:cxn modelId="{5A79B03A-8078-4292-BB23-0288ECA6EFAF}" type="presOf" srcId="{AFE52992-48BC-4BE6-8D81-85F541FA571E}" destId="{3BA24720-261E-45DD-93C6-0C9F70888C18}" srcOrd="0" destOrd="0" presId="urn:microsoft.com/office/officeart/2016/7/layout/RepeatingBendingProcessNew"/>
    <dgm:cxn modelId="{3978DD3A-5497-400C-8751-2981330CC5AC}" srcId="{9404BB84-9FF6-4206-BE4B-059897EF7492}" destId="{A87BFCC5-8794-4C42-8E03-BE053DEA0970}" srcOrd="0" destOrd="0" parTransId="{6EEB56BA-3082-4C7D-87AB-AD7136327136}" sibTransId="{97A6A191-E828-4E9C-899E-5A9CAB67568F}"/>
    <dgm:cxn modelId="{81E3B041-5EA7-4DD9-87C2-40DD1D4FE08D}" type="presOf" srcId="{F9ECA4AB-5176-4F0F-9EBA-782A19132377}" destId="{8685D38E-25AD-48E9-A790-87D5A3DF00A2}" srcOrd="1" destOrd="0" presId="urn:microsoft.com/office/officeart/2016/7/layout/RepeatingBendingProcessNew"/>
    <dgm:cxn modelId="{6E72D16E-AE81-4DCD-AD41-09565C6A63E2}" srcId="{9404BB84-9FF6-4206-BE4B-059897EF7492}" destId="{B061AB43-7BE0-40B2-8494-69BF0789D674}" srcOrd="1" destOrd="0" parTransId="{9B03A856-7889-46DD-92A8-4D304129ADA4}" sibTransId="{32E5FAB5-3B12-4BE8-B5EB-5A7DD3C06477}"/>
    <dgm:cxn modelId="{84E5A672-EBF4-430B-830E-ED2C3F690577}" type="presOf" srcId="{B05ED4FD-9597-4D9F-850D-9AABDA530857}" destId="{05CC62FD-1415-45B4-96C4-B28BF6B56BD0}" srcOrd="0" destOrd="0" presId="urn:microsoft.com/office/officeart/2016/7/layout/RepeatingBendingProcessNew"/>
    <dgm:cxn modelId="{8672F352-2C13-4F2A-B001-4953D3D2525D}" type="presOf" srcId="{97A6A191-E828-4E9C-899E-5A9CAB67568F}" destId="{18F86CE7-D533-494D-9371-2C19D4B149D9}" srcOrd="1" destOrd="0" presId="urn:microsoft.com/office/officeart/2016/7/layout/RepeatingBendingProcessNew"/>
    <dgm:cxn modelId="{15965981-45AE-42EB-8B98-BED60C5EE60C}" srcId="{9404BB84-9FF6-4206-BE4B-059897EF7492}" destId="{B05ED4FD-9597-4D9F-850D-9AABDA530857}" srcOrd="3" destOrd="0" parTransId="{460B5C40-CB92-4990-9280-9AE61B80077E}" sibTransId="{F9ECA4AB-5176-4F0F-9EBA-782A19132377}"/>
    <dgm:cxn modelId="{3D261B82-9435-428B-B6A1-A249C91A524A}" type="presOf" srcId="{32E5FAB5-3B12-4BE8-B5EB-5A7DD3C06477}" destId="{B1DBE20A-977B-49E2-986A-0DABB36A42F7}" srcOrd="0" destOrd="0" presId="urn:microsoft.com/office/officeart/2016/7/layout/RepeatingBendingProcessNew"/>
    <dgm:cxn modelId="{81F40F93-B581-427A-AFB7-E9AFD2E82CC6}" srcId="{9404BB84-9FF6-4206-BE4B-059897EF7492}" destId="{AFE52992-48BC-4BE6-8D81-85F541FA571E}" srcOrd="4" destOrd="0" parTransId="{1A32009F-0A62-4369-A1B1-7BDE90A3916F}" sibTransId="{E22B9117-7AF0-4085-BD91-F1F17C66EAF2}"/>
    <dgm:cxn modelId="{18FD58A4-80A3-4413-B6E3-CABAB75BE8B2}" type="presOf" srcId="{32E5FAB5-3B12-4BE8-B5EB-5A7DD3C06477}" destId="{76859CE6-E296-44EC-94CD-1E0BC525BF04}" srcOrd="1" destOrd="0" presId="urn:microsoft.com/office/officeart/2016/7/layout/RepeatingBendingProcessNew"/>
    <dgm:cxn modelId="{8E1B37A7-CF15-4203-8146-328B224E4D0D}" type="presOf" srcId="{8FF07AF0-89C3-4D44-B419-B8112B72C47F}" destId="{BF91D983-153D-4941-81B2-046F60A7E34F}" srcOrd="0" destOrd="0" presId="urn:microsoft.com/office/officeart/2016/7/layout/RepeatingBendingProcessNew"/>
    <dgm:cxn modelId="{87017BAE-22E1-4C48-8BC2-8BC71A08DE7F}" type="presOf" srcId="{A87BFCC5-8794-4C42-8E03-BE053DEA0970}" destId="{E9808CC0-77C3-461D-A170-98FC32FAA6CF}" srcOrd="0" destOrd="0" presId="urn:microsoft.com/office/officeart/2016/7/layout/RepeatingBendingProcessNew"/>
    <dgm:cxn modelId="{39A45CB6-A46A-4C15-A57D-2A9B49A4F591}" type="presOf" srcId="{B061AB43-7BE0-40B2-8494-69BF0789D674}" destId="{7CAF7713-9F93-4F89-896C-EF68F54088FA}" srcOrd="0" destOrd="0" presId="urn:microsoft.com/office/officeart/2016/7/layout/RepeatingBendingProcessNew"/>
    <dgm:cxn modelId="{1281A2B9-A8C1-4EB0-BD29-4EED2BDD3A01}" type="presOf" srcId="{97A6A191-E828-4E9C-899E-5A9CAB67568F}" destId="{D7BF06C3-37C2-47E5-A98F-42236C07941C}" srcOrd="0" destOrd="0" presId="urn:microsoft.com/office/officeart/2016/7/layout/RepeatingBendingProcessNew"/>
    <dgm:cxn modelId="{DC1431BD-E663-43BE-B9B6-B62D79D04E93}" type="presOf" srcId="{9404BB84-9FF6-4206-BE4B-059897EF7492}" destId="{65FEC28E-AE53-4C70-936F-71A77F078AA3}" srcOrd="0" destOrd="0" presId="urn:microsoft.com/office/officeart/2016/7/layout/RepeatingBendingProcessNew"/>
    <dgm:cxn modelId="{3A3382BE-D6EE-48C8-B5EE-DC15259F4BFD}" type="presOf" srcId="{5D7B11B9-6CE0-4F7C-9B15-ED2A24B1F69E}" destId="{F2A6F816-2777-493B-8CEB-94B321670556}" srcOrd="0" destOrd="0" presId="urn:microsoft.com/office/officeart/2016/7/layout/RepeatingBendingProcessNew"/>
    <dgm:cxn modelId="{5C208BDC-4F34-498F-A876-8B6C5F190483}" type="presOf" srcId="{E22B9117-7AF0-4085-BD91-F1F17C66EAF2}" destId="{35D8966F-439C-40CA-9ADB-BAA92A9BCBBA}" srcOrd="1" destOrd="0" presId="urn:microsoft.com/office/officeart/2016/7/layout/RepeatingBendingProcessNew"/>
    <dgm:cxn modelId="{5DB9EAE4-B677-4DA9-9437-CD7EA648665F}" type="presOf" srcId="{8FF07AF0-89C3-4D44-B419-B8112B72C47F}" destId="{3B008461-CC5B-468B-A004-077F359AC79F}" srcOrd="1" destOrd="0" presId="urn:microsoft.com/office/officeart/2016/7/layout/RepeatingBendingProcessNew"/>
    <dgm:cxn modelId="{5EA49DFB-CFE6-48D9-A2F3-A1BAD9818C39}" type="presOf" srcId="{E22B9117-7AF0-4085-BD91-F1F17C66EAF2}" destId="{6363FE2F-E7C5-48A3-AE63-7A591844BEC5}" srcOrd="0" destOrd="0" presId="urn:microsoft.com/office/officeart/2016/7/layout/RepeatingBendingProcessNew"/>
    <dgm:cxn modelId="{911BCBFE-3547-4B05-AFB1-BE79B5D84998}" srcId="{9404BB84-9FF6-4206-BE4B-059897EF7492}" destId="{5D7B11B9-6CE0-4F7C-9B15-ED2A24B1F69E}" srcOrd="5" destOrd="0" parTransId="{558DFA8E-7630-4FE5-8E0D-69F379879294}" sibTransId="{6DB61FD8-9A87-4C5A-9506-B3C674B1A8A5}"/>
    <dgm:cxn modelId="{789FCDDD-43C1-4054-97A0-2DC5232333CD}" type="presParOf" srcId="{65FEC28E-AE53-4C70-936F-71A77F078AA3}" destId="{E9808CC0-77C3-461D-A170-98FC32FAA6CF}" srcOrd="0" destOrd="0" presId="urn:microsoft.com/office/officeart/2016/7/layout/RepeatingBendingProcessNew"/>
    <dgm:cxn modelId="{0DDAD67D-E5C9-41D7-A1D7-1A33D7AC1310}" type="presParOf" srcId="{65FEC28E-AE53-4C70-936F-71A77F078AA3}" destId="{D7BF06C3-37C2-47E5-A98F-42236C07941C}" srcOrd="1" destOrd="0" presId="urn:microsoft.com/office/officeart/2016/7/layout/RepeatingBendingProcessNew"/>
    <dgm:cxn modelId="{4EEC6FAC-C601-491A-B1CA-26CB4232EB9A}" type="presParOf" srcId="{D7BF06C3-37C2-47E5-A98F-42236C07941C}" destId="{18F86CE7-D533-494D-9371-2C19D4B149D9}" srcOrd="0" destOrd="0" presId="urn:microsoft.com/office/officeart/2016/7/layout/RepeatingBendingProcessNew"/>
    <dgm:cxn modelId="{9F1822F5-299C-4079-B1DE-0CEF7C6D297B}" type="presParOf" srcId="{65FEC28E-AE53-4C70-936F-71A77F078AA3}" destId="{7CAF7713-9F93-4F89-896C-EF68F54088FA}" srcOrd="2" destOrd="0" presId="urn:microsoft.com/office/officeart/2016/7/layout/RepeatingBendingProcessNew"/>
    <dgm:cxn modelId="{D35061DC-4A71-4119-9FC6-E0D3BAA40F07}" type="presParOf" srcId="{65FEC28E-AE53-4C70-936F-71A77F078AA3}" destId="{B1DBE20A-977B-49E2-986A-0DABB36A42F7}" srcOrd="3" destOrd="0" presId="urn:microsoft.com/office/officeart/2016/7/layout/RepeatingBendingProcessNew"/>
    <dgm:cxn modelId="{F105359C-A7D9-4C64-A5C6-8507EEC72AD7}" type="presParOf" srcId="{B1DBE20A-977B-49E2-986A-0DABB36A42F7}" destId="{76859CE6-E296-44EC-94CD-1E0BC525BF04}" srcOrd="0" destOrd="0" presId="urn:microsoft.com/office/officeart/2016/7/layout/RepeatingBendingProcessNew"/>
    <dgm:cxn modelId="{62346A6F-89B9-4100-A20A-3BD332DF663B}" type="presParOf" srcId="{65FEC28E-AE53-4C70-936F-71A77F078AA3}" destId="{94466648-58B6-4A95-862F-3C5DB4BD8340}" srcOrd="4" destOrd="0" presId="urn:microsoft.com/office/officeart/2016/7/layout/RepeatingBendingProcessNew"/>
    <dgm:cxn modelId="{A78002C7-3005-4243-96A1-459DA4E9B2D5}" type="presParOf" srcId="{65FEC28E-AE53-4C70-936F-71A77F078AA3}" destId="{BF91D983-153D-4941-81B2-046F60A7E34F}" srcOrd="5" destOrd="0" presId="urn:microsoft.com/office/officeart/2016/7/layout/RepeatingBendingProcessNew"/>
    <dgm:cxn modelId="{5A2EA958-8A76-41AC-9B95-1C05F2E90ABC}" type="presParOf" srcId="{BF91D983-153D-4941-81B2-046F60A7E34F}" destId="{3B008461-CC5B-468B-A004-077F359AC79F}" srcOrd="0" destOrd="0" presId="urn:microsoft.com/office/officeart/2016/7/layout/RepeatingBendingProcessNew"/>
    <dgm:cxn modelId="{23087CFA-3FBD-4A1B-8455-68B1ABB41D40}" type="presParOf" srcId="{65FEC28E-AE53-4C70-936F-71A77F078AA3}" destId="{05CC62FD-1415-45B4-96C4-B28BF6B56BD0}" srcOrd="6" destOrd="0" presId="urn:microsoft.com/office/officeart/2016/7/layout/RepeatingBendingProcessNew"/>
    <dgm:cxn modelId="{03BF71C9-ABD0-40FC-B9AC-914DE76182F3}" type="presParOf" srcId="{65FEC28E-AE53-4C70-936F-71A77F078AA3}" destId="{A6DA957B-ED7B-4987-8FC7-7EEC899AC685}" srcOrd="7" destOrd="0" presId="urn:microsoft.com/office/officeart/2016/7/layout/RepeatingBendingProcessNew"/>
    <dgm:cxn modelId="{EE3572B1-5191-41FE-AE2B-E7292B85E240}" type="presParOf" srcId="{A6DA957B-ED7B-4987-8FC7-7EEC899AC685}" destId="{8685D38E-25AD-48E9-A790-87D5A3DF00A2}" srcOrd="0" destOrd="0" presId="urn:microsoft.com/office/officeart/2016/7/layout/RepeatingBendingProcessNew"/>
    <dgm:cxn modelId="{3C60309D-71BA-4D7A-A602-A7BBFA5E43CC}" type="presParOf" srcId="{65FEC28E-AE53-4C70-936F-71A77F078AA3}" destId="{3BA24720-261E-45DD-93C6-0C9F70888C18}" srcOrd="8" destOrd="0" presId="urn:microsoft.com/office/officeart/2016/7/layout/RepeatingBendingProcessNew"/>
    <dgm:cxn modelId="{8E1445BB-D4D0-48DA-B504-787E6DBED185}" type="presParOf" srcId="{65FEC28E-AE53-4C70-936F-71A77F078AA3}" destId="{6363FE2F-E7C5-48A3-AE63-7A591844BEC5}" srcOrd="9" destOrd="0" presId="urn:microsoft.com/office/officeart/2016/7/layout/RepeatingBendingProcessNew"/>
    <dgm:cxn modelId="{C0187026-194E-4487-8C0C-796553BF9537}" type="presParOf" srcId="{6363FE2F-E7C5-48A3-AE63-7A591844BEC5}" destId="{35D8966F-439C-40CA-9ADB-BAA92A9BCBBA}" srcOrd="0" destOrd="0" presId="urn:microsoft.com/office/officeart/2016/7/layout/RepeatingBendingProcessNew"/>
    <dgm:cxn modelId="{10A4D0C0-359A-4090-B9E8-10BDBD116A9A}" type="presParOf" srcId="{65FEC28E-AE53-4C70-936F-71A77F078AA3}" destId="{F2A6F816-2777-493B-8CEB-94B321670556}" srcOrd="1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92BD16-267C-488D-B0EB-9B43D6EF27B0}"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2AF006D3-E83D-4D82-8251-E9CCD2D15D0A}">
      <dgm:prSet/>
      <dgm:spPr/>
      <dgm:t>
        <a:bodyPr/>
        <a:lstStyle/>
        <a:p>
          <a:r>
            <a:rPr lang="en-US"/>
            <a:t>The goal of configuration management is to ensure that the right version of the right product components are available at the right time and in the right environment to meet the needs of the organization.</a:t>
          </a:r>
        </a:p>
      </dgm:t>
    </dgm:pt>
    <dgm:pt modelId="{A64E40B0-AB7A-4813-9FB4-726A6722F53D}" type="parTrans" cxnId="{1A1935BA-69C9-4ABB-AD17-18EC0DE08732}">
      <dgm:prSet/>
      <dgm:spPr/>
      <dgm:t>
        <a:bodyPr/>
        <a:lstStyle/>
        <a:p>
          <a:endParaRPr lang="en-US"/>
        </a:p>
      </dgm:t>
    </dgm:pt>
    <dgm:pt modelId="{F5ABE338-E5A6-4261-A31F-96DCB5ECD568}" type="sibTrans" cxnId="{1A1935BA-69C9-4ABB-AD17-18EC0DE08732}">
      <dgm:prSet/>
      <dgm:spPr/>
      <dgm:t>
        <a:bodyPr/>
        <a:lstStyle/>
        <a:p>
          <a:endParaRPr lang="en-US"/>
        </a:p>
      </dgm:t>
    </dgm:pt>
    <dgm:pt modelId="{C58D6C88-4D5D-4C28-8AFB-645B57BC191D}">
      <dgm:prSet/>
      <dgm:spPr/>
      <dgm:t>
        <a:bodyPr/>
        <a:lstStyle/>
        <a:p>
          <a:r>
            <a:rPr lang="en-US" dirty="0"/>
            <a:t>It involves managing and controlling changes made to a system to ensure the state of each component is known</a:t>
          </a:r>
        </a:p>
      </dgm:t>
    </dgm:pt>
    <dgm:pt modelId="{DED63D21-66C3-4EFC-9D8C-DC722549BAB6}" type="parTrans" cxnId="{BB16A111-797D-490F-B434-E439FFE30D6D}">
      <dgm:prSet/>
      <dgm:spPr/>
      <dgm:t>
        <a:bodyPr/>
        <a:lstStyle/>
        <a:p>
          <a:endParaRPr lang="en-US"/>
        </a:p>
      </dgm:t>
    </dgm:pt>
    <dgm:pt modelId="{C4B73655-9343-401D-AEC5-3C6866B41947}" type="sibTrans" cxnId="{BB16A111-797D-490F-B434-E439FFE30D6D}">
      <dgm:prSet/>
      <dgm:spPr/>
      <dgm:t>
        <a:bodyPr/>
        <a:lstStyle/>
        <a:p>
          <a:endParaRPr lang="en-US"/>
        </a:p>
      </dgm:t>
    </dgm:pt>
    <dgm:pt modelId="{17EF28EB-7061-4805-A8AB-E46D4B26E903}">
      <dgm:prSet/>
      <dgm:spPr/>
      <dgm:t>
        <a:bodyPr/>
        <a:lstStyle/>
        <a:p>
          <a:r>
            <a:rPr lang="en-US" dirty="0"/>
            <a:t>The practice begins at the start of a project and continues throughout development and into the maintenance phase</a:t>
          </a:r>
        </a:p>
      </dgm:t>
    </dgm:pt>
    <dgm:pt modelId="{1C791E5A-2F65-46F0-9E08-EA197AE9EDF0}" type="parTrans" cxnId="{02AF5DE3-0E3D-4935-84EF-293EAAF9F52C}">
      <dgm:prSet/>
      <dgm:spPr/>
      <dgm:t>
        <a:bodyPr/>
        <a:lstStyle/>
        <a:p>
          <a:endParaRPr lang="en-US"/>
        </a:p>
      </dgm:t>
    </dgm:pt>
    <dgm:pt modelId="{D76CD4E2-4AB9-4A1A-BFA6-7ADF06C9067B}" type="sibTrans" cxnId="{02AF5DE3-0E3D-4935-84EF-293EAAF9F52C}">
      <dgm:prSet/>
      <dgm:spPr/>
      <dgm:t>
        <a:bodyPr/>
        <a:lstStyle/>
        <a:p>
          <a:endParaRPr lang="en-US"/>
        </a:p>
      </dgm:t>
    </dgm:pt>
    <dgm:pt modelId="{91CC0CE7-F1F0-419C-B164-B330DA07F760}">
      <dgm:prSet/>
      <dgm:spPr/>
      <dgm:t>
        <a:bodyPr/>
        <a:lstStyle/>
        <a:p>
          <a:r>
            <a:rPr lang="en-US" dirty="0"/>
            <a:t>Configuration management covers all approved documents, including source code, Test Specification, User Interface document, and more</a:t>
          </a:r>
        </a:p>
      </dgm:t>
    </dgm:pt>
    <dgm:pt modelId="{3D8D4C63-7D74-4842-8CD4-6A54E6B19F75}" type="parTrans" cxnId="{8F691EE4-5564-4F3B-B4CE-982D1BB9DFA2}">
      <dgm:prSet/>
      <dgm:spPr/>
      <dgm:t>
        <a:bodyPr/>
        <a:lstStyle/>
        <a:p>
          <a:endParaRPr lang="en-US"/>
        </a:p>
      </dgm:t>
    </dgm:pt>
    <dgm:pt modelId="{8E65D226-E4EC-4C05-9890-DAD775FFC0E8}" type="sibTrans" cxnId="{8F691EE4-5564-4F3B-B4CE-982D1BB9DFA2}">
      <dgm:prSet/>
      <dgm:spPr/>
      <dgm:t>
        <a:bodyPr/>
        <a:lstStyle/>
        <a:p>
          <a:endParaRPr lang="en-US"/>
        </a:p>
      </dgm:t>
    </dgm:pt>
    <dgm:pt modelId="{74A09B1B-B0E7-4DFA-87A6-D245FB1B8E00}">
      <dgm:prSet/>
      <dgm:spPr/>
      <dgm:t>
        <a:bodyPr/>
        <a:lstStyle/>
        <a:p>
          <a:r>
            <a:rPr lang="en-US"/>
            <a:t>The following items must be kept under control of the configuration management system: </a:t>
          </a:r>
        </a:p>
      </dgm:t>
    </dgm:pt>
    <dgm:pt modelId="{872371D6-C8DD-4327-98FF-41548923996E}" type="parTrans" cxnId="{8FAFFD40-5597-40A6-9F71-69ECE81F92E3}">
      <dgm:prSet/>
      <dgm:spPr/>
      <dgm:t>
        <a:bodyPr/>
        <a:lstStyle/>
        <a:p>
          <a:endParaRPr lang="en-US"/>
        </a:p>
      </dgm:t>
    </dgm:pt>
    <dgm:pt modelId="{F4459D4A-D536-41B0-9A54-985D2A2CBBA8}" type="sibTrans" cxnId="{8FAFFD40-5597-40A6-9F71-69ECE81F92E3}">
      <dgm:prSet/>
      <dgm:spPr/>
      <dgm:t>
        <a:bodyPr/>
        <a:lstStyle/>
        <a:p>
          <a:endParaRPr lang="en-US"/>
        </a:p>
      </dgm:t>
    </dgm:pt>
    <dgm:pt modelId="{770F7569-B5E9-4AE7-B287-0F0E3FEC0B89}">
      <dgm:prSet/>
      <dgm:spPr/>
      <dgm:t>
        <a:bodyPr/>
        <a:lstStyle/>
        <a:p>
          <a:r>
            <a:rPr lang="en-US"/>
            <a:t>list of project deliverables </a:t>
          </a:r>
        </a:p>
      </dgm:t>
    </dgm:pt>
    <dgm:pt modelId="{7E9C6620-47D9-4F2A-B395-2A11362B8225}" type="parTrans" cxnId="{C782FE17-7ACF-4A73-8154-CD9730BAF45A}">
      <dgm:prSet/>
      <dgm:spPr/>
      <dgm:t>
        <a:bodyPr/>
        <a:lstStyle/>
        <a:p>
          <a:endParaRPr lang="en-US"/>
        </a:p>
      </dgm:t>
    </dgm:pt>
    <dgm:pt modelId="{E6A70A39-93D9-4F2A-B7CB-F6D903A5CD7C}" type="sibTrans" cxnId="{C782FE17-7ACF-4A73-8154-CD9730BAF45A}">
      <dgm:prSet/>
      <dgm:spPr/>
      <dgm:t>
        <a:bodyPr/>
        <a:lstStyle/>
        <a:p>
          <a:endParaRPr lang="en-US"/>
        </a:p>
      </dgm:t>
    </dgm:pt>
    <dgm:pt modelId="{ED0CEFDD-E3F7-4550-BEDD-529709D7D87B}">
      <dgm:prSet/>
      <dgm:spPr/>
      <dgm:t>
        <a:bodyPr/>
        <a:lstStyle/>
        <a:p>
          <a:r>
            <a:rPr lang="en-US"/>
            <a:t>design specification and test specification</a:t>
          </a:r>
        </a:p>
      </dgm:t>
    </dgm:pt>
    <dgm:pt modelId="{D01FFFDD-440C-413B-A52E-43CA67983A3F}" type="parTrans" cxnId="{4F5339BC-260C-4CD0-93B1-AB86AF123636}">
      <dgm:prSet/>
      <dgm:spPr/>
      <dgm:t>
        <a:bodyPr/>
        <a:lstStyle/>
        <a:p>
          <a:endParaRPr lang="en-US"/>
        </a:p>
      </dgm:t>
    </dgm:pt>
    <dgm:pt modelId="{F4B82288-737C-4868-8014-530C232C9D33}" type="sibTrans" cxnId="{4F5339BC-260C-4CD0-93B1-AB86AF123636}">
      <dgm:prSet/>
      <dgm:spPr/>
      <dgm:t>
        <a:bodyPr/>
        <a:lstStyle/>
        <a:p>
          <a:endParaRPr lang="en-US"/>
        </a:p>
      </dgm:t>
    </dgm:pt>
    <dgm:pt modelId="{FE6385AD-1913-4A7C-9C03-7EA00D830108}">
      <dgm:prSet/>
      <dgm:spPr/>
      <dgm:t>
        <a:bodyPr/>
        <a:lstStyle/>
        <a:p>
          <a:r>
            <a:rPr lang="en-US"/>
            <a:t>user interface document</a:t>
          </a:r>
        </a:p>
      </dgm:t>
    </dgm:pt>
    <dgm:pt modelId="{FE8411CD-476E-4F0B-8A94-ADEAAE04943D}" type="parTrans" cxnId="{77727F51-9BFD-4CED-89CE-ECDA414BBDCD}">
      <dgm:prSet/>
      <dgm:spPr/>
      <dgm:t>
        <a:bodyPr/>
        <a:lstStyle/>
        <a:p>
          <a:endParaRPr lang="en-US"/>
        </a:p>
      </dgm:t>
    </dgm:pt>
    <dgm:pt modelId="{F1F9F244-8090-4383-A043-D2B622541B20}" type="sibTrans" cxnId="{77727F51-9BFD-4CED-89CE-ECDA414BBDCD}">
      <dgm:prSet/>
      <dgm:spPr/>
      <dgm:t>
        <a:bodyPr/>
        <a:lstStyle/>
        <a:p>
          <a:endParaRPr lang="en-US"/>
        </a:p>
      </dgm:t>
    </dgm:pt>
    <dgm:pt modelId="{B87199DE-88A5-4468-BCA2-2A8783117E89}">
      <dgm:prSet/>
      <dgm:spPr/>
      <dgm:t>
        <a:bodyPr/>
        <a:lstStyle/>
        <a:p>
          <a:r>
            <a:rPr lang="en-US"/>
            <a:t>maintenance manual</a:t>
          </a:r>
        </a:p>
      </dgm:t>
    </dgm:pt>
    <dgm:pt modelId="{43D8119A-464A-4C2A-A823-1F01B2C6CA35}" type="parTrans" cxnId="{934F46A0-39E3-41F9-BC93-DE506482C31C}">
      <dgm:prSet/>
      <dgm:spPr/>
      <dgm:t>
        <a:bodyPr/>
        <a:lstStyle/>
        <a:p>
          <a:endParaRPr lang="en-US"/>
        </a:p>
      </dgm:t>
    </dgm:pt>
    <dgm:pt modelId="{45237B66-4CC7-4B72-AD13-6700021EA9CD}" type="sibTrans" cxnId="{934F46A0-39E3-41F9-BC93-DE506482C31C}">
      <dgm:prSet/>
      <dgm:spPr/>
      <dgm:t>
        <a:bodyPr/>
        <a:lstStyle/>
        <a:p>
          <a:endParaRPr lang="en-US"/>
        </a:p>
      </dgm:t>
    </dgm:pt>
    <dgm:pt modelId="{A13D36AC-2CB8-405B-8B5D-4B10D3B38995}">
      <dgm:prSet/>
      <dgm:spPr/>
      <dgm:t>
        <a:bodyPr/>
        <a:lstStyle/>
        <a:p>
          <a:r>
            <a:rPr lang="en-US"/>
            <a:t>end-of-project report</a:t>
          </a:r>
        </a:p>
      </dgm:t>
    </dgm:pt>
    <dgm:pt modelId="{E9172047-C8E4-41CE-A636-964A766A1F1C}" type="parTrans" cxnId="{14668D00-7BB1-4F2A-812D-D8FAFDB6C666}">
      <dgm:prSet/>
      <dgm:spPr/>
      <dgm:t>
        <a:bodyPr/>
        <a:lstStyle/>
        <a:p>
          <a:endParaRPr lang="en-US"/>
        </a:p>
      </dgm:t>
    </dgm:pt>
    <dgm:pt modelId="{03EA51D5-F705-4C81-9EB1-F07C93391FB9}" type="sibTrans" cxnId="{14668D00-7BB1-4F2A-812D-D8FAFDB6C666}">
      <dgm:prSet/>
      <dgm:spPr/>
      <dgm:t>
        <a:bodyPr/>
        <a:lstStyle/>
        <a:p>
          <a:endParaRPr lang="en-US"/>
        </a:p>
      </dgm:t>
    </dgm:pt>
    <dgm:pt modelId="{D62C778E-5877-45B5-80C4-19F2E36DEBD8}">
      <dgm:prSet/>
      <dgm:spPr/>
      <dgm:t>
        <a:bodyPr/>
        <a:lstStyle/>
        <a:p>
          <a:r>
            <a:rPr lang="en-US"/>
            <a:t>source code and tools</a:t>
          </a:r>
        </a:p>
      </dgm:t>
    </dgm:pt>
    <dgm:pt modelId="{0945C414-63D6-4E06-B6D3-0CF7E255C67D}" type="parTrans" cxnId="{E4E3DBD3-9A3C-4627-9D52-8C023947E9B9}">
      <dgm:prSet/>
      <dgm:spPr/>
      <dgm:t>
        <a:bodyPr/>
        <a:lstStyle/>
        <a:p>
          <a:endParaRPr lang="en-US"/>
        </a:p>
      </dgm:t>
    </dgm:pt>
    <dgm:pt modelId="{52F8011C-9249-41A2-9810-61327D418B55}" type="sibTrans" cxnId="{E4E3DBD3-9A3C-4627-9D52-8C023947E9B9}">
      <dgm:prSet/>
      <dgm:spPr/>
      <dgm:t>
        <a:bodyPr/>
        <a:lstStyle/>
        <a:p>
          <a:endParaRPr lang="en-US"/>
        </a:p>
      </dgm:t>
    </dgm:pt>
    <dgm:pt modelId="{F0132A0F-8611-4F0A-9ABB-A08925E54129}">
      <dgm:prSet/>
      <dgm:spPr/>
      <dgm:t>
        <a:bodyPr/>
        <a:lstStyle/>
        <a:p>
          <a:r>
            <a:rPr lang="en-US"/>
            <a:t>The QA Manager is responsible for adherence to the configuration management procedures and managing access to items in the system</a:t>
          </a:r>
        </a:p>
      </dgm:t>
    </dgm:pt>
    <dgm:pt modelId="{D3981CD4-6285-414A-812D-E7AD5D9775E8}" type="parTrans" cxnId="{9CF2043D-20B6-44FD-A510-C439F1B70024}">
      <dgm:prSet/>
      <dgm:spPr/>
      <dgm:t>
        <a:bodyPr/>
        <a:lstStyle/>
        <a:p>
          <a:endParaRPr lang="en-US"/>
        </a:p>
      </dgm:t>
    </dgm:pt>
    <dgm:pt modelId="{C2C9ECD0-A109-4606-B6A8-FEF770456C3C}" type="sibTrans" cxnId="{9CF2043D-20B6-44FD-A510-C439F1B70024}">
      <dgm:prSet/>
      <dgm:spPr/>
      <dgm:t>
        <a:bodyPr/>
        <a:lstStyle/>
        <a:p>
          <a:endParaRPr lang="en-US"/>
        </a:p>
      </dgm:t>
    </dgm:pt>
    <dgm:pt modelId="{2962E7A2-8E36-43D4-96DA-9FDA1D6BF172}" type="pres">
      <dgm:prSet presAssocID="{9F92BD16-267C-488D-B0EB-9B43D6EF27B0}" presName="Name0" presStyleCnt="0">
        <dgm:presLayoutVars>
          <dgm:dir/>
          <dgm:animLvl val="lvl"/>
          <dgm:resizeHandles val="exact"/>
        </dgm:presLayoutVars>
      </dgm:prSet>
      <dgm:spPr/>
    </dgm:pt>
    <dgm:pt modelId="{2034962D-8CB6-48FD-B7CD-DD71B2FF7B95}" type="pres">
      <dgm:prSet presAssocID="{F0132A0F-8611-4F0A-9ABB-A08925E54129}" presName="boxAndChildren" presStyleCnt="0"/>
      <dgm:spPr/>
    </dgm:pt>
    <dgm:pt modelId="{943B8F1E-04DA-4E2E-B224-6A30DCA44C2F}" type="pres">
      <dgm:prSet presAssocID="{F0132A0F-8611-4F0A-9ABB-A08925E54129}" presName="parentTextBox" presStyleLbl="node1" presStyleIdx="0" presStyleCnt="6" custLinFactNeighborX="199" custLinFactNeighborY="-1741"/>
      <dgm:spPr/>
    </dgm:pt>
    <dgm:pt modelId="{11BDBDF9-B38E-4073-ADE1-9F2C89C22609}" type="pres">
      <dgm:prSet presAssocID="{F4459D4A-D536-41B0-9A54-985D2A2CBBA8}" presName="sp" presStyleCnt="0"/>
      <dgm:spPr/>
    </dgm:pt>
    <dgm:pt modelId="{733E8BB4-9AD9-4C4D-86D4-671C7C9E8D4F}" type="pres">
      <dgm:prSet presAssocID="{74A09B1B-B0E7-4DFA-87A6-D245FB1B8E00}" presName="arrowAndChildren" presStyleCnt="0"/>
      <dgm:spPr/>
    </dgm:pt>
    <dgm:pt modelId="{47112F36-AE4B-4C7D-BCD0-2AA4EEE73D24}" type="pres">
      <dgm:prSet presAssocID="{74A09B1B-B0E7-4DFA-87A6-D245FB1B8E00}" presName="parentTextArrow" presStyleLbl="node1" presStyleIdx="0" presStyleCnt="6"/>
      <dgm:spPr/>
    </dgm:pt>
    <dgm:pt modelId="{4F80DD05-887D-4EFF-80A4-FDDB2B10CE1A}" type="pres">
      <dgm:prSet presAssocID="{74A09B1B-B0E7-4DFA-87A6-D245FB1B8E00}" presName="arrow" presStyleLbl="node1" presStyleIdx="1" presStyleCnt="6"/>
      <dgm:spPr/>
    </dgm:pt>
    <dgm:pt modelId="{36D5AAC3-1B9A-437C-A781-EFE6C6C1EAB1}" type="pres">
      <dgm:prSet presAssocID="{74A09B1B-B0E7-4DFA-87A6-D245FB1B8E00}" presName="descendantArrow" presStyleCnt="0"/>
      <dgm:spPr/>
    </dgm:pt>
    <dgm:pt modelId="{ED5704CD-07D2-490D-9B08-0BCC461EB67C}" type="pres">
      <dgm:prSet presAssocID="{770F7569-B5E9-4AE7-B287-0F0E3FEC0B89}" presName="childTextArrow" presStyleLbl="fgAccFollowNode1" presStyleIdx="0" presStyleCnt="6">
        <dgm:presLayoutVars>
          <dgm:bulletEnabled val="1"/>
        </dgm:presLayoutVars>
      </dgm:prSet>
      <dgm:spPr/>
    </dgm:pt>
    <dgm:pt modelId="{EECBC764-6C99-4A73-A138-DC4C35FCFBCC}" type="pres">
      <dgm:prSet presAssocID="{ED0CEFDD-E3F7-4550-BEDD-529709D7D87B}" presName="childTextArrow" presStyleLbl="fgAccFollowNode1" presStyleIdx="1" presStyleCnt="6">
        <dgm:presLayoutVars>
          <dgm:bulletEnabled val="1"/>
        </dgm:presLayoutVars>
      </dgm:prSet>
      <dgm:spPr/>
    </dgm:pt>
    <dgm:pt modelId="{8F8EE375-300F-434D-901E-373B40BFFF35}" type="pres">
      <dgm:prSet presAssocID="{FE6385AD-1913-4A7C-9C03-7EA00D830108}" presName="childTextArrow" presStyleLbl="fgAccFollowNode1" presStyleIdx="2" presStyleCnt="6">
        <dgm:presLayoutVars>
          <dgm:bulletEnabled val="1"/>
        </dgm:presLayoutVars>
      </dgm:prSet>
      <dgm:spPr/>
    </dgm:pt>
    <dgm:pt modelId="{3F67EA35-5B5F-4CD1-8DE4-7F0BFB3C9403}" type="pres">
      <dgm:prSet presAssocID="{B87199DE-88A5-4468-BCA2-2A8783117E89}" presName="childTextArrow" presStyleLbl="fgAccFollowNode1" presStyleIdx="3" presStyleCnt="6">
        <dgm:presLayoutVars>
          <dgm:bulletEnabled val="1"/>
        </dgm:presLayoutVars>
      </dgm:prSet>
      <dgm:spPr/>
    </dgm:pt>
    <dgm:pt modelId="{C15681EE-CBD4-46A4-B210-79CB9B5D27A0}" type="pres">
      <dgm:prSet presAssocID="{A13D36AC-2CB8-405B-8B5D-4B10D3B38995}" presName="childTextArrow" presStyleLbl="fgAccFollowNode1" presStyleIdx="4" presStyleCnt="6">
        <dgm:presLayoutVars>
          <dgm:bulletEnabled val="1"/>
        </dgm:presLayoutVars>
      </dgm:prSet>
      <dgm:spPr/>
    </dgm:pt>
    <dgm:pt modelId="{B0B704E7-7DC8-482B-8275-E89B6B5875EA}" type="pres">
      <dgm:prSet presAssocID="{D62C778E-5877-45B5-80C4-19F2E36DEBD8}" presName="childTextArrow" presStyleLbl="fgAccFollowNode1" presStyleIdx="5" presStyleCnt="6">
        <dgm:presLayoutVars>
          <dgm:bulletEnabled val="1"/>
        </dgm:presLayoutVars>
      </dgm:prSet>
      <dgm:spPr/>
    </dgm:pt>
    <dgm:pt modelId="{D2984A8B-D451-4CDC-9D50-BEC2AE343912}" type="pres">
      <dgm:prSet presAssocID="{8E65D226-E4EC-4C05-9890-DAD775FFC0E8}" presName="sp" presStyleCnt="0"/>
      <dgm:spPr/>
    </dgm:pt>
    <dgm:pt modelId="{8D51E597-5BB9-4BD3-B478-1DA0A8F45238}" type="pres">
      <dgm:prSet presAssocID="{91CC0CE7-F1F0-419C-B164-B330DA07F760}" presName="arrowAndChildren" presStyleCnt="0"/>
      <dgm:spPr/>
    </dgm:pt>
    <dgm:pt modelId="{0A477F36-DC8D-48EB-9462-DCA683A151E6}" type="pres">
      <dgm:prSet presAssocID="{91CC0CE7-F1F0-419C-B164-B330DA07F760}" presName="parentTextArrow" presStyleLbl="node1" presStyleIdx="2" presStyleCnt="6"/>
      <dgm:spPr/>
    </dgm:pt>
    <dgm:pt modelId="{C5E3422B-ABC6-4ECA-8ED0-BC050C1F2846}" type="pres">
      <dgm:prSet presAssocID="{D76CD4E2-4AB9-4A1A-BFA6-7ADF06C9067B}" presName="sp" presStyleCnt="0"/>
      <dgm:spPr/>
    </dgm:pt>
    <dgm:pt modelId="{CBE1BF05-8A71-47E2-8761-5F831248D23E}" type="pres">
      <dgm:prSet presAssocID="{17EF28EB-7061-4805-A8AB-E46D4B26E903}" presName="arrowAndChildren" presStyleCnt="0"/>
      <dgm:spPr/>
    </dgm:pt>
    <dgm:pt modelId="{61978072-06C6-41FE-8FC3-42DBAD3490FC}" type="pres">
      <dgm:prSet presAssocID="{17EF28EB-7061-4805-A8AB-E46D4B26E903}" presName="parentTextArrow" presStyleLbl="node1" presStyleIdx="3" presStyleCnt="6"/>
      <dgm:spPr/>
    </dgm:pt>
    <dgm:pt modelId="{70A65B7D-7DE4-4E89-A5AD-D36C65461D5C}" type="pres">
      <dgm:prSet presAssocID="{C4B73655-9343-401D-AEC5-3C6866B41947}" presName="sp" presStyleCnt="0"/>
      <dgm:spPr/>
    </dgm:pt>
    <dgm:pt modelId="{A8D4A640-22A1-4C69-81CA-DF752AFB8A5C}" type="pres">
      <dgm:prSet presAssocID="{C58D6C88-4D5D-4C28-8AFB-645B57BC191D}" presName="arrowAndChildren" presStyleCnt="0"/>
      <dgm:spPr/>
    </dgm:pt>
    <dgm:pt modelId="{A310CB63-A776-43B7-946B-111DE0C346DD}" type="pres">
      <dgm:prSet presAssocID="{C58D6C88-4D5D-4C28-8AFB-645B57BC191D}" presName="parentTextArrow" presStyleLbl="node1" presStyleIdx="4" presStyleCnt="6"/>
      <dgm:spPr/>
    </dgm:pt>
    <dgm:pt modelId="{76D235D9-7D58-4321-B5A1-76DFACEF3646}" type="pres">
      <dgm:prSet presAssocID="{F5ABE338-E5A6-4261-A31F-96DCB5ECD568}" presName="sp" presStyleCnt="0"/>
      <dgm:spPr/>
    </dgm:pt>
    <dgm:pt modelId="{730C1559-1624-47DC-91A7-776BCC4E8814}" type="pres">
      <dgm:prSet presAssocID="{2AF006D3-E83D-4D82-8251-E9CCD2D15D0A}" presName="arrowAndChildren" presStyleCnt="0"/>
      <dgm:spPr/>
    </dgm:pt>
    <dgm:pt modelId="{B4CDFFED-DCE8-434D-B459-3836CE9E83D3}" type="pres">
      <dgm:prSet presAssocID="{2AF006D3-E83D-4D82-8251-E9CCD2D15D0A}" presName="parentTextArrow" presStyleLbl="node1" presStyleIdx="5" presStyleCnt="6"/>
      <dgm:spPr/>
    </dgm:pt>
  </dgm:ptLst>
  <dgm:cxnLst>
    <dgm:cxn modelId="{14668D00-7BB1-4F2A-812D-D8FAFDB6C666}" srcId="{74A09B1B-B0E7-4DFA-87A6-D245FB1B8E00}" destId="{A13D36AC-2CB8-405B-8B5D-4B10D3B38995}" srcOrd="4" destOrd="0" parTransId="{E9172047-C8E4-41CE-A636-964A766A1F1C}" sibTransId="{03EA51D5-F705-4C81-9EB1-F07C93391FB9}"/>
    <dgm:cxn modelId="{BB16A111-797D-490F-B434-E439FFE30D6D}" srcId="{9F92BD16-267C-488D-B0EB-9B43D6EF27B0}" destId="{C58D6C88-4D5D-4C28-8AFB-645B57BC191D}" srcOrd="1" destOrd="0" parTransId="{DED63D21-66C3-4EFC-9D8C-DC722549BAB6}" sibTransId="{C4B73655-9343-401D-AEC5-3C6866B41947}"/>
    <dgm:cxn modelId="{12C92517-770E-4126-A130-A84949144E8F}" type="presOf" srcId="{770F7569-B5E9-4AE7-B287-0F0E3FEC0B89}" destId="{ED5704CD-07D2-490D-9B08-0BCC461EB67C}" srcOrd="0" destOrd="0" presId="urn:microsoft.com/office/officeart/2005/8/layout/process4"/>
    <dgm:cxn modelId="{C782FE17-7ACF-4A73-8154-CD9730BAF45A}" srcId="{74A09B1B-B0E7-4DFA-87A6-D245FB1B8E00}" destId="{770F7569-B5E9-4AE7-B287-0F0E3FEC0B89}" srcOrd="0" destOrd="0" parTransId="{7E9C6620-47D9-4F2A-B395-2A11362B8225}" sibTransId="{E6A70A39-93D9-4F2A-B7CB-F6D903A5CD7C}"/>
    <dgm:cxn modelId="{F0270220-AE02-423F-AE1A-B8D76A9269C6}" type="presOf" srcId="{74A09B1B-B0E7-4DFA-87A6-D245FB1B8E00}" destId="{47112F36-AE4B-4C7D-BCD0-2AA4EEE73D24}" srcOrd="0" destOrd="0" presId="urn:microsoft.com/office/officeart/2005/8/layout/process4"/>
    <dgm:cxn modelId="{122A3D23-E97B-4127-8CDD-C153D71FCA5E}" type="presOf" srcId="{9F92BD16-267C-488D-B0EB-9B43D6EF27B0}" destId="{2962E7A2-8E36-43D4-96DA-9FDA1D6BF172}" srcOrd="0" destOrd="0" presId="urn:microsoft.com/office/officeart/2005/8/layout/process4"/>
    <dgm:cxn modelId="{0868AA26-45EC-4816-9A61-ED50891DCF69}" type="presOf" srcId="{C58D6C88-4D5D-4C28-8AFB-645B57BC191D}" destId="{A310CB63-A776-43B7-946B-111DE0C346DD}" srcOrd="0" destOrd="0" presId="urn:microsoft.com/office/officeart/2005/8/layout/process4"/>
    <dgm:cxn modelId="{9CF2043D-20B6-44FD-A510-C439F1B70024}" srcId="{9F92BD16-267C-488D-B0EB-9B43D6EF27B0}" destId="{F0132A0F-8611-4F0A-9ABB-A08925E54129}" srcOrd="5" destOrd="0" parTransId="{D3981CD4-6285-414A-812D-E7AD5D9775E8}" sibTransId="{C2C9ECD0-A109-4606-B6A8-FEF770456C3C}"/>
    <dgm:cxn modelId="{8FAFFD40-5597-40A6-9F71-69ECE81F92E3}" srcId="{9F92BD16-267C-488D-B0EB-9B43D6EF27B0}" destId="{74A09B1B-B0E7-4DFA-87A6-D245FB1B8E00}" srcOrd="4" destOrd="0" parTransId="{872371D6-C8DD-4327-98FF-41548923996E}" sibTransId="{F4459D4A-D536-41B0-9A54-985D2A2CBBA8}"/>
    <dgm:cxn modelId="{32DD495E-8A1C-42DD-ACE3-BEDDD41E010A}" type="presOf" srcId="{ED0CEFDD-E3F7-4550-BEDD-529709D7D87B}" destId="{EECBC764-6C99-4A73-A138-DC4C35FCFBCC}" srcOrd="0" destOrd="0" presId="urn:microsoft.com/office/officeart/2005/8/layout/process4"/>
    <dgm:cxn modelId="{77727F51-9BFD-4CED-89CE-ECDA414BBDCD}" srcId="{74A09B1B-B0E7-4DFA-87A6-D245FB1B8E00}" destId="{FE6385AD-1913-4A7C-9C03-7EA00D830108}" srcOrd="2" destOrd="0" parTransId="{FE8411CD-476E-4F0B-8A94-ADEAAE04943D}" sibTransId="{F1F9F244-8090-4383-A043-D2B622541B20}"/>
    <dgm:cxn modelId="{B7B42F5A-92CA-465A-ABF9-E6B2C9C99735}" type="presOf" srcId="{17EF28EB-7061-4805-A8AB-E46D4B26E903}" destId="{61978072-06C6-41FE-8FC3-42DBAD3490FC}" srcOrd="0" destOrd="0" presId="urn:microsoft.com/office/officeart/2005/8/layout/process4"/>
    <dgm:cxn modelId="{934F46A0-39E3-41F9-BC93-DE506482C31C}" srcId="{74A09B1B-B0E7-4DFA-87A6-D245FB1B8E00}" destId="{B87199DE-88A5-4468-BCA2-2A8783117E89}" srcOrd="3" destOrd="0" parTransId="{43D8119A-464A-4C2A-A823-1F01B2C6CA35}" sibTransId="{45237B66-4CC7-4B72-AD13-6700021EA9CD}"/>
    <dgm:cxn modelId="{CD53FCB1-E4DA-4898-A2CB-DC06F15F2281}" type="presOf" srcId="{FE6385AD-1913-4A7C-9C03-7EA00D830108}" destId="{8F8EE375-300F-434D-901E-373B40BFFF35}" srcOrd="0" destOrd="0" presId="urn:microsoft.com/office/officeart/2005/8/layout/process4"/>
    <dgm:cxn modelId="{1A1935BA-69C9-4ABB-AD17-18EC0DE08732}" srcId="{9F92BD16-267C-488D-B0EB-9B43D6EF27B0}" destId="{2AF006D3-E83D-4D82-8251-E9CCD2D15D0A}" srcOrd="0" destOrd="0" parTransId="{A64E40B0-AB7A-4813-9FB4-726A6722F53D}" sibTransId="{F5ABE338-E5A6-4261-A31F-96DCB5ECD568}"/>
    <dgm:cxn modelId="{4F5339BC-260C-4CD0-93B1-AB86AF123636}" srcId="{74A09B1B-B0E7-4DFA-87A6-D245FB1B8E00}" destId="{ED0CEFDD-E3F7-4550-BEDD-529709D7D87B}" srcOrd="1" destOrd="0" parTransId="{D01FFFDD-440C-413B-A52E-43CA67983A3F}" sibTransId="{F4B82288-737C-4868-8014-530C232C9D33}"/>
    <dgm:cxn modelId="{D2009BCC-CE1C-4A26-8A2D-3020CD2DAEC8}" type="presOf" srcId="{74A09B1B-B0E7-4DFA-87A6-D245FB1B8E00}" destId="{4F80DD05-887D-4EFF-80A4-FDDB2B10CE1A}" srcOrd="1" destOrd="0" presId="urn:microsoft.com/office/officeart/2005/8/layout/process4"/>
    <dgm:cxn modelId="{A17FA5CF-2645-4BDE-962A-23D841F53165}" type="presOf" srcId="{2AF006D3-E83D-4D82-8251-E9CCD2D15D0A}" destId="{B4CDFFED-DCE8-434D-B459-3836CE9E83D3}" srcOrd="0" destOrd="0" presId="urn:microsoft.com/office/officeart/2005/8/layout/process4"/>
    <dgm:cxn modelId="{E4E3DBD3-9A3C-4627-9D52-8C023947E9B9}" srcId="{74A09B1B-B0E7-4DFA-87A6-D245FB1B8E00}" destId="{D62C778E-5877-45B5-80C4-19F2E36DEBD8}" srcOrd="5" destOrd="0" parTransId="{0945C414-63D6-4E06-B6D3-0CF7E255C67D}" sibTransId="{52F8011C-9249-41A2-9810-61327D418B55}"/>
    <dgm:cxn modelId="{35D268D5-3C99-4DC5-B2ED-57803CE1C1DE}" type="presOf" srcId="{D62C778E-5877-45B5-80C4-19F2E36DEBD8}" destId="{B0B704E7-7DC8-482B-8275-E89B6B5875EA}" srcOrd="0" destOrd="0" presId="urn:microsoft.com/office/officeart/2005/8/layout/process4"/>
    <dgm:cxn modelId="{02AF5DE3-0E3D-4935-84EF-293EAAF9F52C}" srcId="{9F92BD16-267C-488D-B0EB-9B43D6EF27B0}" destId="{17EF28EB-7061-4805-A8AB-E46D4B26E903}" srcOrd="2" destOrd="0" parTransId="{1C791E5A-2F65-46F0-9E08-EA197AE9EDF0}" sibTransId="{D76CD4E2-4AB9-4A1A-BFA6-7ADF06C9067B}"/>
    <dgm:cxn modelId="{8F691EE4-5564-4F3B-B4CE-982D1BB9DFA2}" srcId="{9F92BD16-267C-488D-B0EB-9B43D6EF27B0}" destId="{91CC0CE7-F1F0-419C-B164-B330DA07F760}" srcOrd="3" destOrd="0" parTransId="{3D8D4C63-7D74-4842-8CD4-6A54E6B19F75}" sibTransId="{8E65D226-E4EC-4C05-9890-DAD775FFC0E8}"/>
    <dgm:cxn modelId="{04CF38EA-8241-4170-892F-E9B815B30932}" type="presOf" srcId="{91CC0CE7-F1F0-419C-B164-B330DA07F760}" destId="{0A477F36-DC8D-48EB-9462-DCA683A151E6}" srcOrd="0" destOrd="0" presId="urn:microsoft.com/office/officeart/2005/8/layout/process4"/>
    <dgm:cxn modelId="{A80C40F3-E7B5-4AB4-AC42-9B82173681E6}" type="presOf" srcId="{A13D36AC-2CB8-405B-8B5D-4B10D3B38995}" destId="{C15681EE-CBD4-46A4-B210-79CB9B5D27A0}" srcOrd="0" destOrd="0" presId="urn:microsoft.com/office/officeart/2005/8/layout/process4"/>
    <dgm:cxn modelId="{C1EDE1F4-5FA0-4C3F-8271-0A2D84EF3415}" type="presOf" srcId="{F0132A0F-8611-4F0A-9ABB-A08925E54129}" destId="{943B8F1E-04DA-4E2E-B224-6A30DCA44C2F}" srcOrd="0" destOrd="0" presId="urn:microsoft.com/office/officeart/2005/8/layout/process4"/>
    <dgm:cxn modelId="{0A2A10F7-6647-42AF-98A7-E0A58DC14E63}" type="presOf" srcId="{B87199DE-88A5-4468-BCA2-2A8783117E89}" destId="{3F67EA35-5B5F-4CD1-8DE4-7F0BFB3C9403}" srcOrd="0" destOrd="0" presId="urn:microsoft.com/office/officeart/2005/8/layout/process4"/>
    <dgm:cxn modelId="{6B9B0025-8564-40D2-BC7A-1EBB9FC8E87A}" type="presParOf" srcId="{2962E7A2-8E36-43D4-96DA-9FDA1D6BF172}" destId="{2034962D-8CB6-48FD-B7CD-DD71B2FF7B95}" srcOrd="0" destOrd="0" presId="urn:microsoft.com/office/officeart/2005/8/layout/process4"/>
    <dgm:cxn modelId="{3CD96E3A-F0B5-4DA2-885F-0D1BBFFAD0D9}" type="presParOf" srcId="{2034962D-8CB6-48FD-B7CD-DD71B2FF7B95}" destId="{943B8F1E-04DA-4E2E-B224-6A30DCA44C2F}" srcOrd="0" destOrd="0" presId="urn:microsoft.com/office/officeart/2005/8/layout/process4"/>
    <dgm:cxn modelId="{390C407A-47F6-41C5-A42F-79254BBF1FB8}" type="presParOf" srcId="{2962E7A2-8E36-43D4-96DA-9FDA1D6BF172}" destId="{11BDBDF9-B38E-4073-ADE1-9F2C89C22609}" srcOrd="1" destOrd="0" presId="urn:microsoft.com/office/officeart/2005/8/layout/process4"/>
    <dgm:cxn modelId="{FB359F5A-1180-4307-8A77-AFF9BFFE4F60}" type="presParOf" srcId="{2962E7A2-8E36-43D4-96DA-9FDA1D6BF172}" destId="{733E8BB4-9AD9-4C4D-86D4-671C7C9E8D4F}" srcOrd="2" destOrd="0" presId="urn:microsoft.com/office/officeart/2005/8/layout/process4"/>
    <dgm:cxn modelId="{F6BF05AB-4AF8-4E1C-A828-0526D14AF12A}" type="presParOf" srcId="{733E8BB4-9AD9-4C4D-86D4-671C7C9E8D4F}" destId="{47112F36-AE4B-4C7D-BCD0-2AA4EEE73D24}" srcOrd="0" destOrd="0" presId="urn:microsoft.com/office/officeart/2005/8/layout/process4"/>
    <dgm:cxn modelId="{F217344A-2E6C-4D50-8641-06DD93C5BF60}" type="presParOf" srcId="{733E8BB4-9AD9-4C4D-86D4-671C7C9E8D4F}" destId="{4F80DD05-887D-4EFF-80A4-FDDB2B10CE1A}" srcOrd="1" destOrd="0" presId="urn:microsoft.com/office/officeart/2005/8/layout/process4"/>
    <dgm:cxn modelId="{84FBF699-E86C-4CFC-8006-8C2E79ACF464}" type="presParOf" srcId="{733E8BB4-9AD9-4C4D-86D4-671C7C9E8D4F}" destId="{36D5AAC3-1B9A-437C-A781-EFE6C6C1EAB1}" srcOrd="2" destOrd="0" presId="urn:microsoft.com/office/officeart/2005/8/layout/process4"/>
    <dgm:cxn modelId="{4DD9A463-56ED-4EC9-BF09-4B07F48F45C6}" type="presParOf" srcId="{36D5AAC3-1B9A-437C-A781-EFE6C6C1EAB1}" destId="{ED5704CD-07D2-490D-9B08-0BCC461EB67C}" srcOrd="0" destOrd="0" presId="urn:microsoft.com/office/officeart/2005/8/layout/process4"/>
    <dgm:cxn modelId="{94CB28BC-7D2C-41DF-84E6-032271507464}" type="presParOf" srcId="{36D5AAC3-1B9A-437C-A781-EFE6C6C1EAB1}" destId="{EECBC764-6C99-4A73-A138-DC4C35FCFBCC}" srcOrd="1" destOrd="0" presId="urn:microsoft.com/office/officeart/2005/8/layout/process4"/>
    <dgm:cxn modelId="{1F95A16B-63EE-49C1-A4BE-CFB380FE5E06}" type="presParOf" srcId="{36D5AAC3-1B9A-437C-A781-EFE6C6C1EAB1}" destId="{8F8EE375-300F-434D-901E-373B40BFFF35}" srcOrd="2" destOrd="0" presId="urn:microsoft.com/office/officeart/2005/8/layout/process4"/>
    <dgm:cxn modelId="{A3D1C764-634E-4AAA-8E37-279D5AA86E1C}" type="presParOf" srcId="{36D5AAC3-1B9A-437C-A781-EFE6C6C1EAB1}" destId="{3F67EA35-5B5F-4CD1-8DE4-7F0BFB3C9403}" srcOrd="3" destOrd="0" presId="urn:microsoft.com/office/officeart/2005/8/layout/process4"/>
    <dgm:cxn modelId="{7060C948-570A-4C09-8A5A-9BC1F68AA8A7}" type="presParOf" srcId="{36D5AAC3-1B9A-437C-A781-EFE6C6C1EAB1}" destId="{C15681EE-CBD4-46A4-B210-79CB9B5D27A0}" srcOrd="4" destOrd="0" presId="urn:microsoft.com/office/officeart/2005/8/layout/process4"/>
    <dgm:cxn modelId="{31FDDC7C-8111-4FAD-8FE9-A143AB054D71}" type="presParOf" srcId="{36D5AAC3-1B9A-437C-A781-EFE6C6C1EAB1}" destId="{B0B704E7-7DC8-482B-8275-E89B6B5875EA}" srcOrd="5" destOrd="0" presId="urn:microsoft.com/office/officeart/2005/8/layout/process4"/>
    <dgm:cxn modelId="{2240EA8D-CA4D-4B22-8935-242B6269FB70}" type="presParOf" srcId="{2962E7A2-8E36-43D4-96DA-9FDA1D6BF172}" destId="{D2984A8B-D451-4CDC-9D50-BEC2AE343912}" srcOrd="3" destOrd="0" presId="urn:microsoft.com/office/officeart/2005/8/layout/process4"/>
    <dgm:cxn modelId="{87EDCD84-6FAF-46B2-BCF5-0AD0269CB0CF}" type="presParOf" srcId="{2962E7A2-8E36-43D4-96DA-9FDA1D6BF172}" destId="{8D51E597-5BB9-4BD3-B478-1DA0A8F45238}" srcOrd="4" destOrd="0" presId="urn:microsoft.com/office/officeart/2005/8/layout/process4"/>
    <dgm:cxn modelId="{383B932A-60A9-4BC2-B0DB-84A3103C3334}" type="presParOf" srcId="{8D51E597-5BB9-4BD3-B478-1DA0A8F45238}" destId="{0A477F36-DC8D-48EB-9462-DCA683A151E6}" srcOrd="0" destOrd="0" presId="urn:microsoft.com/office/officeart/2005/8/layout/process4"/>
    <dgm:cxn modelId="{BAB571EB-9318-4ABA-A0E7-805652C1FAC4}" type="presParOf" srcId="{2962E7A2-8E36-43D4-96DA-9FDA1D6BF172}" destId="{C5E3422B-ABC6-4ECA-8ED0-BC050C1F2846}" srcOrd="5" destOrd="0" presId="urn:microsoft.com/office/officeart/2005/8/layout/process4"/>
    <dgm:cxn modelId="{3ED036CC-F19F-40A1-9139-8E424028D15D}" type="presParOf" srcId="{2962E7A2-8E36-43D4-96DA-9FDA1D6BF172}" destId="{CBE1BF05-8A71-47E2-8761-5F831248D23E}" srcOrd="6" destOrd="0" presId="urn:microsoft.com/office/officeart/2005/8/layout/process4"/>
    <dgm:cxn modelId="{30E2B8F5-C3F5-40E1-8204-2C3100095382}" type="presParOf" srcId="{CBE1BF05-8A71-47E2-8761-5F831248D23E}" destId="{61978072-06C6-41FE-8FC3-42DBAD3490FC}" srcOrd="0" destOrd="0" presId="urn:microsoft.com/office/officeart/2005/8/layout/process4"/>
    <dgm:cxn modelId="{C82A8C9D-7B11-4C14-9DD6-3495FE956B79}" type="presParOf" srcId="{2962E7A2-8E36-43D4-96DA-9FDA1D6BF172}" destId="{70A65B7D-7DE4-4E89-A5AD-D36C65461D5C}" srcOrd="7" destOrd="0" presId="urn:microsoft.com/office/officeart/2005/8/layout/process4"/>
    <dgm:cxn modelId="{8A60AF88-CEB2-4E51-A4AF-0B9CD5FC5A97}" type="presParOf" srcId="{2962E7A2-8E36-43D4-96DA-9FDA1D6BF172}" destId="{A8D4A640-22A1-4C69-81CA-DF752AFB8A5C}" srcOrd="8" destOrd="0" presId="urn:microsoft.com/office/officeart/2005/8/layout/process4"/>
    <dgm:cxn modelId="{C08136E8-DB4C-42AD-813C-68CF80587D94}" type="presParOf" srcId="{A8D4A640-22A1-4C69-81CA-DF752AFB8A5C}" destId="{A310CB63-A776-43B7-946B-111DE0C346DD}" srcOrd="0" destOrd="0" presId="urn:microsoft.com/office/officeart/2005/8/layout/process4"/>
    <dgm:cxn modelId="{25C2F5A7-62EF-4750-B070-DA82026B223F}" type="presParOf" srcId="{2962E7A2-8E36-43D4-96DA-9FDA1D6BF172}" destId="{76D235D9-7D58-4321-B5A1-76DFACEF3646}" srcOrd="9" destOrd="0" presId="urn:microsoft.com/office/officeart/2005/8/layout/process4"/>
    <dgm:cxn modelId="{3D86351C-BEAE-4582-BEC2-E49E3D01A84A}" type="presParOf" srcId="{2962E7A2-8E36-43D4-96DA-9FDA1D6BF172}" destId="{730C1559-1624-47DC-91A7-776BCC4E8814}" srcOrd="10" destOrd="0" presId="urn:microsoft.com/office/officeart/2005/8/layout/process4"/>
    <dgm:cxn modelId="{919F9D4C-A16F-4C3B-81B8-87E3F96B12C9}" type="presParOf" srcId="{730C1559-1624-47DC-91A7-776BCC4E8814}" destId="{B4CDFFED-DCE8-434D-B459-3836CE9E83D3}"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C12CD4-5DCA-4A3E-8FE4-BE61301E6669}"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948997C3-8BD9-44A6-9C9C-31CF86AB390F}">
      <dgm:prSet/>
      <dgm:spPr/>
      <dgm:t>
        <a:bodyPr/>
        <a:lstStyle/>
        <a:p>
          <a:r>
            <a:rPr lang="en-US"/>
            <a:t>The QA Manager is responsible for compiling the list of project deliverable items, allocation of configuration references and maintenance of the file "config_refs" in the configuration directory</a:t>
          </a:r>
        </a:p>
      </dgm:t>
    </dgm:pt>
    <dgm:pt modelId="{A00A1E65-A2EA-4BE8-9BAD-D1473211CC9E}" type="parTrans" cxnId="{B6604D35-9BA5-4814-B328-E35C33FA9154}">
      <dgm:prSet/>
      <dgm:spPr/>
      <dgm:t>
        <a:bodyPr/>
        <a:lstStyle/>
        <a:p>
          <a:endParaRPr lang="en-US"/>
        </a:p>
      </dgm:t>
    </dgm:pt>
    <dgm:pt modelId="{BF9E55F5-36D0-47B2-AEB3-41025DB54B11}" type="sibTrans" cxnId="{B6604D35-9BA5-4814-B328-E35C33FA9154}">
      <dgm:prSet/>
      <dgm:spPr/>
      <dgm:t>
        <a:bodyPr/>
        <a:lstStyle/>
        <a:p>
          <a:endParaRPr lang="en-US"/>
        </a:p>
      </dgm:t>
    </dgm:pt>
    <dgm:pt modelId="{C0787BE7-FC42-40C8-908C-2668A4FA7AE8}">
      <dgm:prSet/>
      <dgm:spPr/>
      <dgm:t>
        <a:bodyPr/>
        <a:lstStyle/>
        <a:p>
          <a:r>
            <a:rPr lang="en-US"/>
            <a:t>Configuration items have a status of either: </a:t>
          </a:r>
        </a:p>
      </dgm:t>
    </dgm:pt>
    <dgm:pt modelId="{29E88E65-D59C-4714-A6FE-2807CD0CC33D}" type="parTrans" cxnId="{DB146492-5002-4633-8C1B-9793D80701F8}">
      <dgm:prSet/>
      <dgm:spPr/>
      <dgm:t>
        <a:bodyPr/>
        <a:lstStyle/>
        <a:p>
          <a:endParaRPr lang="en-US"/>
        </a:p>
      </dgm:t>
    </dgm:pt>
    <dgm:pt modelId="{BB34101E-99CF-45D5-822A-E28C03F00D62}" type="sibTrans" cxnId="{DB146492-5002-4633-8C1B-9793D80701F8}">
      <dgm:prSet/>
      <dgm:spPr/>
      <dgm:t>
        <a:bodyPr/>
        <a:lstStyle/>
        <a:p>
          <a:endParaRPr lang="en-US"/>
        </a:p>
      </dgm:t>
    </dgm:pt>
    <dgm:pt modelId="{6C389B83-34DA-4B0F-92B8-7D1F6CEBB8A7}">
      <dgm:prSet/>
      <dgm:spPr/>
      <dgm:t>
        <a:bodyPr/>
        <a:lstStyle/>
        <a:p>
          <a:r>
            <a:rPr lang="en-US"/>
            <a:t>Draft</a:t>
          </a:r>
        </a:p>
      </dgm:t>
    </dgm:pt>
    <dgm:pt modelId="{A8BF9388-249D-4B58-9A2F-7D4CB10F9C41}" type="parTrans" cxnId="{727BCB4F-3A7F-4F1F-885E-62F96F003AAE}">
      <dgm:prSet/>
      <dgm:spPr/>
      <dgm:t>
        <a:bodyPr/>
        <a:lstStyle/>
        <a:p>
          <a:endParaRPr lang="en-US"/>
        </a:p>
      </dgm:t>
    </dgm:pt>
    <dgm:pt modelId="{F81C95A5-B2AC-40D7-87E8-544EB7246813}" type="sibTrans" cxnId="{727BCB4F-3A7F-4F1F-885E-62F96F003AAE}">
      <dgm:prSet/>
      <dgm:spPr/>
      <dgm:t>
        <a:bodyPr/>
        <a:lstStyle/>
        <a:p>
          <a:endParaRPr lang="en-US"/>
        </a:p>
      </dgm:t>
    </dgm:pt>
    <dgm:pt modelId="{0D17D05F-A7F1-44A5-94FE-3EDBD5ED5E6D}">
      <dgm:prSet/>
      <dgm:spPr/>
      <dgm:t>
        <a:bodyPr/>
        <a:lstStyle/>
        <a:p>
          <a:r>
            <a:rPr lang="en-US"/>
            <a:t>For review</a:t>
          </a:r>
        </a:p>
      </dgm:t>
    </dgm:pt>
    <dgm:pt modelId="{E0B822B5-9A3B-4AB9-B403-89D9F75F6B1F}" type="parTrans" cxnId="{425606DD-C850-42EF-9A50-11C4BDB3BFDA}">
      <dgm:prSet/>
      <dgm:spPr/>
      <dgm:t>
        <a:bodyPr/>
        <a:lstStyle/>
        <a:p>
          <a:endParaRPr lang="en-US"/>
        </a:p>
      </dgm:t>
    </dgm:pt>
    <dgm:pt modelId="{EA68E97F-B423-42A2-9ABB-6E9201E0D8C1}" type="sibTrans" cxnId="{425606DD-C850-42EF-9A50-11C4BDB3BFDA}">
      <dgm:prSet/>
      <dgm:spPr/>
      <dgm:t>
        <a:bodyPr/>
        <a:lstStyle/>
        <a:p>
          <a:endParaRPr lang="en-US"/>
        </a:p>
      </dgm:t>
    </dgm:pt>
    <dgm:pt modelId="{DF95C80F-6A31-4948-982D-983591CB2C11}">
      <dgm:prSet/>
      <dgm:spPr/>
      <dgm:t>
        <a:bodyPr/>
        <a:lstStyle/>
        <a:p>
          <a:r>
            <a:rPr lang="en-US"/>
            <a:t>Release</a:t>
          </a:r>
        </a:p>
      </dgm:t>
    </dgm:pt>
    <dgm:pt modelId="{C4C1E753-8D53-4D74-9971-5012AA374C0D}" type="parTrans" cxnId="{94CEBBDE-9C14-4CB8-B19F-A47F05CB12E9}">
      <dgm:prSet/>
      <dgm:spPr/>
      <dgm:t>
        <a:bodyPr/>
        <a:lstStyle/>
        <a:p>
          <a:endParaRPr lang="en-US"/>
        </a:p>
      </dgm:t>
    </dgm:pt>
    <dgm:pt modelId="{695C02CA-D5AA-450E-B449-5D57263EBDEE}" type="sibTrans" cxnId="{94CEBBDE-9C14-4CB8-B19F-A47F05CB12E9}">
      <dgm:prSet/>
      <dgm:spPr/>
      <dgm:t>
        <a:bodyPr/>
        <a:lstStyle/>
        <a:p>
          <a:endParaRPr lang="en-US"/>
        </a:p>
      </dgm:t>
    </dgm:pt>
    <dgm:pt modelId="{850073D6-5821-4562-BD01-615E7A52427D}">
      <dgm:prSet/>
      <dgm:spPr/>
      <dgm:t>
        <a:bodyPr/>
        <a:lstStyle/>
        <a:p>
          <a:r>
            <a:rPr lang="en-US"/>
            <a:t>The QA Manager is responsible for tracking the status of items</a:t>
          </a:r>
        </a:p>
      </dgm:t>
    </dgm:pt>
    <dgm:pt modelId="{86B6F676-DE6E-44A9-BE1B-6C4747B7A0C3}" type="parTrans" cxnId="{10EDEAC5-3FA2-45E9-B1EA-F1E01A9D0D09}">
      <dgm:prSet/>
      <dgm:spPr/>
      <dgm:t>
        <a:bodyPr/>
        <a:lstStyle/>
        <a:p>
          <a:endParaRPr lang="en-US"/>
        </a:p>
      </dgm:t>
    </dgm:pt>
    <dgm:pt modelId="{51321F4E-BD3C-4F63-BFBD-5F67EA937AC3}" type="sibTrans" cxnId="{10EDEAC5-3FA2-45E9-B1EA-F1E01A9D0D09}">
      <dgm:prSet/>
      <dgm:spPr/>
      <dgm:t>
        <a:bodyPr/>
        <a:lstStyle/>
        <a:p>
          <a:endParaRPr lang="en-US"/>
        </a:p>
      </dgm:t>
    </dgm:pt>
    <dgm:pt modelId="{412E16AE-F4BC-44DB-AF46-DEEFFF78E3BE}">
      <dgm:prSet/>
      <dgm:spPr/>
      <dgm:t>
        <a:bodyPr/>
        <a:lstStyle/>
        <a:p>
          <a:r>
            <a:rPr lang="en-US" dirty="0"/>
            <a:t>Each item is under version control and may progress from draft to release but may return to earlier status if it fails review or needs correction.</a:t>
          </a:r>
        </a:p>
      </dgm:t>
    </dgm:pt>
    <dgm:pt modelId="{B7E36378-96BE-48C5-A37F-6FC65808FF18}" type="parTrans" cxnId="{292E568B-7C29-4E90-9441-842631A095AA}">
      <dgm:prSet/>
      <dgm:spPr/>
      <dgm:t>
        <a:bodyPr/>
        <a:lstStyle/>
        <a:p>
          <a:endParaRPr lang="en-US"/>
        </a:p>
      </dgm:t>
    </dgm:pt>
    <dgm:pt modelId="{A04CE254-E15C-4D54-A1D0-52B28B075296}" type="sibTrans" cxnId="{292E568B-7C29-4E90-9441-842631A095AA}">
      <dgm:prSet/>
      <dgm:spPr/>
      <dgm:t>
        <a:bodyPr/>
        <a:lstStyle/>
        <a:p>
          <a:endParaRPr lang="en-US"/>
        </a:p>
      </dgm:t>
    </dgm:pt>
    <dgm:pt modelId="{92127A7C-C78B-45E6-9D91-8700355ED339}" type="pres">
      <dgm:prSet presAssocID="{AFC12CD4-5DCA-4A3E-8FE4-BE61301E6669}" presName="Name0" presStyleCnt="0">
        <dgm:presLayoutVars>
          <dgm:dir/>
          <dgm:animLvl val="lvl"/>
          <dgm:resizeHandles val="exact"/>
        </dgm:presLayoutVars>
      </dgm:prSet>
      <dgm:spPr/>
    </dgm:pt>
    <dgm:pt modelId="{CF1FF291-F918-403A-BFEC-7992A7C66224}" type="pres">
      <dgm:prSet presAssocID="{412E16AE-F4BC-44DB-AF46-DEEFFF78E3BE}" presName="boxAndChildren" presStyleCnt="0"/>
      <dgm:spPr/>
    </dgm:pt>
    <dgm:pt modelId="{4FF85F60-6386-4BA8-BE94-B4CF16B985B1}" type="pres">
      <dgm:prSet presAssocID="{412E16AE-F4BC-44DB-AF46-DEEFFF78E3BE}" presName="parentTextBox" presStyleLbl="node1" presStyleIdx="0" presStyleCnt="4"/>
      <dgm:spPr/>
    </dgm:pt>
    <dgm:pt modelId="{D7E60AD5-28CB-4989-A844-1BD4F8449423}" type="pres">
      <dgm:prSet presAssocID="{51321F4E-BD3C-4F63-BFBD-5F67EA937AC3}" presName="sp" presStyleCnt="0"/>
      <dgm:spPr/>
    </dgm:pt>
    <dgm:pt modelId="{6D08911E-3B40-440C-8584-17B15FFC03E0}" type="pres">
      <dgm:prSet presAssocID="{850073D6-5821-4562-BD01-615E7A52427D}" presName="arrowAndChildren" presStyleCnt="0"/>
      <dgm:spPr/>
    </dgm:pt>
    <dgm:pt modelId="{A78FE42E-0440-4D28-A270-CB99455890AD}" type="pres">
      <dgm:prSet presAssocID="{850073D6-5821-4562-BD01-615E7A52427D}" presName="parentTextArrow" presStyleLbl="node1" presStyleIdx="1" presStyleCnt="4"/>
      <dgm:spPr/>
    </dgm:pt>
    <dgm:pt modelId="{C863A04E-3E17-4838-9CB5-7AB025964000}" type="pres">
      <dgm:prSet presAssocID="{BB34101E-99CF-45D5-822A-E28C03F00D62}" presName="sp" presStyleCnt="0"/>
      <dgm:spPr/>
    </dgm:pt>
    <dgm:pt modelId="{C9493C7A-D43C-4BE4-B09C-0D0A270E4ED0}" type="pres">
      <dgm:prSet presAssocID="{C0787BE7-FC42-40C8-908C-2668A4FA7AE8}" presName="arrowAndChildren" presStyleCnt="0"/>
      <dgm:spPr/>
    </dgm:pt>
    <dgm:pt modelId="{F8F924EF-3D22-43CB-81DB-08C0F369FFEF}" type="pres">
      <dgm:prSet presAssocID="{C0787BE7-FC42-40C8-908C-2668A4FA7AE8}" presName="parentTextArrow" presStyleLbl="node1" presStyleIdx="1" presStyleCnt="4"/>
      <dgm:spPr/>
    </dgm:pt>
    <dgm:pt modelId="{90D98E55-6E49-4E8B-86E2-D5974E92E737}" type="pres">
      <dgm:prSet presAssocID="{C0787BE7-FC42-40C8-908C-2668A4FA7AE8}" presName="arrow" presStyleLbl="node1" presStyleIdx="2" presStyleCnt="4"/>
      <dgm:spPr/>
    </dgm:pt>
    <dgm:pt modelId="{819D1DAF-6BBA-411D-82C9-B64CB9C20706}" type="pres">
      <dgm:prSet presAssocID="{C0787BE7-FC42-40C8-908C-2668A4FA7AE8}" presName="descendantArrow" presStyleCnt="0"/>
      <dgm:spPr/>
    </dgm:pt>
    <dgm:pt modelId="{0CEDAD42-FD4B-416D-9CB3-FD51025EFC93}" type="pres">
      <dgm:prSet presAssocID="{6C389B83-34DA-4B0F-92B8-7D1F6CEBB8A7}" presName="childTextArrow" presStyleLbl="fgAccFollowNode1" presStyleIdx="0" presStyleCnt="3">
        <dgm:presLayoutVars>
          <dgm:bulletEnabled val="1"/>
        </dgm:presLayoutVars>
      </dgm:prSet>
      <dgm:spPr/>
    </dgm:pt>
    <dgm:pt modelId="{A797D795-1E87-4064-9165-9254AA69AE14}" type="pres">
      <dgm:prSet presAssocID="{0D17D05F-A7F1-44A5-94FE-3EDBD5ED5E6D}" presName="childTextArrow" presStyleLbl="fgAccFollowNode1" presStyleIdx="1" presStyleCnt="3">
        <dgm:presLayoutVars>
          <dgm:bulletEnabled val="1"/>
        </dgm:presLayoutVars>
      </dgm:prSet>
      <dgm:spPr/>
    </dgm:pt>
    <dgm:pt modelId="{3E007BF9-5D63-416D-BA7B-4D6C3A332113}" type="pres">
      <dgm:prSet presAssocID="{DF95C80F-6A31-4948-982D-983591CB2C11}" presName="childTextArrow" presStyleLbl="fgAccFollowNode1" presStyleIdx="2" presStyleCnt="3">
        <dgm:presLayoutVars>
          <dgm:bulletEnabled val="1"/>
        </dgm:presLayoutVars>
      </dgm:prSet>
      <dgm:spPr/>
    </dgm:pt>
    <dgm:pt modelId="{D8ED9387-6FB5-4E71-A754-BC78EB13B7F4}" type="pres">
      <dgm:prSet presAssocID="{BF9E55F5-36D0-47B2-AEB3-41025DB54B11}" presName="sp" presStyleCnt="0"/>
      <dgm:spPr/>
    </dgm:pt>
    <dgm:pt modelId="{BD6D404B-EB97-4A70-8A8B-08C55DFAA08C}" type="pres">
      <dgm:prSet presAssocID="{948997C3-8BD9-44A6-9C9C-31CF86AB390F}" presName="arrowAndChildren" presStyleCnt="0"/>
      <dgm:spPr/>
    </dgm:pt>
    <dgm:pt modelId="{F66CABD2-4486-4821-92B1-1177E1B38970}" type="pres">
      <dgm:prSet presAssocID="{948997C3-8BD9-44A6-9C9C-31CF86AB390F}" presName="parentTextArrow" presStyleLbl="node1" presStyleIdx="3" presStyleCnt="4"/>
      <dgm:spPr/>
    </dgm:pt>
  </dgm:ptLst>
  <dgm:cxnLst>
    <dgm:cxn modelId="{4FE5641D-7272-4258-BEFC-F07C9A2B8C10}" type="presOf" srcId="{DF95C80F-6A31-4948-982D-983591CB2C11}" destId="{3E007BF9-5D63-416D-BA7B-4D6C3A332113}" srcOrd="0" destOrd="0" presId="urn:microsoft.com/office/officeart/2005/8/layout/process4"/>
    <dgm:cxn modelId="{368B9030-09E3-4BA4-AB8C-7911F86D5F49}" type="presOf" srcId="{0D17D05F-A7F1-44A5-94FE-3EDBD5ED5E6D}" destId="{A797D795-1E87-4064-9165-9254AA69AE14}" srcOrd="0" destOrd="0" presId="urn:microsoft.com/office/officeart/2005/8/layout/process4"/>
    <dgm:cxn modelId="{B6604D35-9BA5-4814-B328-E35C33FA9154}" srcId="{AFC12CD4-5DCA-4A3E-8FE4-BE61301E6669}" destId="{948997C3-8BD9-44A6-9C9C-31CF86AB390F}" srcOrd="0" destOrd="0" parTransId="{A00A1E65-A2EA-4BE8-9BAD-D1473211CC9E}" sibTransId="{BF9E55F5-36D0-47B2-AEB3-41025DB54B11}"/>
    <dgm:cxn modelId="{D501B03C-F44B-419D-BE33-20DF46CE9C4F}" type="presOf" srcId="{C0787BE7-FC42-40C8-908C-2668A4FA7AE8}" destId="{F8F924EF-3D22-43CB-81DB-08C0F369FFEF}" srcOrd="0" destOrd="0" presId="urn:microsoft.com/office/officeart/2005/8/layout/process4"/>
    <dgm:cxn modelId="{D8A70B65-056C-4799-918B-C4A1BFB68F9E}" type="presOf" srcId="{6C389B83-34DA-4B0F-92B8-7D1F6CEBB8A7}" destId="{0CEDAD42-FD4B-416D-9CB3-FD51025EFC93}" srcOrd="0" destOrd="0" presId="urn:microsoft.com/office/officeart/2005/8/layout/process4"/>
    <dgm:cxn modelId="{0748B96A-B852-45A2-8830-A02672703E16}" type="presOf" srcId="{AFC12CD4-5DCA-4A3E-8FE4-BE61301E6669}" destId="{92127A7C-C78B-45E6-9D91-8700355ED339}" srcOrd="0" destOrd="0" presId="urn:microsoft.com/office/officeart/2005/8/layout/process4"/>
    <dgm:cxn modelId="{76E7B94A-C8E1-4D28-81B1-FCC43903A1B3}" type="presOf" srcId="{C0787BE7-FC42-40C8-908C-2668A4FA7AE8}" destId="{90D98E55-6E49-4E8B-86E2-D5974E92E737}" srcOrd="1" destOrd="0" presId="urn:microsoft.com/office/officeart/2005/8/layout/process4"/>
    <dgm:cxn modelId="{727BCB4F-3A7F-4F1F-885E-62F96F003AAE}" srcId="{C0787BE7-FC42-40C8-908C-2668A4FA7AE8}" destId="{6C389B83-34DA-4B0F-92B8-7D1F6CEBB8A7}" srcOrd="0" destOrd="0" parTransId="{A8BF9388-249D-4B58-9A2F-7D4CB10F9C41}" sibTransId="{F81C95A5-B2AC-40D7-87E8-544EB7246813}"/>
    <dgm:cxn modelId="{CF4BC883-1BE6-4686-BAE7-164042F9D3F9}" type="presOf" srcId="{412E16AE-F4BC-44DB-AF46-DEEFFF78E3BE}" destId="{4FF85F60-6386-4BA8-BE94-B4CF16B985B1}" srcOrd="0" destOrd="0" presId="urn:microsoft.com/office/officeart/2005/8/layout/process4"/>
    <dgm:cxn modelId="{292E568B-7C29-4E90-9441-842631A095AA}" srcId="{AFC12CD4-5DCA-4A3E-8FE4-BE61301E6669}" destId="{412E16AE-F4BC-44DB-AF46-DEEFFF78E3BE}" srcOrd="3" destOrd="0" parTransId="{B7E36378-96BE-48C5-A37F-6FC65808FF18}" sibTransId="{A04CE254-E15C-4D54-A1D0-52B28B075296}"/>
    <dgm:cxn modelId="{DB146492-5002-4633-8C1B-9793D80701F8}" srcId="{AFC12CD4-5DCA-4A3E-8FE4-BE61301E6669}" destId="{C0787BE7-FC42-40C8-908C-2668A4FA7AE8}" srcOrd="1" destOrd="0" parTransId="{29E88E65-D59C-4714-A6FE-2807CD0CC33D}" sibTransId="{BB34101E-99CF-45D5-822A-E28C03F00D62}"/>
    <dgm:cxn modelId="{59E5F0AA-650D-47D7-9A25-9084C2A9033E}" type="presOf" srcId="{948997C3-8BD9-44A6-9C9C-31CF86AB390F}" destId="{F66CABD2-4486-4821-92B1-1177E1B38970}" srcOrd="0" destOrd="0" presId="urn:microsoft.com/office/officeart/2005/8/layout/process4"/>
    <dgm:cxn modelId="{10EDEAC5-3FA2-45E9-B1EA-F1E01A9D0D09}" srcId="{AFC12CD4-5DCA-4A3E-8FE4-BE61301E6669}" destId="{850073D6-5821-4562-BD01-615E7A52427D}" srcOrd="2" destOrd="0" parTransId="{86B6F676-DE6E-44A9-BE1B-6C4747B7A0C3}" sibTransId="{51321F4E-BD3C-4F63-BFBD-5F67EA937AC3}"/>
    <dgm:cxn modelId="{425606DD-C850-42EF-9A50-11C4BDB3BFDA}" srcId="{C0787BE7-FC42-40C8-908C-2668A4FA7AE8}" destId="{0D17D05F-A7F1-44A5-94FE-3EDBD5ED5E6D}" srcOrd="1" destOrd="0" parTransId="{E0B822B5-9A3B-4AB9-B403-89D9F75F6B1F}" sibTransId="{EA68E97F-B423-42A2-9ABB-6E9201E0D8C1}"/>
    <dgm:cxn modelId="{94CEBBDE-9C14-4CB8-B19F-A47F05CB12E9}" srcId="{C0787BE7-FC42-40C8-908C-2668A4FA7AE8}" destId="{DF95C80F-6A31-4948-982D-983591CB2C11}" srcOrd="2" destOrd="0" parTransId="{C4C1E753-8D53-4D74-9971-5012AA374C0D}" sibTransId="{695C02CA-D5AA-450E-B449-5D57263EBDEE}"/>
    <dgm:cxn modelId="{F10125FF-2701-4799-9682-29262A45AFF4}" type="presOf" srcId="{850073D6-5821-4562-BD01-615E7A52427D}" destId="{A78FE42E-0440-4D28-A270-CB99455890AD}" srcOrd="0" destOrd="0" presId="urn:microsoft.com/office/officeart/2005/8/layout/process4"/>
    <dgm:cxn modelId="{C39C97F1-8A38-46F7-AD9A-EFD7808399F6}" type="presParOf" srcId="{92127A7C-C78B-45E6-9D91-8700355ED339}" destId="{CF1FF291-F918-403A-BFEC-7992A7C66224}" srcOrd="0" destOrd="0" presId="urn:microsoft.com/office/officeart/2005/8/layout/process4"/>
    <dgm:cxn modelId="{B1BC0F6D-924C-4F52-8BAF-47FF0E4CBD1D}" type="presParOf" srcId="{CF1FF291-F918-403A-BFEC-7992A7C66224}" destId="{4FF85F60-6386-4BA8-BE94-B4CF16B985B1}" srcOrd="0" destOrd="0" presId="urn:microsoft.com/office/officeart/2005/8/layout/process4"/>
    <dgm:cxn modelId="{543CA16D-4809-4CE7-8316-F0C358EC566D}" type="presParOf" srcId="{92127A7C-C78B-45E6-9D91-8700355ED339}" destId="{D7E60AD5-28CB-4989-A844-1BD4F8449423}" srcOrd="1" destOrd="0" presId="urn:microsoft.com/office/officeart/2005/8/layout/process4"/>
    <dgm:cxn modelId="{C53319E3-5B79-4452-B854-29BE014F88BB}" type="presParOf" srcId="{92127A7C-C78B-45E6-9D91-8700355ED339}" destId="{6D08911E-3B40-440C-8584-17B15FFC03E0}" srcOrd="2" destOrd="0" presId="urn:microsoft.com/office/officeart/2005/8/layout/process4"/>
    <dgm:cxn modelId="{B314F01C-BBBA-4154-995A-EEF2A0D3406C}" type="presParOf" srcId="{6D08911E-3B40-440C-8584-17B15FFC03E0}" destId="{A78FE42E-0440-4D28-A270-CB99455890AD}" srcOrd="0" destOrd="0" presId="urn:microsoft.com/office/officeart/2005/8/layout/process4"/>
    <dgm:cxn modelId="{A02522D4-3106-43F3-AE03-715B33A6040F}" type="presParOf" srcId="{92127A7C-C78B-45E6-9D91-8700355ED339}" destId="{C863A04E-3E17-4838-9CB5-7AB025964000}" srcOrd="3" destOrd="0" presId="urn:microsoft.com/office/officeart/2005/8/layout/process4"/>
    <dgm:cxn modelId="{84E38A30-F428-44C5-998D-D6FB400699B9}" type="presParOf" srcId="{92127A7C-C78B-45E6-9D91-8700355ED339}" destId="{C9493C7A-D43C-4BE4-B09C-0D0A270E4ED0}" srcOrd="4" destOrd="0" presId="urn:microsoft.com/office/officeart/2005/8/layout/process4"/>
    <dgm:cxn modelId="{4802CCAB-CAAB-40B0-B4E3-E0B20993BCE8}" type="presParOf" srcId="{C9493C7A-D43C-4BE4-B09C-0D0A270E4ED0}" destId="{F8F924EF-3D22-43CB-81DB-08C0F369FFEF}" srcOrd="0" destOrd="0" presId="urn:microsoft.com/office/officeart/2005/8/layout/process4"/>
    <dgm:cxn modelId="{313B5D1C-8EF3-488C-8DC2-0509EC22286F}" type="presParOf" srcId="{C9493C7A-D43C-4BE4-B09C-0D0A270E4ED0}" destId="{90D98E55-6E49-4E8B-86E2-D5974E92E737}" srcOrd="1" destOrd="0" presId="urn:microsoft.com/office/officeart/2005/8/layout/process4"/>
    <dgm:cxn modelId="{E5F4707E-1093-4B57-8CB9-B57F9A8E1848}" type="presParOf" srcId="{C9493C7A-D43C-4BE4-B09C-0D0A270E4ED0}" destId="{819D1DAF-6BBA-411D-82C9-B64CB9C20706}" srcOrd="2" destOrd="0" presId="urn:microsoft.com/office/officeart/2005/8/layout/process4"/>
    <dgm:cxn modelId="{E1E75787-6F7E-4D31-B11B-7324F8A90222}" type="presParOf" srcId="{819D1DAF-6BBA-411D-82C9-B64CB9C20706}" destId="{0CEDAD42-FD4B-416D-9CB3-FD51025EFC93}" srcOrd="0" destOrd="0" presId="urn:microsoft.com/office/officeart/2005/8/layout/process4"/>
    <dgm:cxn modelId="{7FE1BABE-6F2B-4669-A9B8-A908F5C7BE89}" type="presParOf" srcId="{819D1DAF-6BBA-411D-82C9-B64CB9C20706}" destId="{A797D795-1E87-4064-9165-9254AA69AE14}" srcOrd="1" destOrd="0" presId="urn:microsoft.com/office/officeart/2005/8/layout/process4"/>
    <dgm:cxn modelId="{D6C842EC-7DFD-4202-A176-64C41D428BF7}" type="presParOf" srcId="{819D1DAF-6BBA-411D-82C9-B64CB9C20706}" destId="{3E007BF9-5D63-416D-BA7B-4D6C3A332113}" srcOrd="2" destOrd="0" presId="urn:microsoft.com/office/officeart/2005/8/layout/process4"/>
    <dgm:cxn modelId="{3BADC07C-D922-40E4-A4C2-FE9EFBCDD661}" type="presParOf" srcId="{92127A7C-C78B-45E6-9D91-8700355ED339}" destId="{D8ED9387-6FB5-4E71-A754-BC78EB13B7F4}" srcOrd="5" destOrd="0" presId="urn:microsoft.com/office/officeart/2005/8/layout/process4"/>
    <dgm:cxn modelId="{A8FD1407-5F22-46BD-8BAF-BFA85BB952C2}" type="presParOf" srcId="{92127A7C-C78B-45E6-9D91-8700355ED339}" destId="{BD6D404B-EB97-4A70-8A8B-08C55DFAA08C}" srcOrd="6" destOrd="0" presId="urn:microsoft.com/office/officeart/2005/8/layout/process4"/>
    <dgm:cxn modelId="{E7312EBF-949D-496A-8A9B-2D3179A962A0}" type="presParOf" srcId="{BD6D404B-EB97-4A70-8A8B-08C55DFAA08C}" destId="{F66CABD2-4486-4821-92B1-1177E1B38970}"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7B21D2-112C-4474-99B1-38726B14E700}"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C16C73FD-9553-48E8-A92A-F0DCFA0A560D}">
      <dgm:prSet/>
      <dgm:spPr/>
      <dgm:t>
        <a:bodyPr/>
        <a:lstStyle/>
        <a:p>
          <a:pPr>
            <a:lnSpc>
              <a:spcPct val="100000"/>
            </a:lnSpc>
            <a:defRPr b="1"/>
          </a:pPr>
          <a:r>
            <a:rPr lang="en-US"/>
            <a:t>Managing Documents/Code During Initial Development:</a:t>
          </a:r>
        </a:p>
      </dgm:t>
    </dgm:pt>
    <dgm:pt modelId="{A3D75806-3B07-4ED0-9753-256B1140DACD}" type="parTrans" cxnId="{22FA94B9-D70C-4769-A413-A858F4B0E7FA}">
      <dgm:prSet/>
      <dgm:spPr/>
      <dgm:t>
        <a:bodyPr/>
        <a:lstStyle/>
        <a:p>
          <a:endParaRPr lang="en-US"/>
        </a:p>
      </dgm:t>
    </dgm:pt>
    <dgm:pt modelId="{A9070B86-0DBE-4F30-879D-17254BF6719B}" type="sibTrans" cxnId="{22FA94B9-D70C-4769-A413-A858F4B0E7FA}">
      <dgm:prSet/>
      <dgm:spPr/>
      <dgm:t>
        <a:bodyPr/>
        <a:lstStyle/>
        <a:p>
          <a:endParaRPr lang="en-US"/>
        </a:p>
      </dgm:t>
    </dgm:pt>
    <dgm:pt modelId="{83310343-D5CF-4882-93BB-A5AFEF1926DF}">
      <dgm:prSet/>
      <dgm:spPr/>
      <dgm:t>
        <a:bodyPr/>
        <a:lstStyle/>
        <a:p>
          <a:pPr>
            <a:lnSpc>
              <a:spcPct val="100000"/>
            </a:lnSpc>
          </a:pPr>
          <a:r>
            <a:rPr lang="en-US" dirty="0"/>
            <a:t>Repeatedly edited and checked into repository as necessary</a:t>
          </a:r>
        </a:p>
      </dgm:t>
    </dgm:pt>
    <dgm:pt modelId="{F3DDB106-E42C-4499-9F68-36C9D34F5698}" type="parTrans" cxnId="{8B90FBA9-102D-4086-A395-A0BBF68B7DE2}">
      <dgm:prSet/>
      <dgm:spPr/>
      <dgm:t>
        <a:bodyPr/>
        <a:lstStyle/>
        <a:p>
          <a:endParaRPr lang="en-US"/>
        </a:p>
      </dgm:t>
    </dgm:pt>
    <dgm:pt modelId="{F7D89DE0-2334-48FF-BC62-FEC0950D7A05}" type="sibTrans" cxnId="{8B90FBA9-102D-4086-A395-A0BBF68B7DE2}">
      <dgm:prSet/>
      <dgm:spPr/>
      <dgm:t>
        <a:bodyPr/>
        <a:lstStyle/>
        <a:p>
          <a:endParaRPr lang="en-US"/>
        </a:p>
      </dgm:t>
    </dgm:pt>
    <dgm:pt modelId="{702B13B5-891F-4596-8417-B560A980AA17}">
      <dgm:prSet/>
      <dgm:spPr/>
      <dgm:t>
        <a:bodyPr/>
        <a:lstStyle/>
        <a:p>
          <a:pPr>
            <a:lnSpc>
              <a:spcPct val="100000"/>
            </a:lnSpc>
          </a:pPr>
          <a:r>
            <a:rPr lang="en-US"/>
            <a:t>When ready for review/testing, status updated to "For Review"</a:t>
          </a:r>
        </a:p>
      </dgm:t>
    </dgm:pt>
    <dgm:pt modelId="{53918EB7-428D-4AEE-B21C-6B13459DDBD2}" type="parTrans" cxnId="{A2F4107B-30BE-4B44-A494-C742B8CA68F5}">
      <dgm:prSet/>
      <dgm:spPr/>
      <dgm:t>
        <a:bodyPr/>
        <a:lstStyle/>
        <a:p>
          <a:endParaRPr lang="en-US"/>
        </a:p>
      </dgm:t>
    </dgm:pt>
    <dgm:pt modelId="{F1B5C2A0-9437-428F-B8C3-86345BE7CBF0}" type="sibTrans" cxnId="{A2F4107B-30BE-4B44-A494-C742B8CA68F5}">
      <dgm:prSet/>
      <dgm:spPr/>
      <dgm:t>
        <a:bodyPr/>
        <a:lstStyle/>
        <a:p>
          <a:endParaRPr lang="en-US"/>
        </a:p>
      </dgm:t>
    </dgm:pt>
    <dgm:pt modelId="{6605D720-FEFE-47FA-9B16-068895671A39}">
      <dgm:prSet/>
      <dgm:spPr/>
      <dgm:t>
        <a:bodyPr/>
        <a:lstStyle/>
        <a:p>
          <a:pPr>
            <a:lnSpc>
              <a:spcPct val="100000"/>
            </a:lnSpc>
          </a:pPr>
          <a:r>
            <a:rPr lang="en-US" dirty="0"/>
            <a:t>Review/testing carried out on identified revision number</a:t>
          </a:r>
        </a:p>
      </dgm:t>
    </dgm:pt>
    <dgm:pt modelId="{6F45BFE3-54B3-42EB-9A8A-17ACCE0FE372}" type="parTrans" cxnId="{1B2E6682-BC3B-4458-9FFD-62E2B45C0599}">
      <dgm:prSet/>
      <dgm:spPr/>
      <dgm:t>
        <a:bodyPr/>
        <a:lstStyle/>
        <a:p>
          <a:endParaRPr lang="en-US"/>
        </a:p>
      </dgm:t>
    </dgm:pt>
    <dgm:pt modelId="{AFD64B37-1615-4D72-AED9-4110DD3CDC83}" type="sibTrans" cxnId="{1B2E6682-BC3B-4458-9FFD-62E2B45C0599}">
      <dgm:prSet/>
      <dgm:spPr/>
      <dgm:t>
        <a:bodyPr/>
        <a:lstStyle/>
        <a:p>
          <a:endParaRPr lang="en-US"/>
        </a:p>
      </dgm:t>
    </dgm:pt>
    <dgm:pt modelId="{078FA97E-CB60-4840-A564-7C09000EB43F}">
      <dgm:prSet/>
      <dgm:spPr/>
      <dgm:t>
        <a:bodyPr/>
        <a:lstStyle/>
        <a:p>
          <a:pPr>
            <a:lnSpc>
              <a:spcPct val="100000"/>
            </a:lnSpc>
          </a:pPr>
          <a:r>
            <a:rPr lang="en-US"/>
            <a:t>When approved, status updated to "Release"</a:t>
          </a:r>
        </a:p>
      </dgm:t>
    </dgm:pt>
    <dgm:pt modelId="{5DFB4D8F-F7DB-4793-AA8F-E4C0E1822FED}" type="parTrans" cxnId="{F353B236-E2A8-4048-ABDE-1B715E0FD72A}">
      <dgm:prSet/>
      <dgm:spPr/>
      <dgm:t>
        <a:bodyPr/>
        <a:lstStyle/>
        <a:p>
          <a:endParaRPr lang="en-US"/>
        </a:p>
      </dgm:t>
    </dgm:pt>
    <dgm:pt modelId="{2CA85653-6F3C-4377-9294-7FBC66579E14}" type="sibTrans" cxnId="{F353B236-E2A8-4048-ABDE-1B715E0FD72A}">
      <dgm:prSet/>
      <dgm:spPr/>
      <dgm:t>
        <a:bodyPr/>
        <a:lstStyle/>
        <a:p>
          <a:endParaRPr lang="en-US"/>
        </a:p>
      </dgm:t>
    </dgm:pt>
    <dgm:pt modelId="{BF5173EC-20FE-4F15-A90D-AC6922C67BC8}">
      <dgm:prSet/>
      <dgm:spPr/>
      <dgm:t>
        <a:bodyPr/>
        <a:lstStyle/>
        <a:p>
          <a:pPr>
            <a:lnSpc>
              <a:spcPct val="100000"/>
            </a:lnSpc>
          </a:pPr>
          <a:r>
            <a:rPr lang="en-US"/>
            <a:t>If not approved, status may be reduced to "Draft" while changes are made</a:t>
          </a:r>
        </a:p>
      </dgm:t>
    </dgm:pt>
    <dgm:pt modelId="{2B9031D7-B7E9-41CD-9411-EA1076434C47}" type="parTrans" cxnId="{3063D24A-41BD-4B0D-B1AE-18B253BCC298}">
      <dgm:prSet/>
      <dgm:spPr/>
      <dgm:t>
        <a:bodyPr/>
        <a:lstStyle/>
        <a:p>
          <a:endParaRPr lang="en-US"/>
        </a:p>
      </dgm:t>
    </dgm:pt>
    <dgm:pt modelId="{B03EA7C5-86C5-4E9F-8584-01E115C58AB5}" type="sibTrans" cxnId="{3063D24A-41BD-4B0D-B1AE-18B253BCC298}">
      <dgm:prSet/>
      <dgm:spPr/>
      <dgm:t>
        <a:bodyPr/>
        <a:lstStyle/>
        <a:p>
          <a:endParaRPr lang="en-US"/>
        </a:p>
      </dgm:t>
    </dgm:pt>
    <dgm:pt modelId="{5BDE04D5-ED88-4AC6-8EBA-8E1AA29930BA}">
      <dgm:prSet/>
      <dgm:spPr/>
      <dgm:t>
        <a:bodyPr/>
        <a:lstStyle/>
        <a:p>
          <a:pPr>
            <a:lnSpc>
              <a:spcPct val="100000"/>
            </a:lnSpc>
            <a:defRPr b="1"/>
          </a:pPr>
          <a:r>
            <a:rPr lang="en-US"/>
            <a:t>Updating Documents:</a:t>
          </a:r>
        </a:p>
      </dgm:t>
    </dgm:pt>
    <dgm:pt modelId="{379CFE46-B917-491F-8AA7-66DC673CEBD2}" type="parTrans" cxnId="{B232490E-814A-4B21-A5F3-F30B541360E9}">
      <dgm:prSet/>
      <dgm:spPr/>
      <dgm:t>
        <a:bodyPr/>
        <a:lstStyle/>
        <a:p>
          <a:endParaRPr lang="en-US"/>
        </a:p>
      </dgm:t>
    </dgm:pt>
    <dgm:pt modelId="{22035A15-157C-4196-809A-358C37FC2FF0}" type="sibTrans" cxnId="{B232490E-814A-4B21-A5F3-F30B541360E9}">
      <dgm:prSet/>
      <dgm:spPr/>
      <dgm:t>
        <a:bodyPr/>
        <a:lstStyle/>
        <a:p>
          <a:endParaRPr lang="en-US"/>
        </a:p>
      </dgm:t>
    </dgm:pt>
    <dgm:pt modelId="{47127657-C112-47E3-8A1A-79313148AEE4}">
      <dgm:prSet/>
      <dgm:spPr/>
      <dgm:t>
        <a:bodyPr/>
        <a:lstStyle/>
        <a:p>
          <a:pPr>
            <a:lnSpc>
              <a:spcPct val="100000"/>
            </a:lnSpc>
          </a:pPr>
          <a:r>
            <a:rPr lang="en-US"/>
            <a:t>Team members have working copies of repository</a:t>
          </a:r>
        </a:p>
      </dgm:t>
    </dgm:pt>
    <dgm:pt modelId="{2ED160AE-6D52-4514-AEE3-D028036B632F}" type="parTrans" cxnId="{6BB5D141-8C57-45C9-9A4E-62CA2573DB7C}">
      <dgm:prSet/>
      <dgm:spPr/>
      <dgm:t>
        <a:bodyPr/>
        <a:lstStyle/>
        <a:p>
          <a:endParaRPr lang="en-US"/>
        </a:p>
      </dgm:t>
    </dgm:pt>
    <dgm:pt modelId="{EA7AAC97-728B-4B21-90CC-65261A99F85D}" type="sibTrans" cxnId="{6BB5D141-8C57-45C9-9A4E-62CA2573DB7C}">
      <dgm:prSet/>
      <dgm:spPr/>
      <dgm:t>
        <a:bodyPr/>
        <a:lstStyle/>
        <a:p>
          <a:endParaRPr lang="en-US"/>
        </a:p>
      </dgm:t>
    </dgm:pt>
    <dgm:pt modelId="{C2FFE460-38B4-4A95-955F-F5EF483DDCF4}">
      <dgm:prSet/>
      <dgm:spPr/>
      <dgm:t>
        <a:bodyPr/>
        <a:lstStyle/>
        <a:p>
          <a:pPr>
            <a:lnSpc>
              <a:spcPct val="100000"/>
            </a:lnSpc>
          </a:pPr>
          <a:r>
            <a:rPr lang="en-US"/>
            <a:t>Responsible for ensuring they have correct version</a:t>
          </a:r>
        </a:p>
      </dgm:t>
    </dgm:pt>
    <dgm:pt modelId="{618A7BDA-0ED7-4A33-B9E9-6A40A2B89B0B}" type="parTrans" cxnId="{0532D71D-59E8-4CF0-8F3E-2BF63526D540}">
      <dgm:prSet/>
      <dgm:spPr/>
      <dgm:t>
        <a:bodyPr/>
        <a:lstStyle/>
        <a:p>
          <a:endParaRPr lang="en-US"/>
        </a:p>
      </dgm:t>
    </dgm:pt>
    <dgm:pt modelId="{1B3D2D8D-E0DD-4D57-8374-446D34A6C2AE}" type="sibTrans" cxnId="{0532D71D-59E8-4CF0-8F3E-2BF63526D540}">
      <dgm:prSet/>
      <dgm:spPr/>
      <dgm:t>
        <a:bodyPr/>
        <a:lstStyle/>
        <a:p>
          <a:endParaRPr lang="en-US"/>
        </a:p>
      </dgm:t>
    </dgm:pt>
    <dgm:pt modelId="{C74F7525-825F-457B-8C51-80D6BF45813B}">
      <dgm:prSet/>
      <dgm:spPr/>
      <dgm:t>
        <a:bodyPr/>
        <a:lstStyle/>
        <a:p>
          <a:pPr>
            <a:lnSpc>
              <a:spcPct val="100000"/>
            </a:lnSpc>
          </a:pPr>
          <a:r>
            <a:rPr lang="en-US"/>
            <a:t>Major changes may take place through version control branch</a:t>
          </a:r>
        </a:p>
      </dgm:t>
    </dgm:pt>
    <dgm:pt modelId="{AC9ABEE6-767F-49C8-AC80-9A3D8AB6BCCE}" type="parTrans" cxnId="{AF1A23ED-71EE-46A3-85A7-C29401495E70}">
      <dgm:prSet/>
      <dgm:spPr/>
      <dgm:t>
        <a:bodyPr/>
        <a:lstStyle/>
        <a:p>
          <a:endParaRPr lang="en-US"/>
        </a:p>
      </dgm:t>
    </dgm:pt>
    <dgm:pt modelId="{F4EF96CD-B3CE-4E26-9771-B8A5F21FD98C}" type="sibTrans" cxnId="{AF1A23ED-71EE-46A3-85A7-C29401495E70}">
      <dgm:prSet/>
      <dgm:spPr/>
      <dgm:t>
        <a:bodyPr/>
        <a:lstStyle/>
        <a:p>
          <a:endParaRPr lang="en-US"/>
        </a:p>
      </dgm:t>
    </dgm:pt>
    <dgm:pt modelId="{64C411CC-3D5B-430A-8699-76334D62CC62}">
      <dgm:prSet/>
      <dgm:spPr/>
      <dgm:t>
        <a:bodyPr/>
        <a:lstStyle/>
        <a:p>
          <a:pPr>
            <a:lnSpc>
              <a:spcPct val="100000"/>
            </a:lnSpc>
            <a:defRPr b="1"/>
          </a:pPr>
          <a:r>
            <a:rPr lang="en-US"/>
            <a:t>Managing Minutes of Meetings:</a:t>
          </a:r>
        </a:p>
      </dgm:t>
    </dgm:pt>
    <dgm:pt modelId="{D1D386EA-7440-46F1-9D41-10117AA84ADC}" type="parTrans" cxnId="{4EFF8353-15FF-4314-9C3C-A9583F7966D8}">
      <dgm:prSet/>
      <dgm:spPr/>
      <dgm:t>
        <a:bodyPr/>
        <a:lstStyle/>
        <a:p>
          <a:endParaRPr lang="en-US"/>
        </a:p>
      </dgm:t>
    </dgm:pt>
    <dgm:pt modelId="{7DD59BFC-34D1-4851-8C86-FD6BA243684B}" type="sibTrans" cxnId="{4EFF8353-15FF-4314-9C3C-A9583F7966D8}">
      <dgm:prSet/>
      <dgm:spPr/>
      <dgm:t>
        <a:bodyPr/>
        <a:lstStyle/>
        <a:p>
          <a:endParaRPr lang="en-US"/>
        </a:p>
      </dgm:t>
    </dgm:pt>
    <dgm:pt modelId="{29D72369-0F8C-45F6-8768-E955E8634B46}">
      <dgm:prSet/>
      <dgm:spPr/>
      <dgm:t>
        <a:bodyPr/>
        <a:lstStyle/>
        <a:p>
          <a:pPr>
            <a:lnSpc>
              <a:spcPct val="100000"/>
            </a:lnSpc>
          </a:pPr>
          <a:r>
            <a:rPr lang="en-US" dirty="0"/>
            <a:t>Stored in config/minutes directory</a:t>
          </a:r>
        </a:p>
      </dgm:t>
    </dgm:pt>
    <dgm:pt modelId="{AA6C7751-434E-4E2D-8FB7-4E52862FE7F0}" type="parTrans" cxnId="{337582A0-05D7-45BA-B71D-CACBA8AE3DEF}">
      <dgm:prSet/>
      <dgm:spPr/>
      <dgm:t>
        <a:bodyPr/>
        <a:lstStyle/>
        <a:p>
          <a:endParaRPr lang="en-US"/>
        </a:p>
      </dgm:t>
    </dgm:pt>
    <dgm:pt modelId="{A80088AC-0BA6-401E-ADE1-53C51921DF2C}" type="sibTrans" cxnId="{337582A0-05D7-45BA-B71D-CACBA8AE3DEF}">
      <dgm:prSet/>
      <dgm:spPr/>
      <dgm:t>
        <a:bodyPr/>
        <a:lstStyle/>
        <a:p>
          <a:endParaRPr lang="en-US"/>
        </a:p>
      </dgm:t>
    </dgm:pt>
    <dgm:pt modelId="{14DF2840-F569-4FD4-8F67-5A2DF63F0CBF}">
      <dgm:prSet/>
      <dgm:spPr/>
      <dgm:t>
        <a:bodyPr/>
        <a:lstStyle/>
        <a:p>
          <a:pPr>
            <a:lnSpc>
              <a:spcPct val="100000"/>
            </a:lnSpc>
          </a:pPr>
          <a:r>
            <a:rPr lang="en-US"/>
            <a:t>One text file per meeting</a:t>
          </a:r>
        </a:p>
      </dgm:t>
    </dgm:pt>
    <dgm:pt modelId="{70EF204B-1B7C-4722-B239-A511EBCFB151}" type="parTrans" cxnId="{426D673E-83ED-4246-94B5-6E6D37F7CBFB}">
      <dgm:prSet/>
      <dgm:spPr/>
      <dgm:t>
        <a:bodyPr/>
        <a:lstStyle/>
        <a:p>
          <a:endParaRPr lang="en-US"/>
        </a:p>
      </dgm:t>
    </dgm:pt>
    <dgm:pt modelId="{B874ECFA-ECAA-4AD0-971B-71C964E1F5F1}" type="sibTrans" cxnId="{426D673E-83ED-4246-94B5-6E6D37F7CBFB}">
      <dgm:prSet/>
      <dgm:spPr/>
      <dgm:t>
        <a:bodyPr/>
        <a:lstStyle/>
        <a:p>
          <a:endParaRPr lang="en-US"/>
        </a:p>
      </dgm:t>
    </dgm:pt>
    <dgm:pt modelId="{EF17012A-02D1-4EB8-8CE0-9D7BCDB669BA}">
      <dgm:prSet/>
      <dgm:spPr/>
      <dgm:t>
        <a:bodyPr/>
        <a:lstStyle/>
        <a:p>
          <a:pPr>
            <a:lnSpc>
              <a:spcPct val="100000"/>
            </a:lnSpc>
          </a:pPr>
          <a:r>
            <a:rPr lang="en-US" dirty="0"/>
            <a:t>File name must follow format: Gnn_yyyy-mm-dd_minutes.txt</a:t>
          </a:r>
        </a:p>
      </dgm:t>
    </dgm:pt>
    <dgm:pt modelId="{B05CB76F-8231-4BF9-A6C8-45349FB42B18}" type="parTrans" cxnId="{46F9FBFF-9DC5-4456-AF20-F5154B77E49D}">
      <dgm:prSet/>
      <dgm:spPr/>
      <dgm:t>
        <a:bodyPr/>
        <a:lstStyle/>
        <a:p>
          <a:endParaRPr lang="en-US"/>
        </a:p>
      </dgm:t>
    </dgm:pt>
    <dgm:pt modelId="{19E49A4C-F900-45E3-A978-C805861A68AF}" type="sibTrans" cxnId="{46F9FBFF-9DC5-4456-AF20-F5154B77E49D}">
      <dgm:prSet/>
      <dgm:spPr/>
      <dgm:t>
        <a:bodyPr/>
        <a:lstStyle/>
        <a:p>
          <a:endParaRPr lang="en-US"/>
        </a:p>
      </dgm:t>
    </dgm:pt>
    <dgm:pt modelId="{402F5A33-92A6-418B-8836-563E638CDD3B}">
      <dgm:prSet/>
      <dgm:spPr/>
      <dgm:t>
        <a:bodyPr/>
        <a:lstStyle/>
        <a:p>
          <a:pPr>
            <a:lnSpc>
              <a:spcPct val="100000"/>
            </a:lnSpc>
          </a:pPr>
          <a:r>
            <a:rPr lang="en-US" dirty="0"/>
            <a:t>Order of file names will be in order of date</a:t>
          </a:r>
        </a:p>
      </dgm:t>
    </dgm:pt>
    <dgm:pt modelId="{28552A23-56D4-4061-8FD6-382935CB30E7}" type="parTrans" cxnId="{C48EE09B-43C7-4B42-B3B4-40F7429C6E88}">
      <dgm:prSet/>
      <dgm:spPr/>
      <dgm:t>
        <a:bodyPr/>
        <a:lstStyle/>
        <a:p>
          <a:endParaRPr lang="en-US"/>
        </a:p>
      </dgm:t>
    </dgm:pt>
    <dgm:pt modelId="{2DE19966-63CA-4CF8-879B-05E1EAEF75CD}" type="sibTrans" cxnId="{C48EE09B-43C7-4B42-B3B4-40F7429C6E88}">
      <dgm:prSet/>
      <dgm:spPr/>
      <dgm:t>
        <a:bodyPr/>
        <a:lstStyle/>
        <a:p>
          <a:endParaRPr lang="en-US"/>
        </a:p>
      </dgm:t>
    </dgm:pt>
    <dgm:pt modelId="{07A3D0B2-8F0C-4E37-B9DC-0C009280FD69}">
      <dgm:prSet/>
      <dgm:spPr/>
      <dgm:t>
        <a:bodyPr/>
        <a:lstStyle/>
        <a:p>
          <a:pPr>
            <a:lnSpc>
              <a:spcPct val="100000"/>
            </a:lnSpc>
            <a:defRPr b="1"/>
          </a:pPr>
          <a:r>
            <a:rPr lang="en-US"/>
            <a:t>Managing Blogs:</a:t>
          </a:r>
        </a:p>
      </dgm:t>
    </dgm:pt>
    <dgm:pt modelId="{F85E20B2-0D9A-427D-AAD0-92D318AB5551}" type="parTrans" cxnId="{10006C86-1E02-43CA-8A7E-4B2CE1C1291D}">
      <dgm:prSet/>
      <dgm:spPr/>
      <dgm:t>
        <a:bodyPr/>
        <a:lstStyle/>
        <a:p>
          <a:endParaRPr lang="en-US"/>
        </a:p>
      </dgm:t>
    </dgm:pt>
    <dgm:pt modelId="{E0369F1C-DD8E-4B08-A653-BC6C4E411C41}" type="sibTrans" cxnId="{10006C86-1E02-43CA-8A7E-4B2CE1C1291D}">
      <dgm:prSet/>
      <dgm:spPr/>
      <dgm:t>
        <a:bodyPr/>
        <a:lstStyle/>
        <a:p>
          <a:endParaRPr lang="en-US"/>
        </a:p>
      </dgm:t>
    </dgm:pt>
    <dgm:pt modelId="{D18119F4-50AF-41C5-AD4E-9ACFD56034B4}">
      <dgm:prSet/>
      <dgm:spPr/>
      <dgm:t>
        <a:bodyPr/>
        <a:lstStyle/>
        <a:p>
          <a:pPr>
            <a:lnSpc>
              <a:spcPct val="100000"/>
            </a:lnSpc>
          </a:pPr>
          <a:r>
            <a:rPr lang="en-US" dirty="0"/>
            <a:t>Each team member must maintain a blog in config/blogs/[</a:t>
          </a:r>
          <a:r>
            <a:rPr lang="en-US" dirty="0" err="1"/>
            <a:t>uid</a:t>
          </a:r>
          <a:r>
            <a:rPr lang="en-US" dirty="0"/>
            <a:t>] directory</a:t>
          </a:r>
        </a:p>
      </dgm:t>
    </dgm:pt>
    <dgm:pt modelId="{3AFD6A28-12D6-49AD-98E0-97B378552402}" type="parTrans" cxnId="{44B245E8-AC6D-488D-B66D-8F210373B661}">
      <dgm:prSet/>
      <dgm:spPr/>
      <dgm:t>
        <a:bodyPr/>
        <a:lstStyle/>
        <a:p>
          <a:endParaRPr lang="en-US"/>
        </a:p>
      </dgm:t>
    </dgm:pt>
    <dgm:pt modelId="{3C7DDCF8-86A6-4C6B-BD98-A4F4D8419184}" type="sibTrans" cxnId="{44B245E8-AC6D-488D-B66D-8F210373B661}">
      <dgm:prSet/>
      <dgm:spPr/>
      <dgm:t>
        <a:bodyPr/>
        <a:lstStyle/>
        <a:p>
          <a:endParaRPr lang="en-US"/>
        </a:p>
      </dgm:t>
    </dgm:pt>
    <dgm:pt modelId="{9B34A203-C5C0-4119-B89B-8FBB43ED00E2}">
      <dgm:prSet/>
      <dgm:spPr/>
      <dgm:t>
        <a:bodyPr/>
        <a:lstStyle/>
        <a:p>
          <a:pPr>
            <a:lnSpc>
              <a:spcPct val="100000"/>
            </a:lnSpc>
          </a:pPr>
          <a:r>
            <a:rPr lang="en-US"/>
            <a:t>Written as text documents</a:t>
          </a:r>
        </a:p>
      </dgm:t>
    </dgm:pt>
    <dgm:pt modelId="{E7157E05-DF8C-420E-9770-E17B0832D0EC}" type="parTrans" cxnId="{1CBB3EE4-8423-4FA8-A822-69098FA21915}">
      <dgm:prSet/>
      <dgm:spPr/>
      <dgm:t>
        <a:bodyPr/>
        <a:lstStyle/>
        <a:p>
          <a:endParaRPr lang="en-US"/>
        </a:p>
      </dgm:t>
    </dgm:pt>
    <dgm:pt modelId="{F0A6ABE8-EDD3-4B38-B169-F7F9EC716CBB}" type="sibTrans" cxnId="{1CBB3EE4-8423-4FA8-A822-69098FA21915}">
      <dgm:prSet/>
      <dgm:spPr/>
      <dgm:t>
        <a:bodyPr/>
        <a:lstStyle/>
        <a:p>
          <a:endParaRPr lang="en-US"/>
        </a:p>
      </dgm:t>
    </dgm:pt>
    <dgm:pt modelId="{80A96D5E-2639-4C45-8ECE-61B6F02AED76}">
      <dgm:prSet/>
      <dgm:spPr/>
      <dgm:t>
        <a:bodyPr/>
        <a:lstStyle/>
        <a:p>
          <a:pPr>
            <a:lnSpc>
              <a:spcPct val="100000"/>
            </a:lnSpc>
          </a:pPr>
          <a:r>
            <a:rPr lang="en-US" dirty="0"/>
            <a:t>Uploaded to repository every week before project meeting</a:t>
          </a:r>
        </a:p>
      </dgm:t>
    </dgm:pt>
    <dgm:pt modelId="{2FC95247-23C2-4C38-90D8-52423BCD745D}" type="parTrans" cxnId="{0FFD07DD-CDBF-419F-A2B7-7DAD1E933C8F}">
      <dgm:prSet/>
      <dgm:spPr/>
      <dgm:t>
        <a:bodyPr/>
        <a:lstStyle/>
        <a:p>
          <a:endParaRPr lang="en-US"/>
        </a:p>
      </dgm:t>
    </dgm:pt>
    <dgm:pt modelId="{FC49844A-3FC9-422E-96D3-9A66DF200A0D}" type="sibTrans" cxnId="{0FFD07DD-CDBF-419F-A2B7-7DAD1E933C8F}">
      <dgm:prSet/>
      <dgm:spPr/>
      <dgm:t>
        <a:bodyPr/>
        <a:lstStyle/>
        <a:p>
          <a:endParaRPr lang="en-US"/>
        </a:p>
      </dgm:t>
    </dgm:pt>
    <dgm:pt modelId="{6438CA34-6C87-455B-900C-1D0BEE74EAAE}">
      <dgm:prSet/>
      <dgm:spPr/>
      <dgm:t>
        <a:bodyPr/>
        <a:lstStyle/>
        <a:p>
          <a:pPr>
            <a:lnSpc>
              <a:spcPct val="100000"/>
            </a:lnSpc>
          </a:pPr>
          <a:r>
            <a:rPr lang="en-US" dirty="0"/>
            <a:t>File name must follow format: yyyy-mm-dd_blog-n.txt</a:t>
          </a:r>
        </a:p>
      </dgm:t>
    </dgm:pt>
    <dgm:pt modelId="{B64CB20C-E539-42BB-8277-F0DAA2B13924}" type="parTrans" cxnId="{C9049054-7F93-4F98-A4F4-D1C87282DA22}">
      <dgm:prSet/>
      <dgm:spPr/>
      <dgm:t>
        <a:bodyPr/>
        <a:lstStyle/>
        <a:p>
          <a:endParaRPr lang="en-US"/>
        </a:p>
      </dgm:t>
    </dgm:pt>
    <dgm:pt modelId="{B2384AEF-B7D2-4BC6-9B25-57DC08CDDE30}" type="sibTrans" cxnId="{C9049054-7F93-4F98-A4F4-D1C87282DA22}">
      <dgm:prSet/>
      <dgm:spPr/>
      <dgm:t>
        <a:bodyPr/>
        <a:lstStyle/>
        <a:p>
          <a:endParaRPr lang="en-US"/>
        </a:p>
      </dgm:t>
    </dgm:pt>
    <dgm:pt modelId="{FCB602B0-5324-45D3-BD7E-CA62B6457064}" type="pres">
      <dgm:prSet presAssocID="{747B21D2-112C-4474-99B1-38726B14E700}" presName="root" presStyleCnt="0">
        <dgm:presLayoutVars>
          <dgm:dir/>
          <dgm:resizeHandles val="exact"/>
        </dgm:presLayoutVars>
      </dgm:prSet>
      <dgm:spPr/>
    </dgm:pt>
    <dgm:pt modelId="{8C4344E1-DF13-40DF-B42D-A5F4CC105F1D}" type="pres">
      <dgm:prSet presAssocID="{C16C73FD-9553-48E8-A92A-F0DCFA0A560D}" presName="compNode" presStyleCnt="0"/>
      <dgm:spPr/>
    </dgm:pt>
    <dgm:pt modelId="{05B8AB25-C5FC-415B-A93F-134D4025327A}" type="pres">
      <dgm:prSet presAssocID="{C16C73FD-9553-48E8-A92A-F0DCFA0A560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4528A9F0-58CF-42F7-BF24-3C3F45F3EA7B}" type="pres">
      <dgm:prSet presAssocID="{C16C73FD-9553-48E8-A92A-F0DCFA0A560D}" presName="iconSpace" presStyleCnt="0"/>
      <dgm:spPr/>
    </dgm:pt>
    <dgm:pt modelId="{B58FBC77-147C-4CFB-B2FB-FE4F9EAB45F2}" type="pres">
      <dgm:prSet presAssocID="{C16C73FD-9553-48E8-A92A-F0DCFA0A560D}" presName="parTx" presStyleLbl="revTx" presStyleIdx="0" presStyleCnt="8">
        <dgm:presLayoutVars>
          <dgm:chMax val="0"/>
          <dgm:chPref val="0"/>
        </dgm:presLayoutVars>
      </dgm:prSet>
      <dgm:spPr/>
    </dgm:pt>
    <dgm:pt modelId="{0FD82AF1-4CB0-4AC7-8706-10AF5219F969}" type="pres">
      <dgm:prSet presAssocID="{C16C73FD-9553-48E8-A92A-F0DCFA0A560D}" presName="txSpace" presStyleCnt="0"/>
      <dgm:spPr/>
    </dgm:pt>
    <dgm:pt modelId="{EC2B43BF-B377-4A5B-B055-56443D83C982}" type="pres">
      <dgm:prSet presAssocID="{C16C73FD-9553-48E8-A92A-F0DCFA0A560D}" presName="desTx" presStyleLbl="revTx" presStyleIdx="1" presStyleCnt="8">
        <dgm:presLayoutVars/>
      </dgm:prSet>
      <dgm:spPr/>
    </dgm:pt>
    <dgm:pt modelId="{099A9DA2-E89C-496B-91BF-D59739811904}" type="pres">
      <dgm:prSet presAssocID="{A9070B86-0DBE-4F30-879D-17254BF6719B}" presName="sibTrans" presStyleCnt="0"/>
      <dgm:spPr/>
    </dgm:pt>
    <dgm:pt modelId="{1CAB6BDC-3179-4140-824B-A743E8D1BB3C}" type="pres">
      <dgm:prSet presAssocID="{5BDE04D5-ED88-4AC6-8EBA-8E1AA29930BA}" presName="compNode" presStyleCnt="0"/>
      <dgm:spPr/>
    </dgm:pt>
    <dgm:pt modelId="{3542BFBA-387F-4896-9FA4-80BB6AB4BB80}" type="pres">
      <dgm:prSet presAssocID="{5BDE04D5-ED88-4AC6-8EBA-8E1AA29930B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045D35C2-8129-4569-859D-1D285C1EFA76}" type="pres">
      <dgm:prSet presAssocID="{5BDE04D5-ED88-4AC6-8EBA-8E1AA29930BA}" presName="iconSpace" presStyleCnt="0"/>
      <dgm:spPr/>
    </dgm:pt>
    <dgm:pt modelId="{BE4D7F10-3206-43A3-8F55-B220B44CD3E5}" type="pres">
      <dgm:prSet presAssocID="{5BDE04D5-ED88-4AC6-8EBA-8E1AA29930BA}" presName="parTx" presStyleLbl="revTx" presStyleIdx="2" presStyleCnt="8">
        <dgm:presLayoutVars>
          <dgm:chMax val="0"/>
          <dgm:chPref val="0"/>
        </dgm:presLayoutVars>
      </dgm:prSet>
      <dgm:spPr/>
    </dgm:pt>
    <dgm:pt modelId="{931234C1-3436-495C-9E6B-E791212E63EA}" type="pres">
      <dgm:prSet presAssocID="{5BDE04D5-ED88-4AC6-8EBA-8E1AA29930BA}" presName="txSpace" presStyleCnt="0"/>
      <dgm:spPr/>
    </dgm:pt>
    <dgm:pt modelId="{04FF7BD9-18DA-4193-AF57-6DB2FF6BFFA9}" type="pres">
      <dgm:prSet presAssocID="{5BDE04D5-ED88-4AC6-8EBA-8E1AA29930BA}" presName="desTx" presStyleLbl="revTx" presStyleIdx="3" presStyleCnt="8">
        <dgm:presLayoutVars/>
      </dgm:prSet>
      <dgm:spPr/>
    </dgm:pt>
    <dgm:pt modelId="{5A605050-59A4-455A-AC30-ACBC381CF5FF}" type="pres">
      <dgm:prSet presAssocID="{22035A15-157C-4196-809A-358C37FC2FF0}" presName="sibTrans" presStyleCnt="0"/>
      <dgm:spPr/>
    </dgm:pt>
    <dgm:pt modelId="{9E640699-D7A0-42C8-B0B2-6701FB76074A}" type="pres">
      <dgm:prSet presAssocID="{64C411CC-3D5B-430A-8699-76334D62CC62}" presName="compNode" presStyleCnt="0"/>
      <dgm:spPr/>
    </dgm:pt>
    <dgm:pt modelId="{31C1C950-3AA5-4617-999E-FD8849381597}" type="pres">
      <dgm:prSet presAssocID="{64C411CC-3D5B-430A-8699-76334D62CC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C1C14EB4-93F8-4772-BB5A-8E4E3EFBDD3B}" type="pres">
      <dgm:prSet presAssocID="{64C411CC-3D5B-430A-8699-76334D62CC62}" presName="iconSpace" presStyleCnt="0"/>
      <dgm:spPr/>
    </dgm:pt>
    <dgm:pt modelId="{E0F922AE-733F-43C5-A4A0-20CAD4C70438}" type="pres">
      <dgm:prSet presAssocID="{64C411CC-3D5B-430A-8699-76334D62CC62}" presName="parTx" presStyleLbl="revTx" presStyleIdx="4" presStyleCnt="8">
        <dgm:presLayoutVars>
          <dgm:chMax val="0"/>
          <dgm:chPref val="0"/>
        </dgm:presLayoutVars>
      </dgm:prSet>
      <dgm:spPr/>
    </dgm:pt>
    <dgm:pt modelId="{273BA70A-DE73-42A3-865A-97BA03A2769F}" type="pres">
      <dgm:prSet presAssocID="{64C411CC-3D5B-430A-8699-76334D62CC62}" presName="txSpace" presStyleCnt="0"/>
      <dgm:spPr/>
    </dgm:pt>
    <dgm:pt modelId="{9596CE5E-8A1D-4E27-A7CD-E52163297D2E}" type="pres">
      <dgm:prSet presAssocID="{64C411CC-3D5B-430A-8699-76334D62CC62}" presName="desTx" presStyleLbl="revTx" presStyleIdx="5" presStyleCnt="8">
        <dgm:presLayoutVars/>
      </dgm:prSet>
      <dgm:spPr/>
    </dgm:pt>
    <dgm:pt modelId="{E02F7EE6-2FEE-44CB-A27B-037AF24D8A47}" type="pres">
      <dgm:prSet presAssocID="{7DD59BFC-34D1-4851-8C86-FD6BA243684B}" presName="sibTrans" presStyleCnt="0"/>
      <dgm:spPr/>
    </dgm:pt>
    <dgm:pt modelId="{ED4DB15C-6A62-4F2C-8590-C2221A83F2BD}" type="pres">
      <dgm:prSet presAssocID="{07A3D0B2-8F0C-4E37-B9DC-0C009280FD69}" presName="compNode" presStyleCnt="0"/>
      <dgm:spPr/>
    </dgm:pt>
    <dgm:pt modelId="{9B5E9574-C4AE-47D1-9463-628357443025}" type="pres">
      <dgm:prSet presAssocID="{07A3D0B2-8F0C-4E37-B9DC-0C009280FD6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35FC56A6-EA34-43D0-B5E3-7A2FA9653ED8}" type="pres">
      <dgm:prSet presAssocID="{07A3D0B2-8F0C-4E37-B9DC-0C009280FD69}" presName="iconSpace" presStyleCnt="0"/>
      <dgm:spPr/>
    </dgm:pt>
    <dgm:pt modelId="{E7D949EF-9540-48D3-ADBF-0F87EAE497C1}" type="pres">
      <dgm:prSet presAssocID="{07A3D0B2-8F0C-4E37-B9DC-0C009280FD69}" presName="parTx" presStyleLbl="revTx" presStyleIdx="6" presStyleCnt="8">
        <dgm:presLayoutVars>
          <dgm:chMax val="0"/>
          <dgm:chPref val="0"/>
        </dgm:presLayoutVars>
      </dgm:prSet>
      <dgm:spPr/>
    </dgm:pt>
    <dgm:pt modelId="{CA1E5829-6257-4D86-88C9-A27146D4032F}" type="pres">
      <dgm:prSet presAssocID="{07A3D0B2-8F0C-4E37-B9DC-0C009280FD69}" presName="txSpace" presStyleCnt="0"/>
      <dgm:spPr/>
    </dgm:pt>
    <dgm:pt modelId="{467117E8-6901-4B49-9D83-2C00091A2723}" type="pres">
      <dgm:prSet presAssocID="{07A3D0B2-8F0C-4E37-B9DC-0C009280FD69}" presName="desTx" presStyleLbl="revTx" presStyleIdx="7" presStyleCnt="8">
        <dgm:presLayoutVars/>
      </dgm:prSet>
      <dgm:spPr/>
    </dgm:pt>
  </dgm:ptLst>
  <dgm:cxnLst>
    <dgm:cxn modelId="{B232490E-814A-4B21-A5F3-F30B541360E9}" srcId="{747B21D2-112C-4474-99B1-38726B14E700}" destId="{5BDE04D5-ED88-4AC6-8EBA-8E1AA29930BA}" srcOrd="1" destOrd="0" parTransId="{379CFE46-B917-491F-8AA7-66DC673CEBD2}" sibTransId="{22035A15-157C-4196-809A-358C37FC2FF0}"/>
    <dgm:cxn modelId="{3120F711-D5BA-4607-9501-2D003EE37BBD}" type="presOf" srcId="{80A96D5E-2639-4C45-8ECE-61B6F02AED76}" destId="{467117E8-6901-4B49-9D83-2C00091A2723}" srcOrd="0" destOrd="2" presId="urn:microsoft.com/office/officeart/2018/2/layout/IconLabelDescriptionList"/>
    <dgm:cxn modelId="{E9482819-846E-4A51-996E-A8588FF9BC77}" type="presOf" srcId="{83310343-D5CF-4882-93BB-A5AFEF1926DF}" destId="{EC2B43BF-B377-4A5B-B055-56443D83C982}" srcOrd="0" destOrd="0" presId="urn:microsoft.com/office/officeart/2018/2/layout/IconLabelDescriptionList"/>
    <dgm:cxn modelId="{0532D71D-59E8-4CF0-8F3E-2BF63526D540}" srcId="{5BDE04D5-ED88-4AC6-8EBA-8E1AA29930BA}" destId="{C2FFE460-38B4-4A95-955F-F5EF483DDCF4}" srcOrd="1" destOrd="0" parTransId="{618A7BDA-0ED7-4A33-B9E9-6A40A2B89B0B}" sibTransId="{1B3D2D8D-E0DD-4D57-8374-446D34A6C2AE}"/>
    <dgm:cxn modelId="{F353B236-E2A8-4048-ABDE-1B715E0FD72A}" srcId="{C16C73FD-9553-48E8-A92A-F0DCFA0A560D}" destId="{078FA97E-CB60-4840-A564-7C09000EB43F}" srcOrd="3" destOrd="0" parTransId="{5DFB4D8F-F7DB-4793-AA8F-E4C0E1822FED}" sibTransId="{2CA85653-6F3C-4377-9294-7FBC66579E14}"/>
    <dgm:cxn modelId="{CB2A2D3D-3C2D-472D-B459-457A7C125481}" type="presOf" srcId="{C2FFE460-38B4-4A95-955F-F5EF483DDCF4}" destId="{04FF7BD9-18DA-4193-AF57-6DB2FF6BFFA9}" srcOrd="0" destOrd="1" presId="urn:microsoft.com/office/officeart/2018/2/layout/IconLabelDescriptionList"/>
    <dgm:cxn modelId="{426D673E-83ED-4246-94B5-6E6D37F7CBFB}" srcId="{64C411CC-3D5B-430A-8699-76334D62CC62}" destId="{14DF2840-F569-4FD4-8F67-5A2DF63F0CBF}" srcOrd="1" destOrd="0" parTransId="{70EF204B-1B7C-4722-B239-A511EBCFB151}" sibTransId="{B874ECFA-ECAA-4AD0-971B-71C964E1F5F1}"/>
    <dgm:cxn modelId="{6BB5D141-8C57-45C9-9A4E-62CA2573DB7C}" srcId="{5BDE04D5-ED88-4AC6-8EBA-8E1AA29930BA}" destId="{47127657-C112-47E3-8A1A-79313148AEE4}" srcOrd="0" destOrd="0" parTransId="{2ED160AE-6D52-4514-AEE3-D028036B632F}" sibTransId="{EA7AAC97-728B-4B21-90CC-65261A99F85D}"/>
    <dgm:cxn modelId="{11CC5362-2A75-48C7-8A79-94B047A2499F}" type="presOf" srcId="{402F5A33-92A6-418B-8836-563E638CDD3B}" destId="{9596CE5E-8A1D-4E27-A7CD-E52163297D2E}" srcOrd="0" destOrd="3" presId="urn:microsoft.com/office/officeart/2018/2/layout/IconLabelDescriptionList"/>
    <dgm:cxn modelId="{3115056A-4029-4E3E-91E1-2FC98172D12D}" type="presOf" srcId="{BF5173EC-20FE-4F15-A90D-AC6922C67BC8}" destId="{EC2B43BF-B377-4A5B-B055-56443D83C982}" srcOrd="0" destOrd="4" presId="urn:microsoft.com/office/officeart/2018/2/layout/IconLabelDescriptionList"/>
    <dgm:cxn modelId="{3063D24A-41BD-4B0D-B1AE-18B253BCC298}" srcId="{C16C73FD-9553-48E8-A92A-F0DCFA0A560D}" destId="{BF5173EC-20FE-4F15-A90D-AC6922C67BC8}" srcOrd="4" destOrd="0" parTransId="{2B9031D7-B7E9-41CD-9411-EA1076434C47}" sibTransId="{B03EA7C5-86C5-4E9F-8584-01E115C58AB5}"/>
    <dgm:cxn modelId="{FE5A066B-E5FA-431B-9C49-6DD92265EDA5}" type="presOf" srcId="{29D72369-0F8C-45F6-8768-E955E8634B46}" destId="{9596CE5E-8A1D-4E27-A7CD-E52163297D2E}" srcOrd="0" destOrd="0" presId="urn:microsoft.com/office/officeart/2018/2/layout/IconLabelDescriptionList"/>
    <dgm:cxn modelId="{BC5F8F71-D0AE-41FE-8241-0EB25C55CB3F}" type="presOf" srcId="{C74F7525-825F-457B-8C51-80D6BF45813B}" destId="{04FF7BD9-18DA-4193-AF57-6DB2FF6BFFA9}" srcOrd="0" destOrd="2" presId="urn:microsoft.com/office/officeart/2018/2/layout/IconLabelDescriptionList"/>
    <dgm:cxn modelId="{C1E07A73-9DE1-4EAF-8604-DF59084771EA}" type="presOf" srcId="{C16C73FD-9553-48E8-A92A-F0DCFA0A560D}" destId="{B58FBC77-147C-4CFB-B2FB-FE4F9EAB45F2}" srcOrd="0" destOrd="0" presId="urn:microsoft.com/office/officeart/2018/2/layout/IconLabelDescriptionList"/>
    <dgm:cxn modelId="{4EFF8353-15FF-4314-9C3C-A9583F7966D8}" srcId="{747B21D2-112C-4474-99B1-38726B14E700}" destId="{64C411CC-3D5B-430A-8699-76334D62CC62}" srcOrd="2" destOrd="0" parTransId="{D1D386EA-7440-46F1-9D41-10117AA84ADC}" sibTransId="{7DD59BFC-34D1-4851-8C86-FD6BA243684B}"/>
    <dgm:cxn modelId="{C9049054-7F93-4F98-A4F4-D1C87282DA22}" srcId="{07A3D0B2-8F0C-4E37-B9DC-0C009280FD69}" destId="{6438CA34-6C87-455B-900C-1D0BEE74EAAE}" srcOrd="3" destOrd="0" parTransId="{B64CB20C-E539-42BB-8277-F0DAA2B13924}" sibTransId="{B2384AEF-B7D2-4BC6-9B25-57DC08CDDE30}"/>
    <dgm:cxn modelId="{82BA3975-6358-47BB-83AC-5EDBB3A57735}" type="presOf" srcId="{64C411CC-3D5B-430A-8699-76334D62CC62}" destId="{E0F922AE-733F-43C5-A4A0-20CAD4C70438}" srcOrd="0" destOrd="0" presId="urn:microsoft.com/office/officeart/2018/2/layout/IconLabelDescriptionList"/>
    <dgm:cxn modelId="{A2F4107B-30BE-4B44-A494-C742B8CA68F5}" srcId="{C16C73FD-9553-48E8-A92A-F0DCFA0A560D}" destId="{702B13B5-891F-4596-8417-B560A980AA17}" srcOrd="1" destOrd="0" parTransId="{53918EB7-428D-4AEE-B21C-6B13459DDBD2}" sibTransId="{F1B5C2A0-9437-428F-B8C3-86345BE7CBF0}"/>
    <dgm:cxn modelId="{1B2E6682-BC3B-4458-9FFD-62E2B45C0599}" srcId="{C16C73FD-9553-48E8-A92A-F0DCFA0A560D}" destId="{6605D720-FEFE-47FA-9B16-068895671A39}" srcOrd="2" destOrd="0" parTransId="{6F45BFE3-54B3-42EB-9A8A-17ACCE0FE372}" sibTransId="{AFD64B37-1615-4D72-AED9-4110DD3CDC83}"/>
    <dgm:cxn modelId="{10006C86-1E02-43CA-8A7E-4B2CE1C1291D}" srcId="{747B21D2-112C-4474-99B1-38726B14E700}" destId="{07A3D0B2-8F0C-4E37-B9DC-0C009280FD69}" srcOrd="3" destOrd="0" parTransId="{F85E20B2-0D9A-427D-AAD0-92D318AB5551}" sibTransId="{E0369F1C-DD8E-4B08-A653-BC6C4E411C41}"/>
    <dgm:cxn modelId="{5596518A-9A86-4C0E-A303-551BD8740835}" type="presOf" srcId="{6438CA34-6C87-455B-900C-1D0BEE74EAAE}" destId="{467117E8-6901-4B49-9D83-2C00091A2723}" srcOrd="0" destOrd="3" presId="urn:microsoft.com/office/officeart/2018/2/layout/IconLabelDescriptionList"/>
    <dgm:cxn modelId="{4020CB8A-8DF0-48DF-96C1-A19E92D6C9F4}" type="presOf" srcId="{747B21D2-112C-4474-99B1-38726B14E700}" destId="{FCB602B0-5324-45D3-BD7E-CA62B6457064}" srcOrd="0" destOrd="0" presId="urn:microsoft.com/office/officeart/2018/2/layout/IconLabelDescriptionList"/>
    <dgm:cxn modelId="{330E288C-9E83-4AF2-8BE5-F4A18134A69A}" type="presOf" srcId="{9B34A203-C5C0-4119-B89B-8FBB43ED00E2}" destId="{467117E8-6901-4B49-9D83-2C00091A2723}" srcOrd="0" destOrd="1" presId="urn:microsoft.com/office/officeart/2018/2/layout/IconLabelDescriptionList"/>
    <dgm:cxn modelId="{E1E8B090-52FC-489F-AB55-BDBA7A951963}" type="presOf" srcId="{EF17012A-02D1-4EB8-8CE0-9D7BCDB669BA}" destId="{9596CE5E-8A1D-4E27-A7CD-E52163297D2E}" srcOrd="0" destOrd="2" presId="urn:microsoft.com/office/officeart/2018/2/layout/IconLabelDescriptionList"/>
    <dgm:cxn modelId="{C48EE09B-43C7-4B42-B3B4-40F7429C6E88}" srcId="{64C411CC-3D5B-430A-8699-76334D62CC62}" destId="{402F5A33-92A6-418B-8836-563E638CDD3B}" srcOrd="3" destOrd="0" parTransId="{28552A23-56D4-4061-8FD6-382935CB30E7}" sibTransId="{2DE19966-63CA-4CF8-879B-05E1EAEF75CD}"/>
    <dgm:cxn modelId="{337582A0-05D7-45BA-B71D-CACBA8AE3DEF}" srcId="{64C411CC-3D5B-430A-8699-76334D62CC62}" destId="{29D72369-0F8C-45F6-8768-E955E8634B46}" srcOrd="0" destOrd="0" parTransId="{AA6C7751-434E-4E2D-8FB7-4E52862FE7F0}" sibTransId="{A80088AC-0BA6-401E-ADE1-53C51921DF2C}"/>
    <dgm:cxn modelId="{074D4BA2-C79A-48AD-A730-18C968A5F477}" type="presOf" srcId="{702B13B5-891F-4596-8417-B560A980AA17}" destId="{EC2B43BF-B377-4A5B-B055-56443D83C982}" srcOrd="0" destOrd="1" presId="urn:microsoft.com/office/officeart/2018/2/layout/IconLabelDescriptionList"/>
    <dgm:cxn modelId="{8B90FBA9-102D-4086-A395-A0BBF68B7DE2}" srcId="{C16C73FD-9553-48E8-A92A-F0DCFA0A560D}" destId="{83310343-D5CF-4882-93BB-A5AFEF1926DF}" srcOrd="0" destOrd="0" parTransId="{F3DDB106-E42C-4499-9F68-36C9D34F5698}" sibTransId="{F7D89DE0-2334-48FF-BC62-FEC0950D7A05}"/>
    <dgm:cxn modelId="{EF4CB0B0-6B97-4EEE-8981-94D0C2867F83}" type="presOf" srcId="{07A3D0B2-8F0C-4E37-B9DC-0C009280FD69}" destId="{E7D949EF-9540-48D3-ADBF-0F87EAE497C1}" srcOrd="0" destOrd="0" presId="urn:microsoft.com/office/officeart/2018/2/layout/IconLabelDescriptionList"/>
    <dgm:cxn modelId="{CF9AB4B1-6C68-49AE-8A7F-0770A61A08C7}" type="presOf" srcId="{47127657-C112-47E3-8A1A-79313148AEE4}" destId="{04FF7BD9-18DA-4193-AF57-6DB2FF6BFFA9}" srcOrd="0" destOrd="0" presId="urn:microsoft.com/office/officeart/2018/2/layout/IconLabelDescriptionList"/>
    <dgm:cxn modelId="{34BD7AB6-24D8-443D-8F38-281053BD098F}" type="presOf" srcId="{5BDE04D5-ED88-4AC6-8EBA-8E1AA29930BA}" destId="{BE4D7F10-3206-43A3-8F55-B220B44CD3E5}" srcOrd="0" destOrd="0" presId="urn:microsoft.com/office/officeart/2018/2/layout/IconLabelDescriptionList"/>
    <dgm:cxn modelId="{22FA94B9-D70C-4769-A413-A858F4B0E7FA}" srcId="{747B21D2-112C-4474-99B1-38726B14E700}" destId="{C16C73FD-9553-48E8-A92A-F0DCFA0A560D}" srcOrd="0" destOrd="0" parTransId="{A3D75806-3B07-4ED0-9753-256B1140DACD}" sibTransId="{A9070B86-0DBE-4F30-879D-17254BF6719B}"/>
    <dgm:cxn modelId="{B45389C1-E548-4484-8D61-EB2B8BB68069}" type="presOf" srcId="{6605D720-FEFE-47FA-9B16-068895671A39}" destId="{EC2B43BF-B377-4A5B-B055-56443D83C982}" srcOrd="0" destOrd="2" presId="urn:microsoft.com/office/officeart/2018/2/layout/IconLabelDescriptionList"/>
    <dgm:cxn modelId="{0FFD07DD-CDBF-419F-A2B7-7DAD1E933C8F}" srcId="{07A3D0B2-8F0C-4E37-B9DC-0C009280FD69}" destId="{80A96D5E-2639-4C45-8ECE-61B6F02AED76}" srcOrd="2" destOrd="0" parTransId="{2FC95247-23C2-4C38-90D8-52423BCD745D}" sibTransId="{FC49844A-3FC9-422E-96D3-9A66DF200A0D}"/>
    <dgm:cxn modelId="{1CBB3EE4-8423-4FA8-A822-69098FA21915}" srcId="{07A3D0B2-8F0C-4E37-B9DC-0C009280FD69}" destId="{9B34A203-C5C0-4119-B89B-8FBB43ED00E2}" srcOrd="1" destOrd="0" parTransId="{E7157E05-DF8C-420E-9770-E17B0832D0EC}" sibTransId="{F0A6ABE8-EDD3-4B38-B169-F7F9EC716CBB}"/>
    <dgm:cxn modelId="{44B245E8-AC6D-488D-B66D-8F210373B661}" srcId="{07A3D0B2-8F0C-4E37-B9DC-0C009280FD69}" destId="{D18119F4-50AF-41C5-AD4E-9ACFD56034B4}" srcOrd="0" destOrd="0" parTransId="{3AFD6A28-12D6-49AD-98E0-97B378552402}" sibTransId="{3C7DDCF8-86A6-4C6B-BD98-A4F4D8419184}"/>
    <dgm:cxn modelId="{AF1A23ED-71EE-46A3-85A7-C29401495E70}" srcId="{5BDE04D5-ED88-4AC6-8EBA-8E1AA29930BA}" destId="{C74F7525-825F-457B-8C51-80D6BF45813B}" srcOrd="2" destOrd="0" parTransId="{AC9ABEE6-767F-49C8-AC80-9A3D8AB6BCCE}" sibTransId="{F4EF96CD-B3CE-4E26-9771-B8A5F21FD98C}"/>
    <dgm:cxn modelId="{04181EEE-C89E-42A4-AA5C-1F3C66D528ED}" type="presOf" srcId="{14DF2840-F569-4FD4-8F67-5A2DF63F0CBF}" destId="{9596CE5E-8A1D-4E27-A7CD-E52163297D2E}" srcOrd="0" destOrd="1" presId="urn:microsoft.com/office/officeart/2018/2/layout/IconLabelDescriptionList"/>
    <dgm:cxn modelId="{D6AC38F0-D4B9-4C97-B8DC-E41482EE7EB6}" type="presOf" srcId="{078FA97E-CB60-4840-A564-7C09000EB43F}" destId="{EC2B43BF-B377-4A5B-B055-56443D83C982}" srcOrd="0" destOrd="3" presId="urn:microsoft.com/office/officeart/2018/2/layout/IconLabelDescriptionList"/>
    <dgm:cxn modelId="{011255F5-624C-491B-A602-1C4591A727CD}" type="presOf" srcId="{D18119F4-50AF-41C5-AD4E-9ACFD56034B4}" destId="{467117E8-6901-4B49-9D83-2C00091A2723}" srcOrd="0" destOrd="0" presId="urn:microsoft.com/office/officeart/2018/2/layout/IconLabelDescriptionList"/>
    <dgm:cxn modelId="{46F9FBFF-9DC5-4456-AF20-F5154B77E49D}" srcId="{64C411CC-3D5B-430A-8699-76334D62CC62}" destId="{EF17012A-02D1-4EB8-8CE0-9D7BCDB669BA}" srcOrd="2" destOrd="0" parTransId="{B05CB76F-8231-4BF9-A6C8-45349FB42B18}" sibTransId="{19E49A4C-F900-45E3-A978-C805861A68AF}"/>
    <dgm:cxn modelId="{F27E79AB-C0EB-4B22-9CAA-DEAC6060B6D5}" type="presParOf" srcId="{FCB602B0-5324-45D3-BD7E-CA62B6457064}" destId="{8C4344E1-DF13-40DF-B42D-A5F4CC105F1D}" srcOrd="0" destOrd="0" presId="urn:microsoft.com/office/officeart/2018/2/layout/IconLabelDescriptionList"/>
    <dgm:cxn modelId="{627ADB37-5C48-4489-A5CD-71A251BCE9B5}" type="presParOf" srcId="{8C4344E1-DF13-40DF-B42D-A5F4CC105F1D}" destId="{05B8AB25-C5FC-415B-A93F-134D4025327A}" srcOrd="0" destOrd="0" presId="urn:microsoft.com/office/officeart/2018/2/layout/IconLabelDescriptionList"/>
    <dgm:cxn modelId="{32E1332E-C341-41B4-9475-AD9A9BD25969}" type="presParOf" srcId="{8C4344E1-DF13-40DF-B42D-A5F4CC105F1D}" destId="{4528A9F0-58CF-42F7-BF24-3C3F45F3EA7B}" srcOrd="1" destOrd="0" presId="urn:microsoft.com/office/officeart/2018/2/layout/IconLabelDescriptionList"/>
    <dgm:cxn modelId="{07DF68EF-1251-49A8-9163-0F9B35E485FC}" type="presParOf" srcId="{8C4344E1-DF13-40DF-B42D-A5F4CC105F1D}" destId="{B58FBC77-147C-4CFB-B2FB-FE4F9EAB45F2}" srcOrd="2" destOrd="0" presId="urn:microsoft.com/office/officeart/2018/2/layout/IconLabelDescriptionList"/>
    <dgm:cxn modelId="{33AE465B-5CAE-411E-ADA6-86F34CD62F7A}" type="presParOf" srcId="{8C4344E1-DF13-40DF-B42D-A5F4CC105F1D}" destId="{0FD82AF1-4CB0-4AC7-8706-10AF5219F969}" srcOrd="3" destOrd="0" presId="urn:microsoft.com/office/officeart/2018/2/layout/IconLabelDescriptionList"/>
    <dgm:cxn modelId="{542459DB-C42D-4BC3-B6C9-26563EA90D65}" type="presParOf" srcId="{8C4344E1-DF13-40DF-B42D-A5F4CC105F1D}" destId="{EC2B43BF-B377-4A5B-B055-56443D83C982}" srcOrd="4" destOrd="0" presId="urn:microsoft.com/office/officeart/2018/2/layout/IconLabelDescriptionList"/>
    <dgm:cxn modelId="{1818130A-4CC7-4C6B-9D14-6A004242C6CF}" type="presParOf" srcId="{FCB602B0-5324-45D3-BD7E-CA62B6457064}" destId="{099A9DA2-E89C-496B-91BF-D59739811904}" srcOrd="1" destOrd="0" presId="urn:microsoft.com/office/officeart/2018/2/layout/IconLabelDescriptionList"/>
    <dgm:cxn modelId="{742C5EF1-8A3B-4CAA-A0EF-A67457C88AA4}" type="presParOf" srcId="{FCB602B0-5324-45D3-BD7E-CA62B6457064}" destId="{1CAB6BDC-3179-4140-824B-A743E8D1BB3C}" srcOrd="2" destOrd="0" presId="urn:microsoft.com/office/officeart/2018/2/layout/IconLabelDescriptionList"/>
    <dgm:cxn modelId="{3E32FA9C-6A32-4E8E-B270-48B9C6B7D228}" type="presParOf" srcId="{1CAB6BDC-3179-4140-824B-A743E8D1BB3C}" destId="{3542BFBA-387F-4896-9FA4-80BB6AB4BB80}" srcOrd="0" destOrd="0" presId="urn:microsoft.com/office/officeart/2018/2/layout/IconLabelDescriptionList"/>
    <dgm:cxn modelId="{D3A32CC3-228D-488F-8B93-ACC9DF39B438}" type="presParOf" srcId="{1CAB6BDC-3179-4140-824B-A743E8D1BB3C}" destId="{045D35C2-8129-4569-859D-1D285C1EFA76}" srcOrd="1" destOrd="0" presId="urn:microsoft.com/office/officeart/2018/2/layout/IconLabelDescriptionList"/>
    <dgm:cxn modelId="{14CB3E1C-1C49-45CF-8B24-D9276382BBC4}" type="presParOf" srcId="{1CAB6BDC-3179-4140-824B-A743E8D1BB3C}" destId="{BE4D7F10-3206-43A3-8F55-B220B44CD3E5}" srcOrd="2" destOrd="0" presId="urn:microsoft.com/office/officeart/2018/2/layout/IconLabelDescriptionList"/>
    <dgm:cxn modelId="{4A515F1F-254A-40D2-9216-6C360A5138C9}" type="presParOf" srcId="{1CAB6BDC-3179-4140-824B-A743E8D1BB3C}" destId="{931234C1-3436-495C-9E6B-E791212E63EA}" srcOrd="3" destOrd="0" presId="urn:microsoft.com/office/officeart/2018/2/layout/IconLabelDescriptionList"/>
    <dgm:cxn modelId="{2D47CB3B-77C3-4C85-A780-76120D5701C0}" type="presParOf" srcId="{1CAB6BDC-3179-4140-824B-A743E8D1BB3C}" destId="{04FF7BD9-18DA-4193-AF57-6DB2FF6BFFA9}" srcOrd="4" destOrd="0" presId="urn:microsoft.com/office/officeart/2018/2/layout/IconLabelDescriptionList"/>
    <dgm:cxn modelId="{1FE4C65D-D4F7-4B25-A2C6-EE0D0181F2B1}" type="presParOf" srcId="{FCB602B0-5324-45D3-BD7E-CA62B6457064}" destId="{5A605050-59A4-455A-AC30-ACBC381CF5FF}" srcOrd="3" destOrd="0" presId="urn:microsoft.com/office/officeart/2018/2/layout/IconLabelDescriptionList"/>
    <dgm:cxn modelId="{1639F49B-20A0-41F2-BBC8-A40EA37248B0}" type="presParOf" srcId="{FCB602B0-5324-45D3-BD7E-CA62B6457064}" destId="{9E640699-D7A0-42C8-B0B2-6701FB76074A}" srcOrd="4" destOrd="0" presId="urn:microsoft.com/office/officeart/2018/2/layout/IconLabelDescriptionList"/>
    <dgm:cxn modelId="{B59D8AFC-D0FE-4FB9-8968-E8DEF0EA2C79}" type="presParOf" srcId="{9E640699-D7A0-42C8-B0B2-6701FB76074A}" destId="{31C1C950-3AA5-4617-999E-FD8849381597}" srcOrd="0" destOrd="0" presId="urn:microsoft.com/office/officeart/2018/2/layout/IconLabelDescriptionList"/>
    <dgm:cxn modelId="{99DEBF36-8FE3-4E9C-B17D-D7BA153260CC}" type="presParOf" srcId="{9E640699-D7A0-42C8-B0B2-6701FB76074A}" destId="{C1C14EB4-93F8-4772-BB5A-8E4E3EFBDD3B}" srcOrd="1" destOrd="0" presId="urn:microsoft.com/office/officeart/2018/2/layout/IconLabelDescriptionList"/>
    <dgm:cxn modelId="{16FABBCB-E18F-4A3D-BE13-EE8283211535}" type="presParOf" srcId="{9E640699-D7A0-42C8-B0B2-6701FB76074A}" destId="{E0F922AE-733F-43C5-A4A0-20CAD4C70438}" srcOrd="2" destOrd="0" presId="urn:microsoft.com/office/officeart/2018/2/layout/IconLabelDescriptionList"/>
    <dgm:cxn modelId="{EDCD1DED-B46B-4F74-A930-96798B533E5F}" type="presParOf" srcId="{9E640699-D7A0-42C8-B0B2-6701FB76074A}" destId="{273BA70A-DE73-42A3-865A-97BA03A2769F}" srcOrd="3" destOrd="0" presId="urn:microsoft.com/office/officeart/2018/2/layout/IconLabelDescriptionList"/>
    <dgm:cxn modelId="{53077F06-24BF-4D6A-8939-0AD440AAA977}" type="presParOf" srcId="{9E640699-D7A0-42C8-B0B2-6701FB76074A}" destId="{9596CE5E-8A1D-4E27-A7CD-E52163297D2E}" srcOrd="4" destOrd="0" presId="urn:microsoft.com/office/officeart/2018/2/layout/IconLabelDescriptionList"/>
    <dgm:cxn modelId="{9785A851-6489-4096-BC46-E6FEE32D6B9D}" type="presParOf" srcId="{FCB602B0-5324-45D3-BD7E-CA62B6457064}" destId="{E02F7EE6-2FEE-44CB-A27B-037AF24D8A47}" srcOrd="5" destOrd="0" presId="urn:microsoft.com/office/officeart/2018/2/layout/IconLabelDescriptionList"/>
    <dgm:cxn modelId="{E844614D-4222-4954-975A-AA667291643E}" type="presParOf" srcId="{FCB602B0-5324-45D3-BD7E-CA62B6457064}" destId="{ED4DB15C-6A62-4F2C-8590-C2221A83F2BD}" srcOrd="6" destOrd="0" presId="urn:microsoft.com/office/officeart/2018/2/layout/IconLabelDescriptionList"/>
    <dgm:cxn modelId="{5CFCAB3B-1731-4A23-896B-9CB25633F521}" type="presParOf" srcId="{ED4DB15C-6A62-4F2C-8590-C2221A83F2BD}" destId="{9B5E9574-C4AE-47D1-9463-628357443025}" srcOrd="0" destOrd="0" presId="urn:microsoft.com/office/officeart/2018/2/layout/IconLabelDescriptionList"/>
    <dgm:cxn modelId="{9237FADF-D591-4CF2-AD4C-68A679100B66}" type="presParOf" srcId="{ED4DB15C-6A62-4F2C-8590-C2221A83F2BD}" destId="{35FC56A6-EA34-43D0-B5E3-7A2FA9653ED8}" srcOrd="1" destOrd="0" presId="urn:microsoft.com/office/officeart/2018/2/layout/IconLabelDescriptionList"/>
    <dgm:cxn modelId="{84A53287-D8C8-4002-9105-00141CB847FA}" type="presParOf" srcId="{ED4DB15C-6A62-4F2C-8590-C2221A83F2BD}" destId="{E7D949EF-9540-48D3-ADBF-0F87EAE497C1}" srcOrd="2" destOrd="0" presId="urn:microsoft.com/office/officeart/2018/2/layout/IconLabelDescriptionList"/>
    <dgm:cxn modelId="{41948A9A-DD1E-4175-9090-9F93BBAE77D3}" type="presParOf" srcId="{ED4DB15C-6A62-4F2C-8590-C2221A83F2BD}" destId="{CA1E5829-6257-4D86-88C9-A27146D4032F}" srcOrd="3" destOrd="0" presId="urn:microsoft.com/office/officeart/2018/2/layout/IconLabelDescriptionList"/>
    <dgm:cxn modelId="{D5BDAB0F-9A55-4D38-B87A-E2AF2372DC0A}" type="presParOf" srcId="{ED4DB15C-6A62-4F2C-8590-C2221A83F2BD}" destId="{467117E8-6901-4B49-9D83-2C00091A272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05112-0943-4168-90C7-EEF0A1E60199}">
      <dsp:nvSpPr>
        <dsp:cNvPr id="0" name=""/>
        <dsp:cNvSpPr/>
      </dsp:nvSpPr>
      <dsp:spPr>
        <a:xfrm>
          <a:off x="0" y="0"/>
          <a:ext cx="4858161" cy="849320"/>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Review process includes 4 steps: selecting the review team, distributing relevant documents, holding the review, and noting actions to completed</a:t>
          </a:r>
        </a:p>
      </dsp:txBody>
      <dsp:txXfrm>
        <a:off x="24876" y="24876"/>
        <a:ext cx="3842306" cy="799568"/>
      </dsp:txXfrm>
    </dsp:sp>
    <dsp:sp modelId="{4150601A-553E-40E5-8497-1A4A761C2755}">
      <dsp:nvSpPr>
        <dsp:cNvPr id="0" name=""/>
        <dsp:cNvSpPr/>
      </dsp:nvSpPr>
      <dsp:spPr>
        <a:xfrm>
          <a:off x="362784" y="967281"/>
          <a:ext cx="4858161" cy="849320"/>
        </a:xfrm>
        <a:prstGeom prst="roundRect">
          <a:avLst>
            <a:gd name="adj" fmla="val 10000"/>
          </a:avLst>
        </a:prstGeom>
        <a:solidFill>
          <a:schemeClr val="accent5">
            <a:hueOff val="400762"/>
            <a:satOff val="-4719"/>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Review team must include project leader, QA manager, and the sub-team who worked on the item to be reviewed, with other project members attending if possible</a:t>
          </a:r>
        </a:p>
      </dsp:txBody>
      <dsp:txXfrm>
        <a:off x="387660" y="992157"/>
        <a:ext cx="3893565" cy="799568"/>
      </dsp:txXfrm>
    </dsp:sp>
    <dsp:sp modelId="{14D57714-40F0-458F-9E65-D7F7F0613C63}">
      <dsp:nvSpPr>
        <dsp:cNvPr id="0" name=""/>
        <dsp:cNvSpPr/>
      </dsp:nvSpPr>
      <dsp:spPr>
        <a:xfrm>
          <a:off x="725569" y="1934563"/>
          <a:ext cx="4858161" cy="849320"/>
        </a:xfrm>
        <a:prstGeom prst="roundRect">
          <a:avLst>
            <a:gd name="adj" fmla="val 10000"/>
          </a:avLst>
        </a:prstGeom>
        <a:solidFill>
          <a:schemeClr val="accent5">
            <a:hueOff val="801524"/>
            <a:satOff val="-9438"/>
            <a:lumOff val="627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QA manager is responsible for arranging the review, finding a room, and giving adequate notice of the meeting</a:t>
          </a:r>
        </a:p>
      </dsp:txBody>
      <dsp:txXfrm>
        <a:off x="750445" y="1959439"/>
        <a:ext cx="3893565" cy="799568"/>
      </dsp:txXfrm>
    </dsp:sp>
    <dsp:sp modelId="{BC9A6A59-346F-430F-87F3-CCA0AB949599}">
      <dsp:nvSpPr>
        <dsp:cNvPr id="0" name=""/>
        <dsp:cNvSpPr/>
      </dsp:nvSpPr>
      <dsp:spPr>
        <a:xfrm>
          <a:off x="1088354" y="2901845"/>
          <a:ext cx="4858161" cy="849320"/>
        </a:xfrm>
        <a:prstGeom prst="roundRect">
          <a:avLst>
            <a:gd name="adj" fmla="val 10000"/>
          </a:avLst>
        </a:prstGeom>
        <a:solidFill>
          <a:schemeClr val="accent5">
            <a:hueOff val="1202285"/>
            <a:satOff val="-14157"/>
            <a:lumOff val="941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Relevant documents must be distributed to the review team in advance, including for example the Latest version of the System test spec, Design spec, and the Requirement specs should be available for a test specification review.</a:t>
          </a:r>
        </a:p>
      </dsp:txBody>
      <dsp:txXfrm>
        <a:off x="1113230" y="2926721"/>
        <a:ext cx="3893565" cy="799568"/>
      </dsp:txXfrm>
    </dsp:sp>
    <dsp:sp modelId="{0B3687B2-D7E4-4BF2-8304-15EFF32739D9}">
      <dsp:nvSpPr>
        <dsp:cNvPr id="0" name=""/>
        <dsp:cNvSpPr/>
      </dsp:nvSpPr>
      <dsp:spPr>
        <a:xfrm>
          <a:off x="1451138" y="3869127"/>
          <a:ext cx="4858161" cy="849320"/>
        </a:xfrm>
        <a:prstGeom prst="roundRect">
          <a:avLst>
            <a:gd name="adj" fmla="val 10000"/>
          </a:avLst>
        </a:prstGeom>
        <a:solidFill>
          <a:schemeClr val="accent5">
            <a:hueOff val="1603047"/>
            <a:satOff val="-18876"/>
            <a:lumOff val="125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Correct version of each document must be provided either electronically or a hard copy it is up to the QA manager.</a:t>
          </a:r>
        </a:p>
      </dsp:txBody>
      <dsp:txXfrm>
        <a:off x="1476014" y="3894003"/>
        <a:ext cx="3893565" cy="799568"/>
      </dsp:txXfrm>
    </dsp:sp>
    <dsp:sp modelId="{C54874EF-0F6C-4CF8-B198-78B40E19BE3C}">
      <dsp:nvSpPr>
        <dsp:cNvPr id="0" name=""/>
        <dsp:cNvSpPr/>
      </dsp:nvSpPr>
      <dsp:spPr>
        <a:xfrm>
          <a:off x="4306102" y="620475"/>
          <a:ext cx="552058" cy="552058"/>
        </a:xfrm>
        <a:prstGeom prst="downArrow">
          <a:avLst>
            <a:gd name="adj1" fmla="val 55000"/>
            <a:gd name="adj2" fmla="val 45000"/>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430315" y="620475"/>
        <a:ext cx="303632" cy="415424"/>
      </dsp:txXfrm>
    </dsp:sp>
    <dsp:sp modelId="{9B58C67C-AF8F-4035-A7D6-8D14007F8F38}">
      <dsp:nvSpPr>
        <dsp:cNvPr id="0" name=""/>
        <dsp:cNvSpPr/>
      </dsp:nvSpPr>
      <dsp:spPr>
        <a:xfrm>
          <a:off x="4668887" y="1587757"/>
          <a:ext cx="552058" cy="552058"/>
        </a:xfrm>
        <a:prstGeom prst="downArrow">
          <a:avLst>
            <a:gd name="adj1" fmla="val 55000"/>
            <a:gd name="adj2" fmla="val 45000"/>
          </a:avLst>
        </a:prstGeom>
        <a:solidFill>
          <a:schemeClr val="accent5">
            <a:tint val="40000"/>
            <a:alpha val="90000"/>
            <a:hueOff val="587747"/>
            <a:satOff val="-1771"/>
            <a:lumOff val="678"/>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793100" y="1587757"/>
        <a:ext cx="303632" cy="415424"/>
      </dsp:txXfrm>
    </dsp:sp>
    <dsp:sp modelId="{949CE257-53C9-4111-81C1-080D55B25D6E}">
      <dsp:nvSpPr>
        <dsp:cNvPr id="0" name=""/>
        <dsp:cNvSpPr/>
      </dsp:nvSpPr>
      <dsp:spPr>
        <a:xfrm>
          <a:off x="5031672" y="2540884"/>
          <a:ext cx="552058" cy="552058"/>
        </a:xfrm>
        <a:prstGeom prst="downArrow">
          <a:avLst>
            <a:gd name="adj1" fmla="val 55000"/>
            <a:gd name="adj2" fmla="val 45000"/>
          </a:avLst>
        </a:prstGeom>
        <a:solidFill>
          <a:schemeClr val="accent5">
            <a:tint val="40000"/>
            <a:alpha val="90000"/>
            <a:hueOff val="1175495"/>
            <a:satOff val="-3542"/>
            <a:lumOff val="1356"/>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155885" y="2540884"/>
        <a:ext cx="303632" cy="415424"/>
      </dsp:txXfrm>
    </dsp:sp>
    <dsp:sp modelId="{5E9EABC7-871C-428C-B9D8-8AF65A1693C2}">
      <dsp:nvSpPr>
        <dsp:cNvPr id="0" name=""/>
        <dsp:cNvSpPr/>
      </dsp:nvSpPr>
      <dsp:spPr>
        <a:xfrm>
          <a:off x="5394456" y="3517602"/>
          <a:ext cx="552058" cy="552058"/>
        </a:xfrm>
        <a:prstGeom prst="downArrow">
          <a:avLst>
            <a:gd name="adj1" fmla="val 55000"/>
            <a:gd name="adj2" fmla="val 45000"/>
          </a:avLst>
        </a:prstGeom>
        <a:solidFill>
          <a:schemeClr val="accent5">
            <a:tint val="40000"/>
            <a:alpha val="90000"/>
            <a:hueOff val="1763242"/>
            <a:satOff val="-5313"/>
            <a:lumOff val="2034"/>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518669" y="3517602"/>
        <a:ext cx="303632" cy="415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F06C3-37C2-47E5-A98F-42236C07941C}">
      <dsp:nvSpPr>
        <dsp:cNvPr id="0" name=""/>
        <dsp:cNvSpPr/>
      </dsp:nvSpPr>
      <dsp:spPr>
        <a:xfrm>
          <a:off x="2882094" y="606124"/>
          <a:ext cx="467621" cy="91440"/>
        </a:xfrm>
        <a:custGeom>
          <a:avLst/>
          <a:gdLst/>
          <a:ahLst/>
          <a:cxnLst/>
          <a:rect l="0" t="0" r="0" b="0"/>
          <a:pathLst>
            <a:path>
              <a:moveTo>
                <a:pt x="0" y="45720"/>
              </a:moveTo>
              <a:lnTo>
                <a:pt x="46762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3449" y="649353"/>
        <a:ext cx="24911" cy="4982"/>
      </dsp:txXfrm>
    </dsp:sp>
    <dsp:sp modelId="{E9808CC0-77C3-461D-A170-98FC32FAA6CF}">
      <dsp:nvSpPr>
        <dsp:cNvPr id="0" name=""/>
        <dsp:cNvSpPr/>
      </dsp:nvSpPr>
      <dsp:spPr>
        <a:xfrm>
          <a:off x="717715" y="1990"/>
          <a:ext cx="2166179" cy="1299707"/>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145" tIns="111417" rIns="106145" bIns="111417" numCol="1" spcCol="1270" anchor="ctr" anchorCtr="0">
          <a:noAutofit/>
        </a:bodyPr>
        <a:lstStyle/>
        <a:p>
          <a:pPr marL="0" lvl="0" indent="0" algn="ctr" defTabSz="577850">
            <a:lnSpc>
              <a:spcPct val="90000"/>
            </a:lnSpc>
            <a:spcBef>
              <a:spcPct val="0"/>
            </a:spcBef>
            <a:spcAft>
              <a:spcPct val="35000"/>
            </a:spcAft>
            <a:buNone/>
          </a:pPr>
          <a:r>
            <a:rPr lang="en-US" sz="1300" kern="1200" dirty="0"/>
            <a:t>Review meeting will be chaired by the Project Leader</a:t>
          </a:r>
        </a:p>
      </dsp:txBody>
      <dsp:txXfrm>
        <a:off x="717715" y="1990"/>
        <a:ext cx="2166179" cy="1299707"/>
      </dsp:txXfrm>
    </dsp:sp>
    <dsp:sp modelId="{B1DBE20A-977B-49E2-986A-0DABB36A42F7}">
      <dsp:nvSpPr>
        <dsp:cNvPr id="0" name=""/>
        <dsp:cNvSpPr/>
      </dsp:nvSpPr>
      <dsp:spPr>
        <a:xfrm>
          <a:off x="1800805" y="1299898"/>
          <a:ext cx="2664400" cy="467621"/>
        </a:xfrm>
        <a:custGeom>
          <a:avLst/>
          <a:gdLst/>
          <a:ahLst/>
          <a:cxnLst/>
          <a:rect l="0" t="0" r="0" b="0"/>
          <a:pathLst>
            <a:path>
              <a:moveTo>
                <a:pt x="2664400" y="0"/>
              </a:moveTo>
              <a:lnTo>
                <a:pt x="2664400" y="250910"/>
              </a:lnTo>
              <a:lnTo>
                <a:pt x="0" y="250910"/>
              </a:lnTo>
              <a:lnTo>
                <a:pt x="0" y="467621"/>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5240" y="1531217"/>
        <a:ext cx="135529" cy="4982"/>
      </dsp:txXfrm>
    </dsp:sp>
    <dsp:sp modelId="{7CAF7713-9F93-4F89-896C-EF68F54088FA}">
      <dsp:nvSpPr>
        <dsp:cNvPr id="0" name=""/>
        <dsp:cNvSpPr/>
      </dsp:nvSpPr>
      <dsp:spPr>
        <a:xfrm>
          <a:off x="3382116" y="1990"/>
          <a:ext cx="2166179" cy="1299707"/>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145" tIns="111417" rIns="106145" bIns="111417" numCol="1" spcCol="1270" anchor="ctr" anchorCtr="0">
          <a:noAutofit/>
        </a:bodyPr>
        <a:lstStyle/>
        <a:p>
          <a:pPr marL="0" lvl="0" indent="0" algn="ctr" defTabSz="577850">
            <a:lnSpc>
              <a:spcPct val="90000"/>
            </a:lnSpc>
            <a:spcBef>
              <a:spcPct val="0"/>
            </a:spcBef>
            <a:spcAft>
              <a:spcPct val="35000"/>
            </a:spcAft>
            <a:buNone/>
          </a:pPr>
          <a:r>
            <a:rPr lang="en-US" sz="1300" kern="1200" dirty="0"/>
            <a:t>QA Manager responsible for recording problems and actions</a:t>
          </a:r>
        </a:p>
      </dsp:txBody>
      <dsp:txXfrm>
        <a:off x="3382116" y="1990"/>
        <a:ext cx="2166179" cy="1299707"/>
      </dsp:txXfrm>
    </dsp:sp>
    <dsp:sp modelId="{BF91D983-153D-4941-81B2-046F60A7E34F}">
      <dsp:nvSpPr>
        <dsp:cNvPr id="0" name=""/>
        <dsp:cNvSpPr/>
      </dsp:nvSpPr>
      <dsp:spPr>
        <a:xfrm>
          <a:off x="2882094" y="2404053"/>
          <a:ext cx="467621" cy="91440"/>
        </a:xfrm>
        <a:custGeom>
          <a:avLst/>
          <a:gdLst/>
          <a:ahLst/>
          <a:cxnLst/>
          <a:rect l="0" t="0" r="0" b="0"/>
          <a:pathLst>
            <a:path>
              <a:moveTo>
                <a:pt x="0" y="45720"/>
              </a:moveTo>
              <a:lnTo>
                <a:pt x="46762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3449" y="2447282"/>
        <a:ext cx="24911" cy="4982"/>
      </dsp:txXfrm>
    </dsp:sp>
    <dsp:sp modelId="{94466648-58B6-4A95-862F-3C5DB4BD8340}">
      <dsp:nvSpPr>
        <dsp:cNvPr id="0" name=""/>
        <dsp:cNvSpPr/>
      </dsp:nvSpPr>
      <dsp:spPr>
        <a:xfrm>
          <a:off x="717715" y="1799919"/>
          <a:ext cx="2166179" cy="1299707"/>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145" tIns="111417" rIns="106145" bIns="111417" numCol="1" spcCol="1270" anchor="ctr" anchorCtr="0">
          <a:noAutofit/>
        </a:bodyPr>
        <a:lstStyle/>
        <a:p>
          <a:pPr marL="0" lvl="0" indent="0" algn="ctr" defTabSz="577850">
            <a:lnSpc>
              <a:spcPct val="90000"/>
            </a:lnSpc>
            <a:spcBef>
              <a:spcPct val="0"/>
            </a:spcBef>
            <a:spcAft>
              <a:spcPct val="35000"/>
            </a:spcAft>
            <a:buNone/>
          </a:pPr>
          <a:r>
            <a:rPr lang="en-US" sz="1300" kern="1200" dirty="0"/>
            <a:t>All review team members should contribute and criticize constructively</a:t>
          </a:r>
        </a:p>
      </dsp:txBody>
      <dsp:txXfrm>
        <a:off x="717715" y="1799919"/>
        <a:ext cx="2166179" cy="1299707"/>
      </dsp:txXfrm>
    </dsp:sp>
    <dsp:sp modelId="{A6DA957B-ED7B-4987-8FC7-7EEC899AC685}">
      <dsp:nvSpPr>
        <dsp:cNvPr id="0" name=""/>
        <dsp:cNvSpPr/>
      </dsp:nvSpPr>
      <dsp:spPr>
        <a:xfrm>
          <a:off x="1800805" y="3097827"/>
          <a:ext cx="2664400" cy="467621"/>
        </a:xfrm>
        <a:custGeom>
          <a:avLst/>
          <a:gdLst/>
          <a:ahLst/>
          <a:cxnLst/>
          <a:rect l="0" t="0" r="0" b="0"/>
          <a:pathLst>
            <a:path>
              <a:moveTo>
                <a:pt x="2664400" y="0"/>
              </a:moveTo>
              <a:lnTo>
                <a:pt x="2664400" y="250910"/>
              </a:lnTo>
              <a:lnTo>
                <a:pt x="0" y="250910"/>
              </a:lnTo>
              <a:lnTo>
                <a:pt x="0" y="467621"/>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5240" y="3329146"/>
        <a:ext cx="135529" cy="4982"/>
      </dsp:txXfrm>
    </dsp:sp>
    <dsp:sp modelId="{05CC62FD-1415-45B4-96C4-B28BF6B56BD0}">
      <dsp:nvSpPr>
        <dsp:cNvPr id="0" name=""/>
        <dsp:cNvSpPr/>
      </dsp:nvSpPr>
      <dsp:spPr>
        <a:xfrm>
          <a:off x="3382116" y="1799919"/>
          <a:ext cx="2166179" cy="1299707"/>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145" tIns="111417" rIns="106145" bIns="111417" numCol="1" spcCol="1270" anchor="ctr" anchorCtr="0">
          <a:noAutofit/>
        </a:bodyPr>
        <a:lstStyle/>
        <a:p>
          <a:pPr marL="0" lvl="0" indent="0" algn="ctr" defTabSz="577850">
            <a:lnSpc>
              <a:spcPct val="90000"/>
            </a:lnSpc>
            <a:spcBef>
              <a:spcPct val="0"/>
            </a:spcBef>
            <a:spcAft>
              <a:spcPct val="35000"/>
            </a:spcAft>
            <a:buNone/>
          </a:pPr>
          <a:r>
            <a:rPr lang="en-US" sz="1300" kern="1200" dirty="0"/>
            <a:t>QA Manager should take brief minutes of the meeting, adhering to general documentation standards</a:t>
          </a:r>
        </a:p>
      </dsp:txBody>
      <dsp:txXfrm>
        <a:off x="3382116" y="1799919"/>
        <a:ext cx="2166179" cy="1299707"/>
      </dsp:txXfrm>
    </dsp:sp>
    <dsp:sp modelId="{6363FE2F-E7C5-48A3-AE63-7A591844BEC5}">
      <dsp:nvSpPr>
        <dsp:cNvPr id="0" name=""/>
        <dsp:cNvSpPr/>
      </dsp:nvSpPr>
      <dsp:spPr>
        <a:xfrm>
          <a:off x="2882094" y="4201982"/>
          <a:ext cx="467621" cy="91440"/>
        </a:xfrm>
        <a:custGeom>
          <a:avLst/>
          <a:gdLst/>
          <a:ahLst/>
          <a:cxnLst/>
          <a:rect l="0" t="0" r="0" b="0"/>
          <a:pathLst>
            <a:path>
              <a:moveTo>
                <a:pt x="0" y="45720"/>
              </a:moveTo>
              <a:lnTo>
                <a:pt x="467621"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3449" y="4245211"/>
        <a:ext cx="24911" cy="4982"/>
      </dsp:txXfrm>
    </dsp:sp>
    <dsp:sp modelId="{3BA24720-261E-45DD-93C6-0C9F70888C18}">
      <dsp:nvSpPr>
        <dsp:cNvPr id="0" name=""/>
        <dsp:cNvSpPr/>
      </dsp:nvSpPr>
      <dsp:spPr>
        <a:xfrm>
          <a:off x="717715" y="3597848"/>
          <a:ext cx="2166179" cy="1299707"/>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145" tIns="111417" rIns="106145" bIns="111417" numCol="1" spcCol="1270" anchor="ctr" anchorCtr="0">
          <a:noAutofit/>
        </a:bodyPr>
        <a:lstStyle/>
        <a:p>
          <a:pPr marL="0" lvl="0" indent="0" algn="ctr" defTabSz="577850">
            <a:lnSpc>
              <a:spcPct val="90000"/>
            </a:lnSpc>
            <a:spcBef>
              <a:spcPct val="0"/>
            </a:spcBef>
            <a:spcAft>
              <a:spcPct val="35000"/>
            </a:spcAft>
            <a:buNone/>
          </a:pPr>
          <a:r>
            <a:rPr lang="en-US" sz="1300" kern="1200" dirty="0"/>
            <a:t>The Sub-Team responsible for the item will carry out corrective actions and resubmit for approval and release</a:t>
          </a:r>
        </a:p>
      </dsp:txBody>
      <dsp:txXfrm>
        <a:off x="717715" y="3597848"/>
        <a:ext cx="2166179" cy="1299707"/>
      </dsp:txXfrm>
    </dsp:sp>
    <dsp:sp modelId="{F2A6F816-2777-493B-8CEB-94B321670556}">
      <dsp:nvSpPr>
        <dsp:cNvPr id="0" name=""/>
        <dsp:cNvSpPr/>
      </dsp:nvSpPr>
      <dsp:spPr>
        <a:xfrm>
          <a:off x="3382116" y="3597848"/>
          <a:ext cx="2166179" cy="1299707"/>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145" tIns="111417" rIns="106145" bIns="111417" numCol="1" spcCol="1270" anchor="ctr" anchorCtr="0">
          <a:noAutofit/>
        </a:bodyPr>
        <a:lstStyle/>
        <a:p>
          <a:pPr marL="0" lvl="0" indent="0" algn="ctr" defTabSz="577850">
            <a:lnSpc>
              <a:spcPct val="90000"/>
            </a:lnSpc>
            <a:spcBef>
              <a:spcPct val="0"/>
            </a:spcBef>
            <a:spcAft>
              <a:spcPct val="35000"/>
            </a:spcAft>
            <a:buNone/>
          </a:pPr>
          <a:r>
            <a:rPr lang="en-US" sz="1300" kern="1200"/>
            <a:t>Minutes should describe desired actions not associated with problems, including the person responsible for carrying them out.</a:t>
          </a:r>
        </a:p>
      </dsp:txBody>
      <dsp:txXfrm>
        <a:off x="3382116" y="3597848"/>
        <a:ext cx="2166179" cy="12997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B8F1E-04DA-4E2E-B224-6A30DCA44C2F}">
      <dsp:nvSpPr>
        <dsp:cNvPr id="0" name=""/>
        <dsp:cNvSpPr/>
      </dsp:nvSpPr>
      <dsp:spPr>
        <a:xfrm>
          <a:off x="0" y="4159506"/>
          <a:ext cx="6309300" cy="547183"/>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The QA Manager is responsible for adherence to the configuration management procedures and managing access to items in the system</a:t>
          </a:r>
        </a:p>
      </dsp:txBody>
      <dsp:txXfrm>
        <a:off x="0" y="4159506"/>
        <a:ext cx="6309300" cy="547183"/>
      </dsp:txXfrm>
    </dsp:sp>
    <dsp:sp modelId="{4F80DD05-887D-4EFF-80A4-FDDB2B10CE1A}">
      <dsp:nvSpPr>
        <dsp:cNvPr id="0" name=""/>
        <dsp:cNvSpPr/>
      </dsp:nvSpPr>
      <dsp:spPr>
        <a:xfrm rot="10800000">
          <a:off x="0" y="3335672"/>
          <a:ext cx="6309300" cy="841567"/>
        </a:xfrm>
        <a:prstGeom prst="upArrowCallou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The following items must be kept under control of the configuration management system: </a:t>
          </a:r>
        </a:p>
      </dsp:txBody>
      <dsp:txXfrm rot="-10800000">
        <a:off x="0" y="3335672"/>
        <a:ext cx="6309300" cy="295390"/>
      </dsp:txXfrm>
    </dsp:sp>
    <dsp:sp modelId="{ED5704CD-07D2-490D-9B08-0BCC461EB67C}">
      <dsp:nvSpPr>
        <dsp:cNvPr id="0" name=""/>
        <dsp:cNvSpPr/>
      </dsp:nvSpPr>
      <dsp:spPr>
        <a:xfrm>
          <a:off x="3080" y="3631062"/>
          <a:ext cx="1050523" cy="251628"/>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a:t>list of project deliverables </a:t>
          </a:r>
        </a:p>
      </dsp:txBody>
      <dsp:txXfrm>
        <a:off x="3080" y="3631062"/>
        <a:ext cx="1050523" cy="251628"/>
      </dsp:txXfrm>
    </dsp:sp>
    <dsp:sp modelId="{EECBC764-6C99-4A73-A138-DC4C35FCFBCC}">
      <dsp:nvSpPr>
        <dsp:cNvPr id="0" name=""/>
        <dsp:cNvSpPr/>
      </dsp:nvSpPr>
      <dsp:spPr>
        <a:xfrm>
          <a:off x="1053603" y="3631062"/>
          <a:ext cx="1050523" cy="251628"/>
        </a:xfrm>
        <a:prstGeom prst="rect">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a:t>design specification and test specification</a:t>
          </a:r>
        </a:p>
      </dsp:txBody>
      <dsp:txXfrm>
        <a:off x="1053603" y="3631062"/>
        <a:ext cx="1050523" cy="251628"/>
      </dsp:txXfrm>
    </dsp:sp>
    <dsp:sp modelId="{8F8EE375-300F-434D-901E-373B40BFFF35}">
      <dsp:nvSpPr>
        <dsp:cNvPr id="0" name=""/>
        <dsp:cNvSpPr/>
      </dsp:nvSpPr>
      <dsp:spPr>
        <a:xfrm>
          <a:off x="2104126" y="3631062"/>
          <a:ext cx="1050523" cy="251628"/>
        </a:xfrm>
        <a:prstGeom prst="rect">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a:t>user interface document</a:t>
          </a:r>
        </a:p>
      </dsp:txBody>
      <dsp:txXfrm>
        <a:off x="2104126" y="3631062"/>
        <a:ext cx="1050523" cy="251628"/>
      </dsp:txXfrm>
    </dsp:sp>
    <dsp:sp modelId="{3F67EA35-5B5F-4CD1-8DE4-7F0BFB3C9403}">
      <dsp:nvSpPr>
        <dsp:cNvPr id="0" name=""/>
        <dsp:cNvSpPr/>
      </dsp:nvSpPr>
      <dsp:spPr>
        <a:xfrm>
          <a:off x="3154650" y="3631062"/>
          <a:ext cx="1050523" cy="251628"/>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a:t>maintenance manual</a:t>
          </a:r>
        </a:p>
      </dsp:txBody>
      <dsp:txXfrm>
        <a:off x="3154650" y="3631062"/>
        <a:ext cx="1050523" cy="251628"/>
      </dsp:txXfrm>
    </dsp:sp>
    <dsp:sp modelId="{C15681EE-CBD4-46A4-B210-79CB9B5D27A0}">
      <dsp:nvSpPr>
        <dsp:cNvPr id="0" name=""/>
        <dsp:cNvSpPr/>
      </dsp:nvSpPr>
      <dsp:spPr>
        <a:xfrm>
          <a:off x="4205173" y="3631062"/>
          <a:ext cx="1050523" cy="251628"/>
        </a:xfrm>
        <a:prstGeom prst="rect">
          <a:avLst/>
        </a:prstGeom>
        <a:solidFill>
          <a:schemeClr val="accent6">
            <a:tint val="40000"/>
            <a:alpha val="90000"/>
            <a:hueOff val="0"/>
            <a:satOff val="0"/>
            <a:lumOff val="0"/>
            <a:alphaOff val="0"/>
          </a:schemeClr>
        </a:solidFill>
        <a:ln w="15875"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a:t>end-of-project report</a:t>
          </a:r>
        </a:p>
      </dsp:txBody>
      <dsp:txXfrm>
        <a:off x="4205173" y="3631062"/>
        <a:ext cx="1050523" cy="251628"/>
      </dsp:txXfrm>
    </dsp:sp>
    <dsp:sp modelId="{B0B704E7-7DC8-482B-8275-E89B6B5875EA}">
      <dsp:nvSpPr>
        <dsp:cNvPr id="0" name=""/>
        <dsp:cNvSpPr/>
      </dsp:nvSpPr>
      <dsp:spPr>
        <a:xfrm>
          <a:off x="5255696" y="3631062"/>
          <a:ext cx="1050523" cy="251628"/>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n-US" sz="800" kern="1200"/>
            <a:t>source code and tools</a:t>
          </a:r>
        </a:p>
      </dsp:txBody>
      <dsp:txXfrm>
        <a:off x="5255696" y="3631062"/>
        <a:ext cx="1050523" cy="251628"/>
      </dsp:txXfrm>
    </dsp:sp>
    <dsp:sp modelId="{0A477F36-DC8D-48EB-9462-DCA683A151E6}">
      <dsp:nvSpPr>
        <dsp:cNvPr id="0" name=""/>
        <dsp:cNvSpPr/>
      </dsp:nvSpPr>
      <dsp:spPr>
        <a:xfrm rot="10800000">
          <a:off x="0" y="2502312"/>
          <a:ext cx="6309300" cy="841567"/>
        </a:xfrm>
        <a:prstGeom prst="upArrowCallou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Configuration management covers all approved documents, including source code, Test Specification, User Interface document, and more</a:t>
          </a:r>
        </a:p>
      </dsp:txBody>
      <dsp:txXfrm rot="10800000">
        <a:off x="0" y="2502312"/>
        <a:ext cx="6309300" cy="546825"/>
      </dsp:txXfrm>
    </dsp:sp>
    <dsp:sp modelId="{61978072-06C6-41FE-8FC3-42DBAD3490FC}">
      <dsp:nvSpPr>
        <dsp:cNvPr id="0" name=""/>
        <dsp:cNvSpPr/>
      </dsp:nvSpPr>
      <dsp:spPr>
        <a:xfrm rot="10800000">
          <a:off x="0" y="1668952"/>
          <a:ext cx="6309300" cy="841567"/>
        </a:xfrm>
        <a:prstGeom prst="upArrowCallou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The practice begins at the start of a project and continues throughout development and into the maintenance phase</a:t>
          </a:r>
        </a:p>
      </dsp:txBody>
      <dsp:txXfrm rot="10800000">
        <a:off x="0" y="1668952"/>
        <a:ext cx="6309300" cy="546825"/>
      </dsp:txXfrm>
    </dsp:sp>
    <dsp:sp modelId="{A310CB63-A776-43B7-946B-111DE0C346DD}">
      <dsp:nvSpPr>
        <dsp:cNvPr id="0" name=""/>
        <dsp:cNvSpPr/>
      </dsp:nvSpPr>
      <dsp:spPr>
        <a:xfrm rot="10800000">
          <a:off x="0" y="835592"/>
          <a:ext cx="6309300" cy="841567"/>
        </a:xfrm>
        <a:prstGeom prst="upArrowCallou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It involves managing and controlling changes made to a system to ensure the state of each component is known</a:t>
          </a:r>
        </a:p>
      </dsp:txBody>
      <dsp:txXfrm rot="10800000">
        <a:off x="0" y="835592"/>
        <a:ext cx="6309300" cy="546825"/>
      </dsp:txXfrm>
    </dsp:sp>
    <dsp:sp modelId="{B4CDFFED-DCE8-434D-B459-3836CE9E83D3}">
      <dsp:nvSpPr>
        <dsp:cNvPr id="0" name=""/>
        <dsp:cNvSpPr/>
      </dsp:nvSpPr>
      <dsp:spPr>
        <a:xfrm rot="10800000">
          <a:off x="0" y="2231"/>
          <a:ext cx="6309300" cy="841567"/>
        </a:xfrm>
        <a:prstGeom prst="upArrowCallou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The goal of configuration management is to ensure that the right version of the right product components are available at the right time and in the right environment to meet the needs of the organization.</a:t>
          </a:r>
        </a:p>
      </dsp:txBody>
      <dsp:txXfrm rot="10800000">
        <a:off x="0" y="2231"/>
        <a:ext cx="6309300" cy="5468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85F60-6386-4BA8-BE94-B4CF16B985B1}">
      <dsp:nvSpPr>
        <dsp:cNvPr id="0" name=""/>
        <dsp:cNvSpPr/>
      </dsp:nvSpPr>
      <dsp:spPr>
        <a:xfrm>
          <a:off x="0" y="3870149"/>
          <a:ext cx="6309300" cy="846694"/>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Each item is under version control and may progress from draft to release but may return to earlier status if it fails review or needs correction.</a:t>
          </a:r>
        </a:p>
      </dsp:txBody>
      <dsp:txXfrm>
        <a:off x="0" y="3870149"/>
        <a:ext cx="6309300" cy="846694"/>
      </dsp:txXfrm>
    </dsp:sp>
    <dsp:sp modelId="{A78FE42E-0440-4D28-A270-CB99455890AD}">
      <dsp:nvSpPr>
        <dsp:cNvPr id="0" name=""/>
        <dsp:cNvSpPr/>
      </dsp:nvSpPr>
      <dsp:spPr>
        <a:xfrm rot="10800000">
          <a:off x="0" y="2580634"/>
          <a:ext cx="6309300" cy="1302215"/>
        </a:xfrm>
        <a:prstGeom prst="upArrowCallout">
          <a:avLst/>
        </a:prstGeom>
        <a:solidFill>
          <a:schemeClr val="accent2">
            <a:hueOff val="-236686"/>
            <a:satOff val="-1956"/>
            <a:lumOff val="-41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The QA Manager is responsible for tracking the status of items</a:t>
          </a:r>
        </a:p>
      </dsp:txBody>
      <dsp:txXfrm rot="10800000">
        <a:off x="0" y="2580634"/>
        <a:ext cx="6309300" cy="846140"/>
      </dsp:txXfrm>
    </dsp:sp>
    <dsp:sp modelId="{90D98E55-6E49-4E8B-86E2-D5974E92E737}">
      <dsp:nvSpPr>
        <dsp:cNvPr id="0" name=""/>
        <dsp:cNvSpPr/>
      </dsp:nvSpPr>
      <dsp:spPr>
        <a:xfrm rot="10800000">
          <a:off x="0" y="1291119"/>
          <a:ext cx="6309300" cy="1302215"/>
        </a:xfrm>
        <a:prstGeom prst="upArrowCallout">
          <a:avLst/>
        </a:prstGeom>
        <a:solidFill>
          <a:schemeClr val="accent2">
            <a:hueOff val="-473373"/>
            <a:satOff val="-3912"/>
            <a:lumOff val="-836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Configuration items have a status of either: </a:t>
          </a:r>
        </a:p>
      </dsp:txBody>
      <dsp:txXfrm rot="-10800000">
        <a:off x="0" y="1291119"/>
        <a:ext cx="6309300" cy="457077"/>
      </dsp:txXfrm>
    </dsp:sp>
    <dsp:sp modelId="{0CEDAD42-FD4B-416D-9CB3-FD51025EFC93}">
      <dsp:nvSpPr>
        <dsp:cNvPr id="0" name=""/>
        <dsp:cNvSpPr/>
      </dsp:nvSpPr>
      <dsp:spPr>
        <a:xfrm>
          <a:off x="3080" y="1748196"/>
          <a:ext cx="2101046" cy="389362"/>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a:t>Draft</a:t>
          </a:r>
        </a:p>
      </dsp:txBody>
      <dsp:txXfrm>
        <a:off x="3080" y="1748196"/>
        <a:ext cx="2101046" cy="389362"/>
      </dsp:txXfrm>
    </dsp:sp>
    <dsp:sp modelId="{A797D795-1E87-4064-9165-9254AA69AE14}">
      <dsp:nvSpPr>
        <dsp:cNvPr id="0" name=""/>
        <dsp:cNvSpPr/>
      </dsp:nvSpPr>
      <dsp:spPr>
        <a:xfrm>
          <a:off x="2104126" y="1748196"/>
          <a:ext cx="2101046" cy="389362"/>
        </a:xfrm>
        <a:prstGeom prst="rect">
          <a:avLst/>
        </a:prstGeom>
        <a:solidFill>
          <a:schemeClr val="accent2">
            <a:tint val="40000"/>
            <a:alpha val="90000"/>
            <a:hueOff val="-478733"/>
            <a:satOff val="-5827"/>
            <a:lumOff val="-1256"/>
            <a:alphaOff val="0"/>
          </a:schemeClr>
        </a:solidFill>
        <a:ln w="15875" cap="rnd" cmpd="sng" algn="ctr">
          <a:solidFill>
            <a:schemeClr val="accent2">
              <a:tint val="40000"/>
              <a:alpha val="90000"/>
              <a:hueOff val="-478733"/>
              <a:satOff val="-5827"/>
              <a:lumOff val="-12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a:t>For review</a:t>
          </a:r>
        </a:p>
      </dsp:txBody>
      <dsp:txXfrm>
        <a:off x="2104126" y="1748196"/>
        <a:ext cx="2101046" cy="389362"/>
      </dsp:txXfrm>
    </dsp:sp>
    <dsp:sp modelId="{3E007BF9-5D63-416D-BA7B-4D6C3A332113}">
      <dsp:nvSpPr>
        <dsp:cNvPr id="0" name=""/>
        <dsp:cNvSpPr/>
      </dsp:nvSpPr>
      <dsp:spPr>
        <a:xfrm>
          <a:off x="4205173" y="1748196"/>
          <a:ext cx="2101046" cy="389362"/>
        </a:xfrm>
        <a:prstGeom prst="rect">
          <a:avLst/>
        </a:prstGeom>
        <a:solidFill>
          <a:schemeClr val="accent2">
            <a:tint val="40000"/>
            <a:alpha val="90000"/>
            <a:hueOff val="-957465"/>
            <a:satOff val="-11655"/>
            <a:lumOff val="-2511"/>
            <a:alphaOff val="0"/>
          </a:schemeClr>
        </a:solidFill>
        <a:ln w="15875" cap="rnd" cmpd="sng" algn="ctr">
          <a:solidFill>
            <a:schemeClr val="accent2">
              <a:tint val="40000"/>
              <a:alpha val="90000"/>
              <a:hueOff val="-957465"/>
              <a:satOff val="-11655"/>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a:t>Release</a:t>
          </a:r>
        </a:p>
      </dsp:txBody>
      <dsp:txXfrm>
        <a:off x="4205173" y="1748196"/>
        <a:ext cx="2101046" cy="389362"/>
      </dsp:txXfrm>
    </dsp:sp>
    <dsp:sp modelId="{F66CABD2-4486-4821-92B1-1177E1B38970}">
      <dsp:nvSpPr>
        <dsp:cNvPr id="0" name=""/>
        <dsp:cNvSpPr/>
      </dsp:nvSpPr>
      <dsp:spPr>
        <a:xfrm rot="10800000">
          <a:off x="0" y="1604"/>
          <a:ext cx="6309300" cy="1302215"/>
        </a:xfrm>
        <a:prstGeom prst="upArrowCallout">
          <a:avLst/>
        </a:prstGeom>
        <a:solidFill>
          <a:schemeClr val="accent2">
            <a:hueOff val="-710059"/>
            <a:satOff val="-5868"/>
            <a:lumOff val="-125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The QA Manager is responsible for compiling the list of project deliverable items, allocation of configuration references and maintenance of the file "config_refs" in the configuration directory</a:t>
          </a:r>
        </a:p>
      </dsp:txBody>
      <dsp:txXfrm rot="10800000">
        <a:off x="0" y="1604"/>
        <a:ext cx="6309300" cy="8461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8AB25-C5FC-415B-A93F-134D4025327A}">
      <dsp:nvSpPr>
        <dsp:cNvPr id="0" name=""/>
        <dsp:cNvSpPr/>
      </dsp:nvSpPr>
      <dsp:spPr>
        <a:xfrm>
          <a:off x="8585" y="276958"/>
          <a:ext cx="799515" cy="799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8FBC77-147C-4CFB-B2FB-FE4F9EAB45F2}">
      <dsp:nvSpPr>
        <dsp:cNvPr id="0" name=""/>
        <dsp:cNvSpPr/>
      </dsp:nvSpPr>
      <dsp:spPr>
        <a:xfrm>
          <a:off x="8585" y="1227181"/>
          <a:ext cx="2284329" cy="428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Managing Documents/Code During Initial Development:</a:t>
          </a:r>
        </a:p>
      </dsp:txBody>
      <dsp:txXfrm>
        <a:off x="8585" y="1227181"/>
        <a:ext cx="2284329" cy="428311"/>
      </dsp:txXfrm>
    </dsp:sp>
    <dsp:sp modelId="{EC2B43BF-B377-4A5B-B055-56443D83C982}">
      <dsp:nvSpPr>
        <dsp:cNvPr id="0" name=""/>
        <dsp:cNvSpPr/>
      </dsp:nvSpPr>
      <dsp:spPr>
        <a:xfrm>
          <a:off x="8585" y="1725589"/>
          <a:ext cx="2284329" cy="205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Repeatedly edited and checked into repository as necessary</a:t>
          </a:r>
        </a:p>
        <a:p>
          <a:pPr marL="0" lvl="0" indent="0" algn="l" defTabSz="488950">
            <a:lnSpc>
              <a:spcPct val="100000"/>
            </a:lnSpc>
            <a:spcBef>
              <a:spcPct val="0"/>
            </a:spcBef>
            <a:spcAft>
              <a:spcPct val="35000"/>
            </a:spcAft>
            <a:buNone/>
          </a:pPr>
          <a:r>
            <a:rPr lang="en-US" sz="1100" kern="1200"/>
            <a:t>When ready for review/testing, status updated to "For Review"</a:t>
          </a:r>
        </a:p>
        <a:p>
          <a:pPr marL="0" lvl="0" indent="0" algn="l" defTabSz="488950">
            <a:lnSpc>
              <a:spcPct val="100000"/>
            </a:lnSpc>
            <a:spcBef>
              <a:spcPct val="0"/>
            </a:spcBef>
            <a:spcAft>
              <a:spcPct val="35000"/>
            </a:spcAft>
            <a:buNone/>
          </a:pPr>
          <a:r>
            <a:rPr lang="en-US" sz="1100" kern="1200" dirty="0"/>
            <a:t>Review/testing carried out on identified revision number</a:t>
          </a:r>
        </a:p>
        <a:p>
          <a:pPr marL="0" lvl="0" indent="0" algn="l" defTabSz="488950">
            <a:lnSpc>
              <a:spcPct val="100000"/>
            </a:lnSpc>
            <a:spcBef>
              <a:spcPct val="0"/>
            </a:spcBef>
            <a:spcAft>
              <a:spcPct val="35000"/>
            </a:spcAft>
            <a:buNone/>
          </a:pPr>
          <a:r>
            <a:rPr lang="en-US" sz="1100" kern="1200"/>
            <a:t>When approved, status updated to "Release"</a:t>
          </a:r>
        </a:p>
        <a:p>
          <a:pPr marL="0" lvl="0" indent="0" algn="l" defTabSz="488950">
            <a:lnSpc>
              <a:spcPct val="100000"/>
            </a:lnSpc>
            <a:spcBef>
              <a:spcPct val="0"/>
            </a:spcBef>
            <a:spcAft>
              <a:spcPct val="35000"/>
            </a:spcAft>
            <a:buNone/>
          </a:pPr>
          <a:r>
            <a:rPr lang="en-US" sz="1100" kern="1200"/>
            <a:t>If not approved, status may be reduced to "Draft" while changes are made</a:t>
          </a:r>
        </a:p>
      </dsp:txBody>
      <dsp:txXfrm>
        <a:off x="8585" y="1725589"/>
        <a:ext cx="2284329" cy="2056202"/>
      </dsp:txXfrm>
    </dsp:sp>
    <dsp:sp modelId="{3542BFBA-387F-4896-9FA4-80BB6AB4BB80}">
      <dsp:nvSpPr>
        <dsp:cNvPr id="0" name=""/>
        <dsp:cNvSpPr/>
      </dsp:nvSpPr>
      <dsp:spPr>
        <a:xfrm>
          <a:off x="2692672" y="276958"/>
          <a:ext cx="799515" cy="799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4D7F10-3206-43A3-8F55-B220B44CD3E5}">
      <dsp:nvSpPr>
        <dsp:cNvPr id="0" name=""/>
        <dsp:cNvSpPr/>
      </dsp:nvSpPr>
      <dsp:spPr>
        <a:xfrm>
          <a:off x="2692672" y="1227181"/>
          <a:ext cx="2284329" cy="428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Updating Documents:</a:t>
          </a:r>
        </a:p>
      </dsp:txBody>
      <dsp:txXfrm>
        <a:off x="2692672" y="1227181"/>
        <a:ext cx="2284329" cy="428311"/>
      </dsp:txXfrm>
    </dsp:sp>
    <dsp:sp modelId="{04FF7BD9-18DA-4193-AF57-6DB2FF6BFFA9}">
      <dsp:nvSpPr>
        <dsp:cNvPr id="0" name=""/>
        <dsp:cNvSpPr/>
      </dsp:nvSpPr>
      <dsp:spPr>
        <a:xfrm>
          <a:off x="2692672" y="1725589"/>
          <a:ext cx="2284329" cy="205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Team members have working copies of repository</a:t>
          </a:r>
        </a:p>
        <a:p>
          <a:pPr marL="0" lvl="0" indent="0" algn="l" defTabSz="488950">
            <a:lnSpc>
              <a:spcPct val="100000"/>
            </a:lnSpc>
            <a:spcBef>
              <a:spcPct val="0"/>
            </a:spcBef>
            <a:spcAft>
              <a:spcPct val="35000"/>
            </a:spcAft>
            <a:buNone/>
          </a:pPr>
          <a:r>
            <a:rPr lang="en-US" sz="1100" kern="1200"/>
            <a:t>Responsible for ensuring they have correct version</a:t>
          </a:r>
        </a:p>
        <a:p>
          <a:pPr marL="0" lvl="0" indent="0" algn="l" defTabSz="488950">
            <a:lnSpc>
              <a:spcPct val="100000"/>
            </a:lnSpc>
            <a:spcBef>
              <a:spcPct val="0"/>
            </a:spcBef>
            <a:spcAft>
              <a:spcPct val="35000"/>
            </a:spcAft>
            <a:buNone/>
          </a:pPr>
          <a:r>
            <a:rPr lang="en-US" sz="1100" kern="1200"/>
            <a:t>Major changes may take place through version control branch</a:t>
          </a:r>
        </a:p>
      </dsp:txBody>
      <dsp:txXfrm>
        <a:off x="2692672" y="1725589"/>
        <a:ext cx="2284329" cy="2056202"/>
      </dsp:txXfrm>
    </dsp:sp>
    <dsp:sp modelId="{31C1C950-3AA5-4617-999E-FD8849381597}">
      <dsp:nvSpPr>
        <dsp:cNvPr id="0" name=""/>
        <dsp:cNvSpPr/>
      </dsp:nvSpPr>
      <dsp:spPr>
        <a:xfrm>
          <a:off x="5376759" y="276958"/>
          <a:ext cx="799515" cy="7995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F922AE-733F-43C5-A4A0-20CAD4C70438}">
      <dsp:nvSpPr>
        <dsp:cNvPr id="0" name=""/>
        <dsp:cNvSpPr/>
      </dsp:nvSpPr>
      <dsp:spPr>
        <a:xfrm>
          <a:off x="5376759" y="1227181"/>
          <a:ext cx="2284329" cy="428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Managing Minutes of Meetings:</a:t>
          </a:r>
        </a:p>
      </dsp:txBody>
      <dsp:txXfrm>
        <a:off x="5376759" y="1227181"/>
        <a:ext cx="2284329" cy="428311"/>
      </dsp:txXfrm>
    </dsp:sp>
    <dsp:sp modelId="{9596CE5E-8A1D-4E27-A7CD-E52163297D2E}">
      <dsp:nvSpPr>
        <dsp:cNvPr id="0" name=""/>
        <dsp:cNvSpPr/>
      </dsp:nvSpPr>
      <dsp:spPr>
        <a:xfrm>
          <a:off x="5376759" y="1725589"/>
          <a:ext cx="2284329" cy="205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Stored in config/minutes directory</a:t>
          </a:r>
        </a:p>
        <a:p>
          <a:pPr marL="0" lvl="0" indent="0" algn="l" defTabSz="488950">
            <a:lnSpc>
              <a:spcPct val="100000"/>
            </a:lnSpc>
            <a:spcBef>
              <a:spcPct val="0"/>
            </a:spcBef>
            <a:spcAft>
              <a:spcPct val="35000"/>
            </a:spcAft>
            <a:buNone/>
          </a:pPr>
          <a:r>
            <a:rPr lang="en-US" sz="1100" kern="1200"/>
            <a:t>One text file per meeting</a:t>
          </a:r>
        </a:p>
        <a:p>
          <a:pPr marL="0" lvl="0" indent="0" algn="l" defTabSz="488950">
            <a:lnSpc>
              <a:spcPct val="100000"/>
            </a:lnSpc>
            <a:spcBef>
              <a:spcPct val="0"/>
            </a:spcBef>
            <a:spcAft>
              <a:spcPct val="35000"/>
            </a:spcAft>
            <a:buNone/>
          </a:pPr>
          <a:r>
            <a:rPr lang="en-US" sz="1100" kern="1200" dirty="0"/>
            <a:t>File name must follow format: Gnn_yyyy-mm-dd_minutes.txt</a:t>
          </a:r>
        </a:p>
        <a:p>
          <a:pPr marL="0" lvl="0" indent="0" algn="l" defTabSz="488950">
            <a:lnSpc>
              <a:spcPct val="100000"/>
            </a:lnSpc>
            <a:spcBef>
              <a:spcPct val="0"/>
            </a:spcBef>
            <a:spcAft>
              <a:spcPct val="35000"/>
            </a:spcAft>
            <a:buNone/>
          </a:pPr>
          <a:r>
            <a:rPr lang="en-US" sz="1100" kern="1200" dirty="0"/>
            <a:t>Order of file names will be in order of date</a:t>
          </a:r>
        </a:p>
      </dsp:txBody>
      <dsp:txXfrm>
        <a:off x="5376759" y="1725589"/>
        <a:ext cx="2284329" cy="2056202"/>
      </dsp:txXfrm>
    </dsp:sp>
    <dsp:sp modelId="{9B5E9574-C4AE-47D1-9463-628357443025}">
      <dsp:nvSpPr>
        <dsp:cNvPr id="0" name=""/>
        <dsp:cNvSpPr/>
      </dsp:nvSpPr>
      <dsp:spPr>
        <a:xfrm>
          <a:off x="8060847" y="276958"/>
          <a:ext cx="799515" cy="7995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D949EF-9540-48D3-ADBF-0F87EAE497C1}">
      <dsp:nvSpPr>
        <dsp:cNvPr id="0" name=""/>
        <dsp:cNvSpPr/>
      </dsp:nvSpPr>
      <dsp:spPr>
        <a:xfrm>
          <a:off x="8060847" y="1227181"/>
          <a:ext cx="2284329" cy="428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Managing Blogs:</a:t>
          </a:r>
        </a:p>
      </dsp:txBody>
      <dsp:txXfrm>
        <a:off x="8060847" y="1227181"/>
        <a:ext cx="2284329" cy="428311"/>
      </dsp:txXfrm>
    </dsp:sp>
    <dsp:sp modelId="{467117E8-6901-4B49-9D83-2C00091A2723}">
      <dsp:nvSpPr>
        <dsp:cNvPr id="0" name=""/>
        <dsp:cNvSpPr/>
      </dsp:nvSpPr>
      <dsp:spPr>
        <a:xfrm>
          <a:off x="8060847" y="1725589"/>
          <a:ext cx="2284329" cy="2056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Each team member must maintain a blog in config/blogs/[</a:t>
          </a:r>
          <a:r>
            <a:rPr lang="en-US" sz="1100" kern="1200" dirty="0" err="1"/>
            <a:t>uid</a:t>
          </a:r>
          <a:r>
            <a:rPr lang="en-US" sz="1100" kern="1200" dirty="0"/>
            <a:t>] directory</a:t>
          </a:r>
        </a:p>
        <a:p>
          <a:pPr marL="0" lvl="0" indent="0" algn="l" defTabSz="488950">
            <a:lnSpc>
              <a:spcPct val="100000"/>
            </a:lnSpc>
            <a:spcBef>
              <a:spcPct val="0"/>
            </a:spcBef>
            <a:spcAft>
              <a:spcPct val="35000"/>
            </a:spcAft>
            <a:buNone/>
          </a:pPr>
          <a:r>
            <a:rPr lang="en-US" sz="1100" kern="1200"/>
            <a:t>Written as text documents</a:t>
          </a:r>
        </a:p>
        <a:p>
          <a:pPr marL="0" lvl="0" indent="0" algn="l" defTabSz="488950">
            <a:lnSpc>
              <a:spcPct val="100000"/>
            </a:lnSpc>
            <a:spcBef>
              <a:spcPct val="0"/>
            </a:spcBef>
            <a:spcAft>
              <a:spcPct val="35000"/>
            </a:spcAft>
            <a:buNone/>
          </a:pPr>
          <a:r>
            <a:rPr lang="en-US" sz="1100" kern="1200" dirty="0"/>
            <a:t>Uploaded to repository every week before project meeting</a:t>
          </a:r>
        </a:p>
        <a:p>
          <a:pPr marL="0" lvl="0" indent="0" algn="l" defTabSz="488950">
            <a:lnSpc>
              <a:spcPct val="100000"/>
            </a:lnSpc>
            <a:spcBef>
              <a:spcPct val="0"/>
            </a:spcBef>
            <a:spcAft>
              <a:spcPct val="35000"/>
            </a:spcAft>
            <a:buNone/>
          </a:pPr>
          <a:r>
            <a:rPr lang="en-US" sz="1100" kern="1200" dirty="0"/>
            <a:t>File name must follow format: yyyy-mm-dd_blog-n.txt</a:t>
          </a:r>
        </a:p>
      </dsp:txBody>
      <dsp:txXfrm>
        <a:off x="8060847" y="1725589"/>
        <a:ext cx="2284329" cy="20562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0126F2-7617-4A2B-AD94-3C84E11C394A}"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85A448-1494-4FF5-B1D5-2280378A1EBF}" type="slidenum">
              <a:rPr lang="en-GB" smtClean="0"/>
              <a:t>‹#›</a:t>
            </a:fld>
            <a:endParaRPr lang="en-GB"/>
          </a:p>
        </p:txBody>
      </p:sp>
    </p:spTree>
    <p:extLst>
      <p:ext uri="{BB962C8B-B14F-4D97-AF65-F5344CB8AC3E}">
        <p14:creationId xmlns:p14="http://schemas.microsoft.com/office/powerpoint/2010/main" val="27648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0126F2-7617-4A2B-AD94-3C84E11C394A}" type="datetimeFigureOut">
              <a:rPr lang="en-GB" smtClean="0"/>
              <a:t>13/02/2023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85A448-1494-4FF5-B1D5-2280378A1EBF}" type="slidenum">
              <a:rPr lang="en-GB" smtClean="0"/>
              <a:t>‹#›</a:t>
            </a:fld>
            <a:endParaRPr lang="en-GB"/>
          </a:p>
        </p:txBody>
      </p:sp>
    </p:spTree>
    <p:extLst>
      <p:ext uri="{BB962C8B-B14F-4D97-AF65-F5344CB8AC3E}">
        <p14:creationId xmlns:p14="http://schemas.microsoft.com/office/powerpoint/2010/main" val="103023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0126F2-7617-4A2B-AD94-3C84E11C394A}" type="datetimeFigureOut">
              <a:rPr lang="en-GB" smtClean="0"/>
              <a:t>13/02/2023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85A448-1494-4FF5-B1D5-2280378A1EBF}" type="slidenum">
              <a:rPr lang="en-GB" smtClean="0"/>
              <a:t>‹#›</a:t>
            </a:fld>
            <a:endParaRPr lang="en-GB"/>
          </a:p>
        </p:txBody>
      </p:sp>
    </p:spTree>
    <p:extLst>
      <p:ext uri="{BB962C8B-B14F-4D97-AF65-F5344CB8AC3E}">
        <p14:creationId xmlns:p14="http://schemas.microsoft.com/office/powerpoint/2010/main" val="2363585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0126F2-7617-4A2B-AD94-3C84E11C394A}" type="datetimeFigureOut">
              <a:rPr lang="en-GB" smtClean="0"/>
              <a:t>13/02/2023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85A448-1494-4FF5-B1D5-2280378A1EBF}" type="slidenum">
              <a:rPr lang="en-GB" smtClean="0"/>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0086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0126F2-7617-4A2B-AD94-3C84E11C394A}" type="datetimeFigureOut">
              <a:rPr lang="en-GB" smtClean="0"/>
              <a:t>13/02/2023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85A448-1494-4FF5-B1D5-2280378A1EBF}" type="slidenum">
              <a:rPr lang="en-GB" smtClean="0"/>
              <a:t>‹#›</a:t>
            </a:fld>
            <a:endParaRPr lang="en-GB"/>
          </a:p>
        </p:txBody>
      </p:sp>
    </p:spTree>
    <p:extLst>
      <p:ext uri="{BB962C8B-B14F-4D97-AF65-F5344CB8AC3E}">
        <p14:creationId xmlns:p14="http://schemas.microsoft.com/office/powerpoint/2010/main" val="1878298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0126F2-7617-4A2B-AD94-3C84E11C394A}" type="datetimeFigureOut">
              <a:rPr lang="en-GB" smtClean="0"/>
              <a:t>13/02/2023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85A448-1494-4FF5-B1D5-2280378A1EBF}" type="slidenum">
              <a:rPr lang="en-GB" smtClean="0"/>
              <a:t>‹#›</a:t>
            </a:fld>
            <a:endParaRPr lang="en-GB"/>
          </a:p>
        </p:txBody>
      </p:sp>
    </p:spTree>
    <p:extLst>
      <p:ext uri="{BB962C8B-B14F-4D97-AF65-F5344CB8AC3E}">
        <p14:creationId xmlns:p14="http://schemas.microsoft.com/office/powerpoint/2010/main" val="1262709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0126F2-7617-4A2B-AD94-3C84E11C394A}" type="datetimeFigureOut">
              <a:rPr lang="en-GB" smtClean="0"/>
              <a:t>13/02/2023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85A448-1494-4FF5-B1D5-2280378A1EBF}" type="slidenum">
              <a:rPr lang="en-GB" smtClean="0"/>
              <a:t>‹#›</a:t>
            </a:fld>
            <a:endParaRPr lang="en-GB"/>
          </a:p>
        </p:txBody>
      </p:sp>
    </p:spTree>
    <p:extLst>
      <p:ext uri="{BB962C8B-B14F-4D97-AF65-F5344CB8AC3E}">
        <p14:creationId xmlns:p14="http://schemas.microsoft.com/office/powerpoint/2010/main" val="3714295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126F2-7617-4A2B-AD94-3C84E11C394A}"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85A448-1494-4FF5-B1D5-2280378A1EBF}" type="slidenum">
              <a:rPr lang="en-GB" smtClean="0"/>
              <a:t>‹#›</a:t>
            </a:fld>
            <a:endParaRPr lang="en-GB"/>
          </a:p>
        </p:txBody>
      </p:sp>
    </p:spTree>
    <p:extLst>
      <p:ext uri="{BB962C8B-B14F-4D97-AF65-F5344CB8AC3E}">
        <p14:creationId xmlns:p14="http://schemas.microsoft.com/office/powerpoint/2010/main" val="1261221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126F2-7617-4A2B-AD94-3C84E11C394A}"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85A448-1494-4FF5-B1D5-2280378A1EBF}" type="slidenum">
              <a:rPr lang="en-GB" smtClean="0"/>
              <a:t>‹#›</a:t>
            </a:fld>
            <a:endParaRPr lang="en-GB"/>
          </a:p>
        </p:txBody>
      </p:sp>
    </p:spTree>
    <p:extLst>
      <p:ext uri="{BB962C8B-B14F-4D97-AF65-F5344CB8AC3E}">
        <p14:creationId xmlns:p14="http://schemas.microsoft.com/office/powerpoint/2010/main" val="122949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126F2-7617-4A2B-AD94-3C84E11C394A}"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85A448-1494-4FF5-B1D5-2280378A1EBF}" type="slidenum">
              <a:rPr lang="en-GB" smtClean="0"/>
              <a:t>‹#›</a:t>
            </a:fld>
            <a:endParaRPr lang="en-GB"/>
          </a:p>
        </p:txBody>
      </p:sp>
    </p:spTree>
    <p:extLst>
      <p:ext uri="{BB962C8B-B14F-4D97-AF65-F5344CB8AC3E}">
        <p14:creationId xmlns:p14="http://schemas.microsoft.com/office/powerpoint/2010/main" val="321292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0126F2-7617-4A2B-AD94-3C84E11C394A}" type="datetimeFigureOut">
              <a:rPr lang="en-GB" smtClean="0"/>
              <a:t>13/02/2023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85A448-1494-4FF5-B1D5-2280378A1EBF}" type="slidenum">
              <a:rPr lang="en-GB" smtClean="0"/>
              <a:t>‹#›</a:t>
            </a:fld>
            <a:endParaRPr lang="en-GB"/>
          </a:p>
        </p:txBody>
      </p:sp>
    </p:spTree>
    <p:extLst>
      <p:ext uri="{BB962C8B-B14F-4D97-AF65-F5344CB8AC3E}">
        <p14:creationId xmlns:p14="http://schemas.microsoft.com/office/powerpoint/2010/main" val="401063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0126F2-7617-4A2B-AD94-3C84E11C394A}" type="datetimeFigureOut">
              <a:rPr lang="en-GB" smtClean="0"/>
              <a:t>13/02/2023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85A448-1494-4FF5-B1D5-2280378A1EBF}" type="slidenum">
              <a:rPr lang="en-GB" smtClean="0"/>
              <a:t>‹#›</a:t>
            </a:fld>
            <a:endParaRPr lang="en-GB"/>
          </a:p>
        </p:txBody>
      </p:sp>
    </p:spTree>
    <p:extLst>
      <p:ext uri="{BB962C8B-B14F-4D97-AF65-F5344CB8AC3E}">
        <p14:creationId xmlns:p14="http://schemas.microsoft.com/office/powerpoint/2010/main" val="2981546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0126F2-7617-4A2B-AD94-3C84E11C394A}" type="datetimeFigureOut">
              <a:rPr lang="en-GB" smtClean="0"/>
              <a:t>13/02/2023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85A448-1494-4FF5-B1D5-2280378A1EBF}" type="slidenum">
              <a:rPr lang="en-GB" smtClean="0"/>
              <a:t>‹#›</a:t>
            </a:fld>
            <a:endParaRPr lang="en-GB"/>
          </a:p>
        </p:txBody>
      </p:sp>
    </p:spTree>
    <p:extLst>
      <p:ext uri="{BB962C8B-B14F-4D97-AF65-F5344CB8AC3E}">
        <p14:creationId xmlns:p14="http://schemas.microsoft.com/office/powerpoint/2010/main" val="222073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0126F2-7617-4A2B-AD94-3C84E11C394A}" type="datetimeFigureOut">
              <a:rPr lang="en-GB" smtClean="0"/>
              <a:t>13/02/2023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85A448-1494-4FF5-B1D5-2280378A1EBF}" type="slidenum">
              <a:rPr lang="en-GB" smtClean="0"/>
              <a:t>‹#›</a:t>
            </a:fld>
            <a:endParaRPr lang="en-GB"/>
          </a:p>
        </p:txBody>
      </p:sp>
    </p:spTree>
    <p:extLst>
      <p:ext uri="{BB962C8B-B14F-4D97-AF65-F5344CB8AC3E}">
        <p14:creationId xmlns:p14="http://schemas.microsoft.com/office/powerpoint/2010/main" val="9643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126F2-7617-4A2B-AD94-3C84E11C394A}" type="datetimeFigureOut">
              <a:rPr lang="en-GB" smtClean="0"/>
              <a:t>13/02/2023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85A448-1494-4FF5-B1D5-2280378A1EBF}" type="slidenum">
              <a:rPr lang="en-GB" smtClean="0"/>
              <a:t>‹#›</a:t>
            </a:fld>
            <a:endParaRPr lang="en-GB"/>
          </a:p>
        </p:txBody>
      </p:sp>
    </p:spTree>
    <p:extLst>
      <p:ext uri="{BB962C8B-B14F-4D97-AF65-F5344CB8AC3E}">
        <p14:creationId xmlns:p14="http://schemas.microsoft.com/office/powerpoint/2010/main" val="2279654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0126F2-7617-4A2B-AD94-3C84E11C394A}" type="datetimeFigureOut">
              <a:rPr lang="en-GB" smtClean="0"/>
              <a:t>13/02/2023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85A448-1494-4FF5-B1D5-2280378A1EBF}" type="slidenum">
              <a:rPr lang="en-GB" smtClean="0"/>
              <a:t>‹#›</a:t>
            </a:fld>
            <a:endParaRPr lang="en-GB"/>
          </a:p>
        </p:txBody>
      </p:sp>
    </p:spTree>
    <p:extLst>
      <p:ext uri="{BB962C8B-B14F-4D97-AF65-F5344CB8AC3E}">
        <p14:creationId xmlns:p14="http://schemas.microsoft.com/office/powerpoint/2010/main" val="23069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0126F2-7617-4A2B-AD94-3C84E11C394A}" type="datetimeFigureOut">
              <a:rPr lang="en-GB" smtClean="0"/>
              <a:t>13/02/2023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85A448-1494-4FF5-B1D5-2280378A1EBF}" type="slidenum">
              <a:rPr lang="en-GB" smtClean="0"/>
              <a:t>‹#›</a:t>
            </a:fld>
            <a:endParaRPr lang="en-GB"/>
          </a:p>
        </p:txBody>
      </p:sp>
    </p:spTree>
    <p:extLst>
      <p:ext uri="{BB962C8B-B14F-4D97-AF65-F5344CB8AC3E}">
        <p14:creationId xmlns:p14="http://schemas.microsoft.com/office/powerpoint/2010/main" val="3380272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0126F2-7617-4A2B-AD94-3C84E11C394A}" type="datetimeFigureOut">
              <a:rPr lang="en-GB" smtClean="0"/>
              <a:t>13/02/2023</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385A448-1494-4FF5-B1D5-2280378A1EBF}" type="slidenum">
              <a:rPr lang="en-GB" smtClean="0"/>
              <a:t>‹#›</a:t>
            </a:fld>
            <a:endParaRPr lang="en-GB"/>
          </a:p>
        </p:txBody>
      </p:sp>
    </p:spTree>
    <p:extLst>
      <p:ext uri="{BB962C8B-B14F-4D97-AF65-F5344CB8AC3E}">
        <p14:creationId xmlns:p14="http://schemas.microsoft.com/office/powerpoint/2010/main" val="10617315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8.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7A081-B4C8-FF81-ECB9-8C669F5CBC1B}"/>
              </a:ext>
            </a:extLst>
          </p:cNvPr>
          <p:cNvSpPr>
            <a:spLocks noGrp="1"/>
          </p:cNvSpPr>
          <p:nvPr>
            <p:ph type="ctrTitle"/>
          </p:nvPr>
        </p:nvSpPr>
        <p:spPr>
          <a:xfrm>
            <a:off x="4377625" y="963507"/>
            <a:ext cx="6849344" cy="4995027"/>
          </a:xfrm>
        </p:spPr>
        <p:txBody>
          <a:bodyPr anchor="ctr">
            <a:normAutofit/>
          </a:bodyPr>
          <a:lstStyle/>
          <a:p>
            <a:pPr algn="l"/>
            <a:r>
              <a:rPr lang="en-US" sz="5200"/>
              <a:t>Review Standards And Operating Procedures</a:t>
            </a:r>
            <a:endParaRPr lang="en-GB" sz="5200"/>
          </a:p>
        </p:txBody>
      </p:sp>
      <p:sp>
        <p:nvSpPr>
          <p:cNvPr id="3" name="Subtitle 2">
            <a:extLst>
              <a:ext uri="{FF2B5EF4-FFF2-40B4-BE49-F238E27FC236}">
                <a16:creationId xmlns:a16="http://schemas.microsoft.com/office/drawing/2014/main" id="{B6C9DDB5-BAB9-E4AC-A629-22558A13CC95}"/>
              </a:ext>
            </a:extLst>
          </p:cNvPr>
          <p:cNvSpPr>
            <a:spLocks noGrp="1"/>
          </p:cNvSpPr>
          <p:nvPr>
            <p:ph type="subTitle" idx="1"/>
          </p:nvPr>
        </p:nvSpPr>
        <p:spPr>
          <a:xfrm>
            <a:off x="965031" y="957287"/>
            <a:ext cx="2760795" cy="4995027"/>
          </a:xfrm>
        </p:spPr>
        <p:txBody>
          <a:bodyPr anchor="ctr">
            <a:normAutofit/>
          </a:bodyPr>
          <a:lstStyle/>
          <a:p>
            <a:pPr algn="r"/>
            <a:r>
              <a:rPr lang="en-US" dirty="0"/>
              <a:t>By Abdullah (abd15) and Bilal (Biy1)</a:t>
            </a:r>
            <a:endParaRPr lang="en-GB"/>
          </a:p>
        </p:txBody>
      </p:sp>
      <p:cxnSp>
        <p:nvCxnSpPr>
          <p:cNvPr id="10"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349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fferent coloured organisers">
            <a:extLst>
              <a:ext uri="{FF2B5EF4-FFF2-40B4-BE49-F238E27FC236}">
                <a16:creationId xmlns:a16="http://schemas.microsoft.com/office/drawing/2014/main" id="{73F8FEF5-3706-1FE7-5C93-28FF723AA0DC}"/>
              </a:ext>
            </a:extLst>
          </p:cNvPr>
          <p:cNvPicPr>
            <a:picLocks noChangeAspect="1"/>
          </p:cNvPicPr>
          <p:nvPr/>
        </p:nvPicPr>
        <p:blipFill rotWithShape="1">
          <a:blip r:embed="rId2">
            <a:alphaModFix amt="25000"/>
          </a:blip>
          <a:srcRect b="7025"/>
          <a:stretch/>
        </p:blipFill>
        <p:spPr>
          <a:xfrm>
            <a:off x="20" y="10"/>
            <a:ext cx="12191980" cy="6857990"/>
          </a:xfrm>
          <a:prstGeom prst="rect">
            <a:avLst/>
          </a:prstGeom>
        </p:spPr>
      </p:pic>
      <p:sp>
        <p:nvSpPr>
          <p:cNvPr id="2" name="Title 1">
            <a:extLst>
              <a:ext uri="{FF2B5EF4-FFF2-40B4-BE49-F238E27FC236}">
                <a16:creationId xmlns:a16="http://schemas.microsoft.com/office/drawing/2014/main" id="{CEA0C021-E795-E096-A22A-DCA4CC1A1B45}"/>
              </a:ext>
            </a:extLst>
          </p:cNvPr>
          <p:cNvSpPr>
            <a:spLocks noGrp="1"/>
          </p:cNvSpPr>
          <p:nvPr>
            <p:ph type="title"/>
          </p:nvPr>
        </p:nvSpPr>
        <p:spPr>
          <a:xfrm>
            <a:off x="913795" y="609600"/>
            <a:ext cx="10353762" cy="970450"/>
          </a:xfrm>
        </p:spPr>
        <p:txBody>
          <a:bodyPr>
            <a:normAutofit/>
          </a:bodyPr>
          <a:lstStyle/>
          <a:p>
            <a:r>
              <a:rPr lang="en-GB"/>
              <a:t>Directory Management</a:t>
            </a:r>
            <a:endParaRPr lang="en-GB" dirty="0"/>
          </a:p>
        </p:txBody>
      </p:sp>
      <p:sp>
        <p:nvSpPr>
          <p:cNvPr id="3" name="Content Placeholder 2">
            <a:extLst>
              <a:ext uri="{FF2B5EF4-FFF2-40B4-BE49-F238E27FC236}">
                <a16:creationId xmlns:a16="http://schemas.microsoft.com/office/drawing/2014/main" id="{71EDF2EC-2616-63CF-3803-AA69ABE8FB0A}"/>
              </a:ext>
            </a:extLst>
          </p:cNvPr>
          <p:cNvSpPr>
            <a:spLocks noGrp="1"/>
          </p:cNvSpPr>
          <p:nvPr>
            <p:ph idx="1"/>
          </p:nvPr>
        </p:nvSpPr>
        <p:spPr>
          <a:xfrm>
            <a:off x="913795" y="1732449"/>
            <a:ext cx="10353762" cy="4058751"/>
          </a:xfrm>
        </p:spPr>
        <p:txBody>
          <a:bodyPr anchor="ctr">
            <a:normAutofit/>
          </a:bodyPr>
          <a:lstStyle/>
          <a:p>
            <a:r>
              <a:rPr lang="en-US" dirty="0"/>
              <a:t>Directories that should be present include:</a:t>
            </a:r>
          </a:p>
          <a:p>
            <a:pPr lvl="1"/>
            <a:r>
              <a:rPr lang="en-US" dirty="0"/>
              <a:t>docs: for submitted documents produced by group members</a:t>
            </a:r>
          </a:p>
          <a:p>
            <a:pPr lvl="1"/>
            <a:r>
              <a:rPr lang="en-US" dirty="0"/>
              <a:t>config: for management documents, including minutes and blogs directory and a configuration</a:t>
            </a:r>
          </a:p>
          <a:p>
            <a:pPr lvl="1"/>
            <a:r>
              <a:rPr lang="en-US" dirty="0" err="1"/>
              <a:t>src</a:t>
            </a:r>
            <a:r>
              <a:rPr lang="en-US" dirty="0"/>
              <a:t>: for source code, including any module tests and arranged into relevant directories</a:t>
            </a:r>
          </a:p>
          <a:p>
            <a:pPr lvl="1"/>
            <a:r>
              <a:rPr lang="en-US" dirty="0"/>
              <a:t>dev: for drafts and early development work, with a folder for each tutorial date</a:t>
            </a:r>
          </a:p>
          <a:p>
            <a:pPr lvl="1"/>
            <a:endParaRPr lang="en-US" dirty="0"/>
          </a:p>
        </p:txBody>
      </p:sp>
    </p:spTree>
    <p:extLst>
      <p:ext uri="{BB962C8B-B14F-4D97-AF65-F5344CB8AC3E}">
        <p14:creationId xmlns:p14="http://schemas.microsoft.com/office/powerpoint/2010/main" val="364645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6BBE7-05B5-8DB1-D539-6776F3504D20}"/>
              </a:ext>
            </a:extLst>
          </p:cNvPr>
          <p:cNvSpPr>
            <a:spLocks noGrp="1"/>
          </p:cNvSpPr>
          <p:nvPr>
            <p:ph type="title"/>
          </p:nvPr>
        </p:nvSpPr>
        <p:spPr/>
        <p:txBody>
          <a:bodyPr/>
          <a:lstStyle/>
          <a:p>
            <a:r>
              <a:rPr lang="en-US" dirty="0"/>
              <a:t>Document Management</a:t>
            </a:r>
            <a:endParaRPr lang="en-GB" dirty="0"/>
          </a:p>
        </p:txBody>
      </p:sp>
      <p:graphicFrame>
        <p:nvGraphicFramePr>
          <p:cNvPr id="5" name="Content Placeholder 2">
            <a:extLst>
              <a:ext uri="{FF2B5EF4-FFF2-40B4-BE49-F238E27FC236}">
                <a16:creationId xmlns:a16="http://schemas.microsoft.com/office/drawing/2014/main" id="{CAFC276B-6E0A-4A7A-821E-F14E79FDBC8C}"/>
              </a:ext>
            </a:extLst>
          </p:cNvPr>
          <p:cNvGraphicFramePr>
            <a:graphicFrameLocks noGrp="1"/>
          </p:cNvGraphicFramePr>
          <p:nvPr>
            <p:ph idx="1"/>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4236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0098-6BB4-407A-DF38-A6DD09B07F3E}"/>
              </a:ext>
            </a:extLst>
          </p:cNvPr>
          <p:cNvSpPr>
            <a:spLocks noGrp="1"/>
          </p:cNvSpPr>
          <p:nvPr>
            <p:ph type="title"/>
          </p:nvPr>
        </p:nvSpPr>
        <p:spPr>
          <a:xfrm>
            <a:off x="5146160" y="609600"/>
            <a:ext cx="5978072" cy="970450"/>
          </a:xfrm>
        </p:spPr>
        <p:txBody>
          <a:bodyPr>
            <a:normAutofit/>
          </a:bodyPr>
          <a:lstStyle/>
          <a:p>
            <a:r>
              <a:rPr lang="en-GB" dirty="0"/>
              <a:t>Problem Reporting</a:t>
            </a:r>
          </a:p>
        </p:txBody>
      </p:sp>
      <p:pic>
        <p:nvPicPr>
          <p:cNvPr id="6" name="Picture 4" descr="White puzzle with one red piece">
            <a:extLst>
              <a:ext uri="{FF2B5EF4-FFF2-40B4-BE49-F238E27FC236}">
                <a16:creationId xmlns:a16="http://schemas.microsoft.com/office/drawing/2014/main" id="{E8D8D8C7-BD6E-57EC-D3E4-5FC89989D507}"/>
              </a:ext>
            </a:extLst>
          </p:cNvPr>
          <p:cNvPicPr>
            <a:picLocks noChangeAspect="1"/>
          </p:cNvPicPr>
          <p:nvPr/>
        </p:nvPicPr>
        <p:blipFill rotWithShape="1">
          <a:blip r:embed="rId3"/>
          <a:srcRect l="32053" r="30449"/>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D8505F6E-57FE-1F18-F4D1-32DAA5A9A47D}"/>
              </a:ext>
            </a:extLst>
          </p:cNvPr>
          <p:cNvSpPr>
            <a:spLocks noGrp="1"/>
          </p:cNvSpPr>
          <p:nvPr>
            <p:ph idx="1"/>
          </p:nvPr>
        </p:nvSpPr>
        <p:spPr>
          <a:xfrm>
            <a:off x="5146160" y="1828801"/>
            <a:ext cx="5978072" cy="3866048"/>
          </a:xfrm>
        </p:spPr>
        <p:txBody>
          <a:bodyPr anchor="ctr">
            <a:normAutofit/>
          </a:bodyPr>
          <a:lstStyle/>
          <a:p>
            <a:pPr>
              <a:lnSpc>
                <a:spcPct val="90000"/>
              </a:lnSpc>
              <a:buClr>
                <a:srgbClr val="A92211"/>
              </a:buClr>
            </a:pPr>
            <a:r>
              <a:rPr lang="en-US" sz="1100" dirty="0"/>
              <a:t>Issue tracking:</a:t>
            </a:r>
          </a:p>
          <a:p>
            <a:pPr lvl="1">
              <a:lnSpc>
                <a:spcPct val="90000"/>
              </a:lnSpc>
              <a:buClr>
                <a:srgbClr val="A92211"/>
              </a:buClr>
            </a:pPr>
            <a:r>
              <a:rPr lang="en-US" sz="1100" dirty="0"/>
              <a:t>GitLab's issue tracking system can be used for assigning weekly tasks to group members</a:t>
            </a:r>
          </a:p>
          <a:p>
            <a:pPr lvl="1">
              <a:lnSpc>
                <a:spcPct val="90000"/>
              </a:lnSpc>
              <a:buClr>
                <a:srgbClr val="A92211"/>
              </a:buClr>
            </a:pPr>
            <a:r>
              <a:rPr lang="en-US" sz="1100" dirty="0"/>
              <a:t>When group members commit files related to the issue, they should reference the issue number in their commit message</a:t>
            </a:r>
          </a:p>
          <a:p>
            <a:pPr>
              <a:lnSpc>
                <a:spcPct val="90000"/>
              </a:lnSpc>
              <a:buClr>
                <a:srgbClr val="A92211"/>
              </a:buClr>
            </a:pPr>
            <a:r>
              <a:rPr lang="en-US" sz="1100" dirty="0"/>
              <a:t>Changes to Released Documents</a:t>
            </a:r>
          </a:p>
          <a:p>
            <a:pPr lvl="1">
              <a:lnSpc>
                <a:spcPct val="90000"/>
              </a:lnSpc>
              <a:buClr>
                <a:srgbClr val="A92211"/>
              </a:buClr>
            </a:pPr>
            <a:r>
              <a:rPr lang="en-US" sz="1100" dirty="0"/>
              <a:t>Problems with Released items in the docs directory go through a formal problem reporting process</a:t>
            </a:r>
          </a:p>
          <a:p>
            <a:pPr lvl="1">
              <a:lnSpc>
                <a:spcPct val="90000"/>
              </a:lnSpc>
              <a:buClr>
                <a:srgbClr val="A92211"/>
              </a:buClr>
            </a:pPr>
            <a:r>
              <a:rPr lang="en-US" sz="1100" dirty="0"/>
              <a:t>Person assigned to make the change to the document should be recorded and the issue moved to the Doing board</a:t>
            </a:r>
          </a:p>
          <a:p>
            <a:pPr lvl="1">
              <a:lnSpc>
                <a:spcPct val="90000"/>
              </a:lnSpc>
              <a:buClr>
                <a:srgbClr val="A92211"/>
              </a:buClr>
            </a:pPr>
            <a:r>
              <a:rPr lang="en-US" sz="1100" dirty="0"/>
              <a:t>Once changes made, status updated to For Review and moved to the Reviewing board</a:t>
            </a:r>
          </a:p>
          <a:p>
            <a:pPr lvl="1">
              <a:lnSpc>
                <a:spcPct val="90000"/>
              </a:lnSpc>
              <a:buClr>
                <a:srgbClr val="A92211"/>
              </a:buClr>
            </a:pPr>
            <a:r>
              <a:rPr lang="en-US" sz="1100" dirty="0"/>
              <a:t>QA Manager should check changes, organize a formal review if necessary, and change status to Release and mark the issue as Done</a:t>
            </a:r>
          </a:p>
          <a:p>
            <a:pPr lvl="1">
              <a:lnSpc>
                <a:spcPct val="90000"/>
              </a:lnSpc>
              <a:buClr>
                <a:srgbClr val="A92211"/>
              </a:buClr>
            </a:pPr>
            <a:r>
              <a:rPr lang="en-US" sz="1100" dirty="0"/>
              <a:t>Issue Number of the raised issue should be listed in the document history as the reason for making a new version.</a:t>
            </a:r>
            <a:endParaRPr lang="en-GB" sz="1100" dirty="0"/>
          </a:p>
        </p:txBody>
      </p:sp>
      <p:pic>
        <p:nvPicPr>
          <p:cNvPr id="9" name="Picture 8">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191457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268F3-02B0-E5CA-2CD0-C40771D41A53}"/>
              </a:ext>
            </a:extLst>
          </p:cNvPr>
          <p:cNvSpPr>
            <a:spLocks noGrp="1"/>
          </p:cNvSpPr>
          <p:nvPr>
            <p:ph type="title"/>
          </p:nvPr>
        </p:nvSpPr>
        <p:spPr/>
        <p:txBody>
          <a:bodyPr/>
          <a:lstStyle/>
          <a:p>
            <a:r>
              <a:rPr lang="en-US" dirty="0"/>
              <a:t>Table Of Contents</a:t>
            </a:r>
            <a:endParaRPr lang="en-GB" dirty="0"/>
          </a:p>
        </p:txBody>
      </p:sp>
      <p:sp>
        <p:nvSpPr>
          <p:cNvPr id="3" name="Content Placeholder 2">
            <a:extLst>
              <a:ext uri="{FF2B5EF4-FFF2-40B4-BE49-F238E27FC236}">
                <a16:creationId xmlns:a16="http://schemas.microsoft.com/office/drawing/2014/main" id="{A43CEA2F-A843-00E6-FC2F-B25D92F9532D}"/>
              </a:ext>
            </a:extLst>
          </p:cNvPr>
          <p:cNvSpPr>
            <a:spLocks noGrp="1"/>
          </p:cNvSpPr>
          <p:nvPr>
            <p:ph sz="half" idx="1"/>
          </p:nvPr>
        </p:nvSpPr>
        <p:spPr/>
        <p:txBody>
          <a:bodyPr>
            <a:normAutofit fontScale="85000" lnSpcReduction="10000"/>
          </a:bodyPr>
          <a:lstStyle/>
          <a:p>
            <a:r>
              <a:rPr lang="en-US" sz="2400" dirty="0"/>
              <a:t>Formal Reviews</a:t>
            </a:r>
          </a:p>
          <a:p>
            <a:pPr lvl="1"/>
            <a:r>
              <a:rPr lang="en-GB" sz="2000" dirty="0"/>
              <a:t>What are they?</a:t>
            </a:r>
          </a:p>
          <a:p>
            <a:pPr lvl="1"/>
            <a:r>
              <a:rPr lang="en-GB" sz="2000" dirty="0"/>
              <a:t>Framework of a Review </a:t>
            </a:r>
          </a:p>
          <a:p>
            <a:pPr lvl="1"/>
            <a:r>
              <a:rPr lang="en-GB" sz="2000" dirty="0"/>
              <a:t>Conduct of the review </a:t>
            </a:r>
          </a:p>
          <a:p>
            <a:r>
              <a:rPr lang="en-GB" sz="2400" dirty="0"/>
              <a:t>Operating procedures and Configuration Management Standards</a:t>
            </a:r>
          </a:p>
          <a:p>
            <a:pPr lvl="1"/>
            <a:r>
              <a:rPr lang="en-GB" sz="2000" dirty="0"/>
              <a:t>Introduction</a:t>
            </a:r>
          </a:p>
          <a:p>
            <a:pPr lvl="1"/>
            <a:r>
              <a:rPr lang="en-GB" sz="2000" dirty="0"/>
              <a:t>Config Items, References, And Status</a:t>
            </a:r>
          </a:p>
          <a:p>
            <a:pPr lvl="1"/>
            <a:r>
              <a:rPr lang="en-GB" sz="2000" dirty="0"/>
              <a:t>Directory Management </a:t>
            </a:r>
          </a:p>
          <a:p>
            <a:pPr lvl="1"/>
            <a:r>
              <a:rPr lang="en-GB" sz="2000" dirty="0"/>
              <a:t>Doc Management</a:t>
            </a:r>
          </a:p>
          <a:p>
            <a:pPr lvl="1"/>
            <a:r>
              <a:rPr lang="en-GB" sz="2000" dirty="0"/>
              <a:t>Problem Reporting</a:t>
            </a:r>
          </a:p>
        </p:txBody>
      </p:sp>
      <p:sp>
        <p:nvSpPr>
          <p:cNvPr id="4" name="Content Placeholder 3">
            <a:extLst>
              <a:ext uri="{FF2B5EF4-FFF2-40B4-BE49-F238E27FC236}">
                <a16:creationId xmlns:a16="http://schemas.microsoft.com/office/drawing/2014/main" id="{FD629139-E69E-E5F8-A706-A0CAC6302944}"/>
              </a:ext>
            </a:extLst>
          </p:cNvPr>
          <p:cNvSpPr>
            <a:spLocks noGrp="1"/>
          </p:cNvSpPr>
          <p:nvPr>
            <p:ph sz="half" idx="2"/>
          </p:nvPr>
        </p:nvSpPr>
        <p:spPr/>
        <p:txBody>
          <a:bodyPr>
            <a:normAutofit fontScale="85000" lnSpcReduction="10000"/>
          </a:bodyPr>
          <a:lstStyle/>
          <a:p>
            <a:endParaRPr lang="en-GB" dirty="0"/>
          </a:p>
        </p:txBody>
      </p:sp>
    </p:spTree>
    <p:extLst>
      <p:ext uri="{BB962C8B-B14F-4D97-AF65-F5344CB8AC3E}">
        <p14:creationId xmlns:p14="http://schemas.microsoft.com/office/powerpoint/2010/main" val="91980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F66228-541E-731D-A4D2-119E1A153AFA}"/>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a:t>Formal Reviews</a:t>
            </a:r>
          </a:p>
        </p:txBody>
      </p:sp>
      <p:cxnSp>
        <p:nvCxnSpPr>
          <p:cNvPr id="16" name="Straight Connector 15">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165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79847-4DC5-0C8B-4AA0-A213ECDD731F}"/>
              </a:ext>
            </a:extLst>
          </p:cNvPr>
          <p:cNvSpPr>
            <a:spLocks noGrp="1"/>
          </p:cNvSpPr>
          <p:nvPr>
            <p:ph type="title"/>
          </p:nvPr>
        </p:nvSpPr>
        <p:spPr>
          <a:xfrm>
            <a:off x="5279472" y="609600"/>
            <a:ext cx="5844759" cy="970450"/>
          </a:xfrm>
        </p:spPr>
        <p:txBody>
          <a:bodyPr>
            <a:normAutofit/>
          </a:bodyPr>
          <a:lstStyle/>
          <a:p>
            <a:r>
              <a:rPr lang="en-US" dirty="0"/>
              <a:t>What are They </a:t>
            </a:r>
            <a:endParaRPr lang="en-GB" dirty="0"/>
          </a:p>
        </p:txBody>
      </p:sp>
      <p:pic>
        <p:nvPicPr>
          <p:cNvPr id="10" name="Picture 9">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7" name="Graphic 6" descr="Presentation with Checklist">
            <a:extLst>
              <a:ext uri="{FF2B5EF4-FFF2-40B4-BE49-F238E27FC236}">
                <a16:creationId xmlns:a16="http://schemas.microsoft.com/office/drawing/2014/main" id="{578E71C2-6C84-1333-32F3-95BBF2C3C3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815" y="1193554"/>
            <a:ext cx="4003193" cy="4003193"/>
          </a:xfrm>
          <a:prstGeom prst="rect">
            <a:avLst/>
          </a:prstGeom>
        </p:spPr>
      </p:pic>
      <p:sp>
        <p:nvSpPr>
          <p:cNvPr id="3" name="Content Placeholder 2">
            <a:extLst>
              <a:ext uri="{FF2B5EF4-FFF2-40B4-BE49-F238E27FC236}">
                <a16:creationId xmlns:a16="http://schemas.microsoft.com/office/drawing/2014/main" id="{24A28B35-1621-3C94-CB14-6442B1A117AB}"/>
              </a:ext>
            </a:extLst>
          </p:cNvPr>
          <p:cNvSpPr>
            <a:spLocks noGrp="1"/>
          </p:cNvSpPr>
          <p:nvPr>
            <p:ph idx="1"/>
          </p:nvPr>
        </p:nvSpPr>
        <p:spPr>
          <a:xfrm>
            <a:off x="5279472" y="1828801"/>
            <a:ext cx="5844760" cy="3866048"/>
          </a:xfrm>
        </p:spPr>
        <p:txBody>
          <a:bodyPr anchor="ctr">
            <a:normAutofit/>
          </a:bodyPr>
          <a:lstStyle/>
          <a:p>
            <a:r>
              <a:rPr lang="en-US" dirty="0"/>
              <a:t>The goal of a review is to identify problems and improve the quality of the product by conducting formal reviews of significant project items such as specifications and test documentation</a:t>
            </a:r>
          </a:p>
          <a:p>
            <a:r>
              <a:rPr lang="en-US" dirty="0"/>
              <a:t>It is a process where items are examined for errors, inconsistencies, and other problems, which are then recorded and used to determine the changes that need to be made.</a:t>
            </a:r>
          </a:p>
          <a:p>
            <a:r>
              <a:rPr lang="en-US" dirty="0"/>
              <a:t>Reviews are performed prior to release and items cannot be released until they have passed the review.</a:t>
            </a:r>
            <a:endParaRPr lang="en-GB" dirty="0"/>
          </a:p>
        </p:txBody>
      </p:sp>
    </p:spTree>
    <p:extLst>
      <p:ext uri="{BB962C8B-B14F-4D97-AF65-F5344CB8AC3E}">
        <p14:creationId xmlns:p14="http://schemas.microsoft.com/office/powerpoint/2010/main" val="1965208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1F44-19B5-A4C0-F5C9-1908E28B2422}"/>
              </a:ext>
            </a:extLst>
          </p:cNvPr>
          <p:cNvSpPr>
            <a:spLocks noGrp="1"/>
          </p:cNvSpPr>
          <p:nvPr>
            <p:ph type="title"/>
          </p:nvPr>
        </p:nvSpPr>
        <p:spPr>
          <a:xfrm>
            <a:off x="633743" y="609599"/>
            <a:ext cx="3413156" cy="5273675"/>
          </a:xfrm>
        </p:spPr>
        <p:txBody>
          <a:bodyPr>
            <a:normAutofit/>
          </a:bodyPr>
          <a:lstStyle/>
          <a:p>
            <a:r>
              <a:rPr lang="en-US" dirty="0"/>
              <a:t>Framework of a Review </a:t>
            </a:r>
            <a:endParaRPr lang="en-GB" dirty="0"/>
          </a:p>
        </p:txBody>
      </p:sp>
      <p:pic>
        <p:nvPicPr>
          <p:cNvPr id="9" name="Picture 8">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5" name="Content Placeholder 2">
            <a:extLst>
              <a:ext uri="{FF2B5EF4-FFF2-40B4-BE49-F238E27FC236}">
                <a16:creationId xmlns:a16="http://schemas.microsoft.com/office/drawing/2014/main" id="{717012E0-8085-2614-13E0-B4E22CD3421D}"/>
              </a:ext>
            </a:extLst>
          </p:cNvPr>
          <p:cNvGraphicFramePr>
            <a:graphicFrameLocks noGrp="1"/>
          </p:cNvGraphicFramePr>
          <p:nvPr>
            <p:ph idx="1"/>
            <p:extLst>
              <p:ext uri="{D42A27DB-BD31-4B8C-83A1-F6EECF244321}">
                <p14:modId xmlns:p14="http://schemas.microsoft.com/office/powerpoint/2010/main" val="4288628558"/>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42765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B6C3-7D00-8CBA-195E-2E8C86A63269}"/>
              </a:ext>
            </a:extLst>
          </p:cNvPr>
          <p:cNvSpPr>
            <a:spLocks noGrp="1"/>
          </p:cNvSpPr>
          <p:nvPr>
            <p:ph type="title"/>
          </p:nvPr>
        </p:nvSpPr>
        <p:spPr>
          <a:xfrm>
            <a:off x="633743" y="609599"/>
            <a:ext cx="3413156" cy="5273675"/>
          </a:xfrm>
        </p:spPr>
        <p:txBody>
          <a:bodyPr>
            <a:normAutofit/>
          </a:bodyPr>
          <a:lstStyle/>
          <a:p>
            <a:r>
              <a:rPr lang="en-GB"/>
              <a:t>Conduct of the review</a:t>
            </a:r>
            <a:endParaRPr lang="en-GB" dirty="0"/>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6265F21A-1109-E3C9-AD7F-29B800159AEF}"/>
              </a:ext>
            </a:extLst>
          </p:cNvPr>
          <p:cNvGraphicFramePr>
            <a:graphicFrameLocks noGrp="1"/>
          </p:cNvGraphicFramePr>
          <p:nvPr>
            <p:ph idx="1"/>
            <p:extLst>
              <p:ext uri="{D42A27DB-BD31-4B8C-83A1-F6EECF244321}">
                <p14:modId xmlns:p14="http://schemas.microsoft.com/office/powerpoint/2010/main" val="240265373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5547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F66228-541E-731D-A4D2-119E1A153AFA}"/>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a:t>Operating procedures and Configuration Management Standards</a:t>
            </a:r>
            <a:br>
              <a:rPr lang="en-US" sz="5200"/>
            </a:br>
            <a:endParaRPr lang="en-US" sz="5200"/>
          </a:p>
        </p:txBody>
      </p:sp>
      <p:cxnSp>
        <p:nvCxnSpPr>
          <p:cNvPr id="16" name="Straight Connector 15">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920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C8C7-B6EB-3EBC-B1F8-9AFEE551F46A}"/>
              </a:ext>
            </a:extLst>
          </p:cNvPr>
          <p:cNvSpPr>
            <a:spLocks noGrp="1"/>
          </p:cNvSpPr>
          <p:nvPr>
            <p:ph type="title"/>
          </p:nvPr>
        </p:nvSpPr>
        <p:spPr>
          <a:xfrm>
            <a:off x="633743" y="609599"/>
            <a:ext cx="3413156" cy="5273675"/>
          </a:xfrm>
        </p:spPr>
        <p:txBody>
          <a:bodyPr>
            <a:normAutofit/>
          </a:bodyPr>
          <a:lstStyle/>
          <a:p>
            <a:r>
              <a:rPr lang="en-GB"/>
              <a:t>Introduction to Configuration Management</a:t>
            </a:r>
            <a:endParaRPr lang="en-GB" dirty="0"/>
          </a:p>
        </p:txBody>
      </p:sp>
      <p:pic>
        <p:nvPicPr>
          <p:cNvPr id="9" name="Picture 8">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5" name="Content Placeholder 2">
            <a:extLst>
              <a:ext uri="{FF2B5EF4-FFF2-40B4-BE49-F238E27FC236}">
                <a16:creationId xmlns:a16="http://schemas.microsoft.com/office/drawing/2014/main" id="{F6C1082C-9BBB-00B4-0DF2-83B6090B6BB5}"/>
              </a:ext>
            </a:extLst>
          </p:cNvPr>
          <p:cNvGraphicFramePr>
            <a:graphicFrameLocks noGrp="1"/>
          </p:cNvGraphicFramePr>
          <p:nvPr>
            <p:ph idx="1"/>
            <p:extLst>
              <p:ext uri="{D42A27DB-BD31-4B8C-83A1-F6EECF244321}">
                <p14:modId xmlns:p14="http://schemas.microsoft.com/office/powerpoint/2010/main" val="1284129992"/>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44989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B483-269B-9E17-EBD1-365FECC1E281}"/>
              </a:ext>
            </a:extLst>
          </p:cNvPr>
          <p:cNvSpPr>
            <a:spLocks noGrp="1"/>
          </p:cNvSpPr>
          <p:nvPr>
            <p:ph type="title"/>
          </p:nvPr>
        </p:nvSpPr>
        <p:spPr>
          <a:xfrm>
            <a:off x="633743" y="609599"/>
            <a:ext cx="3413156" cy="5273675"/>
          </a:xfrm>
        </p:spPr>
        <p:txBody>
          <a:bodyPr>
            <a:normAutofit/>
          </a:bodyPr>
          <a:lstStyle/>
          <a:p>
            <a:r>
              <a:rPr lang="en-GB"/>
              <a:t>Configuration Items, References, And Status</a:t>
            </a:r>
            <a:endParaRPr lang="en-GB" dirty="0"/>
          </a:p>
        </p:txBody>
      </p:sp>
      <p:pic>
        <p:nvPicPr>
          <p:cNvPr id="9" name="Picture 8">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5" name="Content Placeholder 2">
            <a:extLst>
              <a:ext uri="{FF2B5EF4-FFF2-40B4-BE49-F238E27FC236}">
                <a16:creationId xmlns:a16="http://schemas.microsoft.com/office/drawing/2014/main" id="{B8B62BAD-7AF0-9FC9-F302-4BFF5748C2AC}"/>
              </a:ext>
            </a:extLst>
          </p:cNvPr>
          <p:cNvGraphicFramePr>
            <a:graphicFrameLocks noGrp="1"/>
          </p:cNvGraphicFramePr>
          <p:nvPr>
            <p:ph idx="1"/>
            <p:extLst>
              <p:ext uri="{D42A27DB-BD31-4B8C-83A1-F6EECF244321}">
                <p14:modId xmlns:p14="http://schemas.microsoft.com/office/powerpoint/2010/main" val="3765125479"/>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95748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147</TotalTime>
  <Words>979</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Calisto MT</vt:lpstr>
      <vt:lpstr>Wingdings 2</vt:lpstr>
      <vt:lpstr>Slate</vt:lpstr>
      <vt:lpstr>Review Standards And Operating Procedures</vt:lpstr>
      <vt:lpstr>Table Of Contents</vt:lpstr>
      <vt:lpstr>Formal Reviews</vt:lpstr>
      <vt:lpstr>What are They </vt:lpstr>
      <vt:lpstr>Framework of a Review </vt:lpstr>
      <vt:lpstr>Conduct of the review</vt:lpstr>
      <vt:lpstr>Operating procedures and Configuration Management Standards </vt:lpstr>
      <vt:lpstr>Introduction to Configuration Management</vt:lpstr>
      <vt:lpstr>Configuration Items, References, And Status</vt:lpstr>
      <vt:lpstr>Directory Management</vt:lpstr>
      <vt:lpstr>Document Management</vt:lpstr>
      <vt:lpstr>Problem Reporting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Standards And Operating Procedures</dc:title>
  <dc:creator>Abdullah Durrani</dc:creator>
  <cp:lastModifiedBy>Abdullah Durrani</cp:lastModifiedBy>
  <cp:revision>1</cp:revision>
  <dcterms:created xsi:type="dcterms:W3CDTF">2023-02-13T17:20:20Z</dcterms:created>
  <dcterms:modified xsi:type="dcterms:W3CDTF">2023-02-13T19:48:08Z</dcterms:modified>
</cp:coreProperties>
</file>