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94" r:id="rId2"/>
    <p:sldId id="256" r:id="rId3"/>
    <p:sldId id="257" r:id="rId4"/>
    <p:sldId id="265" r:id="rId5"/>
    <p:sldId id="266" r:id="rId6"/>
    <p:sldId id="275" r:id="rId7"/>
    <p:sldId id="276" r:id="rId8"/>
    <p:sldId id="277" r:id="rId9"/>
    <p:sldId id="278" r:id="rId10"/>
    <p:sldId id="284" r:id="rId11"/>
    <p:sldId id="285" r:id="rId12"/>
    <p:sldId id="290" r:id="rId13"/>
    <p:sldId id="267" r:id="rId14"/>
    <p:sldId id="287" r:id="rId15"/>
    <p:sldId id="268" r:id="rId16"/>
    <p:sldId id="269" r:id="rId17"/>
    <p:sldId id="291" r:id="rId18"/>
    <p:sldId id="292" r:id="rId19"/>
    <p:sldId id="280" r:id="rId20"/>
    <p:sldId id="286" r:id="rId21"/>
    <p:sldId id="270" r:id="rId22"/>
    <p:sldId id="289" r:id="rId23"/>
    <p:sldId id="279" r:id="rId24"/>
    <p:sldId id="274" r:id="rId25"/>
    <p:sldId id="281" r:id="rId26"/>
    <p:sldId id="283" r:id="rId27"/>
    <p:sldId id="282" r:id="rId28"/>
    <p:sldId id="288" r:id="rId29"/>
    <p:sldId id="295" r:id="rId30"/>
    <p:sldId id="29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E1EC3A9-B3A3-2D49-AC31-E4D9B4213C87}">
          <p14:sldIdLst>
            <p14:sldId id="294"/>
          </p14:sldIdLst>
        </p14:section>
        <p14:section name="Use Case 01" id="{D0C3D820-3847-8D40-A4E4-3ACF26CB9770}">
          <p14:sldIdLst>
            <p14:sldId id="256"/>
          </p14:sldIdLst>
        </p14:section>
        <p14:section name="Use Case 02" id="{06518EC2-0DFB-5E4A-BCAE-BA1401E2C8A7}">
          <p14:sldIdLst>
            <p14:sldId id="257"/>
          </p14:sldIdLst>
        </p14:section>
        <p14:section name="Use Case 03" id="{CFB3B4CA-0EB1-3A48-9C60-087579EE10B5}">
          <p14:sldIdLst>
            <p14:sldId id="265"/>
            <p14:sldId id="266"/>
          </p14:sldIdLst>
        </p14:section>
        <p14:section name="Use Case 04" id="{0C3C442D-4645-D846-9485-26834B33F6D9}">
          <p14:sldIdLst>
            <p14:sldId id="275"/>
            <p14:sldId id="276"/>
            <p14:sldId id="277"/>
            <p14:sldId id="278"/>
          </p14:sldIdLst>
        </p14:section>
        <p14:section name="Use Case 06" id="{E50E5328-BBBD-8742-8772-9A651984FBD9}">
          <p14:sldIdLst>
            <p14:sldId id="284"/>
            <p14:sldId id="285"/>
            <p14:sldId id="290"/>
          </p14:sldIdLst>
        </p14:section>
        <p14:section name="Use Case 07, 08 &amp; 10" id="{64DF636C-86F1-0D48-9AE0-4ECB9E25D94F}">
          <p14:sldIdLst>
            <p14:sldId id="267"/>
            <p14:sldId id="287"/>
          </p14:sldIdLst>
        </p14:section>
        <p14:section name="Use Case 09" id="{8441A816-826E-F745-9DE8-36B60830F70B}">
          <p14:sldIdLst>
            <p14:sldId id="268"/>
            <p14:sldId id="269"/>
          </p14:sldIdLst>
        </p14:section>
        <p14:section name="Use Case 11" id="{76A58FD7-DA4D-C540-8F54-6CB5AADE7EF7}">
          <p14:sldIdLst>
            <p14:sldId id="291"/>
            <p14:sldId id="292"/>
          </p14:sldIdLst>
        </p14:section>
        <p14:section name="Use Case 13" id="{2F9329B0-4000-6E49-BB45-135E4EF6F40A}">
          <p14:sldIdLst>
            <p14:sldId id="280"/>
          </p14:sldIdLst>
        </p14:section>
        <p14:section name="Use Case 14" id="{CCA1ECE4-CFDC-4E4A-84E6-B72CA00A8DDE}">
          <p14:sldIdLst>
            <p14:sldId id="286"/>
          </p14:sldIdLst>
        </p14:section>
        <p14:section name="Use Case 15" id="{159D75A0-A0ED-0D4B-A7A5-9FAB3C9DD950}">
          <p14:sldIdLst>
            <p14:sldId id="270"/>
            <p14:sldId id="289"/>
          </p14:sldIdLst>
        </p14:section>
        <p14:section name="Use Case 16" id="{CAF4BC01-80C6-194B-A892-0C07A895D6A8}">
          <p14:sldIdLst>
            <p14:sldId id="279"/>
          </p14:sldIdLst>
        </p14:section>
        <p14:section name="Use Case 17" id="{AEFA3F94-938B-324F-BB6D-742703E26869}">
          <p14:sldIdLst>
            <p14:sldId id="274"/>
          </p14:sldIdLst>
        </p14:section>
        <p14:section name="Use Case 18" id="{F9DC7A14-AAF1-E441-8A70-D033117A48CA}">
          <p14:sldIdLst>
            <p14:sldId id="281"/>
            <p14:sldId id="283"/>
          </p14:sldIdLst>
        </p14:section>
        <p14:section name="Use Case 19" id="{56239ADB-8E98-404F-9ED3-4B26FD8AD836}">
          <p14:sldIdLst>
            <p14:sldId id="282"/>
            <p14:sldId id="288"/>
            <p14:sldId id="295"/>
            <p14:sldId id="29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393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2"/>
  </p:normalViewPr>
  <p:slideViewPr>
    <p:cSldViewPr snapToGrid="0">
      <p:cViewPr>
        <p:scale>
          <a:sx n="80" d="100"/>
          <a:sy n="80" d="100"/>
        </p:scale>
        <p:origin x="680"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540E2-3416-5DFF-69AE-479081492BE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3C93E163-8A36-CB6F-F604-D08B088612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667A897-4669-1E75-006C-541318509996}"/>
              </a:ext>
            </a:extLst>
          </p:cNvPr>
          <p:cNvSpPr>
            <a:spLocks noGrp="1"/>
          </p:cNvSpPr>
          <p:nvPr>
            <p:ph type="dt" sz="half" idx="10"/>
          </p:nvPr>
        </p:nvSpPr>
        <p:spPr/>
        <p:txBody>
          <a:bodyPr/>
          <a:lstStyle/>
          <a:p>
            <a:fld id="{E59BFDB9-2B11-AC43-AEBD-C82AF5DF1825}" type="datetimeFigureOut">
              <a:rPr lang="en-US" smtClean="0"/>
              <a:t>5/4/2023</a:t>
            </a:fld>
            <a:endParaRPr lang="en-US"/>
          </a:p>
        </p:txBody>
      </p:sp>
      <p:sp>
        <p:nvSpPr>
          <p:cNvPr id="5" name="Footer Placeholder 4">
            <a:extLst>
              <a:ext uri="{FF2B5EF4-FFF2-40B4-BE49-F238E27FC236}">
                <a16:creationId xmlns:a16="http://schemas.microsoft.com/office/drawing/2014/main" id="{8899F1DE-A975-8849-A376-7EC56BDB6C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106DB3-1317-6F9E-BD39-EF1DD562A28E}"/>
              </a:ext>
            </a:extLst>
          </p:cNvPr>
          <p:cNvSpPr>
            <a:spLocks noGrp="1"/>
          </p:cNvSpPr>
          <p:nvPr>
            <p:ph type="sldNum" sz="quarter" idx="12"/>
          </p:nvPr>
        </p:nvSpPr>
        <p:spPr/>
        <p:txBody>
          <a:bodyPr/>
          <a:lstStyle/>
          <a:p>
            <a:fld id="{A1A4F9FD-5E13-5244-BF0C-8E6AAEC72D9F}" type="slidenum">
              <a:rPr lang="en-US" smtClean="0"/>
              <a:t>‹#›</a:t>
            </a:fld>
            <a:endParaRPr lang="en-US"/>
          </a:p>
        </p:txBody>
      </p:sp>
    </p:spTree>
    <p:extLst>
      <p:ext uri="{BB962C8B-B14F-4D97-AF65-F5344CB8AC3E}">
        <p14:creationId xmlns:p14="http://schemas.microsoft.com/office/powerpoint/2010/main" val="3421662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77755-5646-6E5A-158E-DF41CAFE65E2}"/>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D5297A0-06A1-0BAB-50B9-0FB79947C05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BE911BA-55AF-85E4-5BC1-876BC4045FB5}"/>
              </a:ext>
            </a:extLst>
          </p:cNvPr>
          <p:cNvSpPr>
            <a:spLocks noGrp="1"/>
          </p:cNvSpPr>
          <p:nvPr>
            <p:ph type="dt" sz="half" idx="10"/>
          </p:nvPr>
        </p:nvSpPr>
        <p:spPr/>
        <p:txBody>
          <a:bodyPr/>
          <a:lstStyle/>
          <a:p>
            <a:fld id="{E59BFDB9-2B11-AC43-AEBD-C82AF5DF1825}" type="datetimeFigureOut">
              <a:rPr lang="en-US" smtClean="0"/>
              <a:t>5/4/2023</a:t>
            </a:fld>
            <a:endParaRPr lang="en-US"/>
          </a:p>
        </p:txBody>
      </p:sp>
      <p:sp>
        <p:nvSpPr>
          <p:cNvPr id="5" name="Footer Placeholder 4">
            <a:extLst>
              <a:ext uri="{FF2B5EF4-FFF2-40B4-BE49-F238E27FC236}">
                <a16:creationId xmlns:a16="http://schemas.microsoft.com/office/drawing/2014/main" id="{05E230F7-18A4-50C1-3F32-1787B833CC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BF065E-558F-869A-D50B-4A464CAF9DDC}"/>
              </a:ext>
            </a:extLst>
          </p:cNvPr>
          <p:cNvSpPr>
            <a:spLocks noGrp="1"/>
          </p:cNvSpPr>
          <p:nvPr>
            <p:ph type="sldNum" sz="quarter" idx="12"/>
          </p:nvPr>
        </p:nvSpPr>
        <p:spPr/>
        <p:txBody>
          <a:bodyPr/>
          <a:lstStyle/>
          <a:p>
            <a:fld id="{A1A4F9FD-5E13-5244-BF0C-8E6AAEC72D9F}" type="slidenum">
              <a:rPr lang="en-US" smtClean="0"/>
              <a:t>‹#›</a:t>
            </a:fld>
            <a:endParaRPr lang="en-US"/>
          </a:p>
        </p:txBody>
      </p:sp>
    </p:spTree>
    <p:extLst>
      <p:ext uri="{BB962C8B-B14F-4D97-AF65-F5344CB8AC3E}">
        <p14:creationId xmlns:p14="http://schemas.microsoft.com/office/powerpoint/2010/main" val="2432743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B59333-BD2F-70CF-6049-03BE3094CC4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B2D113E-E3EF-7E94-6E39-1348E8CD4D6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A194891-7E27-D60E-DAC5-42F2465ED61D}"/>
              </a:ext>
            </a:extLst>
          </p:cNvPr>
          <p:cNvSpPr>
            <a:spLocks noGrp="1"/>
          </p:cNvSpPr>
          <p:nvPr>
            <p:ph type="dt" sz="half" idx="10"/>
          </p:nvPr>
        </p:nvSpPr>
        <p:spPr/>
        <p:txBody>
          <a:bodyPr/>
          <a:lstStyle/>
          <a:p>
            <a:fld id="{E59BFDB9-2B11-AC43-AEBD-C82AF5DF1825}" type="datetimeFigureOut">
              <a:rPr lang="en-US" smtClean="0"/>
              <a:t>5/4/2023</a:t>
            </a:fld>
            <a:endParaRPr lang="en-US"/>
          </a:p>
        </p:txBody>
      </p:sp>
      <p:sp>
        <p:nvSpPr>
          <p:cNvPr id="5" name="Footer Placeholder 4">
            <a:extLst>
              <a:ext uri="{FF2B5EF4-FFF2-40B4-BE49-F238E27FC236}">
                <a16:creationId xmlns:a16="http://schemas.microsoft.com/office/drawing/2014/main" id="{347665DD-473C-102B-91F3-A452DB02D9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84CFC2-FC63-D4ED-A331-AA003A46531A}"/>
              </a:ext>
            </a:extLst>
          </p:cNvPr>
          <p:cNvSpPr>
            <a:spLocks noGrp="1"/>
          </p:cNvSpPr>
          <p:nvPr>
            <p:ph type="sldNum" sz="quarter" idx="12"/>
          </p:nvPr>
        </p:nvSpPr>
        <p:spPr/>
        <p:txBody>
          <a:bodyPr/>
          <a:lstStyle/>
          <a:p>
            <a:fld id="{A1A4F9FD-5E13-5244-BF0C-8E6AAEC72D9F}" type="slidenum">
              <a:rPr lang="en-US" smtClean="0"/>
              <a:t>‹#›</a:t>
            </a:fld>
            <a:endParaRPr lang="en-US"/>
          </a:p>
        </p:txBody>
      </p:sp>
    </p:spTree>
    <p:extLst>
      <p:ext uri="{BB962C8B-B14F-4D97-AF65-F5344CB8AC3E}">
        <p14:creationId xmlns:p14="http://schemas.microsoft.com/office/powerpoint/2010/main" val="1041480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FB425-A682-48D4-C154-7BCDDBC7CFD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E30D3C5-533A-26B3-69BE-24218787868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89E5305-07BA-F49F-5405-86C467E91E10}"/>
              </a:ext>
            </a:extLst>
          </p:cNvPr>
          <p:cNvSpPr>
            <a:spLocks noGrp="1"/>
          </p:cNvSpPr>
          <p:nvPr>
            <p:ph type="dt" sz="half" idx="10"/>
          </p:nvPr>
        </p:nvSpPr>
        <p:spPr/>
        <p:txBody>
          <a:bodyPr/>
          <a:lstStyle/>
          <a:p>
            <a:fld id="{E59BFDB9-2B11-AC43-AEBD-C82AF5DF1825}" type="datetimeFigureOut">
              <a:rPr lang="en-US" smtClean="0"/>
              <a:t>5/4/2023</a:t>
            </a:fld>
            <a:endParaRPr lang="en-US"/>
          </a:p>
        </p:txBody>
      </p:sp>
      <p:sp>
        <p:nvSpPr>
          <p:cNvPr id="5" name="Footer Placeholder 4">
            <a:extLst>
              <a:ext uri="{FF2B5EF4-FFF2-40B4-BE49-F238E27FC236}">
                <a16:creationId xmlns:a16="http://schemas.microsoft.com/office/drawing/2014/main" id="{53A6CD3D-ADE7-38F8-666F-BE400BC9B0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D64B03-DF7C-F4D8-2A98-6BD3FB302883}"/>
              </a:ext>
            </a:extLst>
          </p:cNvPr>
          <p:cNvSpPr>
            <a:spLocks noGrp="1"/>
          </p:cNvSpPr>
          <p:nvPr>
            <p:ph type="sldNum" sz="quarter" idx="12"/>
          </p:nvPr>
        </p:nvSpPr>
        <p:spPr/>
        <p:txBody>
          <a:bodyPr/>
          <a:lstStyle/>
          <a:p>
            <a:fld id="{A1A4F9FD-5E13-5244-BF0C-8E6AAEC72D9F}" type="slidenum">
              <a:rPr lang="en-US" smtClean="0"/>
              <a:t>‹#›</a:t>
            </a:fld>
            <a:endParaRPr lang="en-US"/>
          </a:p>
        </p:txBody>
      </p:sp>
    </p:spTree>
    <p:extLst>
      <p:ext uri="{BB962C8B-B14F-4D97-AF65-F5344CB8AC3E}">
        <p14:creationId xmlns:p14="http://schemas.microsoft.com/office/powerpoint/2010/main" val="230577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87F1F-2753-9644-8509-546E2B5AFF1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EA1444C-8652-3493-A58F-BE99A93388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A185707-60FF-0767-0215-9FDB78E53475}"/>
              </a:ext>
            </a:extLst>
          </p:cNvPr>
          <p:cNvSpPr>
            <a:spLocks noGrp="1"/>
          </p:cNvSpPr>
          <p:nvPr>
            <p:ph type="dt" sz="half" idx="10"/>
          </p:nvPr>
        </p:nvSpPr>
        <p:spPr/>
        <p:txBody>
          <a:bodyPr/>
          <a:lstStyle/>
          <a:p>
            <a:fld id="{E59BFDB9-2B11-AC43-AEBD-C82AF5DF1825}" type="datetimeFigureOut">
              <a:rPr lang="en-US" smtClean="0"/>
              <a:t>5/4/2023</a:t>
            </a:fld>
            <a:endParaRPr lang="en-US"/>
          </a:p>
        </p:txBody>
      </p:sp>
      <p:sp>
        <p:nvSpPr>
          <p:cNvPr id="5" name="Footer Placeholder 4">
            <a:extLst>
              <a:ext uri="{FF2B5EF4-FFF2-40B4-BE49-F238E27FC236}">
                <a16:creationId xmlns:a16="http://schemas.microsoft.com/office/drawing/2014/main" id="{A60DC50D-09DA-7F9F-4330-CC2DB497EE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A05CF7-9C0E-3B3B-8526-DD53FB2CB917}"/>
              </a:ext>
            </a:extLst>
          </p:cNvPr>
          <p:cNvSpPr>
            <a:spLocks noGrp="1"/>
          </p:cNvSpPr>
          <p:nvPr>
            <p:ph type="sldNum" sz="quarter" idx="12"/>
          </p:nvPr>
        </p:nvSpPr>
        <p:spPr/>
        <p:txBody>
          <a:bodyPr/>
          <a:lstStyle/>
          <a:p>
            <a:fld id="{A1A4F9FD-5E13-5244-BF0C-8E6AAEC72D9F}" type="slidenum">
              <a:rPr lang="en-US" smtClean="0"/>
              <a:t>‹#›</a:t>
            </a:fld>
            <a:endParaRPr lang="en-US"/>
          </a:p>
        </p:txBody>
      </p:sp>
    </p:spTree>
    <p:extLst>
      <p:ext uri="{BB962C8B-B14F-4D97-AF65-F5344CB8AC3E}">
        <p14:creationId xmlns:p14="http://schemas.microsoft.com/office/powerpoint/2010/main" val="3889717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FB5C9-0BB0-B5CB-634C-3B99DA656B4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7999A48-4A17-23EE-C3FD-B847D901550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702B437-CE52-6835-06F6-DE050355EE6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F504E0BD-E003-4B17-A6A3-CBAAD79E7C3A}"/>
              </a:ext>
            </a:extLst>
          </p:cNvPr>
          <p:cNvSpPr>
            <a:spLocks noGrp="1"/>
          </p:cNvSpPr>
          <p:nvPr>
            <p:ph type="dt" sz="half" idx="10"/>
          </p:nvPr>
        </p:nvSpPr>
        <p:spPr/>
        <p:txBody>
          <a:bodyPr/>
          <a:lstStyle/>
          <a:p>
            <a:fld id="{E59BFDB9-2B11-AC43-AEBD-C82AF5DF1825}" type="datetimeFigureOut">
              <a:rPr lang="en-US" smtClean="0"/>
              <a:t>5/4/2023</a:t>
            </a:fld>
            <a:endParaRPr lang="en-US"/>
          </a:p>
        </p:txBody>
      </p:sp>
      <p:sp>
        <p:nvSpPr>
          <p:cNvPr id="6" name="Footer Placeholder 5">
            <a:extLst>
              <a:ext uri="{FF2B5EF4-FFF2-40B4-BE49-F238E27FC236}">
                <a16:creationId xmlns:a16="http://schemas.microsoft.com/office/drawing/2014/main" id="{90A8004E-FB53-7E73-A2D5-B7F0AEFDF8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BCE9A8-D679-4E41-41D4-15586DC14549}"/>
              </a:ext>
            </a:extLst>
          </p:cNvPr>
          <p:cNvSpPr>
            <a:spLocks noGrp="1"/>
          </p:cNvSpPr>
          <p:nvPr>
            <p:ph type="sldNum" sz="quarter" idx="12"/>
          </p:nvPr>
        </p:nvSpPr>
        <p:spPr/>
        <p:txBody>
          <a:bodyPr/>
          <a:lstStyle/>
          <a:p>
            <a:fld id="{A1A4F9FD-5E13-5244-BF0C-8E6AAEC72D9F}" type="slidenum">
              <a:rPr lang="en-US" smtClean="0"/>
              <a:t>‹#›</a:t>
            </a:fld>
            <a:endParaRPr lang="en-US"/>
          </a:p>
        </p:txBody>
      </p:sp>
    </p:spTree>
    <p:extLst>
      <p:ext uri="{BB962C8B-B14F-4D97-AF65-F5344CB8AC3E}">
        <p14:creationId xmlns:p14="http://schemas.microsoft.com/office/powerpoint/2010/main" val="3631527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0AB02-6F91-FF92-B4D2-384BD001D026}"/>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22DB8AF-944B-EAD6-51AC-4CA77FCC68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F222390-BD23-3EFF-3F81-AA89C0F1C53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3D95FC1-6C03-8FAA-B269-D519A283BE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9F94A1A-18F2-2417-7A8E-C6D8E3F5564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6A8A32A-2C68-DE23-C65C-9DA9325B0C9B}"/>
              </a:ext>
            </a:extLst>
          </p:cNvPr>
          <p:cNvSpPr>
            <a:spLocks noGrp="1"/>
          </p:cNvSpPr>
          <p:nvPr>
            <p:ph type="dt" sz="half" idx="10"/>
          </p:nvPr>
        </p:nvSpPr>
        <p:spPr/>
        <p:txBody>
          <a:bodyPr/>
          <a:lstStyle/>
          <a:p>
            <a:fld id="{E59BFDB9-2B11-AC43-AEBD-C82AF5DF1825}" type="datetimeFigureOut">
              <a:rPr lang="en-US" smtClean="0"/>
              <a:t>5/4/2023</a:t>
            </a:fld>
            <a:endParaRPr lang="en-US"/>
          </a:p>
        </p:txBody>
      </p:sp>
      <p:sp>
        <p:nvSpPr>
          <p:cNvPr id="8" name="Footer Placeholder 7">
            <a:extLst>
              <a:ext uri="{FF2B5EF4-FFF2-40B4-BE49-F238E27FC236}">
                <a16:creationId xmlns:a16="http://schemas.microsoft.com/office/drawing/2014/main" id="{CF2D9F87-D3CD-69B3-FDD4-E26D8B4F0E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0E2E5C4-89DE-20C2-CCF8-7F50830DE0E7}"/>
              </a:ext>
            </a:extLst>
          </p:cNvPr>
          <p:cNvSpPr>
            <a:spLocks noGrp="1"/>
          </p:cNvSpPr>
          <p:nvPr>
            <p:ph type="sldNum" sz="quarter" idx="12"/>
          </p:nvPr>
        </p:nvSpPr>
        <p:spPr/>
        <p:txBody>
          <a:bodyPr/>
          <a:lstStyle/>
          <a:p>
            <a:fld id="{A1A4F9FD-5E13-5244-BF0C-8E6AAEC72D9F}" type="slidenum">
              <a:rPr lang="en-US" smtClean="0"/>
              <a:t>‹#›</a:t>
            </a:fld>
            <a:endParaRPr lang="en-US"/>
          </a:p>
        </p:txBody>
      </p:sp>
    </p:spTree>
    <p:extLst>
      <p:ext uri="{BB962C8B-B14F-4D97-AF65-F5344CB8AC3E}">
        <p14:creationId xmlns:p14="http://schemas.microsoft.com/office/powerpoint/2010/main" val="2648376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38C3B-B08D-6427-F855-151B93A127CF}"/>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F10C11D5-7789-F389-E954-0671ABFD386F}"/>
              </a:ext>
            </a:extLst>
          </p:cNvPr>
          <p:cNvSpPr>
            <a:spLocks noGrp="1"/>
          </p:cNvSpPr>
          <p:nvPr>
            <p:ph type="dt" sz="half" idx="10"/>
          </p:nvPr>
        </p:nvSpPr>
        <p:spPr/>
        <p:txBody>
          <a:bodyPr/>
          <a:lstStyle/>
          <a:p>
            <a:fld id="{E59BFDB9-2B11-AC43-AEBD-C82AF5DF1825}" type="datetimeFigureOut">
              <a:rPr lang="en-US" smtClean="0"/>
              <a:t>5/4/2023</a:t>
            </a:fld>
            <a:endParaRPr lang="en-US"/>
          </a:p>
        </p:txBody>
      </p:sp>
      <p:sp>
        <p:nvSpPr>
          <p:cNvPr id="4" name="Footer Placeholder 3">
            <a:extLst>
              <a:ext uri="{FF2B5EF4-FFF2-40B4-BE49-F238E27FC236}">
                <a16:creationId xmlns:a16="http://schemas.microsoft.com/office/drawing/2014/main" id="{76CF2269-801B-14C3-9DC8-1C2A51E63A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D78C56-3E01-BFD1-52B4-87AF53704D0B}"/>
              </a:ext>
            </a:extLst>
          </p:cNvPr>
          <p:cNvSpPr>
            <a:spLocks noGrp="1"/>
          </p:cNvSpPr>
          <p:nvPr>
            <p:ph type="sldNum" sz="quarter" idx="12"/>
          </p:nvPr>
        </p:nvSpPr>
        <p:spPr/>
        <p:txBody>
          <a:bodyPr/>
          <a:lstStyle/>
          <a:p>
            <a:fld id="{A1A4F9FD-5E13-5244-BF0C-8E6AAEC72D9F}" type="slidenum">
              <a:rPr lang="en-US" smtClean="0"/>
              <a:t>‹#›</a:t>
            </a:fld>
            <a:endParaRPr lang="en-US"/>
          </a:p>
        </p:txBody>
      </p:sp>
    </p:spTree>
    <p:extLst>
      <p:ext uri="{BB962C8B-B14F-4D97-AF65-F5344CB8AC3E}">
        <p14:creationId xmlns:p14="http://schemas.microsoft.com/office/powerpoint/2010/main" val="3211072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332EC9-EBAF-CD3A-5EC3-63013B4C3BDA}"/>
              </a:ext>
            </a:extLst>
          </p:cNvPr>
          <p:cNvSpPr>
            <a:spLocks noGrp="1"/>
          </p:cNvSpPr>
          <p:nvPr>
            <p:ph type="dt" sz="half" idx="10"/>
          </p:nvPr>
        </p:nvSpPr>
        <p:spPr/>
        <p:txBody>
          <a:bodyPr/>
          <a:lstStyle/>
          <a:p>
            <a:fld id="{E59BFDB9-2B11-AC43-AEBD-C82AF5DF1825}" type="datetimeFigureOut">
              <a:rPr lang="en-US" smtClean="0"/>
              <a:t>5/4/2023</a:t>
            </a:fld>
            <a:endParaRPr lang="en-US"/>
          </a:p>
        </p:txBody>
      </p:sp>
      <p:sp>
        <p:nvSpPr>
          <p:cNvPr id="3" name="Footer Placeholder 2">
            <a:extLst>
              <a:ext uri="{FF2B5EF4-FFF2-40B4-BE49-F238E27FC236}">
                <a16:creationId xmlns:a16="http://schemas.microsoft.com/office/drawing/2014/main" id="{C9AAA11C-19BD-BBF6-A4FC-911E9D1680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069480-E688-700F-C5E9-F41481448C08}"/>
              </a:ext>
            </a:extLst>
          </p:cNvPr>
          <p:cNvSpPr>
            <a:spLocks noGrp="1"/>
          </p:cNvSpPr>
          <p:nvPr>
            <p:ph type="sldNum" sz="quarter" idx="12"/>
          </p:nvPr>
        </p:nvSpPr>
        <p:spPr/>
        <p:txBody>
          <a:bodyPr/>
          <a:lstStyle/>
          <a:p>
            <a:fld id="{A1A4F9FD-5E13-5244-BF0C-8E6AAEC72D9F}" type="slidenum">
              <a:rPr lang="en-US" smtClean="0"/>
              <a:t>‹#›</a:t>
            </a:fld>
            <a:endParaRPr lang="en-US"/>
          </a:p>
        </p:txBody>
      </p:sp>
    </p:spTree>
    <p:extLst>
      <p:ext uri="{BB962C8B-B14F-4D97-AF65-F5344CB8AC3E}">
        <p14:creationId xmlns:p14="http://schemas.microsoft.com/office/powerpoint/2010/main" val="1408849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583A2-E185-6EDE-7664-26DF8A572C2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E63FD194-0E56-F0E2-6AE7-025FF6BAFC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F7671461-A5DD-E3CA-FD47-ECD8C553B6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A5F9B97-3899-C1E2-0730-1749992C43B2}"/>
              </a:ext>
            </a:extLst>
          </p:cNvPr>
          <p:cNvSpPr>
            <a:spLocks noGrp="1"/>
          </p:cNvSpPr>
          <p:nvPr>
            <p:ph type="dt" sz="half" idx="10"/>
          </p:nvPr>
        </p:nvSpPr>
        <p:spPr/>
        <p:txBody>
          <a:bodyPr/>
          <a:lstStyle/>
          <a:p>
            <a:fld id="{E59BFDB9-2B11-AC43-AEBD-C82AF5DF1825}" type="datetimeFigureOut">
              <a:rPr lang="en-US" smtClean="0"/>
              <a:t>5/4/2023</a:t>
            </a:fld>
            <a:endParaRPr lang="en-US"/>
          </a:p>
        </p:txBody>
      </p:sp>
      <p:sp>
        <p:nvSpPr>
          <p:cNvPr id="6" name="Footer Placeholder 5">
            <a:extLst>
              <a:ext uri="{FF2B5EF4-FFF2-40B4-BE49-F238E27FC236}">
                <a16:creationId xmlns:a16="http://schemas.microsoft.com/office/drawing/2014/main" id="{1A284FA0-E28B-8353-2509-4C4F4375C8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A8D965-4BEB-0DC9-5816-646A1BA4EB0F}"/>
              </a:ext>
            </a:extLst>
          </p:cNvPr>
          <p:cNvSpPr>
            <a:spLocks noGrp="1"/>
          </p:cNvSpPr>
          <p:nvPr>
            <p:ph type="sldNum" sz="quarter" idx="12"/>
          </p:nvPr>
        </p:nvSpPr>
        <p:spPr/>
        <p:txBody>
          <a:bodyPr/>
          <a:lstStyle/>
          <a:p>
            <a:fld id="{A1A4F9FD-5E13-5244-BF0C-8E6AAEC72D9F}" type="slidenum">
              <a:rPr lang="en-US" smtClean="0"/>
              <a:t>‹#›</a:t>
            </a:fld>
            <a:endParaRPr lang="en-US"/>
          </a:p>
        </p:txBody>
      </p:sp>
    </p:spTree>
    <p:extLst>
      <p:ext uri="{BB962C8B-B14F-4D97-AF65-F5344CB8AC3E}">
        <p14:creationId xmlns:p14="http://schemas.microsoft.com/office/powerpoint/2010/main" val="1392285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C8109-EC00-5F59-EC1A-457D423D8AB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C87AB694-4A60-303F-F129-7682B60E7C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17593E-7F3E-E412-281F-B0169C2700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025E692-DEE7-4886-567B-C58EF7E97E6F}"/>
              </a:ext>
            </a:extLst>
          </p:cNvPr>
          <p:cNvSpPr>
            <a:spLocks noGrp="1"/>
          </p:cNvSpPr>
          <p:nvPr>
            <p:ph type="dt" sz="half" idx="10"/>
          </p:nvPr>
        </p:nvSpPr>
        <p:spPr/>
        <p:txBody>
          <a:bodyPr/>
          <a:lstStyle/>
          <a:p>
            <a:fld id="{E59BFDB9-2B11-AC43-AEBD-C82AF5DF1825}" type="datetimeFigureOut">
              <a:rPr lang="en-US" smtClean="0"/>
              <a:t>5/4/2023</a:t>
            </a:fld>
            <a:endParaRPr lang="en-US"/>
          </a:p>
        </p:txBody>
      </p:sp>
      <p:sp>
        <p:nvSpPr>
          <p:cNvPr id="6" name="Footer Placeholder 5">
            <a:extLst>
              <a:ext uri="{FF2B5EF4-FFF2-40B4-BE49-F238E27FC236}">
                <a16:creationId xmlns:a16="http://schemas.microsoft.com/office/drawing/2014/main" id="{7460F543-0A52-E0B9-3241-0D918B0564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23110F-09F0-7A58-AD8C-D82856045E42}"/>
              </a:ext>
            </a:extLst>
          </p:cNvPr>
          <p:cNvSpPr>
            <a:spLocks noGrp="1"/>
          </p:cNvSpPr>
          <p:nvPr>
            <p:ph type="sldNum" sz="quarter" idx="12"/>
          </p:nvPr>
        </p:nvSpPr>
        <p:spPr/>
        <p:txBody>
          <a:bodyPr/>
          <a:lstStyle/>
          <a:p>
            <a:fld id="{A1A4F9FD-5E13-5244-BF0C-8E6AAEC72D9F}" type="slidenum">
              <a:rPr lang="en-US" smtClean="0"/>
              <a:t>‹#›</a:t>
            </a:fld>
            <a:endParaRPr lang="en-US"/>
          </a:p>
        </p:txBody>
      </p:sp>
    </p:spTree>
    <p:extLst>
      <p:ext uri="{BB962C8B-B14F-4D97-AF65-F5344CB8AC3E}">
        <p14:creationId xmlns:p14="http://schemas.microsoft.com/office/powerpoint/2010/main" val="381302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F29447-CC64-AB21-E760-30F2D7B4C2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BA9064D-64D1-0F7F-B7FB-C28C547E39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14F8D93-8979-8B96-FC23-82491573E1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9BFDB9-2B11-AC43-AEBD-C82AF5DF1825}" type="datetimeFigureOut">
              <a:rPr lang="en-US" smtClean="0"/>
              <a:t>5/4/2023</a:t>
            </a:fld>
            <a:endParaRPr lang="en-US"/>
          </a:p>
        </p:txBody>
      </p:sp>
      <p:sp>
        <p:nvSpPr>
          <p:cNvPr id="5" name="Footer Placeholder 4">
            <a:extLst>
              <a:ext uri="{FF2B5EF4-FFF2-40B4-BE49-F238E27FC236}">
                <a16:creationId xmlns:a16="http://schemas.microsoft.com/office/drawing/2014/main" id="{DC1E2F81-4CD6-8F07-2772-62D65BE895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519AAF-B51F-CE66-4FFD-E075ECA923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A4F9FD-5E13-5244-BF0C-8E6AAEC72D9F}" type="slidenum">
              <a:rPr lang="en-US" smtClean="0"/>
              <a:t>‹#›</a:t>
            </a:fld>
            <a:endParaRPr lang="en-US"/>
          </a:p>
        </p:txBody>
      </p:sp>
    </p:spTree>
    <p:extLst>
      <p:ext uri="{BB962C8B-B14F-4D97-AF65-F5344CB8AC3E}">
        <p14:creationId xmlns:p14="http://schemas.microsoft.com/office/powerpoint/2010/main" val="21516197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15.png"/><Relationship Id="rId7" Type="http://schemas.openxmlformats.org/officeDocument/2006/relationships/image" Target="../media/image16.png"/><Relationship Id="rId12" Type="http://schemas.openxmlformats.org/officeDocument/2006/relationships/image" Target="../media/image12.png"/><Relationship Id="rId2" Type="http://schemas.openxmlformats.org/officeDocument/2006/relationships/image" Target="../media/image1.png"/><Relationship Id="rId16" Type="http://schemas.openxmlformats.org/officeDocument/2006/relationships/image" Target="../media/image3.svg"/><Relationship Id="rId1" Type="http://schemas.openxmlformats.org/officeDocument/2006/relationships/slideLayout" Target="../slideLayouts/slideLayout1.xml"/><Relationship Id="rId6" Type="http://schemas.openxmlformats.org/officeDocument/2006/relationships/image" Target="../media/image19.png"/><Relationship Id="rId11" Type="http://schemas.openxmlformats.org/officeDocument/2006/relationships/image" Target="../media/image11.png"/><Relationship Id="rId5" Type="http://schemas.openxmlformats.org/officeDocument/2006/relationships/image" Target="../media/image18.png"/><Relationship Id="rId15" Type="http://schemas.openxmlformats.org/officeDocument/2006/relationships/image" Target="../media/image2.png"/><Relationship Id="rId10" Type="http://schemas.openxmlformats.org/officeDocument/2006/relationships/image" Target="../media/image10.png"/><Relationship Id="rId4" Type="http://schemas.openxmlformats.org/officeDocument/2006/relationships/image" Target="../media/image17.png"/><Relationship Id="rId9" Type="http://schemas.openxmlformats.org/officeDocument/2006/relationships/image" Target="../media/image9.png"/><Relationship Id="rId14" Type="http://schemas.openxmlformats.org/officeDocument/2006/relationships/image" Target="../media/image14.png"/></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1.png"/><Relationship Id="rId16" Type="http://schemas.openxmlformats.org/officeDocument/2006/relationships/image" Target="../media/image3.sv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12.png"/><Relationship Id="rId3" Type="http://schemas.openxmlformats.org/officeDocument/2006/relationships/image" Target="../media/image11.png"/><Relationship Id="rId7" Type="http://schemas.openxmlformats.org/officeDocument/2006/relationships/image" Target="../media/image17.png"/><Relationship Id="rId12"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9.png"/><Relationship Id="rId5" Type="http://schemas.openxmlformats.org/officeDocument/2006/relationships/image" Target="../media/image15.png"/><Relationship Id="rId10" Type="http://schemas.openxmlformats.org/officeDocument/2006/relationships/image" Target="../media/image8.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13.png"/></Relationships>
</file>

<file path=ppt/slides/_rels/slide15.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13.png"/><Relationship Id="rId3" Type="http://schemas.openxmlformats.org/officeDocument/2006/relationships/image" Target="../media/image11.png"/><Relationship Id="rId7" Type="http://schemas.openxmlformats.org/officeDocument/2006/relationships/image" Target="../media/image17.png"/><Relationship Id="rId12" Type="http://schemas.openxmlformats.org/officeDocument/2006/relationships/image" Target="../media/image12.png"/><Relationship Id="rId2" Type="http://schemas.openxmlformats.org/officeDocument/2006/relationships/image" Target="../media/image1.png"/><Relationship Id="rId16" Type="http://schemas.openxmlformats.org/officeDocument/2006/relationships/image" Target="../media/image3.svg"/><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10.png"/><Relationship Id="rId5" Type="http://schemas.openxmlformats.org/officeDocument/2006/relationships/image" Target="../media/image15.png"/><Relationship Id="rId15" Type="http://schemas.openxmlformats.org/officeDocument/2006/relationships/image" Target="../media/image2.png"/><Relationship Id="rId10" Type="http://schemas.openxmlformats.org/officeDocument/2006/relationships/image" Target="../media/image9.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8.png"/></Relationships>
</file>

<file path=ppt/slides/_rels/slide16.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12.png"/><Relationship Id="rId3" Type="http://schemas.openxmlformats.org/officeDocument/2006/relationships/image" Target="../media/image11.png"/><Relationship Id="rId7" Type="http://schemas.openxmlformats.org/officeDocument/2006/relationships/image" Target="../media/image17.png"/><Relationship Id="rId12"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9.png"/><Relationship Id="rId5" Type="http://schemas.openxmlformats.org/officeDocument/2006/relationships/image" Target="../media/image15.png"/><Relationship Id="rId10" Type="http://schemas.openxmlformats.org/officeDocument/2006/relationships/image" Target="../media/image8.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13.png"/></Relationships>
</file>

<file path=ppt/slides/_rels/slide17.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13.png"/><Relationship Id="rId3" Type="http://schemas.openxmlformats.org/officeDocument/2006/relationships/image" Target="../media/image11.png"/><Relationship Id="rId7" Type="http://schemas.openxmlformats.org/officeDocument/2006/relationships/image" Target="../media/image19.png"/><Relationship Id="rId12"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8.png"/><Relationship Id="rId11" Type="http://schemas.openxmlformats.org/officeDocument/2006/relationships/image" Target="../media/image10.png"/><Relationship Id="rId5" Type="http://schemas.openxmlformats.org/officeDocument/2006/relationships/image" Target="../media/image17.png"/><Relationship Id="rId10"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8.png"/><Relationship Id="rId14" Type="http://schemas.openxmlformats.org/officeDocument/2006/relationships/image" Target="../media/image14.png"/></Relationships>
</file>

<file path=ppt/slides/_rels/slide18.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15.png"/><Relationship Id="rId7" Type="http://schemas.openxmlformats.org/officeDocument/2006/relationships/image" Target="../media/image16.png"/><Relationship Id="rId12" Type="http://schemas.openxmlformats.org/officeDocument/2006/relationships/image" Target="../media/image12.png"/><Relationship Id="rId2" Type="http://schemas.openxmlformats.org/officeDocument/2006/relationships/image" Target="../media/image1.png"/><Relationship Id="rId16" Type="http://schemas.openxmlformats.org/officeDocument/2006/relationships/image" Target="../media/image3.svg"/><Relationship Id="rId1" Type="http://schemas.openxmlformats.org/officeDocument/2006/relationships/slideLayout" Target="../slideLayouts/slideLayout1.xml"/><Relationship Id="rId6" Type="http://schemas.openxmlformats.org/officeDocument/2006/relationships/image" Target="../media/image19.png"/><Relationship Id="rId11" Type="http://schemas.openxmlformats.org/officeDocument/2006/relationships/image" Target="../media/image11.png"/><Relationship Id="rId5" Type="http://schemas.openxmlformats.org/officeDocument/2006/relationships/image" Target="../media/image18.png"/><Relationship Id="rId15" Type="http://schemas.openxmlformats.org/officeDocument/2006/relationships/image" Target="../media/image2.png"/><Relationship Id="rId10" Type="http://schemas.openxmlformats.org/officeDocument/2006/relationships/image" Target="../media/image10.png"/><Relationship Id="rId4" Type="http://schemas.openxmlformats.org/officeDocument/2006/relationships/image" Target="../media/image17.png"/><Relationship Id="rId9" Type="http://schemas.openxmlformats.org/officeDocument/2006/relationships/image" Target="../media/image9.png"/><Relationship Id="rId14" Type="http://schemas.openxmlformats.org/officeDocument/2006/relationships/image" Target="../media/image14.png"/></Relationships>
</file>

<file path=ppt/slides/_rels/slide19.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10.png"/><Relationship Id="rId3" Type="http://schemas.openxmlformats.org/officeDocument/2006/relationships/image" Target="../media/image8.png"/><Relationship Id="rId7" Type="http://schemas.openxmlformats.org/officeDocument/2006/relationships/image" Target="../media/image13.png"/><Relationship Id="rId12" Type="http://schemas.openxmlformats.org/officeDocument/2006/relationships/image" Target="../media/image16.png"/><Relationship Id="rId17" Type="http://schemas.openxmlformats.org/officeDocument/2006/relationships/image" Target="../media/image3.svg"/><Relationship Id="rId2" Type="http://schemas.openxmlformats.org/officeDocument/2006/relationships/image" Target="../media/image1.png"/><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9.png"/><Relationship Id="rId5" Type="http://schemas.openxmlformats.org/officeDocument/2006/relationships/image" Target="../media/image11.png"/><Relationship Id="rId15" Type="http://schemas.openxmlformats.org/officeDocument/2006/relationships/image" Target="../media/image20.png"/><Relationship Id="rId10" Type="http://schemas.openxmlformats.org/officeDocument/2006/relationships/image" Target="../media/image18.png"/><Relationship Id="rId4" Type="http://schemas.openxmlformats.org/officeDocument/2006/relationships/image" Target="../media/image9.png"/><Relationship Id="rId9" Type="http://schemas.openxmlformats.org/officeDocument/2006/relationships/image" Target="../media/image17.png"/><Relationship Id="rId1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20.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6.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9.png"/><Relationship Id="rId2" Type="http://schemas.openxmlformats.org/officeDocument/2006/relationships/image" Target="../media/image1.png"/><Relationship Id="rId16" Type="http://schemas.openxmlformats.org/officeDocument/2006/relationships/image" Target="../media/image3.sv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8.png"/><Relationship Id="rId5" Type="http://schemas.openxmlformats.org/officeDocument/2006/relationships/image" Target="../media/image10.png"/><Relationship Id="rId15" Type="http://schemas.openxmlformats.org/officeDocument/2006/relationships/image" Target="../media/image2.png"/><Relationship Id="rId10" Type="http://schemas.openxmlformats.org/officeDocument/2006/relationships/image" Target="../media/image17.png"/><Relationship Id="rId4" Type="http://schemas.openxmlformats.org/officeDocument/2006/relationships/image" Target="../media/image9.png"/><Relationship Id="rId9" Type="http://schemas.openxmlformats.org/officeDocument/2006/relationships/image" Target="../media/image15.png"/><Relationship Id="rId14" Type="http://schemas.openxmlformats.org/officeDocument/2006/relationships/image" Target="../media/image14.png"/></Relationships>
</file>

<file path=ppt/slides/_rels/slide2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9.png"/><Relationship Id="rId3" Type="http://schemas.openxmlformats.org/officeDocument/2006/relationships/image" Target="../media/image16.png"/><Relationship Id="rId7" Type="http://schemas.openxmlformats.org/officeDocument/2006/relationships/image" Target="../media/image14.png"/><Relationship Id="rId12" Type="http://schemas.openxmlformats.org/officeDocument/2006/relationships/image" Target="../media/image8.png"/><Relationship Id="rId2" Type="http://schemas.openxmlformats.org/officeDocument/2006/relationships/image" Target="../media/image1.png"/><Relationship Id="rId16"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3.svg"/><Relationship Id="rId11" Type="http://schemas.openxmlformats.org/officeDocument/2006/relationships/image" Target="../media/image19.png"/><Relationship Id="rId5" Type="http://schemas.openxmlformats.org/officeDocument/2006/relationships/image" Target="../media/image2.png"/><Relationship Id="rId15" Type="http://schemas.openxmlformats.org/officeDocument/2006/relationships/image" Target="../media/image12.png"/><Relationship Id="rId10" Type="http://schemas.openxmlformats.org/officeDocument/2006/relationships/image" Target="../media/image18.png"/><Relationship Id="rId4" Type="http://schemas.openxmlformats.org/officeDocument/2006/relationships/image" Target="../media/image15.png"/><Relationship Id="rId9" Type="http://schemas.openxmlformats.org/officeDocument/2006/relationships/image" Target="../media/image17.png"/><Relationship Id="rId14" Type="http://schemas.openxmlformats.org/officeDocument/2006/relationships/image" Target="../media/image10.png"/></Relationships>
</file>

<file path=ppt/slides/_rels/slide2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9.png"/><Relationship Id="rId3" Type="http://schemas.openxmlformats.org/officeDocument/2006/relationships/image" Target="../media/image16.png"/><Relationship Id="rId7" Type="http://schemas.openxmlformats.org/officeDocument/2006/relationships/image" Target="../media/image14.png"/><Relationship Id="rId12" Type="http://schemas.openxmlformats.org/officeDocument/2006/relationships/image" Target="../media/image8.png"/><Relationship Id="rId2" Type="http://schemas.openxmlformats.org/officeDocument/2006/relationships/image" Target="../media/image1.png"/><Relationship Id="rId16"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3.svg"/><Relationship Id="rId11" Type="http://schemas.openxmlformats.org/officeDocument/2006/relationships/image" Target="../media/image19.png"/><Relationship Id="rId5" Type="http://schemas.openxmlformats.org/officeDocument/2006/relationships/image" Target="../media/image2.png"/><Relationship Id="rId15" Type="http://schemas.openxmlformats.org/officeDocument/2006/relationships/image" Target="../media/image12.png"/><Relationship Id="rId10" Type="http://schemas.openxmlformats.org/officeDocument/2006/relationships/image" Target="../media/image18.png"/><Relationship Id="rId4" Type="http://schemas.openxmlformats.org/officeDocument/2006/relationships/image" Target="../media/image15.png"/><Relationship Id="rId9" Type="http://schemas.openxmlformats.org/officeDocument/2006/relationships/image" Target="../media/image17.png"/><Relationship Id="rId14" Type="http://schemas.openxmlformats.org/officeDocument/2006/relationships/image" Target="../media/image10.png"/></Relationships>
</file>

<file path=ppt/slides/_rels/slide2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4.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9.png"/><Relationship Id="rId4" Type="http://schemas.openxmlformats.org/officeDocument/2006/relationships/image" Target="../media/image9.png"/><Relationship Id="rId9" Type="http://schemas.openxmlformats.org/officeDocument/2006/relationships/image" Target="../media/image17.png"/></Relationships>
</file>

<file path=ppt/slides/_rels/slide24.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6.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9.png"/><Relationship Id="rId17" Type="http://schemas.openxmlformats.org/officeDocument/2006/relationships/image" Target="../media/image6.png"/><Relationship Id="rId2" Type="http://schemas.openxmlformats.org/officeDocument/2006/relationships/image" Target="../media/image1.png"/><Relationship Id="rId16" Type="http://schemas.openxmlformats.org/officeDocument/2006/relationships/image" Target="../media/image3.sv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8.png"/><Relationship Id="rId5" Type="http://schemas.openxmlformats.org/officeDocument/2006/relationships/image" Target="../media/image10.png"/><Relationship Id="rId15" Type="http://schemas.openxmlformats.org/officeDocument/2006/relationships/image" Target="../media/image2.png"/><Relationship Id="rId10" Type="http://schemas.openxmlformats.org/officeDocument/2006/relationships/image" Target="../media/image17.png"/><Relationship Id="rId4" Type="http://schemas.openxmlformats.org/officeDocument/2006/relationships/image" Target="../media/image9.png"/><Relationship Id="rId9" Type="http://schemas.openxmlformats.org/officeDocument/2006/relationships/image" Target="../media/image15.png"/><Relationship Id="rId14" Type="http://schemas.openxmlformats.org/officeDocument/2006/relationships/image" Target="../media/image14.png"/></Relationships>
</file>

<file path=ppt/slides/_rels/slide25.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6.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9.png"/><Relationship Id="rId2" Type="http://schemas.openxmlformats.org/officeDocument/2006/relationships/image" Target="../media/image1.png"/><Relationship Id="rId16" Type="http://schemas.openxmlformats.org/officeDocument/2006/relationships/image" Target="../media/image3.sv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8.png"/><Relationship Id="rId5" Type="http://schemas.openxmlformats.org/officeDocument/2006/relationships/image" Target="../media/image10.png"/><Relationship Id="rId15" Type="http://schemas.openxmlformats.org/officeDocument/2006/relationships/image" Target="../media/image2.png"/><Relationship Id="rId10" Type="http://schemas.openxmlformats.org/officeDocument/2006/relationships/image" Target="../media/image17.png"/><Relationship Id="rId4" Type="http://schemas.openxmlformats.org/officeDocument/2006/relationships/image" Target="../media/image9.png"/><Relationship Id="rId9" Type="http://schemas.openxmlformats.org/officeDocument/2006/relationships/image" Target="../media/image15.png"/><Relationship Id="rId14" Type="http://schemas.openxmlformats.org/officeDocument/2006/relationships/image" Target="../media/image14.png"/></Relationships>
</file>

<file path=ppt/slides/_rels/slide2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6.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8.png"/><Relationship Id="rId5" Type="http://schemas.openxmlformats.org/officeDocument/2006/relationships/image" Target="../media/image10.png"/><Relationship Id="rId10" Type="http://schemas.openxmlformats.org/officeDocument/2006/relationships/image" Target="../media/image17.png"/><Relationship Id="rId4" Type="http://schemas.openxmlformats.org/officeDocument/2006/relationships/image" Target="../media/image9.png"/><Relationship Id="rId9" Type="http://schemas.openxmlformats.org/officeDocument/2006/relationships/image" Target="../media/image15.png"/><Relationship Id="rId14" Type="http://schemas.openxmlformats.org/officeDocument/2006/relationships/image" Target="../media/image14.png"/></Relationships>
</file>

<file path=ppt/slides/_rels/slide2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6.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9.png"/><Relationship Id="rId2" Type="http://schemas.openxmlformats.org/officeDocument/2006/relationships/image" Target="../media/image1.png"/><Relationship Id="rId16" Type="http://schemas.openxmlformats.org/officeDocument/2006/relationships/image" Target="../media/image3.sv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8.png"/><Relationship Id="rId5" Type="http://schemas.openxmlformats.org/officeDocument/2006/relationships/image" Target="../media/image10.png"/><Relationship Id="rId15" Type="http://schemas.openxmlformats.org/officeDocument/2006/relationships/image" Target="../media/image2.png"/><Relationship Id="rId10" Type="http://schemas.openxmlformats.org/officeDocument/2006/relationships/image" Target="../media/image17.png"/><Relationship Id="rId4" Type="http://schemas.openxmlformats.org/officeDocument/2006/relationships/image" Target="../media/image9.png"/><Relationship Id="rId9" Type="http://schemas.openxmlformats.org/officeDocument/2006/relationships/image" Target="../media/image15.png"/><Relationship Id="rId14" Type="http://schemas.openxmlformats.org/officeDocument/2006/relationships/image" Target="../media/image14.png"/></Relationships>
</file>

<file path=ppt/slides/_rels/slide28.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6.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8.png"/><Relationship Id="rId5" Type="http://schemas.openxmlformats.org/officeDocument/2006/relationships/image" Target="../media/image10.png"/><Relationship Id="rId10" Type="http://schemas.openxmlformats.org/officeDocument/2006/relationships/image" Target="../media/image17.png"/><Relationship Id="rId4" Type="http://schemas.openxmlformats.org/officeDocument/2006/relationships/image" Target="../media/image9.png"/><Relationship Id="rId9" Type="http://schemas.openxmlformats.org/officeDocument/2006/relationships/image" Target="../media/image15.png"/><Relationship Id="rId14" Type="http://schemas.openxmlformats.org/officeDocument/2006/relationships/image" Target="../media/image14.png"/></Relationships>
</file>

<file path=ppt/slides/_rels/slide29.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6.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8.png"/><Relationship Id="rId5" Type="http://schemas.openxmlformats.org/officeDocument/2006/relationships/image" Target="../media/image10.png"/><Relationship Id="rId10" Type="http://schemas.openxmlformats.org/officeDocument/2006/relationships/image" Target="../media/image17.png"/><Relationship Id="rId4" Type="http://schemas.openxmlformats.org/officeDocument/2006/relationships/image" Target="../media/image9.png"/><Relationship Id="rId9" Type="http://schemas.openxmlformats.org/officeDocument/2006/relationships/image" Target="../media/image15.png"/><Relationship Id="rId1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30.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9.png"/><Relationship Id="rId3" Type="http://schemas.openxmlformats.org/officeDocument/2006/relationships/image" Target="../media/image16.png"/><Relationship Id="rId7" Type="http://schemas.openxmlformats.org/officeDocument/2006/relationships/image" Target="../media/image14.png"/><Relationship Id="rId12" Type="http://schemas.openxmlformats.org/officeDocument/2006/relationships/image" Target="../media/image8.png"/><Relationship Id="rId2" Type="http://schemas.openxmlformats.org/officeDocument/2006/relationships/image" Target="../media/image1.png"/><Relationship Id="rId16"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3.svg"/><Relationship Id="rId11" Type="http://schemas.openxmlformats.org/officeDocument/2006/relationships/image" Target="../media/image19.png"/><Relationship Id="rId5" Type="http://schemas.openxmlformats.org/officeDocument/2006/relationships/image" Target="../media/image2.png"/><Relationship Id="rId15" Type="http://schemas.openxmlformats.org/officeDocument/2006/relationships/image" Target="../media/image12.png"/><Relationship Id="rId10" Type="http://schemas.openxmlformats.org/officeDocument/2006/relationships/image" Target="../media/image18.png"/><Relationship Id="rId4" Type="http://schemas.openxmlformats.org/officeDocument/2006/relationships/image" Target="../media/image15.png"/><Relationship Id="rId9" Type="http://schemas.openxmlformats.org/officeDocument/2006/relationships/image" Target="../media/image17.png"/><Relationship Id="rId1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1.png"/><Relationship Id="rId16" Type="http://schemas.openxmlformats.org/officeDocument/2006/relationships/image" Target="../media/image3.sv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1.png"/><Relationship Id="rId16" Type="http://schemas.openxmlformats.org/officeDocument/2006/relationships/image" Target="../media/image3.sv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27ABA-8EB4-7420-6AE2-790595158E58}"/>
              </a:ext>
            </a:extLst>
          </p:cNvPr>
          <p:cNvSpPr>
            <a:spLocks noGrp="1"/>
          </p:cNvSpPr>
          <p:nvPr>
            <p:ph type="ctrTitle"/>
          </p:nvPr>
        </p:nvSpPr>
        <p:spPr/>
        <p:txBody>
          <a:bodyPr/>
          <a:lstStyle/>
          <a:p>
            <a:r>
              <a:rPr lang="en-US" dirty="0"/>
              <a:t>UI Specification Prototype Presentation</a:t>
            </a:r>
          </a:p>
        </p:txBody>
      </p:sp>
      <p:sp>
        <p:nvSpPr>
          <p:cNvPr id="3" name="Subtitle 2">
            <a:extLst>
              <a:ext uri="{FF2B5EF4-FFF2-40B4-BE49-F238E27FC236}">
                <a16:creationId xmlns:a16="http://schemas.microsoft.com/office/drawing/2014/main" id="{B102E2F3-940B-3142-B038-41A3B366AD6B}"/>
              </a:ext>
            </a:extLst>
          </p:cNvPr>
          <p:cNvSpPr>
            <a:spLocks noGrp="1"/>
          </p:cNvSpPr>
          <p:nvPr>
            <p:ph type="subTitle" idx="1"/>
          </p:nvPr>
        </p:nvSpPr>
        <p:spPr/>
        <p:txBody>
          <a:bodyPr/>
          <a:lstStyle/>
          <a:p>
            <a:r>
              <a:rPr lang="en-US" dirty="0"/>
              <a:t>Config Ref: SE.G02.UISpec</a:t>
            </a:r>
          </a:p>
        </p:txBody>
      </p:sp>
      <p:sp>
        <p:nvSpPr>
          <p:cNvPr id="4" name="TextBox 3">
            <a:extLst>
              <a:ext uri="{FF2B5EF4-FFF2-40B4-BE49-F238E27FC236}">
                <a16:creationId xmlns:a16="http://schemas.microsoft.com/office/drawing/2014/main" id="{0EBE8D03-7AC1-519F-8FFD-07DEBCA313AF}"/>
              </a:ext>
            </a:extLst>
          </p:cNvPr>
          <p:cNvSpPr txBox="1"/>
          <p:nvPr/>
        </p:nvSpPr>
        <p:spPr>
          <a:xfrm>
            <a:off x="9075175" y="6341806"/>
            <a:ext cx="3116826" cy="369332"/>
          </a:xfrm>
          <a:prstGeom prst="rect">
            <a:avLst/>
          </a:prstGeom>
          <a:noFill/>
        </p:spPr>
        <p:txBody>
          <a:bodyPr wrap="square" rtlCol="0">
            <a:spAutoFit/>
          </a:bodyPr>
          <a:lstStyle/>
          <a:p>
            <a:r>
              <a:rPr lang="en-US" dirty="0"/>
              <a:t>Authors: JAB153, WIA14, TPR3</a:t>
            </a:r>
            <a:endParaRPr lang="en-GB" dirty="0"/>
          </a:p>
        </p:txBody>
      </p:sp>
    </p:spTree>
    <p:extLst>
      <p:ext uri="{BB962C8B-B14F-4D97-AF65-F5344CB8AC3E}">
        <p14:creationId xmlns:p14="http://schemas.microsoft.com/office/powerpoint/2010/main" val="3233006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3E53F3-3533-70A4-3F92-22649440D617}"/>
              </a:ext>
            </a:extLst>
          </p:cNvPr>
          <p:cNvPicPr>
            <a:picLocks noChangeAspect="1"/>
          </p:cNvPicPr>
          <p:nvPr/>
        </p:nvPicPr>
        <p:blipFill>
          <a:blip r:embed="rId2"/>
          <a:stretch>
            <a:fillRect/>
          </a:stretch>
        </p:blipFill>
        <p:spPr>
          <a:xfrm>
            <a:off x="882389" y="527288"/>
            <a:ext cx="6638053" cy="582125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2062103"/>
          </a:xfrm>
          <a:prstGeom prst="rect">
            <a:avLst/>
          </a:prstGeom>
          <a:noFill/>
        </p:spPr>
        <p:txBody>
          <a:bodyPr wrap="square" rtlCol="0">
            <a:spAutoFit/>
          </a:bodyPr>
          <a:lstStyle/>
          <a:p>
            <a:r>
              <a:rPr lang="en-US" b="1" dirty="0"/>
              <a:t>UC05 - Quit</a:t>
            </a:r>
          </a:p>
          <a:p>
            <a:endParaRPr lang="en-US" dirty="0"/>
          </a:p>
          <a:p>
            <a:r>
              <a:rPr lang="en-US" sz="1400" dirty="0"/>
              <a:t>On the main menu, if the user quits the game, there is another menu to confirm the quit which will completely close the application down.</a:t>
            </a:r>
          </a:p>
          <a:p>
            <a:endParaRPr lang="en-US" dirty="0"/>
          </a:p>
          <a:p>
            <a:endParaRPr lang="en-US" dirty="0"/>
          </a:p>
        </p:txBody>
      </p:sp>
      <p:sp>
        <p:nvSpPr>
          <p:cNvPr id="8" name="TextBox 7">
            <a:extLst>
              <a:ext uri="{FF2B5EF4-FFF2-40B4-BE49-F238E27FC236}">
                <a16:creationId xmlns:a16="http://schemas.microsoft.com/office/drawing/2014/main" id="{D3A0B12D-CE74-C00C-2C8A-F59DD429D771}"/>
              </a:ext>
            </a:extLst>
          </p:cNvPr>
          <p:cNvSpPr txBox="1"/>
          <p:nvPr/>
        </p:nvSpPr>
        <p:spPr>
          <a:xfrm>
            <a:off x="3219718" y="2112135"/>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Start Game</a:t>
            </a:r>
          </a:p>
        </p:txBody>
      </p:sp>
      <p:sp>
        <p:nvSpPr>
          <p:cNvPr id="9" name="TextBox 8">
            <a:extLst>
              <a:ext uri="{FF2B5EF4-FFF2-40B4-BE49-F238E27FC236}">
                <a16:creationId xmlns:a16="http://schemas.microsoft.com/office/drawing/2014/main" id="{A41AFB59-53CF-1BEC-2ACE-250BD8855F02}"/>
              </a:ext>
            </a:extLst>
          </p:cNvPr>
          <p:cNvSpPr txBox="1"/>
          <p:nvPr/>
        </p:nvSpPr>
        <p:spPr>
          <a:xfrm>
            <a:off x="3219721" y="2840264"/>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Load Game</a:t>
            </a:r>
          </a:p>
        </p:txBody>
      </p:sp>
      <p:sp>
        <p:nvSpPr>
          <p:cNvPr id="10" name="TextBox 9">
            <a:extLst>
              <a:ext uri="{FF2B5EF4-FFF2-40B4-BE49-F238E27FC236}">
                <a16:creationId xmlns:a16="http://schemas.microsoft.com/office/drawing/2014/main" id="{538BB175-CA33-4598-73D6-491750810E92}"/>
              </a:ext>
            </a:extLst>
          </p:cNvPr>
          <p:cNvSpPr txBox="1"/>
          <p:nvPr/>
        </p:nvSpPr>
        <p:spPr>
          <a:xfrm>
            <a:off x="3219721" y="3568395"/>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Replay Game</a:t>
            </a:r>
          </a:p>
        </p:txBody>
      </p:sp>
      <p:sp>
        <p:nvSpPr>
          <p:cNvPr id="2" name="TextBox 1">
            <a:extLst>
              <a:ext uri="{FF2B5EF4-FFF2-40B4-BE49-F238E27FC236}">
                <a16:creationId xmlns:a16="http://schemas.microsoft.com/office/drawing/2014/main" id="{C6EAAE22-4CE3-FE2A-500A-29DCE852BF1A}"/>
              </a:ext>
            </a:extLst>
          </p:cNvPr>
          <p:cNvSpPr txBox="1"/>
          <p:nvPr/>
        </p:nvSpPr>
        <p:spPr>
          <a:xfrm>
            <a:off x="3219718" y="4291496"/>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 Game</a:t>
            </a:r>
          </a:p>
        </p:txBody>
      </p:sp>
      <p:pic>
        <p:nvPicPr>
          <p:cNvPr id="6" name="Graphic 5" descr="Cursor with solid fill">
            <a:extLst>
              <a:ext uri="{FF2B5EF4-FFF2-40B4-BE49-F238E27FC236}">
                <a16:creationId xmlns:a16="http://schemas.microsoft.com/office/drawing/2014/main" id="{D5970073-BD9F-1E82-EAA4-00437DA6DED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94349" y="4291496"/>
            <a:ext cx="914400" cy="914400"/>
          </a:xfrm>
          <a:prstGeom prst="rect">
            <a:avLst/>
          </a:prstGeom>
        </p:spPr>
      </p:pic>
    </p:spTree>
    <p:extLst>
      <p:ext uri="{BB962C8B-B14F-4D97-AF65-F5344CB8AC3E}">
        <p14:creationId xmlns:p14="http://schemas.microsoft.com/office/powerpoint/2010/main" val="2564643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A4ECE6-67C7-D4C6-BB6F-4F3D77FA9145}"/>
              </a:ext>
            </a:extLst>
          </p:cNvPr>
          <p:cNvPicPr>
            <a:picLocks noChangeAspect="1"/>
          </p:cNvPicPr>
          <p:nvPr/>
        </p:nvPicPr>
        <p:blipFill>
          <a:blip r:embed="rId2"/>
          <a:stretch>
            <a:fillRect/>
          </a:stretch>
        </p:blipFill>
        <p:spPr>
          <a:xfrm>
            <a:off x="882389" y="527288"/>
            <a:ext cx="6638053" cy="582125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2215991"/>
          </a:xfrm>
          <a:prstGeom prst="rect">
            <a:avLst/>
          </a:prstGeom>
          <a:noFill/>
        </p:spPr>
        <p:txBody>
          <a:bodyPr wrap="square" rtlCol="0">
            <a:spAutoFit/>
          </a:bodyPr>
          <a:lstStyle/>
          <a:p>
            <a:r>
              <a:rPr lang="en-US" b="1" dirty="0"/>
              <a:t>UC05 - Quit</a:t>
            </a:r>
          </a:p>
          <a:p>
            <a:endParaRPr lang="en-US" dirty="0"/>
          </a:p>
          <a:p>
            <a:r>
              <a:rPr lang="en-US" sz="1400" dirty="0"/>
              <a:t>If the user quits the game, there is another menu to confirm the quit.</a:t>
            </a:r>
          </a:p>
          <a:p>
            <a:endParaRPr lang="en-US" sz="1400" dirty="0"/>
          </a:p>
          <a:p>
            <a:r>
              <a:rPr lang="en-US" sz="1400" dirty="0"/>
              <a:t>Yes, quits the game.</a:t>
            </a:r>
          </a:p>
          <a:p>
            <a:endParaRPr lang="en-US" sz="1400" dirty="0"/>
          </a:p>
          <a:p>
            <a:r>
              <a:rPr lang="en-US" sz="1400" dirty="0"/>
              <a:t>No, takes the user back to the menu.</a:t>
            </a:r>
          </a:p>
          <a:p>
            <a:endParaRPr lang="en-US" dirty="0"/>
          </a:p>
        </p:txBody>
      </p:sp>
      <p:sp>
        <p:nvSpPr>
          <p:cNvPr id="8" name="TextBox 7">
            <a:extLst>
              <a:ext uri="{FF2B5EF4-FFF2-40B4-BE49-F238E27FC236}">
                <a16:creationId xmlns:a16="http://schemas.microsoft.com/office/drawing/2014/main" id="{D3A0B12D-CE74-C00C-2C8A-F59DD429D771}"/>
              </a:ext>
            </a:extLst>
          </p:cNvPr>
          <p:cNvSpPr txBox="1"/>
          <p:nvPr/>
        </p:nvSpPr>
        <p:spPr>
          <a:xfrm>
            <a:off x="2105891" y="2112135"/>
            <a:ext cx="4100945" cy="369332"/>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Are you sure you would like to quit?</a:t>
            </a:r>
          </a:p>
        </p:txBody>
      </p:sp>
      <p:sp>
        <p:nvSpPr>
          <p:cNvPr id="9" name="TextBox 8">
            <a:extLst>
              <a:ext uri="{FF2B5EF4-FFF2-40B4-BE49-F238E27FC236}">
                <a16:creationId xmlns:a16="http://schemas.microsoft.com/office/drawing/2014/main" id="{A41AFB59-53CF-1BEC-2ACE-250BD8855F02}"/>
              </a:ext>
            </a:extLst>
          </p:cNvPr>
          <p:cNvSpPr txBox="1"/>
          <p:nvPr/>
        </p:nvSpPr>
        <p:spPr>
          <a:xfrm>
            <a:off x="3219721" y="2840264"/>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Yes</a:t>
            </a:r>
          </a:p>
        </p:txBody>
      </p:sp>
      <p:sp>
        <p:nvSpPr>
          <p:cNvPr id="10" name="TextBox 9">
            <a:extLst>
              <a:ext uri="{FF2B5EF4-FFF2-40B4-BE49-F238E27FC236}">
                <a16:creationId xmlns:a16="http://schemas.microsoft.com/office/drawing/2014/main" id="{538BB175-CA33-4598-73D6-491750810E92}"/>
              </a:ext>
            </a:extLst>
          </p:cNvPr>
          <p:cNvSpPr txBox="1"/>
          <p:nvPr/>
        </p:nvSpPr>
        <p:spPr>
          <a:xfrm>
            <a:off x="3219721" y="3568395"/>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No</a:t>
            </a:r>
          </a:p>
        </p:txBody>
      </p:sp>
    </p:spTree>
    <p:extLst>
      <p:ext uri="{BB962C8B-B14F-4D97-AF65-F5344CB8AC3E}">
        <p14:creationId xmlns:p14="http://schemas.microsoft.com/office/powerpoint/2010/main" val="938918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E731C18-F46B-E0AB-53BE-B02ED3845449}"/>
              </a:ext>
            </a:extLst>
          </p:cNvPr>
          <p:cNvPicPr>
            <a:picLocks noChangeAspect="1"/>
          </p:cNvPicPr>
          <p:nvPr/>
        </p:nvPicPr>
        <p:blipFill>
          <a:blip r:embed="rId2"/>
          <a:stretch>
            <a:fillRect/>
          </a:stretch>
        </p:blipFill>
        <p:spPr>
          <a:xfrm>
            <a:off x="882389" y="527288"/>
            <a:ext cx="6638053" cy="582125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2154436"/>
          </a:xfrm>
          <a:prstGeom prst="rect">
            <a:avLst/>
          </a:prstGeom>
          <a:noFill/>
        </p:spPr>
        <p:txBody>
          <a:bodyPr wrap="square" rtlCol="0">
            <a:spAutoFit/>
          </a:bodyPr>
          <a:lstStyle/>
          <a:p>
            <a:r>
              <a:rPr lang="en-US" b="1" dirty="0"/>
              <a:t>UC05 - Quit</a:t>
            </a:r>
          </a:p>
          <a:p>
            <a:endParaRPr lang="en-US" dirty="0"/>
          </a:p>
          <a:p>
            <a:r>
              <a:rPr lang="en-US" sz="1400" dirty="0"/>
              <a:t>At any point, either user can select to quit the game and go back to the main menu. </a:t>
            </a:r>
          </a:p>
          <a:p>
            <a:endParaRPr lang="en-US" sz="1400" dirty="0"/>
          </a:p>
          <a:p>
            <a:r>
              <a:rPr lang="en-US" sz="1400" dirty="0"/>
              <a:t>After selecting quit the user is prompted with are you sure you want to quit in case of a miss click.</a:t>
            </a:r>
          </a:p>
        </p:txBody>
      </p:sp>
      <p:sp>
        <p:nvSpPr>
          <p:cNvPr id="16" name="Rectangle 15">
            <a:extLst>
              <a:ext uri="{FF2B5EF4-FFF2-40B4-BE49-F238E27FC236}">
                <a16:creationId xmlns:a16="http://schemas.microsoft.com/office/drawing/2014/main" id="{51C5308A-C6B0-978B-1AAF-1793AEB6E472}"/>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BFCA30DF-50EA-FEB0-A177-C88553A977E3}"/>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19" name="TextBox 18">
            <a:extLst>
              <a:ext uri="{FF2B5EF4-FFF2-40B4-BE49-F238E27FC236}">
                <a16:creationId xmlns:a16="http://schemas.microsoft.com/office/drawing/2014/main" id="{2002A76B-0014-DB34-0763-3385B59982E3}"/>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20" name="TextBox 19">
            <a:extLst>
              <a:ext uri="{FF2B5EF4-FFF2-40B4-BE49-F238E27FC236}">
                <a16:creationId xmlns:a16="http://schemas.microsoft.com/office/drawing/2014/main" id="{2250C199-449C-8954-AA36-B9C7DFCD97CD}"/>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21" name="TextBox 20">
            <a:extLst>
              <a:ext uri="{FF2B5EF4-FFF2-40B4-BE49-F238E27FC236}">
                <a16:creationId xmlns:a16="http://schemas.microsoft.com/office/drawing/2014/main" id="{35ED9967-1D89-F87F-AD45-B21CDE790B58}"/>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25" name="Rectangle 24">
            <a:extLst>
              <a:ext uri="{FF2B5EF4-FFF2-40B4-BE49-F238E27FC236}">
                <a16:creationId xmlns:a16="http://schemas.microsoft.com/office/drawing/2014/main" id="{B0366AEE-DFA0-268F-21A6-F4421FBE211F}"/>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descr="A picture containing scissors, tool, brass knucks, weapon&#10;&#10;Description automatically generated">
            <a:extLst>
              <a:ext uri="{FF2B5EF4-FFF2-40B4-BE49-F238E27FC236}">
                <a16:creationId xmlns:a16="http://schemas.microsoft.com/office/drawing/2014/main" id="{4271E511-97AA-0373-B9F0-3FC9A35B7AA8}"/>
              </a:ext>
            </a:extLst>
          </p:cNvPr>
          <p:cNvPicPr>
            <a:picLocks noChangeAspect="1"/>
          </p:cNvPicPr>
          <p:nvPr/>
        </p:nvPicPr>
        <p:blipFill>
          <a:blip r:embed="rId3"/>
          <a:stretch>
            <a:fillRect/>
          </a:stretch>
        </p:blipFill>
        <p:spPr>
          <a:xfrm>
            <a:off x="4181023" y="571345"/>
            <a:ext cx="609600" cy="609600"/>
          </a:xfrm>
          <a:prstGeom prst="rect">
            <a:avLst/>
          </a:prstGeom>
        </p:spPr>
      </p:pic>
      <p:pic>
        <p:nvPicPr>
          <p:cNvPr id="27" name="Picture 26" descr="Shape&#10;&#10;Description automatically generated with low confidence">
            <a:extLst>
              <a:ext uri="{FF2B5EF4-FFF2-40B4-BE49-F238E27FC236}">
                <a16:creationId xmlns:a16="http://schemas.microsoft.com/office/drawing/2014/main" id="{C2E856FF-4574-F76D-0E3A-B9E366B5B7F2}"/>
              </a:ext>
            </a:extLst>
          </p:cNvPr>
          <p:cNvPicPr>
            <a:picLocks noChangeAspect="1"/>
          </p:cNvPicPr>
          <p:nvPr/>
        </p:nvPicPr>
        <p:blipFill>
          <a:blip r:embed="rId4"/>
          <a:stretch>
            <a:fillRect/>
          </a:stretch>
        </p:blipFill>
        <p:spPr>
          <a:xfrm>
            <a:off x="4136025" y="1333189"/>
            <a:ext cx="609600" cy="609600"/>
          </a:xfrm>
          <a:prstGeom prst="rect">
            <a:avLst/>
          </a:prstGeom>
        </p:spPr>
      </p:pic>
      <p:pic>
        <p:nvPicPr>
          <p:cNvPr id="29" name="Picture 28" descr="A close-up of a ring&#10;&#10;Description automatically generated with low confidence">
            <a:extLst>
              <a:ext uri="{FF2B5EF4-FFF2-40B4-BE49-F238E27FC236}">
                <a16:creationId xmlns:a16="http://schemas.microsoft.com/office/drawing/2014/main" id="{E6F43BFC-DCEC-505C-387E-7A066344241C}"/>
              </a:ext>
            </a:extLst>
          </p:cNvPr>
          <p:cNvPicPr>
            <a:picLocks noChangeAspect="1"/>
          </p:cNvPicPr>
          <p:nvPr/>
        </p:nvPicPr>
        <p:blipFill>
          <a:blip r:embed="rId5"/>
          <a:stretch>
            <a:fillRect/>
          </a:stretch>
        </p:blipFill>
        <p:spPr>
          <a:xfrm>
            <a:off x="3461347" y="601395"/>
            <a:ext cx="609600" cy="609600"/>
          </a:xfrm>
          <a:prstGeom prst="rect">
            <a:avLst/>
          </a:prstGeom>
        </p:spPr>
      </p:pic>
      <p:pic>
        <p:nvPicPr>
          <p:cNvPr id="30" name="Picture 29" descr="Icon&#10;&#10;Description automatically generated with medium confidence">
            <a:extLst>
              <a:ext uri="{FF2B5EF4-FFF2-40B4-BE49-F238E27FC236}">
                <a16:creationId xmlns:a16="http://schemas.microsoft.com/office/drawing/2014/main" id="{9413D0DA-B7AE-DFB2-0656-375278F42E21}"/>
              </a:ext>
            </a:extLst>
          </p:cNvPr>
          <p:cNvPicPr>
            <a:picLocks noChangeAspect="1"/>
          </p:cNvPicPr>
          <p:nvPr/>
        </p:nvPicPr>
        <p:blipFill>
          <a:blip r:embed="rId6"/>
          <a:stretch>
            <a:fillRect/>
          </a:stretch>
        </p:blipFill>
        <p:spPr>
          <a:xfrm>
            <a:off x="1259922" y="579550"/>
            <a:ext cx="609600" cy="609600"/>
          </a:xfrm>
          <a:prstGeom prst="rect">
            <a:avLst/>
          </a:prstGeom>
        </p:spPr>
      </p:pic>
      <p:pic>
        <p:nvPicPr>
          <p:cNvPr id="31" name="Picture 30">
            <a:extLst>
              <a:ext uri="{FF2B5EF4-FFF2-40B4-BE49-F238E27FC236}">
                <a16:creationId xmlns:a16="http://schemas.microsoft.com/office/drawing/2014/main" id="{BF2D985A-13FA-D8CE-9613-45C0EB2F0B23}"/>
              </a:ext>
            </a:extLst>
          </p:cNvPr>
          <p:cNvPicPr>
            <a:picLocks noChangeAspect="1"/>
          </p:cNvPicPr>
          <p:nvPr/>
        </p:nvPicPr>
        <p:blipFill>
          <a:blip r:embed="rId7"/>
          <a:stretch>
            <a:fillRect/>
          </a:stretch>
        </p:blipFill>
        <p:spPr>
          <a:xfrm>
            <a:off x="5567452" y="588516"/>
            <a:ext cx="609600" cy="609600"/>
          </a:xfrm>
          <a:prstGeom prst="rect">
            <a:avLst/>
          </a:prstGeom>
        </p:spPr>
      </p:pic>
      <p:pic>
        <p:nvPicPr>
          <p:cNvPr id="32" name="Picture 31" descr="Icon&#10;&#10;Description automatically generated with medium confidence">
            <a:extLst>
              <a:ext uri="{FF2B5EF4-FFF2-40B4-BE49-F238E27FC236}">
                <a16:creationId xmlns:a16="http://schemas.microsoft.com/office/drawing/2014/main" id="{F14ECB87-4765-8669-E9E3-385E9DF38BC5}"/>
              </a:ext>
            </a:extLst>
          </p:cNvPr>
          <p:cNvPicPr>
            <a:picLocks noChangeAspect="1"/>
          </p:cNvPicPr>
          <p:nvPr/>
        </p:nvPicPr>
        <p:blipFill>
          <a:blip r:embed="rId6"/>
          <a:stretch>
            <a:fillRect/>
          </a:stretch>
        </p:blipFill>
        <p:spPr>
          <a:xfrm>
            <a:off x="6312824" y="614988"/>
            <a:ext cx="609600" cy="609600"/>
          </a:xfrm>
          <a:prstGeom prst="rect">
            <a:avLst/>
          </a:prstGeom>
        </p:spPr>
      </p:pic>
      <p:pic>
        <p:nvPicPr>
          <p:cNvPr id="33" name="Picture 32" descr="Shape&#10;&#10;Description automatically generated with low confidence">
            <a:extLst>
              <a:ext uri="{FF2B5EF4-FFF2-40B4-BE49-F238E27FC236}">
                <a16:creationId xmlns:a16="http://schemas.microsoft.com/office/drawing/2014/main" id="{59B260F9-6266-FB33-4AAD-FECAD44FCFA1}"/>
              </a:ext>
            </a:extLst>
          </p:cNvPr>
          <p:cNvPicPr>
            <a:picLocks noChangeAspect="1"/>
          </p:cNvPicPr>
          <p:nvPr/>
        </p:nvPicPr>
        <p:blipFill>
          <a:blip r:embed="rId4"/>
          <a:stretch>
            <a:fillRect/>
          </a:stretch>
        </p:blipFill>
        <p:spPr>
          <a:xfrm>
            <a:off x="246556" y="5702522"/>
            <a:ext cx="502746" cy="502746"/>
          </a:xfrm>
          <a:prstGeom prst="rect">
            <a:avLst/>
          </a:prstGeom>
        </p:spPr>
      </p:pic>
      <p:pic>
        <p:nvPicPr>
          <p:cNvPr id="34" name="Picture 33" descr="Shape&#10;&#10;Description automatically generated with low confidence">
            <a:extLst>
              <a:ext uri="{FF2B5EF4-FFF2-40B4-BE49-F238E27FC236}">
                <a16:creationId xmlns:a16="http://schemas.microsoft.com/office/drawing/2014/main" id="{8E28FDFA-F7A6-B6C7-5CC8-CCEA25705560}"/>
              </a:ext>
            </a:extLst>
          </p:cNvPr>
          <p:cNvPicPr>
            <a:picLocks noChangeAspect="1"/>
          </p:cNvPicPr>
          <p:nvPr/>
        </p:nvPicPr>
        <p:blipFill>
          <a:blip r:embed="rId4"/>
          <a:stretch>
            <a:fillRect/>
          </a:stretch>
        </p:blipFill>
        <p:spPr>
          <a:xfrm>
            <a:off x="6303036" y="1333189"/>
            <a:ext cx="609600" cy="609600"/>
          </a:xfrm>
          <a:prstGeom prst="rect">
            <a:avLst/>
          </a:prstGeom>
        </p:spPr>
      </p:pic>
      <p:pic>
        <p:nvPicPr>
          <p:cNvPr id="35" name="Picture 34" descr="Shape&#10;&#10;Description automatically generated with low confidence">
            <a:extLst>
              <a:ext uri="{FF2B5EF4-FFF2-40B4-BE49-F238E27FC236}">
                <a16:creationId xmlns:a16="http://schemas.microsoft.com/office/drawing/2014/main" id="{743777A6-74B4-652B-9DEC-585E577308C8}"/>
              </a:ext>
            </a:extLst>
          </p:cNvPr>
          <p:cNvPicPr>
            <a:picLocks noChangeAspect="1"/>
          </p:cNvPicPr>
          <p:nvPr/>
        </p:nvPicPr>
        <p:blipFill>
          <a:blip r:embed="rId4"/>
          <a:stretch>
            <a:fillRect/>
          </a:stretch>
        </p:blipFill>
        <p:spPr>
          <a:xfrm>
            <a:off x="5596318" y="2040220"/>
            <a:ext cx="609600" cy="609600"/>
          </a:xfrm>
          <a:prstGeom prst="rect">
            <a:avLst/>
          </a:prstGeom>
        </p:spPr>
      </p:pic>
      <p:grpSp>
        <p:nvGrpSpPr>
          <p:cNvPr id="36" name="Group 35">
            <a:extLst>
              <a:ext uri="{FF2B5EF4-FFF2-40B4-BE49-F238E27FC236}">
                <a16:creationId xmlns:a16="http://schemas.microsoft.com/office/drawing/2014/main" id="{AA68D53C-AD7B-9254-EA9A-CF3AA7FDB512}"/>
              </a:ext>
            </a:extLst>
          </p:cNvPr>
          <p:cNvGrpSpPr/>
          <p:nvPr/>
        </p:nvGrpSpPr>
        <p:grpSpPr>
          <a:xfrm>
            <a:off x="1264340" y="2726191"/>
            <a:ext cx="5678774" cy="3487769"/>
            <a:chOff x="1264340" y="2726191"/>
            <a:chExt cx="5678774" cy="3487769"/>
          </a:xfrm>
        </p:grpSpPr>
        <p:pic>
          <p:nvPicPr>
            <p:cNvPr id="37" name="Picture 36" descr="A picture containing text, clipart&#10;&#10;Description automatically generated">
              <a:extLst>
                <a:ext uri="{FF2B5EF4-FFF2-40B4-BE49-F238E27FC236}">
                  <a16:creationId xmlns:a16="http://schemas.microsoft.com/office/drawing/2014/main" id="{F1323FC2-7B28-7A4A-3D6B-3CCA41381A01}"/>
                </a:ext>
              </a:extLst>
            </p:cNvPr>
            <p:cNvPicPr>
              <a:picLocks noChangeAspect="1"/>
            </p:cNvPicPr>
            <p:nvPr/>
          </p:nvPicPr>
          <p:blipFill>
            <a:blip r:embed="rId8"/>
            <a:stretch>
              <a:fillRect/>
            </a:stretch>
          </p:blipFill>
          <p:spPr>
            <a:xfrm>
              <a:off x="4140836" y="2726191"/>
              <a:ext cx="609600" cy="609600"/>
            </a:xfrm>
            <a:prstGeom prst="rect">
              <a:avLst/>
            </a:prstGeom>
          </p:spPr>
        </p:pic>
        <p:pic>
          <p:nvPicPr>
            <p:cNvPr id="38" name="Picture 37" descr="A white bird with a black background&#10;&#10;Description automatically generated with low confidence">
              <a:extLst>
                <a:ext uri="{FF2B5EF4-FFF2-40B4-BE49-F238E27FC236}">
                  <a16:creationId xmlns:a16="http://schemas.microsoft.com/office/drawing/2014/main" id="{6A1BE7B4-321B-C4FE-15D2-C33B2917AC4D}"/>
                </a:ext>
              </a:extLst>
            </p:cNvPr>
            <p:cNvPicPr>
              <a:picLocks noChangeAspect="1"/>
            </p:cNvPicPr>
            <p:nvPr/>
          </p:nvPicPr>
          <p:blipFill>
            <a:blip r:embed="rId9"/>
            <a:stretch>
              <a:fillRect/>
            </a:stretch>
          </p:blipFill>
          <p:spPr>
            <a:xfrm>
              <a:off x="5584595" y="2733039"/>
              <a:ext cx="609600" cy="609600"/>
            </a:xfrm>
            <a:prstGeom prst="rect">
              <a:avLst/>
            </a:prstGeom>
          </p:spPr>
        </p:pic>
        <p:pic>
          <p:nvPicPr>
            <p:cNvPr id="39" name="Picture 38" descr="A picture containing text, weapon&#10;&#10;Description automatically generated">
              <a:extLst>
                <a:ext uri="{FF2B5EF4-FFF2-40B4-BE49-F238E27FC236}">
                  <a16:creationId xmlns:a16="http://schemas.microsoft.com/office/drawing/2014/main" id="{551A044B-5AD0-BB45-684C-A7C75865A050}"/>
                </a:ext>
              </a:extLst>
            </p:cNvPr>
            <p:cNvPicPr>
              <a:picLocks noChangeAspect="1"/>
            </p:cNvPicPr>
            <p:nvPr/>
          </p:nvPicPr>
          <p:blipFill>
            <a:blip r:embed="rId10"/>
            <a:stretch>
              <a:fillRect/>
            </a:stretch>
          </p:blipFill>
          <p:spPr>
            <a:xfrm>
              <a:off x="4153785" y="5604360"/>
              <a:ext cx="609600" cy="609600"/>
            </a:xfrm>
            <a:prstGeom prst="rect">
              <a:avLst/>
            </a:prstGeom>
          </p:spPr>
        </p:pic>
        <p:pic>
          <p:nvPicPr>
            <p:cNvPr id="40" name="Picture 39" descr="A silhouette of a person&#10;&#10;Description automatically generated with low confidence">
              <a:extLst>
                <a:ext uri="{FF2B5EF4-FFF2-40B4-BE49-F238E27FC236}">
                  <a16:creationId xmlns:a16="http://schemas.microsoft.com/office/drawing/2014/main" id="{BCDDAD2F-9D6D-FBAA-8AAC-B4301D6A56A4}"/>
                </a:ext>
              </a:extLst>
            </p:cNvPr>
            <p:cNvPicPr>
              <a:picLocks noChangeAspect="1"/>
            </p:cNvPicPr>
            <p:nvPr/>
          </p:nvPicPr>
          <p:blipFill>
            <a:blip r:embed="rId11"/>
            <a:stretch>
              <a:fillRect/>
            </a:stretch>
          </p:blipFill>
          <p:spPr>
            <a:xfrm>
              <a:off x="6323181" y="4869230"/>
              <a:ext cx="609600" cy="609600"/>
            </a:xfrm>
            <a:prstGeom prst="rect">
              <a:avLst/>
            </a:prstGeom>
          </p:spPr>
        </p:pic>
        <p:pic>
          <p:nvPicPr>
            <p:cNvPr id="41" name="Picture 40" descr="A picture containing text, clipart, gear&#10;&#10;Description automatically generated">
              <a:extLst>
                <a:ext uri="{FF2B5EF4-FFF2-40B4-BE49-F238E27FC236}">
                  <a16:creationId xmlns:a16="http://schemas.microsoft.com/office/drawing/2014/main" id="{C845AF3F-8F32-7AAA-61E6-AF69BD873057}"/>
                </a:ext>
              </a:extLst>
            </p:cNvPr>
            <p:cNvPicPr>
              <a:picLocks noChangeAspect="1"/>
            </p:cNvPicPr>
            <p:nvPr/>
          </p:nvPicPr>
          <p:blipFill>
            <a:blip r:embed="rId12"/>
            <a:stretch>
              <a:fillRect/>
            </a:stretch>
          </p:blipFill>
          <p:spPr>
            <a:xfrm>
              <a:off x="3454715" y="5601863"/>
              <a:ext cx="609600" cy="609600"/>
            </a:xfrm>
            <a:prstGeom prst="rect">
              <a:avLst/>
            </a:prstGeom>
          </p:spPr>
        </p:pic>
        <p:pic>
          <p:nvPicPr>
            <p:cNvPr id="42" name="Picture 41" descr="Icon&#10;&#10;Description automatically generated with low confidence">
              <a:extLst>
                <a:ext uri="{FF2B5EF4-FFF2-40B4-BE49-F238E27FC236}">
                  <a16:creationId xmlns:a16="http://schemas.microsoft.com/office/drawing/2014/main" id="{3761F999-24E1-AA65-43BF-E41B962D2826}"/>
                </a:ext>
              </a:extLst>
            </p:cNvPr>
            <p:cNvPicPr>
              <a:picLocks noChangeAspect="1"/>
            </p:cNvPicPr>
            <p:nvPr/>
          </p:nvPicPr>
          <p:blipFill>
            <a:blip r:embed="rId13"/>
            <a:stretch>
              <a:fillRect/>
            </a:stretch>
          </p:blipFill>
          <p:spPr>
            <a:xfrm>
              <a:off x="6333514" y="5589607"/>
              <a:ext cx="609600" cy="609600"/>
            </a:xfrm>
            <a:prstGeom prst="rect">
              <a:avLst/>
            </a:prstGeom>
          </p:spPr>
        </p:pic>
        <p:pic>
          <p:nvPicPr>
            <p:cNvPr id="43" name="Picture 42" descr="Icon&#10;&#10;Description automatically generated with low confidence">
              <a:extLst>
                <a:ext uri="{FF2B5EF4-FFF2-40B4-BE49-F238E27FC236}">
                  <a16:creationId xmlns:a16="http://schemas.microsoft.com/office/drawing/2014/main" id="{4D1DEE54-6C9F-98C7-D454-DB0297DD45A8}"/>
                </a:ext>
              </a:extLst>
            </p:cNvPr>
            <p:cNvPicPr>
              <a:picLocks noChangeAspect="1"/>
            </p:cNvPicPr>
            <p:nvPr/>
          </p:nvPicPr>
          <p:blipFill>
            <a:blip r:embed="rId13"/>
            <a:stretch>
              <a:fillRect/>
            </a:stretch>
          </p:blipFill>
          <p:spPr>
            <a:xfrm>
              <a:off x="1264813" y="2779815"/>
              <a:ext cx="609600" cy="609600"/>
            </a:xfrm>
            <a:prstGeom prst="rect">
              <a:avLst/>
            </a:prstGeom>
          </p:spPr>
        </p:pic>
        <p:pic>
          <p:nvPicPr>
            <p:cNvPr id="44" name="Picture 43" descr="A white bird with a black background&#10;&#10;Description automatically generated with low confidence">
              <a:extLst>
                <a:ext uri="{FF2B5EF4-FFF2-40B4-BE49-F238E27FC236}">
                  <a16:creationId xmlns:a16="http://schemas.microsoft.com/office/drawing/2014/main" id="{A5DD1AFA-29EA-69E4-97D9-A8321148872B}"/>
                </a:ext>
              </a:extLst>
            </p:cNvPr>
            <p:cNvPicPr>
              <a:picLocks noChangeAspect="1"/>
            </p:cNvPicPr>
            <p:nvPr/>
          </p:nvPicPr>
          <p:blipFill>
            <a:blip r:embed="rId9"/>
            <a:stretch>
              <a:fillRect/>
            </a:stretch>
          </p:blipFill>
          <p:spPr>
            <a:xfrm>
              <a:off x="2003149" y="4133292"/>
              <a:ext cx="609600" cy="609600"/>
            </a:xfrm>
            <a:prstGeom prst="rect">
              <a:avLst/>
            </a:prstGeom>
          </p:spPr>
        </p:pic>
        <p:pic>
          <p:nvPicPr>
            <p:cNvPr id="45" name="Picture 44" descr="A picture containing text, clipart&#10;&#10;Description automatically generated">
              <a:extLst>
                <a:ext uri="{FF2B5EF4-FFF2-40B4-BE49-F238E27FC236}">
                  <a16:creationId xmlns:a16="http://schemas.microsoft.com/office/drawing/2014/main" id="{243596BE-690B-3EC0-A3FC-E0A2B510D414}"/>
                </a:ext>
              </a:extLst>
            </p:cNvPr>
            <p:cNvPicPr>
              <a:picLocks noChangeAspect="1"/>
            </p:cNvPicPr>
            <p:nvPr/>
          </p:nvPicPr>
          <p:blipFill>
            <a:blip r:embed="rId8"/>
            <a:stretch>
              <a:fillRect/>
            </a:stretch>
          </p:blipFill>
          <p:spPr>
            <a:xfrm>
              <a:off x="4880770" y="5586964"/>
              <a:ext cx="609600" cy="609600"/>
            </a:xfrm>
            <a:prstGeom prst="rect">
              <a:avLst/>
            </a:prstGeom>
          </p:spPr>
        </p:pic>
        <p:pic>
          <p:nvPicPr>
            <p:cNvPr id="46" name="Picture 45" descr="A silhouette of a person&#10;&#10;Description automatically generated with low confidence">
              <a:extLst>
                <a:ext uri="{FF2B5EF4-FFF2-40B4-BE49-F238E27FC236}">
                  <a16:creationId xmlns:a16="http://schemas.microsoft.com/office/drawing/2014/main" id="{9CECB410-AB62-3530-6939-63C75B5351FA}"/>
                </a:ext>
              </a:extLst>
            </p:cNvPr>
            <p:cNvPicPr>
              <a:picLocks noChangeAspect="1"/>
            </p:cNvPicPr>
            <p:nvPr/>
          </p:nvPicPr>
          <p:blipFill>
            <a:blip r:embed="rId11"/>
            <a:stretch>
              <a:fillRect/>
            </a:stretch>
          </p:blipFill>
          <p:spPr>
            <a:xfrm>
              <a:off x="5581911" y="4854117"/>
              <a:ext cx="609600" cy="609600"/>
            </a:xfrm>
            <a:prstGeom prst="rect">
              <a:avLst/>
            </a:prstGeom>
          </p:spPr>
        </p:pic>
        <p:pic>
          <p:nvPicPr>
            <p:cNvPr id="49" name="Picture 48" descr="A silhouette of a person&#10;&#10;Description automatically generated with low confidence">
              <a:extLst>
                <a:ext uri="{FF2B5EF4-FFF2-40B4-BE49-F238E27FC236}">
                  <a16:creationId xmlns:a16="http://schemas.microsoft.com/office/drawing/2014/main" id="{A21D8ADF-AF25-DBFF-4F06-0752C713C699}"/>
                </a:ext>
              </a:extLst>
            </p:cNvPr>
            <p:cNvPicPr>
              <a:picLocks noChangeAspect="1"/>
            </p:cNvPicPr>
            <p:nvPr/>
          </p:nvPicPr>
          <p:blipFill>
            <a:blip r:embed="rId11"/>
            <a:stretch>
              <a:fillRect/>
            </a:stretch>
          </p:blipFill>
          <p:spPr>
            <a:xfrm>
              <a:off x="4868544" y="4845869"/>
              <a:ext cx="609600" cy="609600"/>
            </a:xfrm>
            <a:prstGeom prst="rect">
              <a:avLst/>
            </a:prstGeom>
          </p:spPr>
        </p:pic>
        <p:pic>
          <p:nvPicPr>
            <p:cNvPr id="51" name="Picture 50" descr="A silhouette of a person&#10;&#10;Description automatically generated with low confidence">
              <a:extLst>
                <a:ext uri="{FF2B5EF4-FFF2-40B4-BE49-F238E27FC236}">
                  <a16:creationId xmlns:a16="http://schemas.microsoft.com/office/drawing/2014/main" id="{F3E2B100-8D07-40A4-CC09-30D1A5A9D885}"/>
                </a:ext>
              </a:extLst>
            </p:cNvPr>
            <p:cNvPicPr>
              <a:picLocks noChangeAspect="1"/>
            </p:cNvPicPr>
            <p:nvPr/>
          </p:nvPicPr>
          <p:blipFill>
            <a:blip r:embed="rId11"/>
            <a:stretch>
              <a:fillRect/>
            </a:stretch>
          </p:blipFill>
          <p:spPr>
            <a:xfrm>
              <a:off x="3454715" y="4133292"/>
              <a:ext cx="609600" cy="609600"/>
            </a:xfrm>
            <a:prstGeom prst="rect">
              <a:avLst/>
            </a:prstGeom>
          </p:spPr>
        </p:pic>
        <p:pic>
          <p:nvPicPr>
            <p:cNvPr id="61" name="Picture 60" descr="A silhouette of a person&#10;&#10;Description automatically generated with low confidence">
              <a:extLst>
                <a:ext uri="{FF2B5EF4-FFF2-40B4-BE49-F238E27FC236}">
                  <a16:creationId xmlns:a16="http://schemas.microsoft.com/office/drawing/2014/main" id="{4702CA26-12B2-9680-C274-6586BCE9C057}"/>
                </a:ext>
              </a:extLst>
            </p:cNvPr>
            <p:cNvPicPr>
              <a:picLocks noChangeAspect="1"/>
            </p:cNvPicPr>
            <p:nvPr/>
          </p:nvPicPr>
          <p:blipFill>
            <a:blip r:embed="rId11"/>
            <a:stretch>
              <a:fillRect/>
            </a:stretch>
          </p:blipFill>
          <p:spPr>
            <a:xfrm>
              <a:off x="2708552" y="4854117"/>
              <a:ext cx="609600" cy="609600"/>
            </a:xfrm>
            <a:prstGeom prst="rect">
              <a:avLst/>
            </a:prstGeom>
          </p:spPr>
        </p:pic>
        <p:pic>
          <p:nvPicPr>
            <p:cNvPr id="63" name="Picture 62" descr="A silhouette of a person&#10;&#10;Description automatically generated with low confidence">
              <a:extLst>
                <a:ext uri="{FF2B5EF4-FFF2-40B4-BE49-F238E27FC236}">
                  <a16:creationId xmlns:a16="http://schemas.microsoft.com/office/drawing/2014/main" id="{A8834286-8836-2473-4118-E1655B0BE1AA}"/>
                </a:ext>
              </a:extLst>
            </p:cNvPr>
            <p:cNvPicPr>
              <a:picLocks noChangeAspect="1"/>
            </p:cNvPicPr>
            <p:nvPr/>
          </p:nvPicPr>
          <p:blipFill>
            <a:blip r:embed="rId11"/>
            <a:stretch>
              <a:fillRect/>
            </a:stretch>
          </p:blipFill>
          <p:spPr>
            <a:xfrm>
              <a:off x="1264340" y="4854117"/>
              <a:ext cx="609600" cy="609600"/>
            </a:xfrm>
            <a:prstGeom prst="rect">
              <a:avLst/>
            </a:prstGeom>
          </p:spPr>
        </p:pic>
      </p:grpSp>
      <p:pic>
        <p:nvPicPr>
          <p:cNvPr id="64" name="Picture 63" descr="Diagram&#10;&#10;Description automatically generated">
            <a:extLst>
              <a:ext uri="{FF2B5EF4-FFF2-40B4-BE49-F238E27FC236}">
                <a16:creationId xmlns:a16="http://schemas.microsoft.com/office/drawing/2014/main" id="{6324E243-4145-BBD7-8D8B-C03596C9F229}"/>
              </a:ext>
            </a:extLst>
          </p:cNvPr>
          <p:cNvPicPr>
            <a:picLocks noChangeAspect="1"/>
          </p:cNvPicPr>
          <p:nvPr/>
        </p:nvPicPr>
        <p:blipFill>
          <a:blip r:embed="rId14"/>
          <a:stretch>
            <a:fillRect/>
          </a:stretch>
        </p:blipFill>
        <p:spPr>
          <a:xfrm>
            <a:off x="254475" y="3630547"/>
            <a:ext cx="502745" cy="502745"/>
          </a:xfrm>
          <a:prstGeom prst="rect">
            <a:avLst/>
          </a:prstGeom>
        </p:spPr>
      </p:pic>
      <p:sp>
        <p:nvSpPr>
          <p:cNvPr id="65" name="TextBox 64">
            <a:extLst>
              <a:ext uri="{FF2B5EF4-FFF2-40B4-BE49-F238E27FC236}">
                <a16:creationId xmlns:a16="http://schemas.microsoft.com/office/drawing/2014/main" id="{3F3A6E89-A910-A04C-593F-98F0EEFDD327}"/>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pic>
        <p:nvPicPr>
          <p:cNvPr id="67" name="Picture 66" descr="A silhouette of a person&#10;&#10;Description automatically generated with low confidence">
            <a:extLst>
              <a:ext uri="{FF2B5EF4-FFF2-40B4-BE49-F238E27FC236}">
                <a16:creationId xmlns:a16="http://schemas.microsoft.com/office/drawing/2014/main" id="{D85F230E-5B74-D665-DD62-4A205B5F53E5}"/>
              </a:ext>
            </a:extLst>
          </p:cNvPr>
          <p:cNvPicPr>
            <a:picLocks noChangeAspect="1"/>
          </p:cNvPicPr>
          <p:nvPr/>
        </p:nvPicPr>
        <p:blipFill>
          <a:blip r:embed="rId11"/>
          <a:stretch>
            <a:fillRect/>
          </a:stretch>
        </p:blipFill>
        <p:spPr>
          <a:xfrm>
            <a:off x="4138997" y="4857592"/>
            <a:ext cx="609600" cy="609600"/>
          </a:xfrm>
          <a:prstGeom prst="rect">
            <a:avLst/>
          </a:prstGeom>
        </p:spPr>
      </p:pic>
      <p:sp>
        <p:nvSpPr>
          <p:cNvPr id="69" name="TextBox 68">
            <a:extLst>
              <a:ext uri="{FF2B5EF4-FFF2-40B4-BE49-F238E27FC236}">
                <a16:creationId xmlns:a16="http://schemas.microsoft.com/office/drawing/2014/main" id="{84A8BEC1-EEA2-39AE-5F96-D6B907344E16}"/>
              </a:ext>
            </a:extLst>
          </p:cNvPr>
          <p:cNvSpPr txBox="1"/>
          <p:nvPr/>
        </p:nvSpPr>
        <p:spPr>
          <a:xfrm>
            <a:off x="660451" y="5745943"/>
            <a:ext cx="403102" cy="369332"/>
          </a:xfrm>
          <a:prstGeom prst="rect">
            <a:avLst/>
          </a:prstGeom>
          <a:noFill/>
        </p:spPr>
        <p:txBody>
          <a:bodyPr wrap="square" rtlCol="0">
            <a:spAutoFit/>
          </a:bodyPr>
          <a:lstStyle/>
          <a:p>
            <a:r>
              <a:rPr lang="en-US" dirty="0"/>
              <a:t>x4</a:t>
            </a:r>
          </a:p>
        </p:txBody>
      </p:sp>
      <p:pic>
        <p:nvPicPr>
          <p:cNvPr id="71" name="Picture 70">
            <a:extLst>
              <a:ext uri="{FF2B5EF4-FFF2-40B4-BE49-F238E27FC236}">
                <a16:creationId xmlns:a16="http://schemas.microsoft.com/office/drawing/2014/main" id="{46EF5ADD-CF03-DBBA-A3E2-3A9DE3C7D361}"/>
              </a:ext>
            </a:extLst>
          </p:cNvPr>
          <p:cNvPicPr>
            <a:picLocks noChangeAspect="1"/>
          </p:cNvPicPr>
          <p:nvPr/>
        </p:nvPicPr>
        <p:blipFill>
          <a:blip r:embed="rId7"/>
          <a:stretch>
            <a:fillRect/>
          </a:stretch>
        </p:blipFill>
        <p:spPr>
          <a:xfrm>
            <a:off x="250326" y="4273968"/>
            <a:ext cx="502745" cy="502745"/>
          </a:xfrm>
          <a:prstGeom prst="rect">
            <a:avLst/>
          </a:prstGeom>
        </p:spPr>
      </p:pic>
      <p:sp>
        <p:nvSpPr>
          <p:cNvPr id="73" name="TextBox 72">
            <a:extLst>
              <a:ext uri="{FF2B5EF4-FFF2-40B4-BE49-F238E27FC236}">
                <a16:creationId xmlns:a16="http://schemas.microsoft.com/office/drawing/2014/main" id="{F7611569-14B0-3BA7-603B-419674FC16B6}"/>
              </a:ext>
            </a:extLst>
          </p:cNvPr>
          <p:cNvSpPr txBox="1"/>
          <p:nvPr/>
        </p:nvSpPr>
        <p:spPr>
          <a:xfrm>
            <a:off x="649225" y="4348086"/>
            <a:ext cx="403102" cy="369332"/>
          </a:xfrm>
          <a:prstGeom prst="rect">
            <a:avLst/>
          </a:prstGeom>
          <a:noFill/>
        </p:spPr>
        <p:txBody>
          <a:bodyPr wrap="square" rtlCol="0">
            <a:spAutoFit/>
          </a:bodyPr>
          <a:lstStyle/>
          <a:p>
            <a:r>
              <a:rPr lang="en-US" dirty="0"/>
              <a:t>x1</a:t>
            </a:r>
          </a:p>
        </p:txBody>
      </p:sp>
      <p:pic>
        <p:nvPicPr>
          <p:cNvPr id="78" name="Picture 77" descr="A white bird with a black background&#10;&#10;Description automatically generated with low confidence">
            <a:extLst>
              <a:ext uri="{FF2B5EF4-FFF2-40B4-BE49-F238E27FC236}">
                <a16:creationId xmlns:a16="http://schemas.microsoft.com/office/drawing/2014/main" id="{AACCD20A-DFCC-4ACD-0FC9-561515022CDB}"/>
              </a:ext>
            </a:extLst>
          </p:cNvPr>
          <p:cNvPicPr>
            <a:picLocks noChangeAspect="1"/>
          </p:cNvPicPr>
          <p:nvPr/>
        </p:nvPicPr>
        <p:blipFill>
          <a:blip r:embed="rId9"/>
          <a:stretch>
            <a:fillRect/>
          </a:stretch>
        </p:blipFill>
        <p:spPr>
          <a:xfrm>
            <a:off x="1986150" y="614987"/>
            <a:ext cx="609600" cy="609600"/>
          </a:xfrm>
          <a:prstGeom prst="rect">
            <a:avLst/>
          </a:prstGeom>
        </p:spPr>
      </p:pic>
      <p:pic>
        <p:nvPicPr>
          <p:cNvPr id="79" name="Picture 78" descr="A silhouette of a person&#10;&#10;Description automatically generated with low confidence">
            <a:extLst>
              <a:ext uri="{FF2B5EF4-FFF2-40B4-BE49-F238E27FC236}">
                <a16:creationId xmlns:a16="http://schemas.microsoft.com/office/drawing/2014/main" id="{DD93AE06-F05D-62C3-F089-99C81555B14A}"/>
              </a:ext>
            </a:extLst>
          </p:cNvPr>
          <p:cNvPicPr>
            <a:picLocks noChangeAspect="1"/>
          </p:cNvPicPr>
          <p:nvPr/>
        </p:nvPicPr>
        <p:blipFill>
          <a:blip r:embed="rId11"/>
          <a:stretch>
            <a:fillRect/>
          </a:stretch>
        </p:blipFill>
        <p:spPr>
          <a:xfrm>
            <a:off x="7134245" y="5733345"/>
            <a:ext cx="500474" cy="500474"/>
          </a:xfrm>
          <a:prstGeom prst="rect">
            <a:avLst/>
          </a:prstGeom>
        </p:spPr>
      </p:pic>
      <p:sp>
        <p:nvSpPr>
          <p:cNvPr id="81" name="TextBox 80">
            <a:extLst>
              <a:ext uri="{FF2B5EF4-FFF2-40B4-BE49-F238E27FC236}">
                <a16:creationId xmlns:a16="http://schemas.microsoft.com/office/drawing/2014/main" id="{B2E72D25-FE68-5EF7-5CDB-DFC695594F4A}"/>
              </a:ext>
            </a:extLst>
          </p:cNvPr>
          <p:cNvSpPr txBox="1"/>
          <p:nvPr/>
        </p:nvSpPr>
        <p:spPr>
          <a:xfrm>
            <a:off x="7523572" y="5798916"/>
            <a:ext cx="403102" cy="369332"/>
          </a:xfrm>
          <a:prstGeom prst="rect">
            <a:avLst/>
          </a:prstGeom>
          <a:noFill/>
        </p:spPr>
        <p:txBody>
          <a:bodyPr wrap="square" rtlCol="0">
            <a:spAutoFit/>
          </a:bodyPr>
          <a:lstStyle/>
          <a:p>
            <a:r>
              <a:rPr lang="en-US" dirty="0"/>
              <a:t>x1</a:t>
            </a:r>
          </a:p>
        </p:txBody>
      </p:sp>
      <p:pic>
        <p:nvPicPr>
          <p:cNvPr id="85" name="Graphic 84" descr="Cursor with solid fill">
            <a:extLst>
              <a:ext uri="{FF2B5EF4-FFF2-40B4-BE49-F238E27FC236}">
                <a16:creationId xmlns:a16="http://schemas.microsoft.com/office/drawing/2014/main" id="{ACB003B7-A03F-01C5-1B15-4A61FB3BE0DB}"/>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7323005" y="1430620"/>
            <a:ext cx="914400" cy="914400"/>
          </a:xfrm>
          <a:prstGeom prst="rect">
            <a:avLst/>
          </a:prstGeom>
        </p:spPr>
      </p:pic>
      <p:sp>
        <p:nvSpPr>
          <p:cNvPr id="86" name="Rectangle 85">
            <a:extLst>
              <a:ext uri="{FF2B5EF4-FFF2-40B4-BE49-F238E27FC236}">
                <a16:creationId xmlns:a16="http://schemas.microsoft.com/office/drawing/2014/main" id="{7A51697F-B933-F845-FBFE-274A72D47012}"/>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Mohammed's Turn</a:t>
            </a:r>
          </a:p>
        </p:txBody>
      </p:sp>
    </p:spTree>
    <p:extLst>
      <p:ext uri="{BB962C8B-B14F-4D97-AF65-F5344CB8AC3E}">
        <p14:creationId xmlns:p14="http://schemas.microsoft.com/office/powerpoint/2010/main" val="2028700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7E4878D-93A1-1952-57FE-DBA91FBC8E34}"/>
              </a:ext>
            </a:extLst>
          </p:cNvPr>
          <p:cNvPicPr>
            <a:picLocks noChangeAspect="1"/>
          </p:cNvPicPr>
          <p:nvPr/>
        </p:nvPicPr>
        <p:blipFill>
          <a:blip r:embed="rId2"/>
          <a:stretch>
            <a:fillRect/>
          </a:stretch>
        </p:blipFill>
        <p:spPr>
          <a:xfrm>
            <a:off x="882389" y="527288"/>
            <a:ext cx="6638053" cy="582125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3631763"/>
          </a:xfrm>
          <a:prstGeom prst="rect">
            <a:avLst/>
          </a:prstGeom>
          <a:noFill/>
        </p:spPr>
        <p:txBody>
          <a:bodyPr wrap="square" rtlCol="0">
            <a:spAutoFit/>
          </a:bodyPr>
          <a:lstStyle/>
          <a:p>
            <a:r>
              <a:rPr lang="en-US" b="1" dirty="0"/>
              <a:t>UC06 - </a:t>
            </a:r>
            <a:r>
              <a:rPr lang="en-GB" sz="1800" b="1" i="0" u="none" strike="noStrike" baseline="0" dirty="0">
                <a:solidFill>
                  <a:srgbClr val="000000"/>
                </a:solidFill>
              </a:rPr>
              <a:t>Select piece</a:t>
            </a:r>
            <a:r>
              <a:rPr lang="en-GB" sz="1800" b="0" i="0" u="none" strike="noStrike" baseline="0" dirty="0">
                <a:solidFill>
                  <a:srgbClr val="000000"/>
                </a:solidFill>
              </a:rPr>
              <a:t> </a:t>
            </a:r>
            <a:r>
              <a:rPr lang="en-US" b="1" dirty="0"/>
              <a:t> </a:t>
            </a:r>
          </a:p>
          <a:p>
            <a:r>
              <a:rPr lang="en-US" b="1" dirty="0"/>
              <a:t>UC09 - </a:t>
            </a:r>
            <a:r>
              <a:rPr lang="en-US" sz="1800" b="1" i="0" u="none" strike="noStrike" baseline="0" dirty="0">
                <a:solidFill>
                  <a:srgbClr val="000000"/>
                </a:solidFill>
              </a:rPr>
              <a:t>See all potential moves for selected piece</a:t>
            </a:r>
            <a:endParaRPr lang="en-US" b="1" dirty="0"/>
          </a:p>
          <a:p>
            <a:endParaRPr lang="en-US" dirty="0"/>
          </a:p>
          <a:p>
            <a:r>
              <a:rPr lang="en-US" sz="1400" dirty="0"/>
              <a:t>User selects piece with a single left click to play. This displays all potential moves for this piece with dots. </a:t>
            </a:r>
          </a:p>
          <a:p>
            <a:endParaRPr lang="en-US" sz="1400" dirty="0"/>
          </a:p>
          <a:p>
            <a:r>
              <a:rPr lang="en-US" sz="1400" dirty="0"/>
              <a:t>The user will then left click again on the cell they would like to move the selected piece to.</a:t>
            </a:r>
          </a:p>
          <a:p>
            <a:endParaRPr lang="en-US" sz="1400" dirty="0"/>
          </a:p>
          <a:p>
            <a:r>
              <a:rPr lang="en-US" sz="1400" dirty="0"/>
              <a:t>The user's turn is depicted in the top right of the board.</a:t>
            </a:r>
          </a:p>
          <a:p>
            <a:endParaRPr lang="en-US" dirty="0"/>
          </a:p>
        </p:txBody>
      </p:sp>
      <p:sp>
        <p:nvSpPr>
          <p:cNvPr id="3" name="TextBox 2">
            <a:extLst>
              <a:ext uri="{FF2B5EF4-FFF2-40B4-BE49-F238E27FC236}">
                <a16:creationId xmlns:a16="http://schemas.microsoft.com/office/drawing/2014/main" id="{35B9EB2B-D84A-EDFE-FF60-882CBCE78CCB}"/>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4" name="TextBox 3">
            <a:extLst>
              <a:ext uri="{FF2B5EF4-FFF2-40B4-BE49-F238E27FC236}">
                <a16:creationId xmlns:a16="http://schemas.microsoft.com/office/drawing/2014/main" id="{62784F8F-3DA5-75E7-013F-95C033C5E830}"/>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6" name="TextBox 5">
            <a:extLst>
              <a:ext uri="{FF2B5EF4-FFF2-40B4-BE49-F238E27FC236}">
                <a16:creationId xmlns:a16="http://schemas.microsoft.com/office/drawing/2014/main" id="{3AFFF8D6-6713-76F2-6138-B870790B7017}"/>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47" name="TextBox 46">
            <a:extLst>
              <a:ext uri="{FF2B5EF4-FFF2-40B4-BE49-F238E27FC236}">
                <a16:creationId xmlns:a16="http://schemas.microsoft.com/office/drawing/2014/main" id="{5772CE4C-F880-84B4-3D8B-161989B45B74}"/>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pic>
        <p:nvPicPr>
          <p:cNvPr id="8" name="Picture 7" descr="A picture containing text, clipart&#10;&#10;Description automatically generated">
            <a:extLst>
              <a:ext uri="{FF2B5EF4-FFF2-40B4-BE49-F238E27FC236}">
                <a16:creationId xmlns:a16="http://schemas.microsoft.com/office/drawing/2014/main" id="{E1486CEB-FA01-6099-A68F-17FD273885A4}"/>
              </a:ext>
            </a:extLst>
          </p:cNvPr>
          <p:cNvPicPr>
            <a:picLocks noChangeAspect="1"/>
          </p:cNvPicPr>
          <p:nvPr/>
        </p:nvPicPr>
        <p:blipFill>
          <a:blip r:embed="rId3"/>
          <a:stretch>
            <a:fillRect/>
          </a:stretch>
        </p:blipFill>
        <p:spPr>
          <a:xfrm>
            <a:off x="2708915" y="5586964"/>
            <a:ext cx="609600" cy="609600"/>
          </a:xfrm>
          <a:prstGeom prst="rect">
            <a:avLst/>
          </a:prstGeom>
        </p:spPr>
      </p:pic>
      <p:pic>
        <p:nvPicPr>
          <p:cNvPr id="18" name="Picture 17" descr="A white bird with a black background&#10;&#10;Description automatically generated with low confidence">
            <a:extLst>
              <a:ext uri="{FF2B5EF4-FFF2-40B4-BE49-F238E27FC236}">
                <a16:creationId xmlns:a16="http://schemas.microsoft.com/office/drawing/2014/main" id="{73C4C656-4BB4-2466-2AA4-D9B71BE6EA9F}"/>
              </a:ext>
            </a:extLst>
          </p:cNvPr>
          <p:cNvPicPr>
            <a:picLocks noChangeAspect="1"/>
          </p:cNvPicPr>
          <p:nvPr/>
        </p:nvPicPr>
        <p:blipFill>
          <a:blip r:embed="rId4"/>
          <a:stretch>
            <a:fillRect/>
          </a:stretch>
        </p:blipFill>
        <p:spPr>
          <a:xfrm>
            <a:off x="5610183" y="5589607"/>
            <a:ext cx="609600" cy="609600"/>
          </a:xfrm>
          <a:prstGeom prst="rect">
            <a:avLst/>
          </a:prstGeom>
        </p:spPr>
      </p:pic>
      <p:pic>
        <p:nvPicPr>
          <p:cNvPr id="28" name="Picture 27" descr="A picture containing text, weapon&#10;&#10;Description automatically generated">
            <a:extLst>
              <a:ext uri="{FF2B5EF4-FFF2-40B4-BE49-F238E27FC236}">
                <a16:creationId xmlns:a16="http://schemas.microsoft.com/office/drawing/2014/main" id="{85E0F747-38BB-48A4-A6AE-D344604DB7E0}"/>
              </a:ext>
            </a:extLst>
          </p:cNvPr>
          <p:cNvPicPr>
            <a:picLocks noChangeAspect="1"/>
          </p:cNvPicPr>
          <p:nvPr/>
        </p:nvPicPr>
        <p:blipFill>
          <a:blip r:embed="rId5"/>
          <a:stretch>
            <a:fillRect/>
          </a:stretch>
        </p:blipFill>
        <p:spPr>
          <a:xfrm>
            <a:off x="4151357" y="5586964"/>
            <a:ext cx="609600" cy="609600"/>
          </a:xfrm>
          <a:prstGeom prst="rect">
            <a:avLst/>
          </a:prstGeom>
        </p:spPr>
      </p:pic>
      <p:pic>
        <p:nvPicPr>
          <p:cNvPr id="48" name="Picture 47" descr="A silhouette of a person&#10;&#10;Description automatically generated with low confidence">
            <a:extLst>
              <a:ext uri="{FF2B5EF4-FFF2-40B4-BE49-F238E27FC236}">
                <a16:creationId xmlns:a16="http://schemas.microsoft.com/office/drawing/2014/main" id="{D791E1CB-6DCF-A457-89F7-C3F0131782B1}"/>
              </a:ext>
            </a:extLst>
          </p:cNvPr>
          <p:cNvPicPr>
            <a:picLocks noChangeAspect="1"/>
          </p:cNvPicPr>
          <p:nvPr/>
        </p:nvPicPr>
        <p:blipFill>
          <a:blip r:embed="rId6"/>
          <a:stretch>
            <a:fillRect/>
          </a:stretch>
        </p:blipFill>
        <p:spPr>
          <a:xfrm>
            <a:off x="6323181" y="4869230"/>
            <a:ext cx="609600" cy="609600"/>
          </a:xfrm>
          <a:prstGeom prst="rect">
            <a:avLst/>
          </a:prstGeom>
        </p:spPr>
      </p:pic>
      <p:pic>
        <p:nvPicPr>
          <p:cNvPr id="50" name="Picture 49" descr="A picture containing text, clipart, gear&#10;&#10;Description automatically generated">
            <a:extLst>
              <a:ext uri="{FF2B5EF4-FFF2-40B4-BE49-F238E27FC236}">
                <a16:creationId xmlns:a16="http://schemas.microsoft.com/office/drawing/2014/main" id="{3D4287C1-9988-E0E1-67BB-565C12194AC7}"/>
              </a:ext>
            </a:extLst>
          </p:cNvPr>
          <p:cNvPicPr>
            <a:picLocks noChangeAspect="1"/>
          </p:cNvPicPr>
          <p:nvPr/>
        </p:nvPicPr>
        <p:blipFill>
          <a:blip r:embed="rId7"/>
          <a:stretch>
            <a:fillRect/>
          </a:stretch>
        </p:blipFill>
        <p:spPr>
          <a:xfrm>
            <a:off x="3455346" y="5586964"/>
            <a:ext cx="609600" cy="609600"/>
          </a:xfrm>
          <a:prstGeom prst="rect">
            <a:avLst/>
          </a:prstGeom>
        </p:spPr>
      </p:pic>
      <p:pic>
        <p:nvPicPr>
          <p:cNvPr id="52" name="Picture 51" descr="Icon&#10;&#10;Description automatically generated with low confidence">
            <a:extLst>
              <a:ext uri="{FF2B5EF4-FFF2-40B4-BE49-F238E27FC236}">
                <a16:creationId xmlns:a16="http://schemas.microsoft.com/office/drawing/2014/main" id="{669AF2EB-A893-07FD-F921-5266CBA50B66}"/>
              </a:ext>
            </a:extLst>
          </p:cNvPr>
          <p:cNvPicPr>
            <a:picLocks noChangeAspect="1"/>
          </p:cNvPicPr>
          <p:nvPr/>
        </p:nvPicPr>
        <p:blipFill>
          <a:blip r:embed="rId8"/>
          <a:stretch>
            <a:fillRect/>
          </a:stretch>
        </p:blipFill>
        <p:spPr>
          <a:xfrm>
            <a:off x="6333514" y="5589607"/>
            <a:ext cx="609600" cy="609600"/>
          </a:xfrm>
          <a:prstGeom prst="rect">
            <a:avLst/>
          </a:prstGeom>
        </p:spPr>
      </p:pic>
      <p:pic>
        <p:nvPicPr>
          <p:cNvPr id="53" name="Picture 52" descr="Icon&#10;&#10;Description automatically generated with low confidence">
            <a:extLst>
              <a:ext uri="{FF2B5EF4-FFF2-40B4-BE49-F238E27FC236}">
                <a16:creationId xmlns:a16="http://schemas.microsoft.com/office/drawing/2014/main" id="{6643EA94-28BB-1F2A-DBB0-3A928BE5F95C}"/>
              </a:ext>
            </a:extLst>
          </p:cNvPr>
          <p:cNvPicPr>
            <a:picLocks noChangeAspect="1"/>
          </p:cNvPicPr>
          <p:nvPr/>
        </p:nvPicPr>
        <p:blipFill>
          <a:blip r:embed="rId8"/>
          <a:stretch>
            <a:fillRect/>
          </a:stretch>
        </p:blipFill>
        <p:spPr>
          <a:xfrm>
            <a:off x="1254803" y="5601700"/>
            <a:ext cx="609600" cy="609600"/>
          </a:xfrm>
          <a:prstGeom prst="rect">
            <a:avLst/>
          </a:prstGeom>
        </p:spPr>
      </p:pic>
      <p:pic>
        <p:nvPicPr>
          <p:cNvPr id="54" name="Picture 53" descr="A white bird with a black background&#10;&#10;Description automatically generated with low confidence">
            <a:extLst>
              <a:ext uri="{FF2B5EF4-FFF2-40B4-BE49-F238E27FC236}">
                <a16:creationId xmlns:a16="http://schemas.microsoft.com/office/drawing/2014/main" id="{5B91DABD-099F-B2EB-6A0E-DCCF525DE345}"/>
              </a:ext>
            </a:extLst>
          </p:cNvPr>
          <p:cNvPicPr>
            <a:picLocks noChangeAspect="1"/>
          </p:cNvPicPr>
          <p:nvPr/>
        </p:nvPicPr>
        <p:blipFill>
          <a:blip r:embed="rId4"/>
          <a:stretch>
            <a:fillRect/>
          </a:stretch>
        </p:blipFill>
        <p:spPr>
          <a:xfrm>
            <a:off x="2001234" y="5601700"/>
            <a:ext cx="609600" cy="609600"/>
          </a:xfrm>
          <a:prstGeom prst="rect">
            <a:avLst/>
          </a:prstGeom>
        </p:spPr>
      </p:pic>
      <p:pic>
        <p:nvPicPr>
          <p:cNvPr id="55" name="Picture 54" descr="A picture containing text, clipart&#10;&#10;Description automatically generated">
            <a:extLst>
              <a:ext uri="{FF2B5EF4-FFF2-40B4-BE49-F238E27FC236}">
                <a16:creationId xmlns:a16="http://schemas.microsoft.com/office/drawing/2014/main" id="{561977E8-588B-399D-7D1A-BFDB9FDFC3B1}"/>
              </a:ext>
            </a:extLst>
          </p:cNvPr>
          <p:cNvPicPr>
            <a:picLocks noChangeAspect="1"/>
          </p:cNvPicPr>
          <p:nvPr/>
        </p:nvPicPr>
        <p:blipFill>
          <a:blip r:embed="rId3"/>
          <a:stretch>
            <a:fillRect/>
          </a:stretch>
        </p:blipFill>
        <p:spPr>
          <a:xfrm>
            <a:off x="4880770" y="5586964"/>
            <a:ext cx="609600" cy="609600"/>
          </a:xfrm>
          <a:prstGeom prst="rect">
            <a:avLst/>
          </a:prstGeom>
        </p:spPr>
      </p:pic>
      <p:pic>
        <p:nvPicPr>
          <p:cNvPr id="57" name="Picture 56" descr="A silhouette of a person&#10;&#10;Description automatically generated with low confidence">
            <a:extLst>
              <a:ext uri="{FF2B5EF4-FFF2-40B4-BE49-F238E27FC236}">
                <a16:creationId xmlns:a16="http://schemas.microsoft.com/office/drawing/2014/main" id="{ABC8431E-C203-0DD2-5544-387E9471434B}"/>
              </a:ext>
            </a:extLst>
          </p:cNvPr>
          <p:cNvPicPr>
            <a:picLocks noChangeAspect="1"/>
          </p:cNvPicPr>
          <p:nvPr/>
        </p:nvPicPr>
        <p:blipFill>
          <a:blip r:embed="rId6"/>
          <a:stretch>
            <a:fillRect/>
          </a:stretch>
        </p:blipFill>
        <p:spPr>
          <a:xfrm>
            <a:off x="4868544" y="4845869"/>
            <a:ext cx="609600" cy="609600"/>
          </a:xfrm>
          <a:prstGeom prst="rect">
            <a:avLst/>
          </a:prstGeom>
        </p:spPr>
      </p:pic>
      <p:pic>
        <p:nvPicPr>
          <p:cNvPr id="58" name="Picture 57" descr="A silhouette of a person&#10;&#10;Description automatically generated with low confidence">
            <a:extLst>
              <a:ext uri="{FF2B5EF4-FFF2-40B4-BE49-F238E27FC236}">
                <a16:creationId xmlns:a16="http://schemas.microsoft.com/office/drawing/2014/main" id="{55143464-FADE-A878-25D7-F09003F08635}"/>
              </a:ext>
            </a:extLst>
          </p:cNvPr>
          <p:cNvPicPr>
            <a:picLocks noChangeAspect="1"/>
          </p:cNvPicPr>
          <p:nvPr/>
        </p:nvPicPr>
        <p:blipFill>
          <a:blip r:embed="rId6"/>
          <a:stretch>
            <a:fillRect/>
          </a:stretch>
        </p:blipFill>
        <p:spPr>
          <a:xfrm>
            <a:off x="4136025" y="4854117"/>
            <a:ext cx="609600" cy="609600"/>
          </a:xfrm>
          <a:prstGeom prst="rect">
            <a:avLst/>
          </a:prstGeom>
        </p:spPr>
      </p:pic>
      <p:pic>
        <p:nvPicPr>
          <p:cNvPr id="59" name="Picture 58" descr="A silhouette of a person&#10;&#10;Description automatically generated with low confidence">
            <a:extLst>
              <a:ext uri="{FF2B5EF4-FFF2-40B4-BE49-F238E27FC236}">
                <a16:creationId xmlns:a16="http://schemas.microsoft.com/office/drawing/2014/main" id="{97A9E877-0A56-AB22-DC0E-6A9D4C57E278}"/>
              </a:ext>
            </a:extLst>
          </p:cNvPr>
          <p:cNvPicPr>
            <a:picLocks noChangeAspect="1"/>
          </p:cNvPicPr>
          <p:nvPr/>
        </p:nvPicPr>
        <p:blipFill>
          <a:blip r:embed="rId6"/>
          <a:stretch>
            <a:fillRect/>
          </a:stretch>
        </p:blipFill>
        <p:spPr>
          <a:xfrm>
            <a:off x="3437982" y="4869230"/>
            <a:ext cx="609600" cy="609600"/>
          </a:xfrm>
          <a:prstGeom prst="rect">
            <a:avLst/>
          </a:prstGeom>
        </p:spPr>
      </p:pic>
      <p:pic>
        <p:nvPicPr>
          <p:cNvPr id="60" name="Picture 59" descr="A silhouette of a person&#10;&#10;Description automatically generated with low confidence">
            <a:extLst>
              <a:ext uri="{FF2B5EF4-FFF2-40B4-BE49-F238E27FC236}">
                <a16:creationId xmlns:a16="http://schemas.microsoft.com/office/drawing/2014/main" id="{FCDCFCCB-5DAA-A1EA-60C7-9774E5EF4B01}"/>
              </a:ext>
            </a:extLst>
          </p:cNvPr>
          <p:cNvPicPr>
            <a:picLocks noChangeAspect="1"/>
          </p:cNvPicPr>
          <p:nvPr/>
        </p:nvPicPr>
        <p:blipFill>
          <a:blip r:embed="rId6"/>
          <a:stretch>
            <a:fillRect/>
          </a:stretch>
        </p:blipFill>
        <p:spPr>
          <a:xfrm>
            <a:off x="2708552" y="4854117"/>
            <a:ext cx="609600" cy="609600"/>
          </a:xfrm>
          <a:prstGeom prst="rect">
            <a:avLst/>
          </a:prstGeom>
        </p:spPr>
      </p:pic>
      <p:pic>
        <p:nvPicPr>
          <p:cNvPr id="61" name="Picture 60" descr="A silhouette of a person&#10;&#10;Description automatically generated with low confidence">
            <a:extLst>
              <a:ext uri="{FF2B5EF4-FFF2-40B4-BE49-F238E27FC236}">
                <a16:creationId xmlns:a16="http://schemas.microsoft.com/office/drawing/2014/main" id="{7A84D320-B534-A1DD-AFF3-782638584B8A}"/>
              </a:ext>
            </a:extLst>
          </p:cNvPr>
          <p:cNvPicPr>
            <a:picLocks noChangeAspect="1"/>
          </p:cNvPicPr>
          <p:nvPr/>
        </p:nvPicPr>
        <p:blipFill>
          <a:blip r:embed="rId6"/>
          <a:stretch>
            <a:fillRect/>
          </a:stretch>
        </p:blipFill>
        <p:spPr>
          <a:xfrm>
            <a:off x="1978521" y="4869230"/>
            <a:ext cx="609600" cy="609600"/>
          </a:xfrm>
          <a:prstGeom prst="rect">
            <a:avLst/>
          </a:prstGeom>
        </p:spPr>
      </p:pic>
      <p:pic>
        <p:nvPicPr>
          <p:cNvPr id="62" name="Picture 61" descr="A silhouette of a person&#10;&#10;Description automatically generated with low confidence">
            <a:extLst>
              <a:ext uri="{FF2B5EF4-FFF2-40B4-BE49-F238E27FC236}">
                <a16:creationId xmlns:a16="http://schemas.microsoft.com/office/drawing/2014/main" id="{58AF5158-1348-9A8D-141C-1879ABCD9A38}"/>
              </a:ext>
            </a:extLst>
          </p:cNvPr>
          <p:cNvPicPr>
            <a:picLocks noChangeAspect="1"/>
          </p:cNvPicPr>
          <p:nvPr/>
        </p:nvPicPr>
        <p:blipFill>
          <a:blip r:embed="rId6"/>
          <a:stretch>
            <a:fillRect/>
          </a:stretch>
        </p:blipFill>
        <p:spPr>
          <a:xfrm>
            <a:off x="1264340" y="4854117"/>
            <a:ext cx="609600" cy="609600"/>
          </a:xfrm>
          <a:prstGeom prst="rect">
            <a:avLst/>
          </a:prstGeom>
        </p:spPr>
      </p:pic>
      <p:grpSp>
        <p:nvGrpSpPr>
          <p:cNvPr id="15" name="Group 14">
            <a:extLst>
              <a:ext uri="{FF2B5EF4-FFF2-40B4-BE49-F238E27FC236}">
                <a16:creationId xmlns:a16="http://schemas.microsoft.com/office/drawing/2014/main" id="{97A6B1FB-C0FB-DBE4-036C-9E43AE675CED}"/>
              </a:ext>
            </a:extLst>
          </p:cNvPr>
          <p:cNvGrpSpPr/>
          <p:nvPr/>
        </p:nvGrpSpPr>
        <p:grpSpPr>
          <a:xfrm>
            <a:off x="1254803" y="571345"/>
            <a:ext cx="5667621" cy="1371444"/>
            <a:chOff x="1254803" y="571345"/>
            <a:chExt cx="5667621" cy="1371444"/>
          </a:xfrm>
        </p:grpSpPr>
        <p:pic>
          <p:nvPicPr>
            <p:cNvPr id="64" name="Picture 63" descr="Diagram&#10;&#10;Description automatically generated">
              <a:extLst>
                <a:ext uri="{FF2B5EF4-FFF2-40B4-BE49-F238E27FC236}">
                  <a16:creationId xmlns:a16="http://schemas.microsoft.com/office/drawing/2014/main" id="{62E7CEF1-BAAE-9FCF-7CDC-A5F83D0EDD51}"/>
                </a:ext>
              </a:extLst>
            </p:cNvPr>
            <p:cNvPicPr>
              <a:picLocks noChangeAspect="1"/>
            </p:cNvPicPr>
            <p:nvPr/>
          </p:nvPicPr>
          <p:blipFill>
            <a:blip r:embed="rId9"/>
            <a:stretch>
              <a:fillRect/>
            </a:stretch>
          </p:blipFill>
          <p:spPr>
            <a:xfrm>
              <a:off x="2708552" y="588516"/>
              <a:ext cx="609600" cy="609600"/>
            </a:xfrm>
            <a:prstGeom prst="rect">
              <a:avLst/>
            </a:prstGeom>
          </p:spPr>
        </p:pic>
        <p:pic>
          <p:nvPicPr>
            <p:cNvPr id="66" name="Picture 65" descr="A picture containing scissors, tool, brass knucks, weapon&#10;&#10;Description automatically generated">
              <a:extLst>
                <a:ext uri="{FF2B5EF4-FFF2-40B4-BE49-F238E27FC236}">
                  <a16:creationId xmlns:a16="http://schemas.microsoft.com/office/drawing/2014/main" id="{5A0B7E94-EC2F-3ECD-BCFA-96805A26D8BA}"/>
                </a:ext>
              </a:extLst>
            </p:cNvPr>
            <p:cNvPicPr>
              <a:picLocks noChangeAspect="1"/>
            </p:cNvPicPr>
            <p:nvPr/>
          </p:nvPicPr>
          <p:blipFill>
            <a:blip r:embed="rId10"/>
            <a:stretch>
              <a:fillRect/>
            </a:stretch>
          </p:blipFill>
          <p:spPr>
            <a:xfrm>
              <a:off x="4181023" y="571345"/>
              <a:ext cx="609600" cy="609600"/>
            </a:xfrm>
            <a:prstGeom prst="rect">
              <a:avLst/>
            </a:prstGeom>
          </p:spPr>
        </p:pic>
        <p:pic>
          <p:nvPicPr>
            <p:cNvPr id="68" name="Picture 67">
              <a:extLst>
                <a:ext uri="{FF2B5EF4-FFF2-40B4-BE49-F238E27FC236}">
                  <a16:creationId xmlns:a16="http://schemas.microsoft.com/office/drawing/2014/main" id="{E3C2066B-7594-54D9-5C7E-843584B907E5}"/>
                </a:ext>
              </a:extLst>
            </p:cNvPr>
            <p:cNvPicPr>
              <a:picLocks noChangeAspect="1"/>
            </p:cNvPicPr>
            <p:nvPr/>
          </p:nvPicPr>
          <p:blipFill>
            <a:blip r:embed="rId11"/>
            <a:stretch>
              <a:fillRect/>
            </a:stretch>
          </p:blipFill>
          <p:spPr>
            <a:xfrm>
              <a:off x="1988024" y="579550"/>
              <a:ext cx="609600" cy="609600"/>
            </a:xfrm>
            <a:prstGeom prst="rect">
              <a:avLst/>
            </a:prstGeom>
          </p:spPr>
        </p:pic>
        <p:pic>
          <p:nvPicPr>
            <p:cNvPr id="70" name="Picture 69" descr="Shape&#10;&#10;Description automatically generated with low confidence">
              <a:extLst>
                <a:ext uri="{FF2B5EF4-FFF2-40B4-BE49-F238E27FC236}">
                  <a16:creationId xmlns:a16="http://schemas.microsoft.com/office/drawing/2014/main" id="{A8C101B8-791D-2ABE-14BE-856EEA94E0C1}"/>
                </a:ext>
              </a:extLst>
            </p:cNvPr>
            <p:cNvPicPr>
              <a:picLocks noChangeAspect="1"/>
            </p:cNvPicPr>
            <p:nvPr/>
          </p:nvPicPr>
          <p:blipFill>
            <a:blip r:embed="rId12"/>
            <a:stretch>
              <a:fillRect/>
            </a:stretch>
          </p:blipFill>
          <p:spPr>
            <a:xfrm>
              <a:off x="1993458" y="1315113"/>
              <a:ext cx="609600" cy="609600"/>
            </a:xfrm>
            <a:prstGeom prst="rect">
              <a:avLst/>
            </a:prstGeom>
          </p:spPr>
        </p:pic>
        <p:pic>
          <p:nvPicPr>
            <p:cNvPr id="72" name="Picture 71" descr="A close-up of a ring&#10;&#10;Description automatically generated with low confidence">
              <a:extLst>
                <a:ext uri="{FF2B5EF4-FFF2-40B4-BE49-F238E27FC236}">
                  <a16:creationId xmlns:a16="http://schemas.microsoft.com/office/drawing/2014/main" id="{3DD36877-881C-71DE-5B89-6313A5EB83D9}"/>
                </a:ext>
              </a:extLst>
            </p:cNvPr>
            <p:cNvPicPr>
              <a:picLocks noChangeAspect="1"/>
            </p:cNvPicPr>
            <p:nvPr/>
          </p:nvPicPr>
          <p:blipFill>
            <a:blip r:embed="rId13"/>
            <a:stretch>
              <a:fillRect/>
            </a:stretch>
          </p:blipFill>
          <p:spPr>
            <a:xfrm>
              <a:off x="3461347" y="601395"/>
              <a:ext cx="609600" cy="609600"/>
            </a:xfrm>
            <a:prstGeom prst="rect">
              <a:avLst/>
            </a:prstGeom>
          </p:spPr>
        </p:pic>
        <p:pic>
          <p:nvPicPr>
            <p:cNvPr id="74" name="Picture 73" descr="Icon&#10;&#10;Description automatically generated with medium confidence">
              <a:extLst>
                <a:ext uri="{FF2B5EF4-FFF2-40B4-BE49-F238E27FC236}">
                  <a16:creationId xmlns:a16="http://schemas.microsoft.com/office/drawing/2014/main" id="{FCA48A02-8A55-9D65-4D38-D371F9C80FA3}"/>
                </a:ext>
              </a:extLst>
            </p:cNvPr>
            <p:cNvPicPr>
              <a:picLocks noChangeAspect="1"/>
            </p:cNvPicPr>
            <p:nvPr/>
          </p:nvPicPr>
          <p:blipFill>
            <a:blip r:embed="rId14"/>
            <a:stretch>
              <a:fillRect/>
            </a:stretch>
          </p:blipFill>
          <p:spPr>
            <a:xfrm>
              <a:off x="1259922" y="579550"/>
              <a:ext cx="609600" cy="609600"/>
            </a:xfrm>
            <a:prstGeom prst="rect">
              <a:avLst/>
            </a:prstGeom>
          </p:spPr>
        </p:pic>
        <p:pic>
          <p:nvPicPr>
            <p:cNvPr id="75" name="Picture 74" descr="Diagram&#10;&#10;Description automatically generated">
              <a:extLst>
                <a:ext uri="{FF2B5EF4-FFF2-40B4-BE49-F238E27FC236}">
                  <a16:creationId xmlns:a16="http://schemas.microsoft.com/office/drawing/2014/main" id="{A3657F55-7BB0-5156-31C5-D4A5171C9E9B}"/>
                </a:ext>
              </a:extLst>
            </p:cNvPr>
            <p:cNvPicPr>
              <a:picLocks noChangeAspect="1"/>
            </p:cNvPicPr>
            <p:nvPr/>
          </p:nvPicPr>
          <p:blipFill>
            <a:blip r:embed="rId9"/>
            <a:stretch>
              <a:fillRect/>
            </a:stretch>
          </p:blipFill>
          <p:spPr>
            <a:xfrm>
              <a:off x="4878107" y="580311"/>
              <a:ext cx="609600" cy="609600"/>
            </a:xfrm>
            <a:prstGeom prst="rect">
              <a:avLst/>
            </a:prstGeom>
          </p:spPr>
        </p:pic>
        <p:pic>
          <p:nvPicPr>
            <p:cNvPr id="76" name="Picture 75">
              <a:extLst>
                <a:ext uri="{FF2B5EF4-FFF2-40B4-BE49-F238E27FC236}">
                  <a16:creationId xmlns:a16="http://schemas.microsoft.com/office/drawing/2014/main" id="{362E2266-1B43-783C-DF07-DB795AD26C5F}"/>
                </a:ext>
              </a:extLst>
            </p:cNvPr>
            <p:cNvPicPr>
              <a:picLocks noChangeAspect="1"/>
            </p:cNvPicPr>
            <p:nvPr/>
          </p:nvPicPr>
          <p:blipFill>
            <a:blip r:embed="rId11"/>
            <a:stretch>
              <a:fillRect/>
            </a:stretch>
          </p:blipFill>
          <p:spPr>
            <a:xfrm>
              <a:off x="5567452" y="588516"/>
              <a:ext cx="609600" cy="609600"/>
            </a:xfrm>
            <a:prstGeom prst="rect">
              <a:avLst/>
            </a:prstGeom>
          </p:spPr>
        </p:pic>
        <p:pic>
          <p:nvPicPr>
            <p:cNvPr id="77" name="Picture 76" descr="Icon&#10;&#10;Description automatically generated with medium confidence">
              <a:extLst>
                <a:ext uri="{FF2B5EF4-FFF2-40B4-BE49-F238E27FC236}">
                  <a16:creationId xmlns:a16="http://schemas.microsoft.com/office/drawing/2014/main" id="{C1892545-5E75-591D-54AC-191763838B9D}"/>
                </a:ext>
              </a:extLst>
            </p:cNvPr>
            <p:cNvPicPr>
              <a:picLocks noChangeAspect="1"/>
            </p:cNvPicPr>
            <p:nvPr/>
          </p:nvPicPr>
          <p:blipFill>
            <a:blip r:embed="rId14"/>
            <a:stretch>
              <a:fillRect/>
            </a:stretch>
          </p:blipFill>
          <p:spPr>
            <a:xfrm>
              <a:off x="6312824" y="614988"/>
              <a:ext cx="609600" cy="609600"/>
            </a:xfrm>
            <a:prstGeom prst="rect">
              <a:avLst/>
            </a:prstGeom>
          </p:spPr>
        </p:pic>
        <p:pic>
          <p:nvPicPr>
            <p:cNvPr id="78" name="Picture 77" descr="Shape&#10;&#10;Description automatically generated with low confidence">
              <a:extLst>
                <a:ext uri="{FF2B5EF4-FFF2-40B4-BE49-F238E27FC236}">
                  <a16:creationId xmlns:a16="http://schemas.microsoft.com/office/drawing/2014/main" id="{B2C874AA-E1E0-76B6-003F-C0C9FB783C7C}"/>
                </a:ext>
              </a:extLst>
            </p:cNvPr>
            <p:cNvPicPr>
              <a:picLocks noChangeAspect="1"/>
            </p:cNvPicPr>
            <p:nvPr/>
          </p:nvPicPr>
          <p:blipFill>
            <a:blip r:embed="rId12"/>
            <a:stretch>
              <a:fillRect/>
            </a:stretch>
          </p:blipFill>
          <p:spPr>
            <a:xfrm>
              <a:off x="1254803" y="1315113"/>
              <a:ext cx="609600" cy="609600"/>
            </a:xfrm>
            <a:prstGeom prst="rect">
              <a:avLst/>
            </a:prstGeom>
          </p:spPr>
        </p:pic>
        <p:pic>
          <p:nvPicPr>
            <p:cNvPr id="79" name="Picture 78" descr="Shape&#10;&#10;Description automatically generated with low confidence">
              <a:extLst>
                <a:ext uri="{FF2B5EF4-FFF2-40B4-BE49-F238E27FC236}">
                  <a16:creationId xmlns:a16="http://schemas.microsoft.com/office/drawing/2014/main" id="{5D48A9EC-14F2-6FD1-EDD5-986C4E0C2F90}"/>
                </a:ext>
              </a:extLst>
            </p:cNvPr>
            <p:cNvPicPr>
              <a:picLocks noChangeAspect="1"/>
            </p:cNvPicPr>
            <p:nvPr/>
          </p:nvPicPr>
          <p:blipFill>
            <a:blip r:embed="rId12"/>
            <a:stretch>
              <a:fillRect/>
            </a:stretch>
          </p:blipFill>
          <p:spPr>
            <a:xfrm>
              <a:off x="3453178" y="1320310"/>
              <a:ext cx="609600" cy="609600"/>
            </a:xfrm>
            <a:prstGeom prst="rect">
              <a:avLst/>
            </a:prstGeom>
          </p:spPr>
        </p:pic>
        <p:pic>
          <p:nvPicPr>
            <p:cNvPr id="80" name="Picture 79" descr="Shape&#10;&#10;Description automatically generated with low confidence">
              <a:extLst>
                <a:ext uri="{FF2B5EF4-FFF2-40B4-BE49-F238E27FC236}">
                  <a16:creationId xmlns:a16="http://schemas.microsoft.com/office/drawing/2014/main" id="{727D13DE-563F-051F-8FD5-0613B63DAB69}"/>
                </a:ext>
              </a:extLst>
            </p:cNvPr>
            <p:cNvPicPr>
              <a:picLocks noChangeAspect="1"/>
            </p:cNvPicPr>
            <p:nvPr/>
          </p:nvPicPr>
          <p:blipFill>
            <a:blip r:embed="rId12"/>
            <a:stretch>
              <a:fillRect/>
            </a:stretch>
          </p:blipFill>
          <p:spPr>
            <a:xfrm>
              <a:off x="2712939" y="1315113"/>
              <a:ext cx="609600" cy="609600"/>
            </a:xfrm>
            <a:prstGeom prst="rect">
              <a:avLst/>
            </a:prstGeom>
          </p:spPr>
        </p:pic>
        <p:pic>
          <p:nvPicPr>
            <p:cNvPr id="81" name="Picture 80" descr="Shape&#10;&#10;Description automatically generated with low confidence">
              <a:extLst>
                <a:ext uri="{FF2B5EF4-FFF2-40B4-BE49-F238E27FC236}">
                  <a16:creationId xmlns:a16="http://schemas.microsoft.com/office/drawing/2014/main" id="{D82AD891-2AC8-B741-18A1-8DD523417AA9}"/>
                </a:ext>
              </a:extLst>
            </p:cNvPr>
            <p:cNvPicPr>
              <a:picLocks noChangeAspect="1"/>
            </p:cNvPicPr>
            <p:nvPr/>
          </p:nvPicPr>
          <p:blipFill>
            <a:blip r:embed="rId12"/>
            <a:stretch>
              <a:fillRect/>
            </a:stretch>
          </p:blipFill>
          <p:spPr>
            <a:xfrm>
              <a:off x="4878107" y="1321406"/>
              <a:ext cx="609600" cy="609600"/>
            </a:xfrm>
            <a:prstGeom prst="rect">
              <a:avLst/>
            </a:prstGeom>
          </p:spPr>
        </p:pic>
        <p:pic>
          <p:nvPicPr>
            <p:cNvPr id="82" name="Picture 81" descr="Shape&#10;&#10;Description automatically generated with low confidence">
              <a:extLst>
                <a:ext uri="{FF2B5EF4-FFF2-40B4-BE49-F238E27FC236}">
                  <a16:creationId xmlns:a16="http://schemas.microsoft.com/office/drawing/2014/main" id="{BF43531F-9671-79E9-CAEE-6A9B149F01D2}"/>
                </a:ext>
              </a:extLst>
            </p:cNvPr>
            <p:cNvPicPr>
              <a:picLocks noChangeAspect="1"/>
            </p:cNvPicPr>
            <p:nvPr/>
          </p:nvPicPr>
          <p:blipFill>
            <a:blip r:embed="rId12"/>
            <a:stretch>
              <a:fillRect/>
            </a:stretch>
          </p:blipFill>
          <p:spPr>
            <a:xfrm>
              <a:off x="4154192" y="1315113"/>
              <a:ext cx="609600" cy="609600"/>
            </a:xfrm>
            <a:prstGeom prst="rect">
              <a:avLst/>
            </a:prstGeom>
          </p:spPr>
        </p:pic>
        <p:pic>
          <p:nvPicPr>
            <p:cNvPr id="83" name="Picture 82" descr="Shape&#10;&#10;Description automatically generated with low confidence">
              <a:extLst>
                <a:ext uri="{FF2B5EF4-FFF2-40B4-BE49-F238E27FC236}">
                  <a16:creationId xmlns:a16="http://schemas.microsoft.com/office/drawing/2014/main" id="{FED3B6F7-89E9-9694-DFFC-D67614F2E5EB}"/>
                </a:ext>
              </a:extLst>
            </p:cNvPr>
            <p:cNvPicPr>
              <a:picLocks noChangeAspect="1"/>
            </p:cNvPicPr>
            <p:nvPr/>
          </p:nvPicPr>
          <p:blipFill>
            <a:blip r:embed="rId12"/>
            <a:stretch>
              <a:fillRect/>
            </a:stretch>
          </p:blipFill>
          <p:spPr>
            <a:xfrm>
              <a:off x="6303036" y="1333189"/>
              <a:ext cx="609600" cy="609600"/>
            </a:xfrm>
            <a:prstGeom prst="rect">
              <a:avLst/>
            </a:prstGeom>
          </p:spPr>
        </p:pic>
        <p:pic>
          <p:nvPicPr>
            <p:cNvPr id="84" name="Picture 83" descr="Shape&#10;&#10;Description automatically generated with low confidence">
              <a:extLst>
                <a:ext uri="{FF2B5EF4-FFF2-40B4-BE49-F238E27FC236}">
                  <a16:creationId xmlns:a16="http://schemas.microsoft.com/office/drawing/2014/main" id="{80BD89C6-669A-0FBF-69C1-B2480FC039D0}"/>
                </a:ext>
              </a:extLst>
            </p:cNvPr>
            <p:cNvPicPr>
              <a:picLocks noChangeAspect="1"/>
            </p:cNvPicPr>
            <p:nvPr/>
          </p:nvPicPr>
          <p:blipFill>
            <a:blip r:embed="rId12"/>
            <a:stretch>
              <a:fillRect/>
            </a:stretch>
          </p:blipFill>
          <p:spPr>
            <a:xfrm>
              <a:off x="5604879" y="1315113"/>
              <a:ext cx="609600" cy="609600"/>
            </a:xfrm>
            <a:prstGeom prst="rect">
              <a:avLst/>
            </a:prstGeom>
          </p:spPr>
        </p:pic>
      </p:grpSp>
      <p:sp>
        <p:nvSpPr>
          <p:cNvPr id="12" name="Oval 11">
            <a:extLst>
              <a:ext uri="{FF2B5EF4-FFF2-40B4-BE49-F238E27FC236}">
                <a16:creationId xmlns:a16="http://schemas.microsoft.com/office/drawing/2014/main" id="{82CFC49B-9B7C-2D4C-842F-0775F765ACBC}"/>
              </a:ext>
            </a:extLst>
          </p:cNvPr>
          <p:cNvSpPr/>
          <p:nvPr/>
        </p:nvSpPr>
        <p:spPr>
          <a:xfrm>
            <a:off x="5774604" y="4301052"/>
            <a:ext cx="302224" cy="302224"/>
          </a:xfrm>
          <a:prstGeom prst="ellipse">
            <a:avLst/>
          </a:prstGeom>
          <a:solidFill>
            <a:schemeClr val="bg2">
              <a:lumMod val="50000"/>
              <a:alpha val="4976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B5B9D3A-4C5B-2D35-B169-B5D158B3F986}"/>
              </a:ext>
            </a:extLst>
          </p:cNvPr>
          <p:cNvSpPr/>
          <p:nvPr/>
        </p:nvSpPr>
        <p:spPr>
          <a:xfrm>
            <a:off x="5767742" y="3606048"/>
            <a:ext cx="302224" cy="302224"/>
          </a:xfrm>
          <a:prstGeom prst="ellipse">
            <a:avLst/>
          </a:prstGeom>
          <a:solidFill>
            <a:schemeClr val="bg2">
              <a:lumMod val="50000"/>
              <a:alpha val="4976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6871B501-C9F3-A879-6479-EC209E2C3D6B}"/>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66E49E6-4EC4-0150-06AE-3D6E8DD1190D}"/>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BE3FAEF-4898-7C02-7303-ECB6A4DD3704}"/>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Mohammed's Turn</a:t>
            </a:r>
          </a:p>
        </p:txBody>
      </p:sp>
      <p:sp>
        <p:nvSpPr>
          <p:cNvPr id="9" name="Rectangle 8">
            <a:extLst>
              <a:ext uri="{FF2B5EF4-FFF2-40B4-BE49-F238E27FC236}">
                <a16:creationId xmlns:a16="http://schemas.microsoft.com/office/drawing/2014/main" id="{8C7C3DC6-D7DC-F9B9-BAD2-7CBD819A51A8}"/>
              </a:ext>
            </a:extLst>
          </p:cNvPr>
          <p:cNvSpPr/>
          <p:nvPr/>
        </p:nvSpPr>
        <p:spPr>
          <a:xfrm>
            <a:off x="5556315" y="4847377"/>
            <a:ext cx="697896" cy="69551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6" name="Picture 55" descr="A silhouette of a person&#10;&#10;Description automatically generated with low confidence">
            <a:extLst>
              <a:ext uri="{FF2B5EF4-FFF2-40B4-BE49-F238E27FC236}">
                <a16:creationId xmlns:a16="http://schemas.microsoft.com/office/drawing/2014/main" id="{EEEB7501-6C6B-055A-BF35-87ED2E0809D0}"/>
              </a:ext>
            </a:extLst>
          </p:cNvPr>
          <p:cNvPicPr>
            <a:picLocks noChangeAspect="1"/>
          </p:cNvPicPr>
          <p:nvPr/>
        </p:nvPicPr>
        <p:blipFill>
          <a:blip r:embed="rId6"/>
          <a:stretch>
            <a:fillRect/>
          </a:stretch>
        </p:blipFill>
        <p:spPr>
          <a:xfrm>
            <a:off x="5581911" y="4854117"/>
            <a:ext cx="609600" cy="609600"/>
          </a:xfrm>
          <a:prstGeom prst="rect">
            <a:avLst/>
          </a:prstGeom>
        </p:spPr>
      </p:pic>
      <p:pic>
        <p:nvPicPr>
          <p:cNvPr id="11" name="Graphic 10" descr="Cursor with solid fill">
            <a:extLst>
              <a:ext uri="{FF2B5EF4-FFF2-40B4-BE49-F238E27FC236}">
                <a16:creationId xmlns:a16="http://schemas.microsoft.com/office/drawing/2014/main" id="{41636D90-8241-2A19-E98E-DDC41E6EB25B}"/>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719852" y="5006517"/>
            <a:ext cx="914400" cy="914400"/>
          </a:xfrm>
          <a:prstGeom prst="rect">
            <a:avLst/>
          </a:prstGeom>
        </p:spPr>
      </p:pic>
    </p:spTree>
    <p:extLst>
      <p:ext uri="{BB962C8B-B14F-4D97-AF65-F5344CB8AC3E}">
        <p14:creationId xmlns:p14="http://schemas.microsoft.com/office/powerpoint/2010/main" val="3304817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07F5AC7-CA45-15D9-53FA-0FAB0DD03F05}"/>
              </a:ext>
            </a:extLst>
          </p:cNvPr>
          <p:cNvPicPr>
            <a:picLocks noChangeAspect="1"/>
          </p:cNvPicPr>
          <p:nvPr/>
        </p:nvPicPr>
        <p:blipFill>
          <a:blip r:embed="rId2"/>
          <a:stretch>
            <a:fillRect/>
          </a:stretch>
        </p:blipFill>
        <p:spPr>
          <a:xfrm>
            <a:off x="882389" y="527288"/>
            <a:ext cx="6638053" cy="582125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3816429"/>
          </a:xfrm>
          <a:prstGeom prst="rect">
            <a:avLst/>
          </a:prstGeom>
          <a:noFill/>
        </p:spPr>
        <p:txBody>
          <a:bodyPr wrap="square" rtlCol="0">
            <a:spAutoFit/>
          </a:bodyPr>
          <a:lstStyle/>
          <a:p>
            <a:r>
              <a:rPr lang="en-US" b="1" dirty="0"/>
              <a:t>UC06 - </a:t>
            </a:r>
            <a:r>
              <a:rPr lang="en-GB" sz="1800" b="1" i="0" u="none" strike="noStrike" baseline="0" dirty="0">
                <a:solidFill>
                  <a:srgbClr val="000000"/>
                </a:solidFill>
              </a:rPr>
              <a:t>Select piece</a:t>
            </a:r>
            <a:r>
              <a:rPr lang="en-GB" sz="1800" b="0" i="0" u="none" strike="noStrike" baseline="0" dirty="0">
                <a:solidFill>
                  <a:srgbClr val="000000"/>
                </a:solidFill>
              </a:rPr>
              <a:t> </a:t>
            </a:r>
            <a:r>
              <a:rPr lang="en-US" b="1" dirty="0"/>
              <a:t> </a:t>
            </a:r>
          </a:p>
          <a:p>
            <a:r>
              <a:rPr lang="en-US" b="1" dirty="0"/>
              <a:t>UC07 </a:t>
            </a:r>
            <a:r>
              <a:rPr lang="en-US" b="1" dirty="0">
                <a:latin typeface="Calibri (Body)"/>
              </a:rPr>
              <a:t>- </a:t>
            </a:r>
            <a:r>
              <a:rPr lang="en-GB" sz="1800" b="1" i="0" u="none" strike="noStrike" baseline="0" dirty="0">
                <a:solidFill>
                  <a:srgbClr val="000000"/>
                </a:solidFill>
                <a:latin typeface="Calibri (Body)"/>
              </a:rPr>
              <a:t>Move piece</a:t>
            </a:r>
            <a:r>
              <a:rPr lang="en-GB" sz="1800" b="0" i="0" u="none" strike="noStrike" baseline="0" dirty="0">
                <a:solidFill>
                  <a:srgbClr val="000000"/>
                </a:solidFill>
                <a:latin typeface="Calibri (Body)"/>
              </a:rPr>
              <a:t> </a:t>
            </a:r>
          </a:p>
          <a:p>
            <a:r>
              <a:rPr lang="en-US" b="1" dirty="0"/>
              <a:t>UC09 - </a:t>
            </a:r>
            <a:r>
              <a:rPr lang="en-US" sz="1800" b="1" i="0" u="none" strike="noStrike" baseline="0" dirty="0">
                <a:solidFill>
                  <a:srgbClr val="000000"/>
                </a:solidFill>
              </a:rPr>
              <a:t>See all potential moves for selected piece</a:t>
            </a:r>
            <a:endParaRPr lang="en-US" b="1" dirty="0"/>
          </a:p>
          <a:p>
            <a:endParaRPr lang="en-US" dirty="0"/>
          </a:p>
          <a:p>
            <a:r>
              <a:rPr lang="en-US" sz="1400" dirty="0"/>
              <a:t>Once the user has selected the desired cell, the piece is moved to that position and the play switches to the opposing user. </a:t>
            </a:r>
          </a:p>
          <a:p>
            <a:endParaRPr lang="en-US" sz="1400" dirty="0"/>
          </a:p>
          <a:p>
            <a:r>
              <a:rPr lang="en-US" sz="1400" dirty="0"/>
              <a:t>This is indicated by the user’s turn changing in the top right.</a:t>
            </a:r>
          </a:p>
          <a:p>
            <a:endParaRPr lang="en-US" dirty="0"/>
          </a:p>
          <a:p>
            <a:r>
              <a:rPr lang="en-US" dirty="0"/>
              <a:t> </a:t>
            </a:r>
          </a:p>
          <a:p>
            <a:endParaRPr lang="en-US" dirty="0"/>
          </a:p>
        </p:txBody>
      </p:sp>
      <p:pic>
        <p:nvPicPr>
          <p:cNvPr id="56" name="Picture 55" descr="A silhouette of a person&#10;&#10;Description automatically generated with low confidence">
            <a:extLst>
              <a:ext uri="{FF2B5EF4-FFF2-40B4-BE49-F238E27FC236}">
                <a16:creationId xmlns:a16="http://schemas.microsoft.com/office/drawing/2014/main" id="{EEEB7501-6C6B-055A-BF35-87ED2E0809D0}"/>
              </a:ext>
            </a:extLst>
          </p:cNvPr>
          <p:cNvPicPr>
            <a:picLocks noChangeAspect="1"/>
          </p:cNvPicPr>
          <p:nvPr/>
        </p:nvPicPr>
        <p:blipFill>
          <a:blip r:embed="rId3"/>
          <a:stretch>
            <a:fillRect/>
          </a:stretch>
        </p:blipFill>
        <p:spPr>
          <a:xfrm>
            <a:off x="5582733" y="3430872"/>
            <a:ext cx="609600" cy="609600"/>
          </a:xfrm>
          <a:prstGeom prst="rect">
            <a:avLst/>
          </a:prstGeom>
        </p:spPr>
      </p:pic>
      <p:sp>
        <p:nvSpPr>
          <p:cNvPr id="10" name="TextBox 9">
            <a:extLst>
              <a:ext uri="{FF2B5EF4-FFF2-40B4-BE49-F238E27FC236}">
                <a16:creationId xmlns:a16="http://schemas.microsoft.com/office/drawing/2014/main" id="{60DBB9A0-F335-7621-C873-4E0C7E78A045}"/>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11" name="TextBox 10">
            <a:extLst>
              <a:ext uri="{FF2B5EF4-FFF2-40B4-BE49-F238E27FC236}">
                <a16:creationId xmlns:a16="http://schemas.microsoft.com/office/drawing/2014/main" id="{508D7006-C09B-AEC5-F299-C4D44FF505E4}"/>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12" name="TextBox 11">
            <a:extLst>
              <a:ext uri="{FF2B5EF4-FFF2-40B4-BE49-F238E27FC236}">
                <a16:creationId xmlns:a16="http://schemas.microsoft.com/office/drawing/2014/main" id="{BD81418A-994F-24A1-E3BD-122AE9910810}"/>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13" name="TextBox 12">
            <a:extLst>
              <a:ext uri="{FF2B5EF4-FFF2-40B4-BE49-F238E27FC236}">
                <a16:creationId xmlns:a16="http://schemas.microsoft.com/office/drawing/2014/main" id="{18DF652D-DD46-C4E0-7A70-B5BFED57B7D1}"/>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14" name="Rectangle 13">
            <a:extLst>
              <a:ext uri="{FF2B5EF4-FFF2-40B4-BE49-F238E27FC236}">
                <a16:creationId xmlns:a16="http://schemas.microsoft.com/office/drawing/2014/main" id="{9A969AA6-16B6-5A32-35B7-2C3AF17EF542}"/>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58430D1-9E07-A570-C18E-AAE5A9BF70E2}"/>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Diagram&#10;&#10;Description automatically generated">
            <a:extLst>
              <a:ext uri="{FF2B5EF4-FFF2-40B4-BE49-F238E27FC236}">
                <a16:creationId xmlns:a16="http://schemas.microsoft.com/office/drawing/2014/main" id="{9E40D870-9687-4BA5-8705-D957C52051CE}"/>
              </a:ext>
            </a:extLst>
          </p:cNvPr>
          <p:cNvPicPr>
            <a:picLocks noChangeAspect="1"/>
          </p:cNvPicPr>
          <p:nvPr/>
        </p:nvPicPr>
        <p:blipFill>
          <a:blip r:embed="rId4"/>
          <a:stretch>
            <a:fillRect/>
          </a:stretch>
        </p:blipFill>
        <p:spPr>
          <a:xfrm>
            <a:off x="2708552" y="588516"/>
            <a:ext cx="609600" cy="609600"/>
          </a:xfrm>
          <a:prstGeom prst="rect">
            <a:avLst/>
          </a:prstGeom>
        </p:spPr>
      </p:pic>
      <p:pic>
        <p:nvPicPr>
          <p:cNvPr id="19" name="Picture 18" descr="A picture containing scissors, tool, brass knucks, weapon&#10;&#10;Description automatically generated">
            <a:extLst>
              <a:ext uri="{FF2B5EF4-FFF2-40B4-BE49-F238E27FC236}">
                <a16:creationId xmlns:a16="http://schemas.microsoft.com/office/drawing/2014/main" id="{78B93E6E-1CBC-57E7-D73F-5A200F2AF304}"/>
              </a:ext>
            </a:extLst>
          </p:cNvPr>
          <p:cNvPicPr>
            <a:picLocks noChangeAspect="1"/>
          </p:cNvPicPr>
          <p:nvPr/>
        </p:nvPicPr>
        <p:blipFill>
          <a:blip r:embed="rId5"/>
          <a:stretch>
            <a:fillRect/>
          </a:stretch>
        </p:blipFill>
        <p:spPr>
          <a:xfrm>
            <a:off x="4181023" y="571345"/>
            <a:ext cx="609600" cy="609600"/>
          </a:xfrm>
          <a:prstGeom prst="rect">
            <a:avLst/>
          </a:prstGeom>
        </p:spPr>
      </p:pic>
      <p:pic>
        <p:nvPicPr>
          <p:cNvPr id="20" name="Picture 19">
            <a:extLst>
              <a:ext uri="{FF2B5EF4-FFF2-40B4-BE49-F238E27FC236}">
                <a16:creationId xmlns:a16="http://schemas.microsoft.com/office/drawing/2014/main" id="{16021333-3E3E-720E-2149-1DD5F69EB6CF}"/>
              </a:ext>
            </a:extLst>
          </p:cNvPr>
          <p:cNvPicPr>
            <a:picLocks noChangeAspect="1"/>
          </p:cNvPicPr>
          <p:nvPr/>
        </p:nvPicPr>
        <p:blipFill>
          <a:blip r:embed="rId6"/>
          <a:stretch>
            <a:fillRect/>
          </a:stretch>
        </p:blipFill>
        <p:spPr>
          <a:xfrm>
            <a:off x="1988024" y="579550"/>
            <a:ext cx="609600" cy="609600"/>
          </a:xfrm>
          <a:prstGeom prst="rect">
            <a:avLst/>
          </a:prstGeom>
        </p:spPr>
      </p:pic>
      <p:pic>
        <p:nvPicPr>
          <p:cNvPr id="21" name="Picture 20" descr="Shape&#10;&#10;Description automatically generated with low confidence">
            <a:extLst>
              <a:ext uri="{FF2B5EF4-FFF2-40B4-BE49-F238E27FC236}">
                <a16:creationId xmlns:a16="http://schemas.microsoft.com/office/drawing/2014/main" id="{F4B8492B-5E59-97DC-1A7A-006B314C2F9A}"/>
              </a:ext>
            </a:extLst>
          </p:cNvPr>
          <p:cNvPicPr>
            <a:picLocks noChangeAspect="1"/>
          </p:cNvPicPr>
          <p:nvPr/>
        </p:nvPicPr>
        <p:blipFill>
          <a:blip r:embed="rId7"/>
          <a:stretch>
            <a:fillRect/>
          </a:stretch>
        </p:blipFill>
        <p:spPr>
          <a:xfrm>
            <a:off x="1993458" y="1315113"/>
            <a:ext cx="609600" cy="609600"/>
          </a:xfrm>
          <a:prstGeom prst="rect">
            <a:avLst/>
          </a:prstGeom>
        </p:spPr>
      </p:pic>
      <p:pic>
        <p:nvPicPr>
          <p:cNvPr id="22" name="Picture 21" descr="A close-up of a ring&#10;&#10;Description automatically generated with low confidence">
            <a:extLst>
              <a:ext uri="{FF2B5EF4-FFF2-40B4-BE49-F238E27FC236}">
                <a16:creationId xmlns:a16="http://schemas.microsoft.com/office/drawing/2014/main" id="{0CC0C39D-76A3-447B-410D-8C83EE802974}"/>
              </a:ext>
            </a:extLst>
          </p:cNvPr>
          <p:cNvPicPr>
            <a:picLocks noChangeAspect="1"/>
          </p:cNvPicPr>
          <p:nvPr/>
        </p:nvPicPr>
        <p:blipFill>
          <a:blip r:embed="rId8"/>
          <a:stretch>
            <a:fillRect/>
          </a:stretch>
        </p:blipFill>
        <p:spPr>
          <a:xfrm>
            <a:off x="3461347" y="601395"/>
            <a:ext cx="609600" cy="609600"/>
          </a:xfrm>
          <a:prstGeom prst="rect">
            <a:avLst/>
          </a:prstGeom>
        </p:spPr>
      </p:pic>
      <p:pic>
        <p:nvPicPr>
          <p:cNvPr id="23" name="Picture 22" descr="Icon&#10;&#10;Description automatically generated with medium confidence">
            <a:extLst>
              <a:ext uri="{FF2B5EF4-FFF2-40B4-BE49-F238E27FC236}">
                <a16:creationId xmlns:a16="http://schemas.microsoft.com/office/drawing/2014/main" id="{674F01A2-F576-DC73-E466-420157271D3E}"/>
              </a:ext>
            </a:extLst>
          </p:cNvPr>
          <p:cNvPicPr>
            <a:picLocks noChangeAspect="1"/>
          </p:cNvPicPr>
          <p:nvPr/>
        </p:nvPicPr>
        <p:blipFill>
          <a:blip r:embed="rId9"/>
          <a:stretch>
            <a:fillRect/>
          </a:stretch>
        </p:blipFill>
        <p:spPr>
          <a:xfrm>
            <a:off x="1259922" y="579550"/>
            <a:ext cx="609600" cy="609600"/>
          </a:xfrm>
          <a:prstGeom prst="rect">
            <a:avLst/>
          </a:prstGeom>
        </p:spPr>
      </p:pic>
      <p:pic>
        <p:nvPicPr>
          <p:cNvPr id="24" name="Picture 23" descr="Diagram&#10;&#10;Description automatically generated">
            <a:extLst>
              <a:ext uri="{FF2B5EF4-FFF2-40B4-BE49-F238E27FC236}">
                <a16:creationId xmlns:a16="http://schemas.microsoft.com/office/drawing/2014/main" id="{5266A09F-519B-1421-0FFF-60059E38BB25}"/>
              </a:ext>
            </a:extLst>
          </p:cNvPr>
          <p:cNvPicPr>
            <a:picLocks noChangeAspect="1"/>
          </p:cNvPicPr>
          <p:nvPr/>
        </p:nvPicPr>
        <p:blipFill>
          <a:blip r:embed="rId4"/>
          <a:stretch>
            <a:fillRect/>
          </a:stretch>
        </p:blipFill>
        <p:spPr>
          <a:xfrm>
            <a:off x="4878107" y="580311"/>
            <a:ext cx="609600" cy="609600"/>
          </a:xfrm>
          <a:prstGeom prst="rect">
            <a:avLst/>
          </a:prstGeom>
        </p:spPr>
      </p:pic>
      <p:pic>
        <p:nvPicPr>
          <p:cNvPr id="25" name="Picture 24">
            <a:extLst>
              <a:ext uri="{FF2B5EF4-FFF2-40B4-BE49-F238E27FC236}">
                <a16:creationId xmlns:a16="http://schemas.microsoft.com/office/drawing/2014/main" id="{11ED5450-B8AC-C348-C008-41157603CD04}"/>
              </a:ext>
            </a:extLst>
          </p:cNvPr>
          <p:cNvPicPr>
            <a:picLocks noChangeAspect="1"/>
          </p:cNvPicPr>
          <p:nvPr/>
        </p:nvPicPr>
        <p:blipFill>
          <a:blip r:embed="rId6"/>
          <a:stretch>
            <a:fillRect/>
          </a:stretch>
        </p:blipFill>
        <p:spPr>
          <a:xfrm>
            <a:off x="5567452" y="588516"/>
            <a:ext cx="609600" cy="609600"/>
          </a:xfrm>
          <a:prstGeom prst="rect">
            <a:avLst/>
          </a:prstGeom>
        </p:spPr>
      </p:pic>
      <p:pic>
        <p:nvPicPr>
          <p:cNvPr id="26" name="Picture 25" descr="Icon&#10;&#10;Description automatically generated with medium confidence">
            <a:extLst>
              <a:ext uri="{FF2B5EF4-FFF2-40B4-BE49-F238E27FC236}">
                <a16:creationId xmlns:a16="http://schemas.microsoft.com/office/drawing/2014/main" id="{012819A0-7681-139B-16E0-E1E4247C6CBE}"/>
              </a:ext>
            </a:extLst>
          </p:cNvPr>
          <p:cNvPicPr>
            <a:picLocks noChangeAspect="1"/>
          </p:cNvPicPr>
          <p:nvPr/>
        </p:nvPicPr>
        <p:blipFill>
          <a:blip r:embed="rId9"/>
          <a:stretch>
            <a:fillRect/>
          </a:stretch>
        </p:blipFill>
        <p:spPr>
          <a:xfrm>
            <a:off x="6312824" y="614988"/>
            <a:ext cx="609600" cy="609600"/>
          </a:xfrm>
          <a:prstGeom prst="rect">
            <a:avLst/>
          </a:prstGeom>
        </p:spPr>
      </p:pic>
      <p:pic>
        <p:nvPicPr>
          <p:cNvPr id="27" name="Picture 26" descr="Shape&#10;&#10;Description automatically generated with low confidence">
            <a:extLst>
              <a:ext uri="{FF2B5EF4-FFF2-40B4-BE49-F238E27FC236}">
                <a16:creationId xmlns:a16="http://schemas.microsoft.com/office/drawing/2014/main" id="{A7665CAF-E16F-B234-ABBB-BEE1499B8B74}"/>
              </a:ext>
            </a:extLst>
          </p:cNvPr>
          <p:cNvPicPr>
            <a:picLocks noChangeAspect="1"/>
          </p:cNvPicPr>
          <p:nvPr/>
        </p:nvPicPr>
        <p:blipFill>
          <a:blip r:embed="rId7"/>
          <a:stretch>
            <a:fillRect/>
          </a:stretch>
        </p:blipFill>
        <p:spPr>
          <a:xfrm>
            <a:off x="1254803" y="1315113"/>
            <a:ext cx="609600" cy="609600"/>
          </a:xfrm>
          <a:prstGeom prst="rect">
            <a:avLst/>
          </a:prstGeom>
        </p:spPr>
      </p:pic>
      <p:pic>
        <p:nvPicPr>
          <p:cNvPr id="29" name="Picture 28" descr="Shape&#10;&#10;Description automatically generated with low confidence">
            <a:extLst>
              <a:ext uri="{FF2B5EF4-FFF2-40B4-BE49-F238E27FC236}">
                <a16:creationId xmlns:a16="http://schemas.microsoft.com/office/drawing/2014/main" id="{2943D492-CABA-77B4-B22D-B00281DC69FE}"/>
              </a:ext>
            </a:extLst>
          </p:cNvPr>
          <p:cNvPicPr>
            <a:picLocks noChangeAspect="1"/>
          </p:cNvPicPr>
          <p:nvPr/>
        </p:nvPicPr>
        <p:blipFill>
          <a:blip r:embed="rId7"/>
          <a:stretch>
            <a:fillRect/>
          </a:stretch>
        </p:blipFill>
        <p:spPr>
          <a:xfrm>
            <a:off x="3453178" y="1320310"/>
            <a:ext cx="609600" cy="609600"/>
          </a:xfrm>
          <a:prstGeom prst="rect">
            <a:avLst/>
          </a:prstGeom>
        </p:spPr>
      </p:pic>
      <p:pic>
        <p:nvPicPr>
          <p:cNvPr id="30" name="Picture 29" descr="Shape&#10;&#10;Description automatically generated with low confidence">
            <a:extLst>
              <a:ext uri="{FF2B5EF4-FFF2-40B4-BE49-F238E27FC236}">
                <a16:creationId xmlns:a16="http://schemas.microsoft.com/office/drawing/2014/main" id="{6168155A-28A1-B39E-5467-4D758F6A0734}"/>
              </a:ext>
            </a:extLst>
          </p:cNvPr>
          <p:cNvPicPr>
            <a:picLocks noChangeAspect="1"/>
          </p:cNvPicPr>
          <p:nvPr/>
        </p:nvPicPr>
        <p:blipFill>
          <a:blip r:embed="rId7"/>
          <a:stretch>
            <a:fillRect/>
          </a:stretch>
        </p:blipFill>
        <p:spPr>
          <a:xfrm>
            <a:off x="2712939" y="1315113"/>
            <a:ext cx="609600" cy="609600"/>
          </a:xfrm>
          <a:prstGeom prst="rect">
            <a:avLst/>
          </a:prstGeom>
        </p:spPr>
      </p:pic>
      <p:pic>
        <p:nvPicPr>
          <p:cNvPr id="31" name="Picture 30" descr="Shape&#10;&#10;Description automatically generated with low confidence">
            <a:extLst>
              <a:ext uri="{FF2B5EF4-FFF2-40B4-BE49-F238E27FC236}">
                <a16:creationId xmlns:a16="http://schemas.microsoft.com/office/drawing/2014/main" id="{F61FBFD8-0028-13B5-D16D-BD4F3C574D77}"/>
              </a:ext>
            </a:extLst>
          </p:cNvPr>
          <p:cNvPicPr>
            <a:picLocks noChangeAspect="1"/>
          </p:cNvPicPr>
          <p:nvPr/>
        </p:nvPicPr>
        <p:blipFill>
          <a:blip r:embed="rId7"/>
          <a:stretch>
            <a:fillRect/>
          </a:stretch>
        </p:blipFill>
        <p:spPr>
          <a:xfrm>
            <a:off x="4878107" y="1321406"/>
            <a:ext cx="609600" cy="609600"/>
          </a:xfrm>
          <a:prstGeom prst="rect">
            <a:avLst/>
          </a:prstGeom>
        </p:spPr>
      </p:pic>
      <p:pic>
        <p:nvPicPr>
          <p:cNvPr id="32" name="Picture 31" descr="Shape&#10;&#10;Description automatically generated with low confidence">
            <a:extLst>
              <a:ext uri="{FF2B5EF4-FFF2-40B4-BE49-F238E27FC236}">
                <a16:creationId xmlns:a16="http://schemas.microsoft.com/office/drawing/2014/main" id="{BEF1E654-9BCE-1DEC-057A-6177157160CE}"/>
              </a:ext>
            </a:extLst>
          </p:cNvPr>
          <p:cNvPicPr>
            <a:picLocks noChangeAspect="1"/>
          </p:cNvPicPr>
          <p:nvPr/>
        </p:nvPicPr>
        <p:blipFill>
          <a:blip r:embed="rId7"/>
          <a:stretch>
            <a:fillRect/>
          </a:stretch>
        </p:blipFill>
        <p:spPr>
          <a:xfrm>
            <a:off x="4152763" y="1329473"/>
            <a:ext cx="609600" cy="609600"/>
          </a:xfrm>
          <a:prstGeom prst="rect">
            <a:avLst/>
          </a:prstGeom>
        </p:spPr>
      </p:pic>
      <p:pic>
        <p:nvPicPr>
          <p:cNvPr id="33" name="Picture 32" descr="Shape&#10;&#10;Description automatically generated with low confidence">
            <a:extLst>
              <a:ext uri="{FF2B5EF4-FFF2-40B4-BE49-F238E27FC236}">
                <a16:creationId xmlns:a16="http://schemas.microsoft.com/office/drawing/2014/main" id="{9B483CD4-9AA3-0B31-5F5A-A612E9713F29}"/>
              </a:ext>
            </a:extLst>
          </p:cNvPr>
          <p:cNvPicPr>
            <a:picLocks noChangeAspect="1"/>
          </p:cNvPicPr>
          <p:nvPr/>
        </p:nvPicPr>
        <p:blipFill>
          <a:blip r:embed="rId7"/>
          <a:stretch>
            <a:fillRect/>
          </a:stretch>
        </p:blipFill>
        <p:spPr>
          <a:xfrm>
            <a:off x="6303036" y="1333189"/>
            <a:ext cx="609600" cy="609600"/>
          </a:xfrm>
          <a:prstGeom prst="rect">
            <a:avLst/>
          </a:prstGeom>
        </p:spPr>
      </p:pic>
      <p:pic>
        <p:nvPicPr>
          <p:cNvPr id="34" name="Picture 33" descr="Shape&#10;&#10;Description automatically generated with low confidence">
            <a:extLst>
              <a:ext uri="{FF2B5EF4-FFF2-40B4-BE49-F238E27FC236}">
                <a16:creationId xmlns:a16="http://schemas.microsoft.com/office/drawing/2014/main" id="{77D10D4B-7727-5AEB-E781-21B96F359BC9}"/>
              </a:ext>
            </a:extLst>
          </p:cNvPr>
          <p:cNvPicPr>
            <a:picLocks noChangeAspect="1"/>
          </p:cNvPicPr>
          <p:nvPr/>
        </p:nvPicPr>
        <p:blipFill>
          <a:blip r:embed="rId7"/>
          <a:stretch>
            <a:fillRect/>
          </a:stretch>
        </p:blipFill>
        <p:spPr>
          <a:xfrm>
            <a:off x="5604879" y="1315113"/>
            <a:ext cx="609600" cy="609600"/>
          </a:xfrm>
          <a:prstGeom prst="rect">
            <a:avLst/>
          </a:prstGeom>
        </p:spPr>
      </p:pic>
      <p:pic>
        <p:nvPicPr>
          <p:cNvPr id="36" name="Picture 35" descr="A picture containing text, clipart&#10;&#10;Description automatically generated">
            <a:extLst>
              <a:ext uri="{FF2B5EF4-FFF2-40B4-BE49-F238E27FC236}">
                <a16:creationId xmlns:a16="http://schemas.microsoft.com/office/drawing/2014/main" id="{C6CB4B78-DEA3-5B3E-25A9-56E144910F29}"/>
              </a:ext>
            </a:extLst>
          </p:cNvPr>
          <p:cNvPicPr>
            <a:picLocks noChangeAspect="1"/>
          </p:cNvPicPr>
          <p:nvPr/>
        </p:nvPicPr>
        <p:blipFill>
          <a:blip r:embed="rId10"/>
          <a:stretch>
            <a:fillRect/>
          </a:stretch>
        </p:blipFill>
        <p:spPr>
          <a:xfrm>
            <a:off x="2708915" y="5586964"/>
            <a:ext cx="609600" cy="609600"/>
          </a:xfrm>
          <a:prstGeom prst="rect">
            <a:avLst/>
          </a:prstGeom>
        </p:spPr>
      </p:pic>
      <p:pic>
        <p:nvPicPr>
          <p:cNvPr id="37" name="Picture 36" descr="A white bird with a black background&#10;&#10;Description automatically generated with low confidence">
            <a:extLst>
              <a:ext uri="{FF2B5EF4-FFF2-40B4-BE49-F238E27FC236}">
                <a16:creationId xmlns:a16="http://schemas.microsoft.com/office/drawing/2014/main" id="{D9EA6017-2B80-766E-4D5D-DB64CBFDC514}"/>
              </a:ext>
            </a:extLst>
          </p:cNvPr>
          <p:cNvPicPr>
            <a:picLocks noChangeAspect="1"/>
          </p:cNvPicPr>
          <p:nvPr/>
        </p:nvPicPr>
        <p:blipFill>
          <a:blip r:embed="rId11"/>
          <a:stretch>
            <a:fillRect/>
          </a:stretch>
        </p:blipFill>
        <p:spPr>
          <a:xfrm>
            <a:off x="5610183" y="5589607"/>
            <a:ext cx="609600" cy="609600"/>
          </a:xfrm>
          <a:prstGeom prst="rect">
            <a:avLst/>
          </a:prstGeom>
        </p:spPr>
      </p:pic>
      <p:pic>
        <p:nvPicPr>
          <p:cNvPr id="38" name="Picture 37" descr="A picture containing text, weapon&#10;&#10;Description automatically generated">
            <a:extLst>
              <a:ext uri="{FF2B5EF4-FFF2-40B4-BE49-F238E27FC236}">
                <a16:creationId xmlns:a16="http://schemas.microsoft.com/office/drawing/2014/main" id="{2571539E-4875-8E1B-C1F7-448425FDBF90}"/>
              </a:ext>
            </a:extLst>
          </p:cNvPr>
          <p:cNvPicPr>
            <a:picLocks noChangeAspect="1"/>
          </p:cNvPicPr>
          <p:nvPr/>
        </p:nvPicPr>
        <p:blipFill>
          <a:blip r:embed="rId12"/>
          <a:stretch>
            <a:fillRect/>
          </a:stretch>
        </p:blipFill>
        <p:spPr>
          <a:xfrm>
            <a:off x="4144309" y="5586964"/>
            <a:ext cx="609600" cy="609600"/>
          </a:xfrm>
          <a:prstGeom prst="rect">
            <a:avLst/>
          </a:prstGeom>
        </p:spPr>
      </p:pic>
      <p:pic>
        <p:nvPicPr>
          <p:cNvPr id="39" name="Picture 38" descr="A silhouette of a person&#10;&#10;Description automatically generated with low confidence">
            <a:extLst>
              <a:ext uri="{FF2B5EF4-FFF2-40B4-BE49-F238E27FC236}">
                <a16:creationId xmlns:a16="http://schemas.microsoft.com/office/drawing/2014/main" id="{556D616C-C0C3-E58D-22E1-8AF05F52262D}"/>
              </a:ext>
            </a:extLst>
          </p:cNvPr>
          <p:cNvPicPr>
            <a:picLocks noChangeAspect="1"/>
          </p:cNvPicPr>
          <p:nvPr/>
        </p:nvPicPr>
        <p:blipFill>
          <a:blip r:embed="rId3"/>
          <a:stretch>
            <a:fillRect/>
          </a:stretch>
        </p:blipFill>
        <p:spPr>
          <a:xfrm>
            <a:off x="6323181" y="4869230"/>
            <a:ext cx="609600" cy="609600"/>
          </a:xfrm>
          <a:prstGeom prst="rect">
            <a:avLst/>
          </a:prstGeom>
        </p:spPr>
      </p:pic>
      <p:pic>
        <p:nvPicPr>
          <p:cNvPr id="40" name="Picture 39" descr="A picture containing text, clipart, gear&#10;&#10;Description automatically generated">
            <a:extLst>
              <a:ext uri="{FF2B5EF4-FFF2-40B4-BE49-F238E27FC236}">
                <a16:creationId xmlns:a16="http://schemas.microsoft.com/office/drawing/2014/main" id="{52DD1456-41E5-ECC1-621F-D33506ADA266}"/>
              </a:ext>
            </a:extLst>
          </p:cNvPr>
          <p:cNvPicPr>
            <a:picLocks noChangeAspect="1"/>
          </p:cNvPicPr>
          <p:nvPr/>
        </p:nvPicPr>
        <p:blipFill>
          <a:blip r:embed="rId13"/>
          <a:stretch>
            <a:fillRect/>
          </a:stretch>
        </p:blipFill>
        <p:spPr>
          <a:xfrm>
            <a:off x="3459288" y="5586964"/>
            <a:ext cx="609600" cy="609600"/>
          </a:xfrm>
          <a:prstGeom prst="rect">
            <a:avLst/>
          </a:prstGeom>
        </p:spPr>
      </p:pic>
      <p:pic>
        <p:nvPicPr>
          <p:cNvPr id="41" name="Picture 40" descr="Icon&#10;&#10;Description automatically generated with low confidence">
            <a:extLst>
              <a:ext uri="{FF2B5EF4-FFF2-40B4-BE49-F238E27FC236}">
                <a16:creationId xmlns:a16="http://schemas.microsoft.com/office/drawing/2014/main" id="{D5B0778C-40AC-E05C-8319-EA416B48978D}"/>
              </a:ext>
            </a:extLst>
          </p:cNvPr>
          <p:cNvPicPr>
            <a:picLocks noChangeAspect="1"/>
          </p:cNvPicPr>
          <p:nvPr/>
        </p:nvPicPr>
        <p:blipFill>
          <a:blip r:embed="rId14"/>
          <a:stretch>
            <a:fillRect/>
          </a:stretch>
        </p:blipFill>
        <p:spPr>
          <a:xfrm>
            <a:off x="6333514" y="5589607"/>
            <a:ext cx="609600" cy="609600"/>
          </a:xfrm>
          <a:prstGeom prst="rect">
            <a:avLst/>
          </a:prstGeom>
        </p:spPr>
      </p:pic>
      <p:pic>
        <p:nvPicPr>
          <p:cNvPr id="42" name="Picture 41" descr="Icon&#10;&#10;Description automatically generated with low confidence">
            <a:extLst>
              <a:ext uri="{FF2B5EF4-FFF2-40B4-BE49-F238E27FC236}">
                <a16:creationId xmlns:a16="http://schemas.microsoft.com/office/drawing/2014/main" id="{216A757B-4E47-1E05-2004-E69F9B1BC9DD}"/>
              </a:ext>
            </a:extLst>
          </p:cNvPr>
          <p:cNvPicPr>
            <a:picLocks noChangeAspect="1"/>
          </p:cNvPicPr>
          <p:nvPr/>
        </p:nvPicPr>
        <p:blipFill>
          <a:blip r:embed="rId14"/>
          <a:stretch>
            <a:fillRect/>
          </a:stretch>
        </p:blipFill>
        <p:spPr>
          <a:xfrm>
            <a:off x="1254803" y="5601700"/>
            <a:ext cx="609600" cy="609600"/>
          </a:xfrm>
          <a:prstGeom prst="rect">
            <a:avLst/>
          </a:prstGeom>
        </p:spPr>
      </p:pic>
      <p:pic>
        <p:nvPicPr>
          <p:cNvPr id="43" name="Picture 42" descr="A white bird with a black background&#10;&#10;Description automatically generated with low confidence">
            <a:extLst>
              <a:ext uri="{FF2B5EF4-FFF2-40B4-BE49-F238E27FC236}">
                <a16:creationId xmlns:a16="http://schemas.microsoft.com/office/drawing/2014/main" id="{7FB1D953-8D2C-C355-F82C-2B791E7BAC4F}"/>
              </a:ext>
            </a:extLst>
          </p:cNvPr>
          <p:cNvPicPr>
            <a:picLocks noChangeAspect="1"/>
          </p:cNvPicPr>
          <p:nvPr/>
        </p:nvPicPr>
        <p:blipFill>
          <a:blip r:embed="rId11"/>
          <a:stretch>
            <a:fillRect/>
          </a:stretch>
        </p:blipFill>
        <p:spPr>
          <a:xfrm>
            <a:off x="2001234" y="5601700"/>
            <a:ext cx="609600" cy="609600"/>
          </a:xfrm>
          <a:prstGeom prst="rect">
            <a:avLst/>
          </a:prstGeom>
        </p:spPr>
      </p:pic>
      <p:pic>
        <p:nvPicPr>
          <p:cNvPr id="44" name="Picture 43" descr="A picture containing text, clipart&#10;&#10;Description automatically generated">
            <a:extLst>
              <a:ext uri="{FF2B5EF4-FFF2-40B4-BE49-F238E27FC236}">
                <a16:creationId xmlns:a16="http://schemas.microsoft.com/office/drawing/2014/main" id="{DD311430-033F-5B8C-562F-E4FE898E4494}"/>
              </a:ext>
            </a:extLst>
          </p:cNvPr>
          <p:cNvPicPr>
            <a:picLocks noChangeAspect="1"/>
          </p:cNvPicPr>
          <p:nvPr/>
        </p:nvPicPr>
        <p:blipFill>
          <a:blip r:embed="rId10"/>
          <a:stretch>
            <a:fillRect/>
          </a:stretch>
        </p:blipFill>
        <p:spPr>
          <a:xfrm>
            <a:off x="4880770" y="5586964"/>
            <a:ext cx="609600" cy="609600"/>
          </a:xfrm>
          <a:prstGeom prst="rect">
            <a:avLst/>
          </a:prstGeom>
        </p:spPr>
      </p:pic>
      <p:pic>
        <p:nvPicPr>
          <p:cNvPr id="46" name="Picture 45" descr="A silhouette of a person&#10;&#10;Description automatically generated with low confidence">
            <a:extLst>
              <a:ext uri="{FF2B5EF4-FFF2-40B4-BE49-F238E27FC236}">
                <a16:creationId xmlns:a16="http://schemas.microsoft.com/office/drawing/2014/main" id="{52767B79-E93F-7C8B-B39A-E2C18F91CCEF}"/>
              </a:ext>
            </a:extLst>
          </p:cNvPr>
          <p:cNvPicPr>
            <a:picLocks noChangeAspect="1"/>
          </p:cNvPicPr>
          <p:nvPr/>
        </p:nvPicPr>
        <p:blipFill>
          <a:blip r:embed="rId3"/>
          <a:stretch>
            <a:fillRect/>
          </a:stretch>
        </p:blipFill>
        <p:spPr>
          <a:xfrm>
            <a:off x="4868544" y="4845869"/>
            <a:ext cx="609600" cy="609600"/>
          </a:xfrm>
          <a:prstGeom prst="rect">
            <a:avLst/>
          </a:prstGeom>
        </p:spPr>
      </p:pic>
      <p:pic>
        <p:nvPicPr>
          <p:cNvPr id="49" name="Picture 48" descr="A silhouette of a person&#10;&#10;Description automatically generated with low confidence">
            <a:extLst>
              <a:ext uri="{FF2B5EF4-FFF2-40B4-BE49-F238E27FC236}">
                <a16:creationId xmlns:a16="http://schemas.microsoft.com/office/drawing/2014/main" id="{FEAAEDDC-3500-6EB2-7000-A24E3E2E5D52}"/>
              </a:ext>
            </a:extLst>
          </p:cNvPr>
          <p:cNvPicPr>
            <a:picLocks noChangeAspect="1"/>
          </p:cNvPicPr>
          <p:nvPr/>
        </p:nvPicPr>
        <p:blipFill>
          <a:blip r:embed="rId3"/>
          <a:stretch>
            <a:fillRect/>
          </a:stretch>
        </p:blipFill>
        <p:spPr>
          <a:xfrm>
            <a:off x="4136025" y="4854117"/>
            <a:ext cx="609600" cy="609600"/>
          </a:xfrm>
          <a:prstGeom prst="rect">
            <a:avLst/>
          </a:prstGeom>
        </p:spPr>
      </p:pic>
      <p:pic>
        <p:nvPicPr>
          <p:cNvPr id="51" name="Picture 50" descr="A silhouette of a person&#10;&#10;Description automatically generated with low confidence">
            <a:extLst>
              <a:ext uri="{FF2B5EF4-FFF2-40B4-BE49-F238E27FC236}">
                <a16:creationId xmlns:a16="http://schemas.microsoft.com/office/drawing/2014/main" id="{8DB4F1ED-02EB-AA94-547C-96067B9D89BE}"/>
              </a:ext>
            </a:extLst>
          </p:cNvPr>
          <p:cNvPicPr>
            <a:picLocks noChangeAspect="1"/>
          </p:cNvPicPr>
          <p:nvPr/>
        </p:nvPicPr>
        <p:blipFill>
          <a:blip r:embed="rId3"/>
          <a:stretch>
            <a:fillRect/>
          </a:stretch>
        </p:blipFill>
        <p:spPr>
          <a:xfrm>
            <a:off x="3437982" y="4869230"/>
            <a:ext cx="609600" cy="609600"/>
          </a:xfrm>
          <a:prstGeom prst="rect">
            <a:avLst/>
          </a:prstGeom>
        </p:spPr>
      </p:pic>
      <p:pic>
        <p:nvPicPr>
          <p:cNvPr id="63" name="Picture 62" descr="A silhouette of a person&#10;&#10;Description automatically generated with low confidence">
            <a:extLst>
              <a:ext uri="{FF2B5EF4-FFF2-40B4-BE49-F238E27FC236}">
                <a16:creationId xmlns:a16="http://schemas.microsoft.com/office/drawing/2014/main" id="{A8A1FCB7-949D-9612-191D-32BAF7BA6C5D}"/>
              </a:ext>
            </a:extLst>
          </p:cNvPr>
          <p:cNvPicPr>
            <a:picLocks noChangeAspect="1"/>
          </p:cNvPicPr>
          <p:nvPr/>
        </p:nvPicPr>
        <p:blipFill>
          <a:blip r:embed="rId3"/>
          <a:stretch>
            <a:fillRect/>
          </a:stretch>
        </p:blipFill>
        <p:spPr>
          <a:xfrm>
            <a:off x="2708552" y="4854117"/>
            <a:ext cx="609600" cy="609600"/>
          </a:xfrm>
          <a:prstGeom prst="rect">
            <a:avLst/>
          </a:prstGeom>
        </p:spPr>
      </p:pic>
      <p:pic>
        <p:nvPicPr>
          <p:cNvPr id="65" name="Picture 64" descr="A silhouette of a person&#10;&#10;Description automatically generated with low confidence">
            <a:extLst>
              <a:ext uri="{FF2B5EF4-FFF2-40B4-BE49-F238E27FC236}">
                <a16:creationId xmlns:a16="http://schemas.microsoft.com/office/drawing/2014/main" id="{CE1A627A-8393-B70D-8E25-098E37B30D0D}"/>
              </a:ext>
            </a:extLst>
          </p:cNvPr>
          <p:cNvPicPr>
            <a:picLocks noChangeAspect="1"/>
          </p:cNvPicPr>
          <p:nvPr/>
        </p:nvPicPr>
        <p:blipFill>
          <a:blip r:embed="rId3"/>
          <a:stretch>
            <a:fillRect/>
          </a:stretch>
        </p:blipFill>
        <p:spPr>
          <a:xfrm>
            <a:off x="1978521" y="4869230"/>
            <a:ext cx="609600" cy="609600"/>
          </a:xfrm>
          <a:prstGeom prst="rect">
            <a:avLst/>
          </a:prstGeom>
        </p:spPr>
      </p:pic>
      <p:pic>
        <p:nvPicPr>
          <p:cNvPr id="67" name="Picture 66" descr="A silhouette of a person&#10;&#10;Description automatically generated with low confidence">
            <a:extLst>
              <a:ext uri="{FF2B5EF4-FFF2-40B4-BE49-F238E27FC236}">
                <a16:creationId xmlns:a16="http://schemas.microsoft.com/office/drawing/2014/main" id="{2ED1DB3A-794B-FBA5-B616-4D7C82A91FA1}"/>
              </a:ext>
            </a:extLst>
          </p:cNvPr>
          <p:cNvPicPr>
            <a:picLocks noChangeAspect="1"/>
          </p:cNvPicPr>
          <p:nvPr/>
        </p:nvPicPr>
        <p:blipFill>
          <a:blip r:embed="rId3"/>
          <a:stretch>
            <a:fillRect/>
          </a:stretch>
        </p:blipFill>
        <p:spPr>
          <a:xfrm>
            <a:off x="1264340" y="4854117"/>
            <a:ext cx="609600" cy="609600"/>
          </a:xfrm>
          <a:prstGeom prst="rect">
            <a:avLst/>
          </a:prstGeom>
        </p:spPr>
      </p:pic>
      <p:sp>
        <p:nvSpPr>
          <p:cNvPr id="89" name="Rectangle 88">
            <a:extLst>
              <a:ext uri="{FF2B5EF4-FFF2-40B4-BE49-F238E27FC236}">
                <a16:creationId xmlns:a16="http://schemas.microsoft.com/office/drawing/2014/main" id="{5E57C1A8-A7D4-6CB2-07C7-13091CD6E3C8}"/>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Mary's Turn</a:t>
            </a:r>
          </a:p>
        </p:txBody>
      </p:sp>
    </p:spTree>
    <p:extLst>
      <p:ext uri="{BB962C8B-B14F-4D97-AF65-F5344CB8AC3E}">
        <p14:creationId xmlns:p14="http://schemas.microsoft.com/office/powerpoint/2010/main" val="3160757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A4206ED-20BE-C496-0B2E-4D602B465FBD}"/>
              </a:ext>
            </a:extLst>
          </p:cNvPr>
          <p:cNvPicPr>
            <a:picLocks noChangeAspect="1"/>
          </p:cNvPicPr>
          <p:nvPr/>
        </p:nvPicPr>
        <p:blipFill>
          <a:blip r:embed="rId2"/>
          <a:stretch>
            <a:fillRect/>
          </a:stretch>
        </p:blipFill>
        <p:spPr>
          <a:xfrm>
            <a:off x="882389" y="527288"/>
            <a:ext cx="6638053" cy="582125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1938992"/>
          </a:xfrm>
          <a:prstGeom prst="rect">
            <a:avLst/>
          </a:prstGeom>
          <a:noFill/>
        </p:spPr>
        <p:txBody>
          <a:bodyPr wrap="square" rtlCol="0">
            <a:spAutoFit/>
          </a:bodyPr>
          <a:lstStyle/>
          <a:p>
            <a:r>
              <a:rPr lang="en-US" b="1" dirty="0"/>
              <a:t>UC08 - </a:t>
            </a:r>
            <a:r>
              <a:rPr lang="en-GB" sz="1800" b="1" i="0" u="none" strike="noStrike" baseline="0" dirty="0">
                <a:solidFill>
                  <a:srgbClr val="000000"/>
                </a:solidFill>
              </a:rPr>
              <a:t>Capture piece </a:t>
            </a:r>
            <a:endParaRPr lang="en-US" b="1" dirty="0"/>
          </a:p>
          <a:p>
            <a:endParaRPr lang="en-US" dirty="0"/>
          </a:p>
          <a:p>
            <a:r>
              <a:rPr lang="en-US" sz="1400" dirty="0"/>
              <a:t>As in UC10, after the user has left clicked on a piece to select it, the potential moves for that piece.</a:t>
            </a:r>
          </a:p>
          <a:p>
            <a:endParaRPr lang="en-US" sz="1400" dirty="0"/>
          </a:p>
          <a:p>
            <a:r>
              <a:rPr lang="en-US" sz="1400" dirty="0"/>
              <a:t>If an opponent's piece can be captured, the piece is highlighted with a circle.</a:t>
            </a:r>
          </a:p>
        </p:txBody>
      </p:sp>
      <p:pic>
        <p:nvPicPr>
          <p:cNvPr id="59" name="Picture 58" descr="A silhouette of a person&#10;&#10;Description automatically generated with low confidence">
            <a:extLst>
              <a:ext uri="{FF2B5EF4-FFF2-40B4-BE49-F238E27FC236}">
                <a16:creationId xmlns:a16="http://schemas.microsoft.com/office/drawing/2014/main" id="{97A9E877-0A56-AB22-DC0E-6A9D4C57E278}"/>
              </a:ext>
            </a:extLst>
          </p:cNvPr>
          <p:cNvPicPr>
            <a:picLocks noChangeAspect="1"/>
          </p:cNvPicPr>
          <p:nvPr/>
        </p:nvPicPr>
        <p:blipFill>
          <a:blip r:embed="rId3"/>
          <a:stretch>
            <a:fillRect/>
          </a:stretch>
        </p:blipFill>
        <p:spPr>
          <a:xfrm>
            <a:off x="3474226" y="4216212"/>
            <a:ext cx="609600" cy="609600"/>
          </a:xfrm>
          <a:prstGeom prst="rect">
            <a:avLst/>
          </a:prstGeom>
        </p:spPr>
      </p:pic>
      <p:pic>
        <p:nvPicPr>
          <p:cNvPr id="75" name="Picture 74" descr="Diagram&#10;&#10;Description automatically generated">
            <a:extLst>
              <a:ext uri="{FF2B5EF4-FFF2-40B4-BE49-F238E27FC236}">
                <a16:creationId xmlns:a16="http://schemas.microsoft.com/office/drawing/2014/main" id="{A3657F55-7BB0-5156-31C5-D4A5171C9E9B}"/>
              </a:ext>
            </a:extLst>
          </p:cNvPr>
          <p:cNvPicPr>
            <a:picLocks noChangeAspect="1"/>
          </p:cNvPicPr>
          <p:nvPr/>
        </p:nvPicPr>
        <p:blipFill>
          <a:blip r:embed="rId4"/>
          <a:stretch>
            <a:fillRect/>
          </a:stretch>
        </p:blipFill>
        <p:spPr>
          <a:xfrm>
            <a:off x="6329325" y="2033047"/>
            <a:ext cx="609600" cy="609600"/>
          </a:xfrm>
          <a:prstGeom prst="rect">
            <a:avLst/>
          </a:prstGeom>
        </p:spPr>
      </p:pic>
      <p:sp>
        <p:nvSpPr>
          <p:cNvPr id="2" name="Oval 1">
            <a:extLst>
              <a:ext uri="{FF2B5EF4-FFF2-40B4-BE49-F238E27FC236}">
                <a16:creationId xmlns:a16="http://schemas.microsoft.com/office/drawing/2014/main" id="{A5D51227-A120-6AD3-0C21-CC64A830DF04}"/>
              </a:ext>
            </a:extLst>
          </p:cNvPr>
          <p:cNvSpPr/>
          <p:nvPr/>
        </p:nvSpPr>
        <p:spPr>
          <a:xfrm>
            <a:off x="3627914" y="5056597"/>
            <a:ext cx="302224" cy="302224"/>
          </a:xfrm>
          <a:prstGeom prst="ellipse">
            <a:avLst/>
          </a:prstGeom>
          <a:solidFill>
            <a:schemeClr val="bg2">
              <a:lumMod val="50000"/>
              <a:alpha val="4976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3F7C912-D6AF-E7F5-E65F-1CF0CC0F994E}"/>
              </a:ext>
            </a:extLst>
          </p:cNvPr>
          <p:cNvSpPr/>
          <p:nvPr/>
        </p:nvSpPr>
        <p:spPr>
          <a:xfrm>
            <a:off x="4355843" y="4335175"/>
            <a:ext cx="302224" cy="302224"/>
          </a:xfrm>
          <a:prstGeom prst="ellipse">
            <a:avLst/>
          </a:prstGeom>
          <a:solidFill>
            <a:schemeClr val="bg2">
              <a:lumMod val="50000"/>
              <a:alpha val="4976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929FB93-6C58-3F2B-3D13-F487B9B94886}"/>
              </a:ext>
            </a:extLst>
          </p:cNvPr>
          <p:cNvSpPr/>
          <p:nvPr/>
        </p:nvSpPr>
        <p:spPr>
          <a:xfrm>
            <a:off x="5068619" y="3631048"/>
            <a:ext cx="302224" cy="302224"/>
          </a:xfrm>
          <a:prstGeom prst="ellipse">
            <a:avLst/>
          </a:prstGeom>
          <a:solidFill>
            <a:schemeClr val="bg2">
              <a:lumMod val="50000"/>
              <a:alpha val="4976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A3C33C4-22CC-C3A4-76C5-BE6EA491E6F0}"/>
              </a:ext>
            </a:extLst>
          </p:cNvPr>
          <p:cNvSpPr/>
          <p:nvPr/>
        </p:nvSpPr>
        <p:spPr>
          <a:xfrm>
            <a:off x="5770629" y="2903681"/>
            <a:ext cx="302224" cy="302224"/>
          </a:xfrm>
          <a:prstGeom prst="ellipse">
            <a:avLst/>
          </a:prstGeom>
          <a:solidFill>
            <a:schemeClr val="bg2">
              <a:lumMod val="50000"/>
              <a:alpha val="4976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A27A095-DD4E-FD6B-2111-EEE0B12987DE}"/>
              </a:ext>
            </a:extLst>
          </p:cNvPr>
          <p:cNvSpPr/>
          <p:nvPr/>
        </p:nvSpPr>
        <p:spPr>
          <a:xfrm>
            <a:off x="6315965" y="2041524"/>
            <a:ext cx="632749" cy="632749"/>
          </a:xfrm>
          <a:prstGeom prst="ellipse">
            <a:avLst/>
          </a:prstGeom>
          <a:noFill/>
          <a:ln w="28575">
            <a:solidFill>
              <a:schemeClr val="tx1">
                <a:lumMod val="75000"/>
                <a:lumOff val="25000"/>
                <a:alpha val="50266"/>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F87337C0-F3FE-1806-CA49-9E5FD74BE4FD}"/>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17" name="TextBox 16">
            <a:extLst>
              <a:ext uri="{FF2B5EF4-FFF2-40B4-BE49-F238E27FC236}">
                <a16:creationId xmlns:a16="http://schemas.microsoft.com/office/drawing/2014/main" id="{91311B37-BF2C-9D13-2C07-C9796267B365}"/>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19" name="TextBox 18">
            <a:extLst>
              <a:ext uri="{FF2B5EF4-FFF2-40B4-BE49-F238E27FC236}">
                <a16:creationId xmlns:a16="http://schemas.microsoft.com/office/drawing/2014/main" id="{D55E5243-5036-3DE5-17F2-C26BD4A26258}"/>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20" name="TextBox 19">
            <a:extLst>
              <a:ext uri="{FF2B5EF4-FFF2-40B4-BE49-F238E27FC236}">
                <a16:creationId xmlns:a16="http://schemas.microsoft.com/office/drawing/2014/main" id="{DD7DC4A4-E553-0B09-FFA9-DAD050BDD044}"/>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21" name="Rectangle 20">
            <a:extLst>
              <a:ext uri="{FF2B5EF4-FFF2-40B4-BE49-F238E27FC236}">
                <a16:creationId xmlns:a16="http://schemas.microsoft.com/office/drawing/2014/main" id="{2FD90B3E-02A6-82CD-C00B-826B3C3D25D8}"/>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CE13D4E-D82A-5BA2-C90D-095DD4CFFE95}"/>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descr="Diagram&#10;&#10;Description automatically generated">
            <a:extLst>
              <a:ext uri="{FF2B5EF4-FFF2-40B4-BE49-F238E27FC236}">
                <a16:creationId xmlns:a16="http://schemas.microsoft.com/office/drawing/2014/main" id="{E04CBFA3-1FF5-D712-29C9-514397F75057}"/>
              </a:ext>
            </a:extLst>
          </p:cNvPr>
          <p:cNvPicPr>
            <a:picLocks noChangeAspect="1"/>
          </p:cNvPicPr>
          <p:nvPr/>
        </p:nvPicPr>
        <p:blipFill>
          <a:blip r:embed="rId4"/>
          <a:stretch>
            <a:fillRect/>
          </a:stretch>
        </p:blipFill>
        <p:spPr>
          <a:xfrm>
            <a:off x="2708552" y="588516"/>
            <a:ext cx="609600" cy="609600"/>
          </a:xfrm>
          <a:prstGeom prst="rect">
            <a:avLst/>
          </a:prstGeom>
        </p:spPr>
      </p:pic>
      <p:pic>
        <p:nvPicPr>
          <p:cNvPr id="26" name="Picture 25" descr="A picture containing scissors, tool, brass knucks, weapon&#10;&#10;Description automatically generated">
            <a:extLst>
              <a:ext uri="{FF2B5EF4-FFF2-40B4-BE49-F238E27FC236}">
                <a16:creationId xmlns:a16="http://schemas.microsoft.com/office/drawing/2014/main" id="{29546E25-A462-6CE7-E269-E68F5E3BE76F}"/>
              </a:ext>
            </a:extLst>
          </p:cNvPr>
          <p:cNvPicPr>
            <a:picLocks noChangeAspect="1"/>
          </p:cNvPicPr>
          <p:nvPr/>
        </p:nvPicPr>
        <p:blipFill>
          <a:blip r:embed="rId5"/>
          <a:stretch>
            <a:fillRect/>
          </a:stretch>
        </p:blipFill>
        <p:spPr>
          <a:xfrm>
            <a:off x="4181023" y="571345"/>
            <a:ext cx="609600" cy="609600"/>
          </a:xfrm>
          <a:prstGeom prst="rect">
            <a:avLst/>
          </a:prstGeom>
        </p:spPr>
      </p:pic>
      <p:pic>
        <p:nvPicPr>
          <p:cNvPr id="27" name="Picture 26">
            <a:extLst>
              <a:ext uri="{FF2B5EF4-FFF2-40B4-BE49-F238E27FC236}">
                <a16:creationId xmlns:a16="http://schemas.microsoft.com/office/drawing/2014/main" id="{8B8331FE-4E12-5568-715C-15F3E92CAC49}"/>
              </a:ext>
            </a:extLst>
          </p:cNvPr>
          <p:cNvPicPr>
            <a:picLocks noChangeAspect="1"/>
          </p:cNvPicPr>
          <p:nvPr/>
        </p:nvPicPr>
        <p:blipFill>
          <a:blip r:embed="rId6"/>
          <a:stretch>
            <a:fillRect/>
          </a:stretch>
        </p:blipFill>
        <p:spPr>
          <a:xfrm>
            <a:off x="1988024" y="579550"/>
            <a:ext cx="609600" cy="609600"/>
          </a:xfrm>
          <a:prstGeom prst="rect">
            <a:avLst/>
          </a:prstGeom>
        </p:spPr>
      </p:pic>
      <p:pic>
        <p:nvPicPr>
          <p:cNvPr id="29" name="Picture 28" descr="Shape&#10;&#10;Description automatically generated with low confidence">
            <a:extLst>
              <a:ext uri="{FF2B5EF4-FFF2-40B4-BE49-F238E27FC236}">
                <a16:creationId xmlns:a16="http://schemas.microsoft.com/office/drawing/2014/main" id="{C5088415-88BC-11B9-8574-A5EC273E8BB3}"/>
              </a:ext>
            </a:extLst>
          </p:cNvPr>
          <p:cNvPicPr>
            <a:picLocks noChangeAspect="1"/>
          </p:cNvPicPr>
          <p:nvPr/>
        </p:nvPicPr>
        <p:blipFill>
          <a:blip r:embed="rId7"/>
          <a:stretch>
            <a:fillRect/>
          </a:stretch>
        </p:blipFill>
        <p:spPr>
          <a:xfrm>
            <a:off x="1993458" y="1315113"/>
            <a:ext cx="609600" cy="609600"/>
          </a:xfrm>
          <a:prstGeom prst="rect">
            <a:avLst/>
          </a:prstGeom>
        </p:spPr>
      </p:pic>
      <p:pic>
        <p:nvPicPr>
          <p:cNvPr id="30" name="Picture 29" descr="A close-up of a ring&#10;&#10;Description automatically generated with low confidence">
            <a:extLst>
              <a:ext uri="{FF2B5EF4-FFF2-40B4-BE49-F238E27FC236}">
                <a16:creationId xmlns:a16="http://schemas.microsoft.com/office/drawing/2014/main" id="{14C026C2-FB38-38F1-0FC4-57DAE2DB8510}"/>
              </a:ext>
            </a:extLst>
          </p:cNvPr>
          <p:cNvPicPr>
            <a:picLocks noChangeAspect="1"/>
          </p:cNvPicPr>
          <p:nvPr/>
        </p:nvPicPr>
        <p:blipFill>
          <a:blip r:embed="rId8"/>
          <a:stretch>
            <a:fillRect/>
          </a:stretch>
        </p:blipFill>
        <p:spPr>
          <a:xfrm>
            <a:off x="3461347" y="601395"/>
            <a:ext cx="609600" cy="609600"/>
          </a:xfrm>
          <a:prstGeom prst="rect">
            <a:avLst/>
          </a:prstGeom>
        </p:spPr>
      </p:pic>
      <p:pic>
        <p:nvPicPr>
          <p:cNvPr id="31" name="Picture 30" descr="Icon&#10;&#10;Description automatically generated with medium confidence">
            <a:extLst>
              <a:ext uri="{FF2B5EF4-FFF2-40B4-BE49-F238E27FC236}">
                <a16:creationId xmlns:a16="http://schemas.microsoft.com/office/drawing/2014/main" id="{37C5DEB5-F6DB-5566-2349-F2190EA6D23F}"/>
              </a:ext>
            </a:extLst>
          </p:cNvPr>
          <p:cNvPicPr>
            <a:picLocks noChangeAspect="1"/>
          </p:cNvPicPr>
          <p:nvPr/>
        </p:nvPicPr>
        <p:blipFill>
          <a:blip r:embed="rId9"/>
          <a:stretch>
            <a:fillRect/>
          </a:stretch>
        </p:blipFill>
        <p:spPr>
          <a:xfrm>
            <a:off x="1259922" y="579550"/>
            <a:ext cx="609600" cy="609600"/>
          </a:xfrm>
          <a:prstGeom prst="rect">
            <a:avLst/>
          </a:prstGeom>
        </p:spPr>
      </p:pic>
      <p:pic>
        <p:nvPicPr>
          <p:cNvPr id="33" name="Picture 32">
            <a:extLst>
              <a:ext uri="{FF2B5EF4-FFF2-40B4-BE49-F238E27FC236}">
                <a16:creationId xmlns:a16="http://schemas.microsoft.com/office/drawing/2014/main" id="{3ABD0B38-FF60-9BB2-63A1-4046D88409CB}"/>
              </a:ext>
            </a:extLst>
          </p:cNvPr>
          <p:cNvPicPr>
            <a:picLocks noChangeAspect="1"/>
          </p:cNvPicPr>
          <p:nvPr/>
        </p:nvPicPr>
        <p:blipFill>
          <a:blip r:embed="rId6"/>
          <a:stretch>
            <a:fillRect/>
          </a:stretch>
        </p:blipFill>
        <p:spPr>
          <a:xfrm>
            <a:off x="5567452" y="588516"/>
            <a:ext cx="609600" cy="609600"/>
          </a:xfrm>
          <a:prstGeom prst="rect">
            <a:avLst/>
          </a:prstGeom>
        </p:spPr>
      </p:pic>
      <p:pic>
        <p:nvPicPr>
          <p:cNvPr id="34" name="Picture 33" descr="Icon&#10;&#10;Description automatically generated with medium confidence">
            <a:extLst>
              <a:ext uri="{FF2B5EF4-FFF2-40B4-BE49-F238E27FC236}">
                <a16:creationId xmlns:a16="http://schemas.microsoft.com/office/drawing/2014/main" id="{565B2224-E92A-E750-B34E-ECBAA94FB0FE}"/>
              </a:ext>
            </a:extLst>
          </p:cNvPr>
          <p:cNvPicPr>
            <a:picLocks noChangeAspect="1"/>
          </p:cNvPicPr>
          <p:nvPr/>
        </p:nvPicPr>
        <p:blipFill>
          <a:blip r:embed="rId9"/>
          <a:stretch>
            <a:fillRect/>
          </a:stretch>
        </p:blipFill>
        <p:spPr>
          <a:xfrm>
            <a:off x="6312824" y="614988"/>
            <a:ext cx="609600" cy="609600"/>
          </a:xfrm>
          <a:prstGeom prst="rect">
            <a:avLst/>
          </a:prstGeom>
        </p:spPr>
      </p:pic>
      <p:pic>
        <p:nvPicPr>
          <p:cNvPr id="35" name="Picture 34" descr="Shape&#10;&#10;Description automatically generated with low confidence">
            <a:extLst>
              <a:ext uri="{FF2B5EF4-FFF2-40B4-BE49-F238E27FC236}">
                <a16:creationId xmlns:a16="http://schemas.microsoft.com/office/drawing/2014/main" id="{E5CE5F6C-D1F4-C3FF-9B23-2A2264FE5065}"/>
              </a:ext>
            </a:extLst>
          </p:cNvPr>
          <p:cNvPicPr>
            <a:picLocks noChangeAspect="1"/>
          </p:cNvPicPr>
          <p:nvPr/>
        </p:nvPicPr>
        <p:blipFill>
          <a:blip r:embed="rId7"/>
          <a:stretch>
            <a:fillRect/>
          </a:stretch>
        </p:blipFill>
        <p:spPr>
          <a:xfrm>
            <a:off x="1254803" y="1315113"/>
            <a:ext cx="609600" cy="609600"/>
          </a:xfrm>
          <a:prstGeom prst="rect">
            <a:avLst/>
          </a:prstGeom>
        </p:spPr>
      </p:pic>
      <p:pic>
        <p:nvPicPr>
          <p:cNvPr id="36" name="Picture 35" descr="Shape&#10;&#10;Description automatically generated with low confidence">
            <a:extLst>
              <a:ext uri="{FF2B5EF4-FFF2-40B4-BE49-F238E27FC236}">
                <a16:creationId xmlns:a16="http://schemas.microsoft.com/office/drawing/2014/main" id="{B76F5848-F681-41F1-D4D2-52D94DF2ED4C}"/>
              </a:ext>
            </a:extLst>
          </p:cNvPr>
          <p:cNvPicPr>
            <a:picLocks noChangeAspect="1"/>
          </p:cNvPicPr>
          <p:nvPr/>
        </p:nvPicPr>
        <p:blipFill>
          <a:blip r:embed="rId7"/>
          <a:stretch>
            <a:fillRect/>
          </a:stretch>
        </p:blipFill>
        <p:spPr>
          <a:xfrm>
            <a:off x="3453178" y="1320310"/>
            <a:ext cx="609600" cy="609600"/>
          </a:xfrm>
          <a:prstGeom prst="rect">
            <a:avLst/>
          </a:prstGeom>
        </p:spPr>
      </p:pic>
      <p:pic>
        <p:nvPicPr>
          <p:cNvPr id="37" name="Picture 36" descr="Shape&#10;&#10;Description automatically generated with low confidence">
            <a:extLst>
              <a:ext uri="{FF2B5EF4-FFF2-40B4-BE49-F238E27FC236}">
                <a16:creationId xmlns:a16="http://schemas.microsoft.com/office/drawing/2014/main" id="{F6FE4FDE-B62C-B986-9C64-6EA1AFDF9C5C}"/>
              </a:ext>
            </a:extLst>
          </p:cNvPr>
          <p:cNvPicPr>
            <a:picLocks noChangeAspect="1"/>
          </p:cNvPicPr>
          <p:nvPr/>
        </p:nvPicPr>
        <p:blipFill>
          <a:blip r:embed="rId7"/>
          <a:stretch>
            <a:fillRect/>
          </a:stretch>
        </p:blipFill>
        <p:spPr>
          <a:xfrm>
            <a:off x="2712939" y="1315113"/>
            <a:ext cx="609600" cy="609600"/>
          </a:xfrm>
          <a:prstGeom prst="rect">
            <a:avLst/>
          </a:prstGeom>
        </p:spPr>
      </p:pic>
      <p:pic>
        <p:nvPicPr>
          <p:cNvPr id="38" name="Picture 37" descr="Shape&#10;&#10;Description automatically generated with low confidence">
            <a:extLst>
              <a:ext uri="{FF2B5EF4-FFF2-40B4-BE49-F238E27FC236}">
                <a16:creationId xmlns:a16="http://schemas.microsoft.com/office/drawing/2014/main" id="{158942F0-FC00-083F-42A0-61ADF02BD4AF}"/>
              </a:ext>
            </a:extLst>
          </p:cNvPr>
          <p:cNvPicPr>
            <a:picLocks noChangeAspect="1"/>
          </p:cNvPicPr>
          <p:nvPr/>
        </p:nvPicPr>
        <p:blipFill>
          <a:blip r:embed="rId7"/>
          <a:stretch>
            <a:fillRect/>
          </a:stretch>
        </p:blipFill>
        <p:spPr>
          <a:xfrm>
            <a:off x="4878107" y="1321406"/>
            <a:ext cx="609600" cy="609600"/>
          </a:xfrm>
          <a:prstGeom prst="rect">
            <a:avLst/>
          </a:prstGeom>
        </p:spPr>
      </p:pic>
      <p:pic>
        <p:nvPicPr>
          <p:cNvPr id="39" name="Picture 38" descr="Shape&#10;&#10;Description automatically generated with low confidence">
            <a:extLst>
              <a:ext uri="{FF2B5EF4-FFF2-40B4-BE49-F238E27FC236}">
                <a16:creationId xmlns:a16="http://schemas.microsoft.com/office/drawing/2014/main" id="{AB5345BD-C6B4-EDB4-5531-1CE1DE5981DC}"/>
              </a:ext>
            </a:extLst>
          </p:cNvPr>
          <p:cNvPicPr>
            <a:picLocks noChangeAspect="1"/>
          </p:cNvPicPr>
          <p:nvPr/>
        </p:nvPicPr>
        <p:blipFill>
          <a:blip r:embed="rId7"/>
          <a:stretch>
            <a:fillRect/>
          </a:stretch>
        </p:blipFill>
        <p:spPr>
          <a:xfrm>
            <a:off x="4154192" y="1315113"/>
            <a:ext cx="609600" cy="609600"/>
          </a:xfrm>
          <a:prstGeom prst="rect">
            <a:avLst/>
          </a:prstGeom>
        </p:spPr>
      </p:pic>
      <p:pic>
        <p:nvPicPr>
          <p:cNvPr id="40" name="Picture 39" descr="Shape&#10;&#10;Description automatically generated with low confidence">
            <a:extLst>
              <a:ext uri="{FF2B5EF4-FFF2-40B4-BE49-F238E27FC236}">
                <a16:creationId xmlns:a16="http://schemas.microsoft.com/office/drawing/2014/main" id="{B96307C5-1B58-8D51-5F6E-636CCBA33250}"/>
              </a:ext>
            </a:extLst>
          </p:cNvPr>
          <p:cNvPicPr>
            <a:picLocks noChangeAspect="1"/>
          </p:cNvPicPr>
          <p:nvPr/>
        </p:nvPicPr>
        <p:blipFill>
          <a:blip r:embed="rId7"/>
          <a:stretch>
            <a:fillRect/>
          </a:stretch>
        </p:blipFill>
        <p:spPr>
          <a:xfrm>
            <a:off x="6303036" y="1333189"/>
            <a:ext cx="609600" cy="609600"/>
          </a:xfrm>
          <a:prstGeom prst="rect">
            <a:avLst/>
          </a:prstGeom>
        </p:spPr>
      </p:pic>
      <p:pic>
        <p:nvPicPr>
          <p:cNvPr id="41" name="Picture 40" descr="Shape&#10;&#10;Description automatically generated with low confidence">
            <a:extLst>
              <a:ext uri="{FF2B5EF4-FFF2-40B4-BE49-F238E27FC236}">
                <a16:creationId xmlns:a16="http://schemas.microsoft.com/office/drawing/2014/main" id="{BDCBD84C-F6B8-8374-1874-CFD051F6F11F}"/>
              </a:ext>
            </a:extLst>
          </p:cNvPr>
          <p:cNvPicPr>
            <a:picLocks noChangeAspect="1"/>
          </p:cNvPicPr>
          <p:nvPr/>
        </p:nvPicPr>
        <p:blipFill>
          <a:blip r:embed="rId7"/>
          <a:stretch>
            <a:fillRect/>
          </a:stretch>
        </p:blipFill>
        <p:spPr>
          <a:xfrm>
            <a:off x="5596318" y="2040220"/>
            <a:ext cx="609600" cy="609600"/>
          </a:xfrm>
          <a:prstGeom prst="rect">
            <a:avLst/>
          </a:prstGeom>
        </p:spPr>
      </p:pic>
      <p:grpSp>
        <p:nvGrpSpPr>
          <p:cNvPr id="42" name="Group 41">
            <a:extLst>
              <a:ext uri="{FF2B5EF4-FFF2-40B4-BE49-F238E27FC236}">
                <a16:creationId xmlns:a16="http://schemas.microsoft.com/office/drawing/2014/main" id="{1C7B0134-6A41-8EF1-A07A-4F06C0AE7F10}"/>
              </a:ext>
            </a:extLst>
          </p:cNvPr>
          <p:cNvGrpSpPr/>
          <p:nvPr/>
        </p:nvGrpSpPr>
        <p:grpSpPr>
          <a:xfrm>
            <a:off x="1254803" y="4845869"/>
            <a:ext cx="5688311" cy="1368091"/>
            <a:chOff x="1254803" y="4845869"/>
            <a:chExt cx="5688311" cy="1368091"/>
          </a:xfrm>
        </p:grpSpPr>
        <p:pic>
          <p:nvPicPr>
            <p:cNvPr id="44" name="Picture 43" descr="A white bird with a black background&#10;&#10;Description automatically generated with low confidence">
              <a:extLst>
                <a:ext uri="{FF2B5EF4-FFF2-40B4-BE49-F238E27FC236}">
                  <a16:creationId xmlns:a16="http://schemas.microsoft.com/office/drawing/2014/main" id="{E30B1283-6022-6807-6D56-F41936B09541}"/>
                </a:ext>
              </a:extLst>
            </p:cNvPr>
            <p:cNvPicPr>
              <a:picLocks noChangeAspect="1"/>
            </p:cNvPicPr>
            <p:nvPr/>
          </p:nvPicPr>
          <p:blipFill>
            <a:blip r:embed="rId10"/>
            <a:stretch>
              <a:fillRect/>
            </a:stretch>
          </p:blipFill>
          <p:spPr>
            <a:xfrm>
              <a:off x="5610183" y="5589607"/>
              <a:ext cx="609600" cy="609600"/>
            </a:xfrm>
            <a:prstGeom prst="rect">
              <a:avLst/>
            </a:prstGeom>
          </p:spPr>
        </p:pic>
        <p:pic>
          <p:nvPicPr>
            <p:cNvPr id="45" name="Picture 44" descr="A picture containing text, weapon&#10;&#10;Description automatically generated">
              <a:extLst>
                <a:ext uri="{FF2B5EF4-FFF2-40B4-BE49-F238E27FC236}">
                  <a16:creationId xmlns:a16="http://schemas.microsoft.com/office/drawing/2014/main" id="{D3D36746-1124-EB92-7288-4383F93A37C4}"/>
                </a:ext>
              </a:extLst>
            </p:cNvPr>
            <p:cNvPicPr>
              <a:picLocks noChangeAspect="1"/>
            </p:cNvPicPr>
            <p:nvPr/>
          </p:nvPicPr>
          <p:blipFill>
            <a:blip r:embed="rId11"/>
            <a:stretch>
              <a:fillRect/>
            </a:stretch>
          </p:blipFill>
          <p:spPr>
            <a:xfrm>
              <a:off x="4153785" y="5604360"/>
              <a:ext cx="609600" cy="609600"/>
            </a:xfrm>
            <a:prstGeom prst="rect">
              <a:avLst/>
            </a:prstGeom>
          </p:spPr>
        </p:pic>
        <p:pic>
          <p:nvPicPr>
            <p:cNvPr id="46" name="Picture 45" descr="A silhouette of a person&#10;&#10;Description automatically generated with low confidence">
              <a:extLst>
                <a:ext uri="{FF2B5EF4-FFF2-40B4-BE49-F238E27FC236}">
                  <a16:creationId xmlns:a16="http://schemas.microsoft.com/office/drawing/2014/main" id="{B1836384-9980-31EF-74FD-D2A7737BACEA}"/>
                </a:ext>
              </a:extLst>
            </p:cNvPr>
            <p:cNvPicPr>
              <a:picLocks noChangeAspect="1"/>
            </p:cNvPicPr>
            <p:nvPr/>
          </p:nvPicPr>
          <p:blipFill>
            <a:blip r:embed="rId3"/>
            <a:stretch>
              <a:fillRect/>
            </a:stretch>
          </p:blipFill>
          <p:spPr>
            <a:xfrm>
              <a:off x="6323181" y="4869230"/>
              <a:ext cx="609600" cy="609600"/>
            </a:xfrm>
            <a:prstGeom prst="rect">
              <a:avLst/>
            </a:prstGeom>
          </p:spPr>
        </p:pic>
        <p:pic>
          <p:nvPicPr>
            <p:cNvPr id="49" name="Picture 48" descr="A picture containing text, clipart, gear&#10;&#10;Description automatically generated">
              <a:extLst>
                <a:ext uri="{FF2B5EF4-FFF2-40B4-BE49-F238E27FC236}">
                  <a16:creationId xmlns:a16="http://schemas.microsoft.com/office/drawing/2014/main" id="{9F78BDCA-D99C-E360-B4C6-AFECBECC3ADF}"/>
                </a:ext>
              </a:extLst>
            </p:cNvPr>
            <p:cNvPicPr>
              <a:picLocks noChangeAspect="1"/>
            </p:cNvPicPr>
            <p:nvPr/>
          </p:nvPicPr>
          <p:blipFill>
            <a:blip r:embed="rId12"/>
            <a:stretch>
              <a:fillRect/>
            </a:stretch>
          </p:blipFill>
          <p:spPr>
            <a:xfrm>
              <a:off x="3454715" y="5601863"/>
              <a:ext cx="609600" cy="609600"/>
            </a:xfrm>
            <a:prstGeom prst="rect">
              <a:avLst/>
            </a:prstGeom>
          </p:spPr>
        </p:pic>
        <p:pic>
          <p:nvPicPr>
            <p:cNvPr id="51" name="Picture 50" descr="Icon&#10;&#10;Description automatically generated with low confidence">
              <a:extLst>
                <a:ext uri="{FF2B5EF4-FFF2-40B4-BE49-F238E27FC236}">
                  <a16:creationId xmlns:a16="http://schemas.microsoft.com/office/drawing/2014/main" id="{1A3E6F94-2A6A-8189-661A-CF5BD80E5E2D}"/>
                </a:ext>
              </a:extLst>
            </p:cNvPr>
            <p:cNvPicPr>
              <a:picLocks noChangeAspect="1"/>
            </p:cNvPicPr>
            <p:nvPr/>
          </p:nvPicPr>
          <p:blipFill>
            <a:blip r:embed="rId13"/>
            <a:stretch>
              <a:fillRect/>
            </a:stretch>
          </p:blipFill>
          <p:spPr>
            <a:xfrm>
              <a:off x="6333514" y="5589607"/>
              <a:ext cx="609600" cy="609600"/>
            </a:xfrm>
            <a:prstGeom prst="rect">
              <a:avLst/>
            </a:prstGeom>
          </p:spPr>
        </p:pic>
        <p:pic>
          <p:nvPicPr>
            <p:cNvPr id="63" name="Picture 62" descr="Icon&#10;&#10;Description automatically generated with low confidence">
              <a:extLst>
                <a:ext uri="{FF2B5EF4-FFF2-40B4-BE49-F238E27FC236}">
                  <a16:creationId xmlns:a16="http://schemas.microsoft.com/office/drawing/2014/main" id="{41609548-204A-BF4F-EDC6-28DEF03681F2}"/>
                </a:ext>
              </a:extLst>
            </p:cNvPr>
            <p:cNvPicPr>
              <a:picLocks noChangeAspect="1"/>
            </p:cNvPicPr>
            <p:nvPr/>
          </p:nvPicPr>
          <p:blipFill>
            <a:blip r:embed="rId13"/>
            <a:stretch>
              <a:fillRect/>
            </a:stretch>
          </p:blipFill>
          <p:spPr>
            <a:xfrm>
              <a:off x="1254803" y="5601700"/>
              <a:ext cx="609600" cy="609600"/>
            </a:xfrm>
            <a:prstGeom prst="rect">
              <a:avLst/>
            </a:prstGeom>
          </p:spPr>
        </p:pic>
        <p:pic>
          <p:nvPicPr>
            <p:cNvPr id="65" name="Picture 64" descr="A white bird with a black background&#10;&#10;Description automatically generated with low confidence">
              <a:extLst>
                <a:ext uri="{FF2B5EF4-FFF2-40B4-BE49-F238E27FC236}">
                  <a16:creationId xmlns:a16="http://schemas.microsoft.com/office/drawing/2014/main" id="{2D3A7CE8-AB33-70BB-D76D-247E73213AB0}"/>
                </a:ext>
              </a:extLst>
            </p:cNvPr>
            <p:cNvPicPr>
              <a:picLocks noChangeAspect="1"/>
            </p:cNvPicPr>
            <p:nvPr/>
          </p:nvPicPr>
          <p:blipFill>
            <a:blip r:embed="rId10"/>
            <a:stretch>
              <a:fillRect/>
            </a:stretch>
          </p:blipFill>
          <p:spPr>
            <a:xfrm>
              <a:off x="2001234" y="5601700"/>
              <a:ext cx="609600" cy="609600"/>
            </a:xfrm>
            <a:prstGeom prst="rect">
              <a:avLst/>
            </a:prstGeom>
          </p:spPr>
        </p:pic>
        <p:pic>
          <p:nvPicPr>
            <p:cNvPr id="67" name="Picture 66" descr="A picture containing text, clipart&#10;&#10;Description automatically generated">
              <a:extLst>
                <a:ext uri="{FF2B5EF4-FFF2-40B4-BE49-F238E27FC236}">
                  <a16:creationId xmlns:a16="http://schemas.microsoft.com/office/drawing/2014/main" id="{18061E37-BA8A-9FF4-8DAD-8FEE348788CA}"/>
                </a:ext>
              </a:extLst>
            </p:cNvPr>
            <p:cNvPicPr>
              <a:picLocks noChangeAspect="1"/>
            </p:cNvPicPr>
            <p:nvPr/>
          </p:nvPicPr>
          <p:blipFill>
            <a:blip r:embed="rId14"/>
            <a:stretch>
              <a:fillRect/>
            </a:stretch>
          </p:blipFill>
          <p:spPr>
            <a:xfrm>
              <a:off x="4880770" y="5586964"/>
              <a:ext cx="609600" cy="609600"/>
            </a:xfrm>
            <a:prstGeom prst="rect">
              <a:avLst/>
            </a:prstGeom>
          </p:spPr>
        </p:pic>
        <p:pic>
          <p:nvPicPr>
            <p:cNvPr id="69" name="Picture 68" descr="A silhouette of a person&#10;&#10;Description automatically generated with low confidence">
              <a:extLst>
                <a:ext uri="{FF2B5EF4-FFF2-40B4-BE49-F238E27FC236}">
                  <a16:creationId xmlns:a16="http://schemas.microsoft.com/office/drawing/2014/main" id="{3BB3EEC8-6062-7CC8-56F0-9096DC968246}"/>
                </a:ext>
              </a:extLst>
            </p:cNvPr>
            <p:cNvPicPr>
              <a:picLocks noChangeAspect="1"/>
            </p:cNvPicPr>
            <p:nvPr/>
          </p:nvPicPr>
          <p:blipFill>
            <a:blip r:embed="rId3"/>
            <a:stretch>
              <a:fillRect/>
            </a:stretch>
          </p:blipFill>
          <p:spPr>
            <a:xfrm>
              <a:off x="5581911" y="4854117"/>
              <a:ext cx="609600" cy="609600"/>
            </a:xfrm>
            <a:prstGeom prst="rect">
              <a:avLst/>
            </a:prstGeom>
          </p:spPr>
        </p:pic>
        <p:pic>
          <p:nvPicPr>
            <p:cNvPr id="71" name="Picture 70" descr="A silhouette of a person&#10;&#10;Description automatically generated with low confidence">
              <a:extLst>
                <a:ext uri="{FF2B5EF4-FFF2-40B4-BE49-F238E27FC236}">
                  <a16:creationId xmlns:a16="http://schemas.microsoft.com/office/drawing/2014/main" id="{2C629801-C4B3-F5A5-60EE-B13700C9D392}"/>
                </a:ext>
              </a:extLst>
            </p:cNvPr>
            <p:cNvPicPr>
              <a:picLocks noChangeAspect="1"/>
            </p:cNvPicPr>
            <p:nvPr/>
          </p:nvPicPr>
          <p:blipFill>
            <a:blip r:embed="rId3"/>
            <a:stretch>
              <a:fillRect/>
            </a:stretch>
          </p:blipFill>
          <p:spPr>
            <a:xfrm>
              <a:off x="4868544" y="4845869"/>
              <a:ext cx="609600" cy="609600"/>
            </a:xfrm>
            <a:prstGeom prst="rect">
              <a:avLst/>
            </a:prstGeom>
          </p:spPr>
        </p:pic>
        <p:pic>
          <p:nvPicPr>
            <p:cNvPr id="73" name="Picture 72" descr="A silhouette of a person&#10;&#10;Description automatically generated with low confidence">
              <a:extLst>
                <a:ext uri="{FF2B5EF4-FFF2-40B4-BE49-F238E27FC236}">
                  <a16:creationId xmlns:a16="http://schemas.microsoft.com/office/drawing/2014/main" id="{CF5008C0-7919-539A-7216-357029FBD75A}"/>
                </a:ext>
              </a:extLst>
            </p:cNvPr>
            <p:cNvPicPr>
              <a:picLocks noChangeAspect="1"/>
            </p:cNvPicPr>
            <p:nvPr/>
          </p:nvPicPr>
          <p:blipFill>
            <a:blip r:embed="rId3"/>
            <a:stretch>
              <a:fillRect/>
            </a:stretch>
          </p:blipFill>
          <p:spPr>
            <a:xfrm>
              <a:off x="4136025" y="4854117"/>
              <a:ext cx="609600" cy="609600"/>
            </a:xfrm>
            <a:prstGeom prst="rect">
              <a:avLst/>
            </a:prstGeom>
          </p:spPr>
        </p:pic>
        <p:pic>
          <p:nvPicPr>
            <p:cNvPr id="86" name="Picture 85" descr="A silhouette of a person&#10;&#10;Description automatically generated with low confidence">
              <a:extLst>
                <a:ext uri="{FF2B5EF4-FFF2-40B4-BE49-F238E27FC236}">
                  <a16:creationId xmlns:a16="http://schemas.microsoft.com/office/drawing/2014/main" id="{42B9003D-4F58-1DBE-B17B-87362D6EBDFA}"/>
                </a:ext>
              </a:extLst>
            </p:cNvPr>
            <p:cNvPicPr>
              <a:picLocks noChangeAspect="1"/>
            </p:cNvPicPr>
            <p:nvPr/>
          </p:nvPicPr>
          <p:blipFill>
            <a:blip r:embed="rId3"/>
            <a:stretch>
              <a:fillRect/>
            </a:stretch>
          </p:blipFill>
          <p:spPr>
            <a:xfrm>
              <a:off x="2708552" y="4854117"/>
              <a:ext cx="609600" cy="609600"/>
            </a:xfrm>
            <a:prstGeom prst="rect">
              <a:avLst/>
            </a:prstGeom>
          </p:spPr>
        </p:pic>
        <p:pic>
          <p:nvPicPr>
            <p:cNvPr id="87" name="Picture 86" descr="A silhouette of a person&#10;&#10;Description automatically generated with low confidence">
              <a:extLst>
                <a:ext uri="{FF2B5EF4-FFF2-40B4-BE49-F238E27FC236}">
                  <a16:creationId xmlns:a16="http://schemas.microsoft.com/office/drawing/2014/main" id="{8F69E055-0D2F-85DC-3774-C7644D6B6781}"/>
                </a:ext>
              </a:extLst>
            </p:cNvPr>
            <p:cNvPicPr>
              <a:picLocks noChangeAspect="1"/>
            </p:cNvPicPr>
            <p:nvPr/>
          </p:nvPicPr>
          <p:blipFill>
            <a:blip r:embed="rId3"/>
            <a:stretch>
              <a:fillRect/>
            </a:stretch>
          </p:blipFill>
          <p:spPr>
            <a:xfrm>
              <a:off x="1978521" y="4869230"/>
              <a:ext cx="609600" cy="609600"/>
            </a:xfrm>
            <a:prstGeom prst="rect">
              <a:avLst/>
            </a:prstGeom>
          </p:spPr>
        </p:pic>
        <p:pic>
          <p:nvPicPr>
            <p:cNvPr id="88" name="Picture 87" descr="A silhouette of a person&#10;&#10;Description automatically generated with low confidence">
              <a:extLst>
                <a:ext uri="{FF2B5EF4-FFF2-40B4-BE49-F238E27FC236}">
                  <a16:creationId xmlns:a16="http://schemas.microsoft.com/office/drawing/2014/main" id="{FBD4D7D7-966C-2470-8994-2B870099ED8C}"/>
                </a:ext>
              </a:extLst>
            </p:cNvPr>
            <p:cNvPicPr>
              <a:picLocks noChangeAspect="1"/>
            </p:cNvPicPr>
            <p:nvPr/>
          </p:nvPicPr>
          <p:blipFill>
            <a:blip r:embed="rId3"/>
            <a:stretch>
              <a:fillRect/>
            </a:stretch>
          </p:blipFill>
          <p:spPr>
            <a:xfrm>
              <a:off x="1264340" y="4854117"/>
              <a:ext cx="609600" cy="609600"/>
            </a:xfrm>
            <a:prstGeom prst="rect">
              <a:avLst/>
            </a:prstGeom>
          </p:spPr>
        </p:pic>
      </p:grpSp>
      <p:sp>
        <p:nvSpPr>
          <p:cNvPr id="3" name="Rectangle 2">
            <a:extLst>
              <a:ext uri="{FF2B5EF4-FFF2-40B4-BE49-F238E27FC236}">
                <a16:creationId xmlns:a16="http://schemas.microsoft.com/office/drawing/2014/main" id="{24AF900E-03A3-4425-7F56-5BB87EA2247F}"/>
              </a:ext>
            </a:extLst>
          </p:cNvPr>
          <p:cNvSpPr/>
          <p:nvPr/>
        </p:nvSpPr>
        <p:spPr>
          <a:xfrm>
            <a:off x="2687802" y="5544009"/>
            <a:ext cx="697896" cy="69551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Rectangle 89">
            <a:extLst>
              <a:ext uri="{FF2B5EF4-FFF2-40B4-BE49-F238E27FC236}">
                <a16:creationId xmlns:a16="http://schemas.microsoft.com/office/drawing/2014/main" id="{4A07868C-C80D-6968-84DB-BCF878CA31E3}"/>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Mohammed's Turn</a:t>
            </a:r>
          </a:p>
        </p:txBody>
      </p:sp>
      <p:pic>
        <p:nvPicPr>
          <p:cNvPr id="4" name="Picture 3" descr="A picture containing text, clipart&#10;&#10;Description automatically generated">
            <a:extLst>
              <a:ext uri="{FF2B5EF4-FFF2-40B4-BE49-F238E27FC236}">
                <a16:creationId xmlns:a16="http://schemas.microsoft.com/office/drawing/2014/main" id="{F859A0C8-6811-2286-EF3D-CAA9284F9707}"/>
              </a:ext>
            </a:extLst>
          </p:cNvPr>
          <p:cNvPicPr>
            <a:picLocks noChangeAspect="1"/>
          </p:cNvPicPr>
          <p:nvPr/>
        </p:nvPicPr>
        <p:blipFill>
          <a:blip r:embed="rId14"/>
          <a:stretch>
            <a:fillRect/>
          </a:stretch>
        </p:blipFill>
        <p:spPr>
          <a:xfrm>
            <a:off x="2728711" y="5589607"/>
            <a:ext cx="609600" cy="609600"/>
          </a:xfrm>
          <a:prstGeom prst="rect">
            <a:avLst/>
          </a:prstGeom>
        </p:spPr>
      </p:pic>
      <p:pic>
        <p:nvPicPr>
          <p:cNvPr id="14" name="Graphic 13" descr="Cursor with solid fill">
            <a:extLst>
              <a:ext uri="{FF2B5EF4-FFF2-40B4-BE49-F238E27FC236}">
                <a16:creationId xmlns:a16="http://schemas.microsoft.com/office/drawing/2014/main" id="{4EBFC313-AC68-1E16-F8D8-59DD96F79EBC}"/>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913584" y="5710315"/>
            <a:ext cx="914400" cy="914400"/>
          </a:xfrm>
          <a:prstGeom prst="rect">
            <a:avLst/>
          </a:prstGeom>
        </p:spPr>
      </p:pic>
    </p:spTree>
    <p:extLst>
      <p:ext uri="{BB962C8B-B14F-4D97-AF65-F5344CB8AC3E}">
        <p14:creationId xmlns:p14="http://schemas.microsoft.com/office/powerpoint/2010/main" val="3927707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6C1465-CAC2-3237-A2E5-9A684F618CD3}"/>
              </a:ext>
            </a:extLst>
          </p:cNvPr>
          <p:cNvPicPr>
            <a:picLocks noChangeAspect="1"/>
          </p:cNvPicPr>
          <p:nvPr/>
        </p:nvPicPr>
        <p:blipFill>
          <a:blip r:embed="rId2"/>
          <a:stretch>
            <a:fillRect/>
          </a:stretch>
        </p:blipFill>
        <p:spPr>
          <a:xfrm>
            <a:off x="882389" y="527288"/>
            <a:ext cx="6638053" cy="582125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2862322"/>
          </a:xfrm>
          <a:prstGeom prst="rect">
            <a:avLst/>
          </a:prstGeom>
          <a:noFill/>
        </p:spPr>
        <p:txBody>
          <a:bodyPr wrap="square" rtlCol="0">
            <a:spAutoFit/>
          </a:bodyPr>
          <a:lstStyle/>
          <a:p>
            <a:r>
              <a:rPr lang="en-US" b="1" dirty="0"/>
              <a:t>UC08 - </a:t>
            </a:r>
            <a:r>
              <a:rPr lang="en-GB" sz="1800" b="1" i="0" u="none" strike="noStrike" baseline="0" dirty="0">
                <a:solidFill>
                  <a:srgbClr val="000000"/>
                </a:solidFill>
              </a:rPr>
              <a:t>Capture piece </a:t>
            </a:r>
            <a:endParaRPr lang="en-US" b="1" dirty="0"/>
          </a:p>
          <a:p>
            <a:r>
              <a:rPr lang="en-US" b="1" dirty="0"/>
              <a:t>UC11 - </a:t>
            </a:r>
            <a:r>
              <a:rPr lang="en-GB" sz="1800" b="1" i="0" u="none" strike="noStrike" baseline="0" dirty="0">
                <a:solidFill>
                  <a:srgbClr val="000000"/>
                </a:solidFill>
              </a:rPr>
              <a:t>See all removed pieces </a:t>
            </a:r>
            <a:endParaRPr lang="en-US" b="1" dirty="0"/>
          </a:p>
          <a:p>
            <a:endParaRPr lang="en-US" sz="1400" dirty="0"/>
          </a:p>
          <a:p>
            <a:r>
              <a:rPr lang="en-US" sz="1400" dirty="0"/>
              <a:t>If the user wants to capture the opponent's piece, they left click on the piece, and it is removed form the board.</a:t>
            </a:r>
          </a:p>
          <a:p>
            <a:endParaRPr lang="en-US" sz="1400" dirty="0"/>
          </a:p>
          <a:p>
            <a:r>
              <a:rPr lang="en-US" sz="1400" dirty="0"/>
              <a:t>After a piece has been captured, it is placed on the side tray with other discarded pieces. Play changes to the opposing user.</a:t>
            </a:r>
          </a:p>
          <a:p>
            <a:endParaRPr lang="en-US" dirty="0"/>
          </a:p>
        </p:txBody>
      </p:sp>
      <p:sp>
        <p:nvSpPr>
          <p:cNvPr id="23" name="Rectangle 22">
            <a:extLst>
              <a:ext uri="{FF2B5EF4-FFF2-40B4-BE49-F238E27FC236}">
                <a16:creationId xmlns:a16="http://schemas.microsoft.com/office/drawing/2014/main" id="{511E86E7-C00F-B687-6EC1-5ECF8CB12405}"/>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silhouette of a person&#10;&#10;Description automatically generated with low confidence">
            <a:extLst>
              <a:ext uri="{FF2B5EF4-FFF2-40B4-BE49-F238E27FC236}">
                <a16:creationId xmlns:a16="http://schemas.microsoft.com/office/drawing/2014/main" id="{37870008-BAE5-E702-3AD2-99CD985B08AA}"/>
              </a:ext>
            </a:extLst>
          </p:cNvPr>
          <p:cNvPicPr>
            <a:picLocks noChangeAspect="1"/>
          </p:cNvPicPr>
          <p:nvPr/>
        </p:nvPicPr>
        <p:blipFill>
          <a:blip r:embed="rId3"/>
          <a:stretch>
            <a:fillRect/>
          </a:stretch>
        </p:blipFill>
        <p:spPr>
          <a:xfrm>
            <a:off x="3474226" y="4216212"/>
            <a:ext cx="609600" cy="609600"/>
          </a:xfrm>
          <a:prstGeom prst="rect">
            <a:avLst/>
          </a:prstGeom>
        </p:spPr>
      </p:pic>
      <p:sp>
        <p:nvSpPr>
          <p:cNvPr id="19" name="TextBox 18">
            <a:extLst>
              <a:ext uri="{FF2B5EF4-FFF2-40B4-BE49-F238E27FC236}">
                <a16:creationId xmlns:a16="http://schemas.microsoft.com/office/drawing/2014/main" id="{202D616C-5E8A-C6FE-DB39-8C31B6279989}"/>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20" name="TextBox 19">
            <a:extLst>
              <a:ext uri="{FF2B5EF4-FFF2-40B4-BE49-F238E27FC236}">
                <a16:creationId xmlns:a16="http://schemas.microsoft.com/office/drawing/2014/main" id="{F1111161-C7DC-B3C3-C4D7-AFE35DC5BA21}"/>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21" name="TextBox 20">
            <a:extLst>
              <a:ext uri="{FF2B5EF4-FFF2-40B4-BE49-F238E27FC236}">
                <a16:creationId xmlns:a16="http://schemas.microsoft.com/office/drawing/2014/main" id="{772676B0-050B-D9ED-BA61-C7F9FF509B7C}"/>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22" name="TextBox 21">
            <a:extLst>
              <a:ext uri="{FF2B5EF4-FFF2-40B4-BE49-F238E27FC236}">
                <a16:creationId xmlns:a16="http://schemas.microsoft.com/office/drawing/2014/main" id="{55B09DDB-1010-4A5E-CD8D-78AB4F28B32A}"/>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24" name="Rectangle 23">
            <a:extLst>
              <a:ext uri="{FF2B5EF4-FFF2-40B4-BE49-F238E27FC236}">
                <a16:creationId xmlns:a16="http://schemas.microsoft.com/office/drawing/2014/main" id="{21119154-FA1D-DBA8-4AAB-FBC50E018274}"/>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descr="Diagram&#10;&#10;Description automatically generated">
            <a:extLst>
              <a:ext uri="{FF2B5EF4-FFF2-40B4-BE49-F238E27FC236}">
                <a16:creationId xmlns:a16="http://schemas.microsoft.com/office/drawing/2014/main" id="{78332D6C-081D-C8FF-A9B9-6BD0E9E8FC14}"/>
              </a:ext>
            </a:extLst>
          </p:cNvPr>
          <p:cNvPicPr>
            <a:picLocks noChangeAspect="1"/>
          </p:cNvPicPr>
          <p:nvPr/>
        </p:nvPicPr>
        <p:blipFill>
          <a:blip r:embed="rId4"/>
          <a:stretch>
            <a:fillRect/>
          </a:stretch>
        </p:blipFill>
        <p:spPr>
          <a:xfrm>
            <a:off x="2708552" y="588516"/>
            <a:ext cx="609600" cy="609600"/>
          </a:xfrm>
          <a:prstGeom prst="rect">
            <a:avLst/>
          </a:prstGeom>
        </p:spPr>
      </p:pic>
      <p:pic>
        <p:nvPicPr>
          <p:cNvPr id="26" name="Picture 25" descr="A picture containing scissors, tool, brass knucks, weapon&#10;&#10;Description automatically generated">
            <a:extLst>
              <a:ext uri="{FF2B5EF4-FFF2-40B4-BE49-F238E27FC236}">
                <a16:creationId xmlns:a16="http://schemas.microsoft.com/office/drawing/2014/main" id="{A11E5EF7-9966-74FB-3C09-CDE10231930E}"/>
              </a:ext>
            </a:extLst>
          </p:cNvPr>
          <p:cNvPicPr>
            <a:picLocks noChangeAspect="1"/>
          </p:cNvPicPr>
          <p:nvPr/>
        </p:nvPicPr>
        <p:blipFill>
          <a:blip r:embed="rId5"/>
          <a:stretch>
            <a:fillRect/>
          </a:stretch>
        </p:blipFill>
        <p:spPr>
          <a:xfrm>
            <a:off x="4181023" y="571345"/>
            <a:ext cx="609600" cy="609600"/>
          </a:xfrm>
          <a:prstGeom prst="rect">
            <a:avLst/>
          </a:prstGeom>
        </p:spPr>
      </p:pic>
      <p:pic>
        <p:nvPicPr>
          <p:cNvPr id="27" name="Picture 26">
            <a:extLst>
              <a:ext uri="{FF2B5EF4-FFF2-40B4-BE49-F238E27FC236}">
                <a16:creationId xmlns:a16="http://schemas.microsoft.com/office/drawing/2014/main" id="{3EA8506E-065D-1495-0C35-D656A0F44C04}"/>
              </a:ext>
            </a:extLst>
          </p:cNvPr>
          <p:cNvPicPr>
            <a:picLocks noChangeAspect="1"/>
          </p:cNvPicPr>
          <p:nvPr/>
        </p:nvPicPr>
        <p:blipFill>
          <a:blip r:embed="rId6"/>
          <a:stretch>
            <a:fillRect/>
          </a:stretch>
        </p:blipFill>
        <p:spPr>
          <a:xfrm>
            <a:off x="1988024" y="579550"/>
            <a:ext cx="609600" cy="609600"/>
          </a:xfrm>
          <a:prstGeom prst="rect">
            <a:avLst/>
          </a:prstGeom>
        </p:spPr>
      </p:pic>
      <p:pic>
        <p:nvPicPr>
          <p:cNvPr id="29" name="Picture 28" descr="Shape&#10;&#10;Description automatically generated with low confidence">
            <a:extLst>
              <a:ext uri="{FF2B5EF4-FFF2-40B4-BE49-F238E27FC236}">
                <a16:creationId xmlns:a16="http://schemas.microsoft.com/office/drawing/2014/main" id="{063154D5-72BF-0E84-ED94-FB5C1B92C968}"/>
              </a:ext>
            </a:extLst>
          </p:cNvPr>
          <p:cNvPicPr>
            <a:picLocks noChangeAspect="1"/>
          </p:cNvPicPr>
          <p:nvPr/>
        </p:nvPicPr>
        <p:blipFill>
          <a:blip r:embed="rId7"/>
          <a:stretch>
            <a:fillRect/>
          </a:stretch>
        </p:blipFill>
        <p:spPr>
          <a:xfrm>
            <a:off x="1993458" y="1315113"/>
            <a:ext cx="609600" cy="609600"/>
          </a:xfrm>
          <a:prstGeom prst="rect">
            <a:avLst/>
          </a:prstGeom>
        </p:spPr>
      </p:pic>
      <p:pic>
        <p:nvPicPr>
          <p:cNvPr id="30" name="Picture 29" descr="A close-up of a ring&#10;&#10;Description automatically generated with low confidence">
            <a:extLst>
              <a:ext uri="{FF2B5EF4-FFF2-40B4-BE49-F238E27FC236}">
                <a16:creationId xmlns:a16="http://schemas.microsoft.com/office/drawing/2014/main" id="{D3E745B8-7696-5573-DA1B-58E948B4810F}"/>
              </a:ext>
            </a:extLst>
          </p:cNvPr>
          <p:cNvPicPr>
            <a:picLocks noChangeAspect="1"/>
          </p:cNvPicPr>
          <p:nvPr/>
        </p:nvPicPr>
        <p:blipFill>
          <a:blip r:embed="rId8"/>
          <a:stretch>
            <a:fillRect/>
          </a:stretch>
        </p:blipFill>
        <p:spPr>
          <a:xfrm>
            <a:off x="3461347" y="601395"/>
            <a:ext cx="609600" cy="609600"/>
          </a:xfrm>
          <a:prstGeom prst="rect">
            <a:avLst/>
          </a:prstGeom>
        </p:spPr>
      </p:pic>
      <p:pic>
        <p:nvPicPr>
          <p:cNvPr id="31" name="Picture 30" descr="Icon&#10;&#10;Description automatically generated with medium confidence">
            <a:extLst>
              <a:ext uri="{FF2B5EF4-FFF2-40B4-BE49-F238E27FC236}">
                <a16:creationId xmlns:a16="http://schemas.microsoft.com/office/drawing/2014/main" id="{9411BD44-6BFE-1DC9-916D-7ED5D05F09FD}"/>
              </a:ext>
            </a:extLst>
          </p:cNvPr>
          <p:cNvPicPr>
            <a:picLocks noChangeAspect="1"/>
          </p:cNvPicPr>
          <p:nvPr/>
        </p:nvPicPr>
        <p:blipFill>
          <a:blip r:embed="rId9"/>
          <a:stretch>
            <a:fillRect/>
          </a:stretch>
        </p:blipFill>
        <p:spPr>
          <a:xfrm>
            <a:off x="1259922" y="579550"/>
            <a:ext cx="609600" cy="609600"/>
          </a:xfrm>
          <a:prstGeom prst="rect">
            <a:avLst/>
          </a:prstGeom>
        </p:spPr>
      </p:pic>
      <p:pic>
        <p:nvPicPr>
          <p:cNvPr id="32" name="Picture 31">
            <a:extLst>
              <a:ext uri="{FF2B5EF4-FFF2-40B4-BE49-F238E27FC236}">
                <a16:creationId xmlns:a16="http://schemas.microsoft.com/office/drawing/2014/main" id="{2ADA47A6-4DA8-0784-0984-AC23A81C3CE8}"/>
              </a:ext>
            </a:extLst>
          </p:cNvPr>
          <p:cNvPicPr>
            <a:picLocks noChangeAspect="1"/>
          </p:cNvPicPr>
          <p:nvPr/>
        </p:nvPicPr>
        <p:blipFill>
          <a:blip r:embed="rId6"/>
          <a:stretch>
            <a:fillRect/>
          </a:stretch>
        </p:blipFill>
        <p:spPr>
          <a:xfrm>
            <a:off x="5567452" y="588516"/>
            <a:ext cx="609600" cy="609600"/>
          </a:xfrm>
          <a:prstGeom prst="rect">
            <a:avLst/>
          </a:prstGeom>
        </p:spPr>
      </p:pic>
      <p:pic>
        <p:nvPicPr>
          <p:cNvPr id="33" name="Picture 32" descr="Icon&#10;&#10;Description automatically generated with medium confidence">
            <a:extLst>
              <a:ext uri="{FF2B5EF4-FFF2-40B4-BE49-F238E27FC236}">
                <a16:creationId xmlns:a16="http://schemas.microsoft.com/office/drawing/2014/main" id="{16E81AED-D55E-E5DE-CB25-04CF550B3467}"/>
              </a:ext>
            </a:extLst>
          </p:cNvPr>
          <p:cNvPicPr>
            <a:picLocks noChangeAspect="1"/>
          </p:cNvPicPr>
          <p:nvPr/>
        </p:nvPicPr>
        <p:blipFill>
          <a:blip r:embed="rId9"/>
          <a:stretch>
            <a:fillRect/>
          </a:stretch>
        </p:blipFill>
        <p:spPr>
          <a:xfrm>
            <a:off x="6312824" y="614988"/>
            <a:ext cx="609600" cy="609600"/>
          </a:xfrm>
          <a:prstGeom prst="rect">
            <a:avLst/>
          </a:prstGeom>
        </p:spPr>
      </p:pic>
      <p:pic>
        <p:nvPicPr>
          <p:cNvPr id="34" name="Picture 33" descr="Shape&#10;&#10;Description automatically generated with low confidence">
            <a:extLst>
              <a:ext uri="{FF2B5EF4-FFF2-40B4-BE49-F238E27FC236}">
                <a16:creationId xmlns:a16="http://schemas.microsoft.com/office/drawing/2014/main" id="{F652D32C-3355-8BC9-DBA9-48EECFC3BBF4}"/>
              </a:ext>
            </a:extLst>
          </p:cNvPr>
          <p:cNvPicPr>
            <a:picLocks noChangeAspect="1"/>
          </p:cNvPicPr>
          <p:nvPr/>
        </p:nvPicPr>
        <p:blipFill>
          <a:blip r:embed="rId7"/>
          <a:stretch>
            <a:fillRect/>
          </a:stretch>
        </p:blipFill>
        <p:spPr>
          <a:xfrm>
            <a:off x="1254803" y="1315113"/>
            <a:ext cx="609600" cy="609600"/>
          </a:xfrm>
          <a:prstGeom prst="rect">
            <a:avLst/>
          </a:prstGeom>
        </p:spPr>
      </p:pic>
      <p:pic>
        <p:nvPicPr>
          <p:cNvPr id="35" name="Picture 34" descr="Shape&#10;&#10;Description automatically generated with low confidence">
            <a:extLst>
              <a:ext uri="{FF2B5EF4-FFF2-40B4-BE49-F238E27FC236}">
                <a16:creationId xmlns:a16="http://schemas.microsoft.com/office/drawing/2014/main" id="{E67A5EC9-15D7-02AA-79AA-9600AAC6C6D3}"/>
              </a:ext>
            </a:extLst>
          </p:cNvPr>
          <p:cNvPicPr>
            <a:picLocks noChangeAspect="1"/>
          </p:cNvPicPr>
          <p:nvPr/>
        </p:nvPicPr>
        <p:blipFill>
          <a:blip r:embed="rId7"/>
          <a:stretch>
            <a:fillRect/>
          </a:stretch>
        </p:blipFill>
        <p:spPr>
          <a:xfrm>
            <a:off x="3453178" y="1320310"/>
            <a:ext cx="609600" cy="609600"/>
          </a:xfrm>
          <a:prstGeom prst="rect">
            <a:avLst/>
          </a:prstGeom>
        </p:spPr>
      </p:pic>
      <p:pic>
        <p:nvPicPr>
          <p:cNvPr id="36" name="Picture 35" descr="Shape&#10;&#10;Description automatically generated with low confidence">
            <a:extLst>
              <a:ext uri="{FF2B5EF4-FFF2-40B4-BE49-F238E27FC236}">
                <a16:creationId xmlns:a16="http://schemas.microsoft.com/office/drawing/2014/main" id="{D4D1E984-19A7-F3B9-7BAB-A15E48CCAC80}"/>
              </a:ext>
            </a:extLst>
          </p:cNvPr>
          <p:cNvPicPr>
            <a:picLocks noChangeAspect="1"/>
          </p:cNvPicPr>
          <p:nvPr/>
        </p:nvPicPr>
        <p:blipFill>
          <a:blip r:embed="rId7"/>
          <a:stretch>
            <a:fillRect/>
          </a:stretch>
        </p:blipFill>
        <p:spPr>
          <a:xfrm>
            <a:off x="2712939" y="1315113"/>
            <a:ext cx="609600" cy="609600"/>
          </a:xfrm>
          <a:prstGeom prst="rect">
            <a:avLst/>
          </a:prstGeom>
        </p:spPr>
      </p:pic>
      <p:pic>
        <p:nvPicPr>
          <p:cNvPr id="37" name="Picture 36" descr="Shape&#10;&#10;Description automatically generated with low confidence">
            <a:extLst>
              <a:ext uri="{FF2B5EF4-FFF2-40B4-BE49-F238E27FC236}">
                <a16:creationId xmlns:a16="http://schemas.microsoft.com/office/drawing/2014/main" id="{F138BAF9-41C1-ADD9-B775-A82B88A3BFFD}"/>
              </a:ext>
            </a:extLst>
          </p:cNvPr>
          <p:cNvPicPr>
            <a:picLocks noChangeAspect="1"/>
          </p:cNvPicPr>
          <p:nvPr/>
        </p:nvPicPr>
        <p:blipFill>
          <a:blip r:embed="rId7"/>
          <a:stretch>
            <a:fillRect/>
          </a:stretch>
        </p:blipFill>
        <p:spPr>
          <a:xfrm>
            <a:off x="4878107" y="1321406"/>
            <a:ext cx="609600" cy="609600"/>
          </a:xfrm>
          <a:prstGeom prst="rect">
            <a:avLst/>
          </a:prstGeom>
        </p:spPr>
      </p:pic>
      <p:pic>
        <p:nvPicPr>
          <p:cNvPr id="38" name="Picture 37" descr="Shape&#10;&#10;Description automatically generated with low confidence">
            <a:extLst>
              <a:ext uri="{FF2B5EF4-FFF2-40B4-BE49-F238E27FC236}">
                <a16:creationId xmlns:a16="http://schemas.microsoft.com/office/drawing/2014/main" id="{5D31032C-CFEB-7864-0318-2F25752326A3}"/>
              </a:ext>
            </a:extLst>
          </p:cNvPr>
          <p:cNvPicPr>
            <a:picLocks noChangeAspect="1"/>
          </p:cNvPicPr>
          <p:nvPr/>
        </p:nvPicPr>
        <p:blipFill>
          <a:blip r:embed="rId7"/>
          <a:stretch>
            <a:fillRect/>
          </a:stretch>
        </p:blipFill>
        <p:spPr>
          <a:xfrm>
            <a:off x="4154192" y="1315113"/>
            <a:ext cx="609600" cy="609600"/>
          </a:xfrm>
          <a:prstGeom prst="rect">
            <a:avLst/>
          </a:prstGeom>
        </p:spPr>
      </p:pic>
      <p:pic>
        <p:nvPicPr>
          <p:cNvPr id="39" name="Picture 38" descr="Shape&#10;&#10;Description automatically generated with low confidence">
            <a:extLst>
              <a:ext uri="{FF2B5EF4-FFF2-40B4-BE49-F238E27FC236}">
                <a16:creationId xmlns:a16="http://schemas.microsoft.com/office/drawing/2014/main" id="{26A77051-D869-CC33-C666-E291CD72B5BF}"/>
              </a:ext>
            </a:extLst>
          </p:cNvPr>
          <p:cNvPicPr>
            <a:picLocks noChangeAspect="1"/>
          </p:cNvPicPr>
          <p:nvPr/>
        </p:nvPicPr>
        <p:blipFill>
          <a:blip r:embed="rId7"/>
          <a:stretch>
            <a:fillRect/>
          </a:stretch>
        </p:blipFill>
        <p:spPr>
          <a:xfrm>
            <a:off x="6303036" y="1333189"/>
            <a:ext cx="609600" cy="609600"/>
          </a:xfrm>
          <a:prstGeom prst="rect">
            <a:avLst/>
          </a:prstGeom>
        </p:spPr>
      </p:pic>
      <p:pic>
        <p:nvPicPr>
          <p:cNvPr id="40" name="Picture 39" descr="Shape&#10;&#10;Description automatically generated with low confidence">
            <a:extLst>
              <a:ext uri="{FF2B5EF4-FFF2-40B4-BE49-F238E27FC236}">
                <a16:creationId xmlns:a16="http://schemas.microsoft.com/office/drawing/2014/main" id="{E8BA8077-813E-CAD5-46FB-EDCA5D3CEC49}"/>
              </a:ext>
            </a:extLst>
          </p:cNvPr>
          <p:cNvPicPr>
            <a:picLocks noChangeAspect="1"/>
          </p:cNvPicPr>
          <p:nvPr/>
        </p:nvPicPr>
        <p:blipFill>
          <a:blip r:embed="rId7"/>
          <a:stretch>
            <a:fillRect/>
          </a:stretch>
        </p:blipFill>
        <p:spPr>
          <a:xfrm>
            <a:off x="5596318" y="2040220"/>
            <a:ext cx="609600" cy="609600"/>
          </a:xfrm>
          <a:prstGeom prst="rect">
            <a:avLst/>
          </a:prstGeom>
        </p:spPr>
      </p:pic>
      <p:grpSp>
        <p:nvGrpSpPr>
          <p:cNvPr id="41" name="Group 40">
            <a:extLst>
              <a:ext uri="{FF2B5EF4-FFF2-40B4-BE49-F238E27FC236}">
                <a16:creationId xmlns:a16="http://schemas.microsoft.com/office/drawing/2014/main" id="{5D9F52A3-EB5F-11EF-830D-27495E86CB0B}"/>
              </a:ext>
            </a:extLst>
          </p:cNvPr>
          <p:cNvGrpSpPr/>
          <p:nvPr/>
        </p:nvGrpSpPr>
        <p:grpSpPr>
          <a:xfrm>
            <a:off x="1254803" y="2040220"/>
            <a:ext cx="5688311" cy="4173740"/>
            <a:chOff x="1254803" y="2040220"/>
            <a:chExt cx="5688311" cy="4173740"/>
          </a:xfrm>
        </p:grpSpPr>
        <p:pic>
          <p:nvPicPr>
            <p:cNvPr id="42" name="Picture 41" descr="A picture containing text, clipart&#10;&#10;Description automatically generated">
              <a:extLst>
                <a:ext uri="{FF2B5EF4-FFF2-40B4-BE49-F238E27FC236}">
                  <a16:creationId xmlns:a16="http://schemas.microsoft.com/office/drawing/2014/main" id="{E7459F44-E9C1-93A9-13FA-DA689446B821}"/>
                </a:ext>
              </a:extLst>
            </p:cNvPr>
            <p:cNvPicPr>
              <a:picLocks noChangeAspect="1"/>
            </p:cNvPicPr>
            <p:nvPr/>
          </p:nvPicPr>
          <p:blipFill>
            <a:blip r:embed="rId10"/>
            <a:stretch>
              <a:fillRect/>
            </a:stretch>
          </p:blipFill>
          <p:spPr>
            <a:xfrm>
              <a:off x="6302955" y="2040220"/>
              <a:ext cx="609600" cy="609600"/>
            </a:xfrm>
            <a:prstGeom prst="rect">
              <a:avLst/>
            </a:prstGeom>
          </p:spPr>
        </p:pic>
        <p:pic>
          <p:nvPicPr>
            <p:cNvPr id="43" name="Picture 42" descr="A white bird with a black background&#10;&#10;Description automatically generated with low confidence">
              <a:extLst>
                <a:ext uri="{FF2B5EF4-FFF2-40B4-BE49-F238E27FC236}">
                  <a16:creationId xmlns:a16="http://schemas.microsoft.com/office/drawing/2014/main" id="{8565817C-DB54-ECA7-5A10-F163E3C9B07D}"/>
                </a:ext>
              </a:extLst>
            </p:cNvPr>
            <p:cNvPicPr>
              <a:picLocks noChangeAspect="1"/>
            </p:cNvPicPr>
            <p:nvPr/>
          </p:nvPicPr>
          <p:blipFill>
            <a:blip r:embed="rId11"/>
            <a:stretch>
              <a:fillRect/>
            </a:stretch>
          </p:blipFill>
          <p:spPr>
            <a:xfrm>
              <a:off x="5610183" y="5589607"/>
              <a:ext cx="609600" cy="609600"/>
            </a:xfrm>
            <a:prstGeom prst="rect">
              <a:avLst/>
            </a:prstGeom>
          </p:spPr>
        </p:pic>
        <p:pic>
          <p:nvPicPr>
            <p:cNvPr id="44" name="Picture 43" descr="A picture containing text, weapon&#10;&#10;Description automatically generated">
              <a:extLst>
                <a:ext uri="{FF2B5EF4-FFF2-40B4-BE49-F238E27FC236}">
                  <a16:creationId xmlns:a16="http://schemas.microsoft.com/office/drawing/2014/main" id="{9B66E205-A8E0-C931-9EB3-04E42AFD554D}"/>
                </a:ext>
              </a:extLst>
            </p:cNvPr>
            <p:cNvPicPr>
              <a:picLocks noChangeAspect="1"/>
            </p:cNvPicPr>
            <p:nvPr/>
          </p:nvPicPr>
          <p:blipFill>
            <a:blip r:embed="rId12"/>
            <a:stretch>
              <a:fillRect/>
            </a:stretch>
          </p:blipFill>
          <p:spPr>
            <a:xfrm>
              <a:off x="4153785" y="5604360"/>
              <a:ext cx="609600" cy="609600"/>
            </a:xfrm>
            <a:prstGeom prst="rect">
              <a:avLst/>
            </a:prstGeom>
          </p:spPr>
        </p:pic>
        <p:pic>
          <p:nvPicPr>
            <p:cNvPr id="45" name="Picture 44" descr="A silhouette of a person&#10;&#10;Description automatically generated with low confidence">
              <a:extLst>
                <a:ext uri="{FF2B5EF4-FFF2-40B4-BE49-F238E27FC236}">
                  <a16:creationId xmlns:a16="http://schemas.microsoft.com/office/drawing/2014/main" id="{8E5B8804-4462-0913-F962-AA22F5C54EDF}"/>
                </a:ext>
              </a:extLst>
            </p:cNvPr>
            <p:cNvPicPr>
              <a:picLocks noChangeAspect="1"/>
            </p:cNvPicPr>
            <p:nvPr/>
          </p:nvPicPr>
          <p:blipFill>
            <a:blip r:embed="rId3"/>
            <a:stretch>
              <a:fillRect/>
            </a:stretch>
          </p:blipFill>
          <p:spPr>
            <a:xfrm>
              <a:off x="6323181" y="4869230"/>
              <a:ext cx="609600" cy="609600"/>
            </a:xfrm>
            <a:prstGeom prst="rect">
              <a:avLst/>
            </a:prstGeom>
          </p:spPr>
        </p:pic>
        <p:pic>
          <p:nvPicPr>
            <p:cNvPr id="46" name="Picture 45" descr="A picture containing text, clipart, gear&#10;&#10;Description automatically generated">
              <a:extLst>
                <a:ext uri="{FF2B5EF4-FFF2-40B4-BE49-F238E27FC236}">
                  <a16:creationId xmlns:a16="http://schemas.microsoft.com/office/drawing/2014/main" id="{AE1EF64D-4C8C-FAA4-43EF-ED6F9F4CC694}"/>
                </a:ext>
              </a:extLst>
            </p:cNvPr>
            <p:cNvPicPr>
              <a:picLocks noChangeAspect="1"/>
            </p:cNvPicPr>
            <p:nvPr/>
          </p:nvPicPr>
          <p:blipFill>
            <a:blip r:embed="rId13"/>
            <a:stretch>
              <a:fillRect/>
            </a:stretch>
          </p:blipFill>
          <p:spPr>
            <a:xfrm>
              <a:off x="3454715" y="5601863"/>
              <a:ext cx="609600" cy="609600"/>
            </a:xfrm>
            <a:prstGeom prst="rect">
              <a:avLst/>
            </a:prstGeom>
          </p:spPr>
        </p:pic>
        <p:pic>
          <p:nvPicPr>
            <p:cNvPr id="49" name="Picture 48" descr="Icon&#10;&#10;Description automatically generated with low confidence">
              <a:extLst>
                <a:ext uri="{FF2B5EF4-FFF2-40B4-BE49-F238E27FC236}">
                  <a16:creationId xmlns:a16="http://schemas.microsoft.com/office/drawing/2014/main" id="{088528F5-6A87-FFB3-E655-1E55261B36AB}"/>
                </a:ext>
              </a:extLst>
            </p:cNvPr>
            <p:cNvPicPr>
              <a:picLocks noChangeAspect="1"/>
            </p:cNvPicPr>
            <p:nvPr/>
          </p:nvPicPr>
          <p:blipFill>
            <a:blip r:embed="rId14"/>
            <a:stretch>
              <a:fillRect/>
            </a:stretch>
          </p:blipFill>
          <p:spPr>
            <a:xfrm>
              <a:off x="6333514" y="5589607"/>
              <a:ext cx="609600" cy="609600"/>
            </a:xfrm>
            <a:prstGeom prst="rect">
              <a:avLst/>
            </a:prstGeom>
          </p:spPr>
        </p:pic>
        <p:pic>
          <p:nvPicPr>
            <p:cNvPr id="51" name="Picture 50" descr="Icon&#10;&#10;Description automatically generated with low confidence">
              <a:extLst>
                <a:ext uri="{FF2B5EF4-FFF2-40B4-BE49-F238E27FC236}">
                  <a16:creationId xmlns:a16="http://schemas.microsoft.com/office/drawing/2014/main" id="{406DCE82-0542-438E-4F14-4C7185146D9E}"/>
                </a:ext>
              </a:extLst>
            </p:cNvPr>
            <p:cNvPicPr>
              <a:picLocks noChangeAspect="1"/>
            </p:cNvPicPr>
            <p:nvPr/>
          </p:nvPicPr>
          <p:blipFill>
            <a:blip r:embed="rId14"/>
            <a:stretch>
              <a:fillRect/>
            </a:stretch>
          </p:blipFill>
          <p:spPr>
            <a:xfrm>
              <a:off x="1254803" y="5601700"/>
              <a:ext cx="609600" cy="609600"/>
            </a:xfrm>
            <a:prstGeom prst="rect">
              <a:avLst/>
            </a:prstGeom>
          </p:spPr>
        </p:pic>
        <p:pic>
          <p:nvPicPr>
            <p:cNvPr id="63" name="Picture 62" descr="A white bird with a black background&#10;&#10;Description automatically generated with low confidence">
              <a:extLst>
                <a:ext uri="{FF2B5EF4-FFF2-40B4-BE49-F238E27FC236}">
                  <a16:creationId xmlns:a16="http://schemas.microsoft.com/office/drawing/2014/main" id="{F187C311-2106-192E-FF0A-1DCFCB954C00}"/>
                </a:ext>
              </a:extLst>
            </p:cNvPr>
            <p:cNvPicPr>
              <a:picLocks noChangeAspect="1"/>
            </p:cNvPicPr>
            <p:nvPr/>
          </p:nvPicPr>
          <p:blipFill>
            <a:blip r:embed="rId11"/>
            <a:stretch>
              <a:fillRect/>
            </a:stretch>
          </p:blipFill>
          <p:spPr>
            <a:xfrm>
              <a:off x="2001234" y="5601700"/>
              <a:ext cx="609600" cy="609600"/>
            </a:xfrm>
            <a:prstGeom prst="rect">
              <a:avLst/>
            </a:prstGeom>
          </p:spPr>
        </p:pic>
        <p:pic>
          <p:nvPicPr>
            <p:cNvPr id="65" name="Picture 64" descr="A picture containing text, clipart&#10;&#10;Description automatically generated">
              <a:extLst>
                <a:ext uri="{FF2B5EF4-FFF2-40B4-BE49-F238E27FC236}">
                  <a16:creationId xmlns:a16="http://schemas.microsoft.com/office/drawing/2014/main" id="{2C56FB0E-8AD1-307D-725E-E0CBB8E3DA52}"/>
                </a:ext>
              </a:extLst>
            </p:cNvPr>
            <p:cNvPicPr>
              <a:picLocks noChangeAspect="1"/>
            </p:cNvPicPr>
            <p:nvPr/>
          </p:nvPicPr>
          <p:blipFill>
            <a:blip r:embed="rId10"/>
            <a:stretch>
              <a:fillRect/>
            </a:stretch>
          </p:blipFill>
          <p:spPr>
            <a:xfrm>
              <a:off x="4880770" y="5586964"/>
              <a:ext cx="609600" cy="609600"/>
            </a:xfrm>
            <a:prstGeom prst="rect">
              <a:avLst/>
            </a:prstGeom>
          </p:spPr>
        </p:pic>
        <p:pic>
          <p:nvPicPr>
            <p:cNvPr id="67" name="Picture 66" descr="A silhouette of a person&#10;&#10;Description automatically generated with low confidence">
              <a:extLst>
                <a:ext uri="{FF2B5EF4-FFF2-40B4-BE49-F238E27FC236}">
                  <a16:creationId xmlns:a16="http://schemas.microsoft.com/office/drawing/2014/main" id="{278C5E47-9335-8EC7-EE44-1ED659CAA1FB}"/>
                </a:ext>
              </a:extLst>
            </p:cNvPr>
            <p:cNvPicPr>
              <a:picLocks noChangeAspect="1"/>
            </p:cNvPicPr>
            <p:nvPr/>
          </p:nvPicPr>
          <p:blipFill>
            <a:blip r:embed="rId3"/>
            <a:stretch>
              <a:fillRect/>
            </a:stretch>
          </p:blipFill>
          <p:spPr>
            <a:xfrm>
              <a:off x="5581911" y="4854117"/>
              <a:ext cx="609600" cy="609600"/>
            </a:xfrm>
            <a:prstGeom prst="rect">
              <a:avLst/>
            </a:prstGeom>
          </p:spPr>
        </p:pic>
        <p:pic>
          <p:nvPicPr>
            <p:cNvPr id="69" name="Picture 68" descr="A silhouette of a person&#10;&#10;Description automatically generated with low confidence">
              <a:extLst>
                <a:ext uri="{FF2B5EF4-FFF2-40B4-BE49-F238E27FC236}">
                  <a16:creationId xmlns:a16="http://schemas.microsoft.com/office/drawing/2014/main" id="{A1432800-F029-71AD-4A58-B55D69ABADE6}"/>
                </a:ext>
              </a:extLst>
            </p:cNvPr>
            <p:cNvPicPr>
              <a:picLocks noChangeAspect="1"/>
            </p:cNvPicPr>
            <p:nvPr/>
          </p:nvPicPr>
          <p:blipFill>
            <a:blip r:embed="rId3"/>
            <a:stretch>
              <a:fillRect/>
            </a:stretch>
          </p:blipFill>
          <p:spPr>
            <a:xfrm>
              <a:off x="4868544" y="4845869"/>
              <a:ext cx="609600" cy="609600"/>
            </a:xfrm>
            <a:prstGeom prst="rect">
              <a:avLst/>
            </a:prstGeom>
          </p:spPr>
        </p:pic>
        <p:pic>
          <p:nvPicPr>
            <p:cNvPr id="71" name="Picture 70" descr="A silhouette of a person&#10;&#10;Description automatically generated with low confidence">
              <a:extLst>
                <a:ext uri="{FF2B5EF4-FFF2-40B4-BE49-F238E27FC236}">
                  <a16:creationId xmlns:a16="http://schemas.microsoft.com/office/drawing/2014/main" id="{A230DCC8-7B7F-A331-19B3-4BE9AA0363AF}"/>
                </a:ext>
              </a:extLst>
            </p:cNvPr>
            <p:cNvPicPr>
              <a:picLocks noChangeAspect="1"/>
            </p:cNvPicPr>
            <p:nvPr/>
          </p:nvPicPr>
          <p:blipFill>
            <a:blip r:embed="rId3"/>
            <a:stretch>
              <a:fillRect/>
            </a:stretch>
          </p:blipFill>
          <p:spPr>
            <a:xfrm>
              <a:off x="4136025" y="4854117"/>
              <a:ext cx="609600" cy="609600"/>
            </a:xfrm>
            <a:prstGeom prst="rect">
              <a:avLst/>
            </a:prstGeom>
          </p:spPr>
        </p:pic>
        <p:pic>
          <p:nvPicPr>
            <p:cNvPr id="73" name="Picture 72" descr="A silhouette of a person&#10;&#10;Description automatically generated with low confidence">
              <a:extLst>
                <a:ext uri="{FF2B5EF4-FFF2-40B4-BE49-F238E27FC236}">
                  <a16:creationId xmlns:a16="http://schemas.microsoft.com/office/drawing/2014/main" id="{440B0849-66AD-5263-B725-7BB817260522}"/>
                </a:ext>
              </a:extLst>
            </p:cNvPr>
            <p:cNvPicPr>
              <a:picLocks noChangeAspect="1"/>
            </p:cNvPicPr>
            <p:nvPr/>
          </p:nvPicPr>
          <p:blipFill>
            <a:blip r:embed="rId3"/>
            <a:stretch>
              <a:fillRect/>
            </a:stretch>
          </p:blipFill>
          <p:spPr>
            <a:xfrm>
              <a:off x="2708552" y="4854117"/>
              <a:ext cx="609600" cy="609600"/>
            </a:xfrm>
            <a:prstGeom prst="rect">
              <a:avLst/>
            </a:prstGeom>
          </p:spPr>
        </p:pic>
        <p:pic>
          <p:nvPicPr>
            <p:cNvPr id="85" name="Picture 84" descr="A silhouette of a person&#10;&#10;Description automatically generated with low confidence">
              <a:extLst>
                <a:ext uri="{FF2B5EF4-FFF2-40B4-BE49-F238E27FC236}">
                  <a16:creationId xmlns:a16="http://schemas.microsoft.com/office/drawing/2014/main" id="{384D7A1E-3438-3432-6A2A-8AA586090474}"/>
                </a:ext>
              </a:extLst>
            </p:cNvPr>
            <p:cNvPicPr>
              <a:picLocks noChangeAspect="1"/>
            </p:cNvPicPr>
            <p:nvPr/>
          </p:nvPicPr>
          <p:blipFill>
            <a:blip r:embed="rId3"/>
            <a:stretch>
              <a:fillRect/>
            </a:stretch>
          </p:blipFill>
          <p:spPr>
            <a:xfrm>
              <a:off x="1978521" y="4869230"/>
              <a:ext cx="609600" cy="609600"/>
            </a:xfrm>
            <a:prstGeom prst="rect">
              <a:avLst/>
            </a:prstGeom>
          </p:spPr>
        </p:pic>
        <p:pic>
          <p:nvPicPr>
            <p:cNvPr id="86" name="Picture 85" descr="A silhouette of a person&#10;&#10;Description automatically generated with low confidence">
              <a:extLst>
                <a:ext uri="{FF2B5EF4-FFF2-40B4-BE49-F238E27FC236}">
                  <a16:creationId xmlns:a16="http://schemas.microsoft.com/office/drawing/2014/main" id="{4B11B144-38CB-708C-4EF7-6875389BC633}"/>
                </a:ext>
              </a:extLst>
            </p:cNvPr>
            <p:cNvPicPr>
              <a:picLocks noChangeAspect="1"/>
            </p:cNvPicPr>
            <p:nvPr/>
          </p:nvPicPr>
          <p:blipFill>
            <a:blip r:embed="rId3"/>
            <a:stretch>
              <a:fillRect/>
            </a:stretch>
          </p:blipFill>
          <p:spPr>
            <a:xfrm>
              <a:off x="1264340" y="4854117"/>
              <a:ext cx="609600" cy="609600"/>
            </a:xfrm>
            <a:prstGeom prst="rect">
              <a:avLst/>
            </a:prstGeom>
          </p:spPr>
        </p:pic>
      </p:grpSp>
      <p:pic>
        <p:nvPicPr>
          <p:cNvPr id="88" name="Picture 87" descr="Diagram&#10;&#10;Description automatically generated">
            <a:extLst>
              <a:ext uri="{FF2B5EF4-FFF2-40B4-BE49-F238E27FC236}">
                <a16:creationId xmlns:a16="http://schemas.microsoft.com/office/drawing/2014/main" id="{BF6D8B75-F17F-2E1E-0FD4-7F48AD5F654E}"/>
              </a:ext>
            </a:extLst>
          </p:cNvPr>
          <p:cNvPicPr>
            <a:picLocks noChangeAspect="1"/>
          </p:cNvPicPr>
          <p:nvPr/>
        </p:nvPicPr>
        <p:blipFill>
          <a:blip r:embed="rId4"/>
          <a:stretch>
            <a:fillRect/>
          </a:stretch>
        </p:blipFill>
        <p:spPr>
          <a:xfrm>
            <a:off x="254475" y="3630547"/>
            <a:ext cx="502745" cy="502745"/>
          </a:xfrm>
          <a:prstGeom prst="rect">
            <a:avLst/>
          </a:prstGeom>
        </p:spPr>
      </p:pic>
      <p:sp>
        <p:nvSpPr>
          <p:cNvPr id="92" name="TextBox 91">
            <a:extLst>
              <a:ext uri="{FF2B5EF4-FFF2-40B4-BE49-F238E27FC236}">
                <a16:creationId xmlns:a16="http://schemas.microsoft.com/office/drawing/2014/main" id="{4E603856-D280-A0D3-B689-2C91B136016A}"/>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sp>
        <p:nvSpPr>
          <p:cNvPr id="94" name="Rectangle 93">
            <a:extLst>
              <a:ext uri="{FF2B5EF4-FFF2-40B4-BE49-F238E27FC236}">
                <a16:creationId xmlns:a16="http://schemas.microsoft.com/office/drawing/2014/main" id="{85FF3BE3-00C3-80E1-35B6-77BBF6812904}"/>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Mary's Turn</a:t>
            </a:r>
          </a:p>
        </p:txBody>
      </p:sp>
    </p:spTree>
    <p:extLst>
      <p:ext uri="{BB962C8B-B14F-4D97-AF65-F5344CB8AC3E}">
        <p14:creationId xmlns:p14="http://schemas.microsoft.com/office/powerpoint/2010/main" val="1564387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3AA5F1C-F5F8-4281-0F68-4B14AFBEA2B0}"/>
              </a:ext>
            </a:extLst>
          </p:cNvPr>
          <p:cNvPicPr>
            <a:picLocks noChangeAspect="1"/>
          </p:cNvPicPr>
          <p:nvPr/>
        </p:nvPicPr>
        <p:blipFill>
          <a:blip r:embed="rId2"/>
          <a:stretch>
            <a:fillRect/>
          </a:stretch>
        </p:blipFill>
        <p:spPr>
          <a:xfrm>
            <a:off x="882389" y="527288"/>
            <a:ext cx="6638053" cy="5821250"/>
          </a:xfrm>
          <a:prstGeom prst="rect">
            <a:avLst/>
          </a:prstGeom>
        </p:spPr>
      </p:pic>
      <p:sp>
        <p:nvSpPr>
          <p:cNvPr id="23" name="Rectangle 22">
            <a:extLst>
              <a:ext uri="{FF2B5EF4-FFF2-40B4-BE49-F238E27FC236}">
                <a16:creationId xmlns:a16="http://schemas.microsoft.com/office/drawing/2014/main" id="{511E86E7-C00F-B687-6EC1-5ECF8CB12405}"/>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silhouette of a person&#10;&#10;Description automatically generated with low confidence">
            <a:extLst>
              <a:ext uri="{FF2B5EF4-FFF2-40B4-BE49-F238E27FC236}">
                <a16:creationId xmlns:a16="http://schemas.microsoft.com/office/drawing/2014/main" id="{37870008-BAE5-E702-3AD2-99CD985B08AA}"/>
              </a:ext>
            </a:extLst>
          </p:cNvPr>
          <p:cNvPicPr>
            <a:picLocks noChangeAspect="1"/>
          </p:cNvPicPr>
          <p:nvPr/>
        </p:nvPicPr>
        <p:blipFill>
          <a:blip r:embed="rId3"/>
          <a:stretch>
            <a:fillRect/>
          </a:stretch>
        </p:blipFill>
        <p:spPr>
          <a:xfrm>
            <a:off x="1988065" y="614988"/>
            <a:ext cx="609600" cy="609600"/>
          </a:xfrm>
          <a:prstGeom prst="rect">
            <a:avLst/>
          </a:prstGeom>
        </p:spPr>
      </p:pic>
      <p:sp>
        <p:nvSpPr>
          <p:cNvPr id="19" name="TextBox 18">
            <a:extLst>
              <a:ext uri="{FF2B5EF4-FFF2-40B4-BE49-F238E27FC236}">
                <a16:creationId xmlns:a16="http://schemas.microsoft.com/office/drawing/2014/main" id="{202D616C-5E8A-C6FE-DB39-8C31B6279989}"/>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20" name="TextBox 19">
            <a:extLst>
              <a:ext uri="{FF2B5EF4-FFF2-40B4-BE49-F238E27FC236}">
                <a16:creationId xmlns:a16="http://schemas.microsoft.com/office/drawing/2014/main" id="{F1111161-C7DC-B3C3-C4D7-AFE35DC5BA21}"/>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21" name="TextBox 20">
            <a:extLst>
              <a:ext uri="{FF2B5EF4-FFF2-40B4-BE49-F238E27FC236}">
                <a16:creationId xmlns:a16="http://schemas.microsoft.com/office/drawing/2014/main" id="{772676B0-050B-D9ED-BA61-C7F9FF509B7C}"/>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22" name="TextBox 21">
            <a:extLst>
              <a:ext uri="{FF2B5EF4-FFF2-40B4-BE49-F238E27FC236}">
                <a16:creationId xmlns:a16="http://schemas.microsoft.com/office/drawing/2014/main" id="{55B09DDB-1010-4A5E-CD8D-78AB4F28B32A}"/>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24" name="Rectangle 23">
            <a:extLst>
              <a:ext uri="{FF2B5EF4-FFF2-40B4-BE49-F238E27FC236}">
                <a16:creationId xmlns:a16="http://schemas.microsoft.com/office/drawing/2014/main" id="{21119154-FA1D-DBA8-4AAB-FBC50E018274}"/>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descr="A picture containing scissors, tool, brass knucks, weapon&#10;&#10;Description automatically generated">
            <a:extLst>
              <a:ext uri="{FF2B5EF4-FFF2-40B4-BE49-F238E27FC236}">
                <a16:creationId xmlns:a16="http://schemas.microsoft.com/office/drawing/2014/main" id="{A11E5EF7-9966-74FB-3C09-CDE10231930E}"/>
              </a:ext>
            </a:extLst>
          </p:cNvPr>
          <p:cNvPicPr>
            <a:picLocks noChangeAspect="1"/>
          </p:cNvPicPr>
          <p:nvPr/>
        </p:nvPicPr>
        <p:blipFill>
          <a:blip r:embed="rId4"/>
          <a:stretch>
            <a:fillRect/>
          </a:stretch>
        </p:blipFill>
        <p:spPr>
          <a:xfrm>
            <a:off x="4181023" y="571345"/>
            <a:ext cx="609600" cy="609600"/>
          </a:xfrm>
          <a:prstGeom prst="rect">
            <a:avLst/>
          </a:prstGeom>
        </p:spPr>
      </p:pic>
      <p:pic>
        <p:nvPicPr>
          <p:cNvPr id="29" name="Picture 28" descr="Shape&#10;&#10;Description automatically generated with low confidence">
            <a:extLst>
              <a:ext uri="{FF2B5EF4-FFF2-40B4-BE49-F238E27FC236}">
                <a16:creationId xmlns:a16="http://schemas.microsoft.com/office/drawing/2014/main" id="{063154D5-72BF-0E84-ED94-FB5C1B92C968}"/>
              </a:ext>
            </a:extLst>
          </p:cNvPr>
          <p:cNvPicPr>
            <a:picLocks noChangeAspect="1"/>
          </p:cNvPicPr>
          <p:nvPr/>
        </p:nvPicPr>
        <p:blipFill>
          <a:blip r:embed="rId5"/>
          <a:stretch>
            <a:fillRect/>
          </a:stretch>
        </p:blipFill>
        <p:spPr>
          <a:xfrm>
            <a:off x="4136025" y="1333189"/>
            <a:ext cx="609600" cy="609600"/>
          </a:xfrm>
          <a:prstGeom prst="rect">
            <a:avLst/>
          </a:prstGeom>
        </p:spPr>
      </p:pic>
      <p:pic>
        <p:nvPicPr>
          <p:cNvPr id="30" name="Picture 29" descr="A close-up of a ring&#10;&#10;Description automatically generated with low confidence">
            <a:extLst>
              <a:ext uri="{FF2B5EF4-FFF2-40B4-BE49-F238E27FC236}">
                <a16:creationId xmlns:a16="http://schemas.microsoft.com/office/drawing/2014/main" id="{D3E745B8-7696-5573-DA1B-58E948B4810F}"/>
              </a:ext>
            </a:extLst>
          </p:cNvPr>
          <p:cNvPicPr>
            <a:picLocks noChangeAspect="1"/>
          </p:cNvPicPr>
          <p:nvPr/>
        </p:nvPicPr>
        <p:blipFill>
          <a:blip r:embed="rId6"/>
          <a:stretch>
            <a:fillRect/>
          </a:stretch>
        </p:blipFill>
        <p:spPr>
          <a:xfrm>
            <a:off x="3461347" y="601395"/>
            <a:ext cx="609600" cy="609600"/>
          </a:xfrm>
          <a:prstGeom prst="rect">
            <a:avLst/>
          </a:prstGeom>
        </p:spPr>
      </p:pic>
      <p:pic>
        <p:nvPicPr>
          <p:cNvPr id="31" name="Picture 30" descr="Icon&#10;&#10;Description automatically generated with medium confidence">
            <a:extLst>
              <a:ext uri="{FF2B5EF4-FFF2-40B4-BE49-F238E27FC236}">
                <a16:creationId xmlns:a16="http://schemas.microsoft.com/office/drawing/2014/main" id="{9411BD44-6BFE-1DC9-916D-7ED5D05F09FD}"/>
              </a:ext>
            </a:extLst>
          </p:cNvPr>
          <p:cNvPicPr>
            <a:picLocks noChangeAspect="1"/>
          </p:cNvPicPr>
          <p:nvPr/>
        </p:nvPicPr>
        <p:blipFill>
          <a:blip r:embed="rId7"/>
          <a:stretch>
            <a:fillRect/>
          </a:stretch>
        </p:blipFill>
        <p:spPr>
          <a:xfrm>
            <a:off x="1259922" y="579550"/>
            <a:ext cx="609600" cy="609600"/>
          </a:xfrm>
          <a:prstGeom prst="rect">
            <a:avLst/>
          </a:prstGeom>
        </p:spPr>
      </p:pic>
      <p:pic>
        <p:nvPicPr>
          <p:cNvPr id="32" name="Picture 31">
            <a:extLst>
              <a:ext uri="{FF2B5EF4-FFF2-40B4-BE49-F238E27FC236}">
                <a16:creationId xmlns:a16="http://schemas.microsoft.com/office/drawing/2014/main" id="{2ADA47A6-4DA8-0784-0984-AC23A81C3CE8}"/>
              </a:ext>
            </a:extLst>
          </p:cNvPr>
          <p:cNvPicPr>
            <a:picLocks noChangeAspect="1"/>
          </p:cNvPicPr>
          <p:nvPr/>
        </p:nvPicPr>
        <p:blipFill>
          <a:blip r:embed="rId8"/>
          <a:stretch>
            <a:fillRect/>
          </a:stretch>
        </p:blipFill>
        <p:spPr>
          <a:xfrm>
            <a:off x="5567452" y="588516"/>
            <a:ext cx="609600" cy="609600"/>
          </a:xfrm>
          <a:prstGeom prst="rect">
            <a:avLst/>
          </a:prstGeom>
        </p:spPr>
      </p:pic>
      <p:pic>
        <p:nvPicPr>
          <p:cNvPr id="33" name="Picture 32" descr="Icon&#10;&#10;Description automatically generated with medium confidence">
            <a:extLst>
              <a:ext uri="{FF2B5EF4-FFF2-40B4-BE49-F238E27FC236}">
                <a16:creationId xmlns:a16="http://schemas.microsoft.com/office/drawing/2014/main" id="{16E81AED-D55E-E5DE-CB25-04CF550B3467}"/>
              </a:ext>
            </a:extLst>
          </p:cNvPr>
          <p:cNvPicPr>
            <a:picLocks noChangeAspect="1"/>
          </p:cNvPicPr>
          <p:nvPr/>
        </p:nvPicPr>
        <p:blipFill>
          <a:blip r:embed="rId7"/>
          <a:stretch>
            <a:fillRect/>
          </a:stretch>
        </p:blipFill>
        <p:spPr>
          <a:xfrm>
            <a:off x="6312824" y="614988"/>
            <a:ext cx="609600" cy="609600"/>
          </a:xfrm>
          <a:prstGeom prst="rect">
            <a:avLst/>
          </a:prstGeom>
        </p:spPr>
      </p:pic>
      <p:pic>
        <p:nvPicPr>
          <p:cNvPr id="34" name="Picture 33" descr="Shape&#10;&#10;Description automatically generated with low confidence">
            <a:extLst>
              <a:ext uri="{FF2B5EF4-FFF2-40B4-BE49-F238E27FC236}">
                <a16:creationId xmlns:a16="http://schemas.microsoft.com/office/drawing/2014/main" id="{F652D32C-3355-8BC9-DBA9-48EECFC3BBF4}"/>
              </a:ext>
            </a:extLst>
          </p:cNvPr>
          <p:cNvPicPr>
            <a:picLocks noChangeAspect="1"/>
          </p:cNvPicPr>
          <p:nvPr/>
        </p:nvPicPr>
        <p:blipFill>
          <a:blip r:embed="rId5"/>
          <a:stretch>
            <a:fillRect/>
          </a:stretch>
        </p:blipFill>
        <p:spPr>
          <a:xfrm>
            <a:off x="246556" y="5702522"/>
            <a:ext cx="502746" cy="502746"/>
          </a:xfrm>
          <a:prstGeom prst="rect">
            <a:avLst/>
          </a:prstGeom>
        </p:spPr>
      </p:pic>
      <p:pic>
        <p:nvPicPr>
          <p:cNvPr id="39" name="Picture 38" descr="Shape&#10;&#10;Description automatically generated with low confidence">
            <a:extLst>
              <a:ext uri="{FF2B5EF4-FFF2-40B4-BE49-F238E27FC236}">
                <a16:creationId xmlns:a16="http://schemas.microsoft.com/office/drawing/2014/main" id="{26A77051-D869-CC33-C666-E291CD72B5BF}"/>
              </a:ext>
            </a:extLst>
          </p:cNvPr>
          <p:cNvPicPr>
            <a:picLocks noChangeAspect="1"/>
          </p:cNvPicPr>
          <p:nvPr/>
        </p:nvPicPr>
        <p:blipFill>
          <a:blip r:embed="rId5"/>
          <a:stretch>
            <a:fillRect/>
          </a:stretch>
        </p:blipFill>
        <p:spPr>
          <a:xfrm>
            <a:off x="6303036" y="1333189"/>
            <a:ext cx="609600" cy="609600"/>
          </a:xfrm>
          <a:prstGeom prst="rect">
            <a:avLst/>
          </a:prstGeom>
        </p:spPr>
      </p:pic>
      <p:pic>
        <p:nvPicPr>
          <p:cNvPr id="40" name="Picture 39" descr="Shape&#10;&#10;Description automatically generated with low confidence">
            <a:extLst>
              <a:ext uri="{FF2B5EF4-FFF2-40B4-BE49-F238E27FC236}">
                <a16:creationId xmlns:a16="http://schemas.microsoft.com/office/drawing/2014/main" id="{E8BA8077-813E-CAD5-46FB-EDCA5D3CEC49}"/>
              </a:ext>
            </a:extLst>
          </p:cNvPr>
          <p:cNvPicPr>
            <a:picLocks noChangeAspect="1"/>
          </p:cNvPicPr>
          <p:nvPr/>
        </p:nvPicPr>
        <p:blipFill>
          <a:blip r:embed="rId5"/>
          <a:stretch>
            <a:fillRect/>
          </a:stretch>
        </p:blipFill>
        <p:spPr>
          <a:xfrm>
            <a:off x="5596318" y="2040220"/>
            <a:ext cx="609600" cy="609600"/>
          </a:xfrm>
          <a:prstGeom prst="rect">
            <a:avLst/>
          </a:prstGeom>
        </p:spPr>
      </p:pic>
      <p:grpSp>
        <p:nvGrpSpPr>
          <p:cNvPr id="41" name="Group 40">
            <a:extLst>
              <a:ext uri="{FF2B5EF4-FFF2-40B4-BE49-F238E27FC236}">
                <a16:creationId xmlns:a16="http://schemas.microsoft.com/office/drawing/2014/main" id="{5D9F52A3-EB5F-11EF-830D-27495E86CB0B}"/>
              </a:ext>
            </a:extLst>
          </p:cNvPr>
          <p:cNvGrpSpPr/>
          <p:nvPr/>
        </p:nvGrpSpPr>
        <p:grpSpPr>
          <a:xfrm>
            <a:off x="1264340" y="2726191"/>
            <a:ext cx="5678774" cy="3487769"/>
            <a:chOff x="1264340" y="2726191"/>
            <a:chExt cx="5678774" cy="3487769"/>
          </a:xfrm>
        </p:grpSpPr>
        <p:pic>
          <p:nvPicPr>
            <p:cNvPr id="42" name="Picture 41" descr="A picture containing text, clipart&#10;&#10;Description automatically generated">
              <a:extLst>
                <a:ext uri="{FF2B5EF4-FFF2-40B4-BE49-F238E27FC236}">
                  <a16:creationId xmlns:a16="http://schemas.microsoft.com/office/drawing/2014/main" id="{E7459F44-E9C1-93A9-13FA-DA689446B821}"/>
                </a:ext>
              </a:extLst>
            </p:cNvPr>
            <p:cNvPicPr>
              <a:picLocks noChangeAspect="1"/>
            </p:cNvPicPr>
            <p:nvPr/>
          </p:nvPicPr>
          <p:blipFill>
            <a:blip r:embed="rId9"/>
            <a:stretch>
              <a:fillRect/>
            </a:stretch>
          </p:blipFill>
          <p:spPr>
            <a:xfrm>
              <a:off x="4140836" y="2726191"/>
              <a:ext cx="609600" cy="609600"/>
            </a:xfrm>
            <a:prstGeom prst="rect">
              <a:avLst/>
            </a:prstGeom>
          </p:spPr>
        </p:pic>
        <p:pic>
          <p:nvPicPr>
            <p:cNvPr id="43" name="Picture 42" descr="A white bird with a black background&#10;&#10;Description automatically generated with low confidence">
              <a:extLst>
                <a:ext uri="{FF2B5EF4-FFF2-40B4-BE49-F238E27FC236}">
                  <a16:creationId xmlns:a16="http://schemas.microsoft.com/office/drawing/2014/main" id="{8565817C-DB54-ECA7-5A10-F163E3C9B07D}"/>
                </a:ext>
              </a:extLst>
            </p:cNvPr>
            <p:cNvPicPr>
              <a:picLocks noChangeAspect="1"/>
            </p:cNvPicPr>
            <p:nvPr/>
          </p:nvPicPr>
          <p:blipFill>
            <a:blip r:embed="rId10"/>
            <a:stretch>
              <a:fillRect/>
            </a:stretch>
          </p:blipFill>
          <p:spPr>
            <a:xfrm>
              <a:off x="5584595" y="2733039"/>
              <a:ext cx="609600" cy="609600"/>
            </a:xfrm>
            <a:prstGeom prst="rect">
              <a:avLst/>
            </a:prstGeom>
          </p:spPr>
        </p:pic>
        <p:pic>
          <p:nvPicPr>
            <p:cNvPr id="44" name="Picture 43" descr="A picture containing text, weapon&#10;&#10;Description automatically generated">
              <a:extLst>
                <a:ext uri="{FF2B5EF4-FFF2-40B4-BE49-F238E27FC236}">
                  <a16:creationId xmlns:a16="http://schemas.microsoft.com/office/drawing/2014/main" id="{9B66E205-A8E0-C931-9EB3-04E42AFD554D}"/>
                </a:ext>
              </a:extLst>
            </p:cNvPr>
            <p:cNvPicPr>
              <a:picLocks noChangeAspect="1"/>
            </p:cNvPicPr>
            <p:nvPr/>
          </p:nvPicPr>
          <p:blipFill>
            <a:blip r:embed="rId11"/>
            <a:stretch>
              <a:fillRect/>
            </a:stretch>
          </p:blipFill>
          <p:spPr>
            <a:xfrm>
              <a:off x="4153785" y="5604360"/>
              <a:ext cx="609600" cy="609600"/>
            </a:xfrm>
            <a:prstGeom prst="rect">
              <a:avLst/>
            </a:prstGeom>
          </p:spPr>
        </p:pic>
        <p:pic>
          <p:nvPicPr>
            <p:cNvPr id="45" name="Picture 44" descr="A silhouette of a person&#10;&#10;Description automatically generated with low confidence">
              <a:extLst>
                <a:ext uri="{FF2B5EF4-FFF2-40B4-BE49-F238E27FC236}">
                  <a16:creationId xmlns:a16="http://schemas.microsoft.com/office/drawing/2014/main" id="{8E5B8804-4462-0913-F962-AA22F5C54EDF}"/>
                </a:ext>
              </a:extLst>
            </p:cNvPr>
            <p:cNvPicPr>
              <a:picLocks noChangeAspect="1"/>
            </p:cNvPicPr>
            <p:nvPr/>
          </p:nvPicPr>
          <p:blipFill>
            <a:blip r:embed="rId3"/>
            <a:stretch>
              <a:fillRect/>
            </a:stretch>
          </p:blipFill>
          <p:spPr>
            <a:xfrm>
              <a:off x="6323181" y="4869230"/>
              <a:ext cx="609600" cy="609600"/>
            </a:xfrm>
            <a:prstGeom prst="rect">
              <a:avLst/>
            </a:prstGeom>
          </p:spPr>
        </p:pic>
        <p:pic>
          <p:nvPicPr>
            <p:cNvPr id="46" name="Picture 45" descr="A picture containing text, clipart, gear&#10;&#10;Description automatically generated">
              <a:extLst>
                <a:ext uri="{FF2B5EF4-FFF2-40B4-BE49-F238E27FC236}">
                  <a16:creationId xmlns:a16="http://schemas.microsoft.com/office/drawing/2014/main" id="{AE1EF64D-4C8C-FAA4-43EF-ED6F9F4CC694}"/>
                </a:ext>
              </a:extLst>
            </p:cNvPr>
            <p:cNvPicPr>
              <a:picLocks noChangeAspect="1"/>
            </p:cNvPicPr>
            <p:nvPr/>
          </p:nvPicPr>
          <p:blipFill>
            <a:blip r:embed="rId12"/>
            <a:stretch>
              <a:fillRect/>
            </a:stretch>
          </p:blipFill>
          <p:spPr>
            <a:xfrm>
              <a:off x="3454715" y="5601863"/>
              <a:ext cx="609600" cy="609600"/>
            </a:xfrm>
            <a:prstGeom prst="rect">
              <a:avLst/>
            </a:prstGeom>
          </p:spPr>
        </p:pic>
        <p:pic>
          <p:nvPicPr>
            <p:cNvPr id="49" name="Picture 48" descr="Icon&#10;&#10;Description automatically generated with low confidence">
              <a:extLst>
                <a:ext uri="{FF2B5EF4-FFF2-40B4-BE49-F238E27FC236}">
                  <a16:creationId xmlns:a16="http://schemas.microsoft.com/office/drawing/2014/main" id="{088528F5-6A87-FFB3-E655-1E55261B36AB}"/>
                </a:ext>
              </a:extLst>
            </p:cNvPr>
            <p:cNvPicPr>
              <a:picLocks noChangeAspect="1"/>
            </p:cNvPicPr>
            <p:nvPr/>
          </p:nvPicPr>
          <p:blipFill>
            <a:blip r:embed="rId13"/>
            <a:stretch>
              <a:fillRect/>
            </a:stretch>
          </p:blipFill>
          <p:spPr>
            <a:xfrm>
              <a:off x="6333514" y="5589607"/>
              <a:ext cx="609600" cy="609600"/>
            </a:xfrm>
            <a:prstGeom prst="rect">
              <a:avLst/>
            </a:prstGeom>
          </p:spPr>
        </p:pic>
        <p:pic>
          <p:nvPicPr>
            <p:cNvPr id="51" name="Picture 50" descr="Icon&#10;&#10;Description automatically generated with low confidence">
              <a:extLst>
                <a:ext uri="{FF2B5EF4-FFF2-40B4-BE49-F238E27FC236}">
                  <a16:creationId xmlns:a16="http://schemas.microsoft.com/office/drawing/2014/main" id="{406DCE82-0542-438E-4F14-4C7185146D9E}"/>
                </a:ext>
              </a:extLst>
            </p:cNvPr>
            <p:cNvPicPr>
              <a:picLocks noChangeAspect="1"/>
            </p:cNvPicPr>
            <p:nvPr/>
          </p:nvPicPr>
          <p:blipFill>
            <a:blip r:embed="rId13"/>
            <a:stretch>
              <a:fillRect/>
            </a:stretch>
          </p:blipFill>
          <p:spPr>
            <a:xfrm>
              <a:off x="1264813" y="2779815"/>
              <a:ext cx="609600" cy="609600"/>
            </a:xfrm>
            <a:prstGeom prst="rect">
              <a:avLst/>
            </a:prstGeom>
          </p:spPr>
        </p:pic>
        <p:pic>
          <p:nvPicPr>
            <p:cNvPr id="63" name="Picture 62" descr="A white bird with a black background&#10;&#10;Description automatically generated with low confidence">
              <a:extLst>
                <a:ext uri="{FF2B5EF4-FFF2-40B4-BE49-F238E27FC236}">
                  <a16:creationId xmlns:a16="http://schemas.microsoft.com/office/drawing/2014/main" id="{F187C311-2106-192E-FF0A-1DCFCB954C00}"/>
                </a:ext>
              </a:extLst>
            </p:cNvPr>
            <p:cNvPicPr>
              <a:picLocks noChangeAspect="1"/>
            </p:cNvPicPr>
            <p:nvPr/>
          </p:nvPicPr>
          <p:blipFill>
            <a:blip r:embed="rId10"/>
            <a:stretch>
              <a:fillRect/>
            </a:stretch>
          </p:blipFill>
          <p:spPr>
            <a:xfrm>
              <a:off x="2003149" y="4133292"/>
              <a:ext cx="609600" cy="609600"/>
            </a:xfrm>
            <a:prstGeom prst="rect">
              <a:avLst/>
            </a:prstGeom>
          </p:spPr>
        </p:pic>
        <p:pic>
          <p:nvPicPr>
            <p:cNvPr id="65" name="Picture 64" descr="A picture containing text, clipart&#10;&#10;Description automatically generated">
              <a:extLst>
                <a:ext uri="{FF2B5EF4-FFF2-40B4-BE49-F238E27FC236}">
                  <a16:creationId xmlns:a16="http://schemas.microsoft.com/office/drawing/2014/main" id="{2C56FB0E-8AD1-307D-725E-E0CBB8E3DA52}"/>
                </a:ext>
              </a:extLst>
            </p:cNvPr>
            <p:cNvPicPr>
              <a:picLocks noChangeAspect="1"/>
            </p:cNvPicPr>
            <p:nvPr/>
          </p:nvPicPr>
          <p:blipFill>
            <a:blip r:embed="rId9"/>
            <a:stretch>
              <a:fillRect/>
            </a:stretch>
          </p:blipFill>
          <p:spPr>
            <a:xfrm>
              <a:off x="4880770" y="5586964"/>
              <a:ext cx="609600" cy="609600"/>
            </a:xfrm>
            <a:prstGeom prst="rect">
              <a:avLst/>
            </a:prstGeom>
          </p:spPr>
        </p:pic>
        <p:pic>
          <p:nvPicPr>
            <p:cNvPr id="67" name="Picture 66" descr="A silhouette of a person&#10;&#10;Description automatically generated with low confidence">
              <a:extLst>
                <a:ext uri="{FF2B5EF4-FFF2-40B4-BE49-F238E27FC236}">
                  <a16:creationId xmlns:a16="http://schemas.microsoft.com/office/drawing/2014/main" id="{278C5E47-9335-8EC7-EE44-1ED659CAA1FB}"/>
                </a:ext>
              </a:extLst>
            </p:cNvPr>
            <p:cNvPicPr>
              <a:picLocks noChangeAspect="1"/>
            </p:cNvPicPr>
            <p:nvPr/>
          </p:nvPicPr>
          <p:blipFill>
            <a:blip r:embed="rId3"/>
            <a:stretch>
              <a:fillRect/>
            </a:stretch>
          </p:blipFill>
          <p:spPr>
            <a:xfrm>
              <a:off x="5581911" y="4854117"/>
              <a:ext cx="609600" cy="609600"/>
            </a:xfrm>
            <a:prstGeom prst="rect">
              <a:avLst/>
            </a:prstGeom>
          </p:spPr>
        </p:pic>
        <p:pic>
          <p:nvPicPr>
            <p:cNvPr id="69" name="Picture 68" descr="A silhouette of a person&#10;&#10;Description automatically generated with low confidence">
              <a:extLst>
                <a:ext uri="{FF2B5EF4-FFF2-40B4-BE49-F238E27FC236}">
                  <a16:creationId xmlns:a16="http://schemas.microsoft.com/office/drawing/2014/main" id="{A1432800-F029-71AD-4A58-B55D69ABADE6}"/>
                </a:ext>
              </a:extLst>
            </p:cNvPr>
            <p:cNvPicPr>
              <a:picLocks noChangeAspect="1"/>
            </p:cNvPicPr>
            <p:nvPr/>
          </p:nvPicPr>
          <p:blipFill>
            <a:blip r:embed="rId3"/>
            <a:stretch>
              <a:fillRect/>
            </a:stretch>
          </p:blipFill>
          <p:spPr>
            <a:xfrm>
              <a:off x="4868544" y="4845869"/>
              <a:ext cx="609600" cy="609600"/>
            </a:xfrm>
            <a:prstGeom prst="rect">
              <a:avLst/>
            </a:prstGeom>
          </p:spPr>
        </p:pic>
        <p:pic>
          <p:nvPicPr>
            <p:cNvPr id="71" name="Picture 70" descr="A silhouette of a person&#10;&#10;Description automatically generated with low confidence">
              <a:extLst>
                <a:ext uri="{FF2B5EF4-FFF2-40B4-BE49-F238E27FC236}">
                  <a16:creationId xmlns:a16="http://schemas.microsoft.com/office/drawing/2014/main" id="{A230DCC8-7B7F-A331-19B3-4BE9AA0363AF}"/>
                </a:ext>
              </a:extLst>
            </p:cNvPr>
            <p:cNvPicPr>
              <a:picLocks noChangeAspect="1"/>
            </p:cNvPicPr>
            <p:nvPr/>
          </p:nvPicPr>
          <p:blipFill>
            <a:blip r:embed="rId3"/>
            <a:stretch>
              <a:fillRect/>
            </a:stretch>
          </p:blipFill>
          <p:spPr>
            <a:xfrm>
              <a:off x="3454715" y="4133292"/>
              <a:ext cx="609600" cy="609600"/>
            </a:xfrm>
            <a:prstGeom prst="rect">
              <a:avLst/>
            </a:prstGeom>
          </p:spPr>
        </p:pic>
        <p:pic>
          <p:nvPicPr>
            <p:cNvPr id="73" name="Picture 72" descr="A silhouette of a person&#10;&#10;Description automatically generated with low confidence">
              <a:extLst>
                <a:ext uri="{FF2B5EF4-FFF2-40B4-BE49-F238E27FC236}">
                  <a16:creationId xmlns:a16="http://schemas.microsoft.com/office/drawing/2014/main" id="{440B0849-66AD-5263-B725-7BB817260522}"/>
                </a:ext>
              </a:extLst>
            </p:cNvPr>
            <p:cNvPicPr>
              <a:picLocks noChangeAspect="1"/>
            </p:cNvPicPr>
            <p:nvPr/>
          </p:nvPicPr>
          <p:blipFill>
            <a:blip r:embed="rId3"/>
            <a:stretch>
              <a:fillRect/>
            </a:stretch>
          </p:blipFill>
          <p:spPr>
            <a:xfrm>
              <a:off x="2708552" y="4854117"/>
              <a:ext cx="609600" cy="609600"/>
            </a:xfrm>
            <a:prstGeom prst="rect">
              <a:avLst/>
            </a:prstGeom>
          </p:spPr>
        </p:pic>
        <p:pic>
          <p:nvPicPr>
            <p:cNvPr id="86" name="Picture 85" descr="A silhouette of a person&#10;&#10;Description automatically generated with low confidence">
              <a:extLst>
                <a:ext uri="{FF2B5EF4-FFF2-40B4-BE49-F238E27FC236}">
                  <a16:creationId xmlns:a16="http://schemas.microsoft.com/office/drawing/2014/main" id="{4B11B144-38CB-708C-4EF7-6875389BC633}"/>
                </a:ext>
              </a:extLst>
            </p:cNvPr>
            <p:cNvPicPr>
              <a:picLocks noChangeAspect="1"/>
            </p:cNvPicPr>
            <p:nvPr/>
          </p:nvPicPr>
          <p:blipFill>
            <a:blip r:embed="rId3"/>
            <a:stretch>
              <a:fillRect/>
            </a:stretch>
          </p:blipFill>
          <p:spPr>
            <a:xfrm>
              <a:off x="1264340" y="4854117"/>
              <a:ext cx="609600" cy="609600"/>
            </a:xfrm>
            <a:prstGeom prst="rect">
              <a:avLst/>
            </a:prstGeom>
          </p:spPr>
        </p:pic>
      </p:grpSp>
      <p:pic>
        <p:nvPicPr>
          <p:cNvPr id="88" name="Picture 87" descr="Diagram&#10;&#10;Description automatically generated">
            <a:extLst>
              <a:ext uri="{FF2B5EF4-FFF2-40B4-BE49-F238E27FC236}">
                <a16:creationId xmlns:a16="http://schemas.microsoft.com/office/drawing/2014/main" id="{BF6D8B75-F17F-2E1E-0FD4-7F48AD5F654E}"/>
              </a:ext>
            </a:extLst>
          </p:cNvPr>
          <p:cNvPicPr>
            <a:picLocks noChangeAspect="1"/>
          </p:cNvPicPr>
          <p:nvPr/>
        </p:nvPicPr>
        <p:blipFill>
          <a:blip r:embed="rId14"/>
          <a:stretch>
            <a:fillRect/>
          </a:stretch>
        </p:blipFill>
        <p:spPr>
          <a:xfrm>
            <a:off x="254475" y="3630547"/>
            <a:ext cx="502745" cy="502745"/>
          </a:xfrm>
          <a:prstGeom prst="rect">
            <a:avLst/>
          </a:prstGeom>
        </p:spPr>
      </p:pic>
      <p:sp>
        <p:nvSpPr>
          <p:cNvPr id="92" name="TextBox 91">
            <a:extLst>
              <a:ext uri="{FF2B5EF4-FFF2-40B4-BE49-F238E27FC236}">
                <a16:creationId xmlns:a16="http://schemas.microsoft.com/office/drawing/2014/main" id="{4E603856-D280-A0D3-B689-2C91B136016A}"/>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pic>
        <p:nvPicPr>
          <p:cNvPr id="3" name="Picture 2" descr="A silhouette of a person&#10;&#10;Description automatically generated with low confidence">
            <a:extLst>
              <a:ext uri="{FF2B5EF4-FFF2-40B4-BE49-F238E27FC236}">
                <a16:creationId xmlns:a16="http://schemas.microsoft.com/office/drawing/2014/main" id="{6B42726C-EF6B-34FF-9098-D4D26B80B1C7}"/>
              </a:ext>
            </a:extLst>
          </p:cNvPr>
          <p:cNvPicPr>
            <a:picLocks noChangeAspect="1"/>
          </p:cNvPicPr>
          <p:nvPr/>
        </p:nvPicPr>
        <p:blipFill>
          <a:blip r:embed="rId3"/>
          <a:stretch>
            <a:fillRect/>
          </a:stretch>
        </p:blipFill>
        <p:spPr>
          <a:xfrm>
            <a:off x="4138997" y="4857592"/>
            <a:ext cx="609600" cy="609600"/>
          </a:xfrm>
          <a:prstGeom prst="rect">
            <a:avLst/>
          </a:prstGeom>
        </p:spPr>
      </p:pic>
      <p:sp>
        <p:nvSpPr>
          <p:cNvPr id="4" name="TextBox 3">
            <a:extLst>
              <a:ext uri="{FF2B5EF4-FFF2-40B4-BE49-F238E27FC236}">
                <a16:creationId xmlns:a16="http://schemas.microsoft.com/office/drawing/2014/main" id="{69FCABD5-C609-6891-39C2-2C9AA17F9E4F}"/>
              </a:ext>
            </a:extLst>
          </p:cNvPr>
          <p:cNvSpPr txBox="1"/>
          <p:nvPr/>
        </p:nvSpPr>
        <p:spPr>
          <a:xfrm>
            <a:off x="660451" y="5745943"/>
            <a:ext cx="403102" cy="369332"/>
          </a:xfrm>
          <a:prstGeom prst="rect">
            <a:avLst/>
          </a:prstGeom>
          <a:noFill/>
        </p:spPr>
        <p:txBody>
          <a:bodyPr wrap="square" rtlCol="0">
            <a:spAutoFit/>
          </a:bodyPr>
          <a:lstStyle/>
          <a:p>
            <a:r>
              <a:rPr lang="en-US" dirty="0"/>
              <a:t>x4</a:t>
            </a:r>
          </a:p>
        </p:txBody>
      </p:sp>
      <p:pic>
        <p:nvPicPr>
          <p:cNvPr id="5" name="Picture 4">
            <a:extLst>
              <a:ext uri="{FF2B5EF4-FFF2-40B4-BE49-F238E27FC236}">
                <a16:creationId xmlns:a16="http://schemas.microsoft.com/office/drawing/2014/main" id="{BBF3FD3A-95B6-9AFB-C70B-F96A38F6E981}"/>
              </a:ext>
            </a:extLst>
          </p:cNvPr>
          <p:cNvPicPr>
            <a:picLocks noChangeAspect="1"/>
          </p:cNvPicPr>
          <p:nvPr/>
        </p:nvPicPr>
        <p:blipFill>
          <a:blip r:embed="rId8"/>
          <a:stretch>
            <a:fillRect/>
          </a:stretch>
        </p:blipFill>
        <p:spPr>
          <a:xfrm>
            <a:off x="250326" y="4273968"/>
            <a:ext cx="502745" cy="502745"/>
          </a:xfrm>
          <a:prstGeom prst="rect">
            <a:avLst/>
          </a:prstGeom>
        </p:spPr>
      </p:pic>
      <p:sp>
        <p:nvSpPr>
          <p:cNvPr id="6" name="TextBox 5">
            <a:extLst>
              <a:ext uri="{FF2B5EF4-FFF2-40B4-BE49-F238E27FC236}">
                <a16:creationId xmlns:a16="http://schemas.microsoft.com/office/drawing/2014/main" id="{1C49CAB7-1CDC-314B-5EC7-9588F54C9AC2}"/>
              </a:ext>
            </a:extLst>
          </p:cNvPr>
          <p:cNvSpPr txBox="1"/>
          <p:nvPr/>
        </p:nvSpPr>
        <p:spPr>
          <a:xfrm>
            <a:off x="649225" y="4348086"/>
            <a:ext cx="403102" cy="369332"/>
          </a:xfrm>
          <a:prstGeom prst="rect">
            <a:avLst/>
          </a:prstGeom>
          <a:noFill/>
        </p:spPr>
        <p:txBody>
          <a:bodyPr wrap="square" rtlCol="0">
            <a:spAutoFit/>
          </a:bodyPr>
          <a:lstStyle/>
          <a:p>
            <a:r>
              <a:rPr lang="en-US" dirty="0"/>
              <a:t>x1</a:t>
            </a:r>
          </a:p>
        </p:txBody>
      </p:sp>
      <p:pic>
        <p:nvPicPr>
          <p:cNvPr id="10" name="Picture 9" descr="A picture containing text, clipart, gear&#10;&#10;Description automatically generated">
            <a:extLst>
              <a:ext uri="{FF2B5EF4-FFF2-40B4-BE49-F238E27FC236}">
                <a16:creationId xmlns:a16="http://schemas.microsoft.com/office/drawing/2014/main" id="{38F064C4-9353-64A8-857A-F395469A94D3}"/>
              </a:ext>
            </a:extLst>
          </p:cNvPr>
          <p:cNvPicPr>
            <a:picLocks noChangeAspect="1"/>
          </p:cNvPicPr>
          <p:nvPr/>
        </p:nvPicPr>
        <p:blipFill>
          <a:blip r:embed="rId12"/>
          <a:stretch>
            <a:fillRect/>
          </a:stretch>
        </p:blipFill>
        <p:spPr>
          <a:xfrm>
            <a:off x="1239681" y="-32157"/>
            <a:ext cx="609600" cy="609600"/>
          </a:xfrm>
          <a:prstGeom prst="rect">
            <a:avLst/>
          </a:prstGeom>
        </p:spPr>
      </p:pic>
      <p:pic>
        <p:nvPicPr>
          <p:cNvPr id="11" name="Picture 10" descr="Icon&#10;&#10;Description automatically generated with low confidence">
            <a:extLst>
              <a:ext uri="{FF2B5EF4-FFF2-40B4-BE49-F238E27FC236}">
                <a16:creationId xmlns:a16="http://schemas.microsoft.com/office/drawing/2014/main" id="{DA9172CC-6AC6-FD77-366B-000CB92189DF}"/>
              </a:ext>
            </a:extLst>
          </p:cNvPr>
          <p:cNvPicPr>
            <a:picLocks noChangeAspect="1"/>
          </p:cNvPicPr>
          <p:nvPr/>
        </p:nvPicPr>
        <p:blipFill>
          <a:blip r:embed="rId13"/>
          <a:stretch>
            <a:fillRect/>
          </a:stretch>
        </p:blipFill>
        <p:spPr>
          <a:xfrm>
            <a:off x="3381834" y="-32157"/>
            <a:ext cx="609600" cy="609600"/>
          </a:xfrm>
          <a:prstGeom prst="rect">
            <a:avLst/>
          </a:prstGeom>
        </p:spPr>
      </p:pic>
      <p:pic>
        <p:nvPicPr>
          <p:cNvPr id="12" name="Picture 11" descr="A white bird with a black background&#10;&#10;Description automatically generated with low confidence">
            <a:extLst>
              <a:ext uri="{FF2B5EF4-FFF2-40B4-BE49-F238E27FC236}">
                <a16:creationId xmlns:a16="http://schemas.microsoft.com/office/drawing/2014/main" id="{17D16B06-3386-AFA8-B5FE-BDBFE2DBF410}"/>
              </a:ext>
            </a:extLst>
          </p:cNvPr>
          <p:cNvPicPr>
            <a:picLocks noChangeAspect="1"/>
          </p:cNvPicPr>
          <p:nvPr/>
        </p:nvPicPr>
        <p:blipFill>
          <a:blip r:embed="rId10"/>
          <a:stretch>
            <a:fillRect/>
          </a:stretch>
        </p:blipFill>
        <p:spPr>
          <a:xfrm>
            <a:off x="2666157" y="-22034"/>
            <a:ext cx="609600" cy="609600"/>
          </a:xfrm>
          <a:prstGeom prst="rect">
            <a:avLst/>
          </a:prstGeom>
        </p:spPr>
      </p:pic>
      <p:pic>
        <p:nvPicPr>
          <p:cNvPr id="13" name="Picture 12" descr="A picture containing text, clipart&#10;&#10;Description automatically generated">
            <a:extLst>
              <a:ext uri="{FF2B5EF4-FFF2-40B4-BE49-F238E27FC236}">
                <a16:creationId xmlns:a16="http://schemas.microsoft.com/office/drawing/2014/main" id="{C8F16E9E-57BF-9DA6-B76C-FB6C97E6A240}"/>
              </a:ext>
            </a:extLst>
          </p:cNvPr>
          <p:cNvPicPr>
            <a:picLocks noChangeAspect="1"/>
          </p:cNvPicPr>
          <p:nvPr/>
        </p:nvPicPr>
        <p:blipFill>
          <a:blip r:embed="rId9"/>
          <a:stretch>
            <a:fillRect/>
          </a:stretch>
        </p:blipFill>
        <p:spPr>
          <a:xfrm>
            <a:off x="1975742" y="-22034"/>
            <a:ext cx="609600" cy="609600"/>
          </a:xfrm>
          <a:prstGeom prst="rect">
            <a:avLst/>
          </a:prstGeom>
        </p:spPr>
      </p:pic>
      <p:sp>
        <p:nvSpPr>
          <p:cNvPr id="14" name="TextBox 13">
            <a:extLst>
              <a:ext uri="{FF2B5EF4-FFF2-40B4-BE49-F238E27FC236}">
                <a16:creationId xmlns:a16="http://schemas.microsoft.com/office/drawing/2014/main" id="{E880C882-02D0-21AA-26BA-A66C3ABEF9D3}"/>
              </a:ext>
            </a:extLst>
          </p:cNvPr>
          <p:cNvSpPr txBox="1"/>
          <p:nvPr/>
        </p:nvSpPr>
        <p:spPr>
          <a:xfrm>
            <a:off x="8564451" y="553792"/>
            <a:ext cx="3181081" cy="1938992"/>
          </a:xfrm>
          <a:prstGeom prst="rect">
            <a:avLst/>
          </a:prstGeom>
          <a:noFill/>
        </p:spPr>
        <p:txBody>
          <a:bodyPr wrap="square" rtlCol="0">
            <a:spAutoFit/>
          </a:bodyPr>
          <a:lstStyle/>
          <a:p>
            <a:r>
              <a:rPr lang="en-US" b="1" dirty="0"/>
              <a:t>UC10 - </a:t>
            </a:r>
            <a:r>
              <a:rPr lang="en-US" b="1" dirty="0">
                <a:solidFill>
                  <a:srgbClr val="000000"/>
                </a:solidFill>
              </a:rPr>
              <a:t>Promoting a pawn</a:t>
            </a:r>
            <a:endParaRPr lang="en-US" b="1" dirty="0"/>
          </a:p>
          <a:p>
            <a:endParaRPr lang="en-US" dirty="0"/>
          </a:p>
          <a:p>
            <a:r>
              <a:rPr lang="en-US" sz="1400" dirty="0"/>
              <a:t>The user has got into a position to promote their pawn by placing it on the back row of the opposing user. They then have the option to choose a piece to promote to, these are indicated at the top by the four pieces.</a:t>
            </a:r>
          </a:p>
        </p:txBody>
      </p:sp>
      <p:sp>
        <p:nvSpPr>
          <p:cNvPr id="17" name="Rectangle 16">
            <a:extLst>
              <a:ext uri="{FF2B5EF4-FFF2-40B4-BE49-F238E27FC236}">
                <a16:creationId xmlns:a16="http://schemas.microsoft.com/office/drawing/2014/main" id="{CA7CEBE4-CDE2-57BD-A345-AF1810019EF6}"/>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Mohammed's Turn</a:t>
            </a:r>
          </a:p>
        </p:txBody>
      </p:sp>
    </p:spTree>
    <p:extLst>
      <p:ext uri="{BB962C8B-B14F-4D97-AF65-F5344CB8AC3E}">
        <p14:creationId xmlns:p14="http://schemas.microsoft.com/office/powerpoint/2010/main" val="3140145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84A8A29-4B22-D3B7-6A02-1C192AAC6E33}"/>
              </a:ext>
            </a:extLst>
          </p:cNvPr>
          <p:cNvPicPr>
            <a:picLocks noChangeAspect="1"/>
          </p:cNvPicPr>
          <p:nvPr/>
        </p:nvPicPr>
        <p:blipFill>
          <a:blip r:embed="rId2"/>
          <a:stretch>
            <a:fillRect/>
          </a:stretch>
        </p:blipFill>
        <p:spPr>
          <a:xfrm>
            <a:off x="882389" y="527288"/>
            <a:ext cx="6638053" cy="5821250"/>
          </a:xfrm>
          <a:prstGeom prst="rect">
            <a:avLst/>
          </a:prstGeom>
        </p:spPr>
      </p:pic>
      <p:sp>
        <p:nvSpPr>
          <p:cNvPr id="23" name="Rectangle 22">
            <a:extLst>
              <a:ext uri="{FF2B5EF4-FFF2-40B4-BE49-F238E27FC236}">
                <a16:creationId xmlns:a16="http://schemas.microsoft.com/office/drawing/2014/main" id="{511E86E7-C00F-B687-6EC1-5ECF8CB12405}"/>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202D616C-5E8A-C6FE-DB39-8C31B6279989}"/>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20" name="TextBox 19">
            <a:extLst>
              <a:ext uri="{FF2B5EF4-FFF2-40B4-BE49-F238E27FC236}">
                <a16:creationId xmlns:a16="http://schemas.microsoft.com/office/drawing/2014/main" id="{F1111161-C7DC-B3C3-C4D7-AFE35DC5BA21}"/>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21" name="TextBox 20">
            <a:extLst>
              <a:ext uri="{FF2B5EF4-FFF2-40B4-BE49-F238E27FC236}">
                <a16:creationId xmlns:a16="http://schemas.microsoft.com/office/drawing/2014/main" id="{772676B0-050B-D9ED-BA61-C7F9FF509B7C}"/>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22" name="TextBox 21">
            <a:extLst>
              <a:ext uri="{FF2B5EF4-FFF2-40B4-BE49-F238E27FC236}">
                <a16:creationId xmlns:a16="http://schemas.microsoft.com/office/drawing/2014/main" id="{55B09DDB-1010-4A5E-CD8D-78AB4F28B32A}"/>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24" name="Rectangle 23">
            <a:extLst>
              <a:ext uri="{FF2B5EF4-FFF2-40B4-BE49-F238E27FC236}">
                <a16:creationId xmlns:a16="http://schemas.microsoft.com/office/drawing/2014/main" id="{21119154-FA1D-DBA8-4AAB-FBC50E018274}"/>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descr="A picture containing scissors, tool, brass knucks, weapon&#10;&#10;Description automatically generated">
            <a:extLst>
              <a:ext uri="{FF2B5EF4-FFF2-40B4-BE49-F238E27FC236}">
                <a16:creationId xmlns:a16="http://schemas.microsoft.com/office/drawing/2014/main" id="{A11E5EF7-9966-74FB-3C09-CDE10231930E}"/>
              </a:ext>
            </a:extLst>
          </p:cNvPr>
          <p:cNvPicPr>
            <a:picLocks noChangeAspect="1"/>
          </p:cNvPicPr>
          <p:nvPr/>
        </p:nvPicPr>
        <p:blipFill>
          <a:blip r:embed="rId3"/>
          <a:stretch>
            <a:fillRect/>
          </a:stretch>
        </p:blipFill>
        <p:spPr>
          <a:xfrm>
            <a:off x="4181023" y="571345"/>
            <a:ext cx="609600" cy="609600"/>
          </a:xfrm>
          <a:prstGeom prst="rect">
            <a:avLst/>
          </a:prstGeom>
        </p:spPr>
      </p:pic>
      <p:pic>
        <p:nvPicPr>
          <p:cNvPr id="29" name="Picture 28" descr="Shape&#10;&#10;Description automatically generated with low confidence">
            <a:extLst>
              <a:ext uri="{FF2B5EF4-FFF2-40B4-BE49-F238E27FC236}">
                <a16:creationId xmlns:a16="http://schemas.microsoft.com/office/drawing/2014/main" id="{063154D5-72BF-0E84-ED94-FB5C1B92C968}"/>
              </a:ext>
            </a:extLst>
          </p:cNvPr>
          <p:cNvPicPr>
            <a:picLocks noChangeAspect="1"/>
          </p:cNvPicPr>
          <p:nvPr/>
        </p:nvPicPr>
        <p:blipFill>
          <a:blip r:embed="rId4"/>
          <a:stretch>
            <a:fillRect/>
          </a:stretch>
        </p:blipFill>
        <p:spPr>
          <a:xfrm>
            <a:off x="4136025" y="1333189"/>
            <a:ext cx="609600" cy="609600"/>
          </a:xfrm>
          <a:prstGeom prst="rect">
            <a:avLst/>
          </a:prstGeom>
        </p:spPr>
      </p:pic>
      <p:pic>
        <p:nvPicPr>
          <p:cNvPr id="30" name="Picture 29" descr="A close-up of a ring&#10;&#10;Description automatically generated with low confidence">
            <a:extLst>
              <a:ext uri="{FF2B5EF4-FFF2-40B4-BE49-F238E27FC236}">
                <a16:creationId xmlns:a16="http://schemas.microsoft.com/office/drawing/2014/main" id="{D3E745B8-7696-5573-DA1B-58E948B4810F}"/>
              </a:ext>
            </a:extLst>
          </p:cNvPr>
          <p:cNvPicPr>
            <a:picLocks noChangeAspect="1"/>
          </p:cNvPicPr>
          <p:nvPr/>
        </p:nvPicPr>
        <p:blipFill>
          <a:blip r:embed="rId5"/>
          <a:stretch>
            <a:fillRect/>
          </a:stretch>
        </p:blipFill>
        <p:spPr>
          <a:xfrm>
            <a:off x="3461347" y="601395"/>
            <a:ext cx="609600" cy="609600"/>
          </a:xfrm>
          <a:prstGeom prst="rect">
            <a:avLst/>
          </a:prstGeom>
        </p:spPr>
      </p:pic>
      <p:pic>
        <p:nvPicPr>
          <p:cNvPr id="31" name="Picture 30" descr="Icon&#10;&#10;Description automatically generated with medium confidence">
            <a:extLst>
              <a:ext uri="{FF2B5EF4-FFF2-40B4-BE49-F238E27FC236}">
                <a16:creationId xmlns:a16="http://schemas.microsoft.com/office/drawing/2014/main" id="{9411BD44-6BFE-1DC9-916D-7ED5D05F09FD}"/>
              </a:ext>
            </a:extLst>
          </p:cNvPr>
          <p:cNvPicPr>
            <a:picLocks noChangeAspect="1"/>
          </p:cNvPicPr>
          <p:nvPr/>
        </p:nvPicPr>
        <p:blipFill>
          <a:blip r:embed="rId6"/>
          <a:stretch>
            <a:fillRect/>
          </a:stretch>
        </p:blipFill>
        <p:spPr>
          <a:xfrm>
            <a:off x="1259922" y="610030"/>
            <a:ext cx="609600" cy="609600"/>
          </a:xfrm>
          <a:prstGeom prst="rect">
            <a:avLst/>
          </a:prstGeom>
        </p:spPr>
      </p:pic>
      <p:pic>
        <p:nvPicPr>
          <p:cNvPr id="32" name="Picture 31">
            <a:extLst>
              <a:ext uri="{FF2B5EF4-FFF2-40B4-BE49-F238E27FC236}">
                <a16:creationId xmlns:a16="http://schemas.microsoft.com/office/drawing/2014/main" id="{2ADA47A6-4DA8-0784-0984-AC23A81C3CE8}"/>
              </a:ext>
            </a:extLst>
          </p:cNvPr>
          <p:cNvPicPr>
            <a:picLocks noChangeAspect="1"/>
          </p:cNvPicPr>
          <p:nvPr/>
        </p:nvPicPr>
        <p:blipFill>
          <a:blip r:embed="rId7"/>
          <a:stretch>
            <a:fillRect/>
          </a:stretch>
        </p:blipFill>
        <p:spPr>
          <a:xfrm>
            <a:off x="5567452" y="588516"/>
            <a:ext cx="609600" cy="609600"/>
          </a:xfrm>
          <a:prstGeom prst="rect">
            <a:avLst/>
          </a:prstGeom>
        </p:spPr>
      </p:pic>
      <p:pic>
        <p:nvPicPr>
          <p:cNvPr id="33" name="Picture 32" descr="Icon&#10;&#10;Description automatically generated with medium confidence">
            <a:extLst>
              <a:ext uri="{FF2B5EF4-FFF2-40B4-BE49-F238E27FC236}">
                <a16:creationId xmlns:a16="http://schemas.microsoft.com/office/drawing/2014/main" id="{16E81AED-D55E-E5DE-CB25-04CF550B3467}"/>
              </a:ext>
            </a:extLst>
          </p:cNvPr>
          <p:cNvPicPr>
            <a:picLocks noChangeAspect="1"/>
          </p:cNvPicPr>
          <p:nvPr/>
        </p:nvPicPr>
        <p:blipFill>
          <a:blip r:embed="rId6"/>
          <a:stretch>
            <a:fillRect/>
          </a:stretch>
        </p:blipFill>
        <p:spPr>
          <a:xfrm>
            <a:off x="6312824" y="614988"/>
            <a:ext cx="609600" cy="609600"/>
          </a:xfrm>
          <a:prstGeom prst="rect">
            <a:avLst/>
          </a:prstGeom>
        </p:spPr>
      </p:pic>
      <p:pic>
        <p:nvPicPr>
          <p:cNvPr id="34" name="Picture 33" descr="Shape&#10;&#10;Description automatically generated with low confidence">
            <a:extLst>
              <a:ext uri="{FF2B5EF4-FFF2-40B4-BE49-F238E27FC236}">
                <a16:creationId xmlns:a16="http://schemas.microsoft.com/office/drawing/2014/main" id="{F652D32C-3355-8BC9-DBA9-48EECFC3BBF4}"/>
              </a:ext>
            </a:extLst>
          </p:cNvPr>
          <p:cNvPicPr>
            <a:picLocks noChangeAspect="1"/>
          </p:cNvPicPr>
          <p:nvPr/>
        </p:nvPicPr>
        <p:blipFill>
          <a:blip r:embed="rId4"/>
          <a:stretch>
            <a:fillRect/>
          </a:stretch>
        </p:blipFill>
        <p:spPr>
          <a:xfrm>
            <a:off x="246556" y="5702522"/>
            <a:ext cx="502746" cy="502746"/>
          </a:xfrm>
          <a:prstGeom prst="rect">
            <a:avLst/>
          </a:prstGeom>
        </p:spPr>
      </p:pic>
      <p:pic>
        <p:nvPicPr>
          <p:cNvPr id="39" name="Picture 38" descr="Shape&#10;&#10;Description automatically generated with low confidence">
            <a:extLst>
              <a:ext uri="{FF2B5EF4-FFF2-40B4-BE49-F238E27FC236}">
                <a16:creationId xmlns:a16="http://schemas.microsoft.com/office/drawing/2014/main" id="{26A77051-D869-CC33-C666-E291CD72B5BF}"/>
              </a:ext>
            </a:extLst>
          </p:cNvPr>
          <p:cNvPicPr>
            <a:picLocks noChangeAspect="1"/>
          </p:cNvPicPr>
          <p:nvPr/>
        </p:nvPicPr>
        <p:blipFill>
          <a:blip r:embed="rId4"/>
          <a:stretch>
            <a:fillRect/>
          </a:stretch>
        </p:blipFill>
        <p:spPr>
          <a:xfrm>
            <a:off x="6303036" y="1333189"/>
            <a:ext cx="609600" cy="609600"/>
          </a:xfrm>
          <a:prstGeom prst="rect">
            <a:avLst/>
          </a:prstGeom>
        </p:spPr>
      </p:pic>
      <p:pic>
        <p:nvPicPr>
          <p:cNvPr id="40" name="Picture 39" descr="Shape&#10;&#10;Description automatically generated with low confidence">
            <a:extLst>
              <a:ext uri="{FF2B5EF4-FFF2-40B4-BE49-F238E27FC236}">
                <a16:creationId xmlns:a16="http://schemas.microsoft.com/office/drawing/2014/main" id="{E8BA8077-813E-CAD5-46FB-EDCA5D3CEC49}"/>
              </a:ext>
            </a:extLst>
          </p:cNvPr>
          <p:cNvPicPr>
            <a:picLocks noChangeAspect="1"/>
          </p:cNvPicPr>
          <p:nvPr/>
        </p:nvPicPr>
        <p:blipFill>
          <a:blip r:embed="rId4"/>
          <a:stretch>
            <a:fillRect/>
          </a:stretch>
        </p:blipFill>
        <p:spPr>
          <a:xfrm>
            <a:off x="5596318" y="2040220"/>
            <a:ext cx="609600" cy="609600"/>
          </a:xfrm>
          <a:prstGeom prst="rect">
            <a:avLst/>
          </a:prstGeom>
        </p:spPr>
      </p:pic>
      <p:grpSp>
        <p:nvGrpSpPr>
          <p:cNvPr id="41" name="Group 40">
            <a:extLst>
              <a:ext uri="{FF2B5EF4-FFF2-40B4-BE49-F238E27FC236}">
                <a16:creationId xmlns:a16="http://schemas.microsoft.com/office/drawing/2014/main" id="{5D9F52A3-EB5F-11EF-830D-27495E86CB0B}"/>
              </a:ext>
            </a:extLst>
          </p:cNvPr>
          <p:cNvGrpSpPr/>
          <p:nvPr/>
        </p:nvGrpSpPr>
        <p:grpSpPr>
          <a:xfrm>
            <a:off x="1264340" y="2726191"/>
            <a:ext cx="5678774" cy="3487769"/>
            <a:chOff x="1264340" y="2726191"/>
            <a:chExt cx="5678774" cy="3487769"/>
          </a:xfrm>
        </p:grpSpPr>
        <p:pic>
          <p:nvPicPr>
            <p:cNvPr id="42" name="Picture 41" descr="A picture containing text, clipart&#10;&#10;Description automatically generated">
              <a:extLst>
                <a:ext uri="{FF2B5EF4-FFF2-40B4-BE49-F238E27FC236}">
                  <a16:creationId xmlns:a16="http://schemas.microsoft.com/office/drawing/2014/main" id="{E7459F44-E9C1-93A9-13FA-DA689446B821}"/>
                </a:ext>
              </a:extLst>
            </p:cNvPr>
            <p:cNvPicPr>
              <a:picLocks noChangeAspect="1"/>
            </p:cNvPicPr>
            <p:nvPr/>
          </p:nvPicPr>
          <p:blipFill>
            <a:blip r:embed="rId8"/>
            <a:stretch>
              <a:fillRect/>
            </a:stretch>
          </p:blipFill>
          <p:spPr>
            <a:xfrm>
              <a:off x="4140836" y="2726191"/>
              <a:ext cx="609600" cy="609600"/>
            </a:xfrm>
            <a:prstGeom prst="rect">
              <a:avLst/>
            </a:prstGeom>
          </p:spPr>
        </p:pic>
        <p:pic>
          <p:nvPicPr>
            <p:cNvPr id="43" name="Picture 42" descr="A white bird with a black background&#10;&#10;Description automatically generated with low confidence">
              <a:extLst>
                <a:ext uri="{FF2B5EF4-FFF2-40B4-BE49-F238E27FC236}">
                  <a16:creationId xmlns:a16="http://schemas.microsoft.com/office/drawing/2014/main" id="{8565817C-DB54-ECA7-5A10-F163E3C9B07D}"/>
                </a:ext>
              </a:extLst>
            </p:cNvPr>
            <p:cNvPicPr>
              <a:picLocks noChangeAspect="1"/>
            </p:cNvPicPr>
            <p:nvPr/>
          </p:nvPicPr>
          <p:blipFill>
            <a:blip r:embed="rId9"/>
            <a:stretch>
              <a:fillRect/>
            </a:stretch>
          </p:blipFill>
          <p:spPr>
            <a:xfrm>
              <a:off x="5584595" y="2733039"/>
              <a:ext cx="609600" cy="609600"/>
            </a:xfrm>
            <a:prstGeom prst="rect">
              <a:avLst/>
            </a:prstGeom>
          </p:spPr>
        </p:pic>
        <p:pic>
          <p:nvPicPr>
            <p:cNvPr id="44" name="Picture 43" descr="A picture containing text, weapon&#10;&#10;Description automatically generated">
              <a:extLst>
                <a:ext uri="{FF2B5EF4-FFF2-40B4-BE49-F238E27FC236}">
                  <a16:creationId xmlns:a16="http://schemas.microsoft.com/office/drawing/2014/main" id="{9B66E205-A8E0-C931-9EB3-04E42AFD554D}"/>
                </a:ext>
              </a:extLst>
            </p:cNvPr>
            <p:cNvPicPr>
              <a:picLocks noChangeAspect="1"/>
            </p:cNvPicPr>
            <p:nvPr/>
          </p:nvPicPr>
          <p:blipFill>
            <a:blip r:embed="rId10"/>
            <a:stretch>
              <a:fillRect/>
            </a:stretch>
          </p:blipFill>
          <p:spPr>
            <a:xfrm>
              <a:off x="4153785" y="5604360"/>
              <a:ext cx="609600" cy="609600"/>
            </a:xfrm>
            <a:prstGeom prst="rect">
              <a:avLst/>
            </a:prstGeom>
          </p:spPr>
        </p:pic>
        <p:pic>
          <p:nvPicPr>
            <p:cNvPr id="45" name="Picture 44" descr="A silhouette of a person&#10;&#10;Description automatically generated with low confidence">
              <a:extLst>
                <a:ext uri="{FF2B5EF4-FFF2-40B4-BE49-F238E27FC236}">
                  <a16:creationId xmlns:a16="http://schemas.microsoft.com/office/drawing/2014/main" id="{8E5B8804-4462-0913-F962-AA22F5C54EDF}"/>
                </a:ext>
              </a:extLst>
            </p:cNvPr>
            <p:cNvPicPr>
              <a:picLocks noChangeAspect="1"/>
            </p:cNvPicPr>
            <p:nvPr/>
          </p:nvPicPr>
          <p:blipFill>
            <a:blip r:embed="rId11"/>
            <a:stretch>
              <a:fillRect/>
            </a:stretch>
          </p:blipFill>
          <p:spPr>
            <a:xfrm>
              <a:off x="6323181" y="4869230"/>
              <a:ext cx="609600" cy="609600"/>
            </a:xfrm>
            <a:prstGeom prst="rect">
              <a:avLst/>
            </a:prstGeom>
          </p:spPr>
        </p:pic>
        <p:pic>
          <p:nvPicPr>
            <p:cNvPr id="46" name="Picture 45" descr="A picture containing text, clipart, gear&#10;&#10;Description automatically generated">
              <a:extLst>
                <a:ext uri="{FF2B5EF4-FFF2-40B4-BE49-F238E27FC236}">
                  <a16:creationId xmlns:a16="http://schemas.microsoft.com/office/drawing/2014/main" id="{AE1EF64D-4C8C-FAA4-43EF-ED6F9F4CC694}"/>
                </a:ext>
              </a:extLst>
            </p:cNvPr>
            <p:cNvPicPr>
              <a:picLocks noChangeAspect="1"/>
            </p:cNvPicPr>
            <p:nvPr/>
          </p:nvPicPr>
          <p:blipFill>
            <a:blip r:embed="rId12"/>
            <a:stretch>
              <a:fillRect/>
            </a:stretch>
          </p:blipFill>
          <p:spPr>
            <a:xfrm>
              <a:off x="3454715" y="5601863"/>
              <a:ext cx="609600" cy="609600"/>
            </a:xfrm>
            <a:prstGeom prst="rect">
              <a:avLst/>
            </a:prstGeom>
          </p:spPr>
        </p:pic>
        <p:pic>
          <p:nvPicPr>
            <p:cNvPr id="49" name="Picture 48" descr="Icon&#10;&#10;Description automatically generated with low confidence">
              <a:extLst>
                <a:ext uri="{FF2B5EF4-FFF2-40B4-BE49-F238E27FC236}">
                  <a16:creationId xmlns:a16="http://schemas.microsoft.com/office/drawing/2014/main" id="{088528F5-6A87-FFB3-E655-1E55261B36AB}"/>
                </a:ext>
              </a:extLst>
            </p:cNvPr>
            <p:cNvPicPr>
              <a:picLocks noChangeAspect="1"/>
            </p:cNvPicPr>
            <p:nvPr/>
          </p:nvPicPr>
          <p:blipFill>
            <a:blip r:embed="rId13"/>
            <a:stretch>
              <a:fillRect/>
            </a:stretch>
          </p:blipFill>
          <p:spPr>
            <a:xfrm>
              <a:off x="6333514" y="5589607"/>
              <a:ext cx="609600" cy="609600"/>
            </a:xfrm>
            <a:prstGeom prst="rect">
              <a:avLst/>
            </a:prstGeom>
          </p:spPr>
        </p:pic>
        <p:pic>
          <p:nvPicPr>
            <p:cNvPr id="51" name="Picture 50" descr="Icon&#10;&#10;Description automatically generated with low confidence">
              <a:extLst>
                <a:ext uri="{FF2B5EF4-FFF2-40B4-BE49-F238E27FC236}">
                  <a16:creationId xmlns:a16="http://schemas.microsoft.com/office/drawing/2014/main" id="{406DCE82-0542-438E-4F14-4C7185146D9E}"/>
                </a:ext>
              </a:extLst>
            </p:cNvPr>
            <p:cNvPicPr>
              <a:picLocks noChangeAspect="1"/>
            </p:cNvPicPr>
            <p:nvPr/>
          </p:nvPicPr>
          <p:blipFill>
            <a:blip r:embed="rId13"/>
            <a:stretch>
              <a:fillRect/>
            </a:stretch>
          </p:blipFill>
          <p:spPr>
            <a:xfrm>
              <a:off x="1280053" y="2749335"/>
              <a:ext cx="609600" cy="609600"/>
            </a:xfrm>
            <a:prstGeom prst="rect">
              <a:avLst/>
            </a:prstGeom>
          </p:spPr>
        </p:pic>
        <p:pic>
          <p:nvPicPr>
            <p:cNvPr id="63" name="Picture 62" descr="A white bird with a black background&#10;&#10;Description automatically generated with low confidence">
              <a:extLst>
                <a:ext uri="{FF2B5EF4-FFF2-40B4-BE49-F238E27FC236}">
                  <a16:creationId xmlns:a16="http://schemas.microsoft.com/office/drawing/2014/main" id="{F187C311-2106-192E-FF0A-1DCFCB954C00}"/>
                </a:ext>
              </a:extLst>
            </p:cNvPr>
            <p:cNvPicPr>
              <a:picLocks noChangeAspect="1"/>
            </p:cNvPicPr>
            <p:nvPr/>
          </p:nvPicPr>
          <p:blipFill>
            <a:blip r:embed="rId9"/>
            <a:stretch>
              <a:fillRect/>
            </a:stretch>
          </p:blipFill>
          <p:spPr>
            <a:xfrm>
              <a:off x="2003149" y="4133292"/>
              <a:ext cx="609600" cy="609600"/>
            </a:xfrm>
            <a:prstGeom prst="rect">
              <a:avLst/>
            </a:prstGeom>
          </p:spPr>
        </p:pic>
        <p:pic>
          <p:nvPicPr>
            <p:cNvPr id="65" name="Picture 64" descr="A picture containing text, clipart&#10;&#10;Description automatically generated">
              <a:extLst>
                <a:ext uri="{FF2B5EF4-FFF2-40B4-BE49-F238E27FC236}">
                  <a16:creationId xmlns:a16="http://schemas.microsoft.com/office/drawing/2014/main" id="{2C56FB0E-8AD1-307D-725E-E0CBB8E3DA52}"/>
                </a:ext>
              </a:extLst>
            </p:cNvPr>
            <p:cNvPicPr>
              <a:picLocks noChangeAspect="1"/>
            </p:cNvPicPr>
            <p:nvPr/>
          </p:nvPicPr>
          <p:blipFill>
            <a:blip r:embed="rId8"/>
            <a:stretch>
              <a:fillRect/>
            </a:stretch>
          </p:blipFill>
          <p:spPr>
            <a:xfrm>
              <a:off x="4880770" y="5586964"/>
              <a:ext cx="609600" cy="609600"/>
            </a:xfrm>
            <a:prstGeom prst="rect">
              <a:avLst/>
            </a:prstGeom>
          </p:spPr>
        </p:pic>
        <p:pic>
          <p:nvPicPr>
            <p:cNvPr id="67" name="Picture 66" descr="A silhouette of a person&#10;&#10;Description automatically generated with low confidence">
              <a:extLst>
                <a:ext uri="{FF2B5EF4-FFF2-40B4-BE49-F238E27FC236}">
                  <a16:creationId xmlns:a16="http://schemas.microsoft.com/office/drawing/2014/main" id="{278C5E47-9335-8EC7-EE44-1ED659CAA1FB}"/>
                </a:ext>
              </a:extLst>
            </p:cNvPr>
            <p:cNvPicPr>
              <a:picLocks noChangeAspect="1"/>
            </p:cNvPicPr>
            <p:nvPr/>
          </p:nvPicPr>
          <p:blipFill>
            <a:blip r:embed="rId11"/>
            <a:stretch>
              <a:fillRect/>
            </a:stretch>
          </p:blipFill>
          <p:spPr>
            <a:xfrm>
              <a:off x="5581911" y="4854117"/>
              <a:ext cx="609600" cy="609600"/>
            </a:xfrm>
            <a:prstGeom prst="rect">
              <a:avLst/>
            </a:prstGeom>
          </p:spPr>
        </p:pic>
        <p:pic>
          <p:nvPicPr>
            <p:cNvPr id="69" name="Picture 68" descr="A silhouette of a person&#10;&#10;Description automatically generated with low confidence">
              <a:extLst>
                <a:ext uri="{FF2B5EF4-FFF2-40B4-BE49-F238E27FC236}">
                  <a16:creationId xmlns:a16="http://schemas.microsoft.com/office/drawing/2014/main" id="{A1432800-F029-71AD-4A58-B55D69ABADE6}"/>
                </a:ext>
              </a:extLst>
            </p:cNvPr>
            <p:cNvPicPr>
              <a:picLocks noChangeAspect="1"/>
            </p:cNvPicPr>
            <p:nvPr/>
          </p:nvPicPr>
          <p:blipFill>
            <a:blip r:embed="rId11"/>
            <a:stretch>
              <a:fillRect/>
            </a:stretch>
          </p:blipFill>
          <p:spPr>
            <a:xfrm>
              <a:off x="4868544" y="4845869"/>
              <a:ext cx="609600" cy="609600"/>
            </a:xfrm>
            <a:prstGeom prst="rect">
              <a:avLst/>
            </a:prstGeom>
          </p:spPr>
        </p:pic>
        <p:pic>
          <p:nvPicPr>
            <p:cNvPr id="71" name="Picture 70" descr="A silhouette of a person&#10;&#10;Description automatically generated with low confidence">
              <a:extLst>
                <a:ext uri="{FF2B5EF4-FFF2-40B4-BE49-F238E27FC236}">
                  <a16:creationId xmlns:a16="http://schemas.microsoft.com/office/drawing/2014/main" id="{A230DCC8-7B7F-A331-19B3-4BE9AA0363AF}"/>
                </a:ext>
              </a:extLst>
            </p:cNvPr>
            <p:cNvPicPr>
              <a:picLocks noChangeAspect="1"/>
            </p:cNvPicPr>
            <p:nvPr/>
          </p:nvPicPr>
          <p:blipFill>
            <a:blip r:embed="rId11"/>
            <a:stretch>
              <a:fillRect/>
            </a:stretch>
          </p:blipFill>
          <p:spPr>
            <a:xfrm>
              <a:off x="3454715" y="4133292"/>
              <a:ext cx="609600" cy="609600"/>
            </a:xfrm>
            <a:prstGeom prst="rect">
              <a:avLst/>
            </a:prstGeom>
          </p:spPr>
        </p:pic>
        <p:pic>
          <p:nvPicPr>
            <p:cNvPr id="73" name="Picture 72" descr="A silhouette of a person&#10;&#10;Description automatically generated with low confidence">
              <a:extLst>
                <a:ext uri="{FF2B5EF4-FFF2-40B4-BE49-F238E27FC236}">
                  <a16:creationId xmlns:a16="http://schemas.microsoft.com/office/drawing/2014/main" id="{440B0849-66AD-5263-B725-7BB817260522}"/>
                </a:ext>
              </a:extLst>
            </p:cNvPr>
            <p:cNvPicPr>
              <a:picLocks noChangeAspect="1"/>
            </p:cNvPicPr>
            <p:nvPr/>
          </p:nvPicPr>
          <p:blipFill>
            <a:blip r:embed="rId11"/>
            <a:stretch>
              <a:fillRect/>
            </a:stretch>
          </p:blipFill>
          <p:spPr>
            <a:xfrm>
              <a:off x="2708552" y="4854117"/>
              <a:ext cx="609600" cy="609600"/>
            </a:xfrm>
            <a:prstGeom prst="rect">
              <a:avLst/>
            </a:prstGeom>
          </p:spPr>
        </p:pic>
        <p:pic>
          <p:nvPicPr>
            <p:cNvPr id="86" name="Picture 85" descr="A silhouette of a person&#10;&#10;Description automatically generated with low confidence">
              <a:extLst>
                <a:ext uri="{FF2B5EF4-FFF2-40B4-BE49-F238E27FC236}">
                  <a16:creationId xmlns:a16="http://schemas.microsoft.com/office/drawing/2014/main" id="{4B11B144-38CB-708C-4EF7-6875389BC633}"/>
                </a:ext>
              </a:extLst>
            </p:cNvPr>
            <p:cNvPicPr>
              <a:picLocks noChangeAspect="1"/>
            </p:cNvPicPr>
            <p:nvPr/>
          </p:nvPicPr>
          <p:blipFill>
            <a:blip r:embed="rId11"/>
            <a:stretch>
              <a:fillRect/>
            </a:stretch>
          </p:blipFill>
          <p:spPr>
            <a:xfrm>
              <a:off x="1264340" y="4854117"/>
              <a:ext cx="609600" cy="609600"/>
            </a:xfrm>
            <a:prstGeom prst="rect">
              <a:avLst/>
            </a:prstGeom>
          </p:spPr>
        </p:pic>
      </p:grpSp>
      <p:pic>
        <p:nvPicPr>
          <p:cNvPr id="88" name="Picture 87" descr="Diagram&#10;&#10;Description automatically generated">
            <a:extLst>
              <a:ext uri="{FF2B5EF4-FFF2-40B4-BE49-F238E27FC236}">
                <a16:creationId xmlns:a16="http://schemas.microsoft.com/office/drawing/2014/main" id="{BF6D8B75-F17F-2E1E-0FD4-7F48AD5F654E}"/>
              </a:ext>
            </a:extLst>
          </p:cNvPr>
          <p:cNvPicPr>
            <a:picLocks noChangeAspect="1"/>
          </p:cNvPicPr>
          <p:nvPr/>
        </p:nvPicPr>
        <p:blipFill>
          <a:blip r:embed="rId14"/>
          <a:stretch>
            <a:fillRect/>
          </a:stretch>
        </p:blipFill>
        <p:spPr>
          <a:xfrm>
            <a:off x="254475" y="3630547"/>
            <a:ext cx="502745" cy="502745"/>
          </a:xfrm>
          <a:prstGeom prst="rect">
            <a:avLst/>
          </a:prstGeom>
        </p:spPr>
      </p:pic>
      <p:sp>
        <p:nvSpPr>
          <p:cNvPr id="92" name="TextBox 91">
            <a:extLst>
              <a:ext uri="{FF2B5EF4-FFF2-40B4-BE49-F238E27FC236}">
                <a16:creationId xmlns:a16="http://schemas.microsoft.com/office/drawing/2014/main" id="{4E603856-D280-A0D3-B689-2C91B136016A}"/>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pic>
        <p:nvPicPr>
          <p:cNvPr id="3" name="Picture 2" descr="A silhouette of a person&#10;&#10;Description automatically generated with low confidence">
            <a:extLst>
              <a:ext uri="{FF2B5EF4-FFF2-40B4-BE49-F238E27FC236}">
                <a16:creationId xmlns:a16="http://schemas.microsoft.com/office/drawing/2014/main" id="{6B42726C-EF6B-34FF-9098-D4D26B80B1C7}"/>
              </a:ext>
            </a:extLst>
          </p:cNvPr>
          <p:cNvPicPr>
            <a:picLocks noChangeAspect="1"/>
          </p:cNvPicPr>
          <p:nvPr/>
        </p:nvPicPr>
        <p:blipFill>
          <a:blip r:embed="rId11"/>
          <a:stretch>
            <a:fillRect/>
          </a:stretch>
        </p:blipFill>
        <p:spPr>
          <a:xfrm>
            <a:off x="4138997" y="4857592"/>
            <a:ext cx="609600" cy="609600"/>
          </a:xfrm>
          <a:prstGeom prst="rect">
            <a:avLst/>
          </a:prstGeom>
        </p:spPr>
      </p:pic>
      <p:sp>
        <p:nvSpPr>
          <p:cNvPr id="4" name="TextBox 3">
            <a:extLst>
              <a:ext uri="{FF2B5EF4-FFF2-40B4-BE49-F238E27FC236}">
                <a16:creationId xmlns:a16="http://schemas.microsoft.com/office/drawing/2014/main" id="{69FCABD5-C609-6891-39C2-2C9AA17F9E4F}"/>
              </a:ext>
            </a:extLst>
          </p:cNvPr>
          <p:cNvSpPr txBox="1"/>
          <p:nvPr/>
        </p:nvSpPr>
        <p:spPr>
          <a:xfrm>
            <a:off x="660451" y="5745943"/>
            <a:ext cx="403102" cy="369332"/>
          </a:xfrm>
          <a:prstGeom prst="rect">
            <a:avLst/>
          </a:prstGeom>
          <a:noFill/>
        </p:spPr>
        <p:txBody>
          <a:bodyPr wrap="square" rtlCol="0">
            <a:spAutoFit/>
          </a:bodyPr>
          <a:lstStyle/>
          <a:p>
            <a:r>
              <a:rPr lang="en-US" dirty="0"/>
              <a:t>x4</a:t>
            </a:r>
          </a:p>
        </p:txBody>
      </p:sp>
      <p:pic>
        <p:nvPicPr>
          <p:cNvPr id="5" name="Picture 4">
            <a:extLst>
              <a:ext uri="{FF2B5EF4-FFF2-40B4-BE49-F238E27FC236}">
                <a16:creationId xmlns:a16="http://schemas.microsoft.com/office/drawing/2014/main" id="{BBF3FD3A-95B6-9AFB-C70B-F96A38F6E981}"/>
              </a:ext>
            </a:extLst>
          </p:cNvPr>
          <p:cNvPicPr>
            <a:picLocks noChangeAspect="1"/>
          </p:cNvPicPr>
          <p:nvPr/>
        </p:nvPicPr>
        <p:blipFill>
          <a:blip r:embed="rId7"/>
          <a:stretch>
            <a:fillRect/>
          </a:stretch>
        </p:blipFill>
        <p:spPr>
          <a:xfrm>
            <a:off x="250326" y="4273968"/>
            <a:ext cx="502745" cy="502745"/>
          </a:xfrm>
          <a:prstGeom prst="rect">
            <a:avLst/>
          </a:prstGeom>
        </p:spPr>
      </p:pic>
      <p:sp>
        <p:nvSpPr>
          <p:cNvPr id="6" name="TextBox 5">
            <a:extLst>
              <a:ext uri="{FF2B5EF4-FFF2-40B4-BE49-F238E27FC236}">
                <a16:creationId xmlns:a16="http://schemas.microsoft.com/office/drawing/2014/main" id="{1C49CAB7-1CDC-314B-5EC7-9588F54C9AC2}"/>
              </a:ext>
            </a:extLst>
          </p:cNvPr>
          <p:cNvSpPr txBox="1"/>
          <p:nvPr/>
        </p:nvSpPr>
        <p:spPr>
          <a:xfrm>
            <a:off x="649225" y="4348086"/>
            <a:ext cx="403102" cy="369332"/>
          </a:xfrm>
          <a:prstGeom prst="rect">
            <a:avLst/>
          </a:prstGeom>
          <a:noFill/>
        </p:spPr>
        <p:txBody>
          <a:bodyPr wrap="square" rtlCol="0">
            <a:spAutoFit/>
          </a:bodyPr>
          <a:lstStyle/>
          <a:p>
            <a:r>
              <a:rPr lang="en-US" dirty="0"/>
              <a:t>x1</a:t>
            </a:r>
          </a:p>
        </p:txBody>
      </p:sp>
      <p:sp>
        <p:nvSpPr>
          <p:cNvPr id="15" name="TextBox 14">
            <a:extLst>
              <a:ext uri="{FF2B5EF4-FFF2-40B4-BE49-F238E27FC236}">
                <a16:creationId xmlns:a16="http://schemas.microsoft.com/office/drawing/2014/main" id="{F099868D-75C9-2FA2-73CA-3C57EF8FC5E8}"/>
              </a:ext>
            </a:extLst>
          </p:cNvPr>
          <p:cNvSpPr txBox="1"/>
          <p:nvPr/>
        </p:nvSpPr>
        <p:spPr>
          <a:xfrm>
            <a:off x="8564451" y="553792"/>
            <a:ext cx="3181081" cy="1938992"/>
          </a:xfrm>
          <a:prstGeom prst="rect">
            <a:avLst/>
          </a:prstGeom>
          <a:noFill/>
        </p:spPr>
        <p:txBody>
          <a:bodyPr wrap="square" rtlCol="0">
            <a:spAutoFit/>
          </a:bodyPr>
          <a:lstStyle/>
          <a:p>
            <a:r>
              <a:rPr lang="en-US" b="1"/>
              <a:t>UC10 </a:t>
            </a:r>
            <a:r>
              <a:rPr lang="en-US" b="1" dirty="0"/>
              <a:t>- </a:t>
            </a:r>
            <a:r>
              <a:rPr lang="en-US" b="1" dirty="0">
                <a:solidFill>
                  <a:srgbClr val="000000"/>
                </a:solidFill>
              </a:rPr>
              <a:t>Promoting a pawn</a:t>
            </a:r>
            <a:endParaRPr lang="en-US" b="1" dirty="0"/>
          </a:p>
          <a:p>
            <a:endParaRPr lang="en-US" dirty="0"/>
          </a:p>
          <a:p>
            <a:r>
              <a:rPr lang="en-US" sz="1400" dirty="0"/>
              <a:t>The user left clicks on the piece they would like to promote to, and the pawn is replaced with that piece on the playing board. The pawn is placed into the captured piece tray of their respective colour.</a:t>
            </a:r>
          </a:p>
        </p:txBody>
      </p:sp>
      <p:pic>
        <p:nvPicPr>
          <p:cNvPr id="16" name="Picture 15" descr="A white bird with a black background&#10;&#10;Description automatically generated with low confidence">
            <a:extLst>
              <a:ext uri="{FF2B5EF4-FFF2-40B4-BE49-F238E27FC236}">
                <a16:creationId xmlns:a16="http://schemas.microsoft.com/office/drawing/2014/main" id="{28CC1580-C6A5-5714-7F5E-35216E8C51E2}"/>
              </a:ext>
            </a:extLst>
          </p:cNvPr>
          <p:cNvPicPr>
            <a:picLocks noChangeAspect="1"/>
          </p:cNvPicPr>
          <p:nvPr/>
        </p:nvPicPr>
        <p:blipFill>
          <a:blip r:embed="rId9"/>
          <a:stretch>
            <a:fillRect/>
          </a:stretch>
        </p:blipFill>
        <p:spPr>
          <a:xfrm>
            <a:off x="1986150" y="614987"/>
            <a:ext cx="609600" cy="609600"/>
          </a:xfrm>
          <a:prstGeom prst="rect">
            <a:avLst/>
          </a:prstGeom>
        </p:spPr>
      </p:pic>
      <p:sp>
        <p:nvSpPr>
          <p:cNvPr id="35" name="Rectangle 34">
            <a:extLst>
              <a:ext uri="{FF2B5EF4-FFF2-40B4-BE49-F238E27FC236}">
                <a16:creationId xmlns:a16="http://schemas.microsoft.com/office/drawing/2014/main" id="{7911B518-5667-71EF-BE51-FDD32688DC1F}"/>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Mohammed's Turn</a:t>
            </a:r>
          </a:p>
        </p:txBody>
      </p:sp>
      <p:pic>
        <p:nvPicPr>
          <p:cNvPr id="9" name="Picture 8" descr="A picture containing text, clipart, gear&#10;&#10;Description automatically generated">
            <a:extLst>
              <a:ext uri="{FF2B5EF4-FFF2-40B4-BE49-F238E27FC236}">
                <a16:creationId xmlns:a16="http://schemas.microsoft.com/office/drawing/2014/main" id="{5E4B6020-6D82-B2BB-CBF3-C16936796ED0}"/>
              </a:ext>
            </a:extLst>
          </p:cNvPr>
          <p:cNvPicPr>
            <a:picLocks noChangeAspect="1"/>
          </p:cNvPicPr>
          <p:nvPr/>
        </p:nvPicPr>
        <p:blipFill>
          <a:blip r:embed="rId12"/>
          <a:stretch>
            <a:fillRect/>
          </a:stretch>
        </p:blipFill>
        <p:spPr>
          <a:xfrm>
            <a:off x="1239681" y="-32157"/>
            <a:ext cx="609600" cy="609600"/>
          </a:xfrm>
          <a:prstGeom prst="rect">
            <a:avLst/>
          </a:prstGeom>
        </p:spPr>
      </p:pic>
      <p:pic>
        <p:nvPicPr>
          <p:cNvPr id="10" name="Picture 9" descr="Icon&#10;&#10;Description automatically generated with low confidence">
            <a:extLst>
              <a:ext uri="{FF2B5EF4-FFF2-40B4-BE49-F238E27FC236}">
                <a16:creationId xmlns:a16="http://schemas.microsoft.com/office/drawing/2014/main" id="{0C680942-38DD-BB1E-8122-D51CE903421A}"/>
              </a:ext>
            </a:extLst>
          </p:cNvPr>
          <p:cNvPicPr>
            <a:picLocks noChangeAspect="1"/>
          </p:cNvPicPr>
          <p:nvPr/>
        </p:nvPicPr>
        <p:blipFill>
          <a:blip r:embed="rId13"/>
          <a:stretch>
            <a:fillRect/>
          </a:stretch>
        </p:blipFill>
        <p:spPr>
          <a:xfrm>
            <a:off x="3381834" y="-32157"/>
            <a:ext cx="609600" cy="609600"/>
          </a:xfrm>
          <a:prstGeom prst="rect">
            <a:avLst/>
          </a:prstGeom>
        </p:spPr>
      </p:pic>
      <p:pic>
        <p:nvPicPr>
          <p:cNvPr id="11" name="Picture 10" descr="A white bird with a black background&#10;&#10;Description automatically generated with low confidence">
            <a:extLst>
              <a:ext uri="{FF2B5EF4-FFF2-40B4-BE49-F238E27FC236}">
                <a16:creationId xmlns:a16="http://schemas.microsoft.com/office/drawing/2014/main" id="{FF53FD28-5B63-20ED-05DA-436BB9B5A5F3}"/>
              </a:ext>
            </a:extLst>
          </p:cNvPr>
          <p:cNvPicPr>
            <a:picLocks noChangeAspect="1"/>
          </p:cNvPicPr>
          <p:nvPr/>
        </p:nvPicPr>
        <p:blipFill>
          <a:blip r:embed="rId9"/>
          <a:stretch>
            <a:fillRect/>
          </a:stretch>
        </p:blipFill>
        <p:spPr>
          <a:xfrm>
            <a:off x="2666157" y="-22034"/>
            <a:ext cx="609600" cy="609600"/>
          </a:xfrm>
          <a:prstGeom prst="rect">
            <a:avLst/>
          </a:prstGeom>
        </p:spPr>
      </p:pic>
      <p:pic>
        <p:nvPicPr>
          <p:cNvPr id="12" name="Picture 11" descr="A picture containing text, clipart&#10;&#10;Description automatically generated">
            <a:extLst>
              <a:ext uri="{FF2B5EF4-FFF2-40B4-BE49-F238E27FC236}">
                <a16:creationId xmlns:a16="http://schemas.microsoft.com/office/drawing/2014/main" id="{E1D630BF-5266-8DC6-E474-3E62C0D94304}"/>
              </a:ext>
            </a:extLst>
          </p:cNvPr>
          <p:cNvPicPr>
            <a:picLocks noChangeAspect="1"/>
          </p:cNvPicPr>
          <p:nvPr/>
        </p:nvPicPr>
        <p:blipFill>
          <a:blip r:embed="rId8"/>
          <a:stretch>
            <a:fillRect/>
          </a:stretch>
        </p:blipFill>
        <p:spPr>
          <a:xfrm>
            <a:off x="1975742" y="-22034"/>
            <a:ext cx="609600" cy="609600"/>
          </a:xfrm>
          <a:prstGeom prst="rect">
            <a:avLst/>
          </a:prstGeom>
        </p:spPr>
      </p:pic>
      <p:pic>
        <p:nvPicPr>
          <p:cNvPr id="7" name="Graphic 6" descr="Cursor with solid fill">
            <a:extLst>
              <a:ext uri="{FF2B5EF4-FFF2-40B4-BE49-F238E27FC236}">
                <a16:creationId xmlns:a16="http://schemas.microsoft.com/office/drawing/2014/main" id="{A6E0709A-B4D7-DE3C-0820-F8F1FA4EE7A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751175" y="31006"/>
            <a:ext cx="914400" cy="914400"/>
          </a:xfrm>
          <a:prstGeom prst="rect">
            <a:avLst/>
          </a:prstGeom>
        </p:spPr>
      </p:pic>
    </p:spTree>
    <p:extLst>
      <p:ext uri="{BB962C8B-B14F-4D97-AF65-F5344CB8AC3E}">
        <p14:creationId xmlns:p14="http://schemas.microsoft.com/office/powerpoint/2010/main" val="31576443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BC8512-E166-C9BA-8106-4A93E8D02B64}"/>
              </a:ext>
            </a:extLst>
          </p:cNvPr>
          <p:cNvPicPr>
            <a:picLocks noChangeAspect="1"/>
          </p:cNvPicPr>
          <p:nvPr/>
        </p:nvPicPr>
        <p:blipFill>
          <a:blip r:embed="rId2"/>
          <a:stretch>
            <a:fillRect/>
          </a:stretch>
        </p:blipFill>
        <p:spPr>
          <a:xfrm>
            <a:off x="882389" y="527288"/>
            <a:ext cx="6638053" cy="582125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1938992"/>
          </a:xfrm>
          <a:prstGeom prst="rect">
            <a:avLst/>
          </a:prstGeom>
          <a:noFill/>
        </p:spPr>
        <p:txBody>
          <a:bodyPr wrap="square" rtlCol="0">
            <a:spAutoFit/>
          </a:bodyPr>
          <a:lstStyle/>
          <a:p>
            <a:r>
              <a:rPr lang="en-US" b="1" dirty="0"/>
              <a:t>UC12 - </a:t>
            </a:r>
            <a:r>
              <a:rPr lang="en-GB" sz="1800" b="1" i="0" u="none" strike="noStrike" baseline="0" dirty="0">
                <a:solidFill>
                  <a:srgbClr val="000000"/>
                </a:solidFill>
                <a:latin typeface="Calibri (Body)"/>
              </a:rPr>
              <a:t>Prompt Castling move </a:t>
            </a:r>
            <a:endParaRPr lang="en-US" b="1" dirty="0">
              <a:latin typeface="Calibri (Body)"/>
            </a:endParaRPr>
          </a:p>
          <a:p>
            <a:endParaRPr lang="en-US" dirty="0"/>
          </a:p>
          <a:p>
            <a:r>
              <a:rPr lang="en-US" sz="1400" dirty="0"/>
              <a:t>If castling is available, the user will be prompted when left clicking and selecting the king. </a:t>
            </a:r>
          </a:p>
          <a:p>
            <a:endParaRPr lang="en-US" sz="1400" dirty="0"/>
          </a:p>
          <a:p>
            <a:r>
              <a:rPr lang="en-US" sz="1400" dirty="0"/>
              <a:t>It is shown with two gold colour pieces in the final positions after castling.</a:t>
            </a:r>
          </a:p>
        </p:txBody>
      </p:sp>
      <p:pic>
        <p:nvPicPr>
          <p:cNvPr id="8" name="Picture 7" descr="A picture containing text, clipart&#10;&#10;Description automatically generated">
            <a:extLst>
              <a:ext uri="{FF2B5EF4-FFF2-40B4-BE49-F238E27FC236}">
                <a16:creationId xmlns:a16="http://schemas.microsoft.com/office/drawing/2014/main" id="{E1486CEB-FA01-6099-A68F-17FD273885A4}"/>
              </a:ext>
            </a:extLst>
          </p:cNvPr>
          <p:cNvPicPr>
            <a:picLocks noChangeAspect="1"/>
          </p:cNvPicPr>
          <p:nvPr/>
        </p:nvPicPr>
        <p:blipFill>
          <a:blip r:embed="rId3"/>
          <a:stretch>
            <a:fillRect/>
          </a:stretch>
        </p:blipFill>
        <p:spPr>
          <a:xfrm>
            <a:off x="4166892" y="2733407"/>
            <a:ext cx="609600" cy="609600"/>
          </a:xfrm>
          <a:prstGeom prst="rect">
            <a:avLst/>
          </a:prstGeom>
        </p:spPr>
      </p:pic>
      <p:pic>
        <p:nvPicPr>
          <p:cNvPr id="18" name="Picture 17" descr="A white bird with a black background&#10;&#10;Description automatically generated with low confidence">
            <a:extLst>
              <a:ext uri="{FF2B5EF4-FFF2-40B4-BE49-F238E27FC236}">
                <a16:creationId xmlns:a16="http://schemas.microsoft.com/office/drawing/2014/main" id="{73C4C656-4BB4-2466-2AA4-D9B71BE6EA9F}"/>
              </a:ext>
            </a:extLst>
          </p:cNvPr>
          <p:cNvPicPr>
            <a:picLocks noChangeAspect="1"/>
          </p:cNvPicPr>
          <p:nvPr/>
        </p:nvPicPr>
        <p:blipFill>
          <a:blip r:embed="rId4"/>
          <a:stretch>
            <a:fillRect/>
          </a:stretch>
        </p:blipFill>
        <p:spPr>
          <a:xfrm>
            <a:off x="5608520" y="2755861"/>
            <a:ext cx="609600" cy="609600"/>
          </a:xfrm>
          <a:prstGeom prst="rect">
            <a:avLst/>
          </a:prstGeom>
        </p:spPr>
      </p:pic>
      <p:pic>
        <p:nvPicPr>
          <p:cNvPr id="48" name="Picture 47" descr="A silhouette of a person&#10;&#10;Description automatically generated with low confidence">
            <a:extLst>
              <a:ext uri="{FF2B5EF4-FFF2-40B4-BE49-F238E27FC236}">
                <a16:creationId xmlns:a16="http://schemas.microsoft.com/office/drawing/2014/main" id="{D791E1CB-6DCF-A457-89F7-C3F0131782B1}"/>
              </a:ext>
            </a:extLst>
          </p:cNvPr>
          <p:cNvPicPr>
            <a:picLocks noChangeAspect="1"/>
          </p:cNvPicPr>
          <p:nvPr/>
        </p:nvPicPr>
        <p:blipFill>
          <a:blip r:embed="rId5"/>
          <a:stretch>
            <a:fillRect/>
          </a:stretch>
        </p:blipFill>
        <p:spPr>
          <a:xfrm>
            <a:off x="6310610" y="4879156"/>
            <a:ext cx="609600" cy="609600"/>
          </a:xfrm>
          <a:prstGeom prst="rect">
            <a:avLst/>
          </a:prstGeom>
        </p:spPr>
      </p:pic>
      <p:pic>
        <p:nvPicPr>
          <p:cNvPr id="50" name="Picture 49" descr="A picture containing text, clipart, gear&#10;&#10;Description automatically generated">
            <a:extLst>
              <a:ext uri="{FF2B5EF4-FFF2-40B4-BE49-F238E27FC236}">
                <a16:creationId xmlns:a16="http://schemas.microsoft.com/office/drawing/2014/main" id="{3D4287C1-9988-E0E1-67BB-565C12194AC7}"/>
              </a:ext>
            </a:extLst>
          </p:cNvPr>
          <p:cNvPicPr>
            <a:picLocks noChangeAspect="1"/>
          </p:cNvPicPr>
          <p:nvPr/>
        </p:nvPicPr>
        <p:blipFill>
          <a:blip r:embed="rId6"/>
          <a:stretch>
            <a:fillRect/>
          </a:stretch>
        </p:blipFill>
        <p:spPr>
          <a:xfrm>
            <a:off x="3443764" y="5589607"/>
            <a:ext cx="609600" cy="609600"/>
          </a:xfrm>
          <a:prstGeom prst="rect">
            <a:avLst/>
          </a:prstGeom>
        </p:spPr>
      </p:pic>
      <p:pic>
        <p:nvPicPr>
          <p:cNvPr id="52" name="Picture 51" descr="Icon&#10;&#10;Description automatically generated with low confidence">
            <a:extLst>
              <a:ext uri="{FF2B5EF4-FFF2-40B4-BE49-F238E27FC236}">
                <a16:creationId xmlns:a16="http://schemas.microsoft.com/office/drawing/2014/main" id="{669AF2EB-A893-07FD-F921-5266CBA50B66}"/>
              </a:ext>
            </a:extLst>
          </p:cNvPr>
          <p:cNvPicPr>
            <a:picLocks noChangeAspect="1"/>
          </p:cNvPicPr>
          <p:nvPr/>
        </p:nvPicPr>
        <p:blipFill>
          <a:blip r:embed="rId7"/>
          <a:stretch>
            <a:fillRect/>
          </a:stretch>
        </p:blipFill>
        <p:spPr>
          <a:xfrm>
            <a:off x="6316823" y="5589607"/>
            <a:ext cx="609600" cy="609600"/>
          </a:xfrm>
          <a:prstGeom prst="rect">
            <a:avLst/>
          </a:prstGeom>
        </p:spPr>
      </p:pic>
      <p:pic>
        <p:nvPicPr>
          <p:cNvPr id="53" name="Picture 52" descr="Icon&#10;&#10;Description automatically generated with low confidence">
            <a:extLst>
              <a:ext uri="{FF2B5EF4-FFF2-40B4-BE49-F238E27FC236}">
                <a16:creationId xmlns:a16="http://schemas.microsoft.com/office/drawing/2014/main" id="{6643EA94-28BB-1F2A-DBB0-3A928BE5F95C}"/>
              </a:ext>
            </a:extLst>
          </p:cNvPr>
          <p:cNvPicPr>
            <a:picLocks noChangeAspect="1"/>
          </p:cNvPicPr>
          <p:nvPr/>
        </p:nvPicPr>
        <p:blipFill>
          <a:blip r:embed="rId7"/>
          <a:stretch>
            <a:fillRect/>
          </a:stretch>
        </p:blipFill>
        <p:spPr>
          <a:xfrm>
            <a:off x="1240122" y="5600941"/>
            <a:ext cx="609600" cy="609600"/>
          </a:xfrm>
          <a:prstGeom prst="rect">
            <a:avLst/>
          </a:prstGeom>
        </p:spPr>
      </p:pic>
      <p:pic>
        <p:nvPicPr>
          <p:cNvPr id="54" name="Picture 53" descr="A white bird with a black background&#10;&#10;Description automatically generated with low confidence">
            <a:extLst>
              <a:ext uri="{FF2B5EF4-FFF2-40B4-BE49-F238E27FC236}">
                <a16:creationId xmlns:a16="http://schemas.microsoft.com/office/drawing/2014/main" id="{5B91DABD-099F-B2EB-6A0E-DCCF525DE345}"/>
              </a:ext>
            </a:extLst>
          </p:cNvPr>
          <p:cNvPicPr>
            <a:picLocks noChangeAspect="1"/>
          </p:cNvPicPr>
          <p:nvPr/>
        </p:nvPicPr>
        <p:blipFill>
          <a:blip r:embed="rId4"/>
          <a:stretch>
            <a:fillRect/>
          </a:stretch>
        </p:blipFill>
        <p:spPr>
          <a:xfrm>
            <a:off x="1981256" y="4182346"/>
            <a:ext cx="609600" cy="609600"/>
          </a:xfrm>
          <a:prstGeom prst="rect">
            <a:avLst/>
          </a:prstGeom>
        </p:spPr>
      </p:pic>
      <p:pic>
        <p:nvPicPr>
          <p:cNvPr id="55" name="Picture 54" descr="A picture containing text, clipart&#10;&#10;Description automatically generated">
            <a:extLst>
              <a:ext uri="{FF2B5EF4-FFF2-40B4-BE49-F238E27FC236}">
                <a16:creationId xmlns:a16="http://schemas.microsoft.com/office/drawing/2014/main" id="{561977E8-588B-399D-7D1A-BFDB9FDFC3B1}"/>
              </a:ext>
            </a:extLst>
          </p:cNvPr>
          <p:cNvPicPr>
            <a:picLocks noChangeAspect="1"/>
          </p:cNvPicPr>
          <p:nvPr/>
        </p:nvPicPr>
        <p:blipFill>
          <a:blip r:embed="rId3"/>
          <a:stretch>
            <a:fillRect/>
          </a:stretch>
        </p:blipFill>
        <p:spPr>
          <a:xfrm>
            <a:off x="6310608" y="4137648"/>
            <a:ext cx="609600" cy="609600"/>
          </a:xfrm>
          <a:prstGeom prst="rect">
            <a:avLst/>
          </a:prstGeom>
        </p:spPr>
      </p:pic>
      <p:pic>
        <p:nvPicPr>
          <p:cNvPr id="56" name="Picture 55" descr="A silhouette of a person&#10;&#10;Description automatically generated with low confidence">
            <a:extLst>
              <a:ext uri="{FF2B5EF4-FFF2-40B4-BE49-F238E27FC236}">
                <a16:creationId xmlns:a16="http://schemas.microsoft.com/office/drawing/2014/main" id="{EEEB7501-6C6B-055A-BF35-87ED2E0809D0}"/>
              </a:ext>
            </a:extLst>
          </p:cNvPr>
          <p:cNvPicPr>
            <a:picLocks noChangeAspect="1"/>
          </p:cNvPicPr>
          <p:nvPr/>
        </p:nvPicPr>
        <p:blipFill>
          <a:blip r:embed="rId5"/>
          <a:stretch>
            <a:fillRect/>
          </a:stretch>
        </p:blipFill>
        <p:spPr>
          <a:xfrm>
            <a:off x="5573448" y="4137648"/>
            <a:ext cx="609600" cy="609600"/>
          </a:xfrm>
          <a:prstGeom prst="rect">
            <a:avLst/>
          </a:prstGeom>
        </p:spPr>
      </p:pic>
      <p:pic>
        <p:nvPicPr>
          <p:cNvPr id="57" name="Picture 56" descr="A silhouette of a person&#10;&#10;Description automatically generated with low confidence">
            <a:extLst>
              <a:ext uri="{FF2B5EF4-FFF2-40B4-BE49-F238E27FC236}">
                <a16:creationId xmlns:a16="http://schemas.microsoft.com/office/drawing/2014/main" id="{ABC8431E-C203-0DD2-5544-387E9471434B}"/>
              </a:ext>
            </a:extLst>
          </p:cNvPr>
          <p:cNvPicPr>
            <a:picLocks noChangeAspect="1"/>
          </p:cNvPicPr>
          <p:nvPr/>
        </p:nvPicPr>
        <p:blipFill>
          <a:blip r:embed="rId5"/>
          <a:stretch>
            <a:fillRect/>
          </a:stretch>
        </p:blipFill>
        <p:spPr>
          <a:xfrm>
            <a:off x="4895916" y="4896089"/>
            <a:ext cx="609600" cy="609600"/>
          </a:xfrm>
          <a:prstGeom prst="rect">
            <a:avLst/>
          </a:prstGeom>
        </p:spPr>
      </p:pic>
      <p:pic>
        <p:nvPicPr>
          <p:cNvPr id="58" name="Picture 57" descr="A silhouette of a person&#10;&#10;Description automatically generated with low confidence">
            <a:extLst>
              <a:ext uri="{FF2B5EF4-FFF2-40B4-BE49-F238E27FC236}">
                <a16:creationId xmlns:a16="http://schemas.microsoft.com/office/drawing/2014/main" id="{55143464-FADE-A878-25D7-F09003F08635}"/>
              </a:ext>
            </a:extLst>
          </p:cNvPr>
          <p:cNvPicPr>
            <a:picLocks noChangeAspect="1"/>
          </p:cNvPicPr>
          <p:nvPr/>
        </p:nvPicPr>
        <p:blipFill>
          <a:blip r:embed="rId5"/>
          <a:stretch>
            <a:fillRect/>
          </a:stretch>
        </p:blipFill>
        <p:spPr>
          <a:xfrm>
            <a:off x="4135589" y="4896089"/>
            <a:ext cx="609600" cy="609600"/>
          </a:xfrm>
          <a:prstGeom prst="rect">
            <a:avLst/>
          </a:prstGeom>
        </p:spPr>
      </p:pic>
      <p:pic>
        <p:nvPicPr>
          <p:cNvPr id="59" name="Picture 58" descr="A silhouette of a person&#10;&#10;Description automatically generated with low confidence">
            <a:extLst>
              <a:ext uri="{FF2B5EF4-FFF2-40B4-BE49-F238E27FC236}">
                <a16:creationId xmlns:a16="http://schemas.microsoft.com/office/drawing/2014/main" id="{97A9E877-0A56-AB22-DC0E-6A9D4C57E278}"/>
              </a:ext>
            </a:extLst>
          </p:cNvPr>
          <p:cNvPicPr>
            <a:picLocks noChangeAspect="1"/>
          </p:cNvPicPr>
          <p:nvPr/>
        </p:nvPicPr>
        <p:blipFill>
          <a:blip r:embed="rId5"/>
          <a:stretch>
            <a:fillRect/>
          </a:stretch>
        </p:blipFill>
        <p:spPr>
          <a:xfrm>
            <a:off x="3440359" y="4165413"/>
            <a:ext cx="609600" cy="609600"/>
          </a:xfrm>
          <a:prstGeom prst="rect">
            <a:avLst/>
          </a:prstGeom>
        </p:spPr>
      </p:pic>
      <p:pic>
        <p:nvPicPr>
          <p:cNvPr id="60" name="Picture 59" descr="A silhouette of a person&#10;&#10;Description automatically generated with low confidence">
            <a:extLst>
              <a:ext uri="{FF2B5EF4-FFF2-40B4-BE49-F238E27FC236}">
                <a16:creationId xmlns:a16="http://schemas.microsoft.com/office/drawing/2014/main" id="{FCDCFCCB-5DAA-A1EA-60C7-9774E5EF4B01}"/>
              </a:ext>
            </a:extLst>
          </p:cNvPr>
          <p:cNvPicPr>
            <a:picLocks noChangeAspect="1"/>
          </p:cNvPicPr>
          <p:nvPr/>
        </p:nvPicPr>
        <p:blipFill>
          <a:blip r:embed="rId5"/>
          <a:stretch>
            <a:fillRect/>
          </a:stretch>
        </p:blipFill>
        <p:spPr>
          <a:xfrm>
            <a:off x="2725474" y="4896089"/>
            <a:ext cx="609600" cy="609600"/>
          </a:xfrm>
          <a:prstGeom prst="rect">
            <a:avLst/>
          </a:prstGeom>
        </p:spPr>
      </p:pic>
      <p:pic>
        <p:nvPicPr>
          <p:cNvPr id="62" name="Picture 61" descr="A silhouette of a person&#10;&#10;Description automatically generated with low confidence">
            <a:extLst>
              <a:ext uri="{FF2B5EF4-FFF2-40B4-BE49-F238E27FC236}">
                <a16:creationId xmlns:a16="http://schemas.microsoft.com/office/drawing/2014/main" id="{58AF5158-1348-9A8D-141C-1879ABCD9A38}"/>
              </a:ext>
            </a:extLst>
          </p:cNvPr>
          <p:cNvPicPr>
            <a:picLocks noChangeAspect="1"/>
          </p:cNvPicPr>
          <p:nvPr/>
        </p:nvPicPr>
        <p:blipFill>
          <a:blip r:embed="rId5"/>
          <a:stretch>
            <a:fillRect/>
          </a:stretch>
        </p:blipFill>
        <p:spPr>
          <a:xfrm>
            <a:off x="1243045" y="4896089"/>
            <a:ext cx="609600" cy="609600"/>
          </a:xfrm>
          <a:prstGeom prst="rect">
            <a:avLst/>
          </a:prstGeom>
        </p:spPr>
      </p:pic>
      <p:pic>
        <p:nvPicPr>
          <p:cNvPr id="66" name="Picture 65" descr="A picture containing scissors, tool, brass knucks, weapon&#10;&#10;Description automatically generated">
            <a:extLst>
              <a:ext uri="{FF2B5EF4-FFF2-40B4-BE49-F238E27FC236}">
                <a16:creationId xmlns:a16="http://schemas.microsoft.com/office/drawing/2014/main" id="{5A0B7E94-EC2F-3ECD-BCFA-96805A26D8BA}"/>
              </a:ext>
            </a:extLst>
          </p:cNvPr>
          <p:cNvPicPr>
            <a:picLocks noChangeAspect="1"/>
          </p:cNvPicPr>
          <p:nvPr/>
        </p:nvPicPr>
        <p:blipFill>
          <a:blip r:embed="rId8"/>
          <a:stretch>
            <a:fillRect/>
          </a:stretch>
        </p:blipFill>
        <p:spPr>
          <a:xfrm>
            <a:off x="4169455" y="570725"/>
            <a:ext cx="609600" cy="609600"/>
          </a:xfrm>
          <a:prstGeom prst="rect">
            <a:avLst/>
          </a:prstGeom>
        </p:spPr>
      </p:pic>
      <p:pic>
        <p:nvPicPr>
          <p:cNvPr id="70" name="Picture 69" descr="Shape&#10;&#10;Description automatically generated with low confidence">
            <a:extLst>
              <a:ext uri="{FF2B5EF4-FFF2-40B4-BE49-F238E27FC236}">
                <a16:creationId xmlns:a16="http://schemas.microsoft.com/office/drawing/2014/main" id="{A8C101B8-791D-2ABE-14BE-856EEA94E0C1}"/>
              </a:ext>
            </a:extLst>
          </p:cNvPr>
          <p:cNvPicPr>
            <a:picLocks noChangeAspect="1"/>
          </p:cNvPicPr>
          <p:nvPr/>
        </p:nvPicPr>
        <p:blipFill>
          <a:blip r:embed="rId9"/>
          <a:stretch>
            <a:fillRect/>
          </a:stretch>
        </p:blipFill>
        <p:spPr>
          <a:xfrm>
            <a:off x="1267037" y="1314861"/>
            <a:ext cx="609600" cy="609600"/>
          </a:xfrm>
          <a:prstGeom prst="rect">
            <a:avLst/>
          </a:prstGeom>
        </p:spPr>
      </p:pic>
      <p:pic>
        <p:nvPicPr>
          <p:cNvPr id="72" name="Picture 71" descr="A close-up of a ring&#10;&#10;Description automatically generated with low confidence">
            <a:extLst>
              <a:ext uri="{FF2B5EF4-FFF2-40B4-BE49-F238E27FC236}">
                <a16:creationId xmlns:a16="http://schemas.microsoft.com/office/drawing/2014/main" id="{3DD36877-881C-71DE-5B89-6313A5EB83D9}"/>
              </a:ext>
            </a:extLst>
          </p:cNvPr>
          <p:cNvPicPr>
            <a:picLocks noChangeAspect="1"/>
          </p:cNvPicPr>
          <p:nvPr/>
        </p:nvPicPr>
        <p:blipFill>
          <a:blip r:embed="rId10"/>
          <a:stretch>
            <a:fillRect/>
          </a:stretch>
        </p:blipFill>
        <p:spPr>
          <a:xfrm>
            <a:off x="3457293" y="588516"/>
            <a:ext cx="609600" cy="609600"/>
          </a:xfrm>
          <a:prstGeom prst="rect">
            <a:avLst/>
          </a:prstGeom>
        </p:spPr>
      </p:pic>
      <p:pic>
        <p:nvPicPr>
          <p:cNvPr id="74" name="Picture 73" descr="Icon&#10;&#10;Description automatically generated with medium confidence">
            <a:extLst>
              <a:ext uri="{FF2B5EF4-FFF2-40B4-BE49-F238E27FC236}">
                <a16:creationId xmlns:a16="http://schemas.microsoft.com/office/drawing/2014/main" id="{FCA48A02-8A55-9D65-4D38-D371F9C80FA3}"/>
              </a:ext>
            </a:extLst>
          </p:cNvPr>
          <p:cNvPicPr>
            <a:picLocks noChangeAspect="1"/>
          </p:cNvPicPr>
          <p:nvPr/>
        </p:nvPicPr>
        <p:blipFill>
          <a:blip r:embed="rId11"/>
          <a:stretch>
            <a:fillRect/>
          </a:stretch>
        </p:blipFill>
        <p:spPr>
          <a:xfrm>
            <a:off x="1269284" y="601410"/>
            <a:ext cx="609600" cy="609600"/>
          </a:xfrm>
          <a:prstGeom prst="rect">
            <a:avLst/>
          </a:prstGeom>
        </p:spPr>
      </p:pic>
      <p:pic>
        <p:nvPicPr>
          <p:cNvPr id="76" name="Picture 75">
            <a:extLst>
              <a:ext uri="{FF2B5EF4-FFF2-40B4-BE49-F238E27FC236}">
                <a16:creationId xmlns:a16="http://schemas.microsoft.com/office/drawing/2014/main" id="{362E2266-1B43-783C-DF07-DB795AD26C5F}"/>
              </a:ext>
            </a:extLst>
          </p:cNvPr>
          <p:cNvPicPr>
            <a:picLocks noChangeAspect="1"/>
          </p:cNvPicPr>
          <p:nvPr/>
        </p:nvPicPr>
        <p:blipFill>
          <a:blip r:embed="rId12"/>
          <a:stretch>
            <a:fillRect/>
          </a:stretch>
        </p:blipFill>
        <p:spPr>
          <a:xfrm>
            <a:off x="5599968" y="588516"/>
            <a:ext cx="609600" cy="609600"/>
          </a:xfrm>
          <a:prstGeom prst="rect">
            <a:avLst/>
          </a:prstGeom>
        </p:spPr>
      </p:pic>
      <p:pic>
        <p:nvPicPr>
          <p:cNvPr id="77" name="Picture 76" descr="Icon&#10;&#10;Description automatically generated with medium confidence">
            <a:extLst>
              <a:ext uri="{FF2B5EF4-FFF2-40B4-BE49-F238E27FC236}">
                <a16:creationId xmlns:a16="http://schemas.microsoft.com/office/drawing/2014/main" id="{C1892545-5E75-591D-54AC-191763838B9D}"/>
              </a:ext>
            </a:extLst>
          </p:cNvPr>
          <p:cNvPicPr>
            <a:picLocks noChangeAspect="1"/>
          </p:cNvPicPr>
          <p:nvPr/>
        </p:nvPicPr>
        <p:blipFill>
          <a:blip r:embed="rId11"/>
          <a:stretch>
            <a:fillRect/>
          </a:stretch>
        </p:blipFill>
        <p:spPr>
          <a:xfrm>
            <a:off x="6311961" y="601410"/>
            <a:ext cx="609600" cy="609600"/>
          </a:xfrm>
          <a:prstGeom prst="rect">
            <a:avLst/>
          </a:prstGeom>
        </p:spPr>
      </p:pic>
      <p:pic>
        <p:nvPicPr>
          <p:cNvPr id="82" name="Picture 81" descr="Shape&#10;&#10;Description automatically generated with low confidence">
            <a:extLst>
              <a:ext uri="{FF2B5EF4-FFF2-40B4-BE49-F238E27FC236}">
                <a16:creationId xmlns:a16="http://schemas.microsoft.com/office/drawing/2014/main" id="{BF43531F-9671-79E9-CAEE-6A9B149F01D2}"/>
              </a:ext>
            </a:extLst>
          </p:cNvPr>
          <p:cNvPicPr>
            <a:picLocks noChangeAspect="1"/>
          </p:cNvPicPr>
          <p:nvPr/>
        </p:nvPicPr>
        <p:blipFill>
          <a:blip r:embed="rId9"/>
          <a:stretch>
            <a:fillRect/>
          </a:stretch>
        </p:blipFill>
        <p:spPr>
          <a:xfrm>
            <a:off x="4166892" y="1345766"/>
            <a:ext cx="609600" cy="609600"/>
          </a:xfrm>
          <a:prstGeom prst="rect">
            <a:avLst/>
          </a:prstGeom>
        </p:spPr>
      </p:pic>
      <p:pic>
        <p:nvPicPr>
          <p:cNvPr id="83" name="Picture 82" descr="Shape&#10;&#10;Description automatically generated with low confidence">
            <a:extLst>
              <a:ext uri="{FF2B5EF4-FFF2-40B4-BE49-F238E27FC236}">
                <a16:creationId xmlns:a16="http://schemas.microsoft.com/office/drawing/2014/main" id="{FED3B6F7-89E9-9694-DFFC-D67614F2E5EB}"/>
              </a:ext>
            </a:extLst>
          </p:cNvPr>
          <p:cNvPicPr>
            <a:picLocks noChangeAspect="1"/>
          </p:cNvPicPr>
          <p:nvPr/>
        </p:nvPicPr>
        <p:blipFill>
          <a:blip r:embed="rId9"/>
          <a:stretch>
            <a:fillRect/>
          </a:stretch>
        </p:blipFill>
        <p:spPr>
          <a:xfrm>
            <a:off x="6320492" y="1322536"/>
            <a:ext cx="609600" cy="609600"/>
          </a:xfrm>
          <a:prstGeom prst="rect">
            <a:avLst/>
          </a:prstGeom>
        </p:spPr>
      </p:pic>
      <p:pic>
        <p:nvPicPr>
          <p:cNvPr id="84" name="Picture 83" descr="Shape&#10;&#10;Description automatically generated with low confidence">
            <a:extLst>
              <a:ext uri="{FF2B5EF4-FFF2-40B4-BE49-F238E27FC236}">
                <a16:creationId xmlns:a16="http://schemas.microsoft.com/office/drawing/2014/main" id="{80BD89C6-669A-0FBF-69C1-B2480FC039D0}"/>
              </a:ext>
            </a:extLst>
          </p:cNvPr>
          <p:cNvPicPr>
            <a:picLocks noChangeAspect="1"/>
          </p:cNvPicPr>
          <p:nvPr/>
        </p:nvPicPr>
        <p:blipFill>
          <a:blip r:embed="rId9"/>
          <a:stretch>
            <a:fillRect/>
          </a:stretch>
        </p:blipFill>
        <p:spPr>
          <a:xfrm>
            <a:off x="5599968" y="2010761"/>
            <a:ext cx="609600" cy="609600"/>
          </a:xfrm>
          <a:prstGeom prst="rect">
            <a:avLst/>
          </a:prstGeom>
        </p:spPr>
      </p:pic>
      <p:pic>
        <p:nvPicPr>
          <p:cNvPr id="13" name="Picture 12" descr="Icon&#10;&#10;Description automatically generated with medium confidence">
            <a:extLst>
              <a:ext uri="{FF2B5EF4-FFF2-40B4-BE49-F238E27FC236}">
                <a16:creationId xmlns:a16="http://schemas.microsoft.com/office/drawing/2014/main" id="{08756946-806A-B822-00BD-54B935BC2798}"/>
              </a:ext>
            </a:extLst>
          </p:cNvPr>
          <p:cNvPicPr>
            <a:picLocks noChangeAspect="1"/>
          </p:cNvPicPr>
          <p:nvPr/>
        </p:nvPicPr>
        <p:blipFill>
          <a:blip r:embed="rId11"/>
          <a:stretch>
            <a:fillRect/>
          </a:stretch>
        </p:blipFill>
        <p:spPr>
          <a:xfrm>
            <a:off x="2704144" y="3429000"/>
            <a:ext cx="609600" cy="609600"/>
          </a:xfrm>
          <a:prstGeom prst="rect">
            <a:avLst/>
          </a:prstGeom>
        </p:spPr>
      </p:pic>
      <p:pic>
        <p:nvPicPr>
          <p:cNvPr id="22" name="Picture 21" descr="A white bird with a black background&#10;&#10;Description automatically generated with low confidence">
            <a:extLst>
              <a:ext uri="{FF2B5EF4-FFF2-40B4-BE49-F238E27FC236}">
                <a16:creationId xmlns:a16="http://schemas.microsoft.com/office/drawing/2014/main" id="{22EB2D58-7997-F91C-8F9C-B32E779975A3}"/>
              </a:ext>
            </a:extLst>
          </p:cNvPr>
          <p:cNvPicPr>
            <a:picLocks noChangeAspect="1"/>
          </p:cNvPicPr>
          <p:nvPr/>
        </p:nvPicPr>
        <p:blipFill>
          <a:blip r:embed="rId4"/>
          <a:stretch>
            <a:fillRect/>
          </a:stretch>
        </p:blipFill>
        <p:spPr>
          <a:xfrm>
            <a:off x="1981446" y="588516"/>
            <a:ext cx="609600" cy="609600"/>
          </a:xfrm>
          <a:prstGeom prst="rect">
            <a:avLst/>
          </a:prstGeom>
        </p:spPr>
      </p:pic>
      <p:pic>
        <p:nvPicPr>
          <p:cNvPr id="25" name="Picture 24" descr="A picture containing text, weapon&#10;&#10;Description automatically generated">
            <a:extLst>
              <a:ext uri="{FF2B5EF4-FFF2-40B4-BE49-F238E27FC236}">
                <a16:creationId xmlns:a16="http://schemas.microsoft.com/office/drawing/2014/main" id="{8784AB6B-23D1-8F65-2BC4-6E2F20B9FFC0}"/>
              </a:ext>
            </a:extLst>
          </p:cNvPr>
          <p:cNvPicPr>
            <a:picLocks noChangeAspect="1"/>
          </p:cNvPicPr>
          <p:nvPr/>
        </p:nvPicPr>
        <p:blipFill>
          <a:blip r:embed="rId13">
            <a:duotone>
              <a:schemeClr val="accent4">
                <a:shade val="45000"/>
                <a:satMod val="135000"/>
              </a:schemeClr>
              <a:prstClr val="white"/>
            </a:duotone>
            <a:alphaModFix/>
          </a:blip>
          <a:stretch>
            <a:fillRect/>
          </a:stretch>
        </p:blipFill>
        <p:spPr>
          <a:xfrm>
            <a:off x="5608520" y="5571078"/>
            <a:ext cx="609600" cy="609600"/>
          </a:xfrm>
          <a:prstGeom prst="rect">
            <a:avLst/>
          </a:prstGeom>
        </p:spPr>
      </p:pic>
      <p:sp>
        <p:nvSpPr>
          <p:cNvPr id="16" name="Rectangle 15">
            <a:extLst>
              <a:ext uri="{FF2B5EF4-FFF2-40B4-BE49-F238E27FC236}">
                <a16:creationId xmlns:a16="http://schemas.microsoft.com/office/drawing/2014/main" id="{E2008FD4-20F4-688A-D6FC-C1EEE282F753}"/>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4B5D0300-9D87-5491-FED5-DF06454D8771}"/>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19" name="TextBox 18">
            <a:extLst>
              <a:ext uri="{FF2B5EF4-FFF2-40B4-BE49-F238E27FC236}">
                <a16:creationId xmlns:a16="http://schemas.microsoft.com/office/drawing/2014/main" id="{8535AF41-F691-A9F8-A88A-2893DE77EB42}"/>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20" name="TextBox 19">
            <a:extLst>
              <a:ext uri="{FF2B5EF4-FFF2-40B4-BE49-F238E27FC236}">
                <a16:creationId xmlns:a16="http://schemas.microsoft.com/office/drawing/2014/main" id="{D2BDAE50-EA5C-9672-AE47-612D5E54D096}"/>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21" name="TextBox 20">
            <a:extLst>
              <a:ext uri="{FF2B5EF4-FFF2-40B4-BE49-F238E27FC236}">
                <a16:creationId xmlns:a16="http://schemas.microsoft.com/office/drawing/2014/main" id="{E301F5FD-398D-84E2-A70C-B3CA3AF4F52F}"/>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27" name="Rectangle 26">
            <a:extLst>
              <a:ext uri="{FF2B5EF4-FFF2-40B4-BE49-F238E27FC236}">
                <a16:creationId xmlns:a16="http://schemas.microsoft.com/office/drawing/2014/main" id="{093E3027-2CFF-EB0A-6938-5AD046BB2393}"/>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descr="Shape&#10;&#10;Description automatically generated with low confidence">
            <a:extLst>
              <a:ext uri="{FF2B5EF4-FFF2-40B4-BE49-F238E27FC236}">
                <a16:creationId xmlns:a16="http://schemas.microsoft.com/office/drawing/2014/main" id="{E585F991-88A0-E83E-57FC-8B680B366D53}"/>
              </a:ext>
            </a:extLst>
          </p:cNvPr>
          <p:cNvPicPr>
            <a:picLocks noChangeAspect="1"/>
          </p:cNvPicPr>
          <p:nvPr/>
        </p:nvPicPr>
        <p:blipFill>
          <a:blip r:embed="rId9"/>
          <a:stretch>
            <a:fillRect/>
          </a:stretch>
        </p:blipFill>
        <p:spPr>
          <a:xfrm>
            <a:off x="246556" y="5702522"/>
            <a:ext cx="502746" cy="502746"/>
          </a:xfrm>
          <a:prstGeom prst="rect">
            <a:avLst/>
          </a:prstGeom>
        </p:spPr>
      </p:pic>
      <p:pic>
        <p:nvPicPr>
          <p:cNvPr id="30" name="Picture 29" descr="Diagram&#10;&#10;Description automatically generated">
            <a:extLst>
              <a:ext uri="{FF2B5EF4-FFF2-40B4-BE49-F238E27FC236}">
                <a16:creationId xmlns:a16="http://schemas.microsoft.com/office/drawing/2014/main" id="{7F458250-D3A2-B3AE-8F12-C0113D05997B}"/>
              </a:ext>
            </a:extLst>
          </p:cNvPr>
          <p:cNvPicPr>
            <a:picLocks noChangeAspect="1"/>
          </p:cNvPicPr>
          <p:nvPr/>
        </p:nvPicPr>
        <p:blipFill>
          <a:blip r:embed="rId14"/>
          <a:stretch>
            <a:fillRect/>
          </a:stretch>
        </p:blipFill>
        <p:spPr>
          <a:xfrm>
            <a:off x="254475" y="3630547"/>
            <a:ext cx="502745" cy="502745"/>
          </a:xfrm>
          <a:prstGeom prst="rect">
            <a:avLst/>
          </a:prstGeom>
        </p:spPr>
      </p:pic>
      <p:sp>
        <p:nvSpPr>
          <p:cNvPr id="31" name="TextBox 30">
            <a:extLst>
              <a:ext uri="{FF2B5EF4-FFF2-40B4-BE49-F238E27FC236}">
                <a16:creationId xmlns:a16="http://schemas.microsoft.com/office/drawing/2014/main" id="{F9A4919D-3787-2135-0004-A780B0A9C76C}"/>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sp>
        <p:nvSpPr>
          <p:cNvPr id="32" name="TextBox 31">
            <a:extLst>
              <a:ext uri="{FF2B5EF4-FFF2-40B4-BE49-F238E27FC236}">
                <a16:creationId xmlns:a16="http://schemas.microsoft.com/office/drawing/2014/main" id="{7BF8CC5D-55B6-6BE0-99BD-7368C2B5DDDF}"/>
              </a:ext>
            </a:extLst>
          </p:cNvPr>
          <p:cNvSpPr txBox="1"/>
          <p:nvPr/>
        </p:nvSpPr>
        <p:spPr>
          <a:xfrm>
            <a:off x="660451" y="5745943"/>
            <a:ext cx="403102" cy="369332"/>
          </a:xfrm>
          <a:prstGeom prst="rect">
            <a:avLst/>
          </a:prstGeom>
          <a:noFill/>
        </p:spPr>
        <p:txBody>
          <a:bodyPr wrap="square" rtlCol="0">
            <a:spAutoFit/>
          </a:bodyPr>
          <a:lstStyle/>
          <a:p>
            <a:r>
              <a:rPr lang="en-US" dirty="0"/>
              <a:t>x4</a:t>
            </a:r>
          </a:p>
        </p:txBody>
      </p:sp>
      <p:pic>
        <p:nvPicPr>
          <p:cNvPr id="33" name="Picture 32">
            <a:extLst>
              <a:ext uri="{FF2B5EF4-FFF2-40B4-BE49-F238E27FC236}">
                <a16:creationId xmlns:a16="http://schemas.microsoft.com/office/drawing/2014/main" id="{9C4043AF-CF80-990F-BDB3-19B537AB1DBA}"/>
              </a:ext>
            </a:extLst>
          </p:cNvPr>
          <p:cNvPicPr>
            <a:picLocks noChangeAspect="1"/>
          </p:cNvPicPr>
          <p:nvPr/>
        </p:nvPicPr>
        <p:blipFill>
          <a:blip r:embed="rId12"/>
          <a:stretch>
            <a:fillRect/>
          </a:stretch>
        </p:blipFill>
        <p:spPr>
          <a:xfrm>
            <a:off x="250326" y="4273968"/>
            <a:ext cx="502745" cy="502745"/>
          </a:xfrm>
          <a:prstGeom prst="rect">
            <a:avLst/>
          </a:prstGeom>
        </p:spPr>
      </p:pic>
      <p:sp>
        <p:nvSpPr>
          <p:cNvPr id="34" name="TextBox 33">
            <a:extLst>
              <a:ext uri="{FF2B5EF4-FFF2-40B4-BE49-F238E27FC236}">
                <a16:creationId xmlns:a16="http://schemas.microsoft.com/office/drawing/2014/main" id="{80733C5F-C0BF-85A9-492C-787038CC4587}"/>
              </a:ext>
            </a:extLst>
          </p:cNvPr>
          <p:cNvSpPr txBox="1"/>
          <p:nvPr/>
        </p:nvSpPr>
        <p:spPr>
          <a:xfrm>
            <a:off x="649225" y="4348086"/>
            <a:ext cx="403102" cy="369332"/>
          </a:xfrm>
          <a:prstGeom prst="rect">
            <a:avLst/>
          </a:prstGeom>
          <a:noFill/>
        </p:spPr>
        <p:txBody>
          <a:bodyPr wrap="square" rtlCol="0">
            <a:spAutoFit/>
          </a:bodyPr>
          <a:lstStyle/>
          <a:p>
            <a:r>
              <a:rPr lang="en-US" dirty="0"/>
              <a:t>x1</a:t>
            </a:r>
          </a:p>
        </p:txBody>
      </p:sp>
      <p:pic>
        <p:nvPicPr>
          <p:cNvPr id="35" name="Picture 34" descr="A silhouette of a person&#10;&#10;Description automatically generated with low confidence">
            <a:extLst>
              <a:ext uri="{FF2B5EF4-FFF2-40B4-BE49-F238E27FC236}">
                <a16:creationId xmlns:a16="http://schemas.microsoft.com/office/drawing/2014/main" id="{4D9F86E7-C398-1D25-725A-E8D53B490A5D}"/>
              </a:ext>
            </a:extLst>
          </p:cNvPr>
          <p:cNvPicPr>
            <a:picLocks noChangeAspect="1"/>
          </p:cNvPicPr>
          <p:nvPr/>
        </p:nvPicPr>
        <p:blipFill>
          <a:blip r:embed="rId5"/>
          <a:stretch>
            <a:fillRect/>
          </a:stretch>
        </p:blipFill>
        <p:spPr>
          <a:xfrm>
            <a:off x="7134245" y="5733345"/>
            <a:ext cx="500474" cy="500474"/>
          </a:xfrm>
          <a:prstGeom prst="rect">
            <a:avLst/>
          </a:prstGeom>
        </p:spPr>
      </p:pic>
      <p:sp>
        <p:nvSpPr>
          <p:cNvPr id="36" name="TextBox 35">
            <a:extLst>
              <a:ext uri="{FF2B5EF4-FFF2-40B4-BE49-F238E27FC236}">
                <a16:creationId xmlns:a16="http://schemas.microsoft.com/office/drawing/2014/main" id="{71B1EEF9-E0B8-6F12-A3EF-56B2B41110A2}"/>
              </a:ext>
            </a:extLst>
          </p:cNvPr>
          <p:cNvSpPr txBox="1"/>
          <p:nvPr/>
        </p:nvSpPr>
        <p:spPr>
          <a:xfrm>
            <a:off x="7523572" y="5798916"/>
            <a:ext cx="403102" cy="369332"/>
          </a:xfrm>
          <a:prstGeom prst="rect">
            <a:avLst/>
          </a:prstGeom>
          <a:noFill/>
        </p:spPr>
        <p:txBody>
          <a:bodyPr wrap="square" rtlCol="0">
            <a:spAutoFit/>
          </a:bodyPr>
          <a:lstStyle/>
          <a:p>
            <a:r>
              <a:rPr lang="en-US" dirty="0"/>
              <a:t>x1</a:t>
            </a:r>
          </a:p>
        </p:txBody>
      </p:sp>
      <p:sp>
        <p:nvSpPr>
          <p:cNvPr id="37" name="Rectangle 36">
            <a:extLst>
              <a:ext uri="{FF2B5EF4-FFF2-40B4-BE49-F238E27FC236}">
                <a16:creationId xmlns:a16="http://schemas.microsoft.com/office/drawing/2014/main" id="{03B4D534-F553-863A-5D28-361B56342F95}"/>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Mohammed's Turn</a:t>
            </a:r>
          </a:p>
        </p:txBody>
      </p:sp>
      <p:sp>
        <p:nvSpPr>
          <p:cNvPr id="2" name="Rectangle 1">
            <a:extLst>
              <a:ext uri="{FF2B5EF4-FFF2-40B4-BE49-F238E27FC236}">
                <a16:creationId xmlns:a16="http://schemas.microsoft.com/office/drawing/2014/main" id="{9BE820B6-95DD-81F6-35DF-70045C6926C2}"/>
              </a:ext>
            </a:extLst>
          </p:cNvPr>
          <p:cNvSpPr/>
          <p:nvPr/>
        </p:nvSpPr>
        <p:spPr>
          <a:xfrm>
            <a:off x="4116867" y="5550497"/>
            <a:ext cx="697896" cy="69551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Picture 27" descr="A picture containing text, weapon&#10;&#10;Description automatically generated">
            <a:extLst>
              <a:ext uri="{FF2B5EF4-FFF2-40B4-BE49-F238E27FC236}">
                <a16:creationId xmlns:a16="http://schemas.microsoft.com/office/drawing/2014/main" id="{85E0F747-38BB-48A4-A6AE-D344604DB7E0}"/>
              </a:ext>
            </a:extLst>
          </p:cNvPr>
          <p:cNvPicPr>
            <a:picLocks noChangeAspect="1"/>
          </p:cNvPicPr>
          <p:nvPr/>
        </p:nvPicPr>
        <p:blipFill>
          <a:blip r:embed="rId13"/>
          <a:stretch>
            <a:fillRect/>
          </a:stretch>
        </p:blipFill>
        <p:spPr>
          <a:xfrm>
            <a:off x="4169006" y="5587086"/>
            <a:ext cx="609600" cy="609600"/>
          </a:xfrm>
          <a:prstGeom prst="rect">
            <a:avLst/>
          </a:prstGeom>
        </p:spPr>
      </p:pic>
      <p:pic>
        <p:nvPicPr>
          <p:cNvPr id="4" name="Picture 3">
            <a:extLst>
              <a:ext uri="{FF2B5EF4-FFF2-40B4-BE49-F238E27FC236}">
                <a16:creationId xmlns:a16="http://schemas.microsoft.com/office/drawing/2014/main" id="{05DB44FD-8065-884A-8225-1DA1C13AF7D7}"/>
              </a:ext>
            </a:extLst>
          </p:cNvPr>
          <p:cNvPicPr>
            <a:picLocks noChangeAspect="1"/>
          </p:cNvPicPr>
          <p:nvPr/>
        </p:nvPicPr>
        <p:blipFill>
          <a:blip r:embed="rId15"/>
          <a:stretch>
            <a:fillRect/>
          </a:stretch>
        </p:blipFill>
        <p:spPr>
          <a:xfrm>
            <a:off x="4913165" y="5634629"/>
            <a:ext cx="487534" cy="541704"/>
          </a:xfrm>
          <a:prstGeom prst="rect">
            <a:avLst/>
          </a:prstGeom>
        </p:spPr>
      </p:pic>
      <p:pic>
        <p:nvPicPr>
          <p:cNvPr id="24" name="Graphic 23" descr="Cursor with solid fill">
            <a:extLst>
              <a:ext uri="{FF2B5EF4-FFF2-40B4-BE49-F238E27FC236}">
                <a16:creationId xmlns:a16="http://schemas.microsoft.com/office/drawing/2014/main" id="{03FECB47-62E1-EB2E-2D0C-77C6A0C79987}"/>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303564" y="5813356"/>
            <a:ext cx="914400" cy="914400"/>
          </a:xfrm>
          <a:prstGeom prst="rect">
            <a:avLst/>
          </a:prstGeom>
        </p:spPr>
      </p:pic>
    </p:spTree>
    <p:extLst>
      <p:ext uri="{BB962C8B-B14F-4D97-AF65-F5344CB8AC3E}">
        <p14:creationId xmlns:p14="http://schemas.microsoft.com/office/powerpoint/2010/main" val="1612495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B73FFF2B-426B-A7FB-ACF0-1A88E5D96FE3}"/>
              </a:ext>
            </a:extLst>
          </p:cNvPr>
          <p:cNvPicPr>
            <a:picLocks noChangeAspect="1"/>
          </p:cNvPicPr>
          <p:nvPr/>
        </p:nvPicPr>
        <p:blipFill>
          <a:blip r:embed="rId2"/>
          <a:stretch>
            <a:fillRect/>
          </a:stretch>
        </p:blipFill>
        <p:spPr>
          <a:xfrm>
            <a:off x="882389" y="527288"/>
            <a:ext cx="6638053" cy="582125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5878532"/>
          </a:xfrm>
          <a:prstGeom prst="rect">
            <a:avLst/>
          </a:prstGeom>
          <a:noFill/>
        </p:spPr>
        <p:txBody>
          <a:bodyPr wrap="square" rtlCol="0">
            <a:spAutoFit/>
          </a:bodyPr>
          <a:lstStyle/>
          <a:p>
            <a:r>
              <a:rPr lang="en-US" b="1" dirty="0">
                <a:latin typeface="Calibri (Body)"/>
              </a:rPr>
              <a:t>UC01 - </a:t>
            </a:r>
            <a:r>
              <a:rPr lang="en-GB" sz="1800" b="1" i="0" u="none" strike="noStrike" baseline="0" dirty="0">
                <a:solidFill>
                  <a:srgbClr val="000000"/>
                </a:solidFill>
                <a:latin typeface="Calibri (Body)"/>
              </a:rPr>
              <a:t>Start game </a:t>
            </a:r>
            <a:endParaRPr lang="en-US" b="1" dirty="0">
              <a:latin typeface="Calibri (Body)"/>
            </a:endParaRPr>
          </a:p>
          <a:p>
            <a:endParaRPr lang="en-US" dirty="0"/>
          </a:p>
          <a:p>
            <a:pPr algn="l"/>
            <a:r>
              <a:rPr lang="en-US" sz="1400" b="1" i="0" dirty="0">
                <a:effectLst/>
                <a:latin typeface="Calibri (Body)"/>
              </a:rPr>
              <a:t>Task</a:t>
            </a:r>
            <a:r>
              <a:rPr lang="en-US" sz="1400" b="0" i="0" dirty="0">
                <a:effectLst/>
                <a:latin typeface="Calibri (Body)"/>
              </a:rPr>
              <a:t>: Starting a new chess game</a:t>
            </a:r>
          </a:p>
          <a:p>
            <a:pPr algn="l"/>
            <a:endParaRPr lang="en-US" sz="1400" b="0" i="0" dirty="0">
              <a:effectLst/>
              <a:latin typeface="Calibri (Body)"/>
            </a:endParaRPr>
          </a:p>
          <a:p>
            <a:pPr algn="l"/>
            <a:r>
              <a:rPr lang="en-US" sz="1400" b="1" i="0" dirty="0">
                <a:effectLst/>
                <a:latin typeface="Calibri (Body)"/>
              </a:rPr>
              <a:t>Action</a:t>
            </a:r>
            <a:r>
              <a:rPr lang="en-US" sz="1400" b="0" i="0" dirty="0">
                <a:effectLst/>
                <a:latin typeface="Calibri (Body)"/>
              </a:rPr>
              <a:t>:</a:t>
            </a:r>
          </a:p>
          <a:p>
            <a:pPr marL="285750" indent="-285750" algn="l">
              <a:buFont typeface="Arial" panose="020B0604020202020204" pitchFamily="34" charset="0"/>
              <a:buChar char="•"/>
            </a:pPr>
            <a:r>
              <a:rPr lang="en-US" sz="1400" b="0" i="0" dirty="0">
                <a:effectLst/>
                <a:latin typeface="Calibri (Body)"/>
              </a:rPr>
              <a:t>Starting the game leads to the main menu.</a:t>
            </a:r>
          </a:p>
          <a:p>
            <a:pPr marL="285750" indent="-285750" algn="l">
              <a:buFont typeface="Arial" panose="020B0604020202020204" pitchFamily="34" charset="0"/>
              <a:buChar char="•"/>
            </a:pPr>
            <a:r>
              <a:rPr lang="en-US" sz="1400" b="0" i="0" dirty="0">
                <a:effectLst/>
                <a:latin typeface="Calibri (Body)"/>
              </a:rPr>
              <a:t>Choosing "Start game" creates a new game and allows the user to select their colors.</a:t>
            </a:r>
          </a:p>
          <a:p>
            <a:pPr marL="285750" indent="-285750" algn="l">
              <a:buFont typeface="Arial" panose="020B0604020202020204" pitchFamily="34" charset="0"/>
              <a:buChar char="•"/>
            </a:pPr>
            <a:r>
              <a:rPr lang="en-US" sz="1400" b="0" i="0" dirty="0">
                <a:effectLst/>
                <a:latin typeface="Calibri (Body)"/>
              </a:rPr>
              <a:t>Choosing "Load game" opens the file explorer to access previously saved games.</a:t>
            </a:r>
          </a:p>
          <a:p>
            <a:pPr marL="285750" indent="-285750" algn="l">
              <a:buFont typeface="Arial" panose="020B0604020202020204" pitchFamily="34" charset="0"/>
              <a:buChar char="•"/>
            </a:pPr>
            <a:r>
              <a:rPr lang="en-US" sz="1400" b="0" i="0" dirty="0">
                <a:effectLst/>
                <a:latin typeface="Calibri (Body)"/>
              </a:rPr>
              <a:t>Choosing "Replay game" opens the file explorer to access previously completed and saved games.</a:t>
            </a:r>
          </a:p>
          <a:p>
            <a:pPr marL="285750" indent="-285750" algn="l">
              <a:buFont typeface="Arial" panose="020B0604020202020204" pitchFamily="34" charset="0"/>
              <a:buChar char="•"/>
            </a:pPr>
            <a:r>
              <a:rPr lang="en-US" sz="1400" b="0" i="0" dirty="0">
                <a:effectLst/>
                <a:latin typeface="Calibri (Body)"/>
              </a:rPr>
              <a:t>Choosing "Quit game" exits the application.</a:t>
            </a:r>
          </a:p>
          <a:p>
            <a:pPr algn="l"/>
            <a:endParaRPr lang="en-US" sz="1400" b="0" i="0" dirty="0">
              <a:effectLst/>
              <a:latin typeface="Calibri (Body)"/>
            </a:endParaRPr>
          </a:p>
          <a:p>
            <a:pPr algn="l"/>
            <a:r>
              <a:rPr lang="en-US" sz="1400" b="1" i="0" dirty="0">
                <a:effectLst/>
                <a:latin typeface="Calibri (Body)"/>
              </a:rPr>
              <a:t>Result</a:t>
            </a:r>
            <a:r>
              <a:rPr lang="en-US" sz="1400" b="0" i="0" dirty="0">
                <a:effectLst/>
                <a:latin typeface="Calibri (Body)"/>
              </a:rPr>
              <a:t>: The main menu provides options to start a new game, load a saved game, replay a completed game, or quit the application. The user can also choose their preferred colors before starting a new game.</a:t>
            </a:r>
            <a:endParaRPr lang="en-US" sz="1400" dirty="0">
              <a:latin typeface="Calibri (Body)"/>
            </a:endParaRPr>
          </a:p>
          <a:p>
            <a:endParaRPr lang="en-US" dirty="0"/>
          </a:p>
        </p:txBody>
      </p:sp>
      <p:sp>
        <p:nvSpPr>
          <p:cNvPr id="8" name="TextBox 7">
            <a:extLst>
              <a:ext uri="{FF2B5EF4-FFF2-40B4-BE49-F238E27FC236}">
                <a16:creationId xmlns:a16="http://schemas.microsoft.com/office/drawing/2014/main" id="{D3A0B12D-CE74-C00C-2C8A-F59DD429D771}"/>
              </a:ext>
            </a:extLst>
          </p:cNvPr>
          <p:cNvSpPr txBox="1"/>
          <p:nvPr/>
        </p:nvSpPr>
        <p:spPr>
          <a:xfrm>
            <a:off x="3219718" y="2112135"/>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Start Game</a:t>
            </a:r>
          </a:p>
        </p:txBody>
      </p:sp>
      <p:sp>
        <p:nvSpPr>
          <p:cNvPr id="9" name="TextBox 8">
            <a:extLst>
              <a:ext uri="{FF2B5EF4-FFF2-40B4-BE49-F238E27FC236}">
                <a16:creationId xmlns:a16="http://schemas.microsoft.com/office/drawing/2014/main" id="{A41AFB59-53CF-1BEC-2ACE-250BD8855F02}"/>
              </a:ext>
            </a:extLst>
          </p:cNvPr>
          <p:cNvSpPr txBox="1"/>
          <p:nvPr/>
        </p:nvSpPr>
        <p:spPr>
          <a:xfrm>
            <a:off x="3219721" y="2840264"/>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Load Game</a:t>
            </a:r>
          </a:p>
        </p:txBody>
      </p:sp>
      <p:sp>
        <p:nvSpPr>
          <p:cNvPr id="10" name="TextBox 9">
            <a:extLst>
              <a:ext uri="{FF2B5EF4-FFF2-40B4-BE49-F238E27FC236}">
                <a16:creationId xmlns:a16="http://schemas.microsoft.com/office/drawing/2014/main" id="{538BB175-CA33-4598-73D6-491750810E92}"/>
              </a:ext>
            </a:extLst>
          </p:cNvPr>
          <p:cNvSpPr txBox="1"/>
          <p:nvPr/>
        </p:nvSpPr>
        <p:spPr>
          <a:xfrm>
            <a:off x="3219721" y="3568395"/>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Replay Game</a:t>
            </a:r>
          </a:p>
        </p:txBody>
      </p:sp>
      <p:pic>
        <p:nvPicPr>
          <p:cNvPr id="6" name="Graphic 5" descr="Cursor with solid fill">
            <a:extLst>
              <a:ext uri="{FF2B5EF4-FFF2-40B4-BE49-F238E27FC236}">
                <a16:creationId xmlns:a16="http://schemas.microsoft.com/office/drawing/2014/main" id="{D5970073-BD9F-1E82-EAA4-00437DA6DED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94349" y="2112135"/>
            <a:ext cx="914400" cy="914400"/>
          </a:xfrm>
          <a:prstGeom prst="rect">
            <a:avLst/>
          </a:prstGeom>
        </p:spPr>
      </p:pic>
      <p:sp>
        <p:nvSpPr>
          <p:cNvPr id="2" name="TextBox 1">
            <a:extLst>
              <a:ext uri="{FF2B5EF4-FFF2-40B4-BE49-F238E27FC236}">
                <a16:creationId xmlns:a16="http://schemas.microsoft.com/office/drawing/2014/main" id="{C6EAAE22-4CE3-FE2A-500A-29DCE852BF1A}"/>
              </a:ext>
            </a:extLst>
          </p:cNvPr>
          <p:cNvSpPr txBox="1"/>
          <p:nvPr/>
        </p:nvSpPr>
        <p:spPr>
          <a:xfrm>
            <a:off x="3219718" y="4291496"/>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 Game</a:t>
            </a:r>
          </a:p>
        </p:txBody>
      </p:sp>
    </p:spTree>
    <p:extLst>
      <p:ext uri="{BB962C8B-B14F-4D97-AF65-F5344CB8AC3E}">
        <p14:creationId xmlns:p14="http://schemas.microsoft.com/office/powerpoint/2010/main" val="29102869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8478D8-A0D1-7882-88AB-383266150903}"/>
              </a:ext>
            </a:extLst>
          </p:cNvPr>
          <p:cNvPicPr>
            <a:picLocks noChangeAspect="1"/>
          </p:cNvPicPr>
          <p:nvPr/>
        </p:nvPicPr>
        <p:blipFill>
          <a:blip r:embed="rId2"/>
          <a:stretch>
            <a:fillRect/>
          </a:stretch>
        </p:blipFill>
        <p:spPr>
          <a:xfrm>
            <a:off x="882389" y="527288"/>
            <a:ext cx="6638053" cy="582125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2585323"/>
          </a:xfrm>
          <a:prstGeom prst="rect">
            <a:avLst/>
          </a:prstGeom>
          <a:noFill/>
        </p:spPr>
        <p:txBody>
          <a:bodyPr wrap="square" rtlCol="0">
            <a:spAutoFit/>
          </a:bodyPr>
          <a:lstStyle/>
          <a:p>
            <a:r>
              <a:rPr lang="en-US" b="1" dirty="0"/>
              <a:t>UC13 - </a:t>
            </a:r>
            <a:r>
              <a:rPr lang="en-GB" b="1" dirty="0">
                <a:solidFill>
                  <a:srgbClr val="000000"/>
                </a:solidFill>
                <a:latin typeface="Calibri (Body)"/>
              </a:rPr>
              <a:t>P</a:t>
            </a:r>
            <a:r>
              <a:rPr lang="en-GB" sz="1800" b="1" i="0" u="none" strike="noStrike" baseline="0" dirty="0">
                <a:solidFill>
                  <a:srgbClr val="000000"/>
                </a:solidFill>
                <a:latin typeface="Calibri (Body)"/>
              </a:rPr>
              <a:t>rompt </a:t>
            </a:r>
            <a:r>
              <a:rPr lang="en-GB" sz="1800" b="1" i="0" u="none" strike="noStrike" baseline="0" dirty="0" err="1">
                <a:solidFill>
                  <a:srgbClr val="000000"/>
                </a:solidFill>
                <a:latin typeface="Calibri (Body)"/>
              </a:rPr>
              <a:t>En</a:t>
            </a:r>
            <a:r>
              <a:rPr lang="en-GB" sz="1800" b="1" i="0" u="none" strike="noStrike" baseline="0" dirty="0">
                <a:solidFill>
                  <a:srgbClr val="000000"/>
                </a:solidFill>
                <a:latin typeface="Calibri (Body)"/>
              </a:rPr>
              <a:t> passant </a:t>
            </a:r>
            <a:endParaRPr lang="en-US" b="1" dirty="0">
              <a:latin typeface="Calibri (Body)"/>
            </a:endParaRPr>
          </a:p>
          <a:p>
            <a:endParaRPr lang="en-US" dirty="0"/>
          </a:p>
          <a:p>
            <a:r>
              <a:rPr lang="en-US" sz="1400" dirty="0"/>
              <a:t>If the user selects a pawn and</a:t>
            </a:r>
          </a:p>
          <a:p>
            <a:r>
              <a:rPr lang="en-US" sz="1400" dirty="0"/>
              <a:t>en passant is available, this is shown with a circle around the piece being captured. With a yellow pawn indicating where the piece will end up after taking the opponents pawn circled in yellow. </a:t>
            </a:r>
          </a:p>
          <a:p>
            <a:endParaRPr lang="en-US" sz="1400" dirty="0"/>
          </a:p>
          <a:p>
            <a:r>
              <a:rPr lang="en-US" sz="1400" dirty="0"/>
              <a:t>The usual grey dot is shown if the user would like to advance in the normal way.</a:t>
            </a:r>
          </a:p>
        </p:txBody>
      </p:sp>
      <p:pic>
        <p:nvPicPr>
          <p:cNvPr id="8" name="Picture 7" descr="A picture containing text, clipart&#10;&#10;Description automatically generated">
            <a:extLst>
              <a:ext uri="{FF2B5EF4-FFF2-40B4-BE49-F238E27FC236}">
                <a16:creationId xmlns:a16="http://schemas.microsoft.com/office/drawing/2014/main" id="{E1486CEB-FA01-6099-A68F-17FD273885A4}"/>
              </a:ext>
            </a:extLst>
          </p:cNvPr>
          <p:cNvPicPr>
            <a:picLocks noChangeAspect="1"/>
          </p:cNvPicPr>
          <p:nvPr/>
        </p:nvPicPr>
        <p:blipFill>
          <a:blip r:embed="rId3"/>
          <a:stretch>
            <a:fillRect/>
          </a:stretch>
        </p:blipFill>
        <p:spPr>
          <a:xfrm>
            <a:off x="3443179" y="2008758"/>
            <a:ext cx="609600" cy="609600"/>
          </a:xfrm>
          <a:prstGeom prst="rect">
            <a:avLst/>
          </a:prstGeom>
        </p:spPr>
      </p:pic>
      <p:pic>
        <p:nvPicPr>
          <p:cNvPr id="18" name="Picture 17" descr="A white bird with a black background&#10;&#10;Description automatically generated with low confidence">
            <a:extLst>
              <a:ext uri="{FF2B5EF4-FFF2-40B4-BE49-F238E27FC236}">
                <a16:creationId xmlns:a16="http://schemas.microsoft.com/office/drawing/2014/main" id="{73C4C656-4BB4-2466-2AA4-D9B71BE6EA9F}"/>
              </a:ext>
            </a:extLst>
          </p:cNvPr>
          <p:cNvPicPr>
            <a:picLocks noChangeAspect="1"/>
          </p:cNvPicPr>
          <p:nvPr/>
        </p:nvPicPr>
        <p:blipFill>
          <a:blip r:embed="rId4"/>
          <a:stretch>
            <a:fillRect/>
          </a:stretch>
        </p:blipFill>
        <p:spPr>
          <a:xfrm>
            <a:off x="5599968" y="2725706"/>
            <a:ext cx="609600" cy="609600"/>
          </a:xfrm>
          <a:prstGeom prst="rect">
            <a:avLst/>
          </a:prstGeom>
        </p:spPr>
      </p:pic>
      <p:pic>
        <p:nvPicPr>
          <p:cNvPr id="28" name="Picture 27" descr="A picture containing text, weapon&#10;&#10;Description automatically generated">
            <a:extLst>
              <a:ext uri="{FF2B5EF4-FFF2-40B4-BE49-F238E27FC236}">
                <a16:creationId xmlns:a16="http://schemas.microsoft.com/office/drawing/2014/main" id="{85E0F747-38BB-48A4-A6AE-D344604DB7E0}"/>
              </a:ext>
            </a:extLst>
          </p:cNvPr>
          <p:cNvPicPr>
            <a:picLocks noChangeAspect="1"/>
          </p:cNvPicPr>
          <p:nvPr/>
        </p:nvPicPr>
        <p:blipFill>
          <a:blip r:embed="rId5"/>
          <a:stretch>
            <a:fillRect/>
          </a:stretch>
        </p:blipFill>
        <p:spPr>
          <a:xfrm>
            <a:off x="4169455" y="5605276"/>
            <a:ext cx="609600" cy="609600"/>
          </a:xfrm>
          <a:prstGeom prst="rect">
            <a:avLst/>
          </a:prstGeom>
        </p:spPr>
      </p:pic>
      <p:pic>
        <p:nvPicPr>
          <p:cNvPr id="48" name="Picture 47" descr="A silhouette of a person&#10;&#10;Description automatically generated with low confidence">
            <a:extLst>
              <a:ext uri="{FF2B5EF4-FFF2-40B4-BE49-F238E27FC236}">
                <a16:creationId xmlns:a16="http://schemas.microsoft.com/office/drawing/2014/main" id="{D791E1CB-6DCF-A457-89F7-C3F0131782B1}"/>
              </a:ext>
            </a:extLst>
          </p:cNvPr>
          <p:cNvPicPr>
            <a:picLocks noChangeAspect="1"/>
          </p:cNvPicPr>
          <p:nvPr/>
        </p:nvPicPr>
        <p:blipFill>
          <a:blip r:embed="rId6"/>
          <a:stretch>
            <a:fillRect/>
          </a:stretch>
        </p:blipFill>
        <p:spPr>
          <a:xfrm>
            <a:off x="6318601" y="3467831"/>
            <a:ext cx="609600" cy="609600"/>
          </a:xfrm>
          <a:prstGeom prst="rect">
            <a:avLst/>
          </a:prstGeom>
        </p:spPr>
      </p:pic>
      <p:pic>
        <p:nvPicPr>
          <p:cNvPr id="50" name="Picture 49" descr="A picture containing text, clipart, gear&#10;&#10;Description automatically generated">
            <a:extLst>
              <a:ext uri="{FF2B5EF4-FFF2-40B4-BE49-F238E27FC236}">
                <a16:creationId xmlns:a16="http://schemas.microsoft.com/office/drawing/2014/main" id="{3D4287C1-9988-E0E1-67BB-565C12194AC7}"/>
              </a:ext>
            </a:extLst>
          </p:cNvPr>
          <p:cNvPicPr>
            <a:picLocks noChangeAspect="1"/>
          </p:cNvPicPr>
          <p:nvPr/>
        </p:nvPicPr>
        <p:blipFill>
          <a:blip r:embed="rId7"/>
          <a:stretch>
            <a:fillRect/>
          </a:stretch>
        </p:blipFill>
        <p:spPr>
          <a:xfrm>
            <a:off x="3443179" y="5599610"/>
            <a:ext cx="609600" cy="609600"/>
          </a:xfrm>
          <a:prstGeom prst="rect">
            <a:avLst/>
          </a:prstGeom>
        </p:spPr>
      </p:pic>
      <p:pic>
        <p:nvPicPr>
          <p:cNvPr id="52" name="Picture 51" descr="Icon&#10;&#10;Description automatically generated with low confidence">
            <a:extLst>
              <a:ext uri="{FF2B5EF4-FFF2-40B4-BE49-F238E27FC236}">
                <a16:creationId xmlns:a16="http://schemas.microsoft.com/office/drawing/2014/main" id="{669AF2EB-A893-07FD-F921-5266CBA50B66}"/>
              </a:ext>
            </a:extLst>
          </p:cNvPr>
          <p:cNvPicPr>
            <a:picLocks noChangeAspect="1"/>
          </p:cNvPicPr>
          <p:nvPr/>
        </p:nvPicPr>
        <p:blipFill>
          <a:blip r:embed="rId8"/>
          <a:stretch>
            <a:fillRect/>
          </a:stretch>
        </p:blipFill>
        <p:spPr>
          <a:xfrm>
            <a:off x="6316826" y="5589607"/>
            <a:ext cx="609600" cy="609600"/>
          </a:xfrm>
          <a:prstGeom prst="rect">
            <a:avLst/>
          </a:prstGeom>
        </p:spPr>
      </p:pic>
      <p:pic>
        <p:nvPicPr>
          <p:cNvPr id="53" name="Picture 52" descr="Icon&#10;&#10;Description automatically generated with low confidence">
            <a:extLst>
              <a:ext uri="{FF2B5EF4-FFF2-40B4-BE49-F238E27FC236}">
                <a16:creationId xmlns:a16="http://schemas.microsoft.com/office/drawing/2014/main" id="{6643EA94-28BB-1F2A-DBB0-3A928BE5F95C}"/>
              </a:ext>
            </a:extLst>
          </p:cNvPr>
          <p:cNvPicPr>
            <a:picLocks noChangeAspect="1"/>
          </p:cNvPicPr>
          <p:nvPr/>
        </p:nvPicPr>
        <p:blipFill>
          <a:blip r:embed="rId8"/>
          <a:stretch>
            <a:fillRect/>
          </a:stretch>
        </p:blipFill>
        <p:spPr>
          <a:xfrm>
            <a:off x="1259736" y="2724941"/>
            <a:ext cx="609600" cy="609600"/>
          </a:xfrm>
          <a:prstGeom prst="rect">
            <a:avLst/>
          </a:prstGeom>
        </p:spPr>
      </p:pic>
      <p:pic>
        <p:nvPicPr>
          <p:cNvPr id="54" name="Picture 53" descr="A white bird with a black background&#10;&#10;Description automatically generated with low confidence">
            <a:extLst>
              <a:ext uri="{FF2B5EF4-FFF2-40B4-BE49-F238E27FC236}">
                <a16:creationId xmlns:a16="http://schemas.microsoft.com/office/drawing/2014/main" id="{5B91DABD-099F-B2EB-6A0E-DCCF525DE345}"/>
              </a:ext>
            </a:extLst>
          </p:cNvPr>
          <p:cNvPicPr>
            <a:picLocks noChangeAspect="1"/>
          </p:cNvPicPr>
          <p:nvPr/>
        </p:nvPicPr>
        <p:blipFill>
          <a:blip r:embed="rId4"/>
          <a:stretch>
            <a:fillRect/>
          </a:stretch>
        </p:blipFill>
        <p:spPr>
          <a:xfrm>
            <a:off x="1998186" y="4182346"/>
            <a:ext cx="609600" cy="609600"/>
          </a:xfrm>
          <a:prstGeom prst="rect">
            <a:avLst/>
          </a:prstGeom>
        </p:spPr>
      </p:pic>
      <p:pic>
        <p:nvPicPr>
          <p:cNvPr id="55" name="Picture 54" descr="A picture containing text, clipart&#10;&#10;Description automatically generated">
            <a:extLst>
              <a:ext uri="{FF2B5EF4-FFF2-40B4-BE49-F238E27FC236}">
                <a16:creationId xmlns:a16="http://schemas.microsoft.com/office/drawing/2014/main" id="{561977E8-588B-399D-7D1A-BFDB9FDFC3B1}"/>
              </a:ext>
            </a:extLst>
          </p:cNvPr>
          <p:cNvPicPr>
            <a:picLocks noChangeAspect="1"/>
          </p:cNvPicPr>
          <p:nvPr/>
        </p:nvPicPr>
        <p:blipFill>
          <a:blip r:embed="rId3"/>
          <a:stretch>
            <a:fillRect/>
          </a:stretch>
        </p:blipFill>
        <p:spPr>
          <a:xfrm>
            <a:off x="4870042" y="5586964"/>
            <a:ext cx="609600" cy="609600"/>
          </a:xfrm>
          <a:prstGeom prst="rect">
            <a:avLst/>
          </a:prstGeom>
        </p:spPr>
      </p:pic>
      <p:pic>
        <p:nvPicPr>
          <p:cNvPr id="56" name="Picture 55" descr="A silhouette of a person&#10;&#10;Description automatically generated with low confidence">
            <a:extLst>
              <a:ext uri="{FF2B5EF4-FFF2-40B4-BE49-F238E27FC236}">
                <a16:creationId xmlns:a16="http://schemas.microsoft.com/office/drawing/2014/main" id="{EEEB7501-6C6B-055A-BF35-87ED2E0809D0}"/>
              </a:ext>
            </a:extLst>
          </p:cNvPr>
          <p:cNvPicPr>
            <a:picLocks noChangeAspect="1"/>
          </p:cNvPicPr>
          <p:nvPr/>
        </p:nvPicPr>
        <p:blipFill>
          <a:blip r:embed="rId6"/>
          <a:stretch>
            <a:fillRect/>
          </a:stretch>
        </p:blipFill>
        <p:spPr>
          <a:xfrm>
            <a:off x="5615562" y="3467831"/>
            <a:ext cx="609600" cy="609600"/>
          </a:xfrm>
          <a:prstGeom prst="rect">
            <a:avLst/>
          </a:prstGeom>
        </p:spPr>
      </p:pic>
      <p:pic>
        <p:nvPicPr>
          <p:cNvPr id="57" name="Picture 56" descr="A silhouette of a person&#10;&#10;Description automatically generated with low confidence">
            <a:extLst>
              <a:ext uri="{FF2B5EF4-FFF2-40B4-BE49-F238E27FC236}">
                <a16:creationId xmlns:a16="http://schemas.microsoft.com/office/drawing/2014/main" id="{ABC8431E-C203-0DD2-5544-387E9471434B}"/>
              </a:ext>
            </a:extLst>
          </p:cNvPr>
          <p:cNvPicPr>
            <a:picLocks noChangeAspect="1"/>
          </p:cNvPicPr>
          <p:nvPr/>
        </p:nvPicPr>
        <p:blipFill>
          <a:blip r:embed="rId6"/>
          <a:stretch>
            <a:fillRect/>
          </a:stretch>
        </p:blipFill>
        <p:spPr>
          <a:xfrm>
            <a:off x="4850027" y="3467831"/>
            <a:ext cx="609600" cy="609600"/>
          </a:xfrm>
          <a:prstGeom prst="rect">
            <a:avLst/>
          </a:prstGeom>
        </p:spPr>
      </p:pic>
      <p:pic>
        <p:nvPicPr>
          <p:cNvPr id="58" name="Picture 57" descr="A silhouette of a person&#10;&#10;Description automatically generated with low confidence">
            <a:extLst>
              <a:ext uri="{FF2B5EF4-FFF2-40B4-BE49-F238E27FC236}">
                <a16:creationId xmlns:a16="http://schemas.microsoft.com/office/drawing/2014/main" id="{55143464-FADE-A878-25D7-F09003F08635}"/>
              </a:ext>
            </a:extLst>
          </p:cNvPr>
          <p:cNvPicPr>
            <a:picLocks noChangeAspect="1"/>
          </p:cNvPicPr>
          <p:nvPr/>
        </p:nvPicPr>
        <p:blipFill>
          <a:blip r:embed="rId6"/>
          <a:stretch>
            <a:fillRect/>
          </a:stretch>
        </p:blipFill>
        <p:spPr>
          <a:xfrm>
            <a:off x="4169455" y="4896089"/>
            <a:ext cx="609600" cy="609600"/>
          </a:xfrm>
          <a:prstGeom prst="rect">
            <a:avLst/>
          </a:prstGeom>
        </p:spPr>
      </p:pic>
      <p:pic>
        <p:nvPicPr>
          <p:cNvPr id="59" name="Picture 58" descr="A silhouette of a person&#10;&#10;Description automatically generated with low confidence">
            <a:extLst>
              <a:ext uri="{FF2B5EF4-FFF2-40B4-BE49-F238E27FC236}">
                <a16:creationId xmlns:a16="http://schemas.microsoft.com/office/drawing/2014/main" id="{97A9E877-0A56-AB22-DC0E-6A9D4C57E278}"/>
              </a:ext>
            </a:extLst>
          </p:cNvPr>
          <p:cNvPicPr>
            <a:picLocks noChangeAspect="1"/>
          </p:cNvPicPr>
          <p:nvPr/>
        </p:nvPicPr>
        <p:blipFill>
          <a:blip r:embed="rId6"/>
          <a:stretch>
            <a:fillRect/>
          </a:stretch>
        </p:blipFill>
        <p:spPr>
          <a:xfrm>
            <a:off x="3426246" y="2724941"/>
            <a:ext cx="609600" cy="609600"/>
          </a:xfrm>
          <a:prstGeom prst="rect">
            <a:avLst/>
          </a:prstGeom>
        </p:spPr>
      </p:pic>
      <p:pic>
        <p:nvPicPr>
          <p:cNvPr id="60" name="Picture 59" descr="A silhouette of a person&#10;&#10;Description automatically generated with low confidence">
            <a:extLst>
              <a:ext uri="{FF2B5EF4-FFF2-40B4-BE49-F238E27FC236}">
                <a16:creationId xmlns:a16="http://schemas.microsoft.com/office/drawing/2014/main" id="{FCDCFCCB-5DAA-A1EA-60C7-9774E5EF4B01}"/>
              </a:ext>
            </a:extLst>
          </p:cNvPr>
          <p:cNvPicPr>
            <a:picLocks noChangeAspect="1"/>
          </p:cNvPicPr>
          <p:nvPr/>
        </p:nvPicPr>
        <p:blipFill>
          <a:blip r:embed="rId6"/>
          <a:stretch>
            <a:fillRect/>
          </a:stretch>
        </p:blipFill>
        <p:spPr>
          <a:xfrm>
            <a:off x="2725474" y="4896089"/>
            <a:ext cx="609600" cy="609600"/>
          </a:xfrm>
          <a:prstGeom prst="rect">
            <a:avLst/>
          </a:prstGeom>
        </p:spPr>
      </p:pic>
      <p:pic>
        <p:nvPicPr>
          <p:cNvPr id="62" name="Picture 61" descr="A silhouette of a person&#10;&#10;Description automatically generated with low confidence">
            <a:extLst>
              <a:ext uri="{FF2B5EF4-FFF2-40B4-BE49-F238E27FC236}">
                <a16:creationId xmlns:a16="http://schemas.microsoft.com/office/drawing/2014/main" id="{58AF5158-1348-9A8D-141C-1879ABCD9A38}"/>
              </a:ext>
            </a:extLst>
          </p:cNvPr>
          <p:cNvPicPr>
            <a:picLocks noChangeAspect="1"/>
          </p:cNvPicPr>
          <p:nvPr/>
        </p:nvPicPr>
        <p:blipFill>
          <a:blip r:embed="rId6"/>
          <a:stretch>
            <a:fillRect/>
          </a:stretch>
        </p:blipFill>
        <p:spPr>
          <a:xfrm>
            <a:off x="1276913" y="4896089"/>
            <a:ext cx="609600" cy="609600"/>
          </a:xfrm>
          <a:prstGeom prst="rect">
            <a:avLst/>
          </a:prstGeom>
        </p:spPr>
      </p:pic>
      <p:pic>
        <p:nvPicPr>
          <p:cNvPr id="66" name="Picture 65" descr="A picture containing scissors, tool, brass knucks, weapon&#10;&#10;Description automatically generated">
            <a:extLst>
              <a:ext uri="{FF2B5EF4-FFF2-40B4-BE49-F238E27FC236}">
                <a16:creationId xmlns:a16="http://schemas.microsoft.com/office/drawing/2014/main" id="{5A0B7E94-EC2F-3ECD-BCFA-96805A26D8BA}"/>
              </a:ext>
            </a:extLst>
          </p:cNvPr>
          <p:cNvPicPr>
            <a:picLocks noChangeAspect="1"/>
          </p:cNvPicPr>
          <p:nvPr/>
        </p:nvPicPr>
        <p:blipFill>
          <a:blip r:embed="rId9"/>
          <a:stretch>
            <a:fillRect/>
          </a:stretch>
        </p:blipFill>
        <p:spPr>
          <a:xfrm>
            <a:off x="4169455" y="587658"/>
            <a:ext cx="609600" cy="609600"/>
          </a:xfrm>
          <a:prstGeom prst="rect">
            <a:avLst/>
          </a:prstGeom>
        </p:spPr>
      </p:pic>
      <p:pic>
        <p:nvPicPr>
          <p:cNvPr id="70" name="Picture 69" descr="Shape&#10;&#10;Description automatically generated with low confidence">
            <a:extLst>
              <a:ext uri="{FF2B5EF4-FFF2-40B4-BE49-F238E27FC236}">
                <a16:creationId xmlns:a16="http://schemas.microsoft.com/office/drawing/2014/main" id="{A8C101B8-791D-2ABE-14BE-856EEA94E0C1}"/>
              </a:ext>
            </a:extLst>
          </p:cNvPr>
          <p:cNvPicPr>
            <a:picLocks noChangeAspect="1"/>
          </p:cNvPicPr>
          <p:nvPr/>
        </p:nvPicPr>
        <p:blipFill>
          <a:blip r:embed="rId10"/>
          <a:stretch>
            <a:fillRect/>
          </a:stretch>
        </p:blipFill>
        <p:spPr>
          <a:xfrm>
            <a:off x="1273987" y="1314064"/>
            <a:ext cx="609600" cy="609600"/>
          </a:xfrm>
          <a:prstGeom prst="rect">
            <a:avLst/>
          </a:prstGeom>
        </p:spPr>
      </p:pic>
      <p:pic>
        <p:nvPicPr>
          <p:cNvPr id="72" name="Picture 71" descr="A close-up of a ring&#10;&#10;Description automatically generated with low confidence">
            <a:extLst>
              <a:ext uri="{FF2B5EF4-FFF2-40B4-BE49-F238E27FC236}">
                <a16:creationId xmlns:a16="http://schemas.microsoft.com/office/drawing/2014/main" id="{3DD36877-881C-71DE-5B89-6313A5EB83D9}"/>
              </a:ext>
            </a:extLst>
          </p:cNvPr>
          <p:cNvPicPr>
            <a:picLocks noChangeAspect="1"/>
          </p:cNvPicPr>
          <p:nvPr/>
        </p:nvPicPr>
        <p:blipFill>
          <a:blip r:embed="rId11"/>
          <a:stretch>
            <a:fillRect/>
          </a:stretch>
        </p:blipFill>
        <p:spPr>
          <a:xfrm>
            <a:off x="3457293" y="605449"/>
            <a:ext cx="609600" cy="609600"/>
          </a:xfrm>
          <a:prstGeom prst="rect">
            <a:avLst/>
          </a:prstGeom>
        </p:spPr>
      </p:pic>
      <p:pic>
        <p:nvPicPr>
          <p:cNvPr id="74" name="Picture 73" descr="Icon&#10;&#10;Description automatically generated with medium confidence">
            <a:extLst>
              <a:ext uri="{FF2B5EF4-FFF2-40B4-BE49-F238E27FC236}">
                <a16:creationId xmlns:a16="http://schemas.microsoft.com/office/drawing/2014/main" id="{FCA48A02-8A55-9D65-4D38-D371F9C80FA3}"/>
              </a:ext>
            </a:extLst>
          </p:cNvPr>
          <p:cNvPicPr>
            <a:picLocks noChangeAspect="1"/>
          </p:cNvPicPr>
          <p:nvPr/>
        </p:nvPicPr>
        <p:blipFill>
          <a:blip r:embed="rId12"/>
          <a:stretch>
            <a:fillRect/>
          </a:stretch>
        </p:blipFill>
        <p:spPr>
          <a:xfrm>
            <a:off x="1257503" y="606619"/>
            <a:ext cx="609600" cy="609600"/>
          </a:xfrm>
          <a:prstGeom prst="rect">
            <a:avLst/>
          </a:prstGeom>
        </p:spPr>
      </p:pic>
      <p:pic>
        <p:nvPicPr>
          <p:cNvPr id="76" name="Picture 75">
            <a:extLst>
              <a:ext uri="{FF2B5EF4-FFF2-40B4-BE49-F238E27FC236}">
                <a16:creationId xmlns:a16="http://schemas.microsoft.com/office/drawing/2014/main" id="{362E2266-1B43-783C-DF07-DB795AD26C5F}"/>
              </a:ext>
            </a:extLst>
          </p:cNvPr>
          <p:cNvPicPr>
            <a:picLocks noChangeAspect="1"/>
          </p:cNvPicPr>
          <p:nvPr/>
        </p:nvPicPr>
        <p:blipFill>
          <a:blip r:embed="rId13"/>
          <a:stretch>
            <a:fillRect/>
          </a:stretch>
        </p:blipFill>
        <p:spPr>
          <a:xfrm>
            <a:off x="5616900" y="588516"/>
            <a:ext cx="609600" cy="609600"/>
          </a:xfrm>
          <a:prstGeom prst="rect">
            <a:avLst/>
          </a:prstGeom>
        </p:spPr>
      </p:pic>
      <p:pic>
        <p:nvPicPr>
          <p:cNvPr id="77" name="Picture 76" descr="Icon&#10;&#10;Description automatically generated with medium confidence">
            <a:extLst>
              <a:ext uri="{FF2B5EF4-FFF2-40B4-BE49-F238E27FC236}">
                <a16:creationId xmlns:a16="http://schemas.microsoft.com/office/drawing/2014/main" id="{C1892545-5E75-591D-54AC-191763838B9D}"/>
              </a:ext>
            </a:extLst>
          </p:cNvPr>
          <p:cNvPicPr>
            <a:picLocks noChangeAspect="1"/>
          </p:cNvPicPr>
          <p:nvPr/>
        </p:nvPicPr>
        <p:blipFill>
          <a:blip r:embed="rId12"/>
          <a:stretch>
            <a:fillRect/>
          </a:stretch>
        </p:blipFill>
        <p:spPr>
          <a:xfrm>
            <a:off x="6327542" y="588516"/>
            <a:ext cx="609600" cy="609600"/>
          </a:xfrm>
          <a:prstGeom prst="rect">
            <a:avLst/>
          </a:prstGeom>
        </p:spPr>
      </p:pic>
      <p:pic>
        <p:nvPicPr>
          <p:cNvPr id="83" name="Picture 82" descr="Shape&#10;&#10;Description automatically generated with low confidence">
            <a:extLst>
              <a:ext uri="{FF2B5EF4-FFF2-40B4-BE49-F238E27FC236}">
                <a16:creationId xmlns:a16="http://schemas.microsoft.com/office/drawing/2014/main" id="{FED3B6F7-89E9-9694-DFFC-D67614F2E5EB}"/>
              </a:ext>
            </a:extLst>
          </p:cNvPr>
          <p:cNvPicPr>
            <a:picLocks noChangeAspect="1"/>
          </p:cNvPicPr>
          <p:nvPr/>
        </p:nvPicPr>
        <p:blipFill>
          <a:blip r:embed="rId10"/>
          <a:stretch>
            <a:fillRect/>
          </a:stretch>
        </p:blipFill>
        <p:spPr>
          <a:xfrm>
            <a:off x="6333756" y="1335378"/>
            <a:ext cx="609600" cy="609600"/>
          </a:xfrm>
          <a:prstGeom prst="rect">
            <a:avLst/>
          </a:prstGeom>
        </p:spPr>
      </p:pic>
      <p:pic>
        <p:nvPicPr>
          <p:cNvPr id="84" name="Picture 83" descr="Shape&#10;&#10;Description automatically generated with low confidence">
            <a:extLst>
              <a:ext uri="{FF2B5EF4-FFF2-40B4-BE49-F238E27FC236}">
                <a16:creationId xmlns:a16="http://schemas.microsoft.com/office/drawing/2014/main" id="{80BD89C6-669A-0FBF-69C1-B2480FC039D0}"/>
              </a:ext>
            </a:extLst>
          </p:cNvPr>
          <p:cNvPicPr>
            <a:picLocks noChangeAspect="1"/>
          </p:cNvPicPr>
          <p:nvPr/>
        </p:nvPicPr>
        <p:blipFill>
          <a:blip r:embed="rId10"/>
          <a:stretch>
            <a:fillRect/>
          </a:stretch>
        </p:blipFill>
        <p:spPr>
          <a:xfrm>
            <a:off x="5599967" y="1995777"/>
            <a:ext cx="609600" cy="609600"/>
          </a:xfrm>
          <a:prstGeom prst="rect">
            <a:avLst/>
          </a:prstGeom>
        </p:spPr>
      </p:pic>
      <p:pic>
        <p:nvPicPr>
          <p:cNvPr id="13" name="Picture 12" descr="Icon&#10;&#10;Description automatically generated with medium confidence">
            <a:extLst>
              <a:ext uri="{FF2B5EF4-FFF2-40B4-BE49-F238E27FC236}">
                <a16:creationId xmlns:a16="http://schemas.microsoft.com/office/drawing/2014/main" id="{08756946-806A-B822-00BD-54B935BC2798}"/>
              </a:ext>
            </a:extLst>
          </p:cNvPr>
          <p:cNvPicPr>
            <a:picLocks noChangeAspect="1"/>
          </p:cNvPicPr>
          <p:nvPr/>
        </p:nvPicPr>
        <p:blipFill>
          <a:blip r:embed="rId12"/>
          <a:stretch>
            <a:fillRect/>
          </a:stretch>
        </p:blipFill>
        <p:spPr>
          <a:xfrm>
            <a:off x="2704144" y="3429000"/>
            <a:ext cx="609600" cy="609600"/>
          </a:xfrm>
          <a:prstGeom prst="rect">
            <a:avLst/>
          </a:prstGeom>
        </p:spPr>
      </p:pic>
      <p:pic>
        <p:nvPicPr>
          <p:cNvPr id="22" name="Picture 21" descr="A white bird with a black background&#10;&#10;Description automatically generated with low confidence">
            <a:extLst>
              <a:ext uri="{FF2B5EF4-FFF2-40B4-BE49-F238E27FC236}">
                <a16:creationId xmlns:a16="http://schemas.microsoft.com/office/drawing/2014/main" id="{22EB2D58-7997-F91C-8F9C-B32E779975A3}"/>
              </a:ext>
            </a:extLst>
          </p:cNvPr>
          <p:cNvPicPr>
            <a:picLocks noChangeAspect="1"/>
          </p:cNvPicPr>
          <p:nvPr/>
        </p:nvPicPr>
        <p:blipFill>
          <a:blip r:embed="rId4"/>
          <a:stretch>
            <a:fillRect/>
          </a:stretch>
        </p:blipFill>
        <p:spPr>
          <a:xfrm>
            <a:off x="1992560" y="614987"/>
            <a:ext cx="609600" cy="609600"/>
          </a:xfrm>
          <a:prstGeom prst="rect">
            <a:avLst/>
          </a:prstGeom>
        </p:spPr>
      </p:pic>
      <p:sp>
        <p:nvSpPr>
          <p:cNvPr id="26" name="Oval 25">
            <a:extLst>
              <a:ext uri="{FF2B5EF4-FFF2-40B4-BE49-F238E27FC236}">
                <a16:creationId xmlns:a16="http://schemas.microsoft.com/office/drawing/2014/main" id="{8D99F5DB-BC49-5EED-3BA5-F600C71A715C}"/>
              </a:ext>
            </a:extLst>
          </p:cNvPr>
          <p:cNvSpPr/>
          <p:nvPr/>
        </p:nvSpPr>
        <p:spPr>
          <a:xfrm>
            <a:off x="4323143" y="4320816"/>
            <a:ext cx="302224" cy="302224"/>
          </a:xfrm>
          <a:prstGeom prst="ellipse">
            <a:avLst/>
          </a:prstGeom>
          <a:solidFill>
            <a:schemeClr val="bg2">
              <a:lumMod val="50000"/>
              <a:alpha val="4976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4056F096-B8F9-9AD3-97FF-791A28A4D7CD}"/>
              </a:ext>
            </a:extLst>
          </p:cNvPr>
          <p:cNvSpPr/>
          <p:nvPr/>
        </p:nvSpPr>
        <p:spPr>
          <a:xfrm>
            <a:off x="4856352" y="3457724"/>
            <a:ext cx="632749" cy="632749"/>
          </a:xfrm>
          <a:prstGeom prst="ellipse">
            <a:avLst/>
          </a:prstGeom>
          <a:noFill/>
          <a:ln w="28575">
            <a:solidFill>
              <a:schemeClr val="accent4">
                <a:lumMod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descr="Shape&#10;&#10;Description automatically generated with low confidence">
            <a:extLst>
              <a:ext uri="{FF2B5EF4-FFF2-40B4-BE49-F238E27FC236}">
                <a16:creationId xmlns:a16="http://schemas.microsoft.com/office/drawing/2014/main" id="{D9EE4421-DF5C-8217-E4C8-C3F3383E93BF}"/>
              </a:ext>
            </a:extLst>
          </p:cNvPr>
          <p:cNvPicPr>
            <a:picLocks noChangeAspect="1"/>
          </p:cNvPicPr>
          <p:nvPr/>
        </p:nvPicPr>
        <p:blipFill>
          <a:blip r:embed="rId10">
            <a:duotone>
              <a:schemeClr val="accent4">
                <a:shade val="45000"/>
                <a:satMod val="135000"/>
              </a:schemeClr>
              <a:prstClr val="white"/>
            </a:duotone>
            <a:alphaModFix amt="62000"/>
          </a:blip>
          <a:stretch>
            <a:fillRect/>
          </a:stretch>
        </p:blipFill>
        <p:spPr>
          <a:xfrm>
            <a:off x="4872782" y="4165225"/>
            <a:ext cx="609600" cy="609600"/>
          </a:xfrm>
          <a:prstGeom prst="rect">
            <a:avLst/>
          </a:prstGeom>
        </p:spPr>
      </p:pic>
      <p:sp>
        <p:nvSpPr>
          <p:cNvPr id="16" name="Rectangle 15">
            <a:extLst>
              <a:ext uri="{FF2B5EF4-FFF2-40B4-BE49-F238E27FC236}">
                <a16:creationId xmlns:a16="http://schemas.microsoft.com/office/drawing/2014/main" id="{EA0E2A3C-E038-1B0F-685F-6C83BD566447}"/>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72553FBF-070B-470E-70B5-7B3100383628}"/>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19" name="TextBox 18">
            <a:extLst>
              <a:ext uri="{FF2B5EF4-FFF2-40B4-BE49-F238E27FC236}">
                <a16:creationId xmlns:a16="http://schemas.microsoft.com/office/drawing/2014/main" id="{B083B9FB-AC59-A995-4844-BE87969DAC2E}"/>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20" name="TextBox 19">
            <a:extLst>
              <a:ext uri="{FF2B5EF4-FFF2-40B4-BE49-F238E27FC236}">
                <a16:creationId xmlns:a16="http://schemas.microsoft.com/office/drawing/2014/main" id="{96D8D727-633A-AF6B-BACD-D0D27CA773E9}"/>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21" name="TextBox 20">
            <a:extLst>
              <a:ext uri="{FF2B5EF4-FFF2-40B4-BE49-F238E27FC236}">
                <a16:creationId xmlns:a16="http://schemas.microsoft.com/office/drawing/2014/main" id="{BE6E6262-6D16-F574-3532-5295563B0092}"/>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25" name="Rectangle 24">
            <a:extLst>
              <a:ext uri="{FF2B5EF4-FFF2-40B4-BE49-F238E27FC236}">
                <a16:creationId xmlns:a16="http://schemas.microsoft.com/office/drawing/2014/main" id="{54E26F69-8422-E559-23AE-FBCE7EB27B38}"/>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descr="Shape&#10;&#10;Description automatically generated with low confidence">
            <a:extLst>
              <a:ext uri="{FF2B5EF4-FFF2-40B4-BE49-F238E27FC236}">
                <a16:creationId xmlns:a16="http://schemas.microsoft.com/office/drawing/2014/main" id="{458B4C20-A223-F945-18CD-E85C08ADF314}"/>
              </a:ext>
            </a:extLst>
          </p:cNvPr>
          <p:cNvPicPr>
            <a:picLocks noChangeAspect="1"/>
          </p:cNvPicPr>
          <p:nvPr/>
        </p:nvPicPr>
        <p:blipFill>
          <a:blip r:embed="rId10"/>
          <a:stretch>
            <a:fillRect/>
          </a:stretch>
        </p:blipFill>
        <p:spPr>
          <a:xfrm>
            <a:off x="246556" y="5702522"/>
            <a:ext cx="502746" cy="502746"/>
          </a:xfrm>
          <a:prstGeom prst="rect">
            <a:avLst/>
          </a:prstGeom>
        </p:spPr>
      </p:pic>
      <p:pic>
        <p:nvPicPr>
          <p:cNvPr id="31" name="Picture 30" descr="Diagram&#10;&#10;Description automatically generated">
            <a:extLst>
              <a:ext uri="{FF2B5EF4-FFF2-40B4-BE49-F238E27FC236}">
                <a16:creationId xmlns:a16="http://schemas.microsoft.com/office/drawing/2014/main" id="{8087F335-66BE-E80F-375E-F26454D6DFFE}"/>
              </a:ext>
            </a:extLst>
          </p:cNvPr>
          <p:cNvPicPr>
            <a:picLocks noChangeAspect="1"/>
          </p:cNvPicPr>
          <p:nvPr/>
        </p:nvPicPr>
        <p:blipFill>
          <a:blip r:embed="rId14"/>
          <a:stretch>
            <a:fillRect/>
          </a:stretch>
        </p:blipFill>
        <p:spPr>
          <a:xfrm>
            <a:off x="254475" y="3630547"/>
            <a:ext cx="502745" cy="502745"/>
          </a:xfrm>
          <a:prstGeom prst="rect">
            <a:avLst/>
          </a:prstGeom>
        </p:spPr>
      </p:pic>
      <p:sp>
        <p:nvSpPr>
          <p:cNvPr id="32" name="TextBox 31">
            <a:extLst>
              <a:ext uri="{FF2B5EF4-FFF2-40B4-BE49-F238E27FC236}">
                <a16:creationId xmlns:a16="http://schemas.microsoft.com/office/drawing/2014/main" id="{59746610-C9B1-4F02-AA28-6E98350F7DA0}"/>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sp>
        <p:nvSpPr>
          <p:cNvPr id="33" name="TextBox 32">
            <a:extLst>
              <a:ext uri="{FF2B5EF4-FFF2-40B4-BE49-F238E27FC236}">
                <a16:creationId xmlns:a16="http://schemas.microsoft.com/office/drawing/2014/main" id="{CAE4AE2F-062D-79CA-7039-6A006632C0D8}"/>
              </a:ext>
            </a:extLst>
          </p:cNvPr>
          <p:cNvSpPr txBox="1"/>
          <p:nvPr/>
        </p:nvSpPr>
        <p:spPr>
          <a:xfrm>
            <a:off x="660451" y="5745943"/>
            <a:ext cx="403102" cy="369332"/>
          </a:xfrm>
          <a:prstGeom prst="rect">
            <a:avLst/>
          </a:prstGeom>
          <a:noFill/>
        </p:spPr>
        <p:txBody>
          <a:bodyPr wrap="square" rtlCol="0">
            <a:spAutoFit/>
          </a:bodyPr>
          <a:lstStyle/>
          <a:p>
            <a:r>
              <a:rPr lang="en-US" dirty="0"/>
              <a:t>x4</a:t>
            </a:r>
          </a:p>
        </p:txBody>
      </p:sp>
      <p:pic>
        <p:nvPicPr>
          <p:cNvPr id="34" name="Picture 33">
            <a:extLst>
              <a:ext uri="{FF2B5EF4-FFF2-40B4-BE49-F238E27FC236}">
                <a16:creationId xmlns:a16="http://schemas.microsoft.com/office/drawing/2014/main" id="{FD8A6206-F7C0-D3E0-E92A-5BE2CE1BF80F}"/>
              </a:ext>
            </a:extLst>
          </p:cNvPr>
          <p:cNvPicPr>
            <a:picLocks noChangeAspect="1"/>
          </p:cNvPicPr>
          <p:nvPr/>
        </p:nvPicPr>
        <p:blipFill>
          <a:blip r:embed="rId13"/>
          <a:stretch>
            <a:fillRect/>
          </a:stretch>
        </p:blipFill>
        <p:spPr>
          <a:xfrm>
            <a:off x="250326" y="4273968"/>
            <a:ext cx="502745" cy="502745"/>
          </a:xfrm>
          <a:prstGeom prst="rect">
            <a:avLst/>
          </a:prstGeom>
        </p:spPr>
      </p:pic>
      <p:sp>
        <p:nvSpPr>
          <p:cNvPr id="35" name="TextBox 34">
            <a:extLst>
              <a:ext uri="{FF2B5EF4-FFF2-40B4-BE49-F238E27FC236}">
                <a16:creationId xmlns:a16="http://schemas.microsoft.com/office/drawing/2014/main" id="{EFC2A41C-8CE1-DC3E-A434-524241933949}"/>
              </a:ext>
            </a:extLst>
          </p:cNvPr>
          <p:cNvSpPr txBox="1"/>
          <p:nvPr/>
        </p:nvSpPr>
        <p:spPr>
          <a:xfrm>
            <a:off x="649225" y="4348086"/>
            <a:ext cx="403102" cy="369332"/>
          </a:xfrm>
          <a:prstGeom prst="rect">
            <a:avLst/>
          </a:prstGeom>
          <a:noFill/>
        </p:spPr>
        <p:txBody>
          <a:bodyPr wrap="square" rtlCol="0">
            <a:spAutoFit/>
          </a:bodyPr>
          <a:lstStyle/>
          <a:p>
            <a:r>
              <a:rPr lang="en-US" dirty="0"/>
              <a:t>x1</a:t>
            </a:r>
          </a:p>
        </p:txBody>
      </p:sp>
      <p:pic>
        <p:nvPicPr>
          <p:cNvPr id="36" name="Picture 35" descr="A silhouette of a person&#10;&#10;Description automatically generated with low confidence">
            <a:extLst>
              <a:ext uri="{FF2B5EF4-FFF2-40B4-BE49-F238E27FC236}">
                <a16:creationId xmlns:a16="http://schemas.microsoft.com/office/drawing/2014/main" id="{E5A58E3A-7FBA-4EA0-80B6-B583CBD92C11}"/>
              </a:ext>
            </a:extLst>
          </p:cNvPr>
          <p:cNvPicPr>
            <a:picLocks noChangeAspect="1"/>
          </p:cNvPicPr>
          <p:nvPr/>
        </p:nvPicPr>
        <p:blipFill>
          <a:blip r:embed="rId6"/>
          <a:stretch>
            <a:fillRect/>
          </a:stretch>
        </p:blipFill>
        <p:spPr>
          <a:xfrm>
            <a:off x="7134245" y="5733345"/>
            <a:ext cx="500474" cy="500474"/>
          </a:xfrm>
          <a:prstGeom prst="rect">
            <a:avLst/>
          </a:prstGeom>
        </p:spPr>
      </p:pic>
      <p:sp>
        <p:nvSpPr>
          <p:cNvPr id="37" name="TextBox 36">
            <a:extLst>
              <a:ext uri="{FF2B5EF4-FFF2-40B4-BE49-F238E27FC236}">
                <a16:creationId xmlns:a16="http://schemas.microsoft.com/office/drawing/2014/main" id="{E308E622-BEA9-4FDF-4A76-0FF80A9F8C4A}"/>
              </a:ext>
            </a:extLst>
          </p:cNvPr>
          <p:cNvSpPr txBox="1"/>
          <p:nvPr/>
        </p:nvSpPr>
        <p:spPr>
          <a:xfrm>
            <a:off x="7523572" y="5798916"/>
            <a:ext cx="403102" cy="369332"/>
          </a:xfrm>
          <a:prstGeom prst="rect">
            <a:avLst/>
          </a:prstGeom>
          <a:noFill/>
        </p:spPr>
        <p:txBody>
          <a:bodyPr wrap="square" rtlCol="0">
            <a:spAutoFit/>
          </a:bodyPr>
          <a:lstStyle/>
          <a:p>
            <a:r>
              <a:rPr lang="en-US" dirty="0"/>
              <a:t>x1</a:t>
            </a:r>
          </a:p>
        </p:txBody>
      </p:sp>
      <p:sp>
        <p:nvSpPr>
          <p:cNvPr id="38" name="Rectangle 37">
            <a:extLst>
              <a:ext uri="{FF2B5EF4-FFF2-40B4-BE49-F238E27FC236}">
                <a16:creationId xmlns:a16="http://schemas.microsoft.com/office/drawing/2014/main" id="{06D5425B-5DED-65FE-EECB-67FD1BDC324F}"/>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Mary's Turn</a:t>
            </a:r>
          </a:p>
        </p:txBody>
      </p:sp>
      <p:sp>
        <p:nvSpPr>
          <p:cNvPr id="2" name="Rectangle 1">
            <a:extLst>
              <a:ext uri="{FF2B5EF4-FFF2-40B4-BE49-F238E27FC236}">
                <a16:creationId xmlns:a16="http://schemas.microsoft.com/office/drawing/2014/main" id="{D9CFFF8B-D08C-85E5-A0B5-35EA5325754B}"/>
              </a:ext>
            </a:extLst>
          </p:cNvPr>
          <p:cNvSpPr/>
          <p:nvPr/>
        </p:nvSpPr>
        <p:spPr>
          <a:xfrm>
            <a:off x="4115060" y="3424876"/>
            <a:ext cx="697896" cy="69551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2" name="Picture 81" descr="Shape&#10;&#10;Description automatically generated with low confidence">
            <a:extLst>
              <a:ext uri="{FF2B5EF4-FFF2-40B4-BE49-F238E27FC236}">
                <a16:creationId xmlns:a16="http://schemas.microsoft.com/office/drawing/2014/main" id="{BF43531F-9671-79E9-CAEE-6A9B149F01D2}"/>
              </a:ext>
            </a:extLst>
          </p:cNvPr>
          <p:cNvPicPr>
            <a:picLocks noChangeAspect="1"/>
          </p:cNvPicPr>
          <p:nvPr/>
        </p:nvPicPr>
        <p:blipFill>
          <a:blip r:embed="rId10"/>
          <a:stretch>
            <a:fillRect/>
          </a:stretch>
        </p:blipFill>
        <p:spPr>
          <a:xfrm>
            <a:off x="4162048" y="3451803"/>
            <a:ext cx="609600" cy="609600"/>
          </a:xfrm>
          <a:prstGeom prst="rect">
            <a:avLst/>
          </a:prstGeom>
        </p:spPr>
      </p:pic>
      <p:pic>
        <p:nvPicPr>
          <p:cNvPr id="24" name="Graphic 23" descr="Cursor with solid fill">
            <a:extLst>
              <a:ext uri="{FF2B5EF4-FFF2-40B4-BE49-F238E27FC236}">
                <a16:creationId xmlns:a16="http://schemas.microsoft.com/office/drawing/2014/main" id="{3F2184C9-F3A5-A991-BB00-6359AA086559}"/>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312564" y="3604203"/>
            <a:ext cx="914400" cy="914400"/>
          </a:xfrm>
          <a:prstGeom prst="rect">
            <a:avLst/>
          </a:prstGeom>
        </p:spPr>
      </p:pic>
    </p:spTree>
    <p:extLst>
      <p:ext uri="{BB962C8B-B14F-4D97-AF65-F5344CB8AC3E}">
        <p14:creationId xmlns:p14="http://schemas.microsoft.com/office/powerpoint/2010/main" val="293962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B0834F-5DED-329B-DFA3-9C374AC0081E}"/>
              </a:ext>
            </a:extLst>
          </p:cNvPr>
          <p:cNvPicPr>
            <a:picLocks noChangeAspect="1"/>
          </p:cNvPicPr>
          <p:nvPr/>
        </p:nvPicPr>
        <p:blipFill>
          <a:blip r:embed="rId2"/>
          <a:stretch>
            <a:fillRect/>
          </a:stretch>
        </p:blipFill>
        <p:spPr>
          <a:xfrm>
            <a:off x="882389" y="527288"/>
            <a:ext cx="6638053" cy="582125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5816977"/>
          </a:xfrm>
          <a:prstGeom prst="rect">
            <a:avLst/>
          </a:prstGeom>
          <a:noFill/>
        </p:spPr>
        <p:txBody>
          <a:bodyPr wrap="square" rtlCol="0">
            <a:spAutoFit/>
          </a:bodyPr>
          <a:lstStyle/>
          <a:p>
            <a:r>
              <a:rPr lang="en-US" b="1" dirty="0"/>
              <a:t>UC14 - </a:t>
            </a:r>
            <a:r>
              <a:rPr lang="en-GB" sz="1800" b="1" i="0" u="none" strike="noStrike" baseline="0" dirty="0">
                <a:solidFill>
                  <a:srgbClr val="000000"/>
                </a:solidFill>
              </a:rPr>
              <a:t>Check </a:t>
            </a:r>
            <a:endParaRPr lang="en-US" b="1" dirty="0"/>
          </a:p>
          <a:p>
            <a:endParaRPr lang="en-US" dirty="0"/>
          </a:p>
          <a:p>
            <a:r>
              <a:rPr lang="en-US" sz="1400" b="1" dirty="0"/>
              <a:t>Task: </a:t>
            </a:r>
            <a:r>
              <a:rPr lang="en-US" sz="1400" dirty="0"/>
              <a:t>Put king in check</a:t>
            </a:r>
            <a:endParaRPr lang="en-US" sz="1400" b="1" dirty="0"/>
          </a:p>
          <a:p>
            <a:endParaRPr lang="en-US" sz="1400" b="1" dirty="0"/>
          </a:p>
          <a:p>
            <a:r>
              <a:rPr lang="en-US" sz="1400" b="1" dirty="0"/>
              <a:t>Action:</a:t>
            </a:r>
          </a:p>
          <a:p>
            <a:pPr marL="285750" indent="-285750">
              <a:buFont typeface="Arial" panose="020B0604020202020204" pitchFamily="34" charset="0"/>
              <a:buChar char="•"/>
            </a:pPr>
            <a:r>
              <a:rPr lang="en-US" sz="1400" dirty="0"/>
              <a:t>When a king is placed into check by the opposing user, the cell underneath the king will turn yellow.</a:t>
            </a:r>
          </a:p>
          <a:p>
            <a:pPr marL="285750" indent="-285750">
              <a:buFont typeface="Arial" panose="020B0604020202020204" pitchFamily="34" charset="0"/>
              <a:buChar char="•"/>
            </a:pPr>
            <a:r>
              <a:rPr lang="en-US" sz="1400" dirty="0"/>
              <a:t>If the user selects the king to move, the dots shown will only show valid moves to get the user of out check.</a:t>
            </a:r>
          </a:p>
          <a:p>
            <a:pPr marL="285750" indent="-285750">
              <a:buFont typeface="Arial" panose="020B0604020202020204" pitchFamily="34" charset="0"/>
              <a:buChar char="•"/>
            </a:pPr>
            <a:r>
              <a:rPr lang="en-US" sz="1400" dirty="0"/>
              <a:t>If other pieces can be moved to get the king out of check then when a piece is selected the moves are shown. </a:t>
            </a:r>
          </a:p>
          <a:p>
            <a:pPr marL="285750" indent="-285750">
              <a:buFont typeface="Arial" panose="020B0604020202020204" pitchFamily="34" charset="0"/>
              <a:buChar char="•"/>
            </a:pPr>
            <a:r>
              <a:rPr lang="en-US" sz="1400" dirty="0"/>
              <a:t>If a user selects a piece that cannot protect the king, its potential moves will not be shown.</a:t>
            </a:r>
          </a:p>
          <a:p>
            <a:endParaRPr lang="en-US" sz="1400" dirty="0"/>
          </a:p>
          <a:p>
            <a:r>
              <a:rPr lang="en-US" sz="1400" b="1" dirty="0"/>
              <a:t>Result: </a:t>
            </a:r>
          </a:p>
          <a:p>
            <a:r>
              <a:rPr lang="en-US" sz="1400" dirty="0"/>
              <a:t>The player should only be able to move the king out of check. If the player tries to perform another action, then the game will display a prompt letting them know they are in check and need to get their king out of check.</a:t>
            </a:r>
          </a:p>
        </p:txBody>
      </p:sp>
      <p:pic>
        <p:nvPicPr>
          <p:cNvPr id="68" name="Picture 67">
            <a:extLst>
              <a:ext uri="{FF2B5EF4-FFF2-40B4-BE49-F238E27FC236}">
                <a16:creationId xmlns:a16="http://schemas.microsoft.com/office/drawing/2014/main" id="{E3C2066B-7594-54D9-5C7E-843584B907E5}"/>
              </a:ext>
            </a:extLst>
          </p:cNvPr>
          <p:cNvPicPr>
            <a:picLocks noChangeAspect="1"/>
          </p:cNvPicPr>
          <p:nvPr/>
        </p:nvPicPr>
        <p:blipFill>
          <a:blip r:embed="rId3"/>
          <a:stretch>
            <a:fillRect/>
          </a:stretch>
        </p:blipFill>
        <p:spPr>
          <a:xfrm>
            <a:off x="4878107" y="2769471"/>
            <a:ext cx="609600" cy="609600"/>
          </a:xfrm>
          <a:prstGeom prst="rect">
            <a:avLst/>
          </a:prstGeom>
        </p:spPr>
      </p:pic>
      <p:sp>
        <p:nvSpPr>
          <p:cNvPr id="9" name="Rectangle 8">
            <a:extLst>
              <a:ext uri="{FF2B5EF4-FFF2-40B4-BE49-F238E27FC236}">
                <a16:creationId xmlns:a16="http://schemas.microsoft.com/office/drawing/2014/main" id="{2C84DE40-BBE8-6503-6859-FAA72BA2401E}"/>
              </a:ext>
            </a:extLst>
          </p:cNvPr>
          <p:cNvSpPr/>
          <p:nvPr/>
        </p:nvSpPr>
        <p:spPr>
          <a:xfrm>
            <a:off x="4833530" y="590480"/>
            <a:ext cx="697896" cy="69551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6" name="Picture 65" descr="A picture containing scissors, tool, brass knucks, weapon&#10;&#10;Description automatically generated">
            <a:extLst>
              <a:ext uri="{FF2B5EF4-FFF2-40B4-BE49-F238E27FC236}">
                <a16:creationId xmlns:a16="http://schemas.microsoft.com/office/drawing/2014/main" id="{5A0B7E94-EC2F-3ECD-BCFA-96805A26D8BA}"/>
              </a:ext>
            </a:extLst>
          </p:cNvPr>
          <p:cNvPicPr>
            <a:picLocks noChangeAspect="1"/>
          </p:cNvPicPr>
          <p:nvPr/>
        </p:nvPicPr>
        <p:blipFill>
          <a:blip r:embed="rId4"/>
          <a:stretch>
            <a:fillRect/>
          </a:stretch>
        </p:blipFill>
        <p:spPr>
          <a:xfrm>
            <a:off x="4881457" y="593953"/>
            <a:ext cx="609600" cy="609600"/>
          </a:xfrm>
          <a:prstGeom prst="rect">
            <a:avLst/>
          </a:prstGeom>
        </p:spPr>
      </p:pic>
      <p:pic>
        <p:nvPicPr>
          <p:cNvPr id="2" name="Graphic 1" descr="Cursor with solid fill">
            <a:extLst>
              <a:ext uri="{FF2B5EF4-FFF2-40B4-BE49-F238E27FC236}">
                <a16:creationId xmlns:a16="http://schemas.microsoft.com/office/drawing/2014/main" id="{C3B00F66-84A4-F1CA-2742-E639A768A51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66000" y="736061"/>
            <a:ext cx="914400" cy="914400"/>
          </a:xfrm>
          <a:prstGeom prst="rect">
            <a:avLst/>
          </a:prstGeom>
        </p:spPr>
      </p:pic>
      <p:sp>
        <p:nvSpPr>
          <p:cNvPr id="10" name="Oval 9">
            <a:extLst>
              <a:ext uri="{FF2B5EF4-FFF2-40B4-BE49-F238E27FC236}">
                <a16:creationId xmlns:a16="http://schemas.microsoft.com/office/drawing/2014/main" id="{6209F398-A557-F92A-34FD-9F75C9EDE9E1}"/>
              </a:ext>
            </a:extLst>
          </p:cNvPr>
          <p:cNvSpPr/>
          <p:nvPr/>
        </p:nvSpPr>
        <p:spPr>
          <a:xfrm>
            <a:off x="4328370" y="766944"/>
            <a:ext cx="302224" cy="302224"/>
          </a:xfrm>
          <a:prstGeom prst="ellipse">
            <a:avLst/>
          </a:prstGeom>
          <a:solidFill>
            <a:schemeClr val="bg2">
              <a:lumMod val="50000"/>
              <a:alpha val="4976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25C990-A392-8142-3C4D-1A76555F2918}"/>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D9044367-072F-319E-C403-AB021B161A0E}"/>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14" name="TextBox 13">
            <a:extLst>
              <a:ext uri="{FF2B5EF4-FFF2-40B4-BE49-F238E27FC236}">
                <a16:creationId xmlns:a16="http://schemas.microsoft.com/office/drawing/2014/main" id="{32CC28C0-3A66-FF76-0053-70B6CBD3E5CD}"/>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16" name="TextBox 15">
            <a:extLst>
              <a:ext uri="{FF2B5EF4-FFF2-40B4-BE49-F238E27FC236}">
                <a16:creationId xmlns:a16="http://schemas.microsoft.com/office/drawing/2014/main" id="{FC1E7764-3C3F-BDFA-54BA-3545C7B13AEC}"/>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17" name="TextBox 16">
            <a:extLst>
              <a:ext uri="{FF2B5EF4-FFF2-40B4-BE49-F238E27FC236}">
                <a16:creationId xmlns:a16="http://schemas.microsoft.com/office/drawing/2014/main" id="{DA440880-E90C-6CEE-1F75-48F6191B17E0}"/>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19" name="Rectangle 18">
            <a:extLst>
              <a:ext uri="{FF2B5EF4-FFF2-40B4-BE49-F238E27FC236}">
                <a16:creationId xmlns:a16="http://schemas.microsoft.com/office/drawing/2014/main" id="{5B38670D-B0A7-2528-4635-9AC463C0EB40}"/>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Diagram&#10;&#10;Description automatically generated">
            <a:extLst>
              <a:ext uri="{FF2B5EF4-FFF2-40B4-BE49-F238E27FC236}">
                <a16:creationId xmlns:a16="http://schemas.microsoft.com/office/drawing/2014/main" id="{D9C034E1-8078-0355-2D10-5CFBC24C9F80}"/>
              </a:ext>
            </a:extLst>
          </p:cNvPr>
          <p:cNvPicPr>
            <a:picLocks noChangeAspect="1"/>
          </p:cNvPicPr>
          <p:nvPr/>
        </p:nvPicPr>
        <p:blipFill>
          <a:blip r:embed="rId7"/>
          <a:stretch>
            <a:fillRect/>
          </a:stretch>
        </p:blipFill>
        <p:spPr>
          <a:xfrm>
            <a:off x="254475" y="3630547"/>
            <a:ext cx="502745" cy="502745"/>
          </a:xfrm>
          <a:prstGeom prst="rect">
            <a:avLst/>
          </a:prstGeom>
        </p:spPr>
      </p:pic>
      <p:sp>
        <p:nvSpPr>
          <p:cNvPr id="21" name="TextBox 20">
            <a:extLst>
              <a:ext uri="{FF2B5EF4-FFF2-40B4-BE49-F238E27FC236}">
                <a16:creationId xmlns:a16="http://schemas.microsoft.com/office/drawing/2014/main" id="{BE48E32B-626F-CB89-E39F-A6C6DFBB3CEA}"/>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pic>
        <p:nvPicPr>
          <p:cNvPr id="22" name="Picture 21" descr="A silhouette of a person&#10;&#10;Description automatically generated with low confidence">
            <a:extLst>
              <a:ext uri="{FF2B5EF4-FFF2-40B4-BE49-F238E27FC236}">
                <a16:creationId xmlns:a16="http://schemas.microsoft.com/office/drawing/2014/main" id="{E52DD2F5-D006-B919-8EA2-AA838A3B099E}"/>
              </a:ext>
            </a:extLst>
          </p:cNvPr>
          <p:cNvPicPr>
            <a:picLocks noChangeAspect="1"/>
          </p:cNvPicPr>
          <p:nvPr/>
        </p:nvPicPr>
        <p:blipFill>
          <a:blip r:embed="rId8"/>
          <a:stretch>
            <a:fillRect/>
          </a:stretch>
        </p:blipFill>
        <p:spPr>
          <a:xfrm>
            <a:off x="3474226" y="4216212"/>
            <a:ext cx="609600" cy="609600"/>
          </a:xfrm>
          <a:prstGeom prst="rect">
            <a:avLst/>
          </a:prstGeom>
        </p:spPr>
      </p:pic>
      <p:pic>
        <p:nvPicPr>
          <p:cNvPr id="23" name="Picture 22" descr="Diagram&#10;&#10;Description automatically generated">
            <a:extLst>
              <a:ext uri="{FF2B5EF4-FFF2-40B4-BE49-F238E27FC236}">
                <a16:creationId xmlns:a16="http://schemas.microsoft.com/office/drawing/2014/main" id="{0F9C7B95-03C3-0C7C-0733-8B6B3EE7321A}"/>
              </a:ext>
            </a:extLst>
          </p:cNvPr>
          <p:cNvPicPr>
            <a:picLocks noChangeAspect="1"/>
          </p:cNvPicPr>
          <p:nvPr/>
        </p:nvPicPr>
        <p:blipFill>
          <a:blip r:embed="rId7"/>
          <a:stretch>
            <a:fillRect/>
          </a:stretch>
        </p:blipFill>
        <p:spPr>
          <a:xfrm>
            <a:off x="2708552" y="588516"/>
            <a:ext cx="609600" cy="609600"/>
          </a:xfrm>
          <a:prstGeom prst="rect">
            <a:avLst/>
          </a:prstGeom>
        </p:spPr>
      </p:pic>
      <p:pic>
        <p:nvPicPr>
          <p:cNvPr id="26" name="Picture 25" descr="Shape&#10;&#10;Description automatically generated with low confidence">
            <a:extLst>
              <a:ext uri="{FF2B5EF4-FFF2-40B4-BE49-F238E27FC236}">
                <a16:creationId xmlns:a16="http://schemas.microsoft.com/office/drawing/2014/main" id="{5CBDED03-9B70-2A4B-0006-968901F902A6}"/>
              </a:ext>
            </a:extLst>
          </p:cNvPr>
          <p:cNvPicPr>
            <a:picLocks noChangeAspect="1"/>
          </p:cNvPicPr>
          <p:nvPr/>
        </p:nvPicPr>
        <p:blipFill>
          <a:blip r:embed="rId9"/>
          <a:stretch>
            <a:fillRect/>
          </a:stretch>
        </p:blipFill>
        <p:spPr>
          <a:xfrm>
            <a:off x="1993458" y="1315113"/>
            <a:ext cx="609600" cy="609600"/>
          </a:xfrm>
          <a:prstGeom prst="rect">
            <a:avLst/>
          </a:prstGeom>
        </p:spPr>
      </p:pic>
      <p:pic>
        <p:nvPicPr>
          <p:cNvPr id="27" name="Picture 26" descr="A close-up of a ring&#10;&#10;Description automatically generated with low confidence">
            <a:extLst>
              <a:ext uri="{FF2B5EF4-FFF2-40B4-BE49-F238E27FC236}">
                <a16:creationId xmlns:a16="http://schemas.microsoft.com/office/drawing/2014/main" id="{1AECA7DC-B6A6-5950-F2BC-53D2F434826C}"/>
              </a:ext>
            </a:extLst>
          </p:cNvPr>
          <p:cNvPicPr>
            <a:picLocks noChangeAspect="1"/>
          </p:cNvPicPr>
          <p:nvPr/>
        </p:nvPicPr>
        <p:blipFill>
          <a:blip r:embed="rId10"/>
          <a:stretch>
            <a:fillRect/>
          </a:stretch>
        </p:blipFill>
        <p:spPr>
          <a:xfrm>
            <a:off x="3461347" y="601395"/>
            <a:ext cx="609600" cy="609600"/>
          </a:xfrm>
          <a:prstGeom prst="rect">
            <a:avLst/>
          </a:prstGeom>
        </p:spPr>
      </p:pic>
      <p:pic>
        <p:nvPicPr>
          <p:cNvPr id="29" name="Picture 28" descr="Icon&#10;&#10;Description automatically generated with medium confidence">
            <a:extLst>
              <a:ext uri="{FF2B5EF4-FFF2-40B4-BE49-F238E27FC236}">
                <a16:creationId xmlns:a16="http://schemas.microsoft.com/office/drawing/2014/main" id="{FAE8B86D-12DA-92DC-721D-E3EC21B3CCDD}"/>
              </a:ext>
            </a:extLst>
          </p:cNvPr>
          <p:cNvPicPr>
            <a:picLocks noChangeAspect="1"/>
          </p:cNvPicPr>
          <p:nvPr/>
        </p:nvPicPr>
        <p:blipFill>
          <a:blip r:embed="rId11"/>
          <a:stretch>
            <a:fillRect/>
          </a:stretch>
        </p:blipFill>
        <p:spPr>
          <a:xfrm>
            <a:off x="1259922" y="579550"/>
            <a:ext cx="609600" cy="609600"/>
          </a:xfrm>
          <a:prstGeom prst="rect">
            <a:avLst/>
          </a:prstGeom>
        </p:spPr>
      </p:pic>
      <p:pic>
        <p:nvPicPr>
          <p:cNvPr id="30" name="Picture 29">
            <a:extLst>
              <a:ext uri="{FF2B5EF4-FFF2-40B4-BE49-F238E27FC236}">
                <a16:creationId xmlns:a16="http://schemas.microsoft.com/office/drawing/2014/main" id="{05D09CFE-3D84-647C-7802-4694CDD21357}"/>
              </a:ext>
            </a:extLst>
          </p:cNvPr>
          <p:cNvPicPr>
            <a:picLocks noChangeAspect="1"/>
          </p:cNvPicPr>
          <p:nvPr/>
        </p:nvPicPr>
        <p:blipFill>
          <a:blip r:embed="rId3"/>
          <a:stretch>
            <a:fillRect/>
          </a:stretch>
        </p:blipFill>
        <p:spPr>
          <a:xfrm>
            <a:off x="5567452" y="588516"/>
            <a:ext cx="609600" cy="609600"/>
          </a:xfrm>
          <a:prstGeom prst="rect">
            <a:avLst/>
          </a:prstGeom>
        </p:spPr>
      </p:pic>
      <p:pic>
        <p:nvPicPr>
          <p:cNvPr id="31" name="Picture 30" descr="Icon&#10;&#10;Description automatically generated with medium confidence">
            <a:extLst>
              <a:ext uri="{FF2B5EF4-FFF2-40B4-BE49-F238E27FC236}">
                <a16:creationId xmlns:a16="http://schemas.microsoft.com/office/drawing/2014/main" id="{3F5E987E-01FF-CBF7-0E44-11CAB8AD72F7}"/>
              </a:ext>
            </a:extLst>
          </p:cNvPr>
          <p:cNvPicPr>
            <a:picLocks noChangeAspect="1"/>
          </p:cNvPicPr>
          <p:nvPr/>
        </p:nvPicPr>
        <p:blipFill>
          <a:blip r:embed="rId11"/>
          <a:stretch>
            <a:fillRect/>
          </a:stretch>
        </p:blipFill>
        <p:spPr>
          <a:xfrm>
            <a:off x="6312824" y="614988"/>
            <a:ext cx="609600" cy="609600"/>
          </a:xfrm>
          <a:prstGeom prst="rect">
            <a:avLst/>
          </a:prstGeom>
        </p:spPr>
      </p:pic>
      <p:pic>
        <p:nvPicPr>
          <p:cNvPr id="32" name="Picture 31" descr="Shape&#10;&#10;Description automatically generated with low confidence">
            <a:extLst>
              <a:ext uri="{FF2B5EF4-FFF2-40B4-BE49-F238E27FC236}">
                <a16:creationId xmlns:a16="http://schemas.microsoft.com/office/drawing/2014/main" id="{C1ADE1DD-3A58-045D-6C97-3724BDB82F12}"/>
              </a:ext>
            </a:extLst>
          </p:cNvPr>
          <p:cNvPicPr>
            <a:picLocks noChangeAspect="1"/>
          </p:cNvPicPr>
          <p:nvPr/>
        </p:nvPicPr>
        <p:blipFill>
          <a:blip r:embed="rId9"/>
          <a:stretch>
            <a:fillRect/>
          </a:stretch>
        </p:blipFill>
        <p:spPr>
          <a:xfrm>
            <a:off x="1254803" y="1315113"/>
            <a:ext cx="609600" cy="609600"/>
          </a:xfrm>
          <a:prstGeom prst="rect">
            <a:avLst/>
          </a:prstGeom>
        </p:spPr>
      </p:pic>
      <p:pic>
        <p:nvPicPr>
          <p:cNvPr id="33" name="Picture 32" descr="Shape&#10;&#10;Description automatically generated with low confidence">
            <a:extLst>
              <a:ext uri="{FF2B5EF4-FFF2-40B4-BE49-F238E27FC236}">
                <a16:creationId xmlns:a16="http://schemas.microsoft.com/office/drawing/2014/main" id="{2D653D78-18CA-0E31-4B73-BFDA0CE1E545}"/>
              </a:ext>
            </a:extLst>
          </p:cNvPr>
          <p:cNvPicPr>
            <a:picLocks noChangeAspect="1"/>
          </p:cNvPicPr>
          <p:nvPr/>
        </p:nvPicPr>
        <p:blipFill>
          <a:blip r:embed="rId9"/>
          <a:stretch>
            <a:fillRect/>
          </a:stretch>
        </p:blipFill>
        <p:spPr>
          <a:xfrm>
            <a:off x="3453178" y="1320310"/>
            <a:ext cx="609600" cy="609600"/>
          </a:xfrm>
          <a:prstGeom prst="rect">
            <a:avLst/>
          </a:prstGeom>
        </p:spPr>
      </p:pic>
      <p:pic>
        <p:nvPicPr>
          <p:cNvPr id="34" name="Picture 33" descr="Shape&#10;&#10;Description automatically generated with low confidence">
            <a:extLst>
              <a:ext uri="{FF2B5EF4-FFF2-40B4-BE49-F238E27FC236}">
                <a16:creationId xmlns:a16="http://schemas.microsoft.com/office/drawing/2014/main" id="{3236E8C1-1376-0C08-27DF-E13A41FBE3AB}"/>
              </a:ext>
            </a:extLst>
          </p:cNvPr>
          <p:cNvPicPr>
            <a:picLocks noChangeAspect="1"/>
          </p:cNvPicPr>
          <p:nvPr/>
        </p:nvPicPr>
        <p:blipFill>
          <a:blip r:embed="rId9"/>
          <a:stretch>
            <a:fillRect/>
          </a:stretch>
        </p:blipFill>
        <p:spPr>
          <a:xfrm>
            <a:off x="2712939" y="1315113"/>
            <a:ext cx="609600" cy="609600"/>
          </a:xfrm>
          <a:prstGeom prst="rect">
            <a:avLst/>
          </a:prstGeom>
        </p:spPr>
      </p:pic>
      <p:pic>
        <p:nvPicPr>
          <p:cNvPr id="35" name="Picture 34" descr="Shape&#10;&#10;Description automatically generated with low confidence">
            <a:extLst>
              <a:ext uri="{FF2B5EF4-FFF2-40B4-BE49-F238E27FC236}">
                <a16:creationId xmlns:a16="http://schemas.microsoft.com/office/drawing/2014/main" id="{63D6476D-BBBA-AEEF-F0F5-D12181173C49}"/>
              </a:ext>
            </a:extLst>
          </p:cNvPr>
          <p:cNvPicPr>
            <a:picLocks noChangeAspect="1"/>
          </p:cNvPicPr>
          <p:nvPr/>
        </p:nvPicPr>
        <p:blipFill>
          <a:blip r:embed="rId9"/>
          <a:stretch>
            <a:fillRect/>
          </a:stretch>
        </p:blipFill>
        <p:spPr>
          <a:xfrm>
            <a:off x="4878107" y="1321406"/>
            <a:ext cx="609600" cy="609600"/>
          </a:xfrm>
          <a:prstGeom prst="rect">
            <a:avLst/>
          </a:prstGeom>
        </p:spPr>
      </p:pic>
      <p:pic>
        <p:nvPicPr>
          <p:cNvPr id="36" name="Picture 35" descr="Shape&#10;&#10;Description automatically generated with low confidence">
            <a:extLst>
              <a:ext uri="{FF2B5EF4-FFF2-40B4-BE49-F238E27FC236}">
                <a16:creationId xmlns:a16="http://schemas.microsoft.com/office/drawing/2014/main" id="{E5A00841-491C-B9F4-3244-52EE0627DBB2}"/>
              </a:ext>
            </a:extLst>
          </p:cNvPr>
          <p:cNvPicPr>
            <a:picLocks noChangeAspect="1"/>
          </p:cNvPicPr>
          <p:nvPr/>
        </p:nvPicPr>
        <p:blipFill>
          <a:blip r:embed="rId9"/>
          <a:stretch>
            <a:fillRect/>
          </a:stretch>
        </p:blipFill>
        <p:spPr>
          <a:xfrm>
            <a:off x="4154192" y="1315113"/>
            <a:ext cx="609600" cy="609600"/>
          </a:xfrm>
          <a:prstGeom prst="rect">
            <a:avLst/>
          </a:prstGeom>
        </p:spPr>
      </p:pic>
      <p:pic>
        <p:nvPicPr>
          <p:cNvPr id="37" name="Picture 36" descr="Shape&#10;&#10;Description automatically generated with low confidence">
            <a:extLst>
              <a:ext uri="{FF2B5EF4-FFF2-40B4-BE49-F238E27FC236}">
                <a16:creationId xmlns:a16="http://schemas.microsoft.com/office/drawing/2014/main" id="{CFA24F70-B857-5EAB-0026-3DD15F585B96}"/>
              </a:ext>
            </a:extLst>
          </p:cNvPr>
          <p:cNvPicPr>
            <a:picLocks noChangeAspect="1"/>
          </p:cNvPicPr>
          <p:nvPr/>
        </p:nvPicPr>
        <p:blipFill>
          <a:blip r:embed="rId9"/>
          <a:stretch>
            <a:fillRect/>
          </a:stretch>
        </p:blipFill>
        <p:spPr>
          <a:xfrm>
            <a:off x="6303036" y="1333189"/>
            <a:ext cx="609600" cy="609600"/>
          </a:xfrm>
          <a:prstGeom prst="rect">
            <a:avLst/>
          </a:prstGeom>
        </p:spPr>
      </p:pic>
      <p:pic>
        <p:nvPicPr>
          <p:cNvPr id="38" name="Picture 37" descr="Shape&#10;&#10;Description automatically generated with low confidence">
            <a:extLst>
              <a:ext uri="{FF2B5EF4-FFF2-40B4-BE49-F238E27FC236}">
                <a16:creationId xmlns:a16="http://schemas.microsoft.com/office/drawing/2014/main" id="{B921D689-0590-704E-A2A2-D503D61234AE}"/>
              </a:ext>
            </a:extLst>
          </p:cNvPr>
          <p:cNvPicPr>
            <a:picLocks noChangeAspect="1"/>
          </p:cNvPicPr>
          <p:nvPr/>
        </p:nvPicPr>
        <p:blipFill>
          <a:blip r:embed="rId9"/>
          <a:stretch>
            <a:fillRect/>
          </a:stretch>
        </p:blipFill>
        <p:spPr>
          <a:xfrm>
            <a:off x="5596318" y="2040220"/>
            <a:ext cx="609600" cy="609600"/>
          </a:xfrm>
          <a:prstGeom prst="rect">
            <a:avLst/>
          </a:prstGeom>
        </p:spPr>
      </p:pic>
      <p:grpSp>
        <p:nvGrpSpPr>
          <p:cNvPr id="39" name="Group 38">
            <a:extLst>
              <a:ext uri="{FF2B5EF4-FFF2-40B4-BE49-F238E27FC236}">
                <a16:creationId xmlns:a16="http://schemas.microsoft.com/office/drawing/2014/main" id="{E7D1B1E3-EA29-4D9D-076E-805E902928AE}"/>
              </a:ext>
            </a:extLst>
          </p:cNvPr>
          <p:cNvGrpSpPr/>
          <p:nvPr/>
        </p:nvGrpSpPr>
        <p:grpSpPr>
          <a:xfrm>
            <a:off x="1254803" y="2040220"/>
            <a:ext cx="5688311" cy="4173740"/>
            <a:chOff x="1254803" y="2040220"/>
            <a:chExt cx="5688311" cy="4173740"/>
          </a:xfrm>
        </p:grpSpPr>
        <p:pic>
          <p:nvPicPr>
            <p:cNvPr id="40" name="Picture 39" descr="A picture containing text, clipart&#10;&#10;Description automatically generated">
              <a:extLst>
                <a:ext uri="{FF2B5EF4-FFF2-40B4-BE49-F238E27FC236}">
                  <a16:creationId xmlns:a16="http://schemas.microsoft.com/office/drawing/2014/main" id="{4A44FA2C-A3A0-FF6E-A518-E52DEE9D187C}"/>
                </a:ext>
              </a:extLst>
            </p:cNvPr>
            <p:cNvPicPr>
              <a:picLocks noChangeAspect="1"/>
            </p:cNvPicPr>
            <p:nvPr/>
          </p:nvPicPr>
          <p:blipFill>
            <a:blip r:embed="rId12"/>
            <a:stretch>
              <a:fillRect/>
            </a:stretch>
          </p:blipFill>
          <p:spPr>
            <a:xfrm>
              <a:off x="6302955" y="2040220"/>
              <a:ext cx="609600" cy="609600"/>
            </a:xfrm>
            <a:prstGeom prst="rect">
              <a:avLst/>
            </a:prstGeom>
          </p:spPr>
        </p:pic>
        <p:pic>
          <p:nvPicPr>
            <p:cNvPr id="41" name="Picture 40" descr="A white bird with a black background&#10;&#10;Description automatically generated with low confidence">
              <a:extLst>
                <a:ext uri="{FF2B5EF4-FFF2-40B4-BE49-F238E27FC236}">
                  <a16:creationId xmlns:a16="http://schemas.microsoft.com/office/drawing/2014/main" id="{DABE0A3E-7D37-EA94-5CB1-5C55DA773062}"/>
                </a:ext>
              </a:extLst>
            </p:cNvPr>
            <p:cNvPicPr>
              <a:picLocks noChangeAspect="1"/>
            </p:cNvPicPr>
            <p:nvPr/>
          </p:nvPicPr>
          <p:blipFill>
            <a:blip r:embed="rId13"/>
            <a:stretch>
              <a:fillRect/>
            </a:stretch>
          </p:blipFill>
          <p:spPr>
            <a:xfrm>
              <a:off x="5610183" y="5589607"/>
              <a:ext cx="609600" cy="609600"/>
            </a:xfrm>
            <a:prstGeom prst="rect">
              <a:avLst/>
            </a:prstGeom>
          </p:spPr>
        </p:pic>
        <p:pic>
          <p:nvPicPr>
            <p:cNvPr id="42" name="Picture 41" descr="A picture containing text, weapon&#10;&#10;Description automatically generated">
              <a:extLst>
                <a:ext uri="{FF2B5EF4-FFF2-40B4-BE49-F238E27FC236}">
                  <a16:creationId xmlns:a16="http://schemas.microsoft.com/office/drawing/2014/main" id="{87E8B76D-FDBB-11BA-2867-F23FC7689BFC}"/>
                </a:ext>
              </a:extLst>
            </p:cNvPr>
            <p:cNvPicPr>
              <a:picLocks noChangeAspect="1"/>
            </p:cNvPicPr>
            <p:nvPr/>
          </p:nvPicPr>
          <p:blipFill>
            <a:blip r:embed="rId14"/>
            <a:stretch>
              <a:fillRect/>
            </a:stretch>
          </p:blipFill>
          <p:spPr>
            <a:xfrm>
              <a:off x="4153785" y="5604360"/>
              <a:ext cx="609600" cy="609600"/>
            </a:xfrm>
            <a:prstGeom prst="rect">
              <a:avLst/>
            </a:prstGeom>
          </p:spPr>
        </p:pic>
        <p:pic>
          <p:nvPicPr>
            <p:cNvPr id="43" name="Picture 42" descr="A silhouette of a person&#10;&#10;Description automatically generated with low confidence">
              <a:extLst>
                <a:ext uri="{FF2B5EF4-FFF2-40B4-BE49-F238E27FC236}">
                  <a16:creationId xmlns:a16="http://schemas.microsoft.com/office/drawing/2014/main" id="{71DBEAA6-4AB6-92AA-F505-1F0A542FB17E}"/>
                </a:ext>
              </a:extLst>
            </p:cNvPr>
            <p:cNvPicPr>
              <a:picLocks noChangeAspect="1"/>
            </p:cNvPicPr>
            <p:nvPr/>
          </p:nvPicPr>
          <p:blipFill>
            <a:blip r:embed="rId8"/>
            <a:stretch>
              <a:fillRect/>
            </a:stretch>
          </p:blipFill>
          <p:spPr>
            <a:xfrm>
              <a:off x="6323181" y="4869230"/>
              <a:ext cx="609600" cy="609600"/>
            </a:xfrm>
            <a:prstGeom prst="rect">
              <a:avLst/>
            </a:prstGeom>
          </p:spPr>
        </p:pic>
        <p:pic>
          <p:nvPicPr>
            <p:cNvPr id="44" name="Picture 43" descr="A picture containing text, clipart, gear&#10;&#10;Description automatically generated">
              <a:extLst>
                <a:ext uri="{FF2B5EF4-FFF2-40B4-BE49-F238E27FC236}">
                  <a16:creationId xmlns:a16="http://schemas.microsoft.com/office/drawing/2014/main" id="{4BF7B3BF-F974-7550-4306-7650DEF6C95D}"/>
                </a:ext>
              </a:extLst>
            </p:cNvPr>
            <p:cNvPicPr>
              <a:picLocks noChangeAspect="1"/>
            </p:cNvPicPr>
            <p:nvPr/>
          </p:nvPicPr>
          <p:blipFill>
            <a:blip r:embed="rId15"/>
            <a:stretch>
              <a:fillRect/>
            </a:stretch>
          </p:blipFill>
          <p:spPr>
            <a:xfrm>
              <a:off x="3454715" y="5601863"/>
              <a:ext cx="609600" cy="609600"/>
            </a:xfrm>
            <a:prstGeom prst="rect">
              <a:avLst/>
            </a:prstGeom>
          </p:spPr>
        </p:pic>
        <p:pic>
          <p:nvPicPr>
            <p:cNvPr id="45" name="Picture 44" descr="Icon&#10;&#10;Description automatically generated with low confidence">
              <a:extLst>
                <a:ext uri="{FF2B5EF4-FFF2-40B4-BE49-F238E27FC236}">
                  <a16:creationId xmlns:a16="http://schemas.microsoft.com/office/drawing/2014/main" id="{F38B9080-C12C-3E45-D903-E3CFFD62C5C2}"/>
                </a:ext>
              </a:extLst>
            </p:cNvPr>
            <p:cNvPicPr>
              <a:picLocks noChangeAspect="1"/>
            </p:cNvPicPr>
            <p:nvPr/>
          </p:nvPicPr>
          <p:blipFill>
            <a:blip r:embed="rId16"/>
            <a:stretch>
              <a:fillRect/>
            </a:stretch>
          </p:blipFill>
          <p:spPr>
            <a:xfrm>
              <a:off x="6333514" y="5589607"/>
              <a:ext cx="609600" cy="609600"/>
            </a:xfrm>
            <a:prstGeom prst="rect">
              <a:avLst/>
            </a:prstGeom>
          </p:spPr>
        </p:pic>
        <p:pic>
          <p:nvPicPr>
            <p:cNvPr id="46" name="Picture 45" descr="Icon&#10;&#10;Description automatically generated with low confidence">
              <a:extLst>
                <a:ext uri="{FF2B5EF4-FFF2-40B4-BE49-F238E27FC236}">
                  <a16:creationId xmlns:a16="http://schemas.microsoft.com/office/drawing/2014/main" id="{49E0621B-E946-FDB5-2C4D-6EE010C829F6}"/>
                </a:ext>
              </a:extLst>
            </p:cNvPr>
            <p:cNvPicPr>
              <a:picLocks noChangeAspect="1"/>
            </p:cNvPicPr>
            <p:nvPr/>
          </p:nvPicPr>
          <p:blipFill>
            <a:blip r:embed="rId16"/>
            <a:stretch>
              <a:fillRect/>
            </a:stretch>
          </p:blipFill>
          <p:spPr>
            <a:xfrm>
              <a:off x="1254803" y="5601700"/>
              <a:ext cx="609600" cy="609600"/>
            </a:xfrm>
            <a:prstGeom prst="rect">
              <a:avLst/>
            </a:prstGeom>
          </p:spPr>
        </p:pic>
        <p:pic>
          <p:nvPicPr>
            <p:cNvPr id="49" name="Picture 48" descr="A white bird with a black background&#10;&#10;Description automatically generated with low confidence">
              <a:extLst>
                <a:ext uri="{FF2B5EF4-FFF2-40B4-BE49-F238E27FC236}">
                  <a16:creationId xmlns:a16="http://schemas.microsoft.com/office/drawing/2014/main" id="{8CCEA885-D0B4-7CF0-18B8-D1BBF4906C6A}"/>
                </a:ext>
              </a:extLst>
            </p:cNvPr>
            <p:cNvPicPr>
              <a:picLocks noChangeAspect="1"/>
            </p:cNvPicPr>
            <p:nvPr/>
          </p:nvPicPr>
          <p:blipFill>
            <a:blip r:embed="rId13"/>
            <a:stretch>
              <a:fillRect/>
            </a:stretch>
          </p:blipFill>
          <p:spPr>
            <a:xfrm>
              <a:off x="2001234" y="5601700"/>
              <a:ext cx="609600" cy="609600"/>
            </a:xfrm>
            <a:prstGeom prst="rect">
              <a:avLst/>
            </a:prstGeom>
          </p:spPr>
        </p:pic>
        <p:pic>
          <p:nvPicPr>
            <p:cNvPr id="51" name="Picture 50" descr="A picture containing text, clipart&#10;&#10;Description automatically generated">
              <a:extLst>
                <a:ext uri="{FF2B5EF4-FFF2-40B4-BE49-F238E27FC236}">
                  <a16:creationId xmlns:a16="http://schemas.microsoft.com/office/drawing/2014/main" id="{363F804B-CB85-E54A-C653-E3099EE9AAE3}"/>
                </a:ext>
              </a:extLst>
            </p:cNvPr>
            <p:cNvPicPr>
              <a:picLocks noChangeAspect="1"/>
            </p:cNvPicPr>
            <p:nvPr/>
          </p:nvPicPr>
          <p:blipFill>
            <a:blip r:embed="rId12"/>
            <a:stretch>
              <a:fillRect/>
            </a:stretch>
          </p:blipFill>
          <p:spPr>
            <a:xfrm>
              <a:off x="4880770" y="5586964"/>
              <a:ext cx="609600" cy="609600"/>
            </a:xfrm>
            <a:prstGeom prst="rect">
              <a:avLst/>
            </a:prstGeom>
          </p:spPr>
        </p:pic>
        <p:pic>
          <p:nvPicPr>
            <p:cNvPr id="63" name="Picture 62" descr="A silhouette of a person&#10;&#10;Description automatically generated with low confidence">
              <a:extLst>
                <a:ext uri="{FF2B5EF4-FFF2-40B4-BE49-F238E27FC236}">
                  <a16:creationId xmlns:a16="http://schemas.microsoft.com/office/drawing/2014/main" id="{003EEEB5-466C-BDFC-3843-895611F82B2C}"/>
                </a:ext>
              </a:extLst>
            </p:cNvPr>
            <p:cNvPicPr>
              <a:picLocks noChangeAspect="1"/>
            </p:cNvPicPr>
            <p:nvPr/>
          </p:nvPicPr>
          <p:blipFill>
            <a:blip r:embed="rId8"/>
            <a:stretch>
              <a:fillRect/>
            </a:stretch>
          </p:blipFill>
          <p:spPr>
            <a:xfrm>
              <a:off x="5581911" y="4854117"/>
              <a:ext cx="609600" cy="609600"/>
            </a:xfrm>
            <a:prstGeom prst="rect">
              <a:avLst/>
            </a:prstGeom>
          </p:spPr>
        </p:pic>
        <p:pic>
          <p:nvPicPr>
            <p:cNvPr id="65" name="Picture 64" descr="A silhouette of a person&#10;&#10;Description automatically generated with low confidence">
              <a:extLst>
                <a:ext uri="{FF2B5EF4-FFF2-40B4-BE49-F238E27FC236}">
                  <a16:creationId xmlns:a16="http://schemas.microsoft.com/office/drawing/2014/main" id="{D6074925-E555-E24F-504E-6FA612AA085B}"/>
                </a:ext>
              </a:extLst>
            </p:cNvPr>
            <p:cNvPicPr>
              <a:picLocks noChangeAspect="1"/>
            </p:cNvPicPr>
            <p:nvPr/>
          </p:nvPicPr>
          <p:blipFill>
            <a:blip r:embed="rId8"/>
            <a:stretch>
              <a:fillRect/>
            </a:stretch>
          </p:blipFill>
          <p:spPr>
            <a:xfrm>
              <a:off x="4868544" y="4845869"/>
              <a:ext cx="609600" cy="609600"/>
            </a:xfrm>
            <a:prstGeom prst="rect">
              <a:avLst/>
            </a:prstGeom>
          </p:spPr>
        </p:pic>
        <p:pic>
          <p:nvPicPr>
            <p:cNvPr id="67" name="Picture 66" descr="A silhouette of a person&#10;&#10;Description automatically generated with low confidence">
              <a:extLst>
                <a:ext uri="{FF2B5EF4-FFF2-40B4-BE49-F238E27FC236}">
                  <a16:creationId xmlns:a16="http://schemas.microsoft.com/office/drawing/2014/main" id="{5C512C52-C6BB-51C6-BA2E-E28BAFE6C245}"/>
                </a:ext>
              </a:extLst>
            </p:cNvPr>
            <p:cNvPicPr>
              <a:picLocks noChangeAspect="1"/>
            </p:cNvPicPr>
            <p:nvPr/>
          </p:nvPicPr>
          <p:blipFill>
            <a:blip r:embed="rId8"/>
            <a:stretch>
              <a:fillRect/>
            </a:stretch>
          </p:blipFill>
          <p:spPr>
            <a:xfrm>
              <a:off x="4136025" y="4854117"/>
              <a:ext cx="609600" cy="609600"/>
            </a:xfrm>
            <a:prstGeom prst="rect">
              <a:avLst/>
            </a:prstGeom>
          </p:spPr>
        </p:pic>
        <p:pic>
          <p:nvPicPr>
            <p:cNvPr id="69" name="Picture 68" descr="A silhouette of a person&#10;&#10;Description automatically generated with low confidence">
              <a:extLst>
                <a:ext uri="{FF2B5EF4-FFF2-40B4-BE49-F238E27FC236}">
                  <a16:creationId xmlns:a16="http://schemas.microsoft.com/office/drawing/2014/main" id="{5920CA77-4A55-70F0-D3FA-D6CD27FDDDA9}"/>
                </a:ext>
              </a:extLst>
            </p:cNvPr>
            <p:cNvPicPr>
              <a:picLocks noChangeAspect="1"/>
            </p:cNvPicPr>
            <p:nvPr/>
          </p:nvPicPr>
          <p:blipFill>
            <a:blip r:embed="rId8"/>
            <a:stretch>
              <a:fillRect/>
            </a:stretch>
          </p:blipFill>
          <p:spPr>
            <a:xfrm>
              <a:off x="2708552" y="4854117"/>
              <a:ext cx="609600" cy="609600"/>
            </a:xfrm>
            <a:prstGeom prst="rect">
              <a:avLst/>
            </a:prstGeom>
          </p:spPr>
        </p:pic>
        <p:pic>
          <p:nvPicPr>
            <p:cNvPr id="71" name="Picture 70" descr="A silhouette of a person&#10;&#10;Description automatically generated with low confidence">
              <a:extLst>
                <a:ext uri="{FF2B5EF4-FFF2-40B4-BE49-F238E27FC236}">
                  <a16:creationId xmlns:a16="http://schemas.microsoft.com/office/drawing/2014/main" id="{78D17E05-ABDA-165F-1A70-B72BC1C3CFFF}"/>
                </a:ext>
              </a:extLst>
            </p:cNvPr>
            <p:cNvPicPr>
              <a:picLocks noChangeAspect="1"/>
            </p:cNvPicPr>
            <p:nvPr/>
          </p:nvPicPr>
          <p:blipFill>
            <a:blip r:embed="rId8"/>
            <a:stretch>
              <a:fillRect/>
            </a:stretch>
          </p:blipFill>
          <p:spPr>
            <a:xfrm>
              <a:off x="1978521" y="4869230"/>
              <a:ext cx="609600" cy="609600"/>
            </a:xfrm>
            <a:prstGeom prst="rect">
              <a:avLst/>
            </a:prstGeom>
          </p:spPr>
        </p:pic>
        <p:pic>
          <p:nvPicPr>
            <p:cNvPr id="73" name="Picture 72" descr="A silhouette of a person&#10;&#10;Description automatically generated with low confidence">
              <a:extLst>
                <a:ext uri="{FF2B5EF4-FFF2-40B4-BE49-F238E27FC236}">
                  <a16:creationId xmlns:a16="http://schemas.microsoft.com/office/drawing/2014/main" id="{8C7E37D5-3592-1DDC-4BF7-6F5B79F811F7}"/>
                </a:ext>
              </a:extLst>
            </p:cNvPr>
            <p:cNvPicPr>
              <a:picLocks noChangeAspect="1"/>
            </p:cNvPicPr>
            <p:nvPr/>
          </p:nvPicPr>
          <p:blipFill>
            <a:blip r:embed="rId8"/>
            <a:stretch>
              <a:fillRect/>
            </a:stretch>
          </p:blipFill>
          <p:spPr>
            <a:xfrm>
              <a:off x="1264340" y="4854117"/>
              <a:ext cx="609600" cy="609600"/>
            </a:xfrm>
            <a:prstGeom prst="rect">
              <a:avLst/>
            </a:prstGeom>
          </p:spPr>
        </p:pic>
      </p:grpSp>
      <p:sp>
        <p:nvSpPr>
          <p:cNvPr id="86" name="Rectangle 85">
            <a:extLst>
              <a:ext uri="{FF2B5EF4-FFF2-40B4-BE49-F238E27FC236}">
                <a16:creationId xmlns:a16="http://schemas.microsoft.com/office/drawing/2014/main" id="{0FD63DC0-A820-3D86-CA09-15CBFDF0C4C2}"/>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Mary's Turn</a:t>
            </a:r>
          </a:p>
        </p:txBody>
      </p:sp>
    </p:spTree>
    <p:extLst>
      <p:ext uri="{BB962C8B-B14F-4D97-AF65-F5344CB8AC3E}">
        <p14:creationId xmlns:p14="http://schemas.microsoft.com/office/powerpoint/2010/main" val="40165185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A01095E-F4B9-F936-2855-5E1210BBD289}"/>
              </a:ext>
            </a:extLst>
          </p:cNvPr>
          <p:cNvPicPr>
            <a:picLocks noChangeAspect="1"/>
          </p:cNvPicPr>
          <p:nvPr/>
        </p:nvPicPr>
        <p:blipFill>
          <a:blip r:embed="rId2"/>
          <a:stretch>
            <a:fillRect/>
          </a:stretch>
        </p:blipFill>
        <p:spPr>
          <a:xfrm>
            <a:off x="882389" y="527288"/>
            <a:ext cx="6638053" cy="582125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2862322"/>
          </a:xfrm>
          <a:prstGeom prst="rect">
            <a:avLst/>
          </a:prstGeom>
          <a:noFill/>
        </p:spPr>
        <p:txBody>
          <a:bodyPr wrap="square" rtlCol="0">
            <a:spAutoFit/>
          </a:bodyPr>
          <a:lstStyle/>
          <a:p>
            <a:r>
              <a:rPr lang="en-US" b="1" dirty="0"/>
              <a:t>UC14 - </a:t>
            </a:r>
            <a:r>
              <a:rPr lang="en-GB" sz="1800" b="1" i="0" u="none" strike="noStrike" baseline="0" dirty="0">
                <a:solidFill>
                  <a:srgbClr val="000000"/>
                </a:solidFill>
              </a:rPr>
              <a:t>Check </a:t>
            </a:r>
            <a:endParaRPr lang="en-US" b="1" dirty="0"/>
          </a:p>
          <a:p>
            <a:endParaRPr lang="en-US" dirty="0"/>
          </a:p>
          <a:p>
            <a:r>
              <a:rPr lang="en-US" sz="1400" dirty="0"/>
              <a:t>If other pieces can be moved to get the king out of check, then when a piece is selected only the moves that get the king out of check are shown.</a:t>
            </a:r>
          </a:p>
          <a:p>
            <a:endParaRPr lang="en-US" sz="1400" dirty="0"/>
          </a:p>
          <a:p>
            <a:r>
              <a:rPr lang="en-US" sz="1400" dirty="0"/>
              <a:t>If a user selects a piece that does not allow the king to get out of check, no moves are shown, and the user cannot move that piece. </a:t>
            </a:r>
          </a:p>
          <a:p>
            <a:endParaRPr lang="en-US" dirty="0"/>
          </a:p>
        </p:txBody>
      </p:sp>
      <p:pic>
        <p:nvPicPr>
          <p:cNvPr id="13" name="Picture 12">
            <a:extLst>
              <a:ext uri="{FF2B5EF4-FFF2-40B4-BE49-F238E27FC236}">
                <a16:creationId xmlns:a16="http://schemas.microsoft.com/office/drawing/2014/main" id="{84D74E64-0710-BC64-797F-5C98BBFF7AD6}"/>
              </a:ext>
            </a:extLst>
          </p:cNvPr>
          <p:cNvPicPr>
            <a:picLocks noChangeAspect="1"/>
          </p:cNvPicPr>
          <p:nvPr/>
        </p:nvPicPr>
        <p:blipFill>
          <a:blip r:embed="rId3"/>
          <a:stretch>
            <a:fillRect/>
          </a:stretch>
        </p:blipFill>
        <p:spPr>
          <a:xfrm>
            <a:off x="4878107" y="2769471"/>
            <a:ext cx="609600" cy="609600"/>
          </a:xfrm>
          <a:prstGeom prst="rect">
            <a:avLst/>
          </a:prstGeom>
        </p:spPr>
      </p:pic>
      <p:sp>
        <p:nvSpPr>
          <p:cNvPr id="14" name="Rectangle 13">
            <a:extLst>
              <a:ext uri="{FF2B5EF4-FFF2-40B4-BE49-F238E27FC236}">
                <a16:creationId xmlns:a16="http://schemas.microsoft.com/office/drawing/2014/main" id="{90FDA148-E93A-689B-A912-88CD1DFC7920}"/>
              </a:ext>
            </a:extLst>
          </p:cNvPr>
          <p:cNvSpPr/>
          <p:nvPr/>
        </p:nvSpPr>
        <p:spPr>
          <a:xfrm>
            <a:off x="4830355" y="590480"/>
            <a:ext cx="697896" cy="69551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scissors, tool, brass knucks, weapon&#10;&#10;Description automatically generated">
            <a:extLst>
              <a:ext uri="{FF2B5EF4-FFF2-40B4-BE49-F238E27FC236}">
                <a16:creationId xmlns:a16="http://schemas.microsoft.com/office/drawing/2014/main" id="{22F602E9-52F5-8423-4726-497E9BBFB69B}"/>
              </a:ext>
            </a:extLst>
          </p:cNvPr>
          <p:cNvPicPr>
            <a:picLocks noChangeAspect="1"/>
          </p:cNvPicPr>
          <p:nvPr/>
        </p:nvPicPr>
        <p:blipFill>
          <a:blip r:embed="rId4"/>
          <a:stretch>
            <a:fillRect/>
          </a:stretch>
        </p:blipFill>
        <p:spPr>
          <a:xfrm>
            <a:off x="4881457" y="593953"/>
            <a:ext cx="609600" cy="609600"/>
          </a:xfrm>
          <a:prstGeom prst="rect">
            <a:avLst/>
          </a:prstGeom>
        </p:spPr>
      </p:pic>
      <p:pic>
        <p:nvPicPr>
          <p:cNvPr id="17" name="Graphic 16" descr="Cursor with solid fill">
            <a:extLst>
              <a:ext uri="{FF2B5EF4-FFF2-40B4-BE49-F238E27FC236}">
                <a16:creationId xmlns:a16="http://schemas.microsoft.com/office/drawing/2014/main" id="{7230BA16-CBCA-C31F-7398-EE36396293A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54670" y="2859300"/>
            <a:ext cx="914400" cy="914400"/>
          </a:xfrm>
          <a:prstGeom prst="rect">
            <a:avLst/>
          </a:prstGeom>
        </p:spPr>
      </p:pic>
      <p:sp>
        <p:nvSpPr>
          <p:cNvPr id="19" name="Oval 18">
            <a:extLst>
              <a:ext uri="{FF2B5EF4-FFF2-40B4-BE49-F238E27FC236}">
                <a16:creationId xmlns:a16="http://schemas.microsoft.com/office/drawing/2014/main" id="{55B69851-D548-8BA5-79C4-E3E34AA5703F}"/>
              </a:ext>
            </a:extLst>
          </p:cNvPr>
          <p:cNvSpPr/>
          <p:nvPr/>
        </p:nvSpPr>
        <p:spPr>
          <a:xfrm>
            <a:off x="5736086" y="1495174"/>
            <a:ext cx="302224" cy="302224"/>
          </a:xfrm>
          <a:prstGeom prst="ellipse">
            <a:avLst/>
          </a:prstGeom>
          <a:solidFill>
            <a:schemeClr val="bg2">
              <a:lumMod val="50000"/>
              <a:alpha val="4976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B7594DA-7875-F505-71DF-34E21E2F5FB7}"/>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1B04B756-0523-9EA1-4685-D57A8D5DE704}"/>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22" name="TextBox 21">
            <a:extLst>
              <a:ext uri="{FF2B5EF4-FFF2-40B4-BE49-F238E27FC236}">
                <a16:creationId xmlns:a16="http://schemas.microsoft.com/office/drawing/2014/main" id="{7A35C0BB-11D9-15A1-AB1F-6A319E925E5E}"/>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23" name="TextBox 22">
            <a:extLst>
              <a:ext uri="{FF2B5EF4-FFF2-40B4-BE49-F238E27FC236}">
                <a16:creationId xmlns:a16="http://schemas.microsoft.com/office/drawing/2014/main" id="{E611DB87-2FB4-422B-F75E-C9249A1B79CF}"/>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24" name="TextBox 23">
            <a:extLst>
              <a:ext uri="{FF2B5EF4-FFF2-40B4-BE49-F238E27FC236}">
                <a16:creationId xmlns:a16="http://schemas.microsoft.com/office/drawing/2014/main" id="{84F1347F-D141-BD45-54BB-488738A73C7E}"/>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25" name="Rectangle 24">
            <a:extLst>
              <a:ext uri="{FF2B5EF4-FFF2-40B4-BE49-F238E27FC236}">
                <a16:creationId xmlns:a16="http://schemas.microsoft.com/office/drawing/2014/main" id="{F52F603A-557F-AA72-385A-2282E90D637D}"/>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descr="Diagram&#10;&#10;Description automatically generated">
            <a:extLst>
              <a:ext uri="{FF2B5EF4-FFF2-40B4-BE49-F238E27FC236}">
                <a16:creationId xmlns:a16="http://schemas.microsoft.com/office/drawing/2014/main" id="{BEF923A7-075B-4637-4F09-1EEE213FC6F4}"/>
              </a:ext>
            </a:extLst>
          </p:cNvPr>
          <p:cNvPicPr>
            <a:picLocks noChangeAspect="1"/>
          </p:cNvPicPr>
          <p:nvPr/>
        </p:nvPicPr>
        <p:blipFill>
          <a:blip r:embed="rId7"/>
          <a:stretch>
            <a:fillRect/>
          </a:stretch>
        </p:blipFill>
        <p:spPr>
          <a:xfrm>
            <a:off x="254475" y="3630547"/>
            <a:ext cx="502745" cy="502745"/>
          </a:xfrm>
          <a:prstGeom prst="rect">
            <a:avLst/>
          </a:prstGeom>
        </p:spPr>
      </p:pic>
      <p:sp>
        <p:nvSpPr>
          <p:cNvPr id="27" name="TextBox 26">
            <a:extLst>
              <a:ext uri="{FF2B5EF4-FFF2-40B4-BE49-F238E27FC236}">
                <a16:creationId xmlns:a16="http://schemas.microsoft.com/office/drawing/2014/main" id="{E6DCC69F-9F06-CD04-5A8E-8D05DB190CEA}"/>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pic>
        <p:nvPicPr>
          <p:cNvPr id="29" name="Picture 28" descr="A silhouette of a person&#10;&#10;Description automatically generated with low confidence">
            <a:extLst>
              <a:ext uri="{FF2B5EF4-FFF2-40B4-BE49-F238E27FC236}">
                <a16:creationId xmlns:a16="http://schemas.microsoft.com/office/drawing/2014/main" id="{91EE3DB2-2A90-271E-BA93-E61EA3EFEC09}"/>
              </a:ext>
            </a:extLst>
          </p:cNvPr>
          <p:cNvPicPr>
            <a:picLocks noChangeAspect="1"/>
          </p:cNvPicPr>
          <p:nvPr/>
        </p:nvPicPr>
        <p:blipFill>
          <a:blip r:embed="rId8"/>
          <a:stretch>
            <a:fillRect/>
          </a:stretch>
        </p:blipFill>
        <p:spPr>
          <a:xfrm>
            <a:off x="3474226" y="4216212"/>
            <a:ext cx="609600" cy="609600"/>
          </a:xfrm>
          <a:prstGeom prst="rect">
            <a:avLst/>
          </a:prstGeom>
        </p:spPr>
      </p:pic>
      <p:pic>
        <p:nvPicPr>
          <p:cNvPr id="30" name="Picture 29" descr="Diagram&#10;&#10;Description automatically generated">
            <a:extLst>
              <a:ext uri="{FF2B5EF4-FFF2-40B4-BE49-F238E27FC236}">
                <a16:creationId xmlns:a16="http://schemas.microsoft.com/office/drawing/2014/main" id="{63700BC1-073C-4AB2-C704-BE727DEE1809}"/>
              </a:ext>
            </a:extLst>
          </p:cNvPr>
          <p:cNvPicPr>
            <a:picLocks noChangeAspect="1"/>
          </p:cNvPicPr>
          <p:nvPr/>
        </p:nvPicPr>
        <p:blipFill>
          <a:blip r:embed="rId7"/>
          <a:stretch>
            <a:fillRect/>
          </a:stretch>
        </p:blipFill>
        <p:spPr>
          <a:xfrm>
            <a:off x="2708552" y="588516"/>
            <a:ext cx="609600" cy="609600"/>
          </a:xfrm>
          <a:prstGeom prst="rect">
            <a:avLst/>
          </a:prstGeom>
        </p:spPr>
      </p:pic>
      <p:pic>
        <p:nvPicPr>
          <p:cNvPr id="31" name="Picture 30" descr="Shape&#10;&#10;Description automatically generated with low confidence">
            <a:extLst>
              <a:ext uri="{FF2B5EF4-FFF2-40B4-BE49-F238E27FC236}">
                <a16:creationId xmlns:a16="http://schemas.microsoft.com/office/drawing/2014/main" id="{5FB124F7-8B0B-134C-A3A6-682053CF73A4}"/>
              </a:ext>
            </a:extLst>
          </p:cNvPr>
          <p:cNvPicPr>
            <a:picLocks noChangeAspect="1"/>
          </p:cNvPicPr>
          <p:nvPr/>
        </p:nvPicPr>
        <p:blipFill>
          <a:blip r:embed="rId9"/>
          <a:stretch>
            <a:fillRect/>
          </a:stretch>
        </p:blipFill>
        <p:spPr>
          <a:xfrm>
            <a:off x="1993458" y="1315113"/>
            <a:ext cx="609600" cy="609600"/>
          </a:xfrm>
          <a:prstGeom prst="rect">
            <a:avLst/>
          </a:prstGeom>
        </p:spPr>
      </p:pic>
      <p:pic>
        <p:nvPicPr>
          <p:cNvPr id="32" name="Picture 31" descr="A close-up of a ring&#10;&#10;Description automatically generated with low confidence">
            <a:extLst>
              <a:ext uri="{FF2B5EF4-FFF2-40B4-BE49-F238E27FC236}">
                <a16:creationId xmlns:a16="http://schemas.microsoft.com/office/drawing/2014/main" id="{6C907CC2-2CE4-36CC-E059-DBC44E1CA51B}"/>
              </a:ext>
            </a:extLst>
          </p:cNvPr>
          <p:cNvPicPr>
            <a:picLocks noChangeAspect="1"/>
          </p:cNvPicPr>
          <p:nvPr/>
        </p:nvPicPr>
        <p:blipFill>
          <a:blip r:embed="rId10"/>
          <a:stretch>
            <a:fillRect/>
          </a:stretch>
        </p:blipFill>
        <p:spPr>
          <a:xfrm>
            <a:off x="3461347" y="601395"/>
            <a:ext cx="609600" cy="609600"/>
          </a:xfrm>
          <a:prstGeom prst="rect">
            <a:avLst/>
          </a:prstGeom>
        </p:spPr>
      </p:pic>
      <p:pic>
        <p:nvPicPr>
          <p:cNvPr id="33" name="Picture 32" descr="Icon&#10;&#10;Description automatically generated with medium confidence">
            <a:extLst>
              <a:ext uri="{FF2B5EF4-FFF2-40B4-BE49-F238E27FC236}">
                <a16:creationId xmlns:a16="http://schemas.microsoft.com/office/drawing/2014/main" id="{F3C2E2E5-1E96-3254-6BA4-24EE03FE15D1}"/>
              </a:ext>
            </a:extLst>
          </p:cNvPr>
          <p:cNvPicPr>
            <a:picLocks noChangeAspect="1"/>
          </p:cNvPicPr>
          <p:nvPr/>
        </p:nvPicPr>
        <p:blipFill>
          <a:blip r:embed="rId11"/>
          <a:stretch>
            <a:fillRect/>
          </a:stretch>
        </p:blipFill>
        <p:spPr>
          <a:xfrm>
            <a:off x="1259922" y="579550"/>
            <a:ext cx="609600" cy="609600"/>
          </a:xfrm>
          <a:prstGeom prst="rect">
            <a:avLst/>
          </a:prstGeom>
        </p:spPr>
      </p:pic>
      <p:pic>
        <p:nvPicPr>
          <p:cNvPr id="34" name="Picture 33">
            <a:extLst>
              <a:ext uri="{FF2B5EF4-FFF2-40B4-BE49-F238E27FC236}">
                <a16:creationId xmlns:a16="http://schemas.microsoft.com/office/drawing/2014/main" id="{248F1C66-21FA-8167-36A2-569605C771C3}"/>
              </a:ext>
            </a:extLst>
          </p:cNvPr>
          <p:cNvPicPr>
            <a:picLocks noChangeAspect="1"/>
          </p:cNvPicPr>
          <p:nvPr/>
        </p:nvPicPr>
        <p:blipFill>
          <a:blip r:embed="rId3"/>
          <a:stretch>
            <a:fillRect/>
          </a:stretch>
        </p:blipFill>
        <p:spPr>
          <a:xfrm>
            <a:off x="5567452" y="588516"/>
            <a:ext cx="609600" cy="609600"/>
          </a:xfrm>
          <a:prstGeom prst="rect">
            <a:avLst/>
          </a:prstGeom>
        </p:spPr>
      </p:pic>
      <p:pic>
        <p:nvPicPr>
          <p:cNvPr id="35" name="Picture 34" descr="Icon&#10;&#10;Description automatically generated with medium confidence">
            <a:extLst>
              <a:ext uri="{FF2B5EF4-FFF2-40B4-BE49-F238E27FC236}">
                <a16:creationId xmlns:a16="http://schemas.microsoft.com/office/drawing/2014/main" id="{251C3A58-2054-80BB-1833-797F1CD3A8F9}"/>
              </a:ext>
            </a:extLst>
          </p:cNvPr>
          <p:cNvPicPr>
            <a:picLocks noChangeAspect="1"/>
          </p:cNvPicPr>
          <p:nvPr/>
        </p:nvPicPr>
        <p:blipFill>
          <a:blip r:embed="rId11"/>
          <a:stretch>
            <a:fillRect/>
          </a:stretch>
        </p:blipFill>
        <p:spPr>
          <a:xfrm>
            <a:off x="6312824" y="614988"/>
            <a:ext cx="609600" cy="609600"/>
          </a:xfrm>
          <a:prstGeom prst="rect">
            <a:avLst/>
          </a:prstGeom>
        </p:spPr>
      </p:pic>
      <p:pic>
        <p:nvPicPr>
          <p:cNvPr id="36" name="Picture 35" descr="Shape&#10;&#10;Description automatically generated with low confidence">
            <a:extLst>
              <a:ext uri="{FF2B5EF4-FFF2-40B4-BE49-F238E27FC236}">
                <a16:creationId xmlns:a16="http://schemas.microsoft.com/office/drawing/2014/main" id="{715D0FF2-461A-0D31-DF33-2666D701DC5C}"/>
              </a:ext>
            </a:extLst>
          </p:cNvPr>
          <p:cNvPicPr>
            <a:picLocks noChangeAspect="1"/>
          </p:cNvPicPr>
          <p:nvPr/>
        </p:nvPicPr>
        <p:blipFill>
          <a:blip r:embed="rId9"/>
          <a:stretch>
            <a:fillRect/>
          </a:stretch>
        </p:blipFill>
        <p:spPr>
          <a:xfrm>
            <a:off x="1254803" y="1315113"/>
            <a:ext cx="609600" cy="609600"/>
          </a:xfrm>
          <a:prstGeom prst="rect">
            <a:avLst/>
          </a:prstGeom>
        </p:spPr>
      </p:pic>
      <p:pic>
        <p:nvPicPr>
          <p:cNvPr id="37" name="Picture 36" descr="Shape&#10;&#10;Description automatically generated with low confidence">
            <a:extLst>
              <a:ext uri="{FF2B5EF4-FFF2-40B4-BE49-F238E27FC236}">
                <a16:creationId xmlns:a16="http://schemas.microsoft.com/office/drawing/2014/main" id="{E4FF4D49-3718-1C01-8795-C8651C68712B}"/>
              </a:ext>
            </a:extLst>
          </p:cNvPr>
          <p:cNvPicPr>
            <a:picLocks noChangeAspect="1"/>
          </p:cNvPicPr>
          <p:nvPr/>
        </p:nvPicPr>
        <p:blipFill>
          <a:blip r:embed="rId9"/>
          <a:stretch>
            <a:fillRect/>
          </a:stretch>
        </p:blipFill>
        <p:spPr>
          <a:xfrm>
            <a:off x="3453178" y="1320310"/>
            <a:ext cx="609600" cy="609600"/>
          </a:xfrm>
          <a:prstGeom prst="rect">
            <a:avLst/>
          </a:prstGeom>
        </p:spPr>
      </p:pic>
      <p:pic>
        <p:nvPicPr>
          <p:cNvPr id="38" name="Picture 37" descr="Shape&#10;&#10;Description automatically generated with low confidence">
            <a:extLst>
              <a:ext uri="{FF2B5EF4-FFF2-40B4-BE49-F238E27FC236}">
                <a16:creationId xmlns:a16="http://schemas.microsoft.com/office/drawing/2014/main" id="{866570F5-3956-173C-C92E-1834DFE33BC7}"/>
              </a:ext>
            </a:extLst>
          </p:cNvPr>
          <p:cNvPicPr>
            <a:picLocks noChangeAspect="1"/>
          </p:cNvPicPr>
          <p:nvPr/>
        </p:nvPicPr>
        <p:blipFill>
          <a:blip r:embed="rId9"/>
          <a:stretch>
            <a:fillRect/>
          </a:stretch>
        </p:blipFill>
        <p:spPr>
          <a:xfrm>
            <a:off x="2712939" y="1315113"/>
            <a:ext cx="609600" cy="609600"/>
          </a:xfrm>
          <a:prstGeom prst="rect">
            <a:avLst/>
          </a:prstGeom>
        </p:spPr>
      </p:pic>
      <p:pic>
        <p:nvPicPr>
          <p:cNvPr id="39" name="Picture 38" descr="Shape&#10;&#10;Description automatically generated with low confidence">
            <a:extLst>
              <a:ext uri="{FF2B5EF4-FFF2-40B4-BE49-F238E27FC236}">
                <a16:creationId xmlns:a16="http://schemas.microsoft.com/office/drawing/2014/main" id="{2DADBF91-DE2A-C33B-F734-D4C48FD3296B}"/>
              </a:ext>
            </a:extLst>
          </p:cNvPr>
          <p:cNvPicPr>
            <a:picLocks noChangeAspect="1"/>
          </p:cNvPicPr>
          <p:nvPr/>
        </p:nvPicPr>
        <p:blipFill>
          <a:blip r:embed="rId9"/>
          <a:stretch>
            <a:fillRect/>
          </a:stretch>
        </p:blipFill>
        <p:spPr>
          <a:xfrm>
            <a:off x="4878107" y="1321406"/>
            <a:ext cx="609600" cy="609600"/>
          </a:xfrm>
          <a:prstGeom prst="rect">
            <a:avLst/>
          </a:prstGeom>
        </p:spPr>
      </p:pic>
      <p:pic>
        <p:nvPicPr>
          <p:cNvPr id="40" name="Picture 39" descr="Shape&#10;&#10;Description automatically generated with low confidence">
            <a:extLst>
              <a:ext uri="{FF2B5EF4-FFF2-40B4-BE49-F238E27FC236}">
                <a16:creationId xmlns:a16="http://schemas.microsoft.com/office/drawing/2014/main" id="{CDA5DA02-6F3C-9F63-23EE-B7B7AD07F4D0}"/>
              </a:ext>
            </a:extLst>
          </p:cNvPr>
          <p:cNvPicPr>
            <a:picLocks noChangeAspect="1"/>
          </p:cNvPicPr>
          <p:nvPr/>
        </p:nvPicPr>
        <p:blipFill>
          <a:blip r:embed="rId9"/>
          <a:stretch>
            <a:fillRect/>
          </a:stretch>
        </p:blipFill>
        <p:spPr>
          <a:xfrm>
            <a:off x="4154192" y="1315113"/>
            <a:ext cx="609600" cy="609600"/>
          </a:xfrm>
          <a:prstGeom prst="rect">
            <a:avLst/>
          </a:prstGeom>
        </p:spPr>
      </p:pic>
      <p:pic>
        <p:nvPicPr>
          <p:cNvPr id="41" name="Picture 40" descr="Shape&#10;&#10;Description automatically generated with low confidence">
            <a:extLst>
              <a:ext uri="{FF2B5EF4-FFF2-40B4-BE49-F238E27FC236}">
                <a16:creationId xmlns:a16="http://schemas.microsoft.com/office/drawing/2014/main" id="{3FD4A8F0-698C-8AEC-23D0-42FBA94E6254}"/>
              </a:ext>
            </a:extLst>
          </p:cNvPr>
          <p:cNvPicPr>
            <a:picLocks noChangeAspect="1"/>
          </p:cNvPicPr>
          <p:nvPr/>
        </p:nvPicPr>
        <p:blipFill>
          <a:blip r:embed="rId9"/>
          <a:stretch>
            <a:fillRect/>
          </a:stretch>
        </p:blipFill>
        <p:spPr>
          <a:xfrm>
            <a:off x="6303036" y="1333189"/>
            <a:ext cx="609600" cy="609600"/>
          </a:xfrm>
          <a:prstGeom prst="rect">
            <a:avLst/>
          </a:prstGeom>
        </p:spPr>
      </p:pic>
      <p:pic>
        <p:nvPicPr>
          <p:cNvPr id="42" name="Picture 41" descr="Shape&#10;&#10;Description automatically generated with low confidence">
            <a:extLst>
              <a:ext uri="{FF2B5EF4-FFF2-40B4-BE49-F238E27FC236}">
                <a16:creationId xmlns:a16="http://schemas.microsoft.com/office/drawing/2014/main" id="{494065D7-6A9C-66EF-4B9C-7E2FA4EC7D63}"/>
              </a:ext>
            </a:extLst>
          </p:cNvPr>
          <p:cNvPicPr>
            <a:picLocks noChangeAspect="1"/>
          </p:cNvPicPr>
          <p:nvPr/>
        </p:nvPicPr>
        <p:blipFill>
          <a:blip r:embed="rId9"/>
          <a:stretch>
            <a:fillRect/>
          </a:stretch>
        </p:blipFill>
        <p:spPr>
          <a:xfrm>
            <a:off x="5596318" y="2040220"/>
            <a:ext cx="609600" cy="609600"/>
          </a:xfrm>
          <a:prstGeom prst="rect">
            <a:avLst/>
          </a:prstGeom>
        </p:spPr>
      </p:pic>
      <p:grpSp>
        <p:nvGrpSpPr>
          <p:cNvPr id="43" name="Group 42">
            <a:extLst>
              <a:ext uri="{FF2B5EF4-FFF2-40B4-BE49-F238E27FC236}">
                <a16:creationId xmlns:a16="http://schemas.microsoft.com/office/drawing/2014/main" id="{4054BB8E-8F1B-BA9D-B373-1E8210C817CB}"/>
              </a:ext>
            </a:extLst>
          </p:cNvPr>
          <p:cNvGrpSpPr/>
          <p:nvPr/>
        </p:nvGrpSpPr>
        <p:grpSpPr>
          <a:xfrm>
            <a:off x="1254803" y="2040220"/>
            <a:ext cx="5688311" cy="4173740"/>
            <a:chOff x="1254803" y="2040220"/>
            <a:chExt cx="5688311" cy="4173740"/>
          </a:xfrm>
        </p:grpSpPr>
        <p:pic>
          <p:nvPicPr>
            <p:cNvPr id="44" name="Picture 43" descr="A picture containing text, clipart&#10;&#10;Description automatically generated">
              <a:extLst>
                <a:ext uri="{FF2B5EF4-FFF2-40B4-BE49-F238E27FC236}">
                  <a16:creationId xmlns:a16="http://schemas.microsoft.com/office/drawing/2014/main" id="{A9DF4EA4-39D6-96CD-AFB2-884024AA11EF}"/>
                </a:ext>
              </a:extLst>
            </p:cNvPr>
            <p:cNvPicPr>
              <a:picLocks noChangeAspect="1"/>
            </p:cNvPicPr>
            <p:nvPr/>
          </p:nvPicPr>
          <p:blipFill>
            <a:blip r:embed="rId12"/>
            <a:stretch>
              <a:fillRect/>
            </a:stretch>
          </p:blipFill>
          <p:spPr>
            <a:xfrm>
              <a:off x="6302955" y="2040220"/>
              <a:ext cx="609600" cy="609600"/>
            </a:xfrm>
            <a:prstGeom prst="rect">
              <a:avLst/>
            </a:prstGeom>
          </p:spPr>
        </p:pic>
        <p:pic>
          <p:nvPicPr>
            <p:cNvPr id="45" name="Picture 44" descr="A white bird with a black background&#10;&#10;Description automatically generated with low confidence">
              <a:extLst>
                <a:ext uri="{FF2B5EF4-FFF2-40B4-BE49-F238E27FC236}">
                  <a16:creationId xmlns:a16="http://schemas.microsoft.com/office/drawing/2014/main" id="{0796FF00-42DF-53A4-D73E-37C54E10C023}"/>
                </a:ext>
              </a:extLst>
            </p:cNvPr>
            <p:cNvPicPr>
              <a:picLocks noChangeAspect="1"/>
            </p:cNvPicPr>
            <p:nvPr/>
          </p:nvPicPr>
          <p:blipFill>
            <a:blip r:embed="rId13"/>
            <a:stretch>
              <a:fillRect/>
            </a:stretch>
          </p:blipFill>
          <p:spPr>
            <a:xfrm>
              <a:off x="5610183" y="5589607"/>
              <a:ext cx="609600" cy="609600"/>
            </a:xfrm>
            <a:prstGeom prst="rect">
              <a:avLst/>
            </a:prstGeom>
          </p:spPr>
        </p:pic>
        <p:pic>
          <p:nvPicPr>
            <p:cNvPr id="46" name="Picture 45" descr="A picture containing text, weapon&#10;&#10;Description automatically generated">
              <a:extLst>
                <a:ext uri="{FF2B5EF4-FFF2-40B4-BE49-F238E27FC236}">
                  <a16:creationId xmlns:a16="http://schemas.microsoft.com/office/drawing/2014/main" id="{CC1756E4-CD84-D3E5-AB01-F544307F57FA}"/>
                </a:ext>
              </a:extLst>
            </p:cNvPr>
            <p:cNvPicPr>
              <a:picLocks noChangeAspect="1"/>
            </p:cNvPicPr>
            <p:nvPr/>
          </p:nvPicPr>
          <p:blipFill>
            <a:blip r:embed="rId14"/>
            <a:stretch>
              <a:fillRect/>
            </a:stretch>
          </p:blipFill>
          <p:spPr>
            <a:xfrm>
              <a:off x="4153785" y="5604360"/>
              <a:ext cx="609600" cy="609600"/>
            </a:xfrm>
            <a:prstGeom prst="rect">
              <a:avLst/>
            </a:prstGeom>
          </p:spPr>
        </p:pic>
        <p:pic>
          <p:nvPicPr>
            <p:cNvPr id="49" name="Picture 48" descr="A silhouette of a person&#10;&#10;Description automatically generated with low confidence">
              <a:extLst>
                <a:ext uri="{FF2B5EF4-FFF2-40B4-BE49-F238E27FC236}">
                  <a16:creationId xmlns:a16="http://schemas.microsoft.com/office/drawing/2014/main" id="{0A7C0E71-0473-F74E-77CB-29CAEA0D9F83}"/>
                </a:ext>
              </a:extLst>
            </p:cNvPr>
            <p:cNvPicPr>
              <a:picLocks noChangeAspect="1"/>
            </p:cNvPicPr>
            <p:nvPr/>
          </p:nvPicPr>
          <p:blipFill>
            <a:blip r:embed="rId8"/>
            <a:stretch>
              <a:fillRect/>
            </a:stretch>
          </p:blipFill>
          <p:spPr>
            <a:xfrm>
              <a:off x="6323181" y="4869230"/>
              <a:ext cx="609600" cy="609600"/>
            </a:xfrm>
            <a:prstGeom prst="rect">
              <a:avLst/>
            </a:prstGeom>
          </p:spPr>
        </p:pic>
        <p:pic>
          <p:nvPicPr>
            <p:cNvPr id="51" name="Picture 50" descr="A picture containing text, clipart, gear&#10;&#10;Description automatically generated">
              <a:extLst>
                <a:ext uri="{FF2B5EF4-FFF2-40B4-BE49-F238E27FC236}">
                  <a16:creationId xmlns:a16="http://schemas.microsoft.com/office/drawing/2014/main" id="{D34ABA00-70AB-450C-6AB1-CEE30498A481}"/>
                </a:ext>
              </a:extLst>
            </p:cNvPr>
            <p:cNvPicPr>
              <a:picLocks noChangeAspect="1"/>
            </p:cNvPicPr>
            <p:nvPr/>
          </p:nvPicPr>
          <p:blipFill>
            <a:blip r:embed="rId15"/>
            <a:stretch>
              <a:fillRect/>
            </a:stretch>
          </p:blipFill>
          <p:spPr>
            <a:xfrm>
              <a:off x="3454715" y="5601863"/>
              <a:ext cx="609600" cy="609600"/>
            </a:xfrm>
            <a:prstGeom prst="rect">
              <a:avLst/>
            </a:prstGeom>
          </p:spPr>
        </p:pic>
        <p:pic>
          <p:nvPicPr>
            <p:cNvPr id="63" name="Picture 62" descr="Icon&#10;&#10;Description automatically generated with low confidence">
              <a:extLst>
                <a:ext uri="{FF2B5EF4-FFF2-40B4-BE49-F238E27FC236}">
                  <a16:creationId xmlns:a16="http://schemas.microsoft.com/office/drawing/2014/main" id="{B0A98A78-075C-5DD1-09C9-88DE0B207EDB}"/>
                </a:ext>
              </a:extLst>
            </p:cNvPr>
            <p:cNvPicPr>
              <a:picLocks noChangeAspect="1"/>
            </p:cNvPicPr>
            <p:nvPr/>
          </p:nvPicPr>
          <p:blipFill>
            <a:blip r:embed="rId16"/>
            <a:stretch>
              <a:fillRect/>
            </a:stretch>
          </p:blipFill>
          <p:spPr>
            <a:xfrm>
              <a:off x="6333514" y="5589607"/>
              <a:ext cx="609600" cy="609600"/>
            </a:xfrm>
            <a:prstGeom prst="rect">
              <a:avLst/>
            </a:prstGeom>
          </p:spPr>
        </p:pic>
        <p:pic>
          <p:nvPicPr>
            <p:cNvPr id="65" name="Picture 64" descr="Icon&#10;&#10;Description automatically generated with low confidence">
              <a:extLst>
                <a:ext uri="{FF2B5EF4-FFF2-40B4-BE49-F238E27FC236}">
                  <a16:creationId xmlns:a16="http://schemas.microsoft.com/office/drawing/2014/main" id="{51FA48EE-6289-5F7C-3D92-766B33BA9717}"/>
                </a:ext>
              </a:extLst>
            </p:cNvPr>
            <p:cNvPicPr>
              <a:picLocks noChangeAspect="1"/>
            </p:cNvPicPr>
            <p:nvPr/>
          </p:nvPicPr>
          <p:blipFill>
            <a:blip r:embed="rId16"/>
            <a:stretch>
              <a:fillRect/>
            </a:stretch>
          </p:blipFill>
          <p:spPr>
            <a:xfrm>
              <a:off x="1254803" y="5601700"/>
              <a:ext cx="609600" cy="609600"/>
            </a:xfrm>
            <a:prstGeom prst="rect">
              <a:avLst/>
            </a:prstGeom>
          </p:spPr>
        </p:pic>
        <p:pic>
          <p:nvPicPr>
            <p:cNvPr id="67" name="Picture 66" descr="A white bird with a black background&#10;&#10;Description automatically generated with low confidence">
              <a:extLst>
                <a:ext uri="{FF2B5EF4-FFF2-40B4-BE49-F238E27FC236}">
                  <a16:creationId xmlns:a16="http://schemas.microsoft.com/office/drawing/2014/main" id="{C109F43B-8853-E483-EFDF-EEDF240F651E}"/>
                </a:ext>
              </a:extLst>
            </p:cNvPr>
            <p:cNvPicPr>
              <a:picLocks noChangeAspect="1"/>
            </p:cNvPicPr>
            <p:nvPr/>
          </p:nvPicPr>
          <p:blipFill>
            <a:blip r:embed="rId13"/>
            <a:stretch>
              <a:fillRect/>
            </a:stretch>
          </p:blipFill>
          <p:spPr>
            <a:xfrm>
              <a:off x="2001234" y="5601700"/>
              <a:ext cx="609600" cy="609600"/>
            </a:xfrm>
            <a:prstGeom prst="rect">
              <a:avLst/>
            </a:prstGeom>
          </p:spPr>
        </p:pic>
        <p:pic>
          <p:nvPicPr>
            <p:cNvPr id="69" name="Picture 68" descr="A picture containing text, clipart&#10;&#10;Description automatically generated">
              <a:extLst>
                <a:ext uri="{FF2B5EF4-FFF2-40B4-BE49-F238E27FC236}">
                  <a16:creationId xmlns:a16="http://schemas.microsoft.com/office/drawing/2014/main" id="{3A433799-B341-CB82-82F3-63C173E1A536}"/>
                </a:ext>
              </a:extLst>
            </p:cNvPr>
            <p:cNvPicPr>
              <a:picLocks noChangeAspect="1"/>
            </p:cNvPicPr>
            <p:nvPr/>
          </p:nvPicPr>
          <p:blipFill>
            <a:blip r:embed="rId12"/>
            <a:stretch>
              <a:fillRect/>
            </a:stretch>
          </p:blipFill>
          <p:spPr>
            <a:xfrm>
              <a:off x="4880770" y="5586964"/>
              <a:ext cx="609600" cy="609600"/>
            </a:xfrm>
            <a:prstGeom prst="rect">
              <a:avLst/>
            </a:prstGeom>
          </p:spPr>
        </p:pic>
        <p:pic>
          <p:nvPicPr>
            <p:cNvPr id="71" name="Picture 70" descr="A silhouette of a person&#10;&#10;Description automatically generated with low confidence">
              <a:extLst>
                <a:ext uri="{FF2B5EF4-FFF2-40B4-BE49-F238E27FC236}">
                  <a16:creationId xmlns:a16="http://schemas.microsoft.com/office/drawing/2014/main" id="{D2CEF9B3-2C2A-C7BC-95C6-43F0FF32B568}"/>
                </a:ext>
              </a:extLst>
            </p:cNvPr>
            <p:cNvPicPr>
              <a:picLocks noChangeAspect="1"/>
            </p:cNvPicPr>
            <p:nvPr/>
          </p:nvPicPr>
          <p:blipFill>
            <a:blip r:embed="rId8"/>
            <a:stretch>
              <a:fillRect/>
            </a:stretch>
          </p:blipFill>
          <p:spPr>
            <a:xfrm>
              <a:off x="5581911" y="4854117"/>
              <a:ext cx="609600" cy="609600"/>
            </a:xfrm>
            <a:prstGeom prst="rect">
              <a:avLst/>
            </a:prstGeom>
          </p:spPr>
        </p:pic>
        <p:pic>
          <p:nvPicPr>
            <p:cNvPr id="73" name="Picture 72" descr="A silhouette of a person&#10;&#10;Description automatically generated with low confidence">
              <a:extLst>
                <a:ext uri="{FF2B5EF4-FFF2-40B4-BE49-F238E27FC236}">
                  <a16:creationId xmlns:a16="http://schemas.microsoft.com/office/drawing/2014/main" id="{0A281F78-79F6-879C-DAA1-88C777397456}"/>
                </a:ext>
              </a:extLst>
            </p:cNvPr>
            <p:cNvPicPr>
              <a:picLocks noChangeAspect="1"/>
            </p:cNvPicPr>
            <p:nvPr/>
          </p:nvPicPr>
          <p:blipFill>
            <a:blip r:embed="rId8"/>
            <a:stretch>
              <a:fillRect/>
            </a:stretch>
          </p:blipFill>
          <p:spPr>
            <a:xfrm>
              <a:off x="4868544" y="4845869"/>
              <a:ext cx="609600" cy="609600"/>
            </a:xfrm>
            <a:prstGeom prst="rect">
              <a:avLst/>
            </a:prstGeom>
          </p:spPr>
        </p:pic>
        <p:pic>
          <p:nvPicPr>
            <p:cNvPr id="85" name="Picture 84" descr="A silhouette of a person&#10;&#10;Description automatically generated with low confidence">
              <a:extLst>
                <a:ext uri="{FF2B5EF4-FFF2-40B4-BE49-F238E27FC236}">
                  <a16:creationId xmlns:a16="http://schemas.microsoft.com/office/drawing/2014/main" id="{4D8D1071-C73A-FC9F-A7EE-C851C5D46AF0}"/>
                </a:ext>
              </a:extLst>
            </p:cNvPr>
            <p:cNvPicPr>
              <a:picLocks noChangeAspect="1"/>
            </p:cNvPicPr>
            <p:nvPr/>
          </p:nvPicPr>
          <p:blipFill>
            <a:blip r:embed="rId8"/>
            <a:stretch>
              <a:fillRect/>
            </a:stretch>
          </p:blipFill>
          <p:spPr>
            <a:xfrm>
              <a:off x="4136025" y="4854117"/>
              <a:ext cx="609600" cy="609600"/>
            </a:xfrm>
            <a:prstGeom prst="rect">
              <a:avLst/>
            </a:prstGeom>
          </p:spPr>
        </p:pic>
        <p:pic>
          <p:nvPicPr>
            <p:cNvPr id="86" name="Picture 85" descr="A silhouette of a person&#10;&#10;Description automatically generated with low confidence">
              <a:extLst>
                <a:ext uri="{FF2B5EF4-FFF2-40B4-BE49-F238E27FC236}">
                  <a16:creationId xmlns:a16="http://schemas.microsoft.com/office/drawing/2014/main" id="{D92D9BC8-D4EA-2163-2A36-8381C346D27F}"/>
                </a:ext>
              </a:extLst>
            </p:cNvPr>
            <p:cNvPicPr>
              <a:picLocks noChangeAspect="1"/>
            </p:cNvPicPr>
            <p:nvPr/>
          </p:nvPicPr>
          <p:blipFill>
            <a:blip r:embed="rId8"/>
            <a:stretch>
              <a:fillRect/>
            </a:stretch>
          </p:blipFill>
          <p:spPr>
            <a:xfrm>
              <a:off x="2708552" y="4854117"/>
              <a:ext cx="609600" cy="609600"/>
            </a:xfrm>
            <a:prstGeom prst="rect">
              <a:avLst/>
            </a:prstGeom>
          </p:spPr>
        </p:pic>
        <p:pic>
          <p:nvPicPr>
            <p:cNvPr id="87" name="Picture 86" descr="A silhouette of a person&#10;&#10;Description automatically generated with low confidence">
              <a:extLst>
                <a:ext uri="{FF2B5EF4-FFF2-40B4-BE49-F238E27FC236}">
                  <a16:creationId xmlns:a16="http://schemas.microsoft.com/office/drawing/2014/main" id="{8F175FC0-FE8B-8C93-A549-6F2D96BD40CD}"/>
                </a:ext>
              </a:extLst>
            </p:cNvPr>
            <p:cNvPicPr>
              <a:picLocks noChangeAspect="1"/>
            </p:cNvPicPr>
            <p:nvPr/>
          </p:nvPicPr>
          <p:blipFill>
            <a:blip r:embed="rId8"/>
            <a:stretch>
              <a:fillRect/>
            </a:stretch>
          </p:blipFill>
          <p:spPr>
            <a:xfrm>
              <a:off x="1978521" y="4869230"/>
              <a:ext cx="609600" cy="609600"/>
            </a:xfrm>
            <a:prstGeom prst="rect">
              <a:avLst/>
            </a:prstGeom>
          </p:spPr>
        </p:pic>
        <p:pic>
          <p:nvPicPr>
            <p:cNvPr id="88" name="Picture 87" descr="A silhouette of a person&#10;&#10;Description automatically generated with low confidence">
              <a:extLst>
                <a:ext uri="{FF2B5EF4-FFF2-40B4-BE49-F238E27FC236}">
                  <a16:creationId xmlns:a16="http://schemas.microsoft.com/office/drawing/2014/main" id="{AB5E9709-AD75-CA3B-8726-8E69431C65A6}"/>
                </a:ext>
              </a:extLst>
            </p:cNvPr>
            <p:cNvPicPr>
              <a:picLocks noChangeAspect="1"/>
            </p:cNvPicPr>
            <p:nvPr/>
          </p:nvPicPr>
          <p:blipFill>
            <a:blip r:embed="rId8"/>
            <a:stretch>
              <a:fillRect/>
            </a:stretch>
          </p:blipFill>
          <p:spPr>
            <a:xfrm>
              <a:off x="1264340" y="4854117"/>
              <a:ext cx="609600" cy="609600"/>
            </a:xfrm>
            <a:prstGeom prst="rect">
              <a:avLst/>
            </a:prstGeom>
          </p:spPr>
        </p:pic>
      </p:grpSp>
      <p:sp>
        <p:nvSpPr>
          <p:cNvPr id="89" name="Rectangle 88">
            <a:extLst>
              <a:ext uri="{FF2B5EF4-FFF2-40B4-BE49-F238E27FC236}">
                <a16:creationId xmlns:a16="http://schemas.microsoft.com/office/drawing/2014/main" id="{FC0F8B70-2BCB-E5DB-71B2-E6ACBF7DC1F0}"/>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Mary's Turn</a:t>
            </a:r>
          </a:p>
        </p:txBody>
      </p:sp>
    </p:spTree>
    <p:extLst>
      <p:ext uri="{BB962C8B-B14F-4D97-AF65-F5344CB8AC3E}">
        <p14:creationId xmlns:p14="http://schemas.microsoft.com/office/powerpoint/2010/main" val="27761482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E01E290-8BF1-E4AF-EDA2-9022F95CEDB7}"/>
              </a:ext>
            </a:extLst>
          </p:cNvPr>
          <p:cNvPicPr>
            <a:picLocks noChangeAspect="1"/>
          </p:cNvPicPr>
          <p:nvPr/>
        </p:nvPicPr>
        <p:blipFill>
          <a:blip r:embed="rId2"/>
          <a:stretch>
            <a:fillRect/>
          </a:stretch>
        </p:blipFill>
        <p:spPr>
          <a:xfrm>
            <a:off x="882389" y="527288"/>
            <a:ext cx="6638053" cy="582125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3724096"/>
          </a:xfrm>
          <a:prstGeom prst="rect">
            <a:avLst/>
          </a:prstGeom>
          <a:noFill/>
        </p:spPr>
        <p:txBody>
          <a:bodyPr wrap="square" rtlCol="0">
            <a:spAutoFit/>
          </a:bodyPr>
          <a:lstStyle/>
          <a:p>
            <a:r>
              <a:rPr lang="en-US" b="1" dirty="0"/>
              <a:t>UC15 - </a:t>
            </a:r>
            <a:r>
              <a:rPr lang="en-GB" sz="1800" b="1" i="0" u="none" strike="noStrike" baseline="0" dirty="0">
                <a:solidFill>
                  <a:srgbClr val="000000"/>
                </a:solidFill>
              </a:rPr>
              <a:t>Checkmate </a:t>
            </a:r>
            <a:endParaRPr lang="en-US" b="1" dirty="0"/>
          </a:p>
          <a:p>
            <a:r>
              <a:rPr lang="en-US" b="1" dirty="0"/>
              <a:t>UC19 - </a:t>
            </a:r>
            <a:r>
              <a:rPr lang="en-GB" sz="1800" b="1" i="0" u="none" strike="noStrike" baseline="0" dirty="0">
                <a:solidFill>
                  <a:srgbClr val="000000"/>
                </a:solidFill>
              </a:rPr>
              <a:t>End game </a:t>
            </a:r>
            <a:endParaRPr lang="en-US" b="1" dirty="0"/>
          </a:p>
          <a:p>
            <a:endParaRPr lang="en-US" dirty="0"/>
          </a:p>
          <a:p>
            <a:r>
              <a:rPr lang="en-US" sz="1400" dirty="0"/>
              <a:t>When checkmate is played the game ends, and the cell the king is in is highlighted red. </a:t>
            </a:r>
          </a:p>
          <a:p>
            <a:endParaRPr lang="en-US" sz="1400" dirty="0"/>
          </a:p>
          <a:p>
            <a:r>
              <a:rPr lang="en-US" sz="1400" dirty="0"/>
              <a:t>It allows the user to save the replay if they would like to replay it later. </a:t>
            </a:r>
          </a:p>
          <a:p>
            <a:endParaRPr lang="en-US" sz="1400" dirty="0"/>
          </a:p>
          <a:p>
            <a:r>
              <a:rPr lang="en-US" sz="1400" dirty="0"/>
              <a:t>Save replay brings up the file explorer to allow the user to save to a desired location.</a:t>
            </a:r>
          </a:p>
          <a:p>
            <a:endParaRPr lang="en-US" sz="1400" dirty="0"/>
          </a:p>
          <a:p>
            <a:r>
              <a:rPr lang="en-US" sz="1400" dirty="0"/>
              <a:t>Quit game will take the user back to the main menu.</a:t>
            </a:r>
          </a:p>
        </p:txBody>
      </p:sp>
      <p:pic>
        <p:nvPicPr>
          <p:cNvPr id="8" name="Picture 7" descr="A picture containing text, clipart&#10;&#10;Description automatically generated">
            <a:extLst>
              <a:ext uri="{FF2B5EF4-FFF2-40B4-BE49-F238E27FC236}">
                <a16:creationId xmlns:a16="http://schemas.microsoft.com/office/drawing/2014/main" id="{E1486CEB-FA01-6099-A68F-17FD273885A4}"/>
              </a:ext>
            </a:extLst>
          </p:cNvPr>
          <p:cNvPicPr>
            <a:picLocks noChangeAspect="1"/>
          </p:cNvPicPr>
          <p:nvPr/>
        </p:nvPicPr>
        <p:blipFill>
          <a:blip r:embed="rId3"/>
          <a:stretch>
            <a:fillRect/>
          </a:stretch>
        </p:blipFill>
        <p:spPr>
          <a:xfrm>
            <a:off x="4160682" y="2718038"/>
            <a:ext cx="609600" cy="609600"/>
          </a:xfrm>
          <a:prstGeom prst="rect">
            <a:avLst/>
          </a:prstGeom>
        </p:spPr>
      </p:pic>
      <p:pic>
        <p:nvPicPr>
          <p:cNvPr id="18" name="Picture 17" descr="A white bird with a black background&#10;&#10;Description automatically generated with low confidence">
            <a:extLst>
              <a:ext uri="{FF2B5EF4-FFF2-40B4-BE49-F238E27FC236}">
                <a16:creationId xmlns:a16="http://schemas.microsoft.com/office/drawing/2014/main" id="{73C4C656-4BB4-2466-2AA4-D9B71BE6EA9F}"/>
              </a:ext>
            </a:extLst>
          </p:cNvPr>
          <p:cNvPicPr>
            <a:picLocks noChangeAspect="1"/>
          </p:cNvPicPr>
          <p:nvPr/>
        </p:nvPicPr>
        <p:blipFill>
          <a:blip r:embed="rId4"/>
          <a:stretch>
            <a:fillRect/>
          </a:stretch>
        </p:blipFill>
        <p:spPr>
          <a:xfrm>
            <a:off x="4191679" y="1986507"/>
            <a:ext cx="609600" cy="609600"/>
          </a:xfrm>
          <a:prstGeom prst="rect">
            <a:avLst/>
          </a:prstGeom>
        </p:spPr>
      </p:pic>
      <p:pic>
        <p:nvPicPr>
          <p:cNvPr id="28" name="Picture 27" descr="A picture containing text, weapon&#10;&#10;Description automatically generated">
            <a:extLst>
              <a:ext uri="{FF2B5EF4-FFF2-40B4-BE49-F238E27FC236}">
                <a16:creationId xmlns:a16="http://schemas.microsoft.com/office/drawing/2014/main" id="{85E0F747-38BB-48A4-A6AE-D344604DB7E0}"/>
              </a:ext>
            </a:extLst>
          </p:cNvPr>
          <p:cNvPicPr>
            <a:picLocks noChangeAspect="1"/>
          </p:cNvPicPr>
          <p:nvPr/>
        </p:nvPicPr>
        <p:blipFill>
          <a:blip r:embed="rId5"/>
          <a:stretch>
            <a:fillRect/>
          </a:stretch>
        </p:blipFill>
        <p:spPr>
          <a:xfrm>
            <a:off x="3439307" y="5589607"/>
            <a:ext cx="609600" cy="609600"/>
          </a:xfrm>
          <a:prstGeom prst="rect">
            <a:avLst/>
          </a:prstGeom>
        </p:spPr>
      </p:pic>
      <p:pic>
        <p:nvPicPr>
          <p:cNvPr id="48" name="Picture 47" descr="A silhouette of a person&#10;&#10;Description automatically generated with low confidence">
            <a:extLst>
              <a:ext uri="{FF2B5EF4-FFF2-40B4-BE49-F238E27FC236}">
                <a16:creationId xmlns:a16="http://schemas.microsoft.com/office/drawing/2014/main" id="{D791E1CB-6DCF-A457-89F7-C3F0131782B1}"/>
              </a:ext>
            </a:extLst>
          </p:cNvPr>
          <p:cNvPicPr>
            <a:picLocks noChangeAspect="1"/>
          </p:cNvPicPr>
          <p:nvPr/>
        </p:nvPicPr>
        <p:blipFill>
          <a:blip r:embed="rId6"/>
          <a:stretch>
            <a:fillRect/>
          </a:stretch>
        </p:blipFill>
        <p:spPr>
          <a:xfrm>
            <a:off x="6315820" y="4850987"/>
            <a:ext cx="609600" cy="609600"/>
          </a:xfrm>
          <a:prstGeom prst="rect">
            <a:avLst/>
          </a:prstGeom>
        </p:spPr>
      </p:pic>
      <p:pic>
        <p:nvPicPr>
          <p:cNvPr id="50" name="Picture 49" descr="A picture containing text, clipart, gear&#10;&#10;Description automatically generated">
            <a:extLst>
              <a:ext uri="{FF2B5EF4-FFF2-40B4-BE49-F238E27FC236}">
                <a16:creationId xmlns:a16="http://schemas.microsoft.com/office/drawing/2014/main" id="{3D4287C1-9988-E0E1-67BB-565C12194AC7}"/>
              </a:ext>
            </a:extLst>
          </p:cNvPr>
          <p:cNvPicPr>
            <a:picLocks noChangeAspect="1"/>
          </p:cNvPicPr>
          <p:nvPr/>
        </p:nvPicPr>
        <p:blipFill>
          <a:blip r:embed="rId7"/>
          <a:stretch>
            <a:fillRect/>
          </a:stretch>
        </p:blipFill>
        <p:spPr>
          <a:xfrm>
            <a:off x="4161132" y="5589607"/>
            <a:ext cx="609600" cy="609600"/>
          </a:xfrm>
          <a:prstGeom prst="rect">
            <a:avLst/>
          </a:prstGeom>
        </p:spPr>
      </p:pic>
      <p:pic>
        <p:nvPicPr>
          <p:cNvPr id="52" name="Picture 51" descr="Icon&#10;&#10;Description automatically generated with low confidence">
            <a:extLst>
              <a:ext uri="{FF2B5EF4-FFF2-40B4-BE49-F238E27FC236}">
                <a16:creationId xmlns:a16="http://schemas.microsoft.com/office/drawing/2014/main" id="{669AF2EB-A893-07FD-F921-5266CBA50B66}"/>
              </a:ext>
            </a:extLst>
          </p:cNvPr>
          <p:cNvPicPr>
            <a:picLocks noChangeAspect="1"/>
          </p:cNvPicPr>
          <p:nvPr/>
        </p:nvPicPr>
        <p:blipFill>
          <a:blip r:embed="rId8"/>
          <a:stretch>
            <a:fillRect/>
          </a:stretch>
        </p:blipFill>
        <p:spPr>
          <a:xfrm>
            <a:off x="6335359" y="5589607"/>
            <a:ext cx="609600" cy="609600"/>
          </a:xfrm>
          <a:prstGeom prst="rect">
            <a:avLst/>
          </a:prstGeom>
        </p:spPr>
      </p:pic>
      <p:pic>
        <p:nvPicPr>
          <p:cNvPr id="53" name="Picture 52" descr="Icon&#10;&#10;Description automatically generated with low confidence">
            <a:extLst>
              <a:ext uri="{FF2B5EF4-FFF2-40B4-BE49-F238E27FC236}">
                <a16:creationId xmlns:a16="http://schemas.microsoft.com/office/drawing/2014/main" id="{6643EA94-28BB-1F2A-DBB0-3A928BE5F95C}"/>
              </a:ext>
            </a:extLst>
          </p:cNvPr>
          <p:cNvPicPr>
            <a:picLocks noChangeAspect="1"/>
          </p:cNvPicPr>
          <p:nvPr/>
        </p:nvPicPr>
        <p:blipFill>
          <a:blip r:embed="rId8"/>
          <a:stretch>
            <a:fillRect/>
          </a:stretch>
        </p:blipFill>
        <p:spPr>
          <a:xfrm>
            <a:off x="2727420" y="1322257"/>
            <a:ext cx="609600" cy="609600"/>
          </a:xfrm>
          <a:prstGeom prst="rect">
            <a:avLst/>
          </a:prstGeom>
        </p:spPr>
      </p:pic>
      <p:pic>
        <p:nvPicPr>
          <p:cNvPr id="54" name="Picture 53" descr="A white bird with a black background&#10;&#10;Description automatically generated with low confidence">
            <a:extLst>
              <a:ext uri="{FF2B5EF4-FFF2-40B4-BE49-F238E27FC236}">
                <a16:creationId xmlns:a16="http://schemas.microsoft.com/office/drawing/2014/main" id="{5B91DABD-099F-B2EB-6A0E-DCCF525DE345}"/>
              </a:ext>
            </a:extLst>
          </p:cNvPr>
          <p:cNvPicPr>
            <a:picLocks noChangeAspect="1"/>
          </p:cNvPicPr>
          <p:nvPr/>
        </p:nvPicPr>
        <p:blipFill>
          <a:blip r:embed="rId4"/>
          <a:stretch>
            <a:fillRect/>
          </a:stretch>
        </p:blipFill>
        <p:spPr>
          <a:xfrm>
            <a:off x="1983641" y="4186786"/>
            <a:ext cx="609600" cy="609600"/>
          </a:xfrm>
          <a:prstGeom prst="rect">
            <a:avLst/>
          </a:prstGeom>
        </p:spPr>
      </p:pic>
      <p:pic>
        <p:nvPicPr>
          <p:cNvPr id="55" name="Picture 54" descr="A picture containing text, clipart&#10;&#10;Description automatically generated">
            <a:extLst>
              <a:ext uri="{FF2B5EF4-FFF2-40B4-BE49-F238E27FC236}">
                <a16:creationId xmlns:a16="http://schemas.microsoft.com/office/drawing/2014/main" id="{561977E8-588B-399D-7D1A-BFDB9FDFC3B1}"/>
              </a:ext>
            </a:extLst>
          </p:cNvPr>
          <p:cNvPicPr>
            <a:picLocks noChangeAspect="1"/>
          </p:cNvPicPr>
          <p:nvPr/>
        </p:nvPicPr>
        <p:blipFill>
          <a:blip r:embed="rId3"/>
          <a:stretch>
            <a:fillRect/>
          </a:stretch>
        </p:blipFill>
        <p:spPr>
          <a:xfrm>
            <a:off x="6315154" y="2732987"/>
            <a:ext cx="609600" cy="609600"/>
          </a:xfrm>
          <a:prstGeom prst="rect">
            <a:avLst/>
          </a:prstGeom>
        </p:spPr>
      </p:pic>
      <p:pic>
        <p:nvPicPr>
          <p:cNvPr id="56" name="Picture 55" descr="A silhouette of a person&#10;&#10;Description automatically generated with low confidence">
            <a:extLst>
              <a:ext uri="{FF2B5EF4-FFF2-40B4-BE49-F238E27FC236}">
                <a16:creationId xmlns:a16="http://schemas.microsoft.com/office/drawing/2014/main" id="{EEEB7501-6C6B-055A-BF35-87ED2E0809D0}"/>
              </a:ext>
            </a:extLst>
          </p:cNvPr>
          <p:cNvPicPr>
            <a:picLocks noChangeAspect="1"/>
          </p:cNvPicPr>
          <p:nvPr/>
        </p:nvPicPr>
        <p:blipFill>
          <a:blip r:embed="rId6"/>
          <a:stretch>
            <a:fillRect/>
          </a:stretch>
        </p:blipFill>
        <p:spPr>
          <a:xfrm>
            <a:off x="5601027" y="4130370"/>
            <a:ext cx="609600" cy="609600"/>
          </a:xfrm>
          <a:prstGeom prst="rect">
            <a:avLst/>
          </a:prstGeom>
        </p:spPr>
      </p:pic>
      <p:pic>
        <p:nvPicPr>
          <p:cNvPr id="57" name="Picture 56" descr="A silhouette of a person&#10;&#10;Description automatically generated with low confidence">
            <a:extLst>
              <a:ext uri="{FF2B5EF4-FFF2-40B4-BE49-F238E27FC236}">
                <a16:creationId xmlns:a16="http://schemas.microsoft.com/office/drawing/2014/main" id="{ABC8431E-C203-0DD2-5544-387E9471434B}"/>
              </a:ext>
            </a:extLst>
          </p:cNvPr>
          <p:cNvPicPr>
            <a:picLocks noChangeAspect="1"/>
          </p:cNvPicPr>
          <p:nvPr/>
        </p:nvPicPr>
        <p:blipFill>
          <a:blip r:embed="rId6"/>
          <a:stretch>
            <a:fillRect/>
          </a:stretch>
        </p:blipFill>
        <p:spPr>
          <a:xfrm>
            <a:off x="4873064" y="4865765"/>
            <a:ext cx="609600" cy="609600"/>
          </a:xfrm>
          <a:prstGeom prst="rect">
            <a:avLst/>
          </a:prstGeom>
        </p:spPr>
      </p:pic>
      <p:pic>
        <p:nvPicPr>
          <p:cNvPr id="58" name="Picture 57" descr="A silhouette of a person&#10;&#10;Description automatically generated with low confidence">
            <a:extLst>
              <a:ext uri="{FF2B5EF4-FFF2-40B4-BE49-F238E27FC236}">
                <a16:creationId xmlns:a16="http://schemas.microsoft.com/office/drawing/2014/main" id="{55143464-FADE-A878-25D7-F09003F08635}"/>
              </a:ext>
            </a:extLst>
          </p:cNvPr>
          <p:cNvPicPr>
            <a:picLocks noChangeAspect="1"/>
          </p:cNvPicPr>
          <p:nvPr/>
        </p:nvPicPr>
        <p:blipFill>
          <a:blip r:embed="rId6"/>
          <a:stretch>
            <a:fillRect/>
          </a:stretch>
        </p:blipFill>
        <p:spPr>
          <a:xfrm>
            <a:off x="4159825" y="4865765"/>
            <a:ext cx="609600" cy="609600"/>
          </a:xfrm>
          <a:prstGeom prst="rect">
            <a:avLst/>
          </a:prstGeom>
        </p:spPr>
      </p:pic>
      <p:pic>
        <p:nvPicPr>
          <p:cNvPr id="59" name="Picture 58" descr="A silhouette of a person&#10;&#10;Description automatically generated with low confidence">
            <a:extLst>
              <a:ext uri="{FF2B5EF4-FFF2-40B4-BE49-F238E27FC236}">
                <a16:creationId xmlns:a16="http://schemas.microsoft.com/office/drawing/2014/main" id="{97A9E877-0A56-AB22-DC0E-6A9D4C57E278}"/>
              </a:ext>
            </a:extLst>
          </p:cNvPr>
          <p:cNvPicPr>
            <a:picLocks noChangeAspect="1"/>
          </p:cNvPicPr>
          <p:nvPr/>
        </p:nvPicPr>
        <p:blipFill>
          <a:blip r:embed="rId6"/>
          <a:stretch>
            <a:fillRect/>
          </a:stretch>
        </p:blipFill>
        <p:spPr>
          <a:xfrm>
            <a:off x="3447810" y="4148789"/>
            <a:ext cx="609600" cy="609600"/>
          </a:xfrm>
          <a:prstGeom prst="rect">
            <a:avLst/>
          </a:prstGeom>
        </p:spPr>
      </p:pic>
      <p:pic>
        <p:nvPicPr>
          <p:cNvPr id="60" name="Picture 59" descr="A silhouette of a person&#10;&#10;Description automatically generated with low confidence">
            <a:extLst>
              <a:ext uri="{FF2B5EF4-FFF2-40B4-BE49-F238E27FC236}">
                <a16:creationId xmlns:a16="http://schemas.microsoft.com/office/drawing/2014/main" id="{FCDCFCCB-5DAA-A1EA-60C7-9774E5EF4B01}"/>
              </a:ext>
            </a:extLst>
          </p:cNvPr>
          <p:cNvPicPr>
            <a:picLocks noChangeAspect="1"/>
          </p:cNvPicPr>
          <p:nvPr/>
        </p:nvPicPr>
        <p:blipFill>
          <a:blip r:embed="rId6"/>
          <a:stretch>
            <a:fillRect/>
          </a:stretch>
        </p:blipFill>
        <p:spPr>
          <a:xfrm>
            <a:off x="2722604" y="4880591"/>
            <a:ext cx="609600" cy="609600"/>
          </a:xfrm>
          <a:prstGeom prst="rect">
            <a:avLst/>
          </a:prstGeom>
        </p:spPr>
      </p:pic>
      <p:pic>
        <p:nvPicPr>
          <p:cNvPr id="62" name="Picture 61" descr="A silhouette of a person&#10;&#10;Description automatically generated with low confidence">
            <a:extLst>
              <a:ext uri="{FF2B5EF4-FFF2-40B4-BE49-F238E27FC236}">
                <a16:creationId xmlns:a16="http://schemas.microsoft.com/office/drawing/2014/main" id="{58AF5158-1348-9A8D-141C-1879ABCD9A38}"/>
              </a:ext>
            </a:extLst>
          </p:cNvPr>
          <p:cNvPicPr>
            <a:picLocks noChangeAspect="1"/>
          </p:cNvPicPr>
          <p:nvPr/>
        </p:nvPicPr>
        <p:blipFill>
          <a:blip r:embed="rId6"/>
          <a:stretch>
            <a:fillRect/>
          </a:stretch>
        </p:blipFill>
        <p:spPr>
          <a:xfrm>
            <a:off x="1277865" y="4865765"/>
            <a:ext cx="609600" cy="609600"/>
          </a:xfrm>
          <a:prstGeom prst="rect">
            <a:avLst/>
          </a:prstGeom>
        </p:spPr>
      </p:pic>
      <p:pic>
        <p:nvPicPr>
          <p:cNvPr id="70" name="Picture 69" descr="Shape&#10;&#10;Description automatically generated with low confidence">
            <a:extLst>
              <a:ext uri="{FF2B5EF4-FFF2-40B4-BE49-F238E27FC236}">
                <a16:creationId xmlns:a16="http://schemas.microsoft.com/office/drawing/2014/main" id="{A8C101B8-791D-2ABE-14BE-856EEA94E0C1}"/>
              </a:ext>
            </a:extLst>
          </p:cNvPr>
          <p:cNvPicPr>
            <a:picLocks noChangeAspect="1"/>
          </p:cNvPicPr>
          <p:nvPr/>
        </p:nvPicPr>
        <p:blipFill>
          <a:blip r:embed="rId9"/>
          <a:stretch>
            <a:fillRect/>
          </a:stretch>
        </p:blipFill>
        <p:spPr>
          <a:xfrm>
            <a:off x="1239885" y="1314064"/>
            <a:ext cx="609600" cy="609600"/>
          </a:xfrm>
          <a:prstGeom prst="rect">
            <a:avLst/>
          </a:prstGeom>
        </p:spPr>
      </p:pic>
      <p:pic>
        <p:nvPicPr>
          <p:cNvPr id="74" name="Picture 73" descr="Icon&#10;&#10;Description automatically generated with medium confidence">
            <a:extLst>
              <a:ext uri="{FF2B5EF4-FFF2-40B4-BE49-F238E27FC236}">
                <a16:creationId xmlns:a16="http://schemas.microsoft.com/office/drawing/2014/main" id="{FCA48A02-8A55-9D65-4D38-D371F9C80FA3}"/>
              </a:ext>
            </a:extLst>
          </p:cNvPr>
          <p:cNvPicPr>
            <a:picLocks noChangeAspect="1"/>
          </p:cNvPicPr>
          <p:nvPr/>
        </p:nvPicPr>
        <p:blipFill>
          <a:blip r:embed="rId10"/>
          <a:stretch>
            <a:fillRect/>
          </a:stretch>
        </p:blipFill>
        <p:spPr>
          <a:xfrm>
            <a:off x="5597324" y="3429000"/>
            <a:ext cx="609600" cy="609600"/>
          </a:xfrm>
          <a:prstGeom prst="rect">
            <a:avLst/>
          </a:prstGeom>
        </p:spPr>
      </p:pic>
      <p:pic>
        <p:nvPicPr>
          <p:cNvPr id="76" name="Picture 75">
            <a:extLst>
              <a:ext uri="{FF2B5EF4-FFF2-40B4-BE49-F238E27FC236}">
                <a16:creationId xmlns:a16="http://schemas.microsoft.com/office/drawing/2014/main" id="{362E2266-1B43-783C-DF07-DB795AD26C5F}"/>
              </a:ext>
            </a:extLst>
          </p:cNvPr>
          <p:cNvPicPr>
            <a:picLocks noChangeAspect="1"/>
          </p:cNvPicPr>
          <p:nvPr/>
        </p:nvPicPr>
        <p:blipFill>
          <a:blip r:embed="rId11"/>
          <a:stretch>
            <a:fillRect/>
          </a:stretch>
        </p:blipFill>
        <p:spPr>
          <a:xfrm>
            <a:off x="5585932" y="598016"/>
            <a:ext cx="609600" cy="609600"/>
          </a:xfrm>
          <a:prstGeom prst="rect">
            <a:avLst/>
          </a:prstGeom>
        </p:spPr>
      </p:pic>
      <p:pic>
        <p:nvPicPr>
          <p:cNvPr id="77" name="Picture 76" descr="Icon&#10;&#10;Description automatically generated with medium confidence">
            <a:extLst>
              <a:ext uri="{FF2B5EF4-FFF2-40B4-BE49-F238E27FC236}">
                <a16:creationId xmlns:a16="http://schemas.microsoft.com/office/drawing/2014/main" id="{C1892545-5E75-591D-54AC-191763838B9D}"/>
              </a:ext>
            </a:extLst>
          </p:cNvPr>
          <p:cNvPicPr>
            <a:picLocks noChangeAspect="1"/>
          </p:cNvPicPr>
          <p:nvPr/>
        </p:nvPicPr>
        <p:blipFill>
          <a:blip r:embed="rId10"/>
          <a:stretch>
            <a:fillRect/>
          </a:stretch>
        </p:blipFill>
        <p:spPr>
          <a:xfrm>
            <a:off x="6311961" y="614987"/>
            <a:ext cx="609600" cy="609600"/>
          </a:xfrm>
          <a:prstGeom prst="rect">
            <a:avLst/>
          </a:prstGeom>
        </p:spPr>
      </p:pic>
      <p:pic>
        <p:nvPicPr>
          <p:cNvPr id="82" name="Picture 81" descr="Shape&#10;&#10;Description automatically generated with low confidence">
            <a:extLst>
              <a:ext uri="{FF2B5EF4-FFF2-40B4-BE49-F238E27FC236}">
                <a16:creationId xmlns:a16="http://schemas.microsoft.com/office/drawing/2014/main" id="{BF43531F-9671-79E9-CAEE-6A9B149F01D2}"/>
              </a:ext>
            </a:extLst>
          </p:cNvPr>
          <p:cNvPicPr>
            <a:picLocks noChangeAspect="1"/>
          </p:cNvPicPr>
          <p:nvPr/>
        </p:nvPicPr>
        <p:blipFill>
          <a:blip r:embed="rId9"/>
          <a:stretch>
            <a:fillRect/>
          </a:stretch>
        </p:blipFill>
        <p:spPr>
          <a:xfrm>
            <a:off x="4157854" y="1305798"/>
            <a:ext cx="609600" cy="609600"/>
          </a:xfrm>
          <a:prstGeom prst="rect">
            <a:avLst/>
          </a:prstGeom>
        </p:spPr>
      </p:pic>
      <p:pic>
        <p:nvPicPr>
          <p:cNvPr id="83" name="Picture 82" descr="Shape&#10;&#10;Description automatically generated with low confidence">
            <a:extLst>
              <a:ext uri="{FF2B5EF4-FFF2-40B4-BE49-F238E27FC236}">
                <a16:creationId xmlns:a16="http://schemas.microsoft.com/office/drawing/2014/main" id="{FED3B6F7-89E9-9694-DFFC-D67614F2E5EB}"/>
              </a:ext>
            </a:extLst>
          </p:cNvPr>
          <p:cNvPicPr>
            <a:picLocks noChangeAspect="1"/>
          </p:cNvPicPr>
          <p:nvPr/>
        </p:nvPicPr>
        <p:blipFill>
          <a:blip r:embed="rId9"/>
          <a:stretch>
            <a:fillRect/>
          </a:stretch>
        </p:blipFill>
        <p:spPr>
          <a:xfrm>
            <a:off x="6312042" y="1336341"/>
            <a:ext cx="609600" cy="609600"/>
          </a:xfrm>
          <a:prstGeom prst="rect">
            <a:avLst/>
          </a:prstGeom>
        </p:spPr>
      </p:pic>
      <p:pic>
        <p:nvPicPr>
          <p:cNvPr id="13" name="Picture 12" descr="Icon&#10;&#10;Description automatically generated with medium confidence">
            <a:extLst>
              <a:ext uri="{FF2B5EF4-FFF2-40B4-BE49-F238E27FC236}">
                <a16:creationId xmlns:a16="http://schemas.microsoft.com/office/drawing/2014/main" id="{08756946-806A-B822-00BD-54B935BC2798}"/>
              </a:ext>
            </a:extLst>
          </p:cNvPr>
          <p:cNvPicPr>
            <a:picLocks noChangeAspect="1"/>
          </p:cNvPicPr>
          <p:nvPr/>
        </p:nvPicPr>
        <p:blipFill>
          <a:blip r:embed="rId10"/>
          <a:stretch>
            <a:fillRect/>
          </a:stretch>
        </p:blipFill>
        <p:spPr>
          <a:xfrm>
            <a:off x="4872884" y="4148789"/>
            <a:ext cx="609600" cy="609600"/>
          </a:xfrm>
          <a:prstGeom prst="rect">
            <a:avLst/>
          </a:prstGeom>
        </p:spPr>
      </p:pic>
      <p:pic>
        <p:nvPicPr>
          <p:cNvPr id="22" name="Picture 21" descr="A white bird with a black background&#10;&#10;Description automatically generated with low confidence">
            <a:extLst>
              <a:ext uri="{FF2B5EF4-FFF2-40B4-BE49-F238E27FC236}">
                <a16:creationId xmlns:a16="http://schemas.microsoft.com/office/drawing/2014/main" id="{22EB2D58-7997-F91C-8F9C-B32E779975A3}"/>
              </a:ext>
            </a:extLst>
          </p:cNvPr>
          <p:cNvPicPr>
            <a:picLocks noChangeAspect="1"/>
          </p:cNvPicPr>
          <p:nvPr/>
        </p:nvPicPr>
        <p:blipFill>
          <a:blip r:embed="rId4"/>
          <a:stretch>
            <a:fillRect/>
          </a:stretch>
        </p:blipFill>
        <p:spPr>
          <a:xfrm>
            <a:off x="1961474" y="1314064"/>
            <a:ext cx="609600" cy="609600"/>
          </a:xfrm>
          <a:prstGeom prst="rect">
            <a:avLst/>
          </a:prstGeom>
        </p:spPr>
      </p:pic>
      <p:sp>
        <p:nvSpPr>
          <p:cNvPr id="25" name="TextBox 24">
            <a:extLst>
              <a:ext uri="{FF2B5EF4-FFF2-40B4-BE49-F238E27FC236}">
                <a16:creationId xmlns:a16="http://schemas.microsoft.com/office/drawing/2014/main" id="{40F130F5-A941-BF89-50CB-08FB53AE7F9C}"/>
              </a:ext>
            </a:extLst>
          </p:cNvPr>
          <p:cNvSpPr txBox="1"/>
          <p:nvPr/>
        </p:nvSpPr>
        <p:spPr>
          <a:xfrm>
            <a:off x="2175164" y="2165852"/>
            <a:ext cx="3966667" cy="369332"/>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Checkmate! Mohammed wins</a:t>
            </a:r>
          </a:p>
        </p:txBody>
      </p:sp>
      <p:sp>
        <p:nvSpPr>
          <p:cNvPr id="26" name="TextBox 25">
            <a:extLst>
              <a:ext uri="{FF2B5EF4-FFF2-40B4-BE49-F238E27FC236}">
                <a16:creationId xmlns:a16="http://schemas.microsoft.com/office/drawing/2014/main" id="{00476FBA-1F95-B41B-F1EF-9DAB003E8D76}"/>
              </a:ext>
            </a:extLst>
          </p:cNvPr>
          <p:cNvSpPr txBox="1"/>
          <p:nvPr/>
        </p:nvSpPr>
        <p:spPr>
          <a:xfrm>
            <a:off x="3219721" y="2840264"/>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 Replay</a:t>
            </a:r>
          </a:p>
        </p:txBody>
      </p:sp>
      <p:sp>
        <p:nvSpPr>
          <p:cNvPr id="27" name="TextBox 26">
            <a:extLst>
              <a:ext uri="{FF2B5EF4-FFF2-40B4-BE49-F238E27FC236}">
                <a16:creationId xmlns:a16="http://schemas.microsoft.com/office/drawing/2014/main" id="{815DA70B-EA2F-F2B4-7EE4-F2B3FBA787F9}"/>
              </a:ext>
            </a:extLst>
          </p:cNvPr>
          <p:cNvSpPr txBox="1"/>
          <p:nvPr/>
        </p:nvSpPr>
        <p:spPr>
          <a:xfrm>
            <a:off x="3219721" y="3575458"/>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 Game</a:t>
            </a:r>
          </a:p>
        </p:txBody>
      </p:sp>
      <p:sp>
        <p:nvSpPr>
          <p:cNvPr id="29" name="Rectangle 28">
            <a:extLst>
              <a:ext uri="{FF2B5EF4-FFF2-40B4-BE49-F238E27FC236}">
                <a16:creationId xmlns:a16="http://schemas.microsoft.com/office/drawing/2014/main" id="{6E79DDED-DB87-2EDC-3860-4BAADBAED78E}"/>
              </a:ext>
            </a:extLst>
          </p:cNvPr>
          <p:cNvSpPr/>
          <p:nvPr/>
        </p:nvSpPr>
        <p:spPr>
          <a:xfrm>
            <a:off x="4114670" y="587673"/>
            <a:ext cx="711330" cy="700267"/>
          </a:xfrm>
          <a:prstGeom prst="rect">
            <a:avLst/>
          </a:prstGeom>
          <a:solidFill>
            <a:srgbClr val="BB3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6" name="Picture 65" descr="A picture containing scissors, tool, brass knucks, weapon&#10;&#10;Description automatically generated">
            <a:extLst>
              <a:ext uri="{FF2B5EF4-FFF2-40B4-BE49-F238E27FC236}">
                <a16:creationId xmlns:a16="http://schemas.microsoft.com/office/drawing/2014/main" id="{5A0B7E94-EC2F-3ECD-BCFA-96805A26D8BA}"/>
              </a:ext>
            </a:extLst>
          </p:cNvPr>
          <p:cNvPicPr>
            <a:picLocks noChangeAspect="1"/>
          </p:cNvPicPr>
          <p:nvPr/>
        </p:nvPicPr>
        <p:blipFill>
          <a:blip r:embed="rId12"/>
          <a:stretch>
            <a:fillRect/>
          </a:stretch>
        </p:blipFill>
        <p:spPr>
          <a:xfrm>
            <a:off x="4171570" y="585542"/>
            <a:ext cx="609600" cy="609600"/>
          </a:xfrm>
          <a:prstGeom prst="rect">
            <a:avLst/>
          </a:prstGeom>
        </p:spPr>
      </p:pic>
      <p:sp>
        <p:nvSpPr>
          <p:cNvPr id="4" name="Rectangle 3">
            <a:extLst>
              <a:ext uri="{FF2B5EF4-FFF2-40B4-BE49-F238E27FC236}">
                <a16:creationId xmlns:a16="http://schemas.microsoft.com/office/drawing/2014/main" id="{DCC89F50-C75A-7630-0004-0535E7E64C97}"/>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FF6952E1-8AF9-EEF0-352E-7EA8794D86F6}"/>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14" name="TextBox 13">
            <a:extLst>
              <a:ext uri="{FF2B5EF4-FFF2-40B4-BE49-F238E27FC236}">
                <a16:creationId xmlns:a16="http://schemas.microsoft.com/office/drawing/2014/main" id="{8822EC35-2DFE-7FD5-3EB6-0742F604FAC6}"/>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16" name="TextBox 15">
            <a:extLst>
              <a:ext uri="{FF2B5EF4-FFF2-40B4-BE49-F238E27FC236}">
                <a16:creationId xmlns:a16="http://schemas.microsoft.com/office/drawing/2014/main" id="{A63DEDDD-3487-91D1-454B-33ECD69AF9E5}"/>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17" name="TextBox 16">
            <a:extLst>
              <a:ext uri="{FF2B5EF4-FFF2-40B4-BE49-F238E27FC236}">
                <a16:creationId xmlns:a16="http://schemas.microsoft.com/office/drawing/2014/main" id="{437ABC8F-8963-D637-8660-53936294D1F6}"/>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19" name="Rectangle 18">
            <a:extLst>
              <a:ext uri="{FF2B5EF4-FFF2-40B4-BE49-F238E27FC236}">
                <a16:creationId xmlns:a16="http://schemas.microsoft.com/office/drawing/2014/main" id="{3B3702C4-9E24-FEEF-2508-9764B67D0F8E}"/>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Diagram&#10;&#10;Description automatically generated">
            <a:extLst>
              <a:ext uri="{FF2B5EF4-FFF2-40B4-BE49-F238E27FC236}">
                <a16:creationId xmlns:a16="http://schemas.microsoft.com/office/drawing/2014/main" id="{86FE2195-E591-D1B4-D2BA-D1AFB95FEAAC}"/>
              </a:ext>
            </a:extLst>
          </p:cNvPr>
          <p:cNvPicPr>
            <a:picLocks noChangeAspect="1"/>
          </p:cNvPicPr>
          <p:nvPr/>
        </p:nvPicPr>
        <p:blipFill>
          <a:blip r:embed="rId13"/>
          <a:stretch>
            <a:fillRect/>
          </a:stretch>
        </p:blipFill>
        <p:spPr>
          <a:xfrm>
            <a:off x="254475" y="3630547"/>
            <a:ext cx="502745" cy="502745"/>
          </a:xfrm>
          <a:prstGeom prst="rect">
            <a:avLst/>
          </a:prstGeom>
        </p:spPr>
      </p:pic>
      <p:sp>
        <p:nvSpPr>
          <p:cNvPr id="21" name="TextBox 20">
            <a:extLst>
              <a:ext uri="{FF2B5EF4-FFF2-40B4-BE49-F238E27FC236}">
                <a16:creationId xmlns:a16="http://schemas.microsoft.com/office/drawing/2014/main" id="{85EB00FF-8B22-098E-0FB7-049EFFC8658A}"/>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sp>
        <p:nvSpPr>
          <p:cNvPr id="30" name="Rectangle 29">
            <a:extLst>
              <a:ext uri="{FF2B5EF4-FFF2-40B4-BE49-F238E27FC236}">
                <a16:creationId xmlns:a16="http://schemas.microsoft.com/office/drawing/2014/main" id="{EF512902-64A5-EAFA-9636-EE0DA972D143}"/>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Mohammed's Turn</a:t>
            </a:r>
          </a:p>
        </p:txBody>
      </p:sp>
    </p:spTree>
    <p:extLst>
      <p:ext uri="{BB962C8B-B14F-4D97-AF65-F5344CB8AC3E}">
        <p14:creationId xmlns:p14="http://schemas.microsoft.com/office/powerpoint/2010/main" val="1240908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E990979-0671-914E-17A9-EA9EA1AA955C}"/>
              </a:ext>
            </a:extLst>
          </p:cNvPr>
          <p:cNvPicPr>
            <a:picLocks noChangeAspect="1"/>
          </p:cNvPicPr>
          <p:nvPr/>
        </p:nvPicPr>
        <p:blipFill>
          <a:blip r:embed="rId2"/>
          <a:stretch>
            <a:fillRect/>
          </a:stretch>
        </p:blipFill>
        <p:spPr>
          <a:xfrm>
            <a:off x="882389" y="527288"/>
            <a:ext cx="6638053" cy="582125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2369880"/>
          </a:xfrm>
          <a:prstGeom prst="rect">
            <a:avLst/>
          </a:prstGeom>
          <a:noFill/>
        </p:spPr>
        <p:txBody>
          <a:bodyPr wrap="square" rtlCol="0">
            <a:spAutoFit/>
          </a:bodyPr>
          <a:lstStyle/>
          <a:p>
            <a:r>
              <a:rPr lang="en-US" b="1" dirty="0"/>
              <a:t>UC16 - </a:t>
            </a:r>
            <a:r>
              <a:rPr lang="en-GB" sz="1800" b="1" i="0" u="none" strike="noStrike" baseline="0" dirty="0">
                <a:solidFill>
                  <a:srgbClr val="000000"/>
                </a:solidFill>
              </a:rPr>
              <a:t>Save game </a:t>
            </a:r>
            <a:endParaRPr lang="en-US" b="1" dirty="0"/>
          </a:p>
          <a:p>
            <a:endParaRPr lang="en-US" dirty="0"/>
          </a:p>
          <a:p>
            <a:r>
              <a:rPr lang="en-US" sz="1400" dirty="0"/>
              <a:t>If the user would like to save the game to resume later, they can click save game which brings up a file explorer to select the location. </a:t>
            </a:r>
          </a:p>
          <a:p>
            <a:endParaRPr lang="en-US" sz="1400" dirty="0"/>
          </a:p>
          <a:p>
            <a:r>
              <a:rPr lang="en-US" sz="1400" dirty="0"/>
              <a:t>The user then saves the game in the desired location and can quit the game or carry on playing.</a:t>
            </a:r>
          </a:p>
        </p:txBody>
      </p:sp>
      <p:pic>
        <p:nvPicPr>
          <p:cNvPr id="11" name="Picture 10" descr="A picture containing text, clipart&#10;&#10;Description automatically generated">
            <a:extLst>
              <a:ext uri="{FF2B5EF4-FFF2-40B4-BE49-F238E27FC236}">
                <a16:creationId xmlns:a16="http://schemas.microsoft.com/office/drawing/2014/main" id="{ADDAB546-45A3-29F9-C677-74F95747F371}"/>
              </a:ext>
            </a:extLst>
          </p:cNvPr>
          <p:cNvPicPr>
            <a:picLocks noChangeAspect="1"/>
          </p:cNvPicPr>
          <p:nvPr/>
        </p:nvPicPr>
        <p:blipFill>
          <a:blip r:embed="rId3"/>
          <a:stretch>
            <a:fillRect/>
          </a:stretch>
        </p:blipFill>
        <p:spPr>
          <a:xfrm>
            <a:off x="4166892" y="2733407"/>
            <a:ext cx="609600" cy="609600"/>
          </a:xfrm>
          <a:prstGeom prst="rect">
            <a:avLst/>
          </a:prstGeom>
        </p:spPr>
      </p:pic>
      <p:pic>
        <p:nvPicPr>
          <p:cNvPr id="13" name="Picture 12" descr="A white bird with a black background&#10;&#10;Description automatically generated with low confidence">
            <a:extLst>
              <a:ext uri="{FF2B5EF4-FFF2-40B4-BE49-F238E27FC236}">
                <a16:creationId xmlns:a16="http://schemas.microsoft.com/office/drawing/2014/main" id="{BD992C62-616E-36E2-2BBD-027E924BBC40}"/>
              </a:ext>
            </a:extLst>
          </p:cNvPr>
          <p:cNvPicPr>
            <a:picLocks noChangeAspect="1"/>
          </p:cNvPicPr>
          <p:nvPr/>
        </p:nvPicPr>
        <p:blipFill>
          <a:blip r:embed="rId4"/>
          <a:stretch>
            <a:fillRect/>
          </a:stretch>
        </p:blipFill>
        <p:spPr>
          <a:xfrm>
            <a:off x="5581057" y="2749137"/>
            <a:ext cx="609600" cy="609600"/>
          </a:xfrm>
          <a:prstGeom prst="rect">
            <a:avLst/>
          </a:prstGeom>
        </p:spPr>
      </p:pic>
      <p:pic>
        <p:nvPicPr>
          <p:cNvPr id="14" name="Picture 13" descr="A picture containing text, weapon&#10;&#10;Description automatically generated">
            <a:extLst>
              <a:ext uri="{FF2B5EF4-FFF2-40B4-BE49-F238E27FC236}">
                <a16:creationId xmlns:a16="http://schemas.microsoft.com/office/drawing/2014/main" id="{6A180DF1-0DBA-4F98-A772-980FCDBF1B84}"/>
              </a:ext>
            </a:extLst>
          </p:cNvPr>
          <p:cNvPicPr>
            <a:picLocks noChangeAspect="1"/>
          </p:cNvPicPr>
          <p:nvPr/>
        </p:nvPicPr>
        <p:blipFill>
          <a:blip r:embed="rId5"/>
          <a:stretch>
            <a:fillRect/>
          </a:stretch>
        </p:blipFill>
        <p:spPr>
          <a:xfrm>
            <a:off x="4169006" y="5587086"/>
            <a:ext cx="609600" cy="609600"/>
          </a:xfrm>
          <a:prstGeom prst="rect">
            <a:avLst/>
          </a:prstGeom>
        </p:spPr>
      </p:pic>
      <p:pic>
        <p:nvPicPr>
          <p:cNvPr id="16" name="Picture 15" descr="A silhouette of a person&#10;&#10;Description automatically generated with low confidence">
            <a:extLst>
              <a:ext uri="{FF2B5EF4-FFF2-40B4-BE49-F238E27FC236}">
                <a16:creationId xmlns:a16="http://schemas.microsoft.com/office/drawing/2014/main" id="{33A22635-391E-DD89-4DF6-251203034871}"/>
              </a:ext>
            </a:extLst>
          </p:cNvPr>
          <p:cNvPicPr>
            <a:picLocks noChangeAspect="1"/>
          </p:cNvPicPr>
          <p:nvPr/>
        </p:nvPicPr>
        <p:blipFill>
          <a:blip r:embed="rId6"/>
          <a:stretch>
            <a:fillRect/>
          </a:stretch>
        </p:blipFill>
        <p:spPr>
          <a:xfrm>
            <a:off x="6310610" y="4879156"/>
            <a:ext cx="609600" cy="609600"/>
          </a:xfrm>
          <a:prstGeom prst="rect">
            <a:avLst/>
          </a:prstGeom>
        </p:spPr>
      </p:pic>
      <p:pic>
        <p:nvPicPr>
          <p:cNvPr id="17" name="Picture 16" descr="A picture containing text, clipart, gear&#10;&#10;Description automatically generated">
            <a:extLst>
              <a:ext uri="{FF2B5EF4-FFF2-40B4-BE49-F238E27FC236}">
                <a16:creationId xmlns:a16="http://schemas.microsoft.com/office/drawing/2014/main" id="{4931763E-F4EF-F192-51DF-2B202A5B9A00}"/>
              </a:ext>
            </a:extLst>
          </p:cNvPr>
          <p:cNvPicPr>
            <a:picLocks noChangeAspect="1"/>
          </p:cNvPicPr>
          <p:nvPr/>
        </p:nvPicPr>
        <p:blipFill>
          <a:blip r:embed="rId7"/>
          <a:stretch>
            <a:fillRect/>
          </a:stretch>
        </p:blipFill>
        <p:spPr>
          <a:xfrm>
            <a:off x="3443764" y="5589607"/>
            <a:ext cx="609600" cy="609600"/>
          </a:xfrm>
          <a:prstGeom prst="rect">
            <a:avLst/>
          </a:prstGeom>
        </p:spPr>
      </p:pic>
      <p:pic>
        <p:nvPicPr>
          <p:cNvPr id="19" name="Picture 18" descr="Icon&#10;&#10;Description automatically generated with low confidence">
            <a:extLst>
              <a:ext uri="{FF2B5EF4-FFF2-40B4-BE49-F238E27FC236}">
                <a16:creationId xmlns:a16="http://schemas.microsoft.com/office/drawing/2014/main" id="{183B9DF4-BD66-0D6A-685C-BCD714305468}"/>
              </a:ext>
            </a:extLst>
          </p:cNvPr>
          <p:cNvPicPr>
            <a:picLocks noChangeAspect="1"/>
          </p:cNvPicPr>
          <p:nvPr/>
        </p:nvPicPr>
        <p:blipFill>
          <a:blip r:embed="rId8"/>
          <a:stretch>
            <a:fillRect/>
          </a:stretch>
        </p:blipFill>
        <p:spPr>
          <a:xfrm>
            <a:off x="6316823" y="5589607"/>
            <a:ext cx="609600" cy="609600"/>
          </a:xfrm>
          <a:prstGeom prst="rect">
            <a:avLst/>
          </a:prstGeom>
        </p:spPr>
      </p:pic>
      <p:pic>
        <p:nvPicPr>
          <p:cNvPr id="20" name="Picture 19" descr="Icon&#10;&#10;Description automatically generated with low confidence">
            <a:extLst>
              <a:ext uri="{FF2B5EF4-FFF2-40B4-BE49-F238E27FC236}">
                <a16:creationId xmlns:a16="http://schemas.microsoft.com/office/drawing/2014/main" id="{7D688B51-EF4A-B9D6-9D46-00B04750DC82}"/>
              </a:ext>
            </a:extLst>
          </p:cNvPr>
          <p:cNvPicPr>
            <a:picLocks noChangeAspect="1"/>
          </p:cNvPicPr>
          <p:nvPr/>
        </p:nvPicPr>
        <p:blipFill>
          <a:blip r:embed="rId8"/>
          <a:stretch>
            <a:fillRect/>
          </a:stretch>
        </p:blipFill>
        <p:spPr>
          <a:xfrm>
            <a:off x="1240122" y="5600941"/>
            <a:ext cx="609600" cy="609600"/>
          </a:xfrm>
          <a:prstGeom prst="rect">
            <a:avLst/>
          </a:prstGeom>
        </p:spPr>
      </p:pic>
      <p:pic>
        <p:nvPicPr>
          <p:cNvPr id="21" name="Picture 20" descr="A white bird with a black background&#10;&#10;Description automatically generated with low confidence">
            <a:extLst>
              <a:ext uri="{FF2B5EF4-FFF2-40B4-BE49-F238E27FC236}">
                <a16:creationId xmlns:a16="http://schemas.microsoft.com/office/drawing/2014/main" id="{19E55817-5124-448F-8A2B-A3342E594CB6}"/>
              </a:ext>
            </a:extLst>
          </p:cNvPr>
          <p:cNvPicPr>
            <a:picLocks noChangeAspect="1"/>
          </p:cNvPicPr>
          <p:nvPr/>
        </p:nvPicPr>
        <p:blipFill>
          <a:blip r:embed="rId4"/>
          <a:stretch>
            <a:fillRect/>
          </a:stretch>
        </p:blipFill>
        <p:spPr>
          <a:xfrm>
            <a:off x="1981256" y="4182346"/>
            <a:ext cx="609600" cy="609600"/>
          </a:xfrm>
          <a:prstGeom prst="rect">
            <a:avLst/>
          </a:prstGeom>
        </p:spPr>
      </p:pic>
      <p:pic>
        <p:nvPicPr>
          <p:cNvPr id="22" name="Picture 21" descr="A picture containing text, clipart&#10;&#10;Description automatically generated">
            <a:extLst>
              <a:ext uri="{FF2B5EF4-FFF2-40B4-BE49-F238E27FC236}">
                <a16:creationId xmlns:a16="http://schemas.microsoft.com/office/drawing/2014/main" id="{CB472EC0-4CA7-E4AB-E9BB-41C00C2495CC}"/>
              </a:ext>
            </a:extLst>
          </p:cNvPr>
          <p:cNvPicPr>
            <a:picLocks noChangeAspect="1"/>
          </p:cNvPicPr>
          <p:nvPr/>
        </p:nvPicPr>
        <p:blipFill>
          <a:blip r:embed="rId3"/>
          <a:stretch>
            <a:fillRect/>
          </a:stretch>
        </p:blipFill>
        <p:spPr>
          <a:xfrm>
            <a:off x="6310608" y="4137648"/>
            <a:ext cx="609600" cy="609600"/>
          </a:xfrm>
          <a:prstGeom prst="rect">
            <a:avLst/>
          </a:prstGeom>
        </p:spPr>
      </p:pic>
      <p:pic>
        <p:nvPicPr>
          <p:cNvPr id="23" name="Picture 22" descr="A silhouette of a person&#10;&#10;Description automatically generated with low confidence">
            <a:extLst>
              <a:ext uri="{FF2B5EF4-FFF2-40B4-BE49-F238E27FC236}">
                <a16:creationId xmlns:a16="http://schemas.microsoft.com/office/drawing/2014/main" id="{C799E3F0-E7BE-82A9-64FE-9E68219226F5}"/>
              </a:ext>
            </a:extLst>
          </p:cNvPr>
          <p:cNvPicPr>
            <a:picLocks noChangeAspect="1"/>
          </p:cNvPicPr>
          <p:nvPr/>
        </p:nvPicPr>
        <p:blipFill>
          <a:blip r:embed="rId6"/>
          <a:stretch>
            <a:fillRect/>
          </a:stretch>
        </p:blipFill>
        <p:spPr>
          <a:xfrm>
            <a:off x="5573448" y="4137648"/>
            <a:ext cx="609600" cy="609600"/>
          </a:xfrm>
          <a:prstGeom prst="rect">
            <a:avLst/>
          </a:prstGeom>
        </p:spPr>
      </p:pic>
      <p:pic>
        <p:nvPicPr>
          <p:cNvPr id="24" name="Picture 23" descr="A silhouette of a person&#10;&#10;Description automatically generated with low confidence">
            <a:extLst>
              <a:ext uri="{FF2B5EF4-FFF2-40B4-BE49-F238E27FC236}">
                <a16:creationId xmlns:a16="http://schemas.microsoft.com/office/drawing/2014/main" id="{BBA4748C-E042-246F-96E3-30DE10052147}"/>
              </a:ext>
            </a:extLst>
          </p:cNvPr>
          <p:cNvPicPr>
            <a:picLocks noChangeAspect="1"/>
          </p:cNvPicPr>
          <p:nvPr/>
        </p:nvPicPr>
        <p:blipFill>
          <a:blip r:embed="rId6"/>
          <a:stretch>
            <a:fillRect/>
          </a:stretch>
        </p:blipFill>
        <p:spPr>
          <a:xfrm>
            <a:off x="4895916" y="4896089"/>
            <a:ext cx="609600" cy="609600"/>
          </a:xfrm>
          <a:prstGeom prst="rect">
            <a:avLst/>
          </a:prstGeom>
        </p:spPr>
      </p:pic>
      <p:pic>
        <p:nvPicPr>
          <p:cNvPr id="25" name="Picture 24" descr="A silhouette of a person&#10;&#10;Description automatically generated with low confidence">
            <a:extLst>
              <a:ext uri="{FF2B5EF4-FFF2-40B4-BE49-F238E27FC236}">
                <a16:creationId xmlns:a16="http://schemas.microsoft.com/office/drawing/2014/main" id="{51B49E13-0B89-8022-287D-0A8ADD8736A5}"/>
              </a:ext>
            </a:extLst>
          </p:cNvPr>
          <p:cNvPicPr>
            <a:picLocks noChangeAspect="1"/>
          </p:cNvPicPr>
          <p:nvPr/>
        </p:nvPicPr>
        <p:blipFill>
          <a:blip r:embed="rId6"/>
          <a:stretch>
            <a:fillRect/>
          </a:stretch>
        </p:blipFill>
        <p:spPr>
          <a:xfrm>
            <a:off x="4135589" y="4896089"/>
            <a:ext cx="609600" cy="609600"/>
          </a:xfrm>
          <a:prstGeom prst="rect">
            <a:avLst/>
          </a:prstGeom>
        </p:spPr>
      </p:pic>
      <p:pic>
        <p:nvPicPr>
          <p:cNvPr id="26" name="Picture 25" descr="A silhouette of a person&#10;&#10;Description automatically generated with low confidence">
            <a:extLst>
              <a:ext uri="{FF2B5EF4-FFF2-40B4-BE49-F238E27FC236}">
                <a16:creationId xmlns:a16="http://schemas.microsoft.com/office/drawing/2014/main" id="{556E13BF-03BA-2C3B-FDB5-A4918104386B}"/>
              </a:ext>
            </a:extLst>
          </p:cNvPr>
          <p:cNvPicPr>
            <a:picLocks noChangeAspect="1"/>
          </p:cNvPicPr>
          <p:nvPr/>
        </p:nvPicPr>
        <p:blipFill>
          <a:blip r:embed="rId6"/>
          <a:stretch>
            <a:fillRect/>
          </a:stretch>
        </p:blipFill>
        <p:spPr>
          <a:xfrm>
            <a:off x="3440359" y="4165413"/>
            <a:ext cx="609600" cy="609600"/>
          </a:xfrm>
          <a:prstGeom prst="rect">
            <a:avLst/>
          </a:prstGeom>
        </p:spPr>
      </p:pic>
      <p:pic>
        <p:nvPicPr>
          <p:cNvPr id="27" name="Picture 26" descr="A silhouette of a person&#10;&#10;Description automatically generated with low confidence">
            <a:extLst>
              <a:ext uri="{FF2B5EF4-FFF2-40B4-BE49-F238E27FC236}">
                <a16:creationId xmlns:a16="http://schemas.microsoft.com/office/drawing/2014/main" id="{49475CC5-23B7-7413-D551-E8EB9E698964}"/>
              </a:ext>
            </a:extLst>
          </p:cNvPr>
          <p:cNvPicPr>
            <a:picLocks noChangeAspect="1"/>
          </p:cNvPicPr>
          <p:nvPr/>
        </p:nvPicPr>
        <p:blipFill>
          <a:blip r:embed="rId6"/>
          <a:stretch>
            <a:fillRect/>
          </a:stretch>
        </p:blipFill>
        <p:spPr>
          <a:xfrm>
            <a:off x="2725474" y="4896089"/>
            <a:ext cx="609600" cy="609600"/>
          </a:xfrm>
          <a:prstGeom prst="rect">
            <a:avLst/>
          </a:prstGeom>
        </p:spPr>
      </p:pic>
      <p:pic>
        <p:nvPicPr>
          <p:cNvPr id="29" name="Picture 28" descr="A silhouette of a person&#10;&#10;Description automatically generated with low confidence">
            <a:extLst>
              <a:ext uri="{FF2B5EF4-FFF2-40B4-BE49-F238E27FC236}">
                <a16:creationId xmlns:a16="http://schemas.microsoft.com/office/drawing/2014/main" id="{5B0644EB-553A-9AB3-15BC-F836EACC8662}"/>
              </a:ext>
            </a:extLst>
          </p:cNvPr>
          <p:cNvPicPr>
            <a:picLocks noChangeAspect="1"/>
          </p:cNvPicPr>
          <p:nvPr/>
        </p:nvPicPr>
        <p:blipFill>
          <a:blip r:embed="rId6"/>
          <a:stretch>
            <a:fillRect/>
          </a:stretch>
        </p:blipFill>
        <p:spPr>
          <a:xfrm>
            <a:off x="1243045" y="4896089"/>
            <a:ext cx="609600" cy="609600"/>
          </a:xfrm>
          <a:prstGeom prst="rect">
            <a:avLst/>
          </a:prstGeom>
        </p:spPr>
      </p:pic>
      <p:pic>
        <p:nvPicPr>
          <p:cNvPr id="30" name="Picture 29" descr="A picture containing scissors, tool, brass knucks, weapon&#10;&#10;Description automatically generated">
            <a:extLst>
              <a:ext uri="{FF2B5EF4-FFF2-40B4-BE49-F238E27FC236}">
                <a16:creationId xmlns:a16="http://schemas.microsoft.com/office/drawing/2014/main" id="{69500D50-14DB-A48D-B4F4-58FEE77FBEE8}"/>
              </a:ext>
            </a:extLst>
          </p:cNvPr>
          <p:cNvPicPr>
            <a:picLocks noChangeAspect="1"/>
          </p:cNvPicPr>
          <p:nvPr/>
        </p:nvPicPr>
        <p:blipFill>
          <a:blip r:embed="rId9"/>
          <a:stretch>
            <a:fillRect/>
          </a:stretch>
        </p:blipFill>
        <p:spPr>
          <a:xfrm>
            <a:off x="4169455" y="570725"/>
            <a:ext cx="609600" cy="609600"/>
          </a:xfrm>
          <a:prstGeom prst="rect">
            <a:avLst/>
          </a:prstGeom>
        </p:spPr>
      </p:pic>
      <p:pic>
        <p:nvPicPr>
          <p:cNvPr id="31" name="Picture 30" descr="Shape&#10;&#10;Description automatically generated with low confidence">
            <a:extLst>
              <a:ext uri="{FF2B5EF4-FFF2-40B4-BE49-F238E27FC236}">
                <a16:creationId xmlns:a16="http://schemas.microsoft.com/office/drawing/2014/main" id="{F3794C0C-E33A-57D8-8F21-8987DBB5D00E}"/>
              </a:ext>
            </a:extLst>
          </p:cNvPr>
          <p:cNvPicPr>
            <a:picLocks noChangeAspect="1"/>
          </p:cNvPicPr>
          <p:nvPr/>
        </p:nvPicPr>
        <p:blipFill>
          <a:blip r:embed="rId10"/>
          <a:stretch>
            <a:fillRect/>
          </a:stretch>
        </p:blipFill>
        <p:spPr>
          <a:xfrm>
            <a:off x="1267037" y="1314861"/>
            <a:ext cx="609600" cy="609600"/>
          </a:xfrm>
          <a:prstGeom prst="rect">
            <a:avLst/>
          </a:prstGeom>
        </p:spPr>
      </p:pic>
      <p:pic>
        <p:nvPicPr>
          <p:cNvPr id="32" name="Picture 31" descr="A close-up of a ring&#10;&#10;Description automatically generated with low confidence">
            <a:extLst>
              <a:ext uri="{FF2B5EF4-FFF2-40B4-BE49-F238E27FC236}">
                <a16:creationId xmlns:a16="http://schemas.microsoft.com/office/drawing/2014/main" id="{2E3409D7-D183-F2B7-79EE-5BD2650A210D}"/>
              </a:ext>
            </a:extLst>
          </p:cNvPr>
          <p:cNvPicPr>
            <a:picLocks noChangeAspect="1"/>
          </p:cNvPicPr>
          <p:nvPr/>
        </p:nvPicPr>
        <p:blipFill>
          <a:blip r:embed="rId11"/>
          <a:stretch>
            <a:fillRect/>
          </a:stretch>
        </p:blipFill>
        <p:spPr>
          <a:xfrm>
            <a:off x="3457293" y="588516"/>
            <a:ext cx="609600" cy="609600"/>
          </a:xfrm>
          <a:prstGeom prst="rect">
            <a:avLst/>
          </a:prstGeom>
        </p:spPr>
      </p:pic>
      <p:pic>
        <p:nvPicPr>
          <p:cNvPr id="33" name="Picture 32" descr="Icon&#10;&#10;Description automatically generated with medium confidence">
            <a:extLst>
              <a:ext uri="{FF2B5EF4-FFF2-40B4-BE49-F238E27FC236}">
                <a16:creationId xmlns:a16="http://schemas.microsoft.com/office/drawing/2014/main" id="{4B707387-ACB8-CC73-B337-F1D1C57AC561}"/>
              </a:ext>
            </a:extLst>
          </p:cNvPr>
          <p:cNvPicPr>
            <a:picLocks noChangeAspect="1"/>
          </p:cNvPicPr>
          <p:nvPr/>
        </p:nvPicPr>
        <p:blipFill>
          <a:blip r:embed="rId12"/>
          <a:stretch>
            <a:fillRect/>
          </a:stretch>
        </p:blipFill>
        <p:spPr>
          <a:xfrm>
            <a:off x="1269284" y="601410"/>
            <a:ext cx="609600" cy="609600"/>
          </a:xfrm>
          <a:prstGeom prst="rect">
            <a:avLst/>
          </a:prstGeom>
        </p:spPr>
      </p:pic>
      <p:pic>
        <p:nvPicPr>
          <p:cNvPr id="34" name="Picture 33">
            <a:extLst>
              <a:ext uri="{FF2B5EF4-FFF2-40B4-BE49-F238E27FC236}">
                <a16:creationId xmlns:a16="http://schemas.microsoft.com/office/drawing/2014/main" id="{F6E814B5-785B-01FE-77C6-1D09E90EBE3F}"/>
              </a:ext>
            </a:extLst>
          </p:cNvPr>
          <p:cNvPicPr>
            <a:picLocks noChangeAspect="1"/>
          </p:cNvPicPr>
          <p:nvPr/>
        </p:nvPicPr>
        <p:blipFill>
          <a:blip r:embed="rId13"/>
          <a:stretch>
            <a:fillRect/>
          </a:stretch>
        </p:blipFill>
        <p:spPr>
          <a:xfrm>
            <a:off x="5599968" y="588516"/>
            <a:ext cx="609600" cy="609600"/>
          </a:xfrm>
          <a:prstGeom prst="rect">
            <a:avLst/>
          </a:prstGeom>
        </p:spPr>
      </p:pic>
      <p:pic>
        <p:nvPicPr>
          <p:cNvPr id="35" name="Picture 34" descr="Icon&#10;&#10;Description automatically generated with medium confidence">
            <a:extLst>
              <a:ext uri="{FF2B5EF4-FFF2-40B4-BE49-F238E27FC236}">
                <a16:creationId xmlns:a16="http://schemas.microsoft.com/office/drawing/2014/main" id="{33D08CDC-777A-E993-64F9-BE4D8DE8437E}"/>
              </a:ext>
            </a:extLst>
          </p:cNvPr>
          <p:cNvPicPr>
            <a:picLocks noChangeAspect="1"/>
          </p:cNvPicPr>
          <p:nvPr/>
        </p:nvPicPr>
        <p:blipFill>
          <a:blip r:embed="rId12"/>
          <a:stretch>
            <a:fillRect/>
          </a:stretch>
        </p:blipFill>
        <p:spPr>
          <a:xfrm>
            <a:off x="6311961" y="601410"/>
            <a:ext cx="609600" cy="609600"/>
          </a:xfrm>
          <a:prstGeom prst="rect">
            <a:avLst/>
          </a:prstGeom>
        </p:spPr>
      </p:pic>
      <p:pic>
        <p:nvPicPr>
          <p:cNvPr id="36" name="Picture 35" descr="Shape&#10;&#10;Description automatically generated with low confidence">
            <a:extLst>
              <a:ext uri="{FF2B5EF4-FFF2-40B4-BE49-F238E27FC236}">
                <a16:creationId xmlns:a16="http://schemas.microsoft.com/office/drawing/2014/main" id="{D095414A-7B6C-8B43-48DA-B72EF034CB07}"/>
              </a:ext>
            </a:extLst>
          </p:cNvPr>
          <p:cNvPicPr>
            <a:picLocks noChangeAspect="1"/>
          </p:cNvPicPr>
          <p:nvPr/>
        </p:nvPicPr>
        <p:blipFill>
          <a:blip r:embed="rId10"/>
          <a:stretch>
            <a:fillRect/>
          </a:stretch>
        </p:blipFill>
        <p:spPr>
          <a:xfrm>
            <a:off x="4166892" y="1345766"/>
            <a:ext cx="609600" cy="609600"/>
          </a:xfrm>
          <a:prstGeom prst="rect">
            <a:avLst/>
          </a:prstGeom>
        </p:spPr>
      </p:pic>
      <p:pic>
        <p:nvPicPr>
          <p:cNvPr id="37" name="Picture 36" descr="Shape&#10;&#10;Description automatically generated with low confidence">
            <a:extLst>
              <a:ext uri="{FF2B5EF4-FFF2-40B4-BE49-F238E27FC236}">
                <a16:creationId xmlns:a16="http://schemas.microsoft.com/office/drawing/2014/main" id="{9DC06F23-CBAD-1E43-57B0-16BBE3D05740}"/>
              </a:ext>
            </a:extLst>
          </p:cNvPr>
          <p:cNvPicPr>
            <a:picLocks noChangeAspect="1"/>
          </p:cNvPicPr>
          <p:nvPr/>
        </p:nvPicPr>
        <p:blipFill>
          <a:blip r:embed="rId10"/>
          <a:stretch>
            <a:fillRect/>
          </a:stretch>
        </p:blipFill>
        <p:spPr>
          <a:xfrm>
            <a:off x="6320492" y="1322536"/>
            <a:ext cx="609600" cy="609600"/>
          </a:xfrm>
          <a:prstGeom prst="rect">
            <a:avLst/>
          </a:prstGeom>
        </p:spPr>
      </p:pic>
      <p:pic>
        <p:nvPicPr>
          <p:cNvPr id="38" name="Picture 37" descr="Shape&#10;&#10;Description automatically generated with low confidence">
            <a:extLst>
              <a:ext uri="{FF2B5EF4-FFF2-40B4-BE49-F238E27FC236}">
                <a16:creationId xmlns:a16="http://schemas.microsoft.com/office/drawing/2014/main" id="{4537FF2B-F3B1-9E04-18CC-1226775E4773}"/>
              </a:ext>
            </a:extLst>
          </p:cNvPr>
          <p:cNvPicPr>
            <a:picLocks noChangeAspect="1"/>
          </p:cNvPicPr>
          <p:nvPr/>
        </p:nvPicPr>
        <p:blipFill>
          <a:blip r:embed="rId10"/>
          <a:stretch>
            <a:fillRect/>
          </a:stretch>
        </p:blipFill>
        <p:spPr>
          <a:xfrm>
            <a:off x="5575829" y="2028041"/>
            <a:ext cx="609600" cy="609600"/>
          </a:xfrm>
          <a:prstGeom prst="rect">
            <a:avLst/>
          </a:prstGeom>
        </p:spPr>
      </p:pic>
      <p:pic>
        <p:nvPicPr>
          <p:cNvPr id="39" name="Picture 38" descr="Icon&#10;&#10;Description automatically generated with medium confidence">
            <a:extLst>
              <a:ext uri="{FF2B5EF4-FFF2-40B4-BE49-F238E27FC236}">
                <a16:creationId xmlns:a16="http://schemas.microsoft.com/office/drawing/2014/main" id="{59A48C4C-82F2-66DF-1CFA-BBE8E4231870}"/>
              </a:ext>
            </a:extLst>
          </p:cNvPr>
          <p:cNvPicPr>
            <a:picLocks noChangeAspect="1"/>
          </p:cNvPicPr>
          <p:nvPr/>
        </p:nvPicPr>
        <p:blipFill>
          <a:blip r:embed="rId12"/>
          <a:stretch>
            <a:fillRect/>
          </a:stretch>
        </p:blipFill>
        <p:spPr>
          <a:xfrm>
            <a:off x="2704144" y="3429000"/>
            <a:ext cx="609600" cy="609600"/>
          </a:xfrm>
          <a:prstGeom prst="rect">
            <a:avLst/>
          </a:prstGeom>
        </p:spPr>
      </p:pic>
      <p:pic>
        <p:nvPicPr>
          <p:cNvPr id="40" name="Picture 39" descr="A white bird with a black background&#10;&#10;Description automatically generated with low confidence">
            <a:extLst>
              <a:ext uri="{FF2B5EF4-FFF2-40B4-BE49-F238E27FC236}">
                <a16:creationId xmlns:a16="http://schemas.microsoft.com/office/drawing/2014/main" id="{2C34EAE2-0CFD-BDFE-9CCC-3FD1D85CF0EC}"/>
              </a:ext>
            </a:extLst>
          </p:cNvPr>
          <p:cNvPicPr>
            <a:picLocks noChangeAspect="1"/>
          </p:cNvPicPr>
          <p:nvPr/>
        </p:nvPicPr>
        <p:blipFill>
          <a:blip r:embed="rId4"/>
          <a:stretch>
            <a:fillRect/>
          </a:stretch>
        </p:blipFill>
        <p:spPr>
          <a:xfrm>
            <a:off x="1981446" y="588516"/>
            <a:ext cx="609600" cy="609600"/>
          </a:xfrm>
          <a:prstGeom prst="rect">
            <a:avLst/>
          </a:prstGeom>
        </p:spPr>
      </p:pic>
      <p:sp>
        <p:nvSpPr>
          <p:cNvPr id="41" name="Rectangle 40">
            <a:extLst>
              <a:ext uri="{FF2B5EF4-FFF2-40B4-BE49-F238E27FC236}">
                <a16:creationId xmlns:a16="http://schemas.microsoft.com/office/drawing/2014/main" id="{8393EFE4-DF59-95E5-A6A7-3911D7C07C6A}"/>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B5D966B6-48EF-1260-A6B5-16C192711FC0}"/>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43" name="TextBox 42">
            <a:extLst>
              <a:ext uri="{FF2B5EF4-FFF2-40B4-BE49-F238E27FC236}">
                <a16:creationId xmlns:a16="http://schemas.microsoft.com/office/drawing/2014/main" id="{CE0CD7F1-9E1F-7FD8-A7C3-43E827D7AA64}"/>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44" name="TextBox 43">
            <a:extLst>
              <a:ext uri="{FF2B5EF4-FFF2-40B4-BE49-F238E27FC236}">
                <a16:creationId xmlns:a16="http://schemas.microsoft.com/office/drawing/2014/main" id="{B91D31F2-E8F6-0FDB-E76C-5AE7043B58D0}"/>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45" name="TextBox 44">
            <a:extLst>
              <a:ext uri="{FF2B5EF4-FFF2-40B4-BE49-F238E27FC236}">
                <a16:creationId xmlns:a16="http://schemas.microsoft.com/office/drawing/2014/main" id="{113037C5-9252-5087-43F3-CF1DB28EAEFF}"/>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46" name="Rectangle 45">
            <a:extLst>
              <a:ext uri="{FF2B5EF4-FFF2-40B4-BE49-F238E27FC236}">
                <a16:creationId xmlns:a16="http://schemas.microsoft.com/office/drawing/2014/main" id="{893D1F63-4827-8092-D951-C0AC29C3B9FB}"/>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8" descr="Shape&#10;&#10;Description automatically generated with low confidence">
            <a:extLst>
              <a:ext uri="{FF2B5EF4-FFF2-40B4-BE49-F238E27FC236}">
                <a16:creationId xmlns:a16="http://schemas.microsoft.com/office/drawing/2014/main" id="{130F4242-44E6-B1AA-1FA7-D30D041F072F}"/>
              </a:ext>
            </a:extLst>
          </p:cNvPr>
          <p:cNvPicPr>
            <a:picLocks noChangeAspect="1"/>
          </p:cNvPicPr>
          <p:nvPr/>
        </p:nvPicPr>
        <p:blipFill>
          <a:blip r:embed="rId10"/>
          <a:stretch>
            <a:fillRect/>
          </a:stretch>
        </p:blipFill>
        <p:spPr>
          <a:xfrm>
            <a:off x="246556" y="5702522"/>
            <a:ext cx="502746" cy="502746"/>
          </a:xfrm>
          <a:prstGeom prst="rect">
            <a:avLst/>
          </a:prstGeom>
        </p:spPr>
      </p:pic>
      <p:pic>
        <p:nvPicPr>
          <p:cNvPr id="51" name="Picture 50" descr="Diagram&#10;&#10;Description automatically generated">
            <a:extLst>
              <a:ext uri="{FF2B5EF4-FFF2-40B4-BE49-F238E27FC236}">
                <a16:creationId xmlns:a16="http://schemas.microsoft.com/office/drawing/2014/main" id="{B332BCA2-2192-BC77-07D8-EF9EC64C826A}"/>
              </a:ext>
            </a:extLst>
          </p:cNvPr>
          <p:cNvPicPr>
            <a:picLocks noChangeAspect="1"/>
          </p:cNvPicPr>
          <p:nvPr/>
        </p:nvPicPr>
        <p:blipFill>
          <a:blip r:embed="rId14"/>
          <a:stretch>
            <a:fillRect/>
          </a:stretch>
        </p:blipFill>
        <p:spPr>
          <a:xfrm>
            <a:off x="254475" y="3630547"/>
            <a:ext cx="502745" cy="502745"/>
          </a:xfrm>
          <a:prstGeom prst="rect">
            <a:avLst/>
          </a:prstGeom>
        </p:spPr>
      </p:pic>
      <p:sp>
        <p:nvSpPr>
          <p:cNvPr id="63" name="TextBox 62">
            <a:extLst>
              <a:ext uri="{FF2B5EF4-FFF2-40B4-BE49-F238E27FC236}">
                <a16:creationId xmlns:a16="http://schemas.microsoft.com/office/drawing/2014/main" id="{8550CD93-9BFE-25D5-AE44-CEC530F83A5C}"/>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sp>
        <p:nvSpPr>
          <p:cNvPr id="65" name="TextBox 64">
            <a:extLst>
              <a:ext uri="{FF2B5EF4-FFF2-40B4-BE49-F238E27FC236}">
                <a16:creationId xmlns:a16="http://schemas.microsoft.com/office/drawing/2014/main" id="{6B4466AC-3557-104C-3286-77EF6376F763}"/>
              </a:ext>
            </a:extLst>
          </p:cNvPr>
          <p:cNvSpPr txBox="1"/>
          <p:nvPr/>
        </p:nvSpPr>
        <p:spPr>
          <a:xfrm>
            <a:off x="660451" y="5745943"/>
            <a:ext cx="403102" cy="369332"/>
          </a:xfrm>
          <a:prstGeom prst="rect">
            <a:avLst/>
          </a:prstGeom>
          <a:noFill/>
        </p:spPr>
        <p:txBody>
          <a:bodyPr wrap="square" rtlCol="0">
            <a:spAutoFit/>
          </a:bodyPr>
          <a:lstStyle/>
          <a:p>
            <a:r>
              <a:rPr lang="en-US" dirty="0"/>
              <a:t>x4</a:t>
            </a:r>
          </a:p>
        </p:txBody>
      </p:sp>
      <p:pic>
        <p:nvPicPr>
          <p:cNvPr id="67" name="Picture 66">
            <a:extLst>
              <a:ext uri="{FF2B5EF4-FFF2-40B4-BE49-F238E27FC236}">
                <a16:creationId xmlns:a16="http://schemas.microsoft.com/office/drawing/2014/main" id="{CA949F27-914F-5FF3-993D-F64239133B59}"/>
              </a:ext>
            </a:extLst>
          </p:cNvPr>
          <p:cNvPicPr>
            <a:picLocks noChangeAspect="1"/>
          </p:cNvPicPr>
          <p:nvPr/>
        </p:nvPicPr>
        <p:blipFill>
          <a:blip r:embed="rId13"/>
          <a:stretch>
            <a:fillRect/>
          </a:stretch>
        </p:blipFill>
        <p:spPr>
          <a:xfrm>
            <a:off x="250326" y="4273968"/>
            <a:ext cx="502745" cy="502745"/>
          </a:xfrm>
          <a:prstGeom prst="rect">
            <a:avLst/>
          </a:prstGeom>
        </p:spPr>
      </p:pic>
      <p:sp>
        <p:nvSpPr>
          <p:cNvPr id="69" name="TextBox 68">
            <a:extLst>
              <a:ext uri="{FF2B5EF4-FFF2-40B4-BE49-F238E27FC236}">
                <a16:creationId xmlns:a16="http://schemas.microsoft.com/office/drawing/2014/main" id="{47A165BD-1BEF-D257-C3F0-061BF1E40129}"/>
              </a:ext>
            </a:extLst>
          </p:cNvPr>
          <p:cNvSpPr txBox="1"/>
          <p:nvPr/>
        </p:nvSpPr>
        <p:spPr>
          <a:xfrm>
            <a:off x="649225" y="4348086"/>
            <a:ext cx="403102" cy="369332"/>
          </a:xfrm>
          <a:prstGeom prst="rect">
            <a:avLst/>
          </a:prstGeom>
          <a:noFill/>
        </p:spPr>
        <p:txBody>
          <a:bodyPr wrap="square" rtlCol="0">
            <a:spAutoFit/>
          </a:bodyPr>
          <a:lstStyle/>
          <a:p>
            <a:r>
              <a:rPr lang="en-US" dirty="0"/>
              <a:t>x1</a:t>
            </a:r>
          </a:p>
        </p:txBody>
      </p:sp>
      <p:pic>
        <p:nvPicPr>
          <p:cNvPr id="71" name="Picture 70" descr="A silhouette of a person&#10;&#10;Description automatically generated with low confidence">
            <a:extLst>
              <a:ext uri="{FF2B5EF4-FFF2-40B4-BE49-F238E27FC236}">
                <a16:creationId xmlns:a16="http://schemas.microsoft.com/office/drawing/2014/main" id="{2CC4CBD1-C69D-776D-3C0F-1B6BBC1C17F8}"/>
              </a:ext>
            </a:extLst>
          </p:cNvPr>
          <p:cNvPicPr>
            <a:picLocks noChangeAspect="1"/>
          </p:cNvPicPr>
          <p:nvPr/>
        </p:nvPicPr>
        <p:blipFill>
          <a:blip r:embed="rId6"/>
          <a:stretch>
            <a:fillRect/>
          </a:stretch>
        </p:blipFill>
        <p:spPr>
          <a:xfrm>
            <a:off x="7134245" y="5733345"/>
            <a:ext cx="500474" cy="500474"/>
          </a:xfrm>
          <a:prstGeom prst="rect">
            <a:avLst/>
          </a:prstGeom>
        </p:spPr>
      </p:pic>
      <p:sp>
        <p:nvSpPr>
          <p:cNvPr id="73" name="TextBox 72">
            <a:extLst>
              <a:ext uri="{FF2B5EF4-FFF2-40B4-BE49-F238E27FC236}">
                <a16:creationId xmlns:a16="http://schemas.microsoft.com/office/drawing/2014/main" id="{45AD1FEF-263B-D6C2-1F9B-34547BFCBDDD}"/>
              </a:ext>
            </a:extLst>
          </p:cNvPr>
          <p:cNvSpPr txBox="1"/>
          <p:nvPr/>
        </p:nvSpPr>
        <p:spPr>
          <a:xfrm>
            <a:off x="7523572" y="5798916"/>
            <a:ext cx="403102" cy="369332"/>
          </a:xfrm>
          <a:prstGeom prst="rect">
            <a:avLst/>
          </a:prstGeom>
          <a:noFill/>
        </p:spPr>
        <p:txBody>
          <a:bodyPr wrap="square" rtlCol="0">
            <a:spAutoFit/>
          </a:bodyPr>
          <a:lstStyle/>
          <a:p>
            <a:r>
              <a:rPr lang="en-US" dirty="0"/>
              <a:t>x1</a:t>
            </a:r>
          </a:p>
        </p:txBody>
      </p:sp>
      <p:pic>
        <p:nvPicPr>
          <p:cNvPr id="85" name="Graphic 84" descr="Cursor with solid fill">
            <a:extLst>
              <a:ext uri="{FF2B5EF4-FFF2-40B4-BE49-F238E27FC236}">
                <a16:creationId xmlns:a16="http://schemas.microsoft.com/office/drawing/2014/main" id="{8CBBEBFA-4730-4DFA-872B-B0366E8A8BEF}"/>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7487564" y="712936"/>
            <a:ext cx="914400" cy="914400"/>
          </a:xfrm>
          <a:prstGeom prst="rect">
            <a:avLst/>
          </a:prstGeom>
        </p:spPr>
      </p:pic>
      <p:pic>
        <p:nvPicPr>
          <p:cNvPr id="9" name="Picture 8" descr="Graphical user interface, text, application&#10;&#10;Description automatically generated">
            <a:extLst>
              <a:ext uri="{FF2B5EF4-FFF2-40B4-BE49-F238E27FC236}">
                <a16:creationId xmlns:a16="http://schemas.microsoft.com/office/drawing/2014/main" id="{6D123DF1-2CBD-A449-903B-D754FBF62F92}"/>
              </a:ext>
            </a:extLst>
          </p:cNvPr>
          <p:cNvPicPr>
            <a:picLocks noChangeAspect="1"/>
          </p:cNvPicPr>
          <p:nvPr/>
        </p:nvPicPr>
        <p:blipFill>
          <a:blip r:embed="rId17"/>
          <a:stretch>
            <a:fillRect/>
          </a:stretch>
        </p:blipFill>
        <p:spPr>
          <a:xfrm>
            <a:off x="660451" y="1575711"/>
            <a:ext cx="6906577" cy="4486679"/>
          </a:xfrm>
          <a:prstGeom prst="rect">
            <a:avLst/>
          </a:prstGeom>
        </p:spPr>
      </p:pic>
      <p:sp>
        <p:nvSpPr>
          <p:cNvPr id="86" name="Rectangle 85">
            <a:extLst>
              <a:ext uri="{FF2B5EF4-FFF2-40B4-BE49-F238E27FC236}">
                <a16:creationId xmlns:a16="http://schemas.microsoft.com/office/drawing/2014/main" id="{8D2D9938-F79A-175B-D83C-D2C325C7B219}"/>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Mohammed's Turn</a:t>
            </a:r>
          </a:p>
        </p:txBody>
      </p:sp>
    </p:spTree>
    <p:extLst>
      <p:ext uri="{BB962C8B-B14F-4D97-AF65-F5344CB8AC3E}">
        <p14:creationId xmlns:p14="http://schemas.microsoft.com/office/powerpoint/2010/main" val="1064870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25C3CB4-26EC-F75E-4249-48E0310F3E6E}"/>
              </a:ext>
            </a:extLst>
          </p:cNvPr>
          <p:cNvPicPr>
            <a:picLocks noChangeAspect="1"/>
          </p:cNvPicPr>
          <p:nvPr/>
        </p:nvPicPr>
        <p:blipFill>
          <a:blip r:embed="rId2"/>
          <a:stretch>
            <a:fillRect/>
          </a:stretch>
        </p:blipFill>
        <p:spPr>
          <a:xfrm>
            <a:off x="882389" y="527288"/>
            <a:ext cx="6638053" cy="582125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2215991"/>
          </a:xfrm>
          <a:prstGeom prst="rect">
            <a:avLst/>
          </a:prstGeom>
          <a:noFill/>
        </p:spPr>
        <p:txBody>
          <a:bodyPr wrap="square" rtlCol="0">
            <a:spAutoFit/>
          </a:bodyPr>
          <a:lstStyle/>
          <a:p>
            <a:r>
              <a:rPr lang="en-US" b="1" dirty="0"/>
              <a:t>UC17 - </a:t>
            </a:r>
            <a:r>
              <a:rPr lang="en-GB" sz="1800" b="1" i="0" u="none" strike="noStrike" baseline="0" dirty="0">
                <a:solidFill>
                  <a:srgbClr val="000000"/>
                </a:solidFill>
              </a:rPr>
              <a:t>Offer draw </a:t>
            </a:r>
            <a:endParaRPr lang="en-US" b="1" dirty="0"/>
          </a:p>
          <a:p>
            <a:r>
              <a:rPr lang="en-US" b="1" dirty="0"/>
              <a:t>UC19 - </a:t>
            </a:r>
            <a:r>
              <a:rPr lang="en-GB" sz="1800" b="1" i="0" u="none" strike="noStrike" baseline="0" dirty="0">
                <a:solidFill>
                  <a:srgbClr val="000000"/>
                </a:solidFill>
              </a:rPr>
              <a:t>End game </a:t>
            </a:r>
            <a:endParaRPr lang="en-US" b="1" dirty="0"/>
          </a:p>
          <a:p>
            <a:endParaRPr lang="en-US" dirty="0"/>
          </a:p>
          <a:p>
            <a:r>
              <a:rPr lang="en-US" sz="1400" dirty="0"/>
              <a:t>On either users turn; they have the option to declare if they would like to call for a draw and end the game.</a:t>
            </a:r>
          </a:p>
          <a:p>
            <a:endParaRPr lang="en-US" sz="1400" dirty="0"/>
          </a:p>
          <a:p>
            <a:r>
              <a:rPr lang="en-US" sz="1400" dirty="0"/>
              <a:t>If one user selects to draw this prompts the other user.</a:t>
            </a:r>
          </a:p>
        </p:txBody>
      </p:sp>
      <p:pic>
        <p:nvPicPr>
          <p:cNvPr id="17" name="Picture 16" descr="A picture containing text, clipart&#10;&#10;Description automatically generated">
            <a:extLst>
              <a:ext uri="{FF2B5EF4-FFF2-40B4-BE49-F238E27FC236}">
                <a16:creationId xmlns:a16="http://schemas.microsoft.com/office/drawing/2014/main" id="{58ACAADC-B237-19F8-DF29-16A48311A354}"/>
              </a:ext>
            </a:extLst>
          </p:cNvPr>
          <p:cNvPicPr>
            <a:picLocks noChangeAspect="1"/>
          </p:cNvPicPr>
          <p:nvPr/>
        </p:nvPicPr>
        <p:blipFill>
          <a:blip r:embed="rId3"/>
          <a:stretch>
            <a:fillRect/>
          </a:stretch>
        </p:blipFill>
        <p:spPr>
          <a:xfrm>
            <a:off x="4166892" y="2733407"/>
            <a:ext cx="609600" cy="609600"/>
          </a:xfrm>
          <a:prstGeom prst="rect">
            <a:avLst/>
          </a:prstGeom>
        </p:spPr>
      </p:pic>
      <p:pic>
        <p:nvPicPr>
          <p:cNvPr id="19" name="Picture 18" descr="A white bird with a black background&#10;&#10;Description automatically generated with low confidence">
            <a:extLst>
              <a:ext uri="{FF2B5EF4-FFF2-40B4-BE49-F238E27FC236}">
                <a16:creationId xmlns:a16="http://schemas.microsoft.com/office/drawing/2014/main" id="{D216B1EF-48CF-BB3F-0D8C-7891CB1BE119}"/>
              </a:ext>
            </a:extLst>
          </p:cNvPr>
          <p:cNvPicPr>
            <a:picLocks noChangeAspect="1"/>
          </p:cNvPicPr>
          <p:nvPr/>
        </p:nvPicPr>
        <p:blipFill>
          <a:blip r:embed="rId4"/>
          <a:stretch>
            <a:fillRect/>
          </a:stretch>
        </p:blipFill>
        <p:spPr>
          <a:xfrm>
            <a:off x="5581057" y="2749137"/>
            <a:ext cx="609600" cy="609600"/>
          </a:xfrm>
          <a:prstGeom prst="rect">
            <a:avLst/>
          </a:prstGeom>
        </p:spPr>
      </p:pic>
      <p:pic>
        <p:nvPicPr>
          <p:cNvPr id="20" name="Picture 19" descr="A picture containing text, weapon&#10;&#10;Description automatically generated">
            <a:extLst>
              <a:ext uri="{FF2B5EF4-FFF2-40B4-BE49-F238E27FC236}">
                <a16:creationId xmlns:a16="http://schemas.microsoft.com/office/drawing/2014/main" id="{D3ED289F-3A73-6039-87E2-9076C3DF2428}"/>
              </a:ext>
            </a:extLst>
          </p:cNvPr>
          <p:cNvPicPr>
            <a:picLocks noChangeAspect="1"/>
          </p:cNvPicPr>
          <p:nvPr/>
        </p:nvPicPr>
        <p:blipFill>
          <a:blip r:embed="rId5"/>
          <a:stretch>
            <a:fillRect/>
          </a:stretch>
        </p:blipFill>
        <p:spPr>
          <a:xfrm>
            <a:off x="4169006" y="5587086"/>
            <a:ext cx="609600" cy="609600"/>
          </a:xfrm>
          <a:prstGeom prst="rect">
            <a:avLst/>
          </a:prstGeom>
        </p:spPr>
      </p:pic>
      <p:pic>
        <p:nvPicPr>
          <p:cNvPr id="21" name="Picture 20" descr="A silhouette of a person&#10;&#10;Description automatically generated with low confidence">
            <a:extLst>
              <a:ext uri="{FF2B5EF4-FFF2-40B4-BE49-F238E27FC236}">
                <a16:creationId xmlns:a16="http://schemas.microsoft.com/office/drawing/2014/main" id="{C2C4EA0D-5471-30FF-4B7D-E47126587FE0}"/>
              </a:ext>
            </a:extLst>
          </p:cNvPr>
          <p:cNvPicPr>
            <a:picLocks noChangeAspect="1"/>
          </p:cNvPicPr>
          <p:nvPr/>
        </p:nvPicPr>
        <p:blipFill>
          <a:blip r:embed="rId6"/>
          <a:stretch>
            <a:fillRect/>
          </a:stretch>
        </p:blipFill>
        <p:spPr>
          <a:xfrm>
            <a:off x="6310610" y="4879156"/>
            <a:ext cx="609600" cy="609600"/>
          </a:xfrm>
          <a:prstGeom prst="rect">
            <a:avLst/>
          </a:prstGeom>
        </p:spPr>
      </p:pic>
      <p:pic>
        <p:nvPicPr>
          <p:cNvPr id="25" name="Picture 24" descr="A picture containing text, clipart, gear&#10;&#10;Description automatically generated">
            <a:extLst>
              <a:ext uri="{FF2B5EF4-FFF2-40B4-BE49-F238E27FC236}">
                <a16:creationId xmlns:a16="http://schemas.microsoft.com/office/drawing/2014/main" id="{6CFF8A12-1D7C-A20B-6190-A99A7970D75A}"/>
              </a:ext>
            </a:extLst>
          </p:cNvPr>
          <p:cNvPicPr>
            <a:picLocks noChangeAspect="1"/>
          </p:cNvPicPr>
          <p:nvPr/>
        </p:nvPicPr>
        <p:blipFill>
          <a:blip r:embed="rId7"/>
          <a:stretch>
            <a:fillRect/>
          </a:stretch>
        </p:blipFill>
        <p:spPr>
          <a:xfrm>
            <a:off x="3443764" y="5589607"/>
            <a:ext cx="609600" cy="609600"/>
          </a:xfrm>
          <a:prstGeom prst="rect">
            <a:avLst/>
          </a:prstGeom>
        </p:spPr>
      </p:pic>
      <p:pic>
        <p:nvPicPr>
          <p:cNvPr id="26" name="Picture 25" descr="Icon&#10;&#10;Description automatically generated with low confidence">
            <a:extLst>
              <a:ext uri="{FF2B5EF4-FFF2-40B4-BE49-F238E27FC236}">
                <a16:creationId xmlns:a16="http://schemas.microsoft.com/office/drawing/2014/main" id="{32CE526C-A6F8-2D7B-88A3-0563D5B0C115}"/>
              </a:ext>
            </a:extLst>
          </p:cNvPr>
          <p:cNvPicPr>
            <a:picLocks noChangeAspect="1"/>
          </p:cNvPicPr>
          <p:nvPr/>
        </p:nvPicPr>
        <p:blipFill>
          <a:blip r:embed="rId8"/>
          <a:stretch>
            <a:fillRect/>
          </a:stretch>
        </p:blipFill>
        <p:spPr>
          <a:xfrm>
            <a:off x="6316823" y="5589607"/>
            <a:ext cx="609600" cy="609600"/>
          </a:xfrm>
          <a:prstGeom prst="rect">
            <a:avLst/>
          </a:prstGeom>
        </p:spPr>
      </p:pic>
      <p:pic>
        <p:nvPicPr>
          <p:cNvPr id="27" name="Picture 26" descr="Icon&#10;&#10;Description automatically generated with low confidence">
            <a:extLst>
              <a:ext uri="{FF2B5EF4-FFF2-40B4-BE49-F238E27FC236}">
                <a16:creationId xmlns:a16="http://schemas.microsoft.com/office/drawing/2014/main" id="{C623A06B-F061-BC62-8C06-AB6A62BEB77A}"/>
              </a:ext>
            </a:extLst>
          </p:cNvPr>
          <p:cNvPicPr>
            <a:picLocks noChangeAspect="1"/>
          </p:cNvPicPr>
          <p:nvPr/>
        </p:nvPicPr>
        <p:blipFill>
          <a:blip r:embed="rId8"/>
          <a:stretch>
            <a:fillRect/>
          </a:stretch>
        </p:blipFill>
        <p:spPr>
          <a:xfrm>
            <a:off x="1240122" y="5600941"/>
            <a:ext cx="609600" cy="609600"/>
          </a:xfrm>
          <a:prstGeom prst="rect">
            <a:avLst/>
          </a:prstGeom>
        </p:spPr>
      </p:pic>
      <p:pic>
        <p:nvPicPr>
          <p:cNvPr id="29" name="Picture 28" descr="A white bird with a black background&#10;&#10;Description automatically generated with low confidence">
            <a:extLst>
              <a:ext uri="{FF2B5EF4-FFF2-40B4-BE49-F238E27FC236}">
                <a16:creationId xmlns:a16="http://schemas.microsoft.com/office/drawing/2014/main" id="{86541C84-674E-6264-A1C6-154DFA25330A}"/>
              </a:ext>
            </a:extLst>
          </p:cNvPr>
          <p:cNvPicPr>
            <a:picLocks noChangeAspect="1"/>
          </p:cNvPicPr>
          <p:nvPr/>
        </p:nvPicPr>
        <p:blipFill>
          <a:blip r:embed="rId4"/>
          <a:stretch>
            <a:fillRect/>
          </a:stretch>
        </p:blipFill>
        <p:spPr>
          <a:xfrm>
            <a:off x="1981256" y="4182346"/>
            <a:ext cx="609600" cy="609600"/>
          </a:xfrm>
          <a:prstGeom prst="rect">
            <a:avLst/>
          </a:prstGeom>
        </p:spPr>
      </p:pic>
      <p:pic>
        <p:nvPicPr>
          <p:cNvPr id="30" name="Picture 29" descr="A picture containing text, clipart&#10;&#10;Description automatically generated">
            <a:extLst>
              <a:ext uri="{FF2B5EF4-FFF2-40B4-BE49-F238E27FC236}">
                <a16:creationId xmlns:a16="http://schemas.microsoft.com/office/drawing/2014/main" id="{CF10C22A-9300-29C8-1C34-0CBC88C79369}"/>
              </a:ext>
            </a:extLst>
          </p:cNvPr>
          <p:cNvPicPr>
            <a:picLocks noChangeAspect="1"/>
          </p:cNvPicPr>
          <p:nvPr/>
        </p:nvPicPr>
        <p:blipFill>
          <a:blip r:embed="rId3"/>
          <a:stretch>
            <a:fillRect/>
          </a:stretch>
        </p:blipFill>
        <p:spPr>
          <a:xfrm>
            <a:off x="6310608" y="4137648"/>
            <a:ext cx="609600" cy="609600"/>
          </a:xfrm>
          <a:prstGeom prst="rect">
            <a:avLst/>
          </a:prstGeom>
        </p:spPr>
      </p:pic>
      <p:pic>
        <p:nvPicPr>
          <p:cNvPr id="31" name="Picture 30" descr="A silhouette of a person&#10;&#10;Description automatically generated with low confidence">
            <a:extLst>
              <a:ext uri="{FF2B5EF4-FFF2-40B4-BE49-F238E27FC236}">
                <a16:creationId xmlns:a16="http://schemas.microsoft.com/office/drawing/2014/main" id="{9F73FED5-20B0-45B5-2552-A45B9ABA35DB}"/>
              </a:ext>
            </a:extLst>
          </p:cNvPr>
          <p:cNvPicPr>
            <a:picLocks noChangeAspect="1"/>
          </p:cNvPicPr>
          <p:nvPr/>
        </p:nvPicPr>
        <p:blipFill>
          <a:blip r:embed="rId6"/>
          <a:stretch>
            <a:fillRect/>
          </a:stretch>
        </p:blipFill>
        <p:spPr>
          <a:xfrm>
            <a:off x="5573448" y="4137648"/>
            <a:ext cx="609600" cy="609600"/>
          </a:xfrm>
          <a:prstGeom prst="rect">
            <a:avLst/>
          </a:prstGeom>
        </p:spPr>
      </p:pic>
      <p:pic>
        <p:nvPicPr>
          <p:cNvPr id="32" name="Picture 31" descr="A silhouette of a person&#10;&#10;Description automatically generated with low confidence">
            <a:extLst>
              <a:ext uri="{FF2B5EF4-FFF2-40B4-BE49-F238E27FC236}">
                <a16:creationId xmlns:a16="http://schemas.microsoft.com/office/drawing/2014/main" id="{0937EA81-0905-EF9D-D0FE-06F139A93863}"/>
              </a:ext>
            </a:extLst>
          </p:cNvPr>
          <p:cNvPicPr>
            <a:picLocks noChangeAspect="1"/>
          </p:cNvPicPr>
          <p:nvPr/>
        </p:nvPicPr>
        <p:blipFill>
          <a:blip r:embed="rId6"/>
          <a:stretch>
            <a:fillRect/>
          </a:stretch>
        </p:blipFill>
        <p:spPr>
          <a:xfrm>
            <a:off x="4895916" y="4896089"/>
            <a:ext cx="609600" cy="609600"/>
          </a:xfrm>
          <a:prstGeom prst="rect">
            <a:avLst/>
          </a:prstGeom>
        </p:spPr>
      </p:pic>
      <p:pic>
        <p:nvPicPr>
          <p:cNvPr id="33" name="Picture 32" descr="A silhouette of a person&#10;&#10;Description automatically generated with low confidence">
            <a:extLst>
              <a:ext uri="{FF2B5EF4-FFF2-40B4-BE49-F238E27FC236}">
                <a16:creationId xmlns:a16="http://schemas.microsoft.com/office/drawing/2014/main" id="{152EDA64-556F-3DC0-3454-237692831E75}"/>
              </a:ext>
            </a:extLst>
          </p:cNvPr>
          <p:cNvPicPr>
            <a:picLocks noChangeAspect="1"/>
          </p:cNvPicPr>
          <p:nvPr/>
        </p:nvPicPr>
        <p:blipFill>
          <a:blip r:embed="rId6"/>
          <a:stretch>
            <a:fillRect/>
          </a:stretch>
        </p:blipFill>
        <p:spPr>
          <a:xfrm>
            <a:off x="4135589" y="4896089"/>
            <a:ext cx="609600" cy="609600"/>
          </a:xfrm>
          <a:prstGeom prst="rect">
            <a:avLst/>
          </a:prstGeom>
        </p:spPr>
      </p:pic>
      <p:pic>
        <p:nvPicPr>
          <p:cNvPr id="34" name="Picture 33" descr="A silhouette of a person&#10;&#10;Description automatically generated with low confidence">
            <a:extLst>
              <a:ext uri="{FF2B5EF4-FFF2-40B4-BE49-F238E27FC236}">
                <a16:creationId xmlns:a16="http://schemas.microsoft.com/office/drawing/2014/main" id="{7778BA83-677D-0C0B-31C6-2F420E4D8EC8}"/>
              </a:ext>
            </a:extLst>
          </p:cNvPr>
          <p:cNvPicPr>
            <a:picLocks noChangeAspect="1"/>
          </p:cNvPicPr>
          <p:nvPr/>
        </p:nvPicPr>
        <p:blipFill>
          <a:blip r:embed="rId6"/>
          <a:stretch>
            <a:fillRect/>
          </a:stretch>
        </p:blipFill>
        <p:spPr>
          <a:xfrm>
            <a:off x="3440359" y="4165413"/>
            <a:ext cx="609600" cy="609600"/>
          </a:xfrm>
          <a:prstGeom prst="rect">
            <a:avLst/>
          </a:prstGeom>
        </p:spPr>
      </p:pic>
      <p:pic>
        <p:nvPicPr>
          <p:cNvPr id="35" name="Picture 34" descr="A silhouette of a person&#10;&#10;Description automatically generated with low confidence">
            <a:extLst>
              <a:ext uri="{FF2B5EF4-FFF2-40B4-BE49-F238E27FC236}">
                <a16:creationId xmlns:a16="http://schemas.microsoft.com/office/drawing/2014/main" id="{4597CE61-094A-554B-12CE-85D02FD00F34}"/>
              </a:ext>
            </a:extLst>
          </p:cNvPr>
          <p:cNvPicPr>
            <a:picLocks noChangeAspect="1"/>
          </p:cNvPicPr>
          <p:nvPr/>
        </p:nvPicPr>
        <p:blipFill>
          <a:blip r:embed="rId6"/>
          <a:stretch>
            <a:fillRect/>
          </a:stretch>
        </p:blipFill>
        <p:spPr>
          <a:xfrm>
            <a:off x="2725474" y="4896089"/>
            <a:ext cx="609600" cy="609600"/>
          </a:xfrm>
          <a:prstGeom prst="rect">
            <a:avLst/>
          </a:prstGeom>
        </p:spPr>
      </p:pic>
      <p:pic>
        <p:nvPicPr>
          <p:cNvPr id="36" name="Picture 35" descr="A silhouette of a person&#10;&#10;Description automatically generated with low confidence">
            <a:extLst>
              <a:ext uri="{FF2B5EF4-FFF2-40B4-BE49-F238E27FC236}">
                <a16:creationId xmlns:a16="http://schemas.microsoft.com/office/drawing/2014/main" id="{BBD627C1-3930-A36E-94A8-E643B59E0E5E}"/>
              </a:ext>
            </a:extLst>
          </p:cNvPr>
          <p:cNvPicPr>
            <a:picLocks noChangeAspect="1"/>
          </p:cNvPicPr>
          <p:nvPr/>
        </p:nvPicPr>
        <p:blipFill>
          <a:blip r:embed="rId6"/>
          <a:stretch>
            <a:fillRect/>
          </a:stretch>
        </p:blipFill>
        <p:spPr>
          <a:xfrm>
            <a:off x="1243045" y="4896089"/>
            <a:ext cx="609600" cy="609600"/>
          </a:xfrm>
          <a:prstGeom prst="rect">
            <a:avLst/>
          </a:prstGeom>
        </p:spPr>
      </p:pic>
      <p:pic>
        <p:nvPicPr>
          <p:cNvPr id="37" name="Picture 36" descr="A picture containing scissors, tool, brass knucks, weapon&#10;&#10;Description automatically generated">
            <a:extLst>
              <a:ext uri="{FF2B5EF4-FFF2-40B4-BE49-F238E27FC236}">
                <a16:creationId xmlns:a16="http://schemas.microsoft.com/office/drawing/2014/main" id="{5025697D-F391-7297-A7DE-B290798657E9}"/>
              </a:ext>
            </a:extLst>
          </p:cNvPr>
          <p:cNvPicPr>
            <a:picLocks noChangeAspect="1"/>
          </p:cNvPicPr>
          <p:nvPr/>
        </p:nvPicPr>
        <p:blipFill>
          <a:blip r:embed="rId9"/>
          <a:stretch>
            <a:fillRect/>
          </a:stretch>
        </p:blipFill>
        <p:spPr>
          <a:xfrm>
            <a:off x="4169455" y="570725"/>
            <a:ext cx="609600" cy="609600"/>
          </a:xfrm>
          <a:prstGeom prst="rect">
            <a:avLst/>
          </a:prstGeom>
        </p:spPr>
      </p:pic>
      <p:pic>
        <p:nvPicPr>
          <p:cNvPr id="38" name="Picture 37" descr="Shape&#10;&#10;Description automatically generated with low confidence">
            <a:extLst>
              <a:ext uri="{FF2B5EF4-FFF2-40B4-BE49-F238E27FC236}">
                <a16:creationId xmlns:a16="http://schemas.microsoft.com/office/drawing/2014/main" id="{3EC9223A-08F1-99A2-D4E1-705DA2D2612F}"/>
              </a:ext>
            </a:extLst>
          </p:cNvPr>
          <p:cNvPicPr>
            <a:picLocks noChangeAspect="1"/>
          </p:cNvPicPr>
          <p:nvPr/>
        </p:nvPicPr>
        <p:blipFill>
          <a:blip r:embed="rId10"/>
          <a:stretch>
            <a:fillRect/>
          </a:stretch>
        </p:blipFill>
        <p:spPr>
          <a:xfrm>
            <a:off x="1267037" y="1314861"/>
            <a:ext cx="609600" cy="609600"/>
          </a:xfrm>
          <a:prstGeom prst="rect">
            <a:avLst/>
          </a:prstGeom>
        </p:spPr>
      </p:pic>
      <p:pic>
        <p:nvPicPr>
          <p:cNvPr id="39" name="Picture 38" descr="A close-up of a ring&#10;&#10;Description automatically generated with low confidence">
            <a:extLst>
              <a:ext uri="{FF2B5EF4-FFF2-40B4-BE49-F238E27FC236}">
                <a16:creationId xmlns:a16="http://schemas.microsoft.com/office/drawing/2014/main" id="{9D411FA8-5869-3AF6-0D13-3A30D03E1A6D}"/>
              </a:ext>
            </a:extLst>
          </p:cNvPr>
          <p:cNvPicPr>
            <a:picLocks noChangeAspect="1"/>
          </p:cNvPicPr>
          <p:nvPr/>
        </p:nvPicPr>
        <p:blipFill>
          <a:blip r:embed="rId11"/>
          <a:stretch>
            <a:fillRect/>
          </a:stretch>
        </p:blipFill>
        <p:spPr>
          <a:xfrm>
            <a:off x="3457293" y="588516"/>
            <a:ext cx="609600" cy="609600"/>
          </a:xfrm>
          <a:prstGeom prst="rect">
            <a:avLst/>
          </a:prstGeom>
        </p:spPr>
      </p:pic>
      <p:pic>
        <p:nvPicPr>
          <p:cNvPr id="40" name="Picture 39" descr="Icon&#10;&#10;Description automatically generated with medium confidence">
            <a:extLst>
              <a:ext uri="{FF2B5EF4-FFF2-40B4-BE49-F238E27FC236}">
                <a16:creationId xmlns:a16="http://schemas.microsoft.com/office/drawing/2014/main" id="{AC87A5B6-4707-515F-C20D-988C702507FE}"/>
              </a:ext>
            </a:extLst>
          </p:cNvPr>
          <p:cNvPicPr>
            <a:picLocks noChangeAspect="1"/>
          </p:cNvPicPr>
          <p:nvPr/>
        </p:nvPicPr>
        <p:blipFill>
          <a:blip r:embed="rId12"/>
          <a:stretch>
            <a:fillRect/>
          </a:stretch>
        </p:blipFill>
        <p:spPr>
          <a:xfrm>
            <a:off x="1269284" y="601410"/>
            <a:ext cx="609600" cy="609600"/>
          </a:xfrm>
          <a:prstGeom prst="rect">
            <a:avLst/>
          </a:prstGeom>
        </p:spPr>
      </p:pic>
      <p:pic>
        <p:nvPicPr>
          <p:cNvPr id="41" name="Picture 40">
            <a:extLst>
              <a:ext uri="{FF2B5EF4-FFF2-40B4-BE49-F238E27FC236}">
                <a16:creationId xmlns:a16="http://schemas.microsoft.com/office/drawing/2014/main" id="{6B5E9A18-C62F-9C3C-BFC3-8EB46D26DCB8}"/>
              </a:ext>
            </a:extLst>
          </p:cNvPr>
          <p:cNvPicPr>
            <a:picLocks noChangeAspect="1"/>
          </p:cNvPicPr>
          <p:nvPr/>
        </p:nvPicPr>
        <p:blipFill>
          <a:blip r:embed="rId13"/>
          <a:stretch>
            <a:fillRect/>
          </a:stretch>
        </p:blipFill>
        <p:spPr>
          <a:xfrm>
            <a:off x="5599968" y="588516"/>
            <a:ext cx="609600" cy="609600"/>
          </a:xfrm>
          <a:prstGeom prst="rect">
            <a:avLst/>
          </a:prstGeom>
        </p:spPr>
      </p:pic>
      <p:pic>
        <p:nvPicPr>
          <p:cNvPr id="42" name="Picture 41" descr="Icon&#10;&#10;Description automatically generated with medium confidence">
            <a:extLst>
              <a:ext uri="{FF2B5EF4-FFF2-40B4-BE49-F238E27FC236}">
                <a16:creationId xmlns:a16="http://schemas.microsoft.com/office/drawing/2014/main" id="{02135F12-E0C0-01F6-AD89-C19A5ADA0A82}"/>
              </a:ext>
            </a:extLst>
          </p:cNvPr>
          <p:cNvPicPr>
            <a:picLocks noChangeAspect="1"/>
          </p:cNvPicPr>
          <p:nvPr/>
        </p:nvPicPr>
        <p:blipFill>
          <a:blip r:embed="rId12"/>
          <a:stretch>
            <a:fillRect/>
          </a:stretch>
        </p:blipFill>
        <p:spPr>
          <a:xfrm>
            <a:off x="6311961" y="601410"/>
            <a:ext cx="609600" cy="609600"/>
          </a:xfrm>
          <a:prstGeom prst="rect">
            <a:avLst/>
          </a:prstGeom>
        </p:spPr>
      </p:pic>
      <p:pic>
        <p:nvPicPr>
          <p:cNvPr id="43" name="Picture 42" descr="Shape&#10;&#10;Description automatically generated with low confidence">
            <a:extLst>
              <a:ext uri="{FF2B5EF4-FFF2-40B4-BE49-F238E27FC236}">
                <a16:creationId xmlns:a16="http://schemas.microsoft.com/office/drawing/2014/main" id="{40E722E7-1929-0151-8A3F-68A51C8E47E6}"/>
              </a:ext>
            </a:extLst>
          </p:cNvPr>
          <p:cNvPicPr>
            <a:picLocks noChangeAspect="1"/>
          </p:cNvPicPr>
          <p:nvPr/>
        </p:nvPicPr>
        <p:blipFill>
          <a:blip r:embed="rId10"/>
          <a:stretch>
            <a:fillRect/>
          </a:stretch>
        </p:blipFill>
        <p:spPr>
          <a:xfrm>
            <a:off x="4166892" y="1345766"/>
            <a:ext cx="609600" cy="609600"/>
          </a:xfrm>
          <a:prstGeom prst="rect">
            <a:avLst/>
          </a:prstGeom>
        </p:spPr>
      </p:pic>
      <p:pic>
        <p:nvPicPr>
          <p:cNvPr id="44" name="Picture 43" descr="Shape&#10;&#10;Description automatically generated with low confidence">
            <a:extLst>
              <a:ext uri="{FF2B5EF4-FFF2-40B4-BE49-F238E27FC236}">
                <a16:creationId xmlns:a16="http://schemas.microsoft.com/office/drawing/2014/main" id="{AF0441F0-3F6E-6955-D7B2-6421588C235F}"/>
              </a:ext>
            </a:extLst>
          </p:cNvPr>
          <p:cNvPicPr>
            <a:picLocks noChangeAspect="1"/>
          </p:cNvPicPr>
          <p:nvPr/>
        </p:nvPicPr>
        <p:blipFill>
          <a:blip r:embed="rId10"/>
          <a:stretch>
            <a:fillRect/>
          </a:stretch>
        </p:blipFill>
        <p:spPr>
          <a:xfrm>
            <a:off x="6320492" y="1322536"/>
            <a:ext cx="609600" cy="609600"/>
          </a:xfrm>
          <a:prstGeom prst="rect">
            <a:avLst/>
          </a:prstGeom>
        </p:spPr>
      </p:pic>
      <p:pic>
        <p:nvPicPr>
          <p:cNvPr id="45" name="Picture 44" descr="Shape&#10;&#10;Description automatically generated with low confidence">
            <a:extLst>
              <a:ext uri="{FF2B5EF4-FFF2-40B4-BE49-F238E27FC236}">
                <a16:creationId xmlns:a16="http://schemas.microsoft.com/office/drawing/2014/main" id="{26897485-AC71-6414-8203-DE84810E0E28}"/>
              </a:ext>
            </a:extLst>
          </p:cNvPr>
          <p:cNvPicPr>
            <a:picLocks noChangeAspect="1"/>
          </p:cNvPicPr>
          <p:nvPr/>
        </p:nvPicPr>
        <p:blipFill>
          <a:blip r:embed="rId10"/>
          <a:stretch>
            <a:fillRect/>
          </a:stretch>
        </p:blipFill>
        <p:spPr>
          <a:xfrm>
            <a:off x="5575829" y="2028041"/>
            <a:ext cx="609600" cy="609600"/>
          </a:xfrm>
          <a:prstGeom prst="rect">
            <a:avLst/>
          </a:prstGeom>
        </p:spPr>
      </p:pic>
      <p:pic>
        <p:nvPicPr>
          <p:cNvPr id="46" name="Picture 45" descr="Icon&#10;&#10;Description automatically generated with medium confidence">
            <a:extLst>
              <a:ext uri="{FF2B5EF4-FFF2-40B4-BE49-F238E27FC236}">
                <a16:creationId xmlns:a16="http://schemas.microsoft.com/office/drawing/2014/main" id="{CA335E6D-2716-FC82-2CAE-27507BCAE945}"/>
              </a:ext>
            </a:extLst>
          </p:cNvPr>
          <p:cNvPicPr>
            <a:picLocks noChangeAspect="1"/>
          </p:cNvPicPr>
          <p:nvPr/>
        </p:nvPicPr>
        <p:blipFill>
          <a:blip r:embed="rId12"/>
          <a:stretch>
            <a:fillRect/>
          </a:stretch>
        </p:blipFill>
        <p:spPr>
          <a:xfrm>
            <a:off x="2704144" y="3429000"/>
            <a:ext cx="609600" cy="609600"/>
          </a:xfrm>
          <a:prstGeom prst="rect">
            <a:avLst/>
          </a:prstGeom>
        </p:spPr>
      </p:pic>
      <p:pic>
        <p:nvPicPr>
          <p:cNvPr id="49" name="Picture 48" descr="A white bird with a black background&#10;&#10;Description automatically generated with low confidence">
            <a:extLst>
              <a:ext uri="{FF2B5EF4-FFF2-40B4-BE49-F238E27FC236}">
                <a16:creationId xmlns:a16="http://schemas.microsoft.com/office/drawing/2014/main" id="{1BB7F1C3-E8F8-7549-33ED-C13D2D2362AB}"/>
              </a:ext>
            </a:extLst>
          </p:cNvPr>
          <p:cNvPicPr>
            <a:picLocks noChangeAspect="1"/>
          </p:cNvPicPr>
          <p:nvPr/>
        </p:nvPicPr>
        <p:blipFill>
          <a:blip r:embed="rId4"/>
          <a:stretch>
            <a:fillRect/>
          </a:stretch>
        </p:blipFill>
        <p:spPr>
          <a:xfrm>
            <a:off x="1981446" y="588516"/>
            <a:ext cx="609600" cy="609600"/>
          </a:xfrm>
          <a:prstGeom prst="rect">
            <a:avLst/>
          </a:prstGeom>
        </p:spPr>
      </p:pic>
      <p:sp>
        <p:nvSpPr>
          <p:cNvPr id="64" name="Rectangle 63">
            <a:extLst>
              <a:ext uri="{FF2B5EF4-FFF2-40B4-BE49-F238E27FC236}">
                <a16:creationId xmlns:a16="http://schemas.microsoft.com/office/drawing/2014/main" id="{FDBD208B-A603-6FD8-FB32-593ECE62EC54}"/>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TextBox 64">
            <a:extLst>
              <a:ext uri="{FF2B5EF4-FFF2-40B4-BE49-F238E27FC236}">
                <a16:creationId xmlns:a16="http://schemas.microsoft.com/office/drawing/2014/main" id="{E996F603-EEAB-0FDF-15FB-41369D804B6C}"/>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67" name="TextBox 66">
            <a:extLst>
              <a:ext uri="{FF2B5EF4-FFF2-40B4-BE49-F238E27FC236}">
                <a16:creationId xmlns:a16="http://schemas.microsoft.com/office/drawing/2014/main" id="{F708544E-3548-3C25-E417-BB2FE24B2458}"/>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69" name="TextBox 68">
            <a:extLst>
              <a:ext uri="{FF2B5EF4-FFF2-40B4-BE49-F238E27FC236}">
                <a16:creationId xmlns:a16="http://schemas.microsoft.com/office/drawing/2014/main" id="{8FE213B0-D782-D45E-B4FC-4EBFAE35C5FE}"/>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71" name="TextBox 70">
            <a:extLst>
              <a:ext uri="{FF2B5EF4-FFF2-40B4-BE49-F238E27FC236}">
                <a16:creationId xmlns:a16="http://schemas.microsoft.com/office/drawing/2014/main" id="{37A5777E-39A0-205D-A2A7-F347BAA60C74}"/>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73" name="Rectangle 72">
            <a:extLst>
              <a:ext uri="{FF2B5EF4-FFF2-40B4-BE49-F238E27FC236}">
                <a16:creationId xmlns:a16="http://schemas.microsoft.com/office/drawing/2014/main" id="{AAB8CE52-5E05-7CF0-B646-04DADDE6A6D7}"/>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8" name="Picture 77" descr="Shape&#10;&#10;Description automatically generated with low confidence">
            <a:extLst>
              <a:ext uri="{FF2B5EF4-FFF2-40B4-BE49-F238E27FC236}">
                <a16:creationId xmlns:a16="http://schemas.microsoft.com/office/drawing/2014/main" id="{E351BD49-8F79-8AC9-73A2-EF800B2DC32A}"/>
              </a:ext>
            </a:extLst>
          </p:cNvPr>
          <p:cNvPicPr>
            <a:picLocks noChangeAspect="1"/>
          </p:cNvPicPr>
          <p:nvPr/>
        </p:nvPicPr>
        <p:blipFill>
          <a:blip r:embed="rId10"/>
          <a:stretch>
            <a:fillRect/>
          </a:stretch>
        </p:blipFill>
        <p:spPr>
          <a:xfrm>
            <a:off x="246556" y="5702522"/>
            <a:ext cx="502746" cy="502746"/>
          </a:xfrm>
          <a:prstGeom prst="rect">
            <a:avLst/>
          </a:prstGeom>
        </p:spPr>
      </p:pic>
      <p:pic>
        <p:nvPicPr>
          <p:cNvPr id="79" name="Picture 78" descr="Diagram&#10;&#10;Description automatically generated">
            <a:extLst>
              <a:ext uri="{FF2B5EF4-FFF2-40B4-BE49-F238E27FC236}">
                <a16:creationId xmlns:a16="http://schemas.microsoft.com/office/drawing/2014/main" id="{BBF50C4E-49D4-6824-BBD3-2C2C140395C3}"/>
              </a:ext>
            </a:extLst>
          </p:cNvPr>
          <p:cNvPicPr>
            <a:picLocks noChangeAspect="1"/>
          </p:cNvPicPr>
          <p:nvPr/>
        </p:nvPicPr>
        <p:blipFill>
          <a:blip r:embed="rId14"/>
          <a:stretch>
            <a:fillRect/>
          </a:stretch>
        </p:blipFill>
        <p:spPr>
          <a:xfrm>
            <a:off x="254475" y="3630547"/>
            <a:ext cx="502745" cy="502745"/>
          </a:xfrm>
          <a:prstGeom prst="rect">
            <a:avLst/>
          </a:prstGeom>
        </p:spPr>
      </p:pic>
      <p:sp>
        <p:nvSpPr>
          <p:cNvPr id="81" name="TextBox 80">
            <a:extLst>
              <a:ext uri="{FF2B5EF4-FFF2-40B4-BE49-F238E27FC236}">
                <a16:creationId xmlns:a16="http://schemas.microsoft.com/office/drawing/2014/main" id="{9EA192BE-2FEA-0287-F033-7FBF5DC7F93D}"/>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sp>
        <p:nvSpPr>
          <p:cNvPr id="85" name="TextBox 84">
            <a:extLst>
              <a:ext uri="{FF2B5EF4-FFF2-40B4-BE49-F238E27FC236}">
                <a16:creationId xmlns:a16="http://schemas.microsoft.com/office/drawing/2014/main" id="{E03B492C-BDBB-D31B-9AC2-6E2A7E24CEBD}"/>
              </a:ext>
            </a:extLst>
          </p:cNvPr>
          <p:cNvSpPr txBox="1"/>
          <p:nvPr/>
        </p:nvSpPr>
        <p:spPr>
          <a:xfrm>
            <a:off x="660451" y="5745943"/>
            <a:ext cx="403102" cy="369332"/>
          </a:xfrm>
          <a:prstGeom prst="rect">
            <a:avLst/>
          </a:prstGeom>
          <a:noFill/>
        </p:spPr>
        <p:txBody>
          <a:bodyPr wrap="square" rtlCol="0">
            <a:spAutoFit/>
          </a:bodyPr>
          <a:lstStyle/>
          <a:p>
            <a:r>
              <a:rPr lang="en-US" dirty="0"/>
              <a:t>x4</a:t>
            </a:r>
          </a:p>
        </p:txBody>
      </p:sp>
      <p:pic>
        <p:nvPicPr>
          <p:cNvPr id="86" name="Picture 85">
            <a:extLst>
              <a:ext uri="{FF2B5EF4-FFF2-40B4-BE49-F238E27FC236}">
                <a16:creationId xmlns:a16="http://schemas.microsoft.com/office/drawing/2014/main" id="{0ECB51DB-AAD0-A22A-D264-827A85A84BE1}"/>
              </a:ext>
            </a:extLst>
          </p:cNvPr>
          <p:cNvPicPr>
            <a:picLocks noChangeAspect="1"/>
          </p:cNvPicPr>
          <p:nvPr/>
        </p:nvPicPr>
        <p:blipFill>
          <a:blip r:embed="rId13"/>
          <a:stretch>
            <a:fillRect/>
          </a:stretch>
        </p:blipFill>
        <p:spPr>
          <a:xfrm>
            <a:off x="250326" y="4273968"/>
            <a:ext cx="502745" cy="502745"/>
          </a:xfrm>
          <a:prstGeom prst="rect">
            <a:avLst/>
          </a:prstGeom>
        </p:spPr>
      </p:pic>
      <p:sp>
        <p:nvSpPr>
          <p:cNvPr id="87" name="TextBox 86">
            <a:extLst>
              <a:ext uri="{FF2B5EF4-FFF2-40B4-BE49-F238E27FC236}">
                <a16:creationId xmlns:a16="http://schemas.microsoft.com/office/drawing/2014/main" id="{CBE61633-57BC-0858-99D1-FC4164792A5C}"/>
              </a:ext>
            </a:extLst>
          </p:cNvPr>
          <p:cNvSpPr txBox="1"/>
          <p:nvPr/>
        </p:nvSpPr>
        <p:spPr>
          <a:xfrm>
            <a:off x="649225" y="4348086"/>
            <a:ext cx="403102" cy="369332"/>
          </a:xfrm>
          <a:prstGeom prst="rect">
            <a:avLst/>
          </a:prstGeom>
          <a:noFill/>
        </p:spPr>
        <p:txBody>
          <a:bodyPr wrap="square" rtlCol="0">
            <a:spAutoFit/>
          </a:bodyPr>
          <a:lstStyle/>
          <a:p>
            <a:r>
              <a:rPr lang="en-US" dirty="0"/>
              <a:t>x1</a:t>
            </a:r>
          </a:p>
        </p:txBody>
      </p:sp>
      <p:pic>
        <p:nvPicPr>
          <p:cNvPr id="88" name="Picture 87" descr="A silhouette of a person&#10;&#10;Description automatically generated with low confidence">
            <a:extLst>
              <a:ext uri="{FF2B5EF4-FFF2-40B4-BE49-F238E27FC236}">
                <a16:creationId xmlns:a16="http://schemas.microsoft.com/office/drawing/2014/main" id="{ECBBB9B6-D8FA-8C7E-7206-38CC1644311C}"/>
              </a:ext>
            </a:extLst>
          </p:cNvPr>
          <p:cNvPicPr>
            <a:picLocks noChangeAspect="1"/>
          </p:cNvPicPr>
          <p:nvPr/>
        </p:nvPicPr>
        <p:blipFill>
          <a:blip r:embed="rId6"/>
          <a:stretch>
            <a:fillRect/>
          </a:stretch>
        </p:blipFill>
        <p:spPr>
          <a:xfrm>
            <a:off x="7134245" y="5733345"/>
            <a:ext cx="500474" cy="500474"/>
          </a:xfrm>
          <a:prstGeom prst="rect">
            <a:avLst/>
          </a:prstGeom>
        </p:spPr>
      </p:pic>
      <p:sp>
        <p:nvSpPr>
          <p:cNvPr id="89" name="TextBox 88">
            <a:extLst>
              <a:ext uri="{FF2B5EF4-FFF2-40B4-BE49-F238E27FC236}">
                <a16:creationId xmlns:a16="http://schemas.microsoft.com/office/drawing/2014/main" id="{03DD99F5-61EE-3350-37B7-46D800E6453B}"/>
              </a:ext>
            </a:extLst>
          </p:cNvPr>
          <p:cNvSpPr txBox="1"/>
          <p:nvPr/>
        </p:nvSpPr>
        <p:spPr>
          <a:xfrm>
            <a:off x="7523572" y="5798916"/>
            <a:ext cx="403102" cy="369332"/>
          </a:xfrm>
          <a:prstGeom prst="rect">
            <a:avLst/>
          </a:prstGeom>
          <a:noFill/>
        </p:spPr>
        <p:txBody>
          <a:bodyPr wrap="square" rtlCol="0">
            <a:spAutoFit/>
          </a:bodyPr>
          <a:lstStyle/>
          <a:p>
            <a:r>
              <a:rPr lang="en-US" dirty="0"/>
              <a:t>x1</a:t>
            </a:r>
          </a:p>
        </p:txBody>
      </p:sp>
      <p:pic>
        <p:nvPicPr>
          <p:cNvPr id="51" name="Graphic 50" descr="Cursor with solid fill">
            <a:extLst>
              <a:ext uri="{FF2B5EF4-FFF2-40B4-BE49-F238E27FC236}">
                <a16:creationId xmlns:a16="http://schemas.microsoft.com/office/drawing/2014/main" id="{FB7F609D-03A3-4908-B568-33597C1F5025}"/>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80502" y="801001"/>
            <a:ext cx="914400" cy="914400"/>
          </a:xfrm>
          <a:prstGeom prst="rect">
            <a:avLst/>
          </a:prstGeom>
        </p:spPr>
      </p:pic>
      <p:sp>
        <p:nvSpPr>
          <p:cNvPr id="93" name="Rectangle 92">
            <a:extLst>
              <a:ext uri="{FF2B5EF4-FFF2-40B4-BE49-F238E27FC236}">
                <a16:creationId xmlns:a16="http://schemas.microsoft.com/office/drawing/2014/main" id="{A2D30502-868C-9647-28F2-561F7F69F083}"/>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Mary's Turn</a:t>
            </a:r>
          </a:p>
        </p:txBody>
      </p:sp>
    </p:spTree>
    <p:extLst>
      <p:ext uri="{BB962C8B-B14F-4D97-AF65-F5344CB8AC3E}">
        <p14:creationId xmlns:p14="http://schemas.microsoft.com/office/powerpoint/2010/main" val="15005293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753EF03-43CA-20E3-BFC2-37E94AD5491D}"/>
              </a:ext>
            </a:extLst>
          </p:cNvPr>
          <p:cNvPicPr>
            <a:picLocks noChangeAspect="1"/>
          </p:cNvPicPr>
          <p:nvPr/>
        </p:nvPicPr>
        <p:blipFill>
          <a:blip r:embed="rId2"/>
          <a:stretch>
            <a:fillRect/>
          </a:stretch>
        </p:blipFill>
        <p:spPr>
          <a:xfrm>
            <a:off x="882389" y="527288"/>
            <a:ext cx="6638053" cy="582125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2585323"/>
          </a:xfrm>
          <a:prstGeom prst="rect">
            <a:avLst/>
          </a:prstGeom>
          <a:noFill/>
        </p:spPr>
        <p:txBody>
          <a:bodyPr wrap="square" rtlCol="0">
            <a:spAutoFit/>
          </a:bodyPr>
          <a:lstStyle/>
          <a:p>
            <a:r>
              <a:rPr lang="en-US" b="1" dirty="0"/>
              <a:t>UC18 - </a:t>
            </a:r>
            <a:r>
              <a:rPr lang="en-GB" sz="1800" b="1" i="0" u="none" strike="noStrike" baseline="0" dirty="0">
                <a:solidFill>
                  <a:srgbClr val="000000"/>
                </a:solidFill>
              </a:rPr>
              <a:t>Resign button </a:t>
            </a:r>
            <a:endParaRPr lang="en-US" b="1" dirty="0"/>
          </a:p>
          <a:p>
            <a:endParaRPr lang="en-US" dirty="0"/>
          </a:p>
          <a:p>
            <a:r>
              <a:rPr lang="en-US" sz="1400" dirty="0"/>
              <a:t>The prompt is shown to determine if the user would like to accept or decline the draw.</a:t>
            </a:r>
          </a:p>
          <a:p>
            <a:endParaRPr lang="en-US" sz="1400" dirty="0"/>
          </a:p>
          <a:p>
            <a:r>
              <a:rPr lang="en-US" sz="1400" dirty="0"/>
              <a:t>If accepted this will prompt the end game menu where the user can select to save the game to replay later.</a:t>
            </a:r>
          </a:p>
          <a:p>
            <a:endParaRPr lang="en-US" sz="1400" dirty="0"/>
          </a:p>
          <a:p>
            <a:r>
              <a:rPr lang="en-US" sz="1400" dirty="0"/>
              <a:t>If declined, the game will continue.</a:t>
            </a:r>
          </a:p>
        </p:txBody>
      </p:sp>
      <p:pic>
        <p:nvPicPr>
          <p:cNvPr id="92" name="Picture 91" descr="A picture containing text, clipart&#10;&#10;Description automatically generated">
            <a:extLst>
              <a:ext uri="{FF2B5EF4-FFF2-40B4-BE49-F238E27FC236}">
                <a16:creationId xmlns:a16="http://schemas.microsoft.com/office/drawing/2014/main" id="{062C3F45-8370-1078-D5C6-E5583FB35A60}"/>
              </a:ext>
            </a:extLst>
          </p:cNvPr>
          <p:cNvPicPr>
            <a:picLocks noChangeAspect="1"/>
          </p:cNvPicPr>
          <p:nvPr/>
        </p:nvPicPr>
        <p:blipFill>
          <a:blip r:embed="rId3"/>
          <a:stretch>
            <a:fillRect/>
          </a:stretch>
        </p:blipFill>
        <p:spPr>
          <a:xfrm>
            <a:off x="4169005" y="2702540"/>
            <a:ext cx="609600" cy="609600"/>
          </a:xfrm>
          <a:prstGeom prst="rect">
            <a:avLst/>
          </a:prstGeom>
        </p:spPr>
      </p:pic>
      <p:pic>
        <p:nvPicPr>
          <p:cNvPr id="93" name="Picture 92" descr="A white bird with a black background&#10;&#10;Description automatically generated with low confidence">
            <a:extLst>
              <a:ext uri="{FF2B5EF4-FFF2-40B4-BE49-F238E27FC236}">
                <a16:creationId xmlns:a16="http://schemas.microsoft.com/office/drawing/2014/main" id="{CD7F54EE-E9BA-7BB8-4ADC-CF83491550B8}"/>
              </a:ext>
            </a:extLst>
          </p:cNvPr>
          <p:cNvPicPr>
            <a:picLocks noChangeAspect="1"/>
          </p:cNvPicPr>
          <p:nvPr/>
        </p:nvPicPr>
        <p:blipFill>
          <a:blip r:embed="rId4"/>
          <a:stretch>
            <a:fillRect/>
          </a:stretch>
        </p:blipFill>
        <p:spPr>
          <a:xfrm>
            <a:off x="5581057" y="2762929"/>
            <a:ext cx="609600" cy="609600"/>
          </a:xfrm>
          <a:prstGeom prst="rect">
            <a:avLst/>
          </a:prstGeom>
        </p:spPr>
      </p:pic>
      <p:pic>
        <p:nvPicPr>
          <p:cNvPr id="94" name="Picture 93" descr="A picture containing text, weapon&#10;&#10;Description automatically generated">
            <a:extLst>
              <a:ext uri="{FF2B5EF4-FFF2-40B4-BE49-F238E27FC236}">
                <a16:creationId xmlns:a16="http://schemas.microsoft.com/office/drawing/2014/main" id="{DFB22C05-E501-7779-CF78-FC9D87696ED1}"/>
              </a:ext>
            </a:extLst>
          </p:cNvPr>
          <p:cNvPicPr>
            <a:picLocks noChangeAspect="1"/>
          </p:cNvPicPr>
          <p:nvPr/>
        </p:nvPicPr>
        <p:blipFill>
          <a:blip r:embed="rId5"/>
          <a:stretch>
            <a:fillRect/>
          </a:stretch>
        </p:blipFill>
        <p:spPr>
          <a:xfrm>
            <a:off x="4169006" y="5587086"/>
            <a:ext cx="609600" cy="609600"/>
          </a:xfrm>
          <a:prstGeom prst="rect">
            <a:avLst/>
          </a:prstGeom>
        </p:spPr>
      </p:pic>
      <p:pic>
        <p:nvPicPr>
          <p:cNvPr id="95" name="Picture 94" descr="A silhouette of a person&#10;&#10;Description automatically generated with low confidence">
            <a:extLst>
              <a:ext uri="{FF2B5EF4-FFF2-40B4-BE49-F238E27FC236}">
                <a16:creationId xmlns:a16="http://schemas.microsoft.com/office/drawing/2014/main" id="{10DB87B5-276C-85DA-0A21-D054F5E39362}"/>
              </a:ext>
            </a:extLst>
          </p:cNvPr>
          <p:cNvPicPr>
            <a:picLocks noChangeAspect="1"/>
          </p:cNvPicPr>
          <p:nvPr/>
        </p:nvPicPr>
        <p:blipFill>
          <a:blip r:embed="rId6"/>
          <a:stretch>
            <a:fillRect/>
          </a:stretch>
        </p:blipFill>
        <p:spPr>
          <a:xfrm>
            <a:off x="6310610" y="4879156"/>
            <a:ext cx="609600" cy="609600"/>
          </a:xfrm>
          <a:prstGeom prst="rect">
            <a:avLst/>
          </a:prstGeom>
        </p:spPr>
      </p:pic>
      <p:pic>
        <p:nvPicPr>
          <p:cNvPr id="96" name="Picture 95" descr="A picture containing text, clipart, gear&#10;&#10;Description automatically generated">
            <a:extLst>
              <a:ext uri="{FF2B5EF4-FFF2-40B4-BE49-F238E27FC236}">
                <a16:creationId xmlns:a16="http://schemas.microsoft.com/office/drawing/2014/main" id="{29CB34D6-306C-AF2B-9D55-F68057ADD859}"/>
              </a:ext>
            </a:extLst>
          </p:cNvPr>
          <p:cNvPicPr>
            <a:picLocks noChangeAspect="1"/>
          </p:cNvPicPr>
          <p:nvPr/>
        </p:nvPicPr>
        <p:blipFill>
          <a:blip r:embed="rId7"/>
          <a:stretch>
            <a:fillRect/>
          </a:stretch>
        </p:blipFill>
        <p:spPr>
          <a:xfrm>
            <a:off x="3443764" y="5589607"/>
            <a:ext cx="609600" cy="609600"/>
          </a:xfrm>
          <a:prstGeom prst="rect">
            <a:avLst/>
          </a:prstGeom>
        </p:spPr>
      </p:pic>
      <p:pic>
        <p:nvPicPr>
          <p:cNvPr id="97" name="Picture 96" descr="Icon&#10;&#10;Description automatically generated with low confidence">
            <a:extLst>
              <a:ext uri="{FF2B5EF4-FFF2-40B4-BE49-F238E27FC236}">
                <a16:creationId xmlns:a16="http://schemas.microsoft.com/office/drawing/2014/main" id="{6A1713F9-78DC-48B1-9515-475FEFB8B62F}"/>
              </a:ext>
            </a:extLst>
          </p:cNvPr>
          <p:cNvPicPr>
            <a:picLocks noChangeAspect="1"/>
          </p:cNvPicPr>
          <p:nvPr/>
        </p:nvPicPr>
        <p:blipFill>
          <a:blip r:embed="rId8"/>
          <a:stretch>
            <a:fillRect/>
          </a:stretch>
        </p:blipFill>
        <p:spPr>
          <a:xfrm>
            <a:off x="6316823" y="5589607"/>
            <a:ext cx="609600" cy="609600"/>
          </a:xfrm>
          <a:prstGeom prst="rect">
            <a:avLst/>
          </a:prstGeom>
        </p:spPr>
      </p:pic>
      <p:pic>
        <p:nvPicPr>
          <p:cNvPr id="98" name="Picture 97" descr="Icon&#10;&#10;Description automatically generated with low confidence">
            <a:extLst>
              <a:ext uri="{FF2B5EF4-FFF2-40B4-BE49-F238E27FC236}">
                <a16:creationId xmlns:a16="http://schemas.microsoft.com/office/drawing/2014/main" id="{52B1D58C-0B25-1352-4DA6-D5E5D0F18A2E}"/>
              </a:ext>
            </a:extLst>
          </p:cNvPr>
          <p:cNvPicPr>
            <a:picLocks noChangeAspect="1"/>
          </p:cNvPicPr>
          <p:nvPr/>
        </p:nvPicPr>
        <p:blipFill>
          <a:blip r:embed="rId8"/>
          <a:stretch>
            <a:fillRect/>
          </a:stretch>
        </p:blipFill>
        <p:spPr>
          <a:xfrm>
            <a:off x="1240122" y="5600941"/>
            <a:ext cx="609600" cy="609600"/>
          </a:xfrm>
          <a:prstGeom prst="rect">
            <a:avLst/>
          </a:prstGeom>
        </p:spPr>
      </p:pic>
      <p:pic>
        <p:nvPicPr>
          <p:cNvPr id="99" name="Picture 98" descr="A white bird with a black background&#10;&#10;Description automatically generated with low confidence">
            <a:extLst>
              <a:ext uri="{FF2B5EF4-FFF2-40B4-BE49-F238E27FC236}">
                <a16:creationId xmlns:a16="http://schemas.microsoft.com/office/drawing/2014/main" id="{DF0C142F-5F24-365C-0E8B-5EDB7677FBF9}"/>
              </a:ext>
            </a:extLst>
          </p:cNvPr>
          <p:cNvPicPr>
            <a:picLocks noChangeAspect="1"/>
          </p:cNvPicPr>
          <p:nvPr/>
        </p:nvPicPr>
        <p:blipFill>
          <a:blip r:embed="rId4"/>
          <a:stretch>
            <a:fillRect/>
          </a:stretch>
        </p:blipFill>
        <p:spPr>
          <a:xfrm>
            <a:off x="1981256" y="4182346"/>
            <a:ext cx="609600" cy="609600"/>
          </a:xfrm>
          <a:prstGeom prst="rect">
            <a:avLst/>
          </a:prstGeom>
        </p:spPr>
      </p:pic>
      <p:pic>
        <p:nvPicPr>
          <p:cNvPr id="100" name="Picture 99" descr="A picture containing text, clipart&#10;&#10;Description automatically generated">
            <a:extLst>
              <a:ext uri="{FF2B5EF4-FFF2-40B4-BE49-F238E27FC236}">
                <a16:creationId xmlns:a16="http://schemas.microsoft.com/office/drawing/2014/main" id="{4F371237-BE71-8A39-48C3-9D3385191FBE}"/>
              </a:ext>
            </a:extLst>
          </p:cNvPr>
          <p:cNvPicPr>
            <a:picLocks noChangeAspect="1"/>
          </p:cNvPicPr>
          <p:nvPr/>
        </p:nvPicPr>
        <p:blipFill>
          <a:blip r:embed="rId3"/>
          <a:stretch>
            <a:fillRect/>
          </a:stretch>
        </p:blipFill>
        <p:spPr>
          <a:xfrm>
            <a:off x="6310608" y="4137648"/>
            <a:ext cx="609600" cy="609600"/>
          </a:xfrm>
          <a:prstGeom prst="rect">
            <a:avLst/>
          </a:prstGeom>
        </p:spPr>
      </p:pic>
      <p:pic>
        <p:nvPicPr>
          <p:cNvPr id="101" name="Picture 100" descr="A silhouette of a person&#10;&#10;Description automatically generated with low confidence">
            <a:extLst>
              <a:ext uri="{FF2B5EF4-FFF2-40B4-BE49-F238E27FC236}">
                <a16:creationId xmlns:a16="http://schemas.microsoft.com/office/drawing/2014/main" id="{10C88205-5C28-509C-5829-6F2CBCAA6EAD}"/>
              </a:ext>
            </a:extLst>
          </p:cNvPr>
          <p:cNvPicPr>
            <a:picLocks noChangeAspect="1"/>
          </p:cNvPicPr>
          <p:nvPr/>
        </p:nvPicPr>
        <p:blipFill>
          <a:blip r:embed="rId6"/>
          <a:stretch>
            <a:fillRect/>
          </a:stretch>
        </p:blipFill>
        <p:spPr>
          <a:xfrm>
            <a:off x="5573448" y="4137648"/>
            <a:ext cx="609600" cy="609600"/>
          </a:xfrm>
          <a:prstGeom prst="rect">
            <a:avLst/>
          </a:prstGeom>
        </p:spPr>
      </p:pic>
      <p:pic>
        <p:nvPicPr>
          <p:cNvPr id="102" name="Picture 101" descr="A silhouette of a person&#10;&#10;Description automatically generated with low confidence">
            <a:extLst>
              <a:ext uri="{FF2B5EF4-FFF2-40B4-BE49-F238E27FC236}">
                <a16:creationId xmlns:a16="http://schemas.microsoft.com/office/drawing/2014/main" id="{FFC0D613-DB56-6B72-5AD9-4DC914DE7FF6}"/>
              </a:ext>
            </a:extLst>
          </p:cNvPr>
          <p:cNvPicPr>
            <a:picLocks noChangeAspect="1"/>
          </p:cNvPicPr>
          <p:nvPr/>
        </p:nvPicPr>
        <p:blipFill>
          <a:blip r:embed="rId6"/>
          <a:stretch>
            <a:fillRect/>
          </a:stretch>
        </p:blipFill>
        <p:spPr>
          <a:xfrm>
            <a:off x="4895916" y="4896089"/>
            <a:ext cx="609600" cy="609600"/>
          </a:xfrm>
          <a:prstGeom prst="rect">
            <a:avLst/>
          </a:prstGeom>
        </p:spPr>
      </p:pic>
      <p:pic>
        <p:nvPicPr>
          <p:cNvPr id="103" name="Picture 102" descr="A silhouette of a person&#10;&#10;Description automatically generated with low confidence">
            <a:extLst>
              <a:ext uri="{FF2B5EF4-FFF2-40B4-BE49-F238E27FC236}">
                <a16:creationId xmlns:a16="http://schemas.microsoft.com/office/drawing/2014/main" id="{E135BD18-31CF-928C-0F49-FFCB13C11639}"/>
              </a:ext>
            </a:extLst>
          </p:cNvPr>
          <p:cNvPicPr>
            <a:picLocks noChangeAspect="1"/>
          </p:cNvPicPr>
          <p:nvPr/>
        </p:nvPicPr>
        <p:blipFill>
          <a:blip r:embed="rId6"/>
          <a:stretch>
            <a:fillRect/>
          </a:stretch>
        </p:blipFill>
        <p:spPr>
          <a:xfrm>
            <a:off x="4135589" y="4896089"/>
            <a:ext cx="609600" cy="609600"/>
          </a:xfrm>
          <a:prstGeom prst="rect">
            <a:avLst/>
          </a:prstGeom>
        </p:spPr>
      </p:pic>
      <p:pic>
        <p:nvPicPr>
          <p:cNvPr id="104" name="Picture 103" descr="A silhouette of a person&#10;&#10;Description automatically generated with low confidence">
            <a:extLst>
              <a:ext uri="{FF2B5EF4-FFF2-40B4-BE49-F238E27FC236}">
                <a16:creationId xmlns:a16="http://schemas.microsoft.com/office/drawing/2014/main" id="{4724A3CB-DC70-BAFD-7782-6E5C99EE4268}"/>
              </a:ext>
            </a:extLst>
          </p:cNvPr>
          <p:cNvPicPr>
            <a:picLocks noChangeAspect="1"/>
          </p:cNvPicPr>
          <p:nvPr/>
        </p:nvPicPr>
        <p:blipFill>
          <a:blip r:embed="rId6"/>
          <a:stretch>
            <a:fillRect/>
          </a:stretch>
        </p:blipFill>
        <p:spPr>
          <a:xfrm>
            <a:off x="3440359" y="4165413"/>
            <a:ext cx="609600" cy="609600"/>
          </a:xfrm>
          <a:prstGeom prst="rect">
            <a:avLst/>
          </a:prstGeom>
        </p:spPr>
      </p:pic>
      <p:pic>
        <p:nvPicPr>
          <p:cNvPr id="105" name="Picture 104" descr="A silhouette of a person&#10;&#10;Description automatically generated with low confidence">
            <a:extLst>
              <a:ext uri="{FF2B5EF4-FFF2-40B4-BE49-F238E27FC236}">
                <a16:creationId xmlns:a16="http://schemas.microsoft.com/office/drawing/2014/main" id="{C8EBD194-3119-D537-A1E5-37686608CB2B}"/>
              </a:ext>
            </a:extLst>
          </p:cNvPr>
          <p:cNvPicPr>
            <a:picLocks noChangeAspect="1"/>
          </p:cNvPicPr>
          <p:nvPr/>
        </p:nvPicPr>
        <p:blipFill>
          <a:blip r:embed="rId6"/>
          <a:stretch>
            <a:fillRect/>
          </a:stretch>
        </p:blipFill>
        <p:spPr>
          <a:xfrm>
            <a:off x="2725474" y="4896089"/>
            <a:ext cx="609600" cy="609600"/>
          </a:xfrm>
          <a:prstGeom prst="rect">
            <a:avLst/>
          </a:prstGeom>
        </p:spPr>
      </p:pic>
      <p:pic>
        <p:nvPicPr>
          <p:cNvPr id="106" name="Picture 105" descr="A silhouette of a person&#10;&#10;Description automatically generated with low confidence">
            <a:extLst>
              <a:ext uri="{FF2B5EF4-FFF2-40B4-BE49-F238E27FC236}">
                <a16:creationId xmlns:a16="http://schemas.microsoft.com/office/drawing/2014/main" id="{09CA45BB-D2E6-2788-E3EC-2597E7FAFDAA}"/>
              </a:ext>
            </a:extLst>
          </p:cNvPr>
          <p:cNvPicPr>
            <a:picLocks noChangeAspect="1"/>
          </p:cNvPicPr>
          <p:nvPr/>
        </p:nvPicPr>
        <p:blipFill>
          <a:blip r:embed="rId6"/>
          <a:stretch>
            <a:fillRect/>
          </a:stretch>
        </p:blipFill>
        <p:spPr>
          <a:xfrm>
            <a:off x="1243045" y="4896089"/>
            <a:ext cx="609600" cy="609600"/>
          </a:xfrm>
          <a:prstGeom prst="rect">
            <a:avLst/>
          </a:prstGeom>
        </p:spPr>
      </p:pic>
      <p:pic>
        <p:nvPicPr>
          <p:cNvPr id="107" name="Picture 106" descr="A picture containing scissors, tool, brass knucks, weapon&#10;&#10;Description automatically generated">
            <a:extLst>
              <a:ext uri="{FF2B5EF4-FFF2-40B4-BE49-F238E27FC236}">
                <a16:creationId xmlns:a16="http://schemas.microsoft.com/office/drawing/2014/main" id="{8BD46C5E-02CA-CA56-3095-881F8A393963}"/>
              </a:ext>
            </a:extLst>
          </p:cNvPr>
          <p:cNvPicPr>
            <a:picLocks noChangeAspect="1"/>
          </p:cNvPicPr>
          <p:nvPr/>
        </p:nvPicPr>
        <p:blipFill>
          <a:blip r:embed="rId9"/>
          <a:stretch>
            <a:fillRect/>
          </a:stretch>
        </p:blipFill>
        <p:spPr>
          <a:xfrm>
            <a:off x="4169455" y="570725"/>
            <a:ext cx="609600" cy="609600"/>
          </a:xfrm>
          <a:prstGeom prst="rect">
            <a:avLst/>
          </a:prstGeom>
        </p:spPr>
      </p:pic>
      <p:pic>
        <p:nvPicPr>
          <p:cNvPr id="108" name="Picture 107" descr="Shape&#10;&#10;Description automatically generated with low confidence">
            <a:extLst>
              <a:ext uri="{FF2B5EF4-FFF2-40B4-BE49-F238E27FC236}">
                <a16:creationId xmlns:a16="http://schemas.microsoft.com/office/drawing/2014/main" id="{243CECAC-5847-DC7A-D382-398C3FF1903C}"/>
              </a:ext>
            </a:extLst>
          </p:cNvPr>
          <p:cNvPicPr>
            <a:picLocks noChangeAspect="1"/>
          </p:cNvPicPr>
          <p:nvPr/>
        </p:nvPicPr>
        <p:blipFill>
          <a:blip r:embed="rId10"/>
          <a:stretch>
            <a:fillRect/>
          </a:stretch>
        </p:blipFill>
        <p:spPr>
          <a:xfrm>
            <a:off x="1267037" y="1314861"/>
            <a:ext cx="609600" cy="609600"/>
          </a:xfrm>
          <a:prstGeom prst="rect">
            <a:avLst/>
          </a:prstGeom>
        </p:spPr>
      </p:pic>
      <p:pic>
        <p:nvPicPr>
          <p:cNvPr id="109" name="Picture 108" descr="A close-up of a ring&#10;&#10;Description automatically generated with low confidence">
            <a:extLst>
              <a:ext uri="{FF2B5EF4-FFF2-40B4-BE49-F238E27FC236}">
                <a16:creationId xmlns:a16="http://schemas.microsoft.com/office/drawing/2014/main" id="{0B4F70D2-47B5-2D38-FD49-7B007A3A88BD}"/>
              </a:ext>
            </a:extLst>
          </p:cNvPr>
          <p:cNvPicPr>
            <a:picLocks noChangeAspect="1"/>
          </p:cNvPicPr>
          <p:nvPr/>
        </p:nvPicPr>
        <p:blipFill>
          <a:blip r:embed="rId11"/>
          <a:stretch>
            <a:fillRect/>
          </a:stretch>
        </p:blipFill>
        <p:spPr>
          <a:xfrm>
            <a:off x="3457293" y="588516"/>
            <a:ext cx="609600" cy="609600"/>
          </a:xfrm>
          <a:prstGeom prst="rect">
            <a:avLst/>
          </a:prstGeom>
        </p:spPr>
      </p:pic>
      <p:pic>
        <p:nvPicPr>
          <p:cNvPr id="110" name="Picture 109" descr="Icon&#10;&#10;Description automatically generated with medium confidence">
            <a:extLst>
              <a:ext uri="{FF2B5EF4-FFF2-40B4-BE49-F238E27FC236}">
                <a16:creationId xmlns:a16="http://schemas.microsoft.com/office/drawing/2014/main" id="{C6F58AE4-BDFC-8469-1D49-6A57C415FE59}"/>
              </a:ext>
            </a:extLst>
          </p:cNvPr>
          <p:cNvPicPr>
            <a:picLocks noChangeAspect="1"/>
          </p:cNvPicPr>
          <p:nvPr/>
        </p:nvPicPr>
        <p:blipFill>
          <a:blip r:embed="rId12"/>
          <a:stretch>
            <a:fillRect/>
          </a:stretch>
        </p:blipFill>
        <p:spPr>
          <a:xfrm>
            <a:off x="1269284" y="601410"/>
            <a:ext cx="609600" cy="609600"/>
          </a:xfrm>
          <a:prstGeom prst="rect">
            <a:avLst/>
          </a:prstGeom>
        </p:spPr>
      </p:pic>
      <p:pic>
        <p:nvPicPr>
          <p:cNvPr id="111" name="Picture 110">
            <a:extLst>
              <a:ext uri="{FF2B5EF4-FFF2-40B4-BE49-F238E27FC236}">
                <a16:creationId xmlns:a16="http://schemas.microsoft.com/office/drawing/2014/main" id="{3CAB6F6B-46D4-8AED-C148-E028D78F241A}"/>
              </a:ext>
            </a:extLst>
          </p:cNvPr>
          <p:cNvPicPr>
            <a:picLocks noChangeAspect="1"/>
          </p:cNvPicPr>
          <p:nvPr/>
        </p:nvPicPr>
        <p:blipFill>
          <a:blip r:embed="rId13"/>
          <a:stretch>
            <a:fillRect/>
          </a:stretch>
        </p:blipFill>
        <p:spPr>
          <a:xfrm>
            <a:off x="5599968" y="588516"/>
            <a:ext cx="609600" cy="609600"/>
          </a:xfrm>
          <a:prstGeom prst="rect">
            <a:avLst/>
          </a:prstGeom>
        </p:spPr>
      </p:pic>
      <p:pic>
        <p:nvPicPr>
          <p:cNvPr id="112" name="Picture 111" descr="Icon&#10;&#10;Description automatically generated with medium confidence">
            <a:extLst>
              <a:ext uri="{FF2B5EF4-FFF2-40B4-BE49-F238E27FC236}">
                <a16:creationId xmlns:a16="http://schemas.microsoft.com/office/drawing/2014/main" id="{9C7632CC-7F76-548F-AEBF-5C92FBA4B723}"/>
              </a:ext>
            </a:extLst>
          </p:cNvPr>
          <p:cNvPicPr>
            <a:picLocks noChangeAspect="1"/>
          </p:cNvPicPr>
          <p:nvPr/>
        </p:nvPicPr>
        <p:blipFill>
          <a:blip r:embed="rId12"/>
          <a:stretch>
            <a:fillRect/>
          </a:stretch>
        </p:blipFill>
        <p:spPr>
          <a:xfrm>
            <a:off x="6311961" y="601410"/>
            <a:ext cx="609600" cy="609600"/>
          </a:xfrm>
          <a:prstGeom prst="rect">
            <a:avLst/>
          </a:prstGeom>
        </p:spPr>
      </p:pic>
      <p:pic>
        <p:nvPicPr>
          <p:cNvPr id="113" name="Picture 112" descr="Shape&#10;&#10;Description automatically generated with low confidence">
            <a:extLst>
              <a:ext uri="{FF2B5EF4-FFF2-40B4-BE49-F238E27FC236}">
                <a16:creationId xmlns:a16="http://schemas.microsoft.com/office/drawing/2014/main" id="{CA67A9BB-DA89-DC49-D4BF-1A8523E726DC}"/>
              </a:ext>
            </a:extLst>
          </p:cNvPr>
          <p:cNvPicPr>
            <a:picLocks noChangeAspect="1"/>
          </p:cNvPicPr>
          <p:nvPr/>
        </p:nvPicPr>
        <p:blipFill>
          <a:blip r:embed="rId10"/>
          <a:stretch>
            <a:fillRect/>
          </a:stretch>
        </p:blipFill>
        <p:spPr>
          <a:xfrm>
            <a:off x="4166892" y="1345766"/>
            <a:ext cx="609600" cy="609600"/>
          </a:xfrm>
          <a:prstGeom prst="rect">
            <a:avLst/>
          </a:prstGeom>
        </p:spPr>
      </p:pic>
      <p:pic>
        <p:nvPicPr>
          <p:cNvPr id="114" name="Picture 113" descr="Shape&#10;&#10;Description automatically generated with low confidence">
            <a:extLst>
              <a:ext uri="{FF2B5EF4-FFF2-40B4-BE49-F238E27FC236}">
                <a16:creationId xmlns:a16="http://schemas.microsoft.com/office/drawing/2014/main" id="{05894D7E-F1C8-2EF6-8E65-DC2A0769A083}"/>
              </a:ext>
            </a:extLst>
          </p:cNvPr>
          <p:cNvPicPr>
            <a:picLocks noChangeAspect="1"/>
          </p:cNvPicPr>
          <p:nvPr/>
        </p:nvPicPr>
        <p:blipFill>
          <a:blip r:embed="rId10"/>
          <a:stretch>
            <a:fillRect/>
          </a:stretch>
        </p:blipFill>
        <p:spPr>
          <a:xfrm>
            <a:off x="6320492" y="1322536"/>
            <a:ext cx="609600" cy="609600"/>
          </a:xfrm>
          <a:prstGeom prst="rect">
            <a:avLst/>
          </a:prstGeom>
        </p:spPr>
      </p:pic>
      <p:pic>
        <p:nvPicPr>
          <p:cNvPr id="115" name="Picture 114" descr="Shape&#10;&#10;Description automatically generated with low confidence">
            <a:extLst>
              <a:ext uri="{FF2B5EF4-FFF2-40B4-BE49-F238E27FC236}">
                <a16:creationId xmlns:a16="http://schemas.microsoft.com/office/drawing/2014/main" id="{045E6AF1-E74B-38A2-07B5-7F559E5BD615}"/>
              </a:ext>
            </a:extLst>
          </p:cNvPr>
          <p:cNvPicPr>
            <a:picLocks noChangeAspect="1"/>
          </p:cNvPicPr>
          <p:nvPr/>
        </p:nvPicPr>
        <p:blipFill>
          <a:blip r:embed="rId10"/>
          <a:stretch>
            <a:fillRect/>
          </a:stretch>
        </p:blipFill>
        <p:spPr>
          <a:xfrm>
            <a:off x="5584203" y="2030871"/>
            <a:ext cx="609600" cy="609600"/>
          </a:xfrm>
          <a:prstGeom prst="rect">
            <a:avLst/>
          </a:prstGeom>
        </p:spPr>
      </p:pic>
      <p:pic>
        <p:nvPicPr>
          <p:cNvPr id="116" name="Picture 115" descr="Icon&#10;&#10;Description automatically generated with medium confidence">
            <a:extLst>
              <a:ext uri="{FF2B5EF4-FFF2-40B4-BE49-F238E27FC236}">
                <a16:creationId xmlns:a16="http://schemas.microsoft.com/office/drawing/2014/main" id="{487AB8C9-D96B-CA14-E176-3197A44701CC}"/>
              </a:ext>
            </a:extLst>
          </p:cNvPr>
          <p:cNvPicPr>
            <a:picLocks noChangeAspect="1"/>
          </p:cNvPicPr>
          <p:nvPr/>
        </p:nvPicPr>
        <p:blipFill>
          <a:blip r:embed="rId12"/>
          <a:stretch>
            <a:fillRect/>
          </a:stretch>
        </p:blipFill>
        <p:spPr>
          <a:xfrm>
            <a:off x="2704144" y="3429000"/>
            <a:ext cx="609600" cy="609600"/>
          </a:xfrm>
          <a:prstGeom prst="rect">
            <a:avLst/>
          </a:prstGeom>
        </p:spPr>
      </p:pic>
      <p:pic>
        <p:nvPicPr>
          <p:cNvPr id="117" name="Picture 116" descr="A white bird with a black background&#10;&#10;Description automatically generated with low confidence">
            <a:extLst>
              <a:ext uri="{FF2B5EF4-FFF2-40B4-BE49-F238E27FC236}">
                <a16:creationId xmlns:a16="http://schemas.microsoft.com/office/drawing/2014/main" id="{B3FB27B3-E0FA-F868-D994-521DE3C9378E}"/>
              </a:ext>
            </a:extLst>
          </p:cNvPr>
          <p:cNvPicPr>
            <a:picLocks noChangeAspect="1"/>
          </p:cNvPicPr>
          <p:nvPr/>
        </p:nvPicPr>
        <p:blipFill>
          <a:blip r:embed="rId4"/>
          <a:stretch>
            <a:fillRect/>
          </a:stretch>
        </p:blipFill>
        <p:spPr>
          <a:xfrm>
            <a:off x="1981446" y="588516"/>
            <a:ext cx="609600" cy="609600"/>
          </a:xfrm>
          <a:prstGeom prst="rect">
            <a:avLst/>
          </a:prstGeom>
        </p:spPr>
      </p:pic>
      <p:sp>
        <p:nvSpPr>
          <p:cNvPr id="120" name="Rectangle 119">
            <a:extLst>
              <a:ext uri="{FF2B5EF4-FFF2-40B4-BE49-F238E27FC236}">
                <a16:creationId xmlns:a16="http://schemas.microsoft.com/office/drawing/2014/main" id="{31AB9532-2D6D-783D-180E-407328CB1F14}"/>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TextBox 120">
            <a:extLst>
              <a:ext uri="{FF2B5EF4-FFF2-40B4-BE49-F238E27FC236}">
                <a16:creationId xmlns:a16="http://schemas.microsoft.com/office/drawing/2014/main" id="{98343461-C871-67AF-1F00-9FD600E45FA8}"/>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122" name="TextBox 121">
            <a:extLst>
              <a:ext uri="{FF2B5EF4-FFF2-40B4-BE49-F238E27FC236}">
                <a16:creationId xmlns:a16="http://schemas.microsoft.com/office/drawing/2014/main" id="{6F97A9C6-7A78-597B-D0EA-3CF1AC954494}"/>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123" name="TextBox 122">
            <a:extLst>
              <a:ext uri="{FF2B5EF4-FFF2-40B4-BE49-F238E27FC236}">
                <a16:creationId xmlns:a16="http://schemas.microsoft.com/office/drawing/2014/main" id="{684ECF5B-D08A-CDAD-C6E4-5C1C3ED89BBD}"/>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124" name="TextBox 123">
            <a:extLst>
              <a:ext uri="{FF2B5EF4-FFF2-40B4-BE49-F238E27FC236}">
                <a16:creationId xmlns:a16="http://schemas.microsoft.com/office/drawing/2014/main" id="{469F59C4-B347-4820-58DC-BD1BA50A11D2}"/>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125" name="Rectangle 124">
            <a:extLst>
              <a:ext uri="{FF2B5EF4-FFF2-40B4-BE49-F238E27FC236}">
                <a16:creationId xmlns:a16="http://schemas.microsoft.com/office/drawing/2014/main" id="{8760B3CC-A4A4-9C24-E5B8-7CF4674DDD63}"/>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6" name="Picture 125" descr="Shape&#10;&#10;Description automatically generated with low confidence">
            <a:extLst>
              <a:ext uri="{FF2B5EF4-FFF2-40B4-BE49-F238E27FC236}">
                <a16:creationId xmlns:a16="http://schemas.microsoft.com/office/drawing/2014/main" id="{E48D0346-D2EA-FE54-8D8B-4BC1A9EF56D9}"/>
              </a:ext>
            </a:extLst>
          </p:cNvPr>
          <p:cNvPicPr>
            <a:picLocks noChangeAspect="1"/>
          </p:cNvPicPr>
          <p:nvPr/>
        </p:nvPicPr>
        <p:blipFill>
          <a:blip r:embed="rId10"/>
          <a:stretch>
            <a:fillRect/>
          </a:stretch>
        </p:blipFill>
        <p:spPr>
          <a:xfrm>
            <a:off x="246556" y="5702522"/>
            <a:ext cx="502746" cy="502746"/>
          </a:xfrm>
          <a:prstGeom prst="rect">
            <a:avLst/>
          </a:prstGeom>
        </p:spPr>
      </p:pic>
      <p:pic>
        <p:nvPicPr>
          <p:cNvPr id="127" name="Picture 126" descr="Diagram&#10;&#10;Description automatically generated">
            <a:extLst>
              <a:ext uri="{FF2B5EF4-FFF2-40B4-BE49-F238E27FC236}">
                <a16:creationId xmlns:a16="http://schemas.microsoft.com/office/drawing/2014/main" id="{A55708CF-9527-C0C7-3257-B8F6EBB7586D}"/>
              </a:ext>
            </a:extLst>
          </p:cNvPr>
          <p:cNvPicPr>
            <a:picLocks noChangeAspect="1"/>
          </p:cNvPicPr>
          <p:nvPr/>
        </p:nvPicPr>
        <p:blipFill>
          <a:blip r:embed="rId14"/>
          <a:stretch>
            <a:fillRect/>
          </a:stretch>
        </p:blipFill>
        <p:spPr>
          <a:xfrm>
            <a:off x="254475" y="3630547"/>
            <a:ext cx="502745" cy="502745"/>
          </a:xfrm>
          <a:prstGeom prst="rect">
            <a:avLst/>
          </a:prstGeom>
        </p:spPr>
      </p:pic>
      <p:sp>
        <p:nvSpPr>
          <p:cNvPr id="128" name="TextBox 127">
            <a:extLst>
              <a:ext uri="{FF2B5EF4-FFF2-40B4-BE49-F238E27FC236}">
                <a16:creationId xmlns:a16="http://schemas.microsoft.com/office/drawing/2014/main" id="{0FD26162-32AF-3341-C6B1-2C1E0B330031}"/>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sp>
        <p:nvSpPr>
          <p:cNvPr id="129" name="TextBox 128">
            <a:extLst>
              <a:ext uri="{FF2B5EF4-FFF2-40B4-BE49-F238E27FC236}">
                <a16:creationId xmlns:a16="http://schemas.microsoft.com/office/drawing/2014/main" id="{ADE4729A-9C55-6327-0B01-91B1739BC0DF}"/>
              </a:ext>
            </a:extLst>
          </p:cNvPr>
          <p:cNvSpPr txBox="1"/>
          <p:nvPr/>
        </p:nvSpPr>
        <p:spPr>
          <a:xfrm>
            <a:off x="660451" y="5745943"/>
            <a:ext cx="403102" cy="369332"/>
          </a:xfrm>
          <a:prstGeom prst="rect">
            <a:avLst/>
          </a:prstGeom>
          <a:noFill/>
        </p:spPr>
        <p:txBody>
          <a:bodyPr wrap="square" rtlCol="0">
            <a:spAutoFit/>
          </a:bodyPr>
          <a:lstStyle/>
          <a:p>
            <a:r>
              <a:rPr lang="en-US" dirty="0"/>
              <a:t>x4</a:t>
            </a:r>
          </a:p>
        </p:txBody>
      </p:sp>
      <p:pic>
        <p:nvPicPr>
          <p:cNvPr id="130" name="Picture 129">
            <a:extLst>
              <a:ext uri="{FF2B5EF4-FFF2-40B4-BE49-F238E27FC236}">
                <a16:creationId xmlns:a16="http://schemas.microsoft.com/office/drawing/2014/main" id="{54C5E873-0753-3013-7EA2-54A6EFC6EC9D}"/>
              </a:ext>
            </a:extLst>
          </p:cNvPr>
          <p:cNvPicPr>
            <a:picLocks noChangeAspect="1"/>
          </p:cNvPicPr>
          <p:nvPr/>
        </p:nvPicPr>
        <p:blipFill>
          <a:blip r:embed="rId13"/>
          <a:stretch>
            <a:fillRect/>
          </a:stretch>
        </p:blipFill>
        <p:spPr>
          <a:xfrm>
            <a:off x="250326" y="4273968"/>
            <a:ext cx="502745" cy="502745"/>
          </a:xfrm>
          <a:prstGeom prst="rect">
            <a:avLst/>
          </a:prstGeom>
        </p:spPr>
      </p:pic>
      <p:sp>
        <p:nvSpPr>
          <p:cNvPr id="131" name="TextBox 130">
            <a:extLst>
              <a:ext uri="{FF2B5EF4-FFF2-40B4-BE49-F238E27FC236}">
                <a16:creationId xmlns:a16="http://schemas.microsoft.com/office/drawing/2014/main" id="{12EBF116-5224-E957-17DB-AC738404A60F}"/>
              </a:ext>
            </a:extLst>
          </p:cNvPr>
          <p:cNvSpPr txBox="1"/>
          <p:nvPr/>
        </p:nvSpPr>
        <p:spPr>
          <a:xfrm>
            <a:off x="649225" y="4348086"/>
            <a:ext cx="403102" cy="369332"/>
          </a:xfrm>
          <a:prstGeom prst="rect">
            <a:avLst/>
          </a:prstGeom>
          <a:noFill/>
        </p:spPr>
        <p:txBody>
          <a:bodyPr wrap="square" rtlCol="0">
            <a:spAutoFit/>
          </a:bodyPr>
          <a:lstStyle/>
          <a:p>
            <a:r>
              <a:rPr lang="en-US" dirty="0"/>
              <a:t>x1</a:t>
            </a:r>
          </a:p>
        </p:txBody>
      </p:sp>
      <p:pic>
        <p:nvPicPr>
          <p:cNvPr id="132" name="Picture 131" descr="A silhouette of a person&#10;&#10;Description automatically generated with low confidence">
            <a:extLst>
              <a:ext uri="{FF2B5EF4-FFF2-40B4-BE49-F238E27FC236}">
                <a16:creationId xmlns:a16="http://schemas.microsoft.com/office/drawing/2014/main" id="{12D65086-CDFF-1198-FBA5-A254828C72D9}"/>
              </a:ext>
            </a:extLst>
          </p:cNvPr>
          <p:cNvPicPr>
            <a:picLocks noChangeAspect="1"/>
          </p:cNvPicPr>
          <p:nvPr/>
        </p:nvPicPr>
        <p:blipFill>
          <a:blip r:embed="rId6"/>
          <a:stretch>
            <a:fillRect/>
          </a:stretch>
        </p:blipFill>
        <p:spPr>
          <a:xfrm>
            <a:off x="7134245" y="5733345"/>
            <a:ext cx="500474" cy="500474"/>
          </a:xfrm>
          <a:prstGeom prst="rect">
            <a:avLst/>
          </a:prstGeom>
        </p:spPr>
      </p:pic>
      <p:sp>
        <p:nvSpPr>
          <p:cNvPr id="133" name="TextBox 132">
            <a:extLst>
              <a:ext uri="{FF2B5EF4-FFF2-40B4-BE49-F238E27FC236}">
                <a16:creationId xmlns:a16="http://schemas.microsoft.com/office/drawing/2014/main" id="{B61F3677-B1AE-8484-E005-70A8C6D71C8C}"/>
              </a:ext>
            </a:extLst>
          </p:cNvPr>
          <p:cNvSpPr txBox="1"/>
          <p:nvPr/>
        </p:nvSpPr>
        <p:spPr>
          <a:xfrm>
            <a:off x="7523572" y="5798916"/>
            <a:ext cx="403102" cy="369332"/>
          </a:xfrm>
          <a:prstGeom prst="rect">
            <a:avLst/>
          </a:prstGeom>
          <a:noFill/>
        </p:spPr>
        <p:txBody>
          <a:bodyPr wrap="square" rtlCol="0">
            <a:spAutoFit/>
          </a:bodyPr>
          <a:lstStyle/>
          <a:p>
            <a:r>
              <a:rPr lang="en-US" dirty="0"/>
              <a:t>x1</a:t>
            </a:r>
          </a:p>
        </p:txBody>
      </p:sp>
      <p:sp>
        <p:nvSpPr>
          <p:cNvPr id="135" name="TextBox 134">
            <a:extLst>
              <a:ext uri="{FF2B5EF4-FFF2-40B4-BE49-F238E27FC236}">
                <a16:creationId xmlns:a16="http://schemas.microsoft.com/office/drawing/2014/main" id="{8E06AFE5-D11B-9D63-56B3-CDC00EDF704E}"/>
              </a:ext>
            </a:extLst>
          </p:cNvPr>
          <p:cNvSpPr txBox="1"/>
          <p:nvPr/>
        </p:nvSpPr>
        <p:spPr>
          <a:xfrm>
            <a:off x="2634034" y="2031351"/>
            <a:ext cx="2944384" cy="646331"/>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Mary has offered a draw. Mohammed, do you Accept?</a:t>
            </a:r>
          </a:p>
        </p:txBody>
      </p:sp>
      <p:sp>
        <p:nvSpPr>
          <p:cNvPr id="136" name="TextBox 135">
            <a:extLst>
              <a:ext uri="{FF2B5EF4-FFF2-40B4-BE49-F238E27FC236}">
                <a16:creationId xmlns:a16="http://schemas.microsoft.com/office/drawing/2014/main" id="{A577BC3C-1CB2-76EB-B19C-1606F539F0B1}"/>
              </a:ext>
            </a:extLst>
          </p:cNvPr>
          <p:cNvSpPr txBox="1"/>
          <p:nvPr/>
        </p:nvSpPr>
        <p:spPr>
          <a:xfrm>
            <a:off x="3219721" y="2840264"/>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Accept</a:t>
            </a:r>
          </a:p>
        </p:txBody>
      </p:sp>
      <p:sp>
        <p:nvSpPr>
          <p:cNvPr id="137" name="TextBox 136">
            <a:extLst>
              <a:ext uri="{FF2B5EF4-FFF2-40B4-BE49-F238E27FC236}">
                <a16:creationId xmlns:a16="http://schemas.microsoft.com/office/drawing/2014/main" id="{6BBDF6B1-FB8C-9BD5-22B2-2CA8ECBA0C22}"/>
              </a:ext>
            </a:extLst>
          </p:cNvPr>
          <p:cNvSpPr txBox="1"/>
          <p:nvPr/>
        </p:nvSpPr>
        <p:spPr>
          <a:xfrm>
            <a:off x="3219721" y="3568395"/>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Decline</a:t>
            </a:r>
          </a:p>
        </p:txBody>
      </p:sp>
      <p:sp>
        <p:nvSpPr>
          <p:cNvPr id="138" name="Rectangle 137">
            <a:extLst>
              <a:ext uri="{FF2B5EF4-FFF2-40B4-BE49-F238E27FC236}">
                <a16:creationId xmlns:a16="http://schemas.microsoft.com/office/drawing/2014/main" id="{6C02B8AB-7B30-B277-B64A-A00047555803}"/>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Mary's Turn</a:t>
            </a:r>
          </a:p>
        </p:txBody>
      </p:sp>
    </p:spTree>
    <p:extLst>
      <p:ext uri="{BB962C8B-B14F-4D97-AF65-F5344CB8AC3E}">
        <p14:creationId xmlns:p14="http://schemas.microsoft.com/office/powerpoint/2010/main" val="19969950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5FE7432-6F1A-9E6C-E312-0AA7494EF0CE}"/>
              </a:ext>
            </a:extLst>
          </p:cNvPr>
          <p:cNvPicPr>
            <a:picLocks noChangeAspect="1"/>
          </p:cNvPicPr>
          <p:nvPr/>
        </p:nvPicPr>
        <p:blipFill>
          <a:blip r:embed="rId2"/>
          <a:stretch>
            <a:fillRect/>
          </a:stretch>
        </p:blipFill>
        <p:spPr>
          <a:xfrm>
            <a:off x="882389" y="527288"/>
            <a:ext cx="6638053" cy="582125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2862322"/>
          </a:xfrm>
          <a:prstGeom prst="rect">
            <a:avLst/>
          </a:prstGeom>
          <a:noFill/>
        </p:spPr>
        <p:txBody>
          <a:bodyPr wrap="square" rtlCol="0">
            <a:spAutoFit/>
          </a:bodyPr>
          <a:lstStyle/>
          <a:p>
            <a:r>
              <a:rPr lang="en-US" b="1" dirty="0"/>
              <a:t>UC18 - </a:t>
            </a:r>
            <a:r>
              <a:rPr lang="en-GB" sz="1800" b="1" i="0" u="none" strike="noStrike" baseline="0" dirty="0">
                <a:solidFill>
                  <a:srgbClr val="000000"/>
                </a:solidFill>
              </a:rPr>
              <a:t>Resign button </a:t>
            </a:r>
          </a:p>
          <a:p>
            <a:r>
              <a:rPr lang="en-US" b="1" dirty="0"/>
              <a:t>UC19 - </a:t>
            </a:r>
            <a:r>
              <a:rPr lang="en-GB" sz="1800" b="1" i="0" u="none" strike="noStrike" baseline="0" dirty="0">
                <a:solidFill>
                  <a:srgbClr val="000000"/>
                </a:solidFill>
              </a:rPr>
              <a:t>End game </a:t>
            </a:r>
            <a:endParaRPr lang="en-US" b="1" dirty="0"/>
          </a:p>
          <a:p>
            <a:endParaRPr lang="en-US" dirty="0"/>
          </a:p>
          <a:p>
            <a:r>
              <a:rPr lang="en-US" sz="1400" dirty="0"/>
              <a:t>Whosever turn it is, they have the option to resign the game. By clicking on resign they are prompted with an are you sure message in case of a miss click.</a:t>
            </a:r>
          </a:p>
          <a:p>
            <a:endParaRPr lang="en-US" sz="1400" dirty="0"/>
          </a:p>
          <a:p>
            <a:r>
              <a:rPr lang="en-US" sz="1400" dirty="0"/>
              <a:t>Yes, will lead to the next prompt (next slide).</a:t>
            </a:r>
          </a:p>
          <a:p>
            <a:endParaRPr lang="en-US" sz="1400" dirty="0"/>
          </a:p>
          <a:p>
            <a:r>
              <a:rPr lang="en-US" sz="1400" dirty="0"/>
              <a:t>No, will allow the game to continue.</a:t>
            </a:r>
          </a:p>
        </p:txBody>
      </p:sp>
      <p:pic>
        <p:nvPicPr>
          <p:cNvPr id="26" name="Picture 25" descr="A picture containing text, clipart&#10;&#10;Description automatically generated">
            <a:extLst>
              <a:ext uri="{FF2B5EF4-FFF2-40B4-BE49-F238E27FC236}">
                <a16:creationId xmlns:a16="http://schemas.microsoft.com/office/drawing/2014/main" id="{D4E9B5CF-5032-26C9-F237-5A51E3735323}"/>
              </a:ext>
            </a:extLst>
          </p:cNvPr>
          <p:cNvPicPr>
            <a:picLocks noChangeAspect="1"/>
          </p:cNvPicPr>
          <p:nvPr/>
        </p:nvPicPr>
        <p:blipFill>
          <a:blip r:embed="rId3"/>
          <a:stretch>
            <a:fillRect/>
          </a:stretch>
        </p:blipFill>
        <p:spPr>
          <a:xfrm>
            <a:off x="4185939" y="2702540"/>
            <a:ext cx="609600" cy="609600"/>
          </a:xfrm>
          <a:prstGeom prst="rect">
            <a:avLst/>
          </a:prstGeom>
        </p:spPr>
      </p:pic>
      <p:pic>
        <p:nvPicPr>
          <p:cNvPr id="27" name="Picture 26" descr="A white bird with a black background&#10;&#10;Description automatically generated with low confidence">
            <a:extLst>
              <a:ext uri="{FF2B5EF4-FFF2-40B4-BE49-F238E27FC236}">
                <a16:creationId xmlns:a16="http://schemas.microsoft.com/office/drawing/2014/main" id="{E604677E-928A-136B-9CDD-2E58E2D403E7}"/>
              </a:ext>
            </a:extLst>
          </p:cNvPr>
          <p:cNvPicPr>
            <a:picLocks noChangeAspect="1"/>
          </p:cNvPicPr>
          <p:nvPr/>
        </p:nvPicPr>
        <p:blipFill>
          <a:blip r:embed="rId4"/>
          <a:stretch>
            <a:fillRect/>
          </a:stretch>
        </p:blipFill>
        <p:spPr>
          <a:xfrm>
            <a:off x="5584225" y="2744979"/>
            <a:ext cx="609600" cy="609600"/>
          </a:xfrm>
          <a:prstGeom prst="rect">
            <a:avLst/>
          </a:prstGeom>
        </p:spPr>
      </p:pic>
      <p:pic>
        <p:nvPicPr>
          <p:cNvPr id="29" name="Picture 28" descr="A picture containing text, weapon&#10;&#10;Description automatically generated">
            <a:extLst>
              <a:ext uri="{FF2B5EF4-FFF2-40B4-BE49-F238E27FC236}">
                <a16:creationId xmlns:a16="http://schemas.microsoft.com/office/drawing/2014/main" id="{C961AB3D-F1CA-47A1-4414-F097CCD259FC}"/>
              </a:ext>
            </a:extLst>
          </p:cNvPr>
          <p:cNvPicPr>
            <a:picLocks noChangeAspect="1"/>
          </p:cNvPicPr>
          <p:nvPr/>
        </p:nvPicPr>
        <p:blipFill>
          <a:blip r:embed="rId5"/>
          <a:stretch>
            <a:fillRect/>
          </a:stretch>
        </p:blipFill>
        <p:spPr>
          <a:xfrm>
            <a:off x="4169006" y="5587086"/>
            <a:ext cx="609600" cy="609600"/>
          </a:xfrm>
          <a:prstGeom prst="rect">
            <a:avLst/>
          </a:prstGeom>
        </p:spPr>
      </p:pic>
      <p:pic>
        <p:nvPicPr>
          <p:cNvPr id="30" name="Picture 29" descr="A silhouette of a person&#10;&#10;Description automatically generated with low confidence">
            <a:extLst>
              <a:ext uri="{FF2B5EF4-FFF2-40B4-BE49-F238E27FC236}">
                <a16:creationId xmlns:a16="http://schemas.microsoft.com/office/drawing/2014/main" id="{9B8BFA1F-17B6-EDA4-3203-C5DC1C320EB9}"/>
              </a:ext>
            </a:extLst>
          </p:cNvPr>
          <p:cNvPicPr>
            <a:picLocks noChangeAspect="1"/>
          </p:cNvPicPr>
          <p:nvPr/>
        </p:nvPicPr>
        <p:blipFill>
          <a:blip r:embed="rId6"/>
          <a:stretch>
            <a:fillRect/>
          </a:stretch>
        </p:blipFill>
        <p:spPr>
          <a:xfrm>
            <a:off x="6310610" y="4879156"/>
            <a:ext cx="609600" cy="609600"/>
          </a:xfrm>
          <a:prstGeom prst="rect">
            <a:avLst/>
          </a:prstGeom>
        </p:spPr>
      </p:pic>
      <p:pic>
        <p:nvPicPr>
          <p:cNvPr id="31" name="Picture 30" descr="A picture containing text, clipart, gear&#10;&#10;Description automatically generated">
            <a:extLst>
              <a:ext uri="{FF2B5EF4-FFF2-40B4-BE49-F238E27FC236}">
                <a16:creationId xmlns:a16="http://schemas.microsoft.com/office/drawing/2014/main" id="{3C6031AC-2582-89C8-9681-942343D48858}"/>
              </a:ext>
            </a:extLst>
          </p:cNvPr>
          <p:cNvPicPr>
            <a:picLocks noChangeAspect="1"/>
          </p:cNvPicPr>
          <p:nvPr/>
        </p:nvPicPr>
        <p:blipFill>
          <a:blip r:embed="rId7"/>
          <a:stretch>
            <a:fillRect/>
          </a:stretch>
        </p:blipFill>
        <p:spPr>
          <a:xfrm>
            <a:off x="3443764" y="5589607"/>
            <a:ext cx="609600" cy="609600"/>
          </a:xfrm>
          <a:prstGeom prst="rect">
            <a:avLst/>
          </a:prstGeom>
        </p:spPr>
      </p:pic>
      <p:pic>
        <p:nvPicPr>
          <p:cNvPr id="32" name="Picture 31" descr="Icon&#10;&#10;Description automatically generated with low confidence">
            <a:extLst>
              <a:ext uri="{FF2B5EF4-FFF2-40B4-BE49-F238E27FC236}">
                <a16:creationId xmlns:a16="http://schemas.microsoft.com/office/drawing/2014/main" id="{D96B5680-6594-D26E-71CF-FED634B4B8B1}"/>
              </a:ext>
            </a:extLst>
          </p:cNvPr>
          <p:cNvPicPr>
            <a:picLocks noChangeAspect="1"/>
          </p:cNvPicPr>
          <p:nvPr/>
        </p:nvPicPr>
        <p:blipFill>
          <a:blip r:embed="rId8"/>
          <a:stretch>
            <a:fillRect/>
          </a:stretch>
        </p:blipFill>
        <p:spPr>
          <a:xfrm>
            <a:off x="6316823" y="5589607"/>
            <a:ext cx="609600" cy="609600"/>
          </a:xfrm>
          <a:prstGeom prst="rect">
            <a:avLst/>
          </a:prstGeom>
        </p:spPr>
      </p:pic>
      <p:pic>
        <p:nvPicPr>
          <p:cNvPr id="33" name="Picture 32" descr="Icon&#10;&#10;Description automatically generated with low confidence">
            <a:extLst>
              <a:ext uri="{FF2B5EF4-FFF2-40B4-BE49-F238E27FC236}">
                <a16:creationId xmlns:a16="http://schemas.microsoft.com/office/drawing/2014/main" id="{D62CAFF8-EBA0-1D3E-845E-4E09000C0C25}"/>
              </a:ext>
            </a:extLst>
          </p:cNvPr>
          <p:cNvPicPr>
            <a:picLocks noChangeAspect="1"/>
          </p:cNvPicPr>
          <p:nvPr/>
        </p:nvPicPr>
        <p:blipFill>
          <a:blip r:embed="rId8"/>
          <a:stretch>
            <a:fillRect/>
          </a:stretch>
        </p:blipFill>
        <p:spPr>
          <a:xfrm>
            <a:off x="1240122" y="5600941"/>
            <a:ext cx="609600" cy="609600"/>
          </a:xfrm>
          <a:prstGeom prst="rect">
            <a:avLst/>
          </a:prstGeom>
        </p:spPr>
      </p:pic>
      <p:pic>
        <p:nvPicPr>
          <p:cNvPr id="34" name="Picture 33" descr="A white bird with a black background&#10;&#10;Description automatically generated with low confidence">
            <a:extLst>
              <a:ext uri="{FF2B5EF4-FFF2-40B4-BE49-F238E27FC236}">
                <a16:creationId xmlns:a16="http://schemas.microsoft.com/office/drawing/2014/main" id="{9726311D-8F99-40A1-808D-45F52113A75F}"/>
              </a:ext>
            </a:extLst>
          </p:cNvPr>
          <p:cNvPicPr>
            <a:picLocks noChangeAspect="1"/>
          </p:cNvPicPr>
          <p:nvPr/>
        </p:nvPicPr>
        <p:blipFill>
          <a:blip r:embed="rId4"/>
          <a:stretch>
            <a:fillRect/>
          </a:stretch>
        </p:blipFill>
        <p:spPr>
          <a:xfrm>
            <a:off x="1981256" y="4182346"/>
            <a:ext cx="609600" cy="609600"/>
          </a:xfrm>
          <a:prstGeom prst="rect">
            <a:avLst/>
          </a:prstGeom>
        </p:spPr>
      </p:pic>
      <p:pic>
        <p:nvPicPr>
          <p:cNvPr id="35" name="Picture 34" descr="A picture containing text, clipart&#10;&#10;Description automatically generated">
            <a:extLst>
              <a:ext uri="{FF2B5EF4-FFF2-40B4-BE49-F238E27FC236}">
                <a16:creationId xmlns:a16="http://schemas.microsoft.com/office/drawing/2014/main" id="{E7B8786B-EAB8-AE66-1421-E96B8B893020}"/>
              </a:ext>
            </a:extLst>
          </p:cNvPr>
          <p:cNvPicPr>
            <a:picLocks noChangeAspect="1"/>
          </p:cNvPicPr>
          <p:nvPr/>
        </p:nvPicPr>
        <p:blipFill>
          <a:blip r:embed="rId3"/>
          <a:stretch>
            <a:fillRect/>
          </a:stretch>
        </p:blipFill>
        <p:spPr>
          <a:xfrm>
            <a:off x="6310608" y="4137648"/>
            <a:ext cx="609600" cy="609600"/>
          </a:xfrm>
          <a:prstGeom prst="rect">
            <a:avLst/>
          </a:prstGeom>
        </p:spPr>
      </p:pic>
      <p:pic>
        <p:nvPicPr>
          <p:cNvPr id="36" name="Picture 35" descr="A silhouette of a person&#10;&#10;Description automatically generated with low confidence">
            <a:extLst>
              <a:ext uri="{FF2B5EF4-FFF2-40B4-BE49-F238E27FC236}">
                <a16:creationId xmlns:a16="http://schemas.microsoft.com/office/drawing/2014/main" id="{AABD310F-F393-6ED6-18AC-E098AEE750D5}"/>
              </a:ext>
            </a:extLst>
          </p:cNvPr>
          <p:cNvPicPr>
            <a:picLocks noChangeAspect="1"/>
          </p:cNvPicPr>
          <p:nvPr/>
        </p:nvPicPr>
        <p:blipFill>
          <a:blip r:embed="rId6"/>
          <a:stretch>
            <a:fillRect/>
          </a:stretch>
        </p:blipFill>
        <p:spPr>
          <a:xfrm>
            <a:off x="5573448" y="4137648"/>
            <a:ext cx="609600" cy="609600"/>
          </a:xfrm>
          <a:prstGeom prst="rect">
            <a:avLst/>
          </a:prstGeom>
        </p:spPr>
      </p:pic>
      <p:pic>
        <p:nvPicPr>
          <p:cNvPr id="37" name="Picture 36" descr="A silhouette of a person&#10;&#10;Description automatically generated with low confidence">
            <a:extLst>
              <a:ext uri="{FF2B5EF4-FFF2-40B4-BE49-F238E27FC236}">
                <a16:creationId xmlns:a16="http://schemas.microsoft.com/office/drawing/2014/main" id="{1FAB4E6D-F988-3D5A-0A59-0EE54D33488E}"/>
              </a:ext>
            </a:extLst>
          </p:cNvPr>
          <p:cNvPicPr>
            <a:picLocks noChangeAspect="1"/>
          </p:cNvPicPr>
          <p:nvPr/>
        </p:nvPicPr>
        <p:blipFill>
          <a:blip r:embed="rId6"/>
          <a:stretch>
            <a:fillRect/>
          </a:stretch>
        </p:blipFill>
        <p:spPr>
          <a:xfrm>
            <a:off x="4895916" y="4896089"/>
            <a:ext cx="609600" cy="609600"/>
          </a:xfrm>
          <a:prstGeom prst="rect">
            <a:avLst/>
          </a:prstGeom>
        </p:spPr>
      </p:pic>
      <p:pic>
        <p:nvPicPr>
          <p:cNvPr id="38" name="Picture 37" descr="A silhouette of a person&#10;&#10;Description automatically generated with low confidence">
            <a:extLst>
              <a:ext uri="{FF2B5EF4-FFF2-40B4-BE49-F238E27FC236}">
                <a16:creationId xmlns:a16="http://schemas.microsoft.com/office/drawing/2014/main" id="{61DC922C-93EB-F3B4-EC46-ABDB32AE85D0}"/>
              </a:ext>
            </a:extLst>
          </p:cNvPr>
          <p:cNvPicPr>
            <a:picLocks noChangeAspect="1"/>
          </p:cNvPicPr>
          <p:nvPr/>
        </p:nvPicPr>
        <p:blipFill>
          <a:blip r:embed="rId6"/>
          <a:stretch>
            <a:fillRect/>
          </a:stretch>
        </p:blipFill>
        <p:spPr>
          <a:xfrm>
            <a:off x="4135589" y="4896089"/>
            <a:ext cx="609600" cy="609600"/>
          </a:xfrm>
          <a:prstGeom prst="rect">
            <a:avLst/>
          </a:prstGeom>
        </p:spPr>
      </p:pic>
      <p:pic>
        <p:nvPicPr>
          <p:cNvPr id="39" name="Picture 38" descr="A silhouette of a person&#10;&#10;Description automatically generated with low confidence">
            <a:extLst>
              <a:ext uri="{FF2B5EF4-FFF2-40B4-BE49-F238E27FC236}">
                <a16:creationId xmlns:a16="http://schemas.microsoft.com/office/drawing/2014/main" id="{0B323CDD-5C7A-4F11-85EB-F7677E778B6E}"/>
              </a:ext>
            </a:extLst>
          </p:cNvPr>
          <p:cNvPicPr>
            <a:picLocks noChangeAspect="1"/>
          </p:cNvPicPr>
          <p:nvPr/>
        </p:nvPicPr>
        <p:blipFill>
          <a:blip r:embed="rId6"/>
          <a:stretch>
            <a:fillRect/>
          </a:stretch>
        </p:blipFill>
        <p:spPr>
          <a:xfrm>
            <a:off x="3440359" y="4165413"/>
            <a:ext cx="609600" cy="609600"/>
          </a:xfrm>
          <a:prstGeom prst="rect">
            <a:avLst/>
          </a:prstGeom>
        </p:spPr>
      </p:pic>
      <p:pic>
        <p:nvPicPr>
          <p:cNvPr id="40" name="Picture 39" descr="A silhouette of a person&#10;&#10;Description automatically generated with low confidence">
            <a:extLst>
              <a:ext uri="{FF2B5EF4-FFF2-40B4-BE49-F238E27FC236}">
                <a16:creationId xmlns:a16="http://schemas.microsoft.com/office/drawing/2014/main" id="{08089D3F-309B-EECD-CEBB-ADFEE31436B2}"/>
              </a:ext>
            </a:extLst>
          </p:cNvPr>
          <p:cNvPicPr>
            <a:picLocks noChangeAspect="1"/>
          </p:cNvPicPr>
          <p:nvPr/>
        </p:nvPicPr>
        <p:blipFill>
          <a:blip r:embed="rId6"/>
          <a:stretch>
            <a:fillRect/>
          </a:stretch>
        </p:blipFill>
        <p:spPr>
          <a:xfrm>
            <a:off x="2725474" y="4896089"/>
            <a:ext cx="609600" cy="609600"/>
          </a:xfrm>
          <a:prstGeom prst="rect">
            <a:avLst/>
          </a:prstGeom>
        </p:spPr>
      </p:pic>
      <p:pic>
        <p:nvPicPr>
          <p:cNvPr id="41" name="Picture 40" descr="A silhouette of a person&#10;&#10;Description automatically generated with low confidence">
            <a:extLst>
              <a:ext uri="{FF2B5EF4-FFF2-40B4-BE49-F238E27FC236}">
                <a16:creationId xmlns:a16="http://schemas.microsoft.com/office/drawing/2014/main" id="{4F1BB5EB-F87D-D46F-B8E5-EB86B70BF69D}"/>
              </a:ext>
            </a:extLst>
          </p:cNvPr>
          <p:cNvPicPr>
            <a:picLocks noChangeAspect="1"/>
          </p:cNvPicPr>
          <p:nvPr/>
        </p:nvPicPr>
        <p:blipFill>
          <a:blip r:embed="rId6"/>
          <a:stretch>
            <a:fillRect/>
          </a:stretch>
        </p:blipFill>
        <p:spPr>
          <a:xfrm>
            <a:off x="1243045" y="4896089"/>
            <a:ext cx="609600" cy="609600"/>
          </a:xfrm>
          <a:prstGeom prst="rect">
            <a:avLst/>
          </a:prstGeom>
        </p:spPr>
      </p:pic>
      <p:pic>
        <p:nvPicPr>
          <p:cNvPr id="42" name="Picture 41" descr="A picture containing scissors, tool, brass knucks, weapon&#10;&#10;Description automatically generated">
            <a:extLst>
              <a:ext uri="{FF2B5EF4-FFF2-40B4-BE49-F238E27FC236}">
                <a16:creationId xmlns:a16="http://schemas.microsoft.com/office/drawing/2014/main" id="{52451316-F718-AA9A-1C9D-D9020A3F61C8}"/>
              </a:ext>
            </a:extLst>
          </p:cNvPr>
          <p:cNvPicPr>
            <a:picLocks noChangeAspect="1"/>
          </p:cNvPicPr>
          <p:nvPr/>
        </p:nvPicPr>
        <p:blipFill>
          <a:blip r:embed="rId9"/>
          <a:stretch>
            <a:fillRect/>
          </a:stretch>
        </p:blipFill>
        <p:spPr>
          <a:xfrm>
            <a:off x="4169455" y="570725"/>
            <a:ext cx="609600" cy="609600"/>
          </a:xfrm>
          <a:prstGeom prst="rect">
            <a:avLst/>
          </a:prstGeom>
        </p:spPr>
      </p:pic>
      <p:pic>
        <p:nvPicPr>
          <p:cNvPr id="43" name="Picture 42" descr="Shape&#10;&#10;Description automatically generated with low confidence">
            <a:extLst>
              <a:ext uri="{FF2B5EF4-FFF2-40B4-BE49-F238E27FC236}">
                <a16:creationId xmlns:a16="http://schemas.microsoft.com/office/drawing/2014/main" id="{6C435741-34C2-20FD-2D3F-22066A0F6ACE}"/>
              </a:ext>
            </a:extLst>
          </p:cNvPr>
          <p:cNvPicPr>
            <a:picLocks noChangeAspect="1"/>
          </p:cNvPicPr>
          <p:nvPr/>
        </p:nvPicPr>
        <p:blipFill>
          <a:blip r:embed="rId10"/>
          <a:stretch>
            <a:fillRect/>
          </a:stretch>
        </p:blipFill>
        <p:spPr>
          <a:xfrm>
            <a:off x="1267037" y="1314861"/>
            <a:ext cx="609600" cy="609600"/>
          </a:xfrm>
          <a:prstGeom prst="rect">
            <a:avLst/>
          </a:prstGeom>
        </p:spPr>
      </p:pic>
      <p:pic>
        <p:nvPicPr>
          <p:cNvPr id="44" name="Picture 43" descr="A close-up of a ring&#10;&#10;Description automatically generated with low confidence">
            <a:extLst>
              <a:ext uri="{FF2B5EF4-FFF2-40B4-BE49-F238E27FC236}">
                <a16:creationId xmlns:a16="http://schemas.microsoft.com/office/drawing/2014/main" id="{47CD6A21-0F5C-CCC7-963B-5A09909B5540}"/>
              </a:ext>
            </a:extLst>
          </p:cNvPr>
          <p:cNvPicPr>
            <a:picLocks noChangeAspect="1"/>
          </p:cNvPicPr>
          <p:nvPr/>
        </p:nvPicPr>
        <p:blipFill>
          <a:blip r:embed="rId11"/>
          <a:stretch>
            <a:fillRect/>
          </a:stretch>
        </p:blipFill>
        <p:spPr>
          <a:xfrm>
            <a:off x="3457293" y="588516"/>
            <a:ext cx="609600" cy="609600"/>
          </a:xfrm>
          <a:prstGeom prst="rect">
            <a:avLst/>
          </a:prstGeom>
        </p:spPr>
      </p:pic>
      <p:pic>
        <p:nvPicPr>
          <p:cNvPr id="45" name="Picture 44" descr="Icon&#10;&#10;Description automatically generated with medium confidence">
            <a:extLst>
              <a:ext uri="{FF2B5EF4-FFF2-40B4-BE49-F238E27FC236}">
                <a16:creationId xmlns:a16="http://schemas.microsoft.com/office/drawing/2014/main" id="{08BA0516-6DFA-193A-D592-5776A143B1CD}"/>
              </a:ext>
            </a:extLst>
          </p:cNvPr>
          <p:cNvPicPr>
            <a:picLocks noChangeAspect="1"/>
          </p:cNvPicPr>
          <p:nvPr/>
        </p:nvPicPr>
        <p:blipFill>
          <a:blip r:embed="rId12"/>
          <a:stretch>
            <a:fillRect/>
          </a:stretch>
        </p:blipFill>
        <p:spPr>
          <a:xfrm>
            <a:off x="1269284" y="601410"/>
            <a:ext cx="609600" cy="609600"/>
          </a:xfrm>
          <a:prstGeom prst="rect">
            <a:avLst/>
          </a:prstGeom>
        </p:spPr>
      </p:pic>
      <p:pic>
        <p:nvPicPr>
          <p:cNvPr id="46" name="Picture 45">
            <a:extLst>
              <a:ext uri="{FF2B5EF4-FFF2-40B4-BE49-F238E27FC236}">
                <a16:creationId xmlns:a16="http://schemas.microsoft.com/office/drawing/2014/main" id="{21EB3C31-AA5C-2A08-745A-075D1805385A}"/>
              </a:ext>
            </a:extLst>
          </p:cNvPr>
          <p:cNvPicPr>
            <a:picLocks noChangeAspect="1"/>
          </p:cNvPicPr>
          <p:nvPr/>
        </p:nvPicPr>
        <p:blipFill>
          <a:blip r:embed="rId13"/>
          <a:stretch>
            <a:fillRect/>
          </a:stretch>
        </p:blipFill>
        <p:spPr>
          <a:xfrm>
            <a:off x="5599968" y="588516"/>
            <a:ext cx="609600" cy="609600"/>
          </a:xfrm>
          <a:prstGeom prst="rect">
            <a:avLst/>
          </a:prstGeom>
        </p:spPr>
      </p:pic>
      <p:pic>
        <p:nvPicPr>
          <p:cNvPr id="49" name="Picture 48" descr="Icon&#10;&#10;Description automatically generated with medium confidence">
            <a:extLst>
              <a:ext uri="{FF2B5EF4-FFF2-40B4-BE49-F238E27FC236}">
                <a16:creationId xmlns:a16="http://schemas.microsoft.com/office/drawing/2014/main" id="{8D8C7AA0-05BD-3273-C736-E941F4FEED25}"/>
              </a:ext>
            </a:extLst>
          </p:cNvPr>
          <p:cNvPicPr>
            <a:picLocks noChangeAspect="1"/>
          </p:cNvPicPr>
          <p:nvPr/>
        </p:nvPicPr>
        <p:blipFill>
          <a:blip r:embed="rId12"/>
          <a:stretch>
            <a:fillRect/>
          </a:stretch>
        </p:blipFill>
        <p:spPr>
          <a:xfrm>
            <a:off x="6311961" y="601410"/>
            <a:ext cx="609600" cy="609600"/>
          </a:xfrm>
          <a:prstGeom prst="rect">
            <a:avLst/>
          </a:prstGeom>
        </p:spPr>
      </p:pic>
      <p:pic>
        <p:nvPicPr>
          <p:cNvPr id="51" name="Picture 50" descr="Shape&#10;&#10;Description automatically generated with low confidence">
            <a:extLst>
              <a:ext uri="{FF2B5EF4-FFF2-40B4-BE49-F238E27FC236}">
                <a16:creationId xmlns:a16="http://schemas.microsoft.com/office/drawing/2014/main" id="{CF947548-E666-16B5-A211-8E69B6428938}"/>
              </a:ext>
            </a:extLst>
          </p:cNvPr>
          <p:cNvPicPr>
            <a:picLocks noChangeAspect="1"/>
          </p:cNvPicPr>
          <p:nvPr/>
        </p:nvPicPr>
        <p:blipFill>
          <a:blip r:embed="rId10"/>
          <a:stretch>
            <a:fillRect/>
          </a:stretch>
        </p:blipFill>
        <p:spPr>
          <a:xfrm>
            <a:off x="4166892" y="1345766"/>
            <a:ext cx="609600" cy="609600"/>
          </a:xfrm>
          <a:prstGeom prst="rect">
            <a:avLst/>
          </a:prstGeom>
        </p:spPr>
      </p:pic>
      <p:pic>
        <p:nvPicPr>
          <p:cNvPr id="61" name="Picture 60" descr="Shape&#10;&#10;Description automatically generated with low confidence">
            <a:extLst>
              <a:ext uri="{FF2B5EF4-FFF2-40B4-BE49-F238E27FC236}">
                <a16:creationId xmlns:a16="http://schemas.microsoft.com/office/drawing/2014/main" id="{094773BB-EE35-9BC6-1DE8-BCFF53BC5B52}"/>
              </a:ext>
            </a:extLst>
          </p:cNvPr>
          <p:cNvPicPr>
            <a:picLocks noChangeAspect="1"/>
          </p:cNvPicPr>
          <p:nvPr/>
        </p:nvPicPr>
        <p:blipFill>
          <a:blip r:embed="rId10"/>
          <a:stretch>
            <a:fillRect/>
          </a:stretch>
        </p:blipFill>
        <p:spPr>
          <a:xfrm>
            <a:off x="6320492" y="1322536"/>
            <a:ext cx="609600" cy="609600"/>
          </a:xfrm>
          <a:prstGeom prst="rect">
            <a:avLst/>
          </a:prstGeom>
        </p:spPr>
      </p:pic>
      <p:pic>
        <p:nvPicPr>
          <p:cNvPr id="63" name="Picture 62" descr="Shape&#10;&#10;Description automatically generated with low confidence">
            <a:extLst>
              <a:ext uri="{FF2B5EF4-FFF2-40B4-BE49-F238E27FC236}">
                <a16:creationId xmlns:a16="http://schemas.microsoft.com/office/drawing/2014/main" id="{6DFB3BF1-5870-E5B8-966F-96D3B3D29613}"/>
              </a:ext>
            </a:extLst>
          </p:cNvPr>
          <p:cNvPicPr>
            <a:picLocks noChangeAspect="1"/>
          </p:cNvPicPr>
          <p:nvPr/>
        </p:nvPicPr>
        <p:blipFill>
          <a:blip r:embed="rId10"/>
          <a:stretch>
            <a:fillRect/>
          </a:stretch>
        </p:blipFill>
        <p:spPr>
          <a:xfrm>
            <a:off x="5584225" y="1981185"/>
            <a:ext cx="609600" cy="609600"/>
          </a:xfrm>
          <a:prstGeom prst="rect">
            <a:avLst/>
          </a:prstGeom>
        </p:spPr>
      </p:pic>
      <p:pic>
        <p:nvPicPr>
          <p:cNvPr id="64" name="Picture 63" descr="Icon&#10;&#10;Description automatically generated with medium confidence">
            <a:extLst>
              <a:ext uri="{FF2B5EF4-FFF2-40B4-BE49-F238E27FC236}">
                <a16:creationId xmlns:a16="http://schemas.microsoft.com/office/drawing/2014/main" id="{C6ACB3E7-43A7-0011-3315-B24D12A9B0C0}"/>
              </a:ext>
            </a:extLst>
          </p:cNvPr>
          <p:cNvPicPr>
            <a:picLocks noChangeAspect="1"/>
          </p:cNvPicPr>
          <p:nvPr/>
        </p:nvPicPr>
        <p:blipFill>
          <a:blip r:embed="rId12"/>
          <a:stretch>
            <a:fillRect/>
          </a:stretch>
        </p:blipFill>
        <p:spPr>
          <a:xfrm>
            <a:off x="2704144" y="3429000"/>
            <a:ext cx="609600" cy="609600"/>
          </a:xfrm>
          <a:prstGeom prst="rect">
            <a:avLst/>
          </a:prstGeom>
        </p:spPr>
      </p:pic>
      <p:pic>
        <p:nvPicPr>
          <p:cNvPr id="65" name="Picture 64" descr="A white bird with a black background&#10;&#10;Description automatically generated with low confidence">
            <a:extLst>
              <a:ext uri="{FF2B5EF4-FFF2-40B4-BE49-F238E27FC236}">
                <a16:creationId xmlns:a16="http://schemas.microsoft.com/office/drawing/2014/main" id="{BA789521-5BE6-A359-2210-5164570FDC10}"/>
              </a:ext>
            </a:extLst>
          </p:cNvPr>
          <p:cNvPicPr>
            <a:picLocks noChangeAspect="1"/>
          </p:cNvPicPr>
          <p:nvPr/>
        </p:nvPicPr>
        <p:blipFill>
          <a:blip r:embed="rId4"/>
          <a:stretch>
            <a:fillRect/>
          </a:stretch>
        </p:blipFill>
        <p:spPr>
          <a:xfrm>
            <a:off x="1981446" y="588516"/>
            <a:ext cx="609600" cy="609600"/>
          </a:xfrm>
          <a:prstGeom prst="rect">
            <a:avLst/>
          </a:prstGeom>
        </p:spPr>
      </p:pic>
      <p:sp>
        <p:nvSpPr>
          <p:cNvPr id="67" name="Rectangle 66">
            <a:extLst>
              <a:ext uri="{FF2B5EF4-FFF2-40B4-BE49-F238E27FC236}">
                <a16:creationId xmlns:a16="http://schemas.microsoft.com/office/drawing/2014/main" id="{82631545-BC1E-80FE-DD8F-C3088013369C}"/>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TextBox 68">
            <a:extLst>
              <a:ext uri="{FF2B5EF4-FFF2-40B4-BE49-F238E27FC236}">
                <a16:creationId xmlns:a16="http://schemas.microsoft.com/office/drawing/2014/main" id="{D9C08D1B-213A-1697-63A6-7B6B0B3033BB}"/>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71" name="TextBox 70">
            <a:extLst>
              <a:ext uri="{FF2B5EF4-FFF2-40B4-BE49-F238E27FC236}">
                <a16:creationId xmlns:a16="http://schemas.microsoft.com/office/drawing/2014/main" id="{1336F855-AB79-94D4-903F-A70E825AB368}"/>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73" name="TextBox 72">
            <a:extLst>
              <a:ext uri="{FF2B5EF4-FFF2-40B4-BE49-F238E27FC236}">
                <a16:creationId xmlns:a16="http://schemas.microsoft.com/office/drawing/2014/main" id="{CCCD150B-9793-28D6-0906-D92A9E69B119}"/>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78" name="TextBox 77">
            <a:extLst>
              <a:ext uri="{FF2B5EF4-FFF2-40B4-BE49-F238E27FC236}">
                <a16:creationId xmlns:a16="http://schemas.microsoft.com/office/drawing/2014/main" id="{62753C41-3C75-D32C-D6A5-45AC09963A85}"/>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79" name="Rectangle 78">
            <a:extLst>
              <a:ext uri="{FF2B5EF4-FFF2-40B4-BE49-F238E27FC236}">
                <a16:creationId xmlns:a16="http://schemas.microsoft.com/office/drawing/2014/main" id="{78A99614-7F5F-EFB5-7902-3C3041AD4221}"/>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 name="Picture 80" descr="Shape&#10;&#10;Description automatically generated with low confidence">
            <a:extLst>
              <a:ext uri="{FF2B5EF4-FFF2-40B4-BE49-F238E27FC236}">
                <a16:creationId xmlns:a16="http://schemas.microsoft.com/office/drawing/2014/main" id="{BD92F69E-AEA9-C1C1-5A94-D720B9F90044}"/>
              </a:ext>
            </a:extLst>
          </p:cNvPr>
          <p:cNvPicPr>
            <a:picLocks noChangeAspect="1"/>
          </p:cNvPicPr>
          <p:nvPr/>
        </p:nvPicPr>
        <p:blipFill>
          <a:blip r:embed="rId10"/>
          <a:stretch>
            <a:fillRect/>
          </a:stretch>
        </p:blipFill>
        <p:spPr>
          <a:xfrm>
            <a:off x="246556" y="5702522"/>
            <a:ext cx="502746" cy="502746"/>
          </a:xfrm>
          <a:prstGeom prst="rect">
            <a:avLst/>
          </a:prstGeom>
        </p:spPr>
      </p:pic>
      <p:pic>
        <p:nvPicPr>
          <p:cNvPr id="85" name="Picture 84" descr="Diagram&#10;&#10;Description automatically generated">
            <a:extLst>
              <a:ext uri="{FF2B5EF4-FFF2-40B4-BE49-F238E27FC236}">
                <a16:creationId xmlns:a16="http://schemas.microsoft.com/office/drawing/2014/main" id="{F4A54B87-4486-25A4-05FE-B8897A38EFD2}"/>
              </a:ext>
            </a:extLst>
          </p:cNvPr>
          <p:cNvPicPr>
            <a:picLocks noChangeAspect="1"/>
          </p:cNvPicPr>
          <p:nvPr/>
        </p:nvPicPr>
        <p:blipFill>
          <a:blip r:embed="rId14"/>
          <a:stretch>
            <a:fillRect/>
          </a:stretch>
        </p:blipFill>
        <p:spPr>
          <a:xfrm>
            <a:off x="254475" y="3630547"/>
            <a:ext cx="502745" cy="502745"/>
          </a:xfrm>
          <a:prstGeom prst="rect">
            <a:avLst/>
          </a:prstGeom>
        </p:spPr>
      </p:pic>
      <p:sp>
        <p:nvSpPr>
          <p:cNvPr id="86" name="TextBox 85">
            <a:extLst>
              <a:ext uri="{FF2B5EF4-FFF2-40B4-BE49-F238E27FC236}">
                <a16:creationId xmlns:a16="http://schemas.microsoft.com/office/drawing/2014/main" id="{2794A4CE-05C1-8A7B-E0CA-B364D308397A}"/>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sp>
        <p:nvSpPr>
          <p:cNvPr id="87" name="TextBox 86">
            <a:extLst>
              <a:ext uri="{FF2B5EF4-FFF2-40B4-BE49-F238E27FC236}">
                <a16:creationId xmlns:a16="http://schemas.microsoft.com/office/drawing/2014/main" id="{AD6D8A05-4D4D-1DC3-A0C2-0C1DD2242B45}"/>
              </a:ext>
            </a:extLst>
          </p:cNvPr>
          <p:cNvSpPr txBox="1"/>
          <p:nvPr/>
        </p:nvSpPr>
        <p:spPr>
          <a:xfrm>
            <a:off x="660451" y="5745943"/>
            <a:ext cx="403102" cy="369332"/>
          </a:xfrm>
          <a:prstGeom prst="rect">
            <a:avLst/>
          </a:prstGeom>
          <a:noFill/>
        </p:spPr>
        <p:txBody>
          <a:bodyPr wrap="square" rtlCol="0">
            <a:spAutoFit/>
          </a:bodyPr>
          <a:lstStyle/>
          <a:p>
            <a:r>
              <a:rPr lang="en-US" dirty="0"/>
              <a:t>x4</a:t>
            </a:r>
          </a:p>
        </p:txBody>
      </p:sp>
      <p:pic>
        <p:nvPicPr>
          <p:cNvPr id="88" name="Picture 87">
            <a:extLst>
              <a:ext uri="{FF2B5EF4-FFF2-40B4-BE49-F238E27FC236}">
                <a16:creationId xmlns:a16="http://schemas.microsoft.com/office/drawing/2014/main" id="{810D71DF-7274-7BEF-6F33-5ACF5D1CCF50}"/>
              </a:ext>
            </a:extLst>
          </p:cNvPr>
          <p:cNvPicPr>
            <a:picLocks noChangeAspect="1"/>
          </p:cNvPicPr>
          <p:nvPr/>
        </p:nvPicPr>
        <p:blipFill>
          <a:blip r:embed="rId13"/>
          <a:stretch>
            <a:fillRect/>
          </a:stretch>
        </p:blipFill>
        <p:spPr>
          <a:xfrm>
            <a:off x="250326" y="4273968"/>
            <a:ext cx="502745" cy="502745"/>
          </a:xfrm>
          <a:prstGeom prst="rect">
            <a:avLst/>
          </a:prstGeom>
        </p:spPr>
      </p:pic>
      <p:sp>
        <p:nvSpPr>
          <p:cNvPr id="89" name="TextBox 88">
            <a:extLst>
              <a:ext uri="{FF2B5EF4-FFF2-40B4-BE49-F238E27FC236}">
                <a16:creationId xmlns:a16="http://schemas.microsoft.com/office/drawing/2014/main" id="{CA818ACD-1B5A-946F-00A8-C1872ED39C81}"/>
              </a:ext>
            </a:extLst>
          </p:cNvPr>
          <p:cNvSpPr txBox="1"/>
          <p:nvPr/>
        </p:nvSpPr>
        <p:spPr>
          <a:xfrm>
            <a:off x="649225" y="4348086"/>
            <a:ext cx="403102" cy="369332"/>
          </a:xfrm>
          <a:prstGeom prst="rect">
            <a:avLst/>
          </a:prstGeom>
          <a:noFill/>
        </p:spPr>
        <p:txBody>
          <a:bodyPr wrap="square" rtlCol="0">
            <a:spAutoFit/>
          </a:bodyPr>
          <a:lstStyle/>
          <a:p>
            <a:r>
              <a:rPr lang="en-US" dirty="0"/>
              <a:t>x1</a:t>
            </a:r>
          </a:p>
        </p:txBody>
      </p:sp>
      <p:pic>
        <p:nvPicPr>
          <p:cNvPr id="90" name="Picture 89" descr="A silhouette of a person&#10;&#10;Description automatically generated with low confidence">
            <a:extLst>
              <a:ext uri="{FF2B5EF4-FFF2-40B4-BE49-F238E27FC236}">
                <a16:creationId xmlns:a16="http://schemas.microsoft.com/office/drawing/2014/main" id="{D7CEF7B6-E68B-7819-CDBB-69B8DC94D2E2}"/>
              </a:ext>
            </a:extLst>
          </p:cNvPr>
          <p:cNvPicPr>
            <a:picLocks noChangeAspect="1"/>
          </p:cNvPicPr>
          <p:nvPr/>
        </p:nvPicPr>
        <p:blipFill>
          <a:blip r:embed="rId6"/>
          <a:stretch>
            <a:fillRect/>
          </a:stretch>
        </p:blipFill>
        <p:spPr>
          <a:xfrm>
            <a:off x="7134245" y="5733345"/>
            <a:ext cx="500474" cy="500474"/>
          </a:xfrm>
          <a:prstGeom prst="rect">
            <a:avLst/>
          </a:prstGeom>
        </p:spPr>
      </p:pic>
      <p:sp>
        <p:nvSpPr>
          <p:cNvPr id="91" name="TextBox 90">
            <a:extLst>
              <a:ext uri="{FF2B5EF4-FFF2-40B4-BE49-F238E27FC236}">
                <a16:creationId xmlns:a16="http://schemas.microsoft.com/office/drawing/2014/main" id="{9DF7D066-A3F3-1BB8-C055-9963CA5DC38E}"/>
              </a:ext>
            </a:extLst>
          </p:cNvPr>
          <p:cNvSpPr txBox="1"/>
          <p:nvPr/>
        </p:nvSpPr>
        <p:spPr>
          <a:xfrm>
            <a:off x="7523572" y="5798916"/>
            <a:ext cx="403102" cy="369332"/>
          </a:xfrm>
          <a:prstGeom prst="rect">
            <a:avLst/>
          </a:prstGeom>
          <a:noFill/>
        </p:spPr>
        <p:txBody>
          <a:bodyPr wrap="square" rtlCol="0">
            <a:spAutoFit/>
          </a:bodyPr>
          <a:lstStyle/>
          <a:p>
            <a:r>
              <a:rPr lang="en-US" dirty="0"/>
              <a:t>x1</a:t>
            </a:r>
          </a:p>
        </p:txBody>
      </p:sp>
      <p:pic>
        <p:nvPicPr>
          <p:cNvPr id="92" name="Graphic 91" descr="Cursor with solid fill">
            <a:extLst>
              <a:ext uri="{FF2B5EF4-FFF2-40B4-BE49-F238E27FC236}">
                <a16:creationId xmlns:a16="http://schemas.microsoft.com/office/drawing/2014/main" id="{D65AB6A2-A93E-D4EC-CD24-91580CA6ED44}"/>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31421" y="1443745"/>
            <a:ext cx="914400" cy="914400"/>
          </a:xfrm>
          <a:prstGeom prst="rect">
            <a:avLst/>
          </a:prstGeom>
        </p:spPr>
      </p:pic>
      <p:sp>
        <p:nvSpPr>
          <p:cNvPr id="19" name="TextBox 18">
            <a:extLst>
              <a:ext uri="{FF2B5EF4-FFF2-40B4-BE49-F238E27FC236}">
                <a16:creationId xmlns:a16="http://schemas.microsoft.com/office/drawing/2014/main" id="{52CFABD4-2398-5488-9E16-17A0593F057C}"/>
              </a:ext>
            </a:extLst>
          </p:cNvPr>
          <p:cNvSpPr txBox="1"/>
          <p:nvPr/>
        </p:nvSpPr>
        <p:spPr>
          <a:xfrm>
            <a:off x="2148840" y="2165852"/>
            <a:ext cx="3931920" cy="369332"/>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Mary, are you sure you want to resign?</a:t>
            </a:r>
          </a:p>
        </p:txBody>
      </p:sp>
      <p:sp>
        <p:nvSpPr>
          <p:cNvPr id="20" name="TextBox 19">
            <a:extLst>
              <a:ext uri="{FF2B5EF4-FFF2-40B4-BE49-F238E27FC236}">
                <a16:creationId xmlns:a16="http://schemas.microsoft.com/office/drawing/2014/main" id="{DA0FB3D7-D191-F109-F429-BA6E30B9C2D9}"/>
              </a:ext>
            </a:extLst>
          </p:cNvPr>
          <p:cNvSpPr txBox="1"/>
          <p:nvPr/>
        </p:nvSpPr>
        <p:spPr>
          <a:xfrm>
            <a:off x="3457293" y="2870454"/>
            <a:ext cx="1287897"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Yes</a:t>
            </a:r>
          </a:p>
        </p:txBody>
      </p:sp>
      <p:sp>
        <p:nvSpPr>
          <p:cNvPr id="21" name="TextBox 20">
            <a:extLst>
              <a:ext uri="{FF2B5EF4-FFF2-40B4-BE49-F238E27FC236}">
                <a16:creationId xmlns:a16="http://schemas.microsoft.com/office/drawing/2014/main" id="{7D19D706-2637-8BF0-E151-881A01EEF396}"/>
              </a:ext>
            </a:extLst>
          </p:cNvPr>
          <p:cNvSpPr txBox="1"/>
          <p:nvPr/>
        </p:nvSpPr>
        <p:spPr>
          <a:xfrm>
            <a:off x="3457294" y="3571372"/>
            <a:ext cx="1287896"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No</a:t>
            </a:r>
          </a:p>
        </p:txBody>
      </p:sp>
      <p:sp>
        <p:nvSpPr>
          <p:cNvPr id="93" name="Rectangle 92">
            <a:extLst>
              <a:ext uri="{FF2B5EF4-FFF2-40B4-BE49-F238E27FC236}">
                <a16:creationId xmlns:a16="http://schemas.microsoft.com/office/drawing/2014/main" id="{2E9E02E3-0DB2-C1DB-673A-584FAEEA6979}"/>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Mary's Turn</a:t>
            </a:r>
          </a:p>
        </p:txBody>
      </p:sp>
    </p:spTree>
    <p:extLst>
      <p:ext uri="{BB962C8B-B14F-4D97-AF65-F5344CB8AC3E}">
        <p14:creationId xmlns:p14="http://schemas.microsoft.com/office/powerpoint/2010/main" val="11293208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83C23D8-5DD1-9947-3FC4-033BCF2F8E2D}"/>
              </a:ext>
            </a:extLst>
          </p:cNvPr>
          <p:cNvPicPr>
            <a:picLocks noChangeAspect="1"/>
          </p:cNvPicPr>
          <p:nvPr/>
        </p:nvPicPr>
        <p:blipFill>
          <a:blip r:embed="rId2"/>
          <a:stretch>
            <a:fillRect/>
          </a:stretch>
        </p:blipFill>
        <p:spPr>
          <a:xfrm>
            <a:off x="885519" y="528034"/>
            <a:ext cx="6638053" cy="582125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3108543"/>
          </a:xfrm>
          <a:prstGeom prst="rect">
            <a:avLst/>
          </a:prstGeom>
          <a:noFill/>
        </p:spPr>
        <p:txBody>
          <a:bodyPr wrap="square" rtlCol="0">
            <a:spAutoFit/>
          </a:bodyPr>
          <a:lstStyle/>
          <a:p>
            <a:r>
              <a:rPr lang="en-US" b="1" dirty="0"/>
              <a:t>UC18 - </a:t>
            </a:r>
            <a:r>
              <a:rPr lang="en-GB" sz="1800" b="1" i="0" u="none" strike="noStrike" baseline="0" dirty="0">
                <a:solidFill>
                  <a:srgbClr val="000000"/>
                </a:solidFill>
              </a:rPr>
              <a:t>Resign button </a:t>
            </a:r>
          </a:p>
          <a:p>
            <a:r>
              <a:rPr lang="en-US" b="1" dirty="0"/>
              <a:t>UC19 - </a:t>
            </a:r>
            <a:r>
              <a:rPr lang="en-GB" sz="1800" b="1" i="0" u="none" strike="noStrike" baseline="0" dirty="0">
                <a:solidFill>
                  <a:srgbClr val="000000"/>
                </a:solidFill>
              </a:rPr>
              <a:t>End game </a:t>
            </a:r>
            <a:endParaRPr lang="en-US" b="1" dirty="0"/>
          </a:p>
          <a:p>
            <a:endParaRPr lang="en-US" dirty="0"/>
          </a:p>
          <a:p>
            <a:r>
              <a:rPr lang="en-US" sz="1400" dirty="0"/>
              <a:t>After yes has been selected, there is the option to save the replay or quit. </a:t>
            </a:r>
          </a:p>
          <a:p>
            <a:endParaRPr lang="en-US" sz="1400" dirty="0"/>
          </a:p>
          <a:p>
            <a:r>
              <a:rPr lang="en-US" sz="1400" dirty="0"/>
              <a:t>Saving the replay will save the game file with other completed games for replaying the match later with opening up the file explorer.</a:t>
            </a:r>
          </a:p>
          <a:p>
            <a:endParaRPr lang="en-US" sz="1400" dirty="0"/>
          </a:p>
          <a:p>
            <a:r>
              <a:rPr lang="en-US" sz="1400" dirty="0"/>
              <a:t>Quit will take the user back to the main menu</a:t>
            </a:r>
          </a:p>
        </p:txBody>
      </p:sp>
      <p:pic>
        <p:nvPicPr>
          <p:cNvPr id="20" name="Picture 19" descr="A picture containing text, clipart&#10;&#10;Description automatically generated">
            <a:extLst>
              <a:ext uri="{FF2B5EF4-FFF2-40B4-BE49-F238E27FC236}">
                <a16:creationId xmlns:a16="http://schemas.microsoft.com/office/drawing/2014/main" id="{3C541087-E75F-F2C5-ED8A-2A2B301A649C}"/>
              </a:ext>
            </a:extLst>
          </p:cNvPr>
          <p:cNvPicPr>
            <a:picLocks noChangeAspect="1"/>
          </p:cNvPicPr>
          <p:nvPr/>
        </p:nvPicPr>
        <p:blipFill>
          <a:blip r:embed="rId3"/>
          <a:stretch>
            <a:fillRect/>
          </a:stretch>
        </p:blipFill>
        <p:spPr>
          <a:xfrm>
            <a:off x="4185939" y="2702540"/>
            <a:ext cx="609600" cy="609600"/>
          </a:xfrm>
          <a:prstGeom prst="rect">
            <a:avLst/>
          </a:prstGeom>
        </p:spPr>
      </p:pic>
      <p:pic>
        <p:nvPicPr>
          <p:cNvPr id="21" name="Picture 20" descr="A white bird with a black background&#10;&#10;Description automatically generated with low confidence">
            <a:extLst>
              <a:ext uri="{FF2B5EF4-FFF2-40B4-BE49-F238E27FC236}">
                <a16:creationId xmlns:a16="http://schemas.microsoft.com/office/drawing/2014/main" id="{9AD089C6-7B6E-0400-834C-AA9B92244363}"/>
              </a:ext>
            </a:extLst>
          </p:cNvPr>
          <p:cNvPicPr>
            <a:picLocks noChangeAspect="1"/>
          </p:cNvPicPr>
          <p:nvPr/>
        </p:nvPicPr>
        <p:blipFill>
          <a:blip r:embed="rId4"/>
          <a:stretch>
            <a:fillRect/>
          </a:stretch>
        </p:blipFill>
        <p:spPr>
          <a:xfrm>
            <a:off x="5584225" y="2744979"/>
            <a:ext cx="609600" cy="609600"/>
          </a:xfrm>
          <a:prstGeom prst="rect">
            <a:avLst/>
          </a:prstGeom>
        </p:spPr>
      </p:pic>
      <p:pic>
        <p:nvPicPr>
          <p:cNvPr id="25" name="Picture 24" descr="A picture containing text, weapon&#10;&#10;Description automatically generated">
            <a:extLst>
              <a:ext uri="{FF2B5EF4-FFF2-40B4-BE49-F238E27FC236}">
                <a16:creationId xmlns:a16="http://schemas.microsoft.com/office/drawing/2014/main" id="{C12B14A7-438F-23D5-3FE3-C6045F3B211B}"/>
              </a:ext>
            </a:extLst>
          </p:cNvPr>
          <p:cNvPicPr>
            <a:picLocks noChangeAspect="1"/>
          </p:cNvPicPr>
          <p:nvPr/>
        </p:nvPicPr>
        <p:blipFill>
          <a:blip r:embed="rId5"/>
          <a:stretch>
            <a:fillRect/>
          </a:stretch>
        </p:blipFill>
        <p:spPr>
          <a:xfrm>
            <a:off x="4169006" y="5587086"/>
            <a:ext cx="609600" cy="609600"/>
          </a:xfrm>
          <a:prstGeom prst="rect">
            <a:avLst/>
          </a:prstGeom>
        </p:spPr>
      </p:pic>
      <p:pic>
        <p:nvPicPr>
          <p:cNvPr id="26" name="Picture 25" descr="A silhouette of a person&#10;&#10;Description automatically generated with low confidence">
            <a:extLst>
              <a:ext uri="{FF2B5EF4-FFF2-40B4-BE49-F238E27FC236}">
                <a16:creationId xmlns:a16="http://schemas.microsoft.com/office/drawing/2014/main" id="{758E0A2A-2A81-C52B-B1C9-A33C8B13CBF2}"/>
              </a:ext>
            </a:extLst>
          </p:cNvPr>
          <p:cNvPicPr>
            <a:picLocks noChangeAspect="1"/>
          </p:cNvPicPr>
          <p:nvPr/>
        </p:nvPicPr>
        <p:blipFill>
          <a:blip r:embed="rId6"/>
          <a:stretch>
            <a:fillRect/>
          </a:stretch>
        </p:blipFill>
        <p:spPr>
          <a:xfrm>
            <a:off x="6310610" y="4879156"/>
            <a:ext cx="609600" cy="609600"/>
          </a:xfrm>
          <a:prstGeom prst="rect">
            <a:avLst/>
          </a:prstGeom>
        </p:spPr>
      </p:pic>
      <p:pic>
        <p:nvPicPr>
          <p:cNvPr id="27" name="Picture 26" descr="A picture containing text, clipart, gear&#10;&#10;Description automatically generated">
            <a:extLst>
              <a:ext uri="{FF2B5EF4-FFF2-40B4-BE49-F238E27FC236}">
                <a16:creationId xmlns:a16="http://schemas.microsoft.com/office/drawing/2014/main" id="{07BEA7F1-0CFC-112A-9580-3A1644326A0A}"/>
              </a:ext>
            </a:extLst>
          </p:cNvPr>
          <p:cNvPicPr>
            <a:picLocks noChangeAspect="1"/>
          </p:cNvPicPr>
          <p:nvPr/>
        </p:nvPicPr>
        <p:blipFill>
          <a:blip r:embed="rId7"/>
          <a:stretch>
            <a:fillRect/>
          </a:stretch>
        </p:blipFill>
        <p:spPr>
          <a:xfrm>
            <a:off x="3443764" y="5589607"/>
            <a:ext cx="609600" cy="609600"/>
          </a:xfrm>
          <a:prstGeom prst="rect">
            <a:avLst/>
          </a:prstGeom>
        </p:spPr>
      </p:pic>
      <p:pic>
        <p:nvPicPr>
          <p:cNvPr id="29" name="Picture 28" descr="Icon&#10;&#10;Description automatically generated with low confidence">
            <a:extLst>
              <a:ext uri="{FF2B5EF4-FFF2-40B4-BE49-F238E27FC236}">
                <a16:creationId xmlns:a16="http://schemas.microsoft.com/office/drawing/2014/main" id="{D6A7E508-F6A1-7B18-2038-5BCDE3C94800}"/>
              </a:ext>
            </a:extLst>
          </p:cNvPr>
          <p:cNvPicPr>
            <a:picLocks noChangeAspect="1"/>
          </p:cNvPicPr>
          <p:nvPr/>
        </p:nvPicPr>
        <p:blipFill>
          <a:blip r:embed="rId8"/>
          <a:stretch>
            <a:fillRect/>
          </a:stretch>
        </p:blipFill>
        <p:spPr>
          <a:xfrm>
            <a:off x="6316823" y="5589607"/>
            <a:ext cx="609600" cy="609600"/>
          </a:xfrm>
          <a:prstGeom prst="rect">
            <a:avLst/>
          </a:prstGeom>
        </p:spPr>
      </p:pic>
      <p:pic>
        <p:nvPicPr>
          <p:cNvPr id="30" name="Picture 29" descr="Icon&#10;&#10;Description automatically generated with low confidence">
            <a:extLst>
              <a:ext uri="{FF2B5EF4-FFF2-40B4-BE49-F238E27FC236}">
                <a16:creationId xmlns:a16="http://schemas.microsoft.com/office/drawing/2014/main" id="{809397A4-4AAA-99C7-C532-2E2A7CF030F8}"/>
              </a:ext>
            </a:extLst>
          </p:cNvPr>
          <p:cNvPicPr>
            <a:picLocks noChangeAspect="1"/>
          </p:cNvPicPr>
          <p:nvPr/>
        </p:nvPicPr>
        <p:blipFill>
          <a:blip r:embed="rId8"/>
          <a:stretch>
            <a:fillRect/>
          </a:stretch>
        </p:blipFill>
        <p:spPr>
          <a:xfrm>
            <a:off x="1240122" y="5600941"/>
            <a:ext cx="609600" cy="609600"/>
          </a:xfrm>
          <a:prstGeom prst="rect">
            <a:avLst/>
          </a:prstGeom>
        </p:spPr>
      </p:pic>
      <p:pic>
        <p:nvPicPr>
          <p:cNvPr id="31" name="Picture 30" descr="A white bird with a black background&#10;&#10;Description automatically generated with low confidence">
            <a:extLst>
              <a:ext uri="{FF2B5EF4-FFF2-40B4-BE49-F238E27FC236}">
                <a16:creationId xmlns:a16="http://schemas.microsoft.com/office/drawing/2014/main" id="{6654BB64-2270-E53C-0397-5A71422F567F}"/>
              </a:ext>
            </a:extLst>
          </p:cNvPr>
          <p:cNvPicPr>
            <a:picLocks noChangeAspect="1"/>
          </p:cNvPicPr>
          <p:nvPr/>
        </p:nvPicPr>
        <p:blipFill>
          <a:blip r:embed="rId4"/>
          <a:stretch>
            <a:fillRect/>
          </a:stretch>
        </p:blipFill>
        <p:spPr>
          <a:xfrm>
            <a:off x="1981256" y="4182346"/>
            <a:ext cx="609600" cy="609600"/>
          </a:xfrm>
          <a:prstGeom prst="rect">
            <a:avLst/>
          </a:prstGeom>
        </p:spPr>
      </p:pic>
      <p:pic>
        <p:nvPicPr>
          <p:cNvPr id="32" name="Picture 31" descr="A picture containing text, clipart&#10;&#10;Description automatically generated">
            <a:extLst>
              <a:ext uri="{FF2B5EF4-FFF2-40B4-BE49-F238E27FC236}">
                <a16:creationId xmlns:a16="http://schemas.microsoft.com/office/drawing/2014/main" id="{C359B121-00CD-1D71-B030-5D79926E95DA}"/>
              </a:ext>
            </a:extLst>
          </p:cNvPr>
          <p:cNvPicPr>
            <a:picLocks noChangeAspect="1"/>
          </p:cNvPicPr>
          <p:nvPr/>
        </p:nvPicPr>
        <p:blipFill>
          <a:blip r:embed="rId3"/>
          <a:stretch>
            <a:fillRect/>
          </a:stretch>
        </p:blipFill>
        <p:spPr>
          <a:xfrm>
            <a:off x="6310608" y="4137648"/>
            <a:ext cx="609600" cy="609600"/>
          </a:xfrm>
          <a:prstGeom prst="rect">
            <a:avLst/>
          </a:prstGeom>
        </p:spPr>
      </p:pic>
      <p:pic>
        <p:nvPicPr>
          <p:cNvPr id="33" name="Picture 32" descr="A silhouette of a person&#10;&#10;Description automatically generated with low confidence">
            <a:extLst>
              <a:ext uri="{FF2B5EF4-FFF2-40B4-BE49-F238E27FC236}">
                <a16:creationId xmlns:a16="http://schemas.microsoft.com/office/drawing/2014/main" id="{1BA8955A-85EB-A904-FB61-E9B580B7784E}"/>
              </a:ext>
            </a:extLst>
          </p:cNvPr>
          <p:cNvPicPr>
            <a:picLocks noChangeAspect="1"/>
          </p:cNvPicPr>
          <p:nvPr/>
        </p:nvPicPr>
        <p:blipFill>
          <a:blip r:embed="rId6"/>
          <a:stretch>
            <a:fillRect/>
          </a:stretch>
        </p:blipFill>
        <p:spPr>
          <a:xfrm>
            <a:off x="5573448" y="4137648"/>
            <a:ext cx="609600" cy="609600"/>
          </a:xfrm>
          <a:prstGeom prst="rect">
            <a:avLst/>
          </a:prstGeom>
        </p:spPr>
      </p:pic>
      <p:pic>
        <p:nvPicPr>
          <p:cNvPr id="34" name="Picture 33" descr="A silhouette of a person&#10;&#10;Description automatically generated with low confidence">
            <a:extLst>
              <a:ext uri="{FF2B5EF4-FFF2-40B4-BE49-F238E27FC236}">
                <a16:creationId xmlns:a16="http://schemas.microsoft.com/office/drawing/2014/main" id="{D9CCFF8D-A3A4-8223-09E3-8661C436E696}"/>
              </a:ext>
            </a:extLst>
          </p:cNvPr>
          <p:cNvPicPr>
            <a:picLocks noChangeAspect="1"/>
          </p:cNvPicPr>
          <p:nvPr/>
        </p:nvPicPr>
        <p:blipFill>
          <a:blip r:embed="rId6"/>
          <a:stretch>
            <a:fillRect/>
          </a:stretch>
        </p:blipFill>
        <p:spPr>
          <a:xfrm>
            <a:off x="4895916" y="4896089"/>
            <a:ext cx="609600" cy="609600"/>
          </a:xfrm>
          <a:prstGeom prst="rect">
            <a:avLst/>
          </a:prstGeom>
        </p:spPr>
      </p:pic>
      <p:pic>
        <p:nvPicPr>
          <p:cNvPr id="35" name="Picture 34" descr="A silhouette of a person&#10;&#10;Description automatically generated with low confidence">
            <a:extLst>
              <a:ext uri="{FF2B5EF4-FFF2-40B4-BE49-F238E27FC236}">
                <a16:creationId xmlns:a16="http://schemas.microsoft.com/office/drawing/2014/main" id="{AF64002E-B338-30B1-06A5-E301C5A481AA}"/>
              </a:ext>
            </a:extLst>
          </p:cNvPr>
          <p:cNvPicPr>
            <a:picLocks noChangeAspect="1"/>
          </p:cNvPicPr>
          <p:nvPr/>
        </p:nvPicPr>
        <p:blipFill>
          <a:blip r:embed="rId6"/>
          <a:stretch>
            <a:fillRect/>
          </a:stretch>
        </p:blipFill>
        <p:spPr>
          <a:xfrm>
            <a:off x="4135589" y="4896089"/>
            <a:ext cx="609600" cy="609600"/>
          </a:xfrm>
          <a:prstGeom prst="rect">
            <a:avLst/>
          </a:prstGeom>
        </p:spPr>
      </p:pic>
      <p:pic>
        <p:nvPicPr>
          <p:cNvPr id="36" name="Picture 35" descr="A silhouette of a person&#10;&#10;Description automatically generated with low confidence">
            <a:extLst>
              <a:ext uri="{FF2B5EF4-FFF2-40B4-BE49-F238E27FC236}">
                <a16:creationId xmlns:a16="http://schemas.microsoft.com/office/drawing/2014/main" id="{84FC5D2B-B16A-9969-92A9-32606FF352D9}"/>
              </a:ext>
            </a:extLst>
          </p:cNvPr>
          <p:cNvPicPr>
            <a:picLocks noChangeAspect="1"/>
          </p:cNvPicPr>
          <p:nvPr/>
        </p:nvPicPr>
        <p:blipFill>
          <a:blip r:embed="rId6"/>
          <a:stretch>
            <a:fillRect/>
          </a:stretch>
        </p:blipFill>
        <p:spPr>
          <a:xfrm>
            <a:off x="3440359" y="4165413"/>
            <a:ext cx="609600" cy="609600"/>
          </a:xfrm>
          <a:prstGeom prst="rect">
            <a:avLst/>
          </a:prstGeom>
        </p:spPr>
      </p:pic>
      <p:pic>
        <p:nvPicPr>
          <p:cNvPr id="37" name="Picture 36" descr="A silhouette of a person&#10;&#10;Description automatically generated with low confidence">
            <a:extLst>
              <a:ext uri="{FF2B5EF4-FFF2-40B4-BE49-F238E27FC236}">
                <a16:creationId xmlns:a16="http://schemas.microsoft.com/office/drawing/2014/main" id="{5134BDB6-221E-A505-6969-776D7DA7FE07}"/>
              </a:ext>
            </a:extLst>
          </p:cNvPr>
          <p:cNvPicPr>
            <a:picLocks noChangeAspect="1"/>
          </p:cNvPicPr>
          <p:nvPr/>
        </p:nvPicPr>
        <p:blipFill>
          <a:blip r:embed="rId6"/>
          <a:stretch>
            <a:fillRect/>
          </a:stretch>
        </p:blipFill>
        <p:spPr>
          <a:xfrm>
            <a:off x="2725474" y="4896089"/>
            <a:ext cx="609600" cy="609600"/>
          </a:xfrm>
          <a:prstGeom prst="rect">
            <a:avLst/>
          </a:prstGeom>
        </p:spPr>
      </p:pic>
      <p:pic>
        <p:nvPicPr>
          <p:cNvPr id="38" name="Picture 37" descr="A silhouette of a person&#10;&#10;Description automatically generated with low confidence">
            <a:extLst>
              <a:ext uri="{FF2B5EF4-FFF2-40B4-BE49-F238E27FC236}">
                <a16:creationId xmlns:a16="http://schemas.microsoft.com/office/drawing/2014/main" id="{B7E36693-6CEB-D139-D16F-7C4260181BC9}"/>
              </a:ext>
            </a:extLst>
          </p:cNvPr>
          <p:cNvPicPr>
            <a:picLocks noChangeAspect="1"/>
          </p:cNvPicPr>
          <p:nvPr/>
        </p:nvPicPr>
        <p:blipFill>
          <a:blip r:embed="rId6"/>
          <a:stretch>
            <a:fillRect/>
          </a:stretch>
        </p:blipFill>
        <p:spPr>
          <a:xfrm>
            <a:off x="1243045" y="4896089"/>
            <a:ext cx="609600" cy="609600"/>
          </a:xfrm>
          <a:prstGeom prst="rect">
            <a:avLst/>
          </a:prstGeom>
        </p:spPr>
      </p:pic>
      <p:pic>
        <p:nvPicPr>
          <p:cNvPr id="39" name="Picture 38" descr="A picture containing scissors, tool, brass knucks, weapon&#10;&#10;Description automatically generated">
            <a:extLst>
              <a:ext uri="{FF2B5EF4-FFF2-40B4-BE49-F238E27FC236}">
                <a16:creationId xmlns:a16="http://schemas.microsoft.com/office/drawing/2014/main" id="{2000919A-94A7-D634-4CD0-98847368AF43}"/>
              </a:ext>
            </a:extLst>
          </p:cNvPr>
          <p:cNvPicPr>
            <a:picLocks noChangeAspect="1"/>
          </p:cNvPicPr>
          <p:nvPr/>
        </p:nvPicPr>
        <p:blipFill>
          <a:blip r:embed="rId9"/>
          <a:stretch>
            <a:fillRect/>
          </a:stretch>
        </p:blipFill>
        <p:spPr>
          <a:xfrm>
            <a:off x="4169455" y="570725"/>
            <a:ext cx="609600" cy="609600"/>
          </a:xfrm>
          <a:prstGeom prst="rect">
            <a:avLst/>
          </a:prstGeom>
        </p:spPr>
      </p:pic>
      <p:pic>
        <p:nvPicPr>
          <p:cNvPr id="40" name="Picture 39" descr="Shape&#10;&#10;Description automatically generated with low confidence">
            <a:extLst>
              <a:ext uri="{FF2B5EF4-FFF2-40B4-BE49-F238E27FC236}">
                <a16:creationId xmlns:a16="http://schemas.microsoft.com/office/drawing/2014/main" id="{5F83B1F5-22C7-5798-B91E-976F7EB7E415}"/>
              </a:ext>
            </a:extLst>
          </p:cNvPr>
          <p:cNvPicPr>
            <a:picLocks noChangeAspect="1"/>
          </p:cNvPicPr>
          <p:nvPr/>
        </p:nvPicPr>
        <p:blipFill>
          <a:blip r:embed="rId10"/>
          <a:stretch>
            <a:fillRect/>
          </a:stretch>
        </p:blipFill>
        <p:spPr>
          <a:xfrm>
            <a:off x="1267037" y="1314861"/>
            <a:ext cx="609600" cy="609600"/>
          </a:xfrm>
          <a:prstGeom prst="rect">
            <a:avLst/>
          </a:prstGeom>
        </p:spPr>
      </p:pic>
      <p:pic>
        <p:nvPicPr>
          <p:cNvPr id="41" name="Picture 40" descr="A close-up of a ring&#10;&#10;Description automatically generated with low confidence">
            <a:extLst>
              <a:ext uri="{FF2B5EF4-FFF2-40B4-BE49-F238E27FC236}">
                <a16:creationId xmlns:a16="http://schemas.microsoft.com/office/drawing/2014/main" id="{E10F1E0A-3067-B6FB-8FE5-64BCE945A9AC}"/>
              </a:ext>
            </a:extLst>
          </p:cNvPr>
          <p:cNvPicPr>
            <a:picLocks noChangeAspect="1"/>
          </p:cNvPicPr>
          <p:nvPr/>
        </p:nvPicPr>
        <p:blipFill>
          <a:blip r:embed="rId11"/>
          <a:stretch>
            <a:fillRect/>
          </a:stretch>
        </p:blipFill>
        <p:spPr>
          <a:xfrm>
            <a:off x="3457293" y="588516"/>
            <a:ext cx="609600" cy="609600"/>
          </a:xfrm>
          <a:prstGeom prst="rect">
            <a:avLst/>
          </a:prstGeom>
        </p:spPr>
      </p:pic>
      <p:pic>
        <p:nvPicPr>
          <p:cNvPr id="42" name="Picture 41" descr="Icon&#10;&#10;Description automatically generated with medium confidence">
            <a:extLst>
              <a:ext uri="{FF2B5EF4-FFF2-40B4-BE49-F238E27FC236}">
                <a16:creationId xmlns:a16="http://schemas.microsoft.com/office/drawing/2014/main" id="{6DD02208-6262-586A-FDDA-080C5C19B674}"/>
              </a:ext>
            </a:extLst>
          </p:cNvPr>
          <p:cNvPicPr>
            <a:picLocks noChangeAspect="1"/>
          </p:cNvPicPr>
          <p:nvPr/>
        </p:nvPicPr>
        <p:blipFill>
          <a:blip r:embed="rId12"/>
          <a:stretch>
            <a:fillRect/>
          </a:stretch>
        </p:blipFill>
        <p:spPr>
          <a:xfrm>
            <a:off x="1269284" y="601410"/>
            <a:ext cx="609600" cy="609600"/>
          </a:xfrm>
          <a:prstGeom prst="rect">
            <a:avLst/>
          </a:prstGeom>
        </p:spPr>
      </p:pic>
      <p:pic>
        <p:nvPicPr>
          <p:cNvPr id="43" name="Picture 42">
            <a:extLst>
              <a:ext uri="{FF2B5EF4-FFF2-40B4-BE49-F238E27FC236}">
                <a16:creationId xmlns:a16="http://schemas.microsoft.com/office/drawing/2014/main" id="{E7F6C181-FB25-0F97-FCD2-159280964463}"/>
              </a:ext>
            </a:extLst>
          </p:cNvPr>
          <p:cNvPicPr>
            <a:picLocks noChangeAspect="1"/>
          </p:cNvPicPr>
          <p:nvPr/>
        </p:nvPicPr>
        <p:blipFill>
          <a:blip r:embed="rId13"/>
          <a:stretch>
            <a:fillRect/>
          </a:stretch>
        </p:blipFill>
        <p:spPr>
          <a:xfrm>
            <a:off x="5599968" y="588516"/>
            <a:ext cx="609600" cy="609600"/>
          </a:xfrm>
          <a:prstGeom prst="rect">
            <a:avLst/>
          </a:prstGeom>
        </p:spPr>
      </p:pic>
      <p:pic>
        <p:nvPicPr>
          <p:cNvPr id="44" name="Picture 43" descr="Icon&#10;&#10;Description automatically generated with medium confidence">
            <a:extLst>
              <a:ext uri="{FF2B5EF4-FFF2-40B4-BE49-F238E27FC236}">
                <a16:creationId xmlns:a16="http://schemas.microsoft.com/office/drawing/2014/main" id="{C9DA06E1-BAF4-F69B-9BFA-CDA79EA33B98}"/>
              </a:ext>
            </a:extLst>
          </p:cNvPr>
          <p:cNvPicPr>
            <a:picLocks noChangeAspect="1"/>
          </p:cNvPicPr>
          <p:nvPr/>
        </p:nvPicPr>
        <p:blipFill>
          <a:blip r:embed="rId12"/>
          <a:stretch>
            <a:fillRect/>
          </a:stretch>
        </p:blipFill>
        <p:spPr>
          <a:xfrm>
            <a:off x="6311961" y="601410"/>
            <a:ext cx="609600" cy="609600"/>
          </a:xfrm>
          <a:prstGeom prst="rect">
            <a:avLst/>
          </a:prstGeom>
        </p:spPr>
      </p:pic>
      <p:pic>
        <p:nvPicPr>
          <p:cNvPr id="45" name="Picture 44" descr="Shape&#10;&#10;Description automatically generated with low confidence">
            <a:extLst>
              <a:ext uri="{FF2B5EF4-FFF2-40B4-BE49-F238E27FC236}">
                <a16:creationId xmlns:a16="http://schemas.microsoft.com/office/drawing/2014/main" id="{BC8323D4-0E69-E494-ACC8-2CC74D547B92}"/>
              </a:ext>
            </a:extLst>
          </p:cNvPr>
          <p:cNvPicPr>
            <a:picLocks noChangeAspect="1"/>
          </p:cNvPicPr>
          <p:nvPr/>
        </p:nvPicPr>
        <p:blipFill>
          <a:blip r:embed="rId10"/>
          <a:stretch>
            <a:fillRect/>
          </a:stretch>
        </p:blipFill>
        <p:spPr>
          <a:xfrm>
            <a:off x="4166892" y="1345766"/>
            <a:ext cx="609600" cy="609600"/>
          </a:xfrm>
          <a:prstGeom prst="rect">
            <a:avLst/>
          </a:prstGeom>
        </p:spPr>
      </p:pic>
      <p:pic>
        <p:nvPicPr>
          <p:cNvPr id="46" name="Picture 45" descr="Shape&#10;&#10;Description automatically generated with low confidence">
            <a:extLst>
              <a:ext uri="{FF2B5EF4-FFF2-40B4-BE49-F238E27FC236}">
                <a16:creationId xmlns:a16="http://schemas.microsoft.com/office/drawing/2014/main" id="{D5240861-B530-EBD6-FFD6-A2370F942D6C}"/>
              </a:ext>
            </a:extLst>
          </p:cNvPr>
          <p:cNvPicPr>
            <a:picLocks noChangeAspect="1"/>
          </p:cNvPicPr>
          <p:nvPr/>
        </p:nvPicPr>
        <p:blipFill>
          <a:blip r:embed="rId10"/>
          <a:stretch>
            <a:fillRect/>
          </a:stretch>
        </p:blipFill>
        <p:spPr>
          <a:xfrm>
            <a:off x="6320492" y="1322536"/>
            <a:ext cx="609600" cy="609600"/>
          </a:xfrm>
          <a:prstGeom prst="rect">
            <a:avLst/>
          </a:prstGeom>
        </p:spPr>
      </p:pic>
      <p:pic>
        <p:nvPicPr>
          <p:cNvPr id="49" name="Picture 48" descr="Shape&#10;&#10;Description automatically generated with low confidence">
            <a:extLst>
              <a:ext uri="{FF2B5EF4-FFF2-40B4-BE49-F238E27FC236}">
                <a16:creationId xmlns:a16="http://schemas.microsoft.com/office/drawing/2014/main" id="{CB5CAC52-D857-00B1-F48B-B7A0A8E52271}"/>
              </a:ext>
            </a:extLst>
          </p:cNvPr>
          <p:cNvPicPr>
            <a:picLocks noChangeAspect="1"/>
          </p:cNvPicPr>
          <p:nvPr/>
        </p:nvPicPr>
        <p:blipFill>
          <a:blip r:embed="rId10"/>
          <a:stretch>
            <a:fillRect/>
          </a:stretch>
        </p:blipFill>
        <p:spPr>
          <a:xfrm>
            <a:off x="5584225" y="1981185"/>
            <a:ext cx="609600" cy="609600"/>
          </a:xfrm>
          <a:prstGeom prst="rect">
            <a:avLst/>
          </a:prstGeom>
        </p:spPr>
      </p:pic>
      <p:pic>
        <p:nvPicPr>
          <p:cNvPr id="51" name="Picture 50" descr="Icon&#10;&#10;Description automatically generated with medium confidence">
            <a:extLst>
              <a:ext uri="{FF2B5EF4-FFF2-40B4-BE49-F238E27FC236}">
                <a16:creationId xmlns:a16="http://schemas.microsoft.com/office/drawing/2014/main" id="{4F182ABE-CCF7-8C16-5997-825AA4A68527}"/>
              </a:ext>
            </a:extLst>
          </p:cNvPr>
          <p:cNvPicPr>
            <a:picLocks noChangeAspect="1"/>
          </p:cNvPicPr>
          <p:nvPr/>
        </p:nvPicPr>
        <p:blipFill>
          <a:blip r:embed="rId12"/>
          <a:stretch>
            <a:fillRect/>
          </a:stretch>
        </p:blipFill>
        <p:spPr>
          <a:xfrm>
            <a:off x="2704144" y="3429000"/>
            <a:ext cx="609600" cy="609600"/>
          </a:xfrm>
          <a:prstGeom prst="rect">
            <a:avLst/>
          </a:prstGeom>
        </p:spPr>
      </p:pic>
      <p:pic>
        <p:nvPicPr>
          <p:cNvPr id="61" name="Picture 60" descr="A white bird with a black background&#10;&#10;Description automatically generated with low confidence">
            <a:extLst>
              <a:ext uri="{FF2B5EF4-FFF2-40B4-BE49-F238E27FC236}">
                <a16:creationId xmlns:a16="http://schemas.microsoft.com/office/drawing/2014/main" id="{7B400639-69D2-894A-FA0C-94972310C8DB}"/>
              </a:ext>
            </a:extLst>
          </p:cNvPr>
          <p:cNvPicPr>
            <a:picLocks noChangeAspect="1"/>
          </p:cNvPicPr>
          <p:nvPr/>
        </p:nvPicPr>
        <p:blipFill>
          <a:blip r:embed="rId4"/>
          <a:stretch>
            <a:fillRect/>
          </a:stretch>
        </p:blipFill>
        <p:spPr>
          <a:xfrm>
            <a:off x="1981446" y="588516"/>
            <a:ext cx="609600" cy="609600"/>
          </a:xfrm>
          <a:prstGeom prst="rect">
            <a:avLst/>
          </a:prstGeom>
        </p:spPr>
      </p:pic>
      <p:sp>
        <p:nvSpPr>
          <p:cNvPr id="63" name="Rectangle 62">
            <a:extLst>
              <a:ext uri="{FF2B5EF4-FFF2-40B4-BE49-F238E27FC236}">
                <a16:creationId xmlns:a16="http://schemas.microsoft.com/office/drawing/2014/main" id="{F2581C9F-0AF2-8201-4311-488911C7BD73}"/>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63">
            <a:extLst>
              <a:ext uri="{FF2B5EF4-FFF2-40B4-BE49-F238E27FC236}">
                <a16:creationId xmlns:a16="http://schemas.microsoft.com/office/drawing/2014/main" id="{AA6ECF28-052E-629E-AA36-F76128CCEB1D}"/>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65" name="TextBox 64">
            <a:extLst>
              <a:ext uri="{FF2B5EF4-FFF2-40B4-BE49-F238E27FC236}">
                <a16:creationId xmlns:a16="http://schemas.microsoft.com/office/drawing/2014/main" id="{954BBB39-B27D-E97A-0AC1-AD8B5415BACB}"/>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67" name="TextBox 66">
            <a:extLst>
              <a:ext uri="{FF2B5EF4-FFF2-40B4-BE49-F238E27FC236}">
                <a16:creationId xmlns:a16="http://schemas.microsoft.com/office/drawing/2014/main" id="{73102F46-F556-8BB9-D8BC-BFD6C2EA7DFE}"/>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69" name="TextBox 68">
            <a:extLst>
              <a:ext uri="{FF2B5EF4-FFF2-40B4-BE49-F238E27FC236}">
                <a16:creationId xmlns:a16="http://schemas.microsoft.com/office/drawing/2014/main" id="{589D1842-A575-FA24-73CC-1ACB089EB574}"/>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71" name="Rectangle 70">
            <a:extLst>
              <a:ext uri="{FF2B5EF4-FFF2-40B4-BE49-F238E27FC236}">
                <a16:creationId xmlns:a16="http://schemas.microsoft.com/office/drawing/2014/main" id="{B4A11BF9-6CF3-C292-246B-F749A30EA254}"/>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descr="Shape&#10;&#10;Description automatically generated with low confidence">
            <a:extLst>
              <a:ext uri="{FF2B5EF4-FFF2-40B4-BE49-F238E27FC236}">
                <a16:creationId xmlns:a16="http://schemas.microsoft.com/office/drawing/2014/main" id="{561E9803-EAD4-C3A1-418F-35CEBC9616CB}"/>
              </a:ext>
            </a:extLst>
          </p:cNvPr>
          <p:cNvPicPr>
            <a:picLocks noChangeAspect="1"/>
          </p:cNvPicPr>
          <p:nvPr/>
        </p:nvPicPr>
        <p:blipFill>
          <a:blip r:embed="rId10"/>
          <a:stretch>
            <a:fillRect/>
          </a:stretch>
        </p:blipFill>
        <p:spPr>
          <a:xfrm>
            <a:off x="246556" y="5702522"/>
            <a:ext cx="502746" cy="502746"/>
          </a:xfrm>
          <a:prstGeom prst="rect">
            <a:avLst/>
          </a:prstGeom>
        </p:spPr>
      </p:pic>
      <p:pic>
        <p:nvPicPr>
          <p:cNvPr id="78" name="Picture 77" descr="Diagram&#10;&#10;Description automatically generated">
            <a:extLst>
              <a:ext uri="{FF2B5EF4-FFF2-40B4-BE49-F238E27FC236}">
                <a16:creationId xmlns:a16="http://schemas.microsoft.com/office/drawing/2014/main" id="{9CF165BD-65CB-EB78-BC1F-EE2A5F2BFCAC}"/>
              </a:ext>
            </a:extLst>
          </p:cNvPr>
          <p:cNvPicPr>
            <a:picLocks noChangeAspect="1"/>
          </p:cNvPicPr>
          <p:nvPr/>
        </p:nvPicPr>
        <p:blipFill>
          <a:blip r:embed="rId14"/>
          <a:stretch>
            <a:fillRect/>
          </a:stretch>
        </p:blipFill>
        <p:spPr>
          <a:xfrm>
            <a:off x="254475" y="3630547"/>
            <a:ext cx="502745" cy="502745"/>
          </a:xfrm>
          <a:prstGeom prst="rect">
            <a:avLst/>
          </a:prstGeom>
        </p:spPr>
      </p:pic>
      <p:sp>
        <p:nvSpPr>
          <p:cNvPr id="79" name="TextBox 78">
            <a:extLst>
              <a:ext uri="{FF2B5EF4-FFF2-40B4-BE49-F238E27FC236}">
                <a16:creationId xmlns:a16="http://schemas.microsoft.com/office/drawing/2014/main" id="{FFE355DB-4190-AF64-A831-DCC1ABEF00AD}"/>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sp>
        <p:nvSpPr>
          <p:cNvPr id="81" name="TextBox 80">
            <a:extLst>
              <a:ext uri="{FF2B5EF4-FFF2-40B4-BE49-F238E27FC236}">
                <a16:creationId xmlns:a16="http://schemas.microsoft.com/office/drawing/2014/main" id="{4FD95E7C-4F30-E2AF-3D4E-0584B2480B8B}"/>
              </a:ext>
            </a:extLst>
          </p:cNvPr>
          <p:cNvSpPr txBox="1"/>
          <p:nvPr/>
        </p:nvSpPr>
        <p:spPr>
          <a:xfrm>
            <a:off x="660451" y="5745943"/>
            <a:ext cx="403102" cy="369332"/>
          </a:xfrm>
          <a:prstGeom prst="rect">
            <a:avLst/>
          </a:prstGeom>
          <a:noFill/>
        </p:spPr>
        <p:txBody>
          <a:bodyPr wrap="square" rtlCol="0">
            <a:spAutoFit/>
          </a:bodyPr>
          <a:lstStyle/>
          <a:p>
            <a:r>
              <a:rPr lang="en-US" dirty="0"/>
              <a:t>x4</a:t>
            </a:r>
          </a:p>
        </p:txBody>
      </p:sp>
      <p:pic>
        <p:nvPicPr>
          <p:cNvPr id="85" name="Picture 84">
            <a:extLst>
              <a:ext uri="{FF2B5EF4-FFF2-40B4-BE49-F238E27FC236}">
                <a16:creationId xmlns:a16="http://schemas.microsoft.com/office/drawing/2014/main" id="{7863659E-6428-9310-9267-90C2FD605151}"/>
              </a:ext>
            </a:extLst>
          </p:cNvPr>
          <p:cNvPicPr>
            <a:picLocks noChangeAspect="1"/>
          </p:cNvPicPr>
          <p:nvPr/>
        </p:nvPicPr>
        <p:blipFill>
          <a:blip r:embed="rId13"/>
          <a:stretch>
            <a:fillRect/>
          </a:stretch>
        </p:blipFill>
        <p:spPr>
          <a:xfrm>
            <a:off x="250326" y="4273968"/>
            <a:ext cx="502745" cy="502745"/>
          </a:xfrm>
          <a:prstGeom prst="rect">
            <a:avLst/>
          </a:prstGeom>
        </p:spPr>
      </p:pic>
      <p:sp>
        <p:nvSpPr>
          <p:cNvPr id="86" name="TextBox 85">
            <a:extLst>
              <a:ext uri="{FF2B5EF4-FFF2-40B4-BE49-F238E27FC236}">
                <a16:creationId xmlns:a16="http://schemas.microsoft.com/office/drawing/2014/main" id="{D0E51DCF-95CF-5E5A-27C6-93D0EE558239}"/>
              </a:ext>
            </a:extLst>
          </p:cNvPr>
          <p:cNvSpPr txBox="1"/>
          <p:nvPr/>
        </p:nvSpPr>
        <p:spPr>
          <a:xfrm>
            <a:off x="649225" y="4348086"/>
            <a:ext cx="403102" cy="369332"/>
          </a:xfrm>
          <a:prstGeom prst="rect">
            <a:avLst/>
          </a:prstGeom>
          <a:noFill/>
        </p:spPr>
        <p:txBody>
          <a:bodyPr wrap="square" rtlCol="0">
            <a:spAutoFit/>
          </a:bodyPr>
          <a:lstStyle/>
          <a:p>
            <a:r>
              <a:rPr lang="en-US" dirty="0"/>
              <a:t>x1</a:t>
            </a:r>
          </a:p>
        </p:txBody>
      </p:sp>
      <p:pic>
        <p:nvPicPr>
          <p:cNvPr id="87" name="Picture 86" descr="A silhouette of a person&#10;&#10;Description automatically generated with low confidence">
            <a:extLst>
              <a:ext uri="{FF2B5EF4-FFF2-40B4-BE49-F238E27FC236}">
                <a16:creationId xmlns:a16="http://schemas.microsoft.com/office/drawing/2014/main" id="{5EE075FC-D1C0-F096-9671-8DDA088D97AF}"/>
              </a:ext>
            </a:extLst>
          </p:cNvPr>
          <p:cNvPicPr>
            <a:picLocks noChangeAspect="1"/>
          </p:cNvPicPr>
          <p:nvPr/>
        </p:nvPicPr>
        <p:blipFill>
          <a:blip r:embed="rId6"/>
          <a:stretch>
            <a:fillRect/>
          </a:stretch>
        </p:blipFill>
        <p:spPr>
          <a:xfrm>
            <a:off x="7134245" y="5733345"/>
            <a:ext cx="500474" cy="500474"/>
          </a:xfrm>
          <a:prstGeom prst="rect">
            <a:avLst/>
          </a:prstGeom>
        </p:spPr>
      </p:pic>
      <p:sp>
        <p:nvSpPr>
          <p:cNvPr id="88" name="TextBox 87">
            <a:extLst>
              <a:ext uri="{FF2B5EF4-FFF2-40B4-BE49-F238E27FC236}">
                <a16:creationId xmlns:a16="http://schemas.microsoft.com/office/drawing/2014/main" id="{06B52381-FC62-EBD8-725B-8A2BA428FF4E}"/>
              </a:ext>
            </a:extLst>
          </p:cNvPr>
          <p:cNvSpPr txBox="1"/>
          <p:nvPr/>
        </p:nvSpPr>
        <p:spPr>
          <a:xfrm>
            <a:off x="7523572" y="5798916"/>
            <a:ext cx="403102" cy="369332"/>
          </a:xfrm>
          <a:prstGeom prst="rect">
            <a:avLst/>
          </a:prstGeom>
          <a:noFill/>
        </p:spPr>
        <p:txBody>
          <a:bodyPr wrap="square" rtlCol="0">
            <a:spAutoFit/>
          </a:bodyPr>
          <a:lstStyle/>
          <a:p>
            <a:r>
              <a:rPr lang="en-US" dirty="0"/>
              <a:t>x1</a:t>
            </a:r>
          </a:p>
        </p:txBody>
      </p:sp>
      <p:sp>
        <p:nvSpPr>
          <p:cNvPr id="14" name="TextBox 13">
            <a:extLst>
              <a:ext uri="{FF2B5EF4-FFF2-40B4-BE49-F238E27FC236}">
                <a16:creationId xmlns:a16="http://schemas.microsoft.com/office/drawing/2014/main" id="{24E82FB8-E718-AF17-A386-C903516BD5C1}"/>
              </a:ext>
            </a:extLst>
          </p:cNvPr>
          <p:cNvSpPr txBox="1"/>
          <p:nvPr/>
        </p:nvSpPr>
        <p:spPr>
          <a:xfrm>
            <a:off x="2159924" y="2165852"/>
            <a:ext cx="3966667" cy="369332"/>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Mohammed wins! Mary has resigned</a:t>
            </a:r>
          </a:p>
        </p:txBody>
      </p:sp>
      <p:sp>
        <p:nvSpPr>
          <p:cNvPr id="16" name="TextBox 15">
            <a:extLst>
              <a:ext uri="{FF2B5EF4-FFF2-40B4-BE49-F238E27FC236}">
                <a16:creationId xmlns:a16="http://schemas.microsoft.com/office/drawing/2014/main" id="{F984E1D3-D0FC-5C12-908F-D2D683F552EB}"/>
              </a:ext>
            </a:extLst>
          </p:cNvPr>
          <p:cNvSpPr txBox="1"/>
          <p:nvPr/>
        </p:nvSpPr>
        <p:spPr>
          <a:xfrm>
            <a:off x="3095751" y="2860142"/>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 Replay</a:t>
            </a:r>
          </a:p>
        </p:txBody>
      </p:sp>
      <p:sp>
        <p:nvSpPr>
          <p:cNvPr id="17" name="TextBox 16">
            <a:extLst>
              <a:ext uri="{FF2B5EF4-FFF2-40B4-BE49-F238E27FC236}">
                <a16:creationId xmlns:a16="http://schemas.microsoft.com/office/drawing/2014/main" id="{0AF07F2A-8355-EAFA-F8DB-C13F32137155}"/>
              </a:ext>
            </a:extLst>
          </p:cNvPr>
          <p:cNvSpPr txBox="1"/>
          <p:nvPr/>
        </p:nvSpPr>
        <p:spPr>
          <a:xfrm>
            <a:off x="3127370" y="3591287"/>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 Game</a:t>
            </a:r>
          </a:p>
        </p:txBody>
      </p:sp>
      <p:sp>
        <p:nvSpPr>
          <p:cNvPr id="90" name="Rectangle 89">
            <a:extLst>
              <a:ext uri="{FF2B5EF4-FFF2-40B4-BE49-F238E27FC236}">
                <a16:creationId xmlns:a16="http://schemas.microsoft.com/office/drawing/2014/main" id="{AD170321-EECD-9FDC-DCE9-C08758CE52CA}"/>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Mary's Turn</a:t>
            </a:r>
          </a:p>
        </p:txBody>
      </p:sp>
    </p:spTree>
    <p:extLst>
      <p:ext uri="{BB962C8B-B14F-4D97-AF65-F5344CB8AC3E}">
        <p14:creationId xmlns:p14="http://schemas.microsoft.com/office/powerpoint/2010/main" val="14493660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320D9E-B586-5B28-A1C9-74AFD07CC51B}"/>
              </a:ext>
            </a:extLst>
          </p:cNvPr>
          <p:cNvPicPr>
            <a:picLocks noChangeAspect="1"/>
          </p:cNvPicPr>
          <p:nvPr/>
        </p:nvPicPr>
        <p:blipFill>
          <a:blip r:embed="rId2"/>
          <a:stretch>
            <a:fillRect/>
          </a:stretch>
        </p:blipFill>
        <p:spPr>
          <a:xfrm>
            <a:off x="882389" y="527288"/>
            <a:ext cx="6638053" cy="582125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3016210"/>
          </a:xfrm>
          <a:prstGeom prst="rect">
            <a:avLst/>
          </a:prstGeom>
          <a:noFill/>
        </p:spPr>
        <p:txBody>
          <a:bodyPr wrap="square" rtlCol="0">
            <a:spAutoFit/>
          </a:bodyPr>
          <a:lstStyle/>
          <a:p>
            <a:r>
              <a:rPr lang="en-US" b="1" dirty="0"/>
              <a:t>EC02 - Move piece</a:t>
            </a:r>
          </a:p>
          <a:p>
            <a:endParaRPr lang="en-US" dirty="0"/>
          </a:p>
          <a:p>
            <a:r>
              <a:rPr lang="en-US" sz="1400" b="1" dirty="0"/>
              <a:t>Task:</a:t>
            </a:r>
            <a:r>
              <a:rPr lang="en-US" sz="1400" dirty="0"/>
              <a:t> Select enemy piece</a:t>
            </a:r>
          </a:p>
          <a:p>
            <a:endParaRPr lang="en-US" sz="1400" dirty="0"/>
          </a:p>
          <a:p>
            <a:r>
              <a:rPr lang="en-US" sz="1400" b="1" dirty="0"/>
              <a:t>Action:</a:t>
            </a:r>
          </a:p>
          <a:p>
            <a:r>
              <a:rPr lang="en-US" sz="1400" dirty="0"/>
              <a:t>The white player will attempt to select the black player’s piece</a:t>
            </a:r>
          </a:p>
          <a:p>
            <a:endParaRPr lang="en-US" sz="1400" dirty="0"/>
          </a:p>
          <a:p>
            <a:r>
              <a:rPr lang="en-US" sz="1400" b="1" dirty="0"/>
              <a:t>Result: </a:t>
            </a:r>
          </a:p>
          <a:p>
            <a:r>
              <a:rPr lang="en-US" sz="1400" dirty="0"/>
              <a:t>The game will display a popup explaining to the player that they cannot select their opponent's piece, as well as reminding them of which player they are.</a:t>
            </a:r>
          </a:p>
        </p:txBody>
      </p:sp>
      <p:pic>
        <p:nvPicPr>
          <p:cNvPr id="20" name="Picture 19" descr="A picture containing text, clipart&#10;&#10;Description automatically generated">
            <a:extLst>
              <a:ext uri="{FF2B5EF4-FFF2-40B4-BE49-F238E27FC236}">
                <a16:creationId xmlns:a16="http://schemas.microsoft.com/office/drawing/2014/main" id="{3C541087-E75F-F2C5-ED8A-2A2B301A649C}"/>
              </a:ext>
            </a:extLst>
          </p:cNvPr>
          <p:cNvPicPr>
            <a:picLocks noChangeAspect="1"/>
          </p:cNvPicPr>
          <p:nvPr/>
        </p:nvPicPr>
        <p:blipFill>
          <a:blip r:embed="rId3"/>
          <a:stretch>
            <a:fillRect/>
          </a:stretch>
        </p:blipFill>
        <p:spPr>
          <a:xfrm>
            <a:off x="4185939" y="2702540"/>
            <a:ext cx="609600" cy="609600"/>
          </a:xfrm>
          <a:prstGeom prst="rect">
            <a:avLst/>
          </a:prstGeom>
        </p:spPr>
      </p:pic>
      <p:pic>
        <p:nvPicPr>
          <p:cNvPr id="21" name="Picture 20" descr="A white bird with a black background&#10;&#10;Description automatically generated with low confidence">
            <a:extLst>
              <a:ext uri="{FF2B5EF4-FFF2-40B4-BE49-F238E27FC236}">
                <a16:creationId xmlns:a16="http://schemas.microsoft.com/office/drawing/2014/main" id="{9AD089C6-7B6E-0400-834C-AA9B92244363}"/>
              </a:ext>
            </a:extLst>
          </p:cNvPr>
          <p:cNvPicPr>
            <a:picLocks noChangeAspect="1"/>
          </p:cNvPicPr>
          <p:nvPr/>
        </p:nvPicPr>
        <p:blipFill>
          <a:blip r:embed="rId4"/>
          <a:stretch>
            <a:fillRect/>
          </a:stretch>
        </p:blipFill>
        <p:spPr>
          <a:xfrm>
            <a:off x="5584225" y="2744979"/>
            <a:ext cx="609600" cy="609600"/>
          </a:xfrm>
          <a:prstGeom prst="rect">
            <a:avLst/>
          </a:prstGeom>
        </p:spPr>
      </p:pic>
      <p:pic>
        <p:nvPicPr>
          <p:cNvPr id="25" name="Picture 24" descr="A picture containing text, weapon&#10;&#10;Description automatically generated">
            <a:extLst>
              <a:ext uri="{FF2B5EF4-FFF2-40B4-BE49-F238E27FC236}">
                <a16:creationId xmlns:a16="http://schemas.microsoft.com/office/drawing/2014/main" id="{C12B14A7-438F-23D5-3FE3-C6045F3B211B}"/>
              </a:ext>
            </a:extLst>
          </p:cNvPr>
          <p:cNvPicPr>
            <a:picLocks noChangeAspect="1"/>
          </p:cNvPicPr>
          <p:nvPr/>
        </p:nvPicPr>
        <p:blipFill>
          <a:blip r:embed="rId5"/>
          <a:stretch>
            <a:fillRect/>
          </a:stretch>
        </p:blipFill>
        <p:spPr>
          <a:xfrm>
            <a:off x="4169006" y="5587086"/>
            <a:ext cx="609600" cy="609600"/>
          </a:xfrm>
          <a:prstGeom prst="rect">
            <a:avLst/>
          </a:prstGeom>
        </p:spPr>
      </p:pic>
      <p:pic>
        <p:nvPicPr>
          <p:cNvPr id="26" name="Picture 25" descr="A silhouette of a person&#10;&#10;Description automatically generated with low confidence">
            <a:extLst>
              <a:ext uri="{FF2B5EF4-FFF2-40B4-BE49-F238E27FC236}">
                <a16:creationId xmlns:a16="http://schemas.microsoft.com/office/drawing/2014/main" id="{758E0A2A-2A81-C52B-B1C9-A33C8B13CBF2}"/>
              </a:ext>
            </a:extLst>
          </p:cNvPr>
          <p:cNvPicPr>
            <a:picLocks noChangeAspect="1"/>
          </p:cNvPicPr>
          <p:nvPr/>
        </p:nvPicPr>
        <p:blipFill>
          <a:blip r:embed="rId6"/>
          <a:stretch>
            <a:fillRect/>
          </a:stretch>
        </p:blipFill>
        <p:spPr>
          <a:xfrm>
            <a:off x="6310610" y="4879156"/>
            <a:ext cx="609600" cy="609600"/>
          </a:xfrm>
          <a:prstGeom prst="rect">
            <a:avLst/>
          </a:prstGeom>
        </p:spPr>
      </p:pic>
      <p:pic>
        <p:nvPicPr>
          <p:cNvPr id="27" name="Picture 26" descr="A picture containing text, clipart, gear&#10;&#10;Description automatically generated">
            <a:extLst>
              <a:ext uri="{FF2B5EF4-FFF2-40B4-BE49-F238E27FC236}">
                <a16:creationId xmlns:a16="http://schemas.microsoft.com/office/drawing/2014/main" id="{07BEA7F1-0CFC-112A-9580-3A1644326A0A}"/>
              </a:ext>
            </a:extLst>
          </p:cNvPr>
          <p:cNvPicPr>
            <a:picLocks noChangeAspect="1"/>
          </p:cNvPicPr>
          <p:nvPr/>
        </p:nvPicPr>
        <p:blipFill>
          <a:blip r:embed="rId7"/>
          <a:stretch>
            <a:fillRect/>
          </a:stretch>
        </p:blipFill>
        <p:spPr>
          <a:xfrm>
            <a:off x="3443764" y="5589607"/>
            <a:ext cx="609600" cy="609600"/>
          </a:xfrm>
          <a:prstGeom prst="rect">
            <a:avLst/>
          </a:prstGeom>
        </p:spPr>
      </p:pic>
      <p:pic>
        <p:nvPicPr>
          <p:cNvPr id="29" name="Picture 28" descr="Icon&#10;&#10;Description automatically generated with low confidence">
            <a:extLst>
              <a:ext uri="{FF2B5EF4-FFF2-40B4-BE49-F238E27FC236}">
                <a16:creationId xmlns:a16="http://schemas.microsoft.com/office/drawing/2014/main" id="{D6A7E508-F6A1-7B18-2038-5BCDE3C94800}"/>
              </a:ext>
            </a:extLst>
          </p:cNvPr>
          <p:cNvPicPr>
            <a:picLocks noChangeAspect="1"/>
          </p:cNvPicPr>
          <p:nvPr/>
        </p:nvPicPr>
        <p:blipFill>
          <a:blip r:embed="rId8"/>
          <a:stretch>
            <a:fillRect/>
          </a:stretch>
        </p:blipFill>
        <p:spPr>
          <a:xfrm>
            <a:off x="6316823" y="5589607"/>
            <a:ext cx="609600" cy="609600"/>
          </a:xfrm>
          <a:prstGeom prst="rect">
            <a:avLst/>
          </a:prstGeom>
        </p:spPr>
      </p:pic>
      <p:pic>
        <p:nvPicPr>
          <p:cNvPr id="30" name="Picture 29" descr="Icon&#10;&#10;Description automatically generated with low confidence">
            <a:extLst>
              <a:ext uri="{FF2B5EF4-FFF2-40B4-BE49-F238E27FC236}">
                <a16:creationId xmlns:a16="http://schemas.microsoft.com/office/drawing/2014/main" id="{809397A4-4AAA-99C7-C532-2E2A7CF030F8}"/>
              </a:ext>
            </a:extLst>
          </p:cNvPr>
          <p:cNvPicPr>
            <a:picLocks noChangeAspect="1"/>
          </p:cNvPicPr>
          <p:nvPr/>
        </p:nvPicPr>
        <p:blipFill>
          <a:blip r:embed="rId8"/>
          <a:stretch>
            <a:fillRect/>
          </a:stretch>
        </p:blipFill>
        <p:spPr>
          <a:xfrm>
            <a:off x="1240122" y="5600941"/>
            <a:ext cx="609600" cy="609600"/>
          </a:xfrm>
          <a:prstGeom prst="rect">
            <a:avLst/>
          </a:prstGeom>
        </p:spPr>
      </p:pic>
      <p:pic>
        <p:nvPicPr>
          <p:cNvPr id="31" name="Picture 30" descr="A white bird with a black background&#10;&#10;Description automatically generated with low confidence">
            <a:extLst>
              <a:ext uri="{FF2B5EF4-FFF2-40B4-BE49-F238E27FC236}">
                <a16:creationId xmlns:a16="http://schemas.microsoft.com/office/drawing/2014/main" id="{6654BB64-2270-E53C-0397-5A71422F567F}"/>
              </a:ext>
            </a:extLst>
          </p:cNvPr>
          <p:cNvPicPr>
            <a:picLocks noChangeAspect="1"/>
          </p:cNvPicPr>
          <p:nvPr/>
        </p:nvPicPr>
        <p:blipFill>
          <a:blip r:embed="rId4"/>
          <a:stretch>
            <a:fillRect/>
          </a:stretch>
        </p:blipFill>
        <p:spPr>
          <a:xfrm>
            <a:off x="1981256" y="4182346"/>
            <a:ext cx="609600" cy="609600"/>
          </a:xfrm>
          <a:prstGeom prst="rect">
            <a:avLst/>
          </a:prstGeom>
        </p:spPr>
      </p:pic>
      <p:pic>
        <p:nvPicPr>
          <p:cNvPr id="32" name="Picture 31" descr="A picture containing text, clipart&#10;&#10;Description automatically generated">
            <a:extLst>
              <a:ext uri="{FF2B5EF4-FFF2-40B4-BE49-F238E27FC236}">
                <a16:creationId xmlns:a16="http://schemas.microsoft.com/office/drawing/2014/main" id="{C359B121-00CD-1D71-B030-5D79926E95DA}"/>
              </a:ext>
            </a:extLst>
          </p:cNvPr>
          <p:cNvPicPr>
            <a:picLocks noChangeAspect="1"/>
          </p:cNvPicPr>
          <p:nvPr/>
        </p:nvPicPr>
        <p:blipFill>
          <a:blip r:embed="rId3"/>
          <a:stretch>
            <a:fillRect/>
          </a:stretch>
        </p:blipFill>
        <p:spPr>
          <a:xfrm>
            <a:off x="6310608" y="4137648"/>
            <a:ext cx="609600" cy="609600"/>
          </a:xfrm>
          <a:prstGeom prst="rect">
            <a:avLst/>
          </a:prstGeom>
        </p:spPr>
      </p:pic>
      <p:pic>
        <p:nvPicPr>
          <p:cNvPr id="33" name="Picture 32" descr="A silhouette of a person&#10;&#10;Description automatically generated with low confidence">
            <a:extLst>
              <a:ext uri="{FF2B5EF4-FFF2-40B4-BE49-F238E27FC236}">
                <a16:creationId xmlns:a16="http://schemas.microsoft.com/office/drawing/2014/main" id="{1BA8955A-85EB-A904-FB61-E9B580B7784E}"/>
              </a:ext>
            </a:extLst>
          </p:cNvPr>
          <p:cNvPicPr>
            <a:picLocks noChangeAspect="1"/>
          </p:cNvPicPr>
          <p:nvPr/>
        </p:nvPicPr>
        <p:blipFill>
          <a:blip r:embed="rId6"/>
          <a:stretch>
            <a:fillRect/>
          </a:stretch>
        </p:blipFill>
        <p:spPr>
          <a:xfrm>
            <a:off x="5573448" y="4137648"/>
            <a:ext cx="609600" cy="609600"/>
          </a:xfrm>
          <a:prstGeom prst="rect">
            <a:avLst/>
          </a:prstGeom>
        </p:spPr>
      </p:pic>
      <p:pic>
        <p:nvPicPr>
          <p:cNvPr id="34" name="Picture 33" descr="A silhouette of a person&#10;&#10;Description automatically generated with low confidence">
            <a:extLst>
              <a:ext uri="{FF2B5EF4-FFF2-40B4-BE49-F238E27FC236}">
                <a16:creationId xmlns:a16="http://schemas.microsoft.com/office/drawing/2014/main" id="{D9CCFF8D-A3A4-8223-09E3-8661C436E696}"/>
              </a:ext>
            </a:extLst>
          </p:cNvPr>
          <p:cNvPicPr>
            <a:picLocks noChangeAspect="1"/>
          </p:cNvPicPr>
          <p:nvPr/>
        </p:nvPicPr>
        <p:blipFill>
          <a:blip r:embed="rId6"/>
          <a:stretch>
            <a:fillRect/>
          </a:stretch>
        </p:blipFill>
        <p:spPr>
          <a:xfrm>
            <a:off x="4895916" y="4896089"/>
            <a:ext cx="609600" cy="609600"/>
          </a:xfrm>
          <a:prstGeom prst="rect">
            <a:avLst/>
          </a:prstGeom>
        </p:spPr>
      </p:pic>
      <p:pic>
        <p:nvPicPr>
          <p:cNvPr id="35" name="Picture 34" descr="A silhouette of a person&#10;&#10;Description automatically generated with low confidence">
            <a:extLst>
              <a:ext uri="{FF2B5EF4-FFF2-40B4-BE49-F238E27FC236}">
                <a16:creationId xmlns:a16="http://schemas.microsoft.com/office/drawing/2014/main" id="{AF64002E-B338-30B1-06A5-E301C5A481AA}"/>
              </a:ext>
            </a:extLst>
          </p:cNvPr>
          <p:cNvPicPr>
            <a:picLocks noChangeAspect="1"/>
          </p:cNvPicPr>
          <p:nvPr/>
        </p:nvPicPr>
        <p:blipFill>
          <a:blip r:embed="rId6"/>
          <a:stretch>
            <a:fillRect/>
          </a:stretch>
        </p:blipFill>
        <p:spPr>
          <a:xfrm>
            <a:off x="4135589" y="4896089"/>
            <a:ext cx="609600" cy="609600"/>
          </a:xfrm>
          <a:prstGeom prst="rect">
            <a:avLst/>
          </a:prstGeom>
        </p:spPr>
      </p:pic>
      <p:pic>
        <p:nvPicPr>
          <p:cNvPr id="36" name="Picture 35" descr="A silhouette of a person&#10;&#10;Description automatically generated with low confidence">
            <a:extLst>
              <a:ext uri="{FF2B5EF4-FFF2-40B4-BE49-F238E27FC236}">
                <a16:creationId xmlns:a16="http://schemas.microsoft.com/office/drawing/2014/main" id="{84FC5D2B-B16A-9969-92A9-32606FF352D9}"/>
              </a:ext>
            </a:extLst>
          </p:cNvPr>
          <p:cNvPicPr>
            <a:picLocks noChangeAspect="1"/>
          </p:cNvPicPr>
          <p:nvPr/>
        </p:nvPicPr>
        <p:blipFill>
          <a:blip r:embed="rId6"/>
          <a:stretch>
            <a:fillRect/>
          </a:stretch>
        </p:blipFill>
        <p:spPr>
          <a:xfrm>
            <a:off x="3440359" y="4165413"/>
            <a:ext cx="609600" cy="609600"/>
          </a:xfrm>
          <a:prstGeom prst="rect">
            <a:avLst/>
          </a:prstGeom>
        </p:spPr>
      </p:pic>
      <p:pic>
        <p:nvPicPr>
          <p:cNvPr id="37" name="Picture 36" descr="A silhouette of a person&#10;&#10;Description automatically generated with low confidence">
            <a:extLst>
              <a:ext uri="{FF2B5EF4-FFF2-40B4-BE49-F238E27FC236}">
                <a16:creationId xmlns:a16="http://schemas.microsoft.com/office/drawing/2014/main" id="{5134BDB6-221E-A505-6969-776D7DA7FE07}"/>
              </a:ext>
            </a:extLst>
          </p:cNvPr>
          <p:cNvPicPr>
            <a:picLocks noChangeAspect="1"/>
          </p:cNvPicPr>
          <p:nvPr/>
        </p:nvPicPr>
        <p:blipFill>
          <a:blip r:embed="rId6"/>
          <a:stretch>
            <a:fillRect/>
          </a:stretch>
        </p:blipFill>
        <p:spPr>
          <a:xfrm>
            <a:off x="2725474" y="4896089"/>
            <a:ext cx="609600" cy="609600"/>
          </a:xfrm>
          <a:prstGeom prst="rect">
            <a:avLst/>
          </a:prstGeom>
        </p:spPr>
      </p:pic>
      <p:pic>
        <p:nvPicPr>
          <p:cNvPr id="38" name="Picture 37" descr="A silhouette of a person&#10;&#10;Description automatically generated with low confidence">
            <a:extLst>
              <a:ext uri="{FF2B5EF4-FFF2-40B4-BE49-F238E27FC236}">
                <a16:creationId xmlns:a16="http://schemas.microsoft.com/office/drawing/2014/main" id="{B7E36693-6CEB-D139-D16F-7C4260181BC9}"/>
              </a:ext>
            </a:extLst>
          </p:cNvPr>
          <p:cNvPicPr>
            <a:picLocks noChangeAspect="1"/>
          </p:cNvPicPr>
          <p:nvPr/>
        </p:nvPicPr>
        <p:blipFill>
          <a:blip r:embed="rId6"/>
          <a:stretch>
            <a:fillRect/>
          </a:stretch>
        </p:blipFill>
        <p:spPr>
          <a:xfrm>
            <a:off x="1243045" y="4896089"/>
            <a:ext cx="609600" cy="609600"/>
          </a:xfrm>
          <a:prstGeom prst="rect">
            <a:avLst/>
          </a:prstGeom>
        </p:spPr>
      </p:pic>
      <p:pic>
        <p:nvPicPr>
          <p:cNvPr id="39" name="Picture 38" descr="A picture containing scissors, tool, brass knucks, weapon&#10;&#10;Description automatically generated">
            <a:extLst>
              <a:ext uri="{FF2B5EF4-FFF2-40B4-BE49-F238E27FC236}">
                <a16:creationId xmlns:a16="http://schemas.microsoft.com/office/drawing/2014/main" id="{2000919A-94A7-D634-4CD0-98847368AF43}"/>
              </a:ext>
            </a:extLst>
          </p:cNvPr>
          <p:cNvPicPr>
            <a:picLocks noChangeAspect="1"/>
          </p:cNvPicPr>
          <p:nvPr/>
        </p:nvPicPr>
        <p:blipFill>
          <a:blip r:embed="rId9"/>
          <a:stretch>
            <a:fillRect/>
          </a:stretch>
        </p:blipFill>
        <p:spPr>
          <a:xfrm>
            <a:off x="4169455" y="570725"/>
            <a:ext cx="609600" cy="609600"/>
          </a:xfrm>
          <a:prstGeom prst="rect">
            <a:avLst/>
          </a:prstGeom>
        </p:spPr>
      </p:pic>
      <p:pic>
        <p:nvPicPr>
          <p:cNvPr id="40" name="Picture 39" descr="Shape&#10;&#10;Description automatically generated with low confidence">
            <a:extLst>
              <a:ext uri="{FF2B5EF4-FFF2-40B4-BE49-F238E27FC236}">
                <a16:creationId xmlns:a16="http://schemas.microsoft.com/office/drawing/2014/main" id="{5F83B1F5-22C7-5798-B91E-976F7EB7E415}"/>
              </a:ext>
            </a:extLst>
          </p:cNvPr>
          <p:cNvPicPr>
            <a:picLocks noChangeAspect="1"/>
          </p:cNvPicPr>
          <p:nvPr/>
        </p:nvPicPr>
        <p:blipFill>
          <a:blip r:embed="rId10"/>
          <a:stretch>
            <a:fillRect/>
          </a:stretch>
        </p:blipFill>
        <p:spPr>
          <a:xfrm>
            <a:off x="1267037" y="1314861"/>
            <a:ext cx="609600" cy="609600"/>
          </a:xfrm>
          <a:prstGeom prst="rect">
            <a:avLst/>
          </a:prstGeom>
        </p:spPr>
      </p:pic>
      <p:pic>
        <p:nvPicPr>
          <p:cNvPr id="41" name="Picture 40" descr="A close-up of a ring&#10;&#10;Description automatically generated with low confidence">
            <a:extLst>
              <a:ext uri="{FF2B5EF4-FFF2-40B4-BE49-F238E27FC236}">
                <a16:creationId xmlns:a16="http://schemas.microsoft.com/office/drawing/2014/main" id="{E10F1E0A-3067-B6FB-8FE5-64BCE945A9AC}"/>
              </a:ext>
            </a:extLst>
          </p:cNvPr>
          <p:cNvPicPr>
            <a:picLocks noChangeAspect="1"/>
          </p:cNvPicPr>
          <p:nvPr/>
        </p:nvPicPr>
        <p:blipFill>
          <a:blip r:embed="rId11"/>
          <a:stretch>
            <a:fillRect/>
          </a:stretch>
        </p:blipFill>
        <p:spPr>
          <a:xfrm>
            <a:off x="3457293" y="588516"/>
            <a:ext cx="609600" cy="609600"/>
          </a:xfrm>
          <a:prstGeom prst="rect">
            <a:avLst/>
          </a:prstGeom>
        </p:spPr>
      </p:pic>
      <p:pic>
        <p:nvPicPr>
          <p:cNvPr id="42" name="Picture 41" descr="Icon&#10;&#10;Description automatically generated with medium confidence">
            <a:extLst>
              <a:ext uri="{FF2B5EF4-FFF2-40B4-BE49-F238E27FC236}">
                <a16:creationId xmlns:a16="http://schemas.microsoft.com/office/drawing/2014/main" id="{6DD02208-6262-586A-FDDA-080C5C19B674}"/>
              </a:ext>
            </a:extLst>
          </p:cNvPr>
          <p:cNvPicPr>
            <a:picLocks noChangeAspect="1"/>
          </p:cNvPicPr>
          <p:nvPr/>
        </p:nvPicPr>
        <p:blipFill>
          <a:blip r:embed="rId12"/>
          <a:stretch>
            <a:fillRect/>
          </a:stretch>
        </p:blipFill>
        <p:spPr>
          <a:xfrm>
            <a:off x="1269284" y="601410"/>
            <a:ext cx="609600" cy="609600"/>
          </a:xfrm>
          <a:prstGeom prst="rect">
            <a:avLst/>
          </a:prstGeom>
        </p:spPr>
      </p:pic>
      <p:pic>
        <p:nvPicPr>
          <p:cNvPr id="43" name="Picture 42">
            <a:extLst>
              <a:ext uri="{FF2B5EF4-FFF2-40B4-BE49-F238E27FC236}">
                <a16:creationId xmlns:a16="http://schemas.microsoft.com/office/drawing/2014/main" id="{E7F6C181-FB25-0F97-FCD2-159280964463}"/>
              </a:ext>
            </a:extLst>
          </p:cNvPr>
          <p:cNvPicPr>
            <a:picLocks noChangeAspect="1"/>
          </p:cNvPicPr>
          <p:nvPr/>
        </p:nvPicPr>
        <p:blipFill>
          <a:blip r:embed="rId13"/>
          <a:stretch>
            <a:fillRect/>
          </a:stretch>
        </p:blipFill>
        <p:spPr>
          <a:xfrm>
            <a:off x="5599968" y="588516"/>
            <a:ext cx="609600" cy="609600"/>
          </a:xfrm>
          <a:prstGeom prst="rect">
            <a:avLst/>
          </a:prstGeom>
        </p:spPr>
      </p:pic>
      <p:pic>
        <p:nvPicPr>
          <p:cNvPr id="44" name="Picture 43" descr="Icon&#10;&#10;Description automatically generated with medium confidence">
            <a:extLst>
              <a:ext uri="{FF2B5EF4-FFF2-40B4-BE49-F238E27FC236}">
                <a16:creationId xmlns:a16="http://schemas.microsoft.com/office/drawing/2014/main" id="{C9DA06E1-BAF4-F69B-9BFA-CDA79EA33B98}"/>
              </a:ext>
            </a:extLst>
          </p:cNvPr>
          <p:cNvPicPr>
            <a:picLocks noChangeAspect="1"/>
          </p:cNvPicPr>
          <p:nvPr/>
        </p:nvPicPr>
        <p:blipFill>
          <a:blip r:embed="rId12"/>
          <a:stretch>
            <a:fillRect/>
          </a:stretch>
        </p:blipFill>
        <p:spPr>
          <a:xfrm>
            <a:off x="6311961" y="601410"/>
            <a:ext cx="609600" cy="609600"/>
          </a:xfrm>
          <a:prstGeom prst="rect">
            <a:avLst/>
          </a:prstGeom>
        </p:spPr>
      </p:pic>
      <p:pic>
        <p:nvPicPr>
          <p:cNvPr id="45" name="Picture 44" descr="Shape&#10;&#10;Description automatically generated with low confidence">
            <a:extLst>
              <a:ext uri="{FF2B5EF4-FFF2-40B4-BE49-F238E27FC236}">
                <a16:creationId xmlns:a16="http://schemas.microsoft.com/office/drawing/2014/main" id="{BC8323D4-0E69-E494-ACC8-2CC74D547B92}"/>
              </a:ext>
            </a:extLst>
          </p:cNvPr>
          <p:cNvPicPr>
            <a:picLocks noChangeAspect="1"/>
          </p:cNvPicPr>
          <p:nvPr/>
        </p:nvPicPr>
        <p:blipFill>
          <a:blip r:embed="rId10"/>
          <a:stretch>
            <a:fillRect/>
          </a:stretch>
        </p:blipFill>
        <p:spPr>
          <a:xfrm>
            <a:off x="4166892" y="1345766"/>
            <a:ext cx="609600" cy="609600"/>
          </a:xfrm>
          <a:prstGeom prst="rect">
            <a:avLst/>
          </a:prstGeom>
        </p:spPr>
      </p:pic>
      <p:pic>
        <p:nvPicPr>
          <p:cNvPr id="46" name="Picture 45" descr="Shape&#10;&#10;Description automatically generated with low confidence">
            <a:extLst>
              <a:ext uri="{FF2B5EF4-FFF2-40B4-BE49-F238E27FC236}">
                <a16:creationId xmlns:a16="http://schemas.microsoft.com/office/drawing/2014/main" id="{D5240861-B530-EBD6-FFD6-A2370F942D6C}"/>
              </a:ext>
            </a:extLst>
          </p:cNvPr>
          <p:cNvPicPr>
            <a:picLocks noChangeAspect="1"/>
          </p:cNvPicPr>
          <p:nvPr/>
        </p:nvPicPr>
        <p:blipFill>
          <a:blip r:embed="rId10"/>
          <a:stretch>
            <a:fillRect/>
          </a:stretch>
        </p:blipFill>
        <p:spPr>
          <a:xfrm>
            <a:off x="6320492" y="1322536"/>
            <a:ext cx="609600" cy="609600"/>
          </a:xfrm>
          <a:prstGeom prst="rect">
            <a:avLst/>
          </a:prstGeom>
        </p:spPr>
      </p:pic>
      <p:pic>
        <p:nvPicPr>
          <p:cNvPr id="49" name="Picture 48" descr="Shape&#10;&#10;Description automatically generated with low confidence">
            <a:extLst>
              <a:ext uri="{FF2B5EF4-FFF2-40B4-BE49-F238E27FC236}">
                <a16:creationId xmlns:a16="http://schemas.microsoft.com/office/drawing/2014/main" id="{CB5CAC52-D857-00B1-F48B-B7A0A8E52271}"/>
              </a:ext>
            </a:extLst>
          </p:cNvPr>
          <p:cNvPicPr>
            <a:picLocks noChangeAspect="1"/>
          </p:cNvPicPr>
          <p:nvPr/>
        </p:nvPicPr>
        <p:blipFill>
          <a:blip r:embed="rId10"/>
          <a:stretch>
            <a:fillRect/>
          </a:stretch>
        </p:blipFill>
        <p:spPr>
          <a:xfrm>
            <a:off x="5584225" y="1981185"/>
            <a:ext cx="609600" cy="609600"/>
          </a:xfrm>
          <a:prstGeom prst="rect">
            <a:avLst/>
          </a:prstGeom>
        </p:spPr>
      </p:pic>
      <p:pic>
        <p:nvPicPr>
          <p:cNvPr id="51" name="Picture 50" descr="Icon&#10;&#10;Description automatically generated with medium confidence">
            <a:extLst>
              <a:ext uri="{FF2B5EF4-FFF2-40B4-BE49-F238E27FC236}">
                <a16:creationId xmlns:a16="http://schemas.microsoft.com/office/drawing/2014/main" id="{4F182ABE-CCF7-8C16-5997-825AA4A68527}"/>
              </a:ext>
            </a:extLst>
          </p:cNvPr>
          <p:cNvPicPr>
            <a:picLocks noChangeAspect="1"/>
          </p:cNvPicPr>
          <p:nvPr/>
        </p:nvPicPr>
        <p:blipFill>
          <a:blip r:embed="rId12"/>
          <a:stretch>
            <a:fillRect/>
          </a:stretch>
        </p:blipFill>
        <p:spPr>
          <a:xfrm>
            <a:off x="2704144" y="3429000"/>
            <a:ext cx="609600" cy="609600"/>
          </a:xfrm>
          <a:prstGeom prst="rect">
            <a:avLst/>
          </a:prstGeom>
        </p:spPr>
      </p:pic>
      <p:pic>
        <p:nvPicPr>
          <p:cNvPr id="61" name="Picture 60" descr="A white bird with a black background&#10;&#10;Description automatically generated with low confidence">
            <a:extLst>
              <a:ext uri="{FF2B5EF4-FFF2-40B4-BE49-F238E27FC236}">
                <a16:creationId xmlns:a16="http://schemas.microsoft.com/office/drawing/2014/main" id="{7B400639-69D2-894A-FA0C-94972310C8DB}"/>
              </a:ext>
            </a:extLst>
          </p:cNvPr>
          <p:cNvPicPr>
            <a:picLocks noChangeAspect="1"/>
          </p:cNvPicPr>
          <p:nvPr/>
        </p:nvPicPr>
        <p:blipFill>
          <a:blip r:embed="rId4"/>
          <a:stretch>
            <a:fillRect/>
          </a:stretch>
        </p:blipFill>
        <p:spPr>
          <a:xfrm>
            <a:off x="1981446" y="588516"/>
            <a:ext cx="609600" cy="609600"/>
          </a:xfrm>
          <a:prstGeom prst="rect">
            <a:avLst/>
          </a:prstGeom>
        </p:spPr>
      </p:pic>
      <p:sp>
        <p:nvSpPr>
          <p:cNvPr id="63" name="Rectangle 62">
            <a:extLst>
              <a:ext uri="{FF2B5EF4-FFF2-40B4-BE49-F238E27FC236}">
                <a16:creationId xmlns:a16="http://schemas.microsoft.com/office/drawing/2014/main" id="{F2581C9F-0AF2-8201-4311-488911C7BD73}"/>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63">
            <a:extLst>
              <a:ext uri="{FF2B5EF4-FFF2-40B4-BE49-F238E27FC236}">
                <a16:creationId xmlns:a16="http://schemas.microsoft.com/office/drawing/2014/main" id="{AA6ECF28-052E-629E-AA36-F76128CCEB1D}"/>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65" name="TextBox 64">
            <a:extLst>
              <a:ext uri="{FF2B5EF4-FFF2-40B4-BE49-F238E27FC236}">
                <a16:creationId xmlns:a16="http://schemas.microsoft.com/office/drawing/2014/main" id="{954BBB39-B27D-E97A-0AC1-AD8B5415BACB}"/>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67" name="TextBox 66">
            <a:extLst>
              <a:ext uri="{FF2B5EF4-FFF2-40B4-BE49-F238E27FC236}">
                <a16:creationId xmlns:a16="http://schemas.microsoft.com/office/drawing/2014/main" id="{73102F46-F556-8BB9-D8BC-BFD6C2EA7DFE}"/>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69" name="TextBox 68">
            <a:extLst>
              <a:ext uri="{FF2B5EF4-FFF2-40B4-BE49-F238E27FC236}">
                <a16:creationId xmlns:a16="http://schemas.microsoft.com/office/drawing/2014/main" id="{589D1842-A575-FA24-73CC-1ACB089EB574}"/>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71" name="Rectangle 70">
            <a:extLst>
              <a:ext uri="{FF2B5EF4-FFF2-40B4-BE49-F238E27FC236}">
                <a16:creationId xmlns:a16="http://schemas.microsoft.com/office/drawing/2014/main" id="{B4A11BF9-6CF3-C292-246B-F749A30EA254}"/>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descr="Shape&#10;&#10;Description automatically generated with low confidence">
            <a:extLst>
              <a:ext uri="{FF2B5EF4-FFF2-40B4-BE49-F238E27FC236}">
                <a16:creationId xmlns:a16="http://schemas.microsoft.com/office/drawing/2014/main" id="{561E9803-EAD4-C3A1-418F-35CEBC9616CB}"/>
              </a:ext>
            </a:extLst>
          </p:cNvPr>
          <p:cNvPicPr>
            <a:picLocks noChangeAspect="1"/>
          </p:cNvPicPr>
          <p:nvPr/>
        </p:nvPicPr>
        <p:blipFill>
          <a:blip r:embed="rId10"/>
          <a:stretch>
            <a:fillRect/>
          </a:stretch>
        </p:blipFill>
        <p:spPr>
          <a:xfrm>
            <a:off x="246556" y="5702522"/>
            <a:ext cx="502746" cy="502746"/>
          </a:xfrm>
          <a:prstGeom prst="rect">
            <a:avLst/>
          </a:prstGeom>
        </p:spPr>
      </p:pic>
      <p:pic>
        <p:nvPicPr>
          <p:cNvPr id="78" name="Picture 77" descr="Diagram&#10;&#10;Description automatically generated">
            <a:extLst>
              <a:ext uri="{FF2B5EF4-FFF2-40B4-BE49-F238E27FC236}">
                <a16:creationId xmlns:a16="http://schemas.microsoft.com/office/drawing/2014/main" id="{9CF165BD-65CB-EB78-BC1F-EE2A5F2BFCAC}"/>
              </a:ext>
            </a:extLst>
          </p:cNvPr>
          <p:cNvPicPr>
            <a:picLocks noChangeAspect="1"/>
          </p:cNvPicPr>
          <p:nvPr/>
        </p:nvPicPr>
        <p:blipFill>
          <a:blip r:embed="rId14"/>
          <a:stretch>
            <a:fillRect/>
          </a:stretch>
        </p:blipFill>
        <p:spPr>
          <a:xfrm>
            <a:off x="254475" y="3630547"/>
            <a:ext cx="502745" cy="502745"/>
          </a:xfrm>
          <a:prstGeom prst="rect">
            <a:avLst/>
          </a:prstGeom>
        </p:spPr>
      </p:pic>
      <p:sp>
        <p:nvSpPr>
          <p:cNvPr id="79" name="TextBox 78">
            <a:extLst>
              <a:ext uri="{FF2B5EF4-FFF2-40B4-BE49-F238E27FC236}">
                <a16:creationId xmlns:a16="http://schemas.microsoft.com/office/drawing/2014/main" id="{FFE355DB-4190-AF64-A831-DCC1ABEF00AD}"/>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sp>
        <p:nvSpPr>
          <p:cNvPr id="81" name="TextBox 80">
            <a:extLst>
              <a:ext uri="{FF2B5EF4-FFF2-40B4-BE49-F238E27FC236}">
                <a16:creationId xmlns:a16="http://schemas.microsoft.com/office/drawing/2014/main" id="{4FD95E7C-4F30-E2AF-3D4E-0584B2480B8B}"/>
              </a:ext>
            </a:extLst>
          </p:cNvPr>
          <p:cNvSpPr txBox="1"/>
          <p:nvPr/>
        </p:nvSpPr>
        <p:spPr>
          <a:xfrm>
            <a:off x="660451" y="5745943"/>
            <a:ext cx="403102" cy="369332"/>
          </a:xfrm>
          <a:prstGeom prst="rect">
            <a:avLst/>
          </a:prstGeom>
          <a:noFill/>
        </p:spPr>
        <p:txBody>
          <a:bodyPr wrap="square" rtlCol="0">
            <a:spAutoFit/>
          </a:bodyPr>
          <a:lstStyle/>
          <a:p>
            <a:r>
              <a:rPr lang="en-US" dirty="0"/>
              <a:t>x4</a:t>
            </a:r>
          </a:p>
        </p:txBody>
      </p:sp>
      <p:pic>
        <p:nvPicPr>
          <p:cNvPr id="85" name="Picture 84">
            <a:extLst>
              <a:ext uri="{FF2B5EF4-FFF2-40B4-BE49-F238E27FC236}">
                <a16:creationId xmlns:a16="http://schemas.microsoft.com/office/drawing/2014/main" id="{7863659E-6428-9310-9267-90C2FD605151}"/>
              </a:ext>
            </a:extLst>
          </p:cNvPr>
          <p:cNvPicPr>
            <a:picLocks noChangeAspect="1"/>
          </p:cNvPicPr>
          <p:nvPr/>
        </p:nvPicPr>
        <p:blipFill>
          <a:blip r:embed="rId13"/>
          <a:stretch>
            <a:fillRect/>
          </a:stretch>
        </p:blipFill>
        <p:spPr>
          <a:xfrm>
            <a:off x="250326" y="4273968"/>
            <a:ext cx="502745" cy="502745"/>
          </a:xfrm>
          <a:prstGeom prst="rect">
            <a:avLst/>
          </a:prstGeom>
        </p:spPr>
      </p:pic>
      <p:sp>
        <p:nvSpPr>
          <p:cNvPr id="86" name="TextBox 85">
            <a:extLst>
              <a:ext uri="{FF2B5EF4-FFF2-40B4-BE49-F238E27FC236}">
                <a16:creationId xmlns:a16="http://schemas.microsoft.com/office/drawing/2014/main" id="{D0E51DCF-95CF-5E5A-27C6-93D0EE558239}"/>
              </a:ext>
            </a:extLst>
          </p:cNvPr>
          <p:cNvSpPr txBox="1"/>
          <p:nvPr/>
        </p:nvSpPr>
        <p:spPr>
          <a:xfrm>
            <a:off x="649225" y="4348086"/>
            <a:ext cx="403102" cy="369332"/>
          </a:xfrm>
          <a:prstGeom prst="rect">
            <a:avLst/>
          </a:prstGeom>
          <a:noFill/>
        </p:spPr>
        <p:txBody>
          <a:bodyPr wrap="square" rtlCol="0">
            <a:spAutoFit/>
          </a:bodyPr>
          <a:lstStyle/>
          <a:p>
            <a:r>
              <a:rPr lang="en-US" dirty="0"/>
              <a:t>x1</a:t>
            </a:r>
          </a:p>
        </p:txBody>
      </p:sp>
      <p:pic>
        <p:nvPicPr>
          <p:cNvPr id="87" name="Picture 86" descr="A silhouette of a person&#10;&#10;Description automatically generated with low confidence">
            <a:extLst>
              <a:ext uri="{FF2B5EF4-FFF2-40B4-BE49-F238E27FC236}">
                <a16:creationId xmlns:a16="http://schemas.microsoft.com/office/drawing/2014/main" id="{5EE075FC-D1C0-F096-9671-8DDA088D97AF}"/>
              </a:ext>
            </a:extLst>
          </p:cNvPr>
          <p:cNvPicPr>
            <a:picLocks noChangeAspect="1"/>
          </p:cNvPicPr>
          <p:nvPr/>
        </p:nvPicPr>
        <p:blipFill>
          <a:blip r:embed="rId6"/>
          <a:stretch>
            <a:fillRect/>
          </a:stretch>
        </p:blipFill>
        <p:spPr>
          <a:xfrm>
            <a:off x="7134245" y="5733345"/>
            <a:ext cx="500474" cy="500474"/>
          </a:xfrm>
          <a:prstGeom prst="rect">
            <a:avLst/>
          </a:prstGeom>
        </p:spPr>
      </p:pic>
      <p:sp>
        <p:nvSpPr>
          <p:cNvPr id="88" name="TextBox 87">
            <a:extLst>
              <a:ext uri="{FF2B5EF4-FFF2-40B4-BE49-F238E27FC236}">
                <a16:creationId xmlns:a16="http://schemas.microsoft.com/office/drawing/2014/main" id="{06B52381-FC62-EBD8-725B-8A2BA428FF4E}"/>
              </a:ext>
            </a:extLst>
          </p:cNvPr>
          <p:cNvSpPr txBox="1"/>
          <p:nvPr/>
        </p:nvSpPr>
        <p:spPr>
          <a:xfrm>
            <a:off x="7523572" y="5798916"/>
            <a:ext cx="403102" cy="369332"/>
          </a:xfrm>
          <a:prstGeom prst="rect">
            <a:avLst/>
          </a:prstGeom>
          <a:noFill/>
        </p:spPr>
        <p:txBody>
          <a:bodyPr wrap="square" rtlCol="0">
            <a:spAutoFit/>
          </a:bodyPr>
          <a:lstStyle/>
          <a:p>
            <a:r>
              <a:rPr lang="en-US" dirty="0"/>
              <a:t>x1</a:t>
            </a:r>
          </a:p>
        </p:txBody>
      </p:sp>
      <p:sp>
        <p:nvSpPr>
          <p:cNvPr id="14" name="TextBox 13">
            <a:extLst>
              <a:ext uri="{FF2B5EF4-FFF2-40B4-BE49-F238E27FC236}">
                <a16:creationId xmlns:a16="http://schemas.microsoft.com/office/drawing/2014/main" id="{24E82FB8-E718-AF17-A386-C903516BD5C1}"/>
              </a:ext>
            </a:extLst>
          </p:cNvPr>
          <p:cNvSpPr txBox="1"/>
          <p:nvPr/>
        </p:nvSpPr>
        <p:spPr>
          <a:xfrm>
            <a:off x="2159924" y="2165852"/>
            <a:ext cx="3966667" cy="923330"/>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You cannot select you opponent’s piece, your pieces are white at the bottom on the screen.</a:t>
            </a:r>
          </a:p>
        </p:txBody>
      </p:sp>
      <p:sp>
        <p:nvSpPr>
          <p:cNvPr id="90" name="Rectangle 89">
            <a:extLst>
              <a:ext uri="{FF2B5EF4-FFF2-40B4-BE49-F238E27FC236}">
                <a16:creationId xmlns:a16="http://schemas.microsoft.com/office/drawing/2014/main" id="{AD170321-EECD-9FDC-DCE9-C08758CE52CA}"/>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Mary's Turn</a:t>
            </a:r>
          </a:p>
        </p:txBody>
      </p:sp>
      <p:sp>
        <p:nvSpPr>
          <p:cNvPr id="2" name="TextBox 1">
            <a:extLst>
              <a:ext uri="{FF2B5EF4-FFF2-40B4-BE49-F238E27FC236}">
                <a16:creationId xmlns:a16="http://schemas.microsoft.com/office/drawing/2014/main" id="{194ACFF6-CAD8-6516-D28B-8C1EB1EFBC2B}"/>
              </a:ext>
            </a:extLst>
          </p:cNvPr>
          <p:cNvSpPr txBox="1"/>
          <p:nvPr/>
        </p:nvSpPr>
        <p:spPr>
          <a:xfrm>
            <a:off x="3200976" y="3246700"/>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Okay</a:t>
            </a:r>
          </a:p>
        </p:txBody>
      </p:sp>
    </p:spTree>
    <p:extLst>
      <p:ext uri="{BB962C8B-B14F-4D97-AF65-F5344CB8AC3E}">
        <p14:creationId xmlns:p14="http://schemas.microsoft.com/office/powerpoint/2010/main" val="2992482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AE085D-0DAD-126A-1FA6-8E2467633130}"/>
              </a:ext>
            </a:extLst>
          </p:cNvPr>
          <p:cNvPicPr>
            <a:picLocks noChangeAspect="1"/>
          </p:cNvPicPr>
          <p:nvPr/>
        </p:nvPicPr>
        <p:blipFill>
          <a:blip r:embed="rId2"/>
          <a:stretch>
            <a:fillRect/>
          </a:stretch>
        </p:blipFill>
        <p:spPr>
          <a:xfrm>
            <a:off x="882389" y="527288"/>
            <a:ext cx="6638053" cy="582125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3754874"/>
          </a:xfrm>
          <a:prstGeom prst="rect">
            <a:avLst/>
          </a:prstGeom>
          <a:noFill/>
        </p:spPr>
        <p:txBody>
          <a:bodyPr wrap="square" rtlCol="0">
            <a:spAutoFit/>
          </a:bodyPr>
          <a:lstStyle/>
          <a:p>
            <a:r>
              <a:rPr lang="en-US" b="1" dirty="0">
                <a:latin typeface="Calibri (Body)"/>
              </a:rPr>
              <a:t>UC01 - </a:t>
            </a:r>
            <a:r>
              <a:rPr lang="en-GB" sz="1800" b="1" i="0" u="none" strike="noStrike" baseline="0" dirty="0">
                <a:solidFill>
                  <a:srgbClr val="000000"/>
                </a:solidFill>
                <a:latin typeface="Calibri (Body)"/>
              </a:rPr>
              <a:t>Start game </a:t>
            </a:r>
            <a:endParaRPr lang="en-US" b="1" dirty="0">
              <a:latin typeface="Calibri (Body)"/>
            </a:endParaRPr>
          </a:p>
          <a:p>
            <a:endParaRPr lang="en-US" dirty="0">
              <a:latin typeface="Calibri (Body)"/>
            </a:endParaRPr>
          </a:p>
          <a:p>
            <a:r>
              <a:rPr lang="en-US" sz="1400" dirty="0">
                <a:latin typeface="Calibri (Body)"/>
              </a:rPr>
              <a:t>Brings up menu for the user to enter player names and select </a:t>
            </a:r>
            <a:r>
              <a:rPr lang="en-GB" sz="1400" dirty="0">
                <a:latin typeface="Calibri (Body)"/>
              </a:rPr>
              <a:t>colour</a:t>
            </a:r>
            <a:r>
              <a:rPr lang="en-US" sz="1400" dirty="0">
                <a:latin typeface="Calibri (Body)"/>
              </a:rPr>
              <a:t> with a check box, changing one check box automatically changes the other check box.</a:t>
            </a:r>
          </a:p>
          <a:p>
            <a:r>
              <a:rPr lang="en-US" sz="1400" dirty="0">
                <a:latin typeface="Calibri (Body)"/>
              </a:rPr>
              <a:t>Start will begin the game with the selected settings.</a:t>
            </a:r>
          </a:p>
          <a:p>
            <a:endParaRPr lang="en-US" dirty="0">
              <a:latin typeface="Calibri (Body)"/>
            </a:endParaRPr>
          </a:p>
          <a:p>
            <a:r>
              <a:rPr lang="en-US" b="1" dirty="0">
                <a:latin typeface="Calibri (Body)"/>
              </a:rPr>
              <a:t>UC04</a:t>
            </a:r>
            <a:r>
              <a:rPr lang="en-US" dirty="0">
                <a:latin typeface="Calibri (Body)"/>
              </a:rPr>
              <a:t> </a:t>
            </a:r>
            <a:r>
              <a:rPr lang="en-US" b="1" dirty="0">
                <a:latin typeface="Calibri (Body)"/>
              </a:rPr>
              <a:t>- </a:t>
            </a:r>
            <a:r>
              <a:rPr lang="en-GB" sz="1800" b="1" i="0" u="none" strike="noStrike" baseline="0" dirty="0">
                <a:solidFill>
                  <a:srgbClr val="000000"/>
                </a:solidFill>
                <a:latin typeface="Calibri (Body)"/>
              </a:rPr>
              <a:t>Back button </a:t>
            </a:r>
            <a:endParaRPr lang="en-US" b="1" dirty="0">
              <a:latin typeface="Calibri (Body)"/>
            </a:endParaRPr>
          </a:p>
          <a:p>
            <a:endParaRPr lang="en-US" b="1" dirty="0">
              <a:latin typeface="Calibri (Body)"/>
            </a:endParaRPr>
          </a:p>
          <a:p>
            <a:r>
              <a:rPr lang="en-US" sz="1400" dirty="0">
                <a:latin typeface="Calibri (Body)"/>
              </a:rPr>
              <a:t>The back button will allow the user to go back to the previous menu.</a:t>
            </a:r>
          </a:p>
          <a:p>
            <a:endParaRPr lang="en-US" dirty="0"/>
          </a:p>
        </p:txBody>
      </p:sp>
      <p:sp>
        <p:nvSpPr>
          <p:cNvPr id="2" name="TextBox 1">
            <a:extLst>
              <a:ext uri="{FF2B5EF4-FFF2-40B4-BE49-F238E27FC236}">
                <a16:creationId xmlns:a16="http://schemas.microsoft.com/office/drawing/2014/main" id="{1971F28E-9842-DFBC-6A22-1D8AC14387AF}"/>
              </a:ext>
            </a:extLst>
          </p:cNvPr>
          <p:cNvSpPr txBox="1"/>
          <p:nvPr/>
        </p:nvSpPr>
        <p:spPr>
          <a:xfrm>
            <a:off x="3219718" y="2112135"/>
            <a:ext cx="1931831" cy="373488"/>
          </a:xfrm>
          <a:prstGeom prst="rect">
            <a:avLst/>
          </a:prstGeom>
          <a:solidFill>
            <a:schemeClr val="bg1"/>
          </a:solidFill>
          <a:ln w="57150">
            <a:solidFill>
              <a:schemeClr val="bg2">
                <a:lumMod val="50000"/>
              </a:schemeClr>
            </a:solidFill>
          </a:ln>
          <a:effectLst>
            <a:softEdge rad="12700"/>
          </a:effectLst>
        </p:spPr>
        <p:txBody>
          <a:bodyPr wrap="square" rtlCol="0">
            <a:spAutoFit/>
          </a:bodyPr>
          <a:lstStyle/>
          <a:p>
            <a:pPr algn="ctr"/>
            <a:r>
              <a:rPr lang="en-US" dirty="0"/>
              <a:t>Mohammed</a:t>
            </a:r>
          </a:p>
        </p:txBody>
      </p:sp>
      <p:sp>
        <p:nvSpPr>
          <p:cNvPr id="3" name="TextBox 2">
            <a:extLst>
              <a:ext uri="{FF2B5EF4-FFF2-40B4-BE49-F238E27FC236}">
                <a16:creationId xmlns:a16="http://schemas.microsoft.com/office/drawing/2014/main" id="{5B5A7832-6CD9-258A-E8CA-FFF29BB32797}"/>
              </a:ext>
            </a:extLst>
          </p:cNvPr>
          <p:cNvSpPr txBox="1"/>
          <p:nvPr/>
        </p:nvSpPr>
        <p:spPr>
          <a:xfrm>
            <a:off x="3219718" y="3034211"/>
            <a:ext cx="1931831" cy="373488"/>
          </a:xfrm>
          <a:prstGeom prst="rect">
            <a:avLst/>
          </a:prstGeom>
          <a:solidFill>
            <a:schemeClr val="bg1"/>
          </a:solidFill>
          <a:ln w="57150">
            <a:solidFill>
              <a:schemeClr val="bg2">
                <a:lumMod val="50000"/>
              </a:schemeClr>
            </a:solidFill>
          </a:ln>
          <a:effectLst>
            <a:softEdge rad="12700"/>
          </a:effectLst>
        </p:spPr>
        <p:txBody>
          <a:bodyPr wrap="square" rtlCol="0">
            <a:spAutoFit/>
          </a:bodyPr>
          <a:lstStyle/>
          <a:p>
            <a:pPr algn="ctr"/>
            <a:r>
              <a:rPr lang="en-US" dirty="0"/>
              <a:t>Mary</a:t>
            </a:r>
          </a:p>
        </p:txBody>
      </p:sp>
      <p:pic>
        <p:nvPicPr>
          <p:cNvPr id="9" name="Graphic 8" descr="Checkbox Ticked with solid fill">
            <a:extLst>
              <a:ext uri="{FF2B5EF4-FFF2-40B4-BE49-F238E27FC236}">
                <a16:creationId xmlns:a16="http://schemas.microsoft.com/office/drawing/2014/main" id="{3ADD6A84-BF99-F23E-E90A-657916D3EAC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52922" y="3459166"/>
            <a:ext cx="635695" cy="635695"/>
          </a:xfrm>
          <a:prstGeom prst="rect">
            <a:avLst/>
          </a:prstGeom>
        </p:spPr>
      </p:pic>
      <p:sp>
        <p:nvSpPr>
          <p:cNvPr id="15" name="Rectangle 14">
            <a:extLst>
              <a:ext uri="{FF2B5EF4-FFF2-40B4-BE49-F238E27FC236}">
                <a16:creationId xmlns:a16="http://schemas.microsoft.com/office/drawing/2014/main" id="{79791F37-B703-2286-55A9-474BA0A2E093}"/>
              </a:ext>
            </a:extLst>
          </p:cNvPr>
          <p:cNvSpPr/>
          <p:nvPr/>
        </p:nvSpPr>
        <p:spPr>
          <a:xfrm>
            <a:off x="4334206" y="3608250"/>
            <a:ext cx="298420" cy="308282"/>
          </a:xfrm>
          <a:prstGeom prst="rect">
            <a:avLst/>
          </a:prstGeom>
          <a:noFill/>
          <a:ln w="571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8061B07D-4E8A-8509-12D6-880FFB552733}"/>
              </a:ext>
            </a:extLst>
          </p:cNvPr>
          <p:cNvSpPr txBox="1"/>
          <p:nvPr/>
        </p:nvSpPr>
        <p:spPr>
          <a:xfrm>
            <a:off x="3167959" y="4101922"/>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Start</a:t>
            </a:r>
          </a:p>
        </p:txBody>
      </p:sp>
      <p:sp>
        <p:nvSpPr>
          <p:cNvPr id="4" name="TextBox 3">
            <a:extLst>
              <a:ext uri="{FF2B5EF4-FFF2-40B4-BE49-F238E27FC236}">
                <a16:creationId xmlns:a16="http://schemas.microsoft.com/office/drawing/2014/main" id="{26943774-B2B4-83A5-1E1D-DA4E43DBCC78}"/>
              </a:ext>
            </a:extLst>
          </p:cNvPr>
          <p:cNvSpPr txBox="1"/>
          <p:nvPr/>
        </p:nvSpPr>
        <p:spPr>
          <a:xfrm>
            <a:off x="3167956" y="4831849"/>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Back</a:t>
            </a:r>
          </a:p>
        </p:txBody>
      </p:sp>
      <p:sp>
        <p:nvSpPr>
          <p:cNvPr id="6" name="TextBox 5">
            <a:extLst>
              <a:ext uri="{FF2B5EF4-FFF2-40B4-BE49-F238E27FC236}">
                <a16:creationId xmlns:a16="http://schemas.microsoft.com/office/drawing/2014/main" id="{586D2058-7C48-DF80-39AA-11C74E4F146D}"/>
              </a:ext>
            </a:extLst>
          </p:cNvPr>
          <p:cNvSpPr txBox="1"/>
          <p:nvPr/>
        </p:nvSpPr>
        <p:spPr>
          <a:xfrm>
            <a:off x="3579521" y="1654935"/>
            <a:ext cx="1212224" cy="373488"/>
          </a:xfrm>
          <a:prstGeom prst="rect">
            <a:avLst/>
          </a:prstGeom>
          <a:solidFill>
            <a:schemeClr val="accent2">
              <a:lumMod val="40000"/>
              <a:lumOff val="60000"/>
            </a:schemeClr>
          </a:solidFill>
          <a:effectLst>
            <a:softEdge rad="12700"/>
          </a:effectLst>
        </p:spPr>
        <p:txBody>
          <a:bodyPr wrap="square" rtlCol="0">
            <a:spAutoFit/>
          </a:bodyPr>
          <a:lstStyle/>
          <a:p>
            <a:pPr algn="ctr"/>
            <a:r>
              <a:rPr lang="en-US" dirty="0"/>
              <a:t>Player 1:</a:t>
            </a:r>
          </a:p>
        </p:txBody>
      </p:sp>
      <p:sp>
        <p:nvSpPr>
          <p:cNvPr id="8" name="TextBox 7">
            <a:extLst>
              <a:ext uri="{FF2B5EF4-FFF2-40B4-BE49-F238E27FC236}">
                <a16:creationId xmlns:a16="http://schemas.microsoft.com/office/drawing/2014/main" id="{CB1B8E6F-907A-7544-7DC4-0AB5FCF121B2}"/>
              </a:ext>
            </a:extLst>
          </p:cNvPr>
          <p:cNvSpPr txBox="1"/>
          <p:nvPr/>
        </p:nvSpPr>
        <p:spPr>
          <a:xfrm>
            <a:off x="3579518" y="2637466"/>
            <a:ext cx="1212227" cy="373488"/>
          </a:xfrm>
          <a:prstGeom prst="rect">
            <a:avLst/>
          </a:prstGeom>
          <a:solidFill>
            <a:schemeClr val="accent2">
              <a:lumMod val="40000"/>
              <a:lumOff val="60000"/>
            </a:schemeClr>
          </a:solidFill>
          <a:effectLst>
            <a:softEdge rad="12700"/>
          </a:effectLst>
        </p:spPr>
        <p:txBody>
          <a:bodyPr wrap="square" rtlCol="0">
            <a:spAutoFit/>
          </a:bodyPr>
          <a:lstStyle/>
          <a:p>
            <a:pPr algn="ctr"/>
            <a:r>
              <a:rPr lang="en-US" dirty="0"/>
              <a:t>Player 2:</a:t>
            </a:r>
          </a:p>
        </p:txBody>
      </p:sp>
      <p:sp>
        <p:nvSpPr>
          <p:cNvPr id="11" name="Rectangle 10">
            <a:extLst>
              <a:ext uri="{FF2B5EF4-FFF2-40B4-BE49-F238E27FC236}">
                <a16:creationId xmlns:a16="http://schemas.microsoft.com/office/drawing/2014/main" id="{86CAAF61-32C1-6204-B394-ED6B6C9E8C0E}"/>
              </a:ext>
            </a:extLst>
          </p:cNvPr>
          <p:cNvSpPr/>
          <p:nvPr/>
        </p:nvSpPr>
        <p:spPr>
          <a:xfrm>
            <a:off x="3515830" y="3593349"/>
            <a:ext cx="635694" cy="37430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White</a:t>
            </a:r>
          </a:p>
        </p:txBody>
      </p:sp>
      <p:sp>
        <p:nvSpPr>
          <p:cNvPr id="12" name="Rectangle 11">
            <a:extLst>
              <a:ext uri="{FF2B5EF4-FFF2-40B4-BE49-F238E27FC236}">
                <a16:creationId xmlns:a16="http://schemas.microsoft.com/office/drawing/2014/main" id="{44842726-D86D-FD4A-7F70-A6EB1EDE8784}"/>
              </a:ext>
            </a:extLst>
          </p:cNvPr>
          <p:cNvSpPr/>
          <p:nvPr/>
        </p:nvSpPr>
        <p:spPr>
          <a:xfrm>
            <a:off x="4714432" y="3589862"/>
            <a:ext cx="635694" cy="37430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Black</a:t>
            </a:r>
          </a:p>
        </p:txBody>
      </p:sp>
    </p:spTree>
    <p:extLst>
      <p:ext uri="{BB962C8B-B14F-4D97-AF65-F5344CB8AC3E}">
        <p14:creationId xmlns:p14="http://schemas.microsoft.com/office/powerpoint/2010/main" val="32771249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7F96F67-D989-6FBA-FA7A-C9674305BE5E}"/>
              </a:ext>
            </a:extLst>
          </p:cNvPr>
          <p:cNvPicPr>
            <a:picLocks noChangeAspect="1"/>
          </p:cNvPicPr>
          <p:nvPr/>
        </p:nvPicPr>
        <p:blipFill>
          <a:blip r:embed="rId2"/>
          <a:stretch>
            <a:fillRect/>
          </a:stretch>
        </p:blipFill>
        <p:spPr>
          <a:xfrm>
            <a:off x="882389" y="527288"/>
            <a:ext cx="6638053" cy="582125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3231654"/>
          </a:xfrm>
          <a:prstGeom prst="rect">
            <a:avLst/>
          </a:prstGeom>
          <a:noFill/>
        </p:spPr>
        <p:txBody>
          <a:bodyPr wrap="square" rtlCol="0">
            <a:spAutoFit/>
          </a:bodyPr>
          <a:lstStyle/>
          <a:p>
            <a:r>
              <a:rPr lang="en-US" b="1" dirty="0"/>
              <a:t>EC09 - Check</a:t>
            </a:r>
          </a:p>
          <a:p>
            <a:endParaRPr lang="en-US" dirty="0"/>
          </a:p>
          <a:p>
            <a:r>
              <a:rPr lang="en-US" sz="1400" b="1" dirty="0"/>
              <a:t>Task: </a:t>
            </a:r>
            <a:r>
              <a:rPr lang="en-US" sz="1400" dirty="0"/>
              <a:t>Attempt to move a piece that cannot protect the king </a:t>
            </a:r>
          </a:p>
          <a:p>
            <a:endParaRPr lang="en-US" sz="1400" dirty="0"/>
          </a:p>
          <a:p>
            <a:r>
              <a:rPr lang="en-US" sz="1400" b="1" dirty="0"/>
              <a:t>Action: </a:t>
            </a:r>
          </a:p>
          <a:p>
            <a:r>
              <a:rPr lang="en-US" sz="1400" dirty="0"/>
              <a:t>The player will try to select a piece that cannot help the king</a:t>
            </a:r>
          </a:p>
          <a:p>
            <a:endParaRPr lang="en-US" sz="1400" dirty="0"/>
          </a:p>
          <a:p>
            <a:r>
              <a:rPr lang="en-US" sz="1400" b="1" dirty="0"/>
              <a:t>Result: </a:t>
            </a:r>
          </a:p>
          <a:p>
            <a:r>
              <a:rPr lang="en-US" sz="1400" dirty="0"/>
              <a:t>The game will display a popup explaining to the player that they must protect their king, either by moving the king or another piece that can block the attack.</a:t>
            </a:r>
          </a:p>
        </p:txBody>
      </p:sp>
      <p:pic>
        <p:nvPicPr>
          <p:cNvPr id="68" name="Picture 67">
            <a:extLst>
              <a:ext uri="{FF2B5EF4-FFF2-40B4-BE49-F238E27FC236}">
                <a16:creationId xmlns:a16="http://schemas.microsoft.com/office/drawing/2014/main" id="{E3C2066B-7594-54D9-5C7E-843584B907E5}"/>
              </a:ext>
            </a:extLst>
          </p:cNvPr>
          <p:cNvPicPr>
            <a:picLocks noChangeAspect="1"/>
          </p:cNvPicPr>
          <p:nvPr/>
        </p:nvPicPr>
        <p:blipFill>
          <a:blip r:embed="rId3"/>
          <a:stretch>
            <a:fillRect/>
          </a:stretch>
        </p:blipFill>
        <p:spPr>
          <a:xfrm>
            <a:off x="4878107" y="2769471"/>
            <a:ext cx="609600" cy="609600"/>
          </a:xfrm>
          <a:prstGeom prst="rect">
            <a:avLst/>
          </a:prstGeom>
        </p:spPr>
      </p:pic>
      <p:sp>
        <p:nvSpPr>
          <p:cNvPr id="9" name="Rectangle 8">
            <a:extLst>
              <a:ext uri="{FF2B5EF4-FFF2-40B4-BE49-F238E27FC236}">
                <a16:creationId xmlns:a16="http://schemas.microsoft.com/office/drawing/2014/main" id="{2C84DE40-BBE8-6503-6859-FAA72BA2401E}"/>
              </a:ext>
            </a:extLst>
          </p:cNvPr>
          <p:cNvSpPr/>
          <p:nvPr/>
        </p:nvSpPr>
        <p:spPr>
          <a:xfrm>
            <a:off x="4833530" y="590480"/>
            <a:ext cx="697896" cy="69551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6" name="Picture 65" descr="A picture containing scissors, tool, brass knucks, weapon&#10;&#10;Description automatically generated">
            <a:extLst>
              <a:ext uri="{FF2B5EF4-FFF2-40B4-BE49-F238E27FC236}">
                <a16:creationId xmlns:a16="http://schemas.microsoft.com/office/drawing/2014/main" id="{5A0B7E94-EC2F-3ECD-BCFA-96805A26D8BA}"/>
              </a:ext>
            </a:extLst>
          </p:cNvPr>
          <p:cNvPicPr>
            <a:picLocks noChangeAspect="1"/>
          </p:cNvPicPr>
          <p:nvPr/>
        </p:nvPicPr>
        <p:blipFill>
          <a:blip r:embed="rId4"/>
          <a:stretch>
            <a:fillRect/>
          </a:stretch>
        </p:blipFill>
        <p:spPr>
          <a:xfrm>
            <a:off x="4881457" y="593953"/>
            <a:ext cx="609600" cy="609600"/>
          </a:xfrm>
          <a:prstGeom prst="rect">
            <a:avLst/>
          </a:prstGeom>
        </p:spPr>
      </p:pic>
      <p:pic>
        <p:nvPicPr>
          <p:cNvPr id="2" name="Graphic 1" descr="Cursor with solid fill">
            <a:extLst>
              <a:ext uri="{FF2B5EF4-FFF2-40B4-BE49-F238E27FC236}">
                <a16:creationId xmlns:a16="http://schemas.microsoft.com/office/drawing/2014/main" id="{C3B00F66-84A4-F1CA-2742-E639A768A51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254690" y="1444090"/>
            <a:ext cx="914400" cy="914400"/>
          </a:xfrm>
          <a:prstGeom prst="rect">
            <a:avLst/>
          </a:prstGeom>
        </p:spPr>
      </p:pic>
      <p:sp>
        <p:nvSpPr>
          <p:cNvPr id="11" name="Rectangle 10">
            <a:extLst>
              <a:ext uri="{FF2B5EF4-FFF2-40B4-BE49-F238E27FC236}">
                <a16:creationId xmlns:a16="http://schemas.microsoft.com/office/drawing/2014/main" id="{7D25C990-A392-8142-3C4D-1A76555F2918}"/>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D9044367-072F-319E-C403-AB021B161A0E}"/>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14" name="TextBox 13">
            <a:extLst>
              <a:ext uri="{FF2B5EF4-FFF2-40B4-BE49-F238E27FC236}">
                <a16:creationId xmlns:a16="http://schemas.microsoft.com/office/drawing/2014/main" id="{32CC28C0-3A66-FF76-0053-70B6CBD3E5CD}"/>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16" name="TextBox 15">
            <a:extLst>
              <a:ext uri="{FF2B5EF4-FFF2-40B4-BE49-F238E27FC236}">
                <a16:creationId xmlns:a16="http://schemas.microsoft.com/office/drawing/2014/main" id="{FC1E7764-3C3F-BDFA-54BA-3545C7B13AEC}"/>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17" name="TextBox 16">
            <a:extLst>
              <a:ext uri="{FF2B5EF4-FFF2-40B4-BE49-F238E27FC236}">
                <a16:creationId xmlns:a16="http://schemas.microsoft.com/office/drawing/2014/main" id="{DA440880-E90C-6CEE-1F75-48F6191B17E0}"/>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19" name="Rectangle 18">
            <a:extLst>
              <a:ext uri="{FF2B5EF4-FFF2-40B4-BE49-F238E27FC236}">
                <a16:creationId xmlns:a16="http://schemas.microsoft.com/office/drawing/2014/main" id="{5B38670D-B0A7-2528-4635-9AC463C0EB40}"/>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Diagram&#10;&#10;Description automatically generated">
            <a:extLst>
              <a:ext uri="{FF2B5EF4-FFF2-40B4-BE49-F238E27FC236}">
                <a16:creationId xmlns:a16="http://schemas.microsoft.com/office/drawing/2014/main" id="{D9C034E1-8078-0355-2D10-5CFBC24C9F80}"/>
              </a:ext>
            </a:extLst>
          </p:cNvPr>
          <p:cNvPicPr>
            <a:picLocks noChangeAspect="1"/>
          </p:cNvPicPr>
          <p:nvPr/>
        </p:nvPicPr>
        <p:blipFill>
          <a:blip r:embed="rId7"/>
          <a:stretch>
            <a:fillRect/>
          </a:stretch>
        </p:blipFill>
        <p:spPr>
          <a:xfrm>
            <a:off x="254475" y="3630547"/>
            <a:ext cx="502745" cy="502745"/>
          </a:xfrm>
          <a:prstGeom prst="rect">
            <a:avLst/>
          </a:prstGeom>
        </p:spPr>
      </p:pic>
      <p:sp>
        <p:nvSpPr>
          <p:cNvPr id="21" name="TextBox 20">
            <a:extLst>
              <a:ext uri="{FF2B5EF4-FFF2-40B4-BE49-F238E27FC236}">
                <a16:creationId xmlns:a16="http://schemas.microsoft.com/office/drawing/2014/main" id="{BE48E32B-626F-CB89-E39F-A6C6DFBB3CEA}"/>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pic>
        <p:nvPicPr>
          <p:cNvPr id="22" name="Picture 21" descr="A silhouette of a person&#10;&#10;Description automatically generated with low confidence">
            <a:extLst>
              <a:ext uri="{FF2B5EF4-FFF2-40B4-BE49-F238E27FC236}">
                <a16:creationId xmlns:a16="http://schemas.microsoft.com/office/drawing/2014/main" id="{E52DD2F5-D006-B919-8EA2-AA838A3B099E}"/>
              </a:ext>
            </a:extLst>
          </p:cNvPr>
          <p:cNvPicPr>
            <a:picLocks noChangeAspect="1"/>
          </p:cNvPicPr>
          <p:nvPr/>
        </p:nvPicPr>
        <p:blipFill>
          <a:blip r:embed="rId8"/>
          <a:stretch>
            <a:fillRect/>
          </a:stretch>
        </p:blipFill>
        <p:spPr>
          <a:xfrm>
            <a:off x="3474226" y="4216212"/>
            <a:ext cx="609600" cy="609600"/>
          </a:xfrm>
          <a:prstGeom prst="rect">
            <a:avLst/>
          </a:prstGeom>
        </p:spPr>
      </p:pic>
      <p:pic>
        <p:nvPicPr>
          <p:cNvPr id="23" name="Picture 22" descr="Diagram&#10;&#10;Description automatically generated">
            <a:extLst>
              <a:ext uri="{FF2B5EF4-FFF2-40B4-BE49-F238E27FC236}">
                <a16:creationId xmlns:a16="http://schemas.microsoft.com/office/drawing/2014/main" id="{0F9C7B95-03C3-0C7C-0733-8B6B3EE7321A}"/>
              </a:ext>
            </a:extLst>
          </p:cNvPr>
          <p:cNvPicPr>
            <a:picLocks noChangeAspect="1"/>
          </p:cNvPicPr>
          <p:nvPr/>
        </p:nvPicPr>
        <p:blipFill>
          <a:blip r:embed="rId7"/>
          <a:stretch>
            <a:fillRect/>
          </a:stretch>
        </p:blipFill>
        <p:spPr>
          <a:xfrm>
            <a:off x="2708552" y="588516"/>
            <a:ext cx="609600" cy="609600"/>
          </a:xfrm>
          <a:prstGeom prst="rect">
            <a:avLst/>
          </a:prstGeom>
        </p:spPr>
      </p:pic>
      <p:pic>
        <p:nvPicPr>
          <p:cNvPr id="26" name="Picture 25" descr="Shape&#10;&#10;Description automatically generated with low confidence">
            <a:extLst>
              <a:ext uri="{FF2B5EF4-FFF2-40B4-BE49-F238E27FC236}">
                <a16:creationId xmlns:a16="http://schemas.microsoft.com/office/drawing/2014/main" id="{5CBDED03-9B70-2A4B-0006-968901F902A6}"/>
              </a:ext>
            </a:extLst>
          </p:cNvPr>
          <p:cNvPicPr>
            <a:picLocks noChangeAspect="1"/>
          </p:cNvPicPr>
          <p:nvPr/>
        </p:nvPicPr>
        <p:blipFill>
          <a:blip r:embed="rId9"/>
          <a:stretch>
            <a:fillRect/>
          </a:stretch>
        </p:blipFill>
        <p:spPr>
          <a:xfrm>
            <a:off x="1993458" y="1315113"/>
            <a:ext cx="609600" cy="609600"/>
          </a:xfrm>
          <a:prstGeom prst="rect">
            <a:avLst/>
          </a:prstGeom>
        </p:spPr>
      </p:pic>
      <p:pic>
        <p:nvPicPr>
          <p:cNvPr id="27" name="Picture 26" descr="A close-up of a ring&#10;&#10;Description automatically generated with low confidence">
            <a:extLst>
              <a:ext uri="{FF2B5EF4-FFF2-40B4-BE49-F238E27FC236}">
                <a16:creationId xmlns:a16="http://schemas.microsoft.com/office/drawing/2014/main" id="{1AECA7DC-B6A6-5950-F2BC-53D2F434826C}"/>
              </a:ext>
            </a:extLst>
          </p:cNvPr>
          <p:cNvPicPr>
            <a:picLocks noChangeAspect="1"/>
          </p:cNvPicPr>
          <p:nvPr/>
        </p:nvPicPr>
        <p:blipFill>
          <a:blip r:embed="rId10"/>
          <a:stretch>
            <a:fillRect/>
          </a:stretch>
        </p:blipFill>
        <p:spPr>
          <a:xfrm>
            <a:off x="3461347" y="601395"/>
            <a:ext cx="609600" cy="609600"/>
          </a:xfrm>
          <a:prstGeom prst="rect">
            <a:avLst/>
          </a:prstGeom>
        </p:spPr>
      </p:pic>
      <p:pic>
        <p:nvPicPr>
          <p:cNvPr id="29" name="Picture 28" descr="Icon&#10;&#10;Description automatically generated with medium confidence">
            <a:extLst>
              <a:ext uri="{FF2B5EF4-FFF2-40B4-BE49-F238E27FC236}">
                <a16:creationId xmlns:a16="http://schemas.microsoft.com/office/drawing/2014/main" id="{FAE8B86D-12DA-92DC-721D-E3EC21B3CCDD}"/>
              </a:ext>
            </a:extLst>
          </p:cNvPr>
          <p:cNvPicPr>
            <a:picLocks noChangeAspect="1"/>
          </p:cNvPicPr>
          <p:nvPr/>
        </p:nvPicPr>
        <p:blipFill>
          <a:blip r:embed="rId11"/>
          <a:stretch>
            <a:fillRect/>
          </a:stretch>
        </p:blipFill>
        <p:spPr>
          <a:xfrm>
            <a:off x="1259922" y="579550"/>
            <a:ext cx="609600" cy="609600"/>
          </a:xfrm>
          <a:prstGeom prst="rect">
            <a:avLst/>
          </a:prstGeom>
        </p:spPr>
      </p:pic>
      <p:pic>
        <p:nvPicPr>
          <p:cNvPr id="30" name="Picture 29">
            <a:extLst>
              <a:ext uri="{FF2B5EF4-FFF2-40B4-BE49-F238E27FC236}">
                <a16:creationId xmlns:a16="http://schemas.microsoft.com/office/drawing/2014/main" id="{05D09CFE-3D84-647C-7802-4694CDD21357}"/>
              </a:ext>
            </a:extLst>
          </p:cNvPr>
          <p:cNvPicPr>
            <a:picLocks noChangeAspect="1"/>
          </p:cNvPicPr>
          <p:nvPr/>
        </p:nvPicPr>
        <p:blipFill>
          <a:blip r:embed="rId3"/>
          <a:stretch>
            <a:fillRect/>
          </a:stretch>
        </p:blipFill>
        <p:spPr>
          <a:xfrm>
            <a:off x="5567452" y="588516"/>
            <a:ext cx="609600" cy="609600"/>
          </a:xfrm>
          <a:prstGeom prst="rect">
            <a:avLst/>
          </a:prstGeom>
        </p:spPr>
      </p:pic>
      <p:pic>
        <p:nvPicPr>
          <p:cNvPr id="31" name="Picture 30" descr="Icon&#10;&#10;Description automatically generated with medium confidence">
            <a:extLst>
              <a:ext uri="{FF2B5EF4-FFF2-40B4-BE49-F238E27FC236}">
                <a16:creationId xmlns:a16="http://schemas.microsoft.com/office/drawing/2014/main" id="{3F5E987E-01FF-CBF7-0E44-11CAB8AD72F7}"/>
              </a:ext>
            </a:extLst>
          </p:cNvPr>
          <p:cNvPicPr>
            <a:picLocks noChangeAspect="1"/>
          </p:cNvPicPr>
          <p:nvPr/>
        </p:nvPicPr>
        <p:blipFill>
          <a:blip r:embed="rId11"/>
          <a:stretch>
            <a:fillRect/>
          </a:stretch>
        </p:blipFill>
        <p:spPr>
          <a:xfrm>
            <a:off x="6312824" y="614988"/>
            <a:ext cx="609600" cy="609600"/>
          </a:xfrm>
          <a:prstGeom prst="rect">
            <a:avLst/>
          </a:prstGeom>
        </p:spPr>
      </p:pic>
      <p:pic>
        <p:nvPicPr>
          <p:cNvPr id="32" name="Picture 31" descr="Shape&#10;&#10;Description automatically generated with low confidence">
            <a:extLst>
              <a:ext uri="{FF2B5EF4-FFF2-40B4-BE49-F238E27FC236}">
                <a16:creationId xmlns:a16="http://schemas.microsoft.com/office/drawing/2014/main" id="{C1ADE1DD-3A58-045D-6C97-3724BDB82F12}"/>
              </a:ext>
            </a:extLst>
          </p:cNvPr>
          <p:cNvPicPr>
            <a:picLocks noChangeAspect="1"/>
          </p:cNvPicPr>
          <p:nvPr/>
        </p:nvPicPr>
        <p:blipFill>
          <a:blip r:embed="rId9"/>
          <a:stretch>
            <a:fillRect/>
          </a:stretch>
        </p:blipFill>
        <p:spPr>
          <a:xfrm>
            <a:off x="1254803" y="1315113"/>
            <a:ext cx="609600" cy="609600"/>
          </a:xfrm>
          <a:prstGeom prst="rect">
            <a:avLst/>
          </a:prstGeom>
        </p:spPr>
      </p:pic>
      <p:pic>
        <p:nvPicPr>
          <p:cNvPr id="33" name="Picture 32" descr="Shape&#10;&#10;Description automatically generated with low confidence">
            <a:extLst>
              <a:ext uri="{FF2B5EF4-FFF2-40B4-BE49-F238E27FC236}">
                <a16:creationId xmlns:a16="http://schemas.microsoft.com/office/drawing/2014/main" id="{2D653D78-18CA-0E31-4B73-BFDA0CE1E545}"/>
              </a:ext>
            </a:extLst>
          </p:cNvPr>
          <p:cNvPicPr>
            <a:picLocks noChangeAspect="1"/>
          </p:cNvPicPr>
          <p:nvPr/>
        </p:nvPicPr>
        <p:blipFill>
          <a:blip r:embed="rId9"/>
          <a:stretch>
            <a:fillRect/>
          </a:stretch>
        </p:blipFill>
        <p:spPr>
          <a:xfrm>
            <a:off x="3453178" y="1320310"/>
            <a:ext cx="609600" cy="609600"/>
          </a:xfrm>
          <a:prstGeom prst="rect">
            <a:avLst/>
          </a:prstGeom>
        </p:spPr>
      </p:pic>
      <p:pic>
        <p:nvPicPr>
          <p:cNvPr id="34" name="Picture 33" descr="Shape&#10;&#10;Description automatically generated with low confidence">
            <a:extLst>
              <a:ext uri="{FF2B5EF4-FFF2-40B4-BE49-F238E27FC236}">
                <a16:creationId xmlns:a16="http://schemas.microsoft.com/office/drawing/2014/main" id="{3236E8C1-1376-0C08-27DF-E13A41FBE3AB}"/>
              </a:ext>
            </a:extLst>
          </p:cNvPr>
          <p:cNvPicPr>
            <a:picLocks noChangeAspect="1"/>
          </p:cNvPicPr>
          <p:nvPr/>
        </p:nvPicPr>
        <p:blipFill>
          <a:blip r:embed="rId9"/>
          <a:stretch>
            <a:fillRect/>
          </a:stretch>
        </p:blipFill>
        <p:spPr>
          <a:xfrm>
            <a:off x="2712939" y="1315113"/>
            <a:ext cx="609600" cy="609600"/>
          </a:xfrm>
          <a:prstGeom prst="rect">
            <a:avLst/>
          </a:prstGeom>
        </p:spPr>
      </p:pic>
      <p:pic>
        <p:nvPicPr>
          <p:cNvPr id="35" name="Picture 34" descr="Shape&#10;&#10;Description automatically generated with low confidence">
            <a:extLst>
              <a:ext uri="{FF2B5EF4-FFF2-40B4-BE49-F238E27FC236}">
                <a16:creationId xmlns:a16="http://schemas.microsoft.com/office/drawing/2014/main" id="{63D6476D-BBBA-AEEF-F0F5-D12181173C49}"/>
              </a:ext>
            </a:extLst>
          </p:cNvPr>
          <p:cNvPicPr>
            <a:picLocks noChangeAspect="1"/>
          </p:cNvPicPr>
          <p:nvPr/>
        </p:nvPicPr>
        <p:blipFill>
          <a:blip r:embed="rId9"/>
          <a:stretch>
            <a:fillRect/>
          </a:stretch>
        </p:blipFill>
        <p:spPr>
          <a:xfrm>
            <a:off x="4878107" y="1321406"/>
            <a:ext cx="609600" cy="609600"/>
          </a:xfrm>
          <a:prstGeom prst="rect">
            <a:avLst/>
          </a:prstGeom>
        </p:spPr>
      </p:pic>
      <p:pic>
        <p:nvPicPr>
          <p:cNvPr id="36" name="Picture 35" descr="Shape&#10;&#10;Description automatically generated with low confidence">
            <a:extLst>
              <a:ext uri="{FF2B5EF4-FFF2-40B4-BE49-F238E27FC236}">
                <a16:creationId xmlns:a16="http://schemas.microsoft.com/office/drawing/2014/main" id="{E5A00841-491C-B9F4-3244-52EE0627DBB2}"/>
              </a:ext>
            </a:extLst>
          </p:cNvPr>
          <p:cNvPicPr>
            <a:picLocks noChangeAspect="1"/>
          </p:cNvPicPr>
          <p:nvPr/>
        </p:nvPicPr>
        <p:blipFill>
          <a:blip r:embed="rId9"/>
          <a:stretch>
            <a:fillRect/>
          </a:stretch>
        </p:blipFill>
        <p:spPr>
          <a:xfrm>
            <a:off x="4154192" y="1315113"/>
            <a:ext cx="609600" cy="609600"/>
          </a:xfrm>
          <a:prstGeom prst="rect">
            <a:avLst/>
          </a:prstGeom>
        </p:spPr>
      </p:pic>
      <p:pic>
        <p:nvPicPr>
          <p:cNvPr id="37" name="Picture 36" descr="Shape&#10;&#10;Description automatically generated with low confidence">
            <a:extLst>
              <a:ext uri="{FF2B5EF4-FFF2-40B4-BE49-F238E27FC236}">
                <a16:creationId xmlns:a16="http://schemas.microsoft.com/office/drawing/2014/main" id="{CFA24F70-B857-5EAB-0026-3DD15F585B96}"/>
              </a:ext>
            </a:extLst>
          </p:cNvPr>
          <p:cNvPicPr>
            <a:picLocks noChangeAspect="1"/>
          </p:cNvPicPr>
          <p:nvPr/>
        </p:nvPicPr>
        <p:blipFill>
          <a:blip r:embed="rId9"/>
          <a:stretch>
            <a:fillRect/>
          </a:stretch>
        </p:blipFill>
        <p:spPr>
          <a:xfrm>
            <a:off x="6303036" y="1333189"/>
            <a:ext cx="609600" cy="609600"/>
          </a:xfrm>
          <a:prstGeom prst="rect">
            <a:avLst/>
          </a:prstGeom>
        </p:spPr>
      </p:pic>
      <p:pic>
        <p:nvPicPr>
          <p:cNvPr id="38" name="Picture 37" descr="Shape&#10;&#10;Description automatically generated with low confidence">
            <a:extLst>
              <a:ext uri="{FF2B5EF4-FFF2-40B4-BE49-F238E27FC236}">
                <a16:creationId xmlns:a16="http://schemas.microsoft.com/office/drawing/2014/main" id="{B921D689-0590-704E-A2A2-D503D61234AE}"/>
              </a:ext>
            </a:extLst>
          </p:cNvPr>
          <p:cNvPicPr>
            <a:picLocks noChangeAspect="1"/>
          </p:cNvPicPr>
          <p:nvPr/>
        </p:nvPicPr>
        <p:blipFill>
          <a:blip r:embed="rId9"/>
          <a:stretch>
            <a:fillRect/>
          </a:stretch>
        </p:blipFill>
        <p:spPr>
          <a:xfrm>
            <a:off x="5596318" y="2040220"/>
            <a:ext cx="609600" cy="609600"/>
          </a:xfrm>
          <a:prstGeom prst="rect">
            <a:avLst/>
          </a:prstGeom>
        </p:spPr>
      </p:pic>
      <p:grpSp>
        <p:nvGrpSpPr>
          <p:cNvPr id="39" name="Group 38">
            <a:extLst>
              <a:ext uri="{FF2B5EF4-FFF2-40B4-BE49-F238E27FC236}">
                <a16:creationId xmlns:a16="http://schemas.microsoft.com/office/drawing/2014/main" id="{E7D1B1E3-EA29-4D9D-076E-805E902928AE}"/>
              </a:ext>
            </a:extLst>
          </p:cNvPr>
          <p:cNvGrpSpPr/>
          <p:nvPr/>
        </p:nvGrpSpPr>
        <p:grpSpPr>
          <a:xfrm>
            <a:off x="1254803" y="2040220"/>
            <a:ext cx="5688311" cy="4173740"/>
            <a:chOff x="1254803" y="2040220"/>
            <a:chExt cx="5688311" cy="4173740"/>
          </a:xfrm>
        </p:grpSpPr>
        <p:pic>
          <p:nvPicPr>
            <p:cNvPr id="40" name="Picture 39" descr="A picture containing text, clipart&#10;&#10;Description automatically generated">
              <a:extLst>
                <a:ext uri="{FF2B5EF4-FFF2-40B4-BE49-F238E27FC236}">
                  <a16:creationId xmlns:a16="http://schemas.microsoft.com/office/drawing/2014/main" id="{4A44FA2C-A3A0-FF6E-A518-E52DEE9D187C}"/>
                </a:ext>
              </a:extLst>
            </p:cNvPr>
            <p:cNvPicPr>
              <a:picLocks noChangeAspect="1"/>
            </p:cNvPicPr>
            <p:nvPr/>
          </p:nvPicPr>
          <p:blipFill>
            <a:blip r:embed="rId12"/>
            <a:stretch>
              <a:fillRect/>
            </a:stretch>
          </p:blipFill>
          <p:spPr>
            <a:xfrm>
              <a:off x="6302955" y="2040220"/>
              <a:ext cx="609600" cy="609600"/>
            </a:xfrm>
            <a:prstGeom prst="rect">
              <a:avLst/>
            </a:prstGeom>
          </p:spPr>
        </p:pic>
        <p:pic>
          <p:nvPicPr>
            <p:cNvPr id="41" name="Picture 40" descr="A white bird with a black background&#10;&#10;Description automatically generated with low confidence">
              <a:extLst>
                <a:ext uri="{FF2B5EF4-FFF2-40B4-BE49-F238E27FC236}">
                  <a16:creationId xmlns:a16="http://schemas.microsoft.com/office/drawing/2014/main" id="{DABE0A3E-7D37-EA94-5CB1-5C55DA773062}"/>
                </a:ext>
              </a:extLst>
            </p:cNvPr>
            <p:cNvPicPr>
              <a:picLocks noChangeAspect="1"/>
            </p:cNvPicPr>
            <p:nvPr/>
          </p:nvPicPr>
          <p:blipFill>
            <a:blip r:embed="rId13"/>
            <a:stretch>
              <a:fillRect/>
            </a:stretch>
          </p:blipFill>
          <p:spPr>
            <a:xfrm>
              <a:off x="5610183" y="5589607"/>
              <a:ext cx="609600" cy="609600"/>
            </a:xfrm>
            <a:prstGeom prst="rect">
              <a:avLst/>
            </a:prstGeom>
          </p:spPr>
        </p:pic>
        <p:pic>
          <p:nvPicPr>
            <p:cNvPr id="42" name="Picture 41" descr="A picture containing text, weapon&#10;&#10;Description automatically generated">
              <a:extLst>
                <a:ext uri="{FF2B5EF4-FFF2-40B4-BE49-F238E27FC236}">
                  <a16:creationId xmlns:a16="http://schemas.microsoft.com/office/drawing/2014/main" id="{87E8B76D-FDBB-11BA-2867-F23FC7689BFC}"/>
                </a:ext>
              </a:extLst>
            </p:cNvPr>
            <p:cNvPicPr>
              <a:picLocks noChangeAspect="1"/>
            </p:cNvPicPr>
            <p:nvPr/>
          </p:nvPicPr>
          <p:blipFill>
            <a:blip r:embed="rId14"/>
            <a:stretch>
              <a:fillRect/>
            </a:stretch>
          </p:blipFill>
          <p:spPr>
            <a:xfrm>
              <a:off x="4153785" y="5604360"/>
              <a:ext cx="609600" cy="609600"/>
            </a:xfrm>
            <a:prstGeom prst="rect">
              <a:avLst/>
            </a:prstGeom>
          </p:spPr>
        </p:pic>
        <p:pic>
          <p:nvPicPr>
            <p:cNvPr id="43" name="Picture 42" descr="A silhouette of a person&#10;&#10;Description automatically generated with low confidence">
              <a:extLst>
                <a:ext uri="{FF2B5EF4-FFF2-40B4-BE49-F238E27FC236}">
                  <a16:creationId xmlns:a16="http://schemas.microsoft.com/office/drawing/2014/main" id="{71DBEAA6-4AB6-92AA-F505-1F0A542FB17E}"/>
                </a:ext>
              </a:extLst>
            </p:cNvPr>
            <p:cNvPicPr>
              <a:picLocks noChangeAspect="1"/>
            </p:cNvPicPr>
            <p:nvPr/>
          </p:nvPicPr>
          <p:blipFill>
            <a:blip r:embed="rId8"/>
            <a:stretch>
              <a:fillRect/>
            </a:stretch>
          </p:blipFill>
          <p:spPr>
            <a:xfrm>
              <a:off x="6323181" y="4869230"/>
              <a:ext cx="609600" cy="609600"/>
            </a:xfrm>
            <a:prstGeom prst="rect">
              <a:avLst/>
            </a:prstGeom>
          </p:spPr>
        </p:pic>
        <p:pic>
          <p:nvPicPr>
            <p:cNvPr id="44" name="Picture 43" descr="A picture containing text, clipart, gear&#10;&#10;Description automatically generated">
              <a:extLst>
                <a:ext uri="{FF2B5EF4-FFF2-40B4-BE49-F238E27FC236}">
                  <a16:creationId xmlns:a16="http://schemas.microsoft.com/office/drawing/2014/main" id="{4BF7B3BF-F974-7550-4306-7650DEF6C95D}"/>
                </a:ext>
              </a:extLst>
            </p:cNvPr>
            <p:cNvPicPr>
              <a:picLocks noChangeAspect="1"/>
            </p:cNvPicPr>
            <p:nvPr/>
          </p:nvPicPr>
          <p:blipFill>
            <a:blip r:embed="rId15"/>
            <a:stretch>
              <a:fillRect/>
            </a:stretch>
          </p:blipFill>
          <p:spPr>
            <a:xfrm>
              <a:off x="3454715" y="5601863"/>
              <a:ext cx="609600" cy="609600"/>
            </a:xfrm>
            <a:prstGeom prst="rect">
              <a:avLst/>
            </a:prstGeom>
          </p:spPr>
        </p:pic>
        <p:pic>
          <p:nvPicPr>
            <p:cNvPr id="45" name="Picture 44" descr="Icon&#10;&#10;Description automatically generated with low confidence">
              <a:extLst>
                <a:ext uri="{FF2B5EF4-FFF2-40B4-BE49-F238E27FC236}">
                  <a16:creationId xmlns:a16="http://schemas.microsoft.com/office/drawing/2014/main" id="{F38B9080-C12C-3E45-D903-E3CFFD62C5C2}"/>
                </a:ext>
              </a:extLst>
            </p:cNvPr>
            <p:cNvPicPr>
              <a:picLocks noChangeAspect="1"/>
            </p:cNvPicPr>
            <p:nvPr/>
          </p:nvPicPr>
          <p:blipFill>
            <a:blip r:embed="rId16"/>
            <a:stretch>
              <a:fillRect/>
            </a:stretch>
          </p:blipFill>
          <p:spPr>
            <a:xfrm>
              <a:off x="6333514" y="5589607"/>
              <a:ext cx="609600" cy="609600"/>
            </a:xfrm>
            <a:prstGeom prst="rect">
              <a:avLst/>
            </a:prstGeom>
          </p:spPr>
        </p:pic>
        <p:pic>
          <p:nvPicPr>
            <p:cNvPr id="46" name="Picture 45" descr="Icon&#10;&#10;Description automatically generated with low confidence">
              <a:extLst>
                <a:ext uri="{FF2B5EF4-FFF2-40B4-BE49-F238E27FC236}">
                  <a16:creationId xmlns:a16="http://schemas.microsoft.com/office/drawing/2014/main" id="{49E0621B-E946-FDB5-2C4D-6EE010C829F6}"/>
                </a:ext>
              </a:extLst>
            </p:cNvPr>
            <p:cNvPicPr>
              <a:picLocks noChangeAspect="1"/>
            </p:cNvPicPr>
            <p:nvPr/>
          </p:nvPicPr>
          <p:blipFill>
            <a:blip r:embed="rId16"/>
            <a:stretch>
              <a:fillRect/>
            </a:stretch>
          </p:blipFill>
          <p:spPr>
            <a:xfrm>
              <a:off x="1254803" y="5601700"/>
              <a:ext cx="609600" cy="609600"/>
            </a:xfrm>
            <a:prstGeom prst="rect">
              <a:avLst/>
            </a:prstGeom>
          </p:spPr>
        </p:pic>
        <p:pic>
          <p:nvPicPr>
            <p:cNvPr id="49" name="Picture 48" descr="A white bird with a black background&#10;&#10;Description automatically generated with low confidence">
              <a:extLst>
                <a:ext uri="{FF2B5EF4-FFF2-40B4-BE49-F238E27FC236}">
                  <a16:creationId xmlns:a16="http://schemas.microsoft.com/office/drawing/2014/main" id="{8CCEA885-D0B4-7CF0-18B8-D1BBF4906C6A}"/>
                </a:ext>
              </a:extLst>
            </p:cNvPr>
            <p:cNvPicPr>
              <a:picLocks noChangeAspect="1"/>
            </p:cNvPicPr>
            <p:nvPr/>
          </p:nvPicPr>
          <p:blipFill>
            <a:blip r:embed="rId13"/>
            <a:stretch>
              <a:fillRect/>
            </a:stretch>
          </p:blipFill>
          <p:spPr>
            <a:xfrm>
              <a:off x="2001234" y="5601700"/>
              <a:ext cx="609600" cy="609600"/>
            </a:xfrm>
            <a:prstGeom prst="rect">
              <a:avLst/>
            </a:prstGeom>
          </p:spPr>
        </p:pic>
        <p:pic>
          <p:nvPicPr>
            <p:cNvPr id="51" name="Picture 50" descr="A picture containing text, clipart&#10;&#10;Description automatically generated">
              <a:extLst>
                <a:ext uri="{FF2B5EF4-FFF2-40B4-BE49-F238E27FC236}">
                  <a16:creationId xmlns:a16="http://schemas.microsoft.com/office/drawing/2014/main" id="{363F804B-CB85-E54A-C653-E3099EE9AAE3}"/>
                </a:ext>
              </a:extLst>
            </p:cNvPr>
            <p:cNvPicPr>
              <a:picLocks noChangeAspect="1"/>
            </p:cNvPicPr>
            <p:nvPr/>
          </p:nvPicPr>
          <p:blipFill>
            <a:blip r:embed="rId12"/>
            <a:stretch>
              <a:fillRect/>
            </a:stretch>
          </p:blipFill>
          <p:spPr>
            <a:xfrm>
              <a:off x="4880770" y="5586964"/>
              <a:ext cx="609600" cy="609600"/>
            </a:xfrm>
            <a:prstGeom prst="rect">
              <a:avLst/>
            </a:prstGeom>
          </p:spPr>
        </p:pic>
        <p:pic>
          <p:nvPicPr>
            <p:cNvPr id="63" name="Picture 62" descr="A silhouette of a person&#10;&#10;Description automatically generated with low confidence">
              <a:extLst>
                <a:ext uri="{FF2B5EF4-FFF2-40B4-BE49-F238E27FC236}">
                  <a16:creationId xmlns:a16="http://schemas.microsoft.com/office/drawing/2014/main" id="{003EEEB5-466C-BDFC-3843-895611F82B2C}"/>
                </a:ext>
              </a:extLst>
            </p:cNvPr>
            <p:cNvPicPr>
              <a:picLocks noChangeAspect="1"/>
            </p:cNvPicPr>
            <p:nvPr/>
          </p:nvPicPr>
          <p:blipFill>
            <a:blip r:embed="rId8"/>
            <a:stretch>
              <a:fillRect/>
            </a:stretch>
          </p:blipFill>
          <p:spPr>
            <a:xfrm>
              <a:off x="5581911" y="4854117"/>
              <a:ext cx="609600" cy="609600"/>
            </a:xfrm>
            <a:prstGeom prst="rect">
              <a:avLst/>
            </a:prstGeom>
          </p:spPr>
        </p:pic>
        <p:pic>
          <p:nvPicPr>
            <p:cNvPr id="65" name="Picture 64" descr="A silhouette of a person&#10;&#10;Description automatically generated with low confidence">
              <a:extLst>
                <a:ext uri="{FF2B5EF4-FFF2-40B4-BE49-F238E27FC236}">
                  <a16:creationId xmlns:a16="http://schemas.microsoft.com/office/drawing/2014/main" id="{D6074925-E555-E24F-504E-6FA612AA085B}"/>
                </a:ext>
              </a:extLst>
            </p:cNvPr>
            <p:cNvPicPr>
              <a:picLocks noChangeAspect="1"/>
            </p:cNvPicPr>
            <p:nvPr/>
          </p:nvPicPr>
          <p:blipFill>
            <a:blip r:embed="rId8"/>
            <a:stretch>
              <a:fillRect/>
            </a:stretch>
          </p:blipFill>
          <p:spPr>
            <a:xfrm>
              <a:off x="4868544" y="4845869"/>
              <a:ext cx="609600" cy="609600"/>
            </a:xfrm>
            <a:prstGeom prst="rect">
              <a:avLst/>
            </a:prstGeom>
          </p:spPr>
        </p:pic>
        <p:pic>
          <p:nvPicPr>
            <p:cNvPr id="67" name="Picture 66" descr="A silhouette of a person&#10;&#10;Description automatically generated with low confidence">
              <a:extLst>
                <a:ext uri="{FF2B5EF4-FFF2-40B4-BE49-F238E27FC236}">
                  <a16:creationId xmlns:a16="http://schemas.microsoft.com/office/drawing/2014/main" id="{5C512C52-C6BB-51C6-BA2E-E28BAFE6C245}"/>
                </a:ext>
              </a:extLst>
            </p:cNvPr>
            <p:cNvPicPr>
              <a:picLocks noChangeAspect="1"/>
            </p:cNvPicPr>
            <p:nvPr/>
          </p:nvPicPr>
          <p:blipFill>
            <a:blip r:embed="rId8"/>
            <a:stretch>
              <a:fillRect/>
            </a:stretch>
          </p:blipFill>
          <p:spPr>
            <a:xfrm>
              <a:off x="4136025" y="4854117"/>
              <a:ext cx="609600" cy="609600"/>
            </a:xfrm>
            <a:prstGeom prst="rect">
              <a:avLst/>
            </a:prstGeom>
          </p:spPr>
        </p:pic>
        <p:pic>
          <p:nvPicPr>
            <p:cNvPr id="69" name="Picture 68" descr="A silhouette of a person&#10;&#10;Description automatically generated with low confidence">
              <a:extLst>
                <a:ext uri="{FF2B5EF4-FFF2-40B4-BE49-F238E27FC236}">
                  <a16:creationId xmlns:a16="http://schemas.microsoft.com/office/drawing/2014/main" id="{5920CA77-4A55-70F0-D3FA-D6CD27FDDDA9}"/>
                </a:ext>
              </a:extLst>
            </p:cNvPr>
            <p:cNvPicPr>
              <a:picLocks noChangeAspect="1"/>
            </p:cNvPicPr>
            <p:nvPr/>
          </p:nvPicPr>
          <p:blipFill>
            <a:blip r:embed="rId8"/>
            <a:stretch>
              <a:fillRect/>
            </a:stretch>
          </p:blipFill>
          <p:spPr>
            <a:xfrm>
              <a:off x="2708552" y="4854117"/>
              <a:ext cx="609600" cy="609600"/>
            </a:xfrm>
            <a:prstGeom prst="rect">
              <a:avLst/>
            </a:prstGeom>
          </p:spPr>
        </p:pic>
        <p:pic>
          <p:nvPicPr>
            <p:cNvPr id="71" name="Picture 70" descr="A silhouette of a person&#10;&#10;Description automatically generated with low confidence">
              <a:extLst>
                <a:ext uri="{FF2B5EF4-FFF2-40B4-BE49-F238E27FC236}">
                  <a16:creationId xmlns:a16="http://schemas.microsoft.com/office/drawing/2014/main" id="{78D17E05-ABDA-165F-1A70-B72BC1C3CFFF}"/>
                </a:ext>
              </a:extLst>
            </p:cNvPr>
            <p:cNvPicPr>
              <a:picLocks noChangeAspect="1"/>
            </p:cNvPicPr>
            <p:nvPr/>
          </p:nvPicPr>
          <p:blipFill>
            <a:blip r:embed="rId8"/>
            <a:stretch>
              <a:fillRect/>
            </a:stretch>
          </p:blipFill>
          <p:spPr>
            <a:xfrm>
              <a:off x="1978521" y="4869230"/>
              <a:ext cx="609600" cy="609600"/>
            </a:xfrm>
            <a:prstGeom prst="rect">
              <a:avLst/>
            </a:prstGeom>
          </p:spPr>
        </p:pic>
        <p:pic>
          <p:nvPicPr>
            <p:cNvPr id="73" name="Picture 72" descr="A silhouette of a person&#10;&#10;Description automatically generated with low confidence">
              <a:extLst>
                <a:ext uri="{FF2B5EF4-FFF2-40B4-BE49-F238E27FC236}">
                  <a16:creationId xmlns:a16="http://schemas.microsoft.com/office/drawing/2014/main" id="{8C7E37D5-3592-1DDC-4BF7-6F5B79F811F7}"/>
                </a:ext>
              </a:extLst>
            </p:cNvPr>
            <p:cNvPicPr>
              <a:picLocks noChangeAspect="1"/>
            </p:cNvPicPr>
            <p:nvPr/>
          </p:nvPicPr>
          <p:blipFill>
            <a:blip r:embed="rId8"/>
            <a:stretch>
              <a:fillRect/>
            </a:stretch>
          </p:blipFill>
          <p:spPr>
            <a:xfrm>
              <a:off x="1264340" y="4854117"/>
              <a:ext cx="609600" cy="609600"/>
            </a:xfrm>
            <a:prstGeom prst="rect">
              <a:avLst/>
            </a:prstGeom>
          </p:spPr>
        </p:pic>
      </p:grpSp>
      <p:sp>
        <p:nvSpPr>
          <p:cNvPr id="86" name="Rectangle 85">
            <a:extLst>
              <a:ext uri="{FF2B5EF4-FFF2-40B4-BE49-F238E27FC236}">
                <a16:creationId xmlns:a16="http://schemas.microsoft.com/office/drawing/2014/main" id="{0FD63DC0-A820-3D86-CA09-15CBFDF0C4C2}"/>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Mary's Turn</a:t>
            </a:r>
          </a:p>
        </p:txBody>
      </p:sp>
      <p:sp>
        <p:nvSpPr>
          <p:cNvPr id="3" name="TextBox 2">
            <a:extLst>
              <a:ext uri="{FF2B5EF4-FFF2-40B4-BE49-F238E27FC236}">
                <a16:creationId xmlns:a16="http://schemas.microsoft.com/office/drawing/2014/main" id="{393B04AD-4FC6-2AE2-8FD4-2F9CE7945590}"/>
              </a:ext>
            </a:extLst>
          </p:cNvPr>
          <p:cNvSpPr txBox="1"/>
          <p:nvPr/>
        </p:nvSpPr>
        <p:spPr>
          <a:xfrm>
            <a:off x="2159924" y="2165852"/>
            <a:ext cx="3966667" cy="923330"/>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Your king is in check! You must either move your king out of danger or block the danger using a piece that can.</a:t>
            </a:r>
          </a:p>
        </p:txBody>
      </p:sp>
      <p:sp>
        <p:nvSpPr>
          <p:cNvPr id="4" name="TextBox 3">
            <a:extLst>
              <a:ext uri="{FF2B5EF4-FFF2-40B4-BE49-F238E27FC236}">
                <a16:creationId xmlns:a16="http://schemas.microsoft.com/office/drawing/2014/main" id="{6D0FDF6F-FD40-FA68-0302-C3B10255CBE5}"/>
              </a:ext>
            </a:extLst>
          </p:cNvPr>
          <p:cNvSpPr txBox="1"/>
          <p:nvPr/>
        </p:nvSpPr>
        <p:spPr>
          <a:xfrm>
            <a:off x="3200976" y="3246700"/>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Okay</a:t>
            </a:r>
          </a:p>
        </p:txBody>
      </p:sp>
    </p:spTree>
    <p:extLst>
      <p:ext uri="{BB962C8B-B14F-4D97-AF65-F5344CB8AC3E}">
        <p14:creationId xmlns:p14="http://schemas.microsoft.com/office/powerpoint/2010/main" val="118933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05E3046-0790-7F99-9997-DAD9E02C3175}"/>
              </a:ext>
            </a:extLst>
          </p:cNvPr>
          <p:cNvPicPr>
            <a:picLocks noChangeAspect="1"/>
          </p:cNvPicPr>
          <p:nvPr/>
        </p:nvPicPr>
        <p:blipFill>
          <a:blip r:embed="rId2"/>
          <a:stretch>
            <a:fillRect/>
          </a:stretch>
        </p:blipFill>
        <p:spPr>
          <a:xfrm>
            <a:off x="882389" y="527288"/>
            <a:ext cx="6638053" cy="582125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5601533"/>
          </a:xfrm>
          <a:prstGeom prst="rect">
            <a:avLst/>
          </a:prstGeom>
          <a:noFill/>
        </p:spPr>
        <p:txBody>
          <a:bodyPr wrap="square" rtlCol="0">
            <a:spAutoFit/>
          </a:bodyPr>
          <a:lstStyle/>
          <a:p>
            <a:r>
              <a:rPr lang="en-US" b="1" dirty="0">
                <a:latin typeface="Calibri (Body)"/>
              </a:rPr>
              <a:t>UC02 - </a:t>
            </a:r>
            <a:r>
              <a:rPr lang="en-GB" sz="1800" b="1" i="0" u="none" strike="noStrike" baseline="0" dirty="0">
                <a:solidFill>
                  <a:srgbClr val="000000"/>
                </a:solidFill>
                <a:latin typeface="Calibri (Body)"/>
              </a:rPr>
              <a:t>Load game </a:t>
            </a:r>
            <a:endParaRPr lang="en-US" b="1" dirty="0">
              <a:latin typeface="Calibri (Body)"/>
            </a:endParaRPr>
          </a:p>
          <a:p>
            <a:endParaRPr lang="en-US" dirty="0">
              <a:latin typeface="Calibri (Body)"/>
            </a:endParaRPr>
          </a:p>
          <a:p>
            <a:pPr algn="l"/>
            <a:r>
              <a:rPr lang="en-US" sz="1400" b="1" i="0" dirty="0">
                <a:effectLst/>
                <a:latin typeface="Calibri (Body)"/>
              </a:rPr>
              <a:t>Task: </a:t>
            </a:r>
            <a:r>
              <a:rPr lang="en-US" sz="1400" b="0" i="0" dirty="0">
                <a:effectLst/>
                <a:latin typeface="Calibri (Body)"/>
              </a:rPr>
              <a:t>Loading </a:t>
            </a:r>
            <a:r>
              <a:rPr lang="en-US" sz="1400" dirty="0">
                <a:latin typeface="Calibri (Body)"/>
              </a:rPr>
              <a:t>a chess game save</a:t>
            </a:r>
            <a:r>
              <a:rPr lang="en-US" sz="1400" b="0" i="0" dirty="0">
                <a:effectLst/>
                <a:latin typeface="Calibri (Body)"/>
              </a:rPr>
              <a:t>.</a:t>
            </a:r>
          </a:p>
          <a:p>
            <a:pPr algn="l"/>
            <a:endParaRPr lang="en-US" sz="1400" b="0" i="0" dirty="0">
              <a:effectLst/>
              <a:latin typeface="Calibri (Body)"/>
            </a:endParaRPr>
          </a:p>
          <a:p>
            <a:pPr algn="l"/>
            <a:r>
              <a:rPr lang="en-US" sz="1400" b="1" i="0" dirty="0">
                <a:effectLst/>
                <a:latin typeface="Calibri (Body)"/>
              </a:rPr>
              <a:t>Action:</a:t>
            </a:r>
          </a:p>
          <a:p>
            <a:pPr marL="285750" indent="-285750" algn="l">
              <a:buFont typeface="Arial" panose="020B0604020202020204" pitchFamily="34" charset="0"/>
              <a:buChar char="•"/>
            </a:pPr>
            <a:r>
              <a:rPr lang="en-US" sz="1400" b="0" i="0" dirty="0">
                <a:effectLst/>
                <a:latin typeface="Calibri (Body)"/>
              </a:rPr>
              <a:t>Upon selecting "Load game," a file explorer is launched.</a:t>
            </a:r>
          </a:p>
          <a:p>
            <a:pPr marL="285750" indent="-285750" algn="l">
              <a:buFont typeface="Arial" panose="020B0604020202020204" pitchFamily="34" charset="0"/>
              <a:buChar char="•"/>
            </a:pPr>
            <a:r>
              <a:rPr lang="en-US" sz="1400" b="0" i="0" dirty="0">
                <a:effectLst/>
                <a:latin typeface="Calibri (Body)"/>
              </a:rPr>
              <a:t>The user can search for previously saved games that were left unfinished.</a:t>
            </a:r>
          </a:p>
          <a:p>
            <a:pPr marL="285750" indent="-285750" algn="l">
              <a:buFont typeface="Arial" panose="020B0604020202020204" pitchFamily="34" charset="0"/>
              <a:buChar char="•"/>
            </a:pPr>
            <a:r>
              <a:rPr lang="en-US" sz="1400" b="0" i="0" dirty="0">
                <a:effectLst/>
                <a:latin typeface="Calibri (Body)"/>
              </a:rPr>
              <a:t>After selecting a save game, the game board is set to the state it was saved in.</a:t>
            </a:r>
          </a:p>
          <a:p>
            <a:pPr marL="285750" indent="-285750" algn="l">
              <a:buFont typeface="Arial" panose="020B0604020202020204" pitchFamily="34" charset="0"/>
              <a:buChar char="•"/>
            </a:pPr>
            <a:r>
              <a:rPr lang="en-US" sz="1400" b="0" i="0" dirty="0">
                <a:effectLst/>
                <a:latin typeface="Calibri (Body)"/>
              </a:rPr>
              <a:t>The user can continue playing the game from the saved state.</a:t>
            </a:r>
          </a:p>
          <a:p>
            <a:pPr algn="l"/>
            <a:endParaRPr lang="en-US" sz="1400" b="0" i="0" dirty="0">
              <a:effectLst/>
              <a:latin typeface="Calibri (Body)"/>
            </a:endParaRPr>
          </a:p>
          <a:p>
            <a:pPr algn="l"/>
            <a:r>
              <a:rPr lang="en-US" sz="1400" b="1" i="0" dirty="0">
                <a:effectLst/>
                <a:latin typeface="Calibri (Body)"/>
              </a:rPr>
              <a:t>Result: </a:t>
            </a:r>
            <a:r>
              <a:rPr lang="en-US" sz="1400" b="0" i="0" dirty="0">
                <a:effectLst/>
                <a:latin typeface="Calibri (Body)"/>
              </a:rPr>
              <a:t>The "Load game" feature allows the user to retrieve and resume previously saved games. By launching a file explorer, the user can select the desired saved game and load it into the game application. This restores the game board to the saved state, allowing the user to continue playing from where they left off.</a:t>
            </a:r>
          </a:p>
        </p:txBody>
      </p:sp>
      <p:sp>
        <p:nvSpPr>
          <p:cNvPr id="8" name="TextBox 7">
            <a:extLst>
              <a:ext uri="{FF2B5EF4-FFF2-40B4-BE49-F238E27FC236}">
                <a16:creationId xmlns:a16="http://schemas.microsoft.com/office/drawing/2014/main" id="{D3A0B12D-CE74-C00C-2C8A-F59DD429D771}"/>
              </a:ext>
            </a:extLst>
          </p:cNvPr>
          <p:cNvSpPr txBox="1"/>
          <p:nvPr/>
        </p:nvSpPr>
        <p:spPr>
          <a:xfrm>
            <a:off x="3219718" y="2112135"/>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Start Game</a:t>
            </a:r>
          </a:p>
        </p:txBody>
      </p:sp>
      <p:sp>
        <p:nvSpPr>
          <p:cNvPr id="9" name="TextBox 8">
            <a:extLst>
              <a:ext uri="{FF2B5EF4-FFF2-40B4-BE49-F238E27FC236}">
                <a16:creationId xmlns:a16="http://schemas.microsoft.com/office/drawing/2014/main" id="{A41AFB59-53CF-1BEC-2ACE-250BD8855F02}"/>
              </a:ext>
            </a:extLst>
          </p:cNvPr>
          <p:cNvSpPr txBox="1"/>
          <p:nvPr/>
        </p:nvSpPr>
        <p:spPr>
          <a:xfrm>
            <a:off x="3219721" y="2840264"/>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Load Game</a:t>
            </a:r>
          </a:p>
        </p:txBody>
      </p:sp>
      <p:sp>
        <p:nvSpPr>
          <p:cNvPr id="10" name="TextBox 9">
            <a:extLst>
              <a:ext uri="{FF2B5EF4-FFF2-40B4-BE49-F238E27FC236}">
                <a16:creationId xmlns:a16="http://schemas.microsoft.com/office/drawing/2014/main" id="{538BB175-CA33-4598-73D6-491750810E92}"/>
              </a:ext>
            </a:extLst>
          </p:cNvPr>
          <p:cNvSpPr txBox="1"/>
          <p:nvPr/>
        </p:nvSpPr>
        <p:spPr>
          <a:xfrm>
            <a:off x="3219717" y="4288172"/>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 Game</a:t>
            </a:r>
          </a:p>
        </p:txBody>
      </p:sp>
      <p:sp>
        <p:nvSpPr>
          <p:cNvPr id="2" name="TextBox 1">
            <a:extLst>
              <a:ext uri="{FF2B5EF4-FFF2-40B4-BE49-F238E27FC236}">
                <a16:creationId xmlns:a16="http://schemas.microsoft.com/office/drawing/2014/main" id="{98DCA8D4-C965-7B4F-539E-899780BF92CC}"/>
              </a:ext>
            </a:extLst>
          </p:cNvPr>
          <p:cNvSpPr txBox="1"/>
          <p:nvPr/>
        </p:nvSpPr>
        <p:spPr>
          <a:xfrm>
            <a:off x="3219717" y="3566233"/>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Replay Game</a:t>
            </a:r>
          </a:p>
        </p:txBody>
      </p:sp>
      <p:pic>
        <p:nvPicPr>
          <p:cNvPr id="3" name="Graphic 2" descr="Cursor with solid fill">
            <a:extLst>
              <a:ext uri="{FF2B5EF4-FFF2-40B4-BE49-F238E27FC236}">
                <a16:creationId xmlns:a16="http://schemas.microsoft.com/office/drawing/2014/main" id="{EDE3F38D-5553-9EBB-143B-1EEB3C63F1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94349" y="2907790"/>
            <a:ext cx="914400" cy="914400"/>
          </a:xfrm>
          <a:prstGeom prst="rect">
            <a:avLst/>
          </a:prstGeom>
        </p:spPr>
      </p:pic>
    </p:spTree>
    <p:extLst>
      <p:ext uri="{BB962C8B-B14F-4D97-AF65-F5344CB8AC3E}">
        <p14:creationId xmlns:p14="http://schemas.microsoft.com/office/powerpoint/2010/main" val="3815086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0204FF0-CB6D-A659-A758-547869462C71}"/>
              </a:ext>
            </a:extLst>
          </p:cNvPr>
          <p:cNvPicPr>
            <a:picLocks noChangeAspect="1"/>
          </p:cNvPicPr>
          <p:nvPr/>
        </p:nvPicPr>
        <p:blipFill>
          <a:blip r:embed="rId2"/>
          <a:stretch>
            <a:fillRect/>
          </a:stretch>
        </p:blipFill>
        <p:spPr>
          <a:xfrm>
            <a:off x="882389" y="527288"/>
            <a:ext cx="6638053" cy="582125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4739759"/>
          </a:xfrm>
          <a:prstGeom prst="rect">
            <a:avLst/>
          </a:prstGeom>
          <a:noFill/>
        </p:spPr>
        <p:txBody>
          <a:bodyPr wrap="square" rtlCol="0">
            <a:spAutoFit/>
          </a:bodyPr>
          <a:lstStyle/>
          <a:p>
            <a:r>
              <a:rPr lang="en-US" b="1" dirty="0">
                <a:latin typeface="Calibri (Body)"/>
              </a:rPr>
              <a:t>UC02 - </a:t>
            </a:r>
            <a:r>
              <a:rPr lang="en-GB" sz="1800" b="1" i="0" u="none" strike="noStrike" baseline="0" dirty="0">
                <a:solidFill>
                  <a:srgbClr val="000000"/>
                </a:solidFill>
                <a:latin typeface="Calibri (Body)"/>
              </a:rPr>
              <a:t>Load game </a:t>
            </a:r>
            <a:endParaRPr lang="en-US" b="1" dirty="0">
              <a:latin typeface="Calibri (Body)"/>
            </a:endParaRPr>
          </a:p>
          <a:p>
            <a:endParaRPr lang="en-US" dirty="0">
              <a:latin typeface="Calibri (Body)"/>
            </a:endParaRPr>
          </a:p>
          <a:p>
            <a:r>
              <a:rPr lang="en-US" sz="1400" b="1" dirty="0">
                <a:latin typeface="Calibri (Body)"/>
              </a:rPr>
              <a:t>Task: </a:t>
            </a:r>
            <a:r>
              <a:rPr lang="en-US" sz="1400" dirty="0">
                <a:latin typeface="Calibri (Body)"/>
              </a:rPr>
              <a:t>Player needs to load an old game</a:t>
            </a:r>
          </a:p>
          <a:p>
            <a:endParaRPr lang="en-US" sz="1400" b="1" dirty="0">
              <a:latin typeface="Calibri (Body)"/>
            </a:endParaRPr>
          </a:p>
          <a:p>
            <a:r>
              <a:rPr lang="en-US" sz="1400" b="1" dirty="0">
                <a:latin typeface="Calibri (Body)"/>
              </a:rPr>
              <a:t>Action:</a:t>
            </a:r>
          </a:p>
          <a:p>
            <a:pPr marL="285750" indent="-285750">
              <a:buFont typeface="Arial" panose="020B0604020202020204" pitchFamily="34" charset="0"/>
              <a:buChar char="•"/>
            </a:pPr>
            <a:r>
              <a:rPr lang="en-US" sz="1400" dirty="0">
                <a:latin typeface="Calibri (Body)"/>
              </a:rPr>
              <a:t>Player will select load game from the menu</a:t>
            </a:r>
          </a:p>
          <a:p>
            <a:pPr marL="285750" indent="-285750">
              <a:buFont typeface="Arial" panose="020B0604020202020204" pitchFamily="34" charset="0"/>
              <a:buChar char="•"/>
            </a:pPr>
            <a:r>
              <a:rPr lang="en-US" sz="1400" dirty="0">
                <a:latin typeface="Calibri (Body)"/>
              </a:rPr>
              <a:t>Player will search for their saved game</a:t>
            </a:r>
          </a:p>
          <a:p>
            <a:pPr marL="285750" indent="-285750">
              <a:buFont typeface="Arial" panose="020B0604020202020204" pitchFamily="34" charset="0"/>
              <a:buChar char="•"/>
            </a:pPr>
            <a:r>
              <a:rPr lang="en-US" sz="1400" dirty="0">
                <a:latin typeface="Calibri (Body)"/>
              </a:rPr>
              <a:t>Player will be taken to the game screen with all the pieces loaded into their correct spaces</a:t>
            </a:r>
          </a:p>
          <a:p>
            <a:endParaRPr lang="en-US" sz="1400" b="1" dirty="0">
              <a:latin typeface="Calibri (Body)"/>
            </a:endParaRPr>
          </a:p>
          <a:p>
            <a:r>
              <a:rPr lang="en-US" sz="1400" b="1" dirty="0">
                <a:latin typeface="Calibri (Body)"/>
              </a:rPr>
              <a:t>Result:</a:t>
            </a:r>
          </a:p>
          <a:p>
            <a:r>
              <a:rPr lang="en-US" sz="1400" dirty="0">
                <a:latin typeface="Calibri (Body)"/>
              </a:rPr>
              <a:t>After user selects load game, a file browser is popped up with the user able to choose a save game. </a:t>
            </a:r>
          </a:p>
          <a:p>
            <a:endParaRPr lang="en-US" sz="1400" dirty="0">
              <a:latin typeface="Calibri (Body)"/>
            </a:endParaRPr>
          </a:p>
          <a:p>
            <a:r>
              <a:rPr lang="en-US" sz="1400" dirty="0">
                <a:latin typeface="Calibri (Body)"/>
              </a:rPr>
              <a:t>After opening the save file, the board is set to the state it was saved in and the user can carry on playing the game.</a:t>
            </a:r>
          </a:p>
        </p:txBody>
      </p:sp>
      <p:sp>
        <p:nvSpPr>
          <p:cNvPr id="8" name="TextBox 7">
            <a:extLst>
              <a:ext uri="{FF2B5EF4-FFF2-40B4-BE49-F238E27FC236}">
                <a16:creationId xmlns:a16="http://schemas.microsoft.com/office/drawing/2014/main" id="{D3A0B12D-CE74-C00C-2C8A-F59DD429D771}"/>
              </a:ext>
            </a:extLst>
          </p:cNvPr>
          <p:cNvSpPr txBox="1"/>
          <p:nvPr/>
        </p:nvSpPr>
        <p:spPr>
          <a:xfrm>
            <a:off x="3219718" y="2112135"/>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New Game</a:t>
            </a:r>
          </a:p>
        </p:txBody>
      </p:sp>
      <p:sp>
        <p:nvSpPr>
          <p:cNvPr id="9" name="TextBox 8">
            <a:extLst>
              <a:ext uri="{FF2B5EF4-FFF2-40B4-BE49-F238E27FC236}">
                <a16:creationId xmlns:a16="http://schemas.microsoft.com/office/drawing/2014/main" id="{A41AFB59-53CF-1BEC-2ACE-250BD8855F02}"/>
              </a:ext>
            </a:extLst>
          </p:cNvPr>
          <p:cNvSpPr txBox="1"/>
          <p:nvPr/>
        </p:nvSpPr>
        <p:spPr>
          <a:xfrm>
            <a:off x="3219721" y="2840264"/>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Load Game</a:t>
            </a:r>
          </a:p>
        </p:txBody>
      </p:sp>
      <p:sp>
        <p:nvSpPr>
          <p:cNvPr id="10" name="TextBox 9">
            <a:extLst>
              <a:ext uri="{FF2B5EF4-FFF2-40B4-BE49-F238E27FC236}">
                <a16:creationId xmlns:a16="http://schemas.microsoft.com/office/drawing/2014/main" id="{538BB175-CA33-4598-73D6-491750810E92}"/>
              </a:ext>
            </a:extLst>
          </p:cNvPr>
          <p:cNvSpPr txBox="1"/>
          <p:nvPr/>
        </p:nvSpPr>
        <p:spPr>
          <a:xfrm>
            <a:off x="3219721" y="3568395"/>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 Game</a:t>
            </a:r>
          </a:p>
        </p:txBody>
      </p:sp>
      <p:pic>
        <p:nvPicPr>
          <p:cNvPr id="3" name="Graphic 2" descr="Cursor with solid fill">
            <a:extLst>
              <a:ext uri="{FF2B5EF4-FFF2-40B4-BE49-F238E27FC236}">
                <a16:creationId xmlns:a16="http://schemas.microsoft.com/office/drawing/2014/main" id="{EDE3F38D-5553-9EBB-143B-1EEB3C63F1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94349" y="2907790"/>
            <a:ext cx="914400" cy="914400"/>
          </a:xfrm>
          <a:prstGeom prst="rect">
            <a:avLst/>
          </a:prstGeom>
        </p:spPr>
      </p:pic>
      <p:pic>
        <p:nvPicPr>
          <p:cNvPr id="4" name="Picture 3" descr="Graphical user interface, text, application&#10;&#10;Description automatically generated">
            <a:extLst>
              <a:ext uri="{FF2B5EF4-FFF2-40B4-BE49-F238E27FC236}">
                <a16:creationId xmlns:a16="http://schemas.microsoft.com/office/drawing/2014/main" id="{029D7EDB-F92D-D0DB-9201-213F467853A5}"/>
              </a:ext>
            </a:extLst>
          </p:cNvPr>
          <p:cNvPicPr>
            <a:picLocks noChangeAspect="1"/>
          </p:cNvPicPr>
          <p:nvPr/>
        </p:nvPicPr>
        <p:blipFill>
          <a:blip r:embed="rId5"/>
          <a:stretch>
            <a:fillRect/>
          </a:stretch>
        </p:blipFill>
        <p:spPr>
          <a:xfrm>
            <a:off x="977940" y="1331085"/>
            <a:ext cx="6396493" cy="4155316"/>
          </a:xfrm>
          <a:prstGeom prst="rect">
            <a:avLst/>
          </a:prstGeom>
        </p:spPr>
      </p:pic>
    </p:spTree>
    <p:extLst>
      <p:ext uri="{BB962C8B-B14F-4D97-AF65-F5344CB8AC3E}">
        <p14:creationId xmlns:p14="http://schemas.microsoft.com/office/powerpoint/2010/main" val="1917571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E7E799-B7D9-F345-9D63-19106087B3AC}"/>
              </a:ext>
            </a:extLst>
          </p:cNvPr>
          <p:cNvPicPr>
            <a:picLocks noChangeAspect="1"/>
          </p:cNvPicPr>
          <p:nvPr/>
        </p:nvPicPr>
        <p:blipFill>
          <a:blip r:embed="rId2"/>
          <a:stretch>
            <a:fillRect/>
          </a:stretch>
        </p:blipFill>
        <p:spPr>
          <a:xfrm>
            <a:off x="882389" y="527288"/>
            <a:ext cx="6638053" cy="582125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3662541"/>
          </a:xfrm>
          <a:prstGeom prst="rect">
            <a:avLst/>
          </a:prstGeom>
          <a:noFill/>
        </p:spPr>
        <p:txBody>
          <a:bodyPr wrap="square" rtlCol="0">
            <a:spAutoFit/>
          </a:bodyPr>
          <a:lstStyle/>
          <a:p>
            <a:r>
              <a:rPr lang="en-US" b="1" dirty="0"/>
              <a:t>UC03 - </a:t>
            </a:r>
            <a:r>
              <a:rPr lang="en-GB" sz="1800" b="1" i="0" u="none" strike="noStrike" baseline="0" dirty="0">
                <a:solidFill>
                  <a:srgbClr val="000000"/>
                </a:solidFill>
              </a:rPr>
              <a:t>Replay game </a:t>
            </a:r>
            <a:endParaRPr lang="en-US" b="1" dirty="0"/>
          </a:p>
          <a:p>
            <a:endParaRPr lang="en-US" dirty="0"/>
          </a:p>
          <a:p>
            <a:pPr algn="l"/>
            <a:r>
              <a:rPr lang="en-US" sz="1400" b="1" i="0" dirty="0">
                <a:effectLst/>
                <a:latin typeface="Calibri (Body)"/>
              </a:rPr>
              <a:t>Task: </a:t>
            </a:r>
            <a:r>
              <a:rPr lang="en-US" sz="1400" b="0" i="0" dirty="0">
                <a:effectLst/>
                <a:latin typeface="Calibri (Body)"/>
              </a:rPr>
              <a:t>Loading a replay and navigating a previous game</a:t>
            </a:r>
          </a:p>
          <a:p>
            <a:pPr algn="l"/>
            <a:endParaRPr lang="en-US" sz="1400" b="0" i="0" dirty="0">
              <a:effectLst/>
              <a:latin typeface="Calibri (Body)"/>
            </a:endParaRPr>
          </a:p>
          <a:p>
            <a:r>
              <a:rPr lang="en-US" sz="1400" b="1" i="0" dirty="0">
                <a:effectLst/>
                <a:latin typeface="Calibri (Body)"/>
              </a:rPr>
              <a:t>Action: </a:t>
            </a:r>
          </a:p>
          <a:p>
            <a:pPr marL="285750" indent="-285750">
              <a:buFont typeface="Arial" panose="020B0604020202020204" pitchFamily="34" charset="0"/>
              <a:buChar char="•"/>
            </a:pPr>
            <a:r>
              <a:rPr lang="en-US" sz="1400" b="0" i="0" dirty="0">
                <a:effectLst/>
                <a:latin typeface="Calibri (Body)"/>
              </a:rPr>
              <a:t>The player will click the replay butto</a:t>
            </a:r>
            <a:r>
              <a:rPr lang="en-US" sz="1400" dirty="0">
                <a:latin typeface="Calibri (Body)"/>
              </a:rPr>
              <a:t>n, which will lead to the file explorer being launched. </a:t>
            </a:r>
          </a:p>
          <a:p>
            <a:pPr marL="285750" indent="-285750">
              <a:buFont typeface="Arial" panose="020B0604020202020204" pitchFamily="34" charset="0"/>
              <a:buChar char="•"/>
            </a:pPr>
            <a:r>
              <a:rPr lang="en-US" sz="1400" dirty="0">
                <a:latin typeface="Calibri (Body)"/>
              </a:rPr>
              <a:t>The player will then select a replay which will display </a:t>
            </a:r>
            <a:endParaRPr lang="en-US" sz="1400" b="0" i="0" dirty="0">
              <a:effectLst/>
              <a:latin typeface="Calibri (Body)"/>
            </a:endParaRPr>
          </a:p>
          <a:p>
            <a:pPr algn="l"/>
            <a:endParaRPr lang="en-US" sz="1400" b="0" i="0" dirty="0">
              <a:effectLst/>
              <a:latin typeface="Calibri (Body)"/>
            </a:endParaRPr>
          </a:p>
          <a:p>
            <a:r>
              <a:rPr lang="en-US" sz="1400" b="1" i="0" dirty="0">
                <a:effectLst/>
                <a:latin typeface="Calibri (Body)"/>
              </a:rPr>
              <a:t>Result: </a:t>
            </a:r>
            <a:r>
              <a:rPr lang="en-US" sz="1400" b="0" i="0" dirty="0">
                <a:effectLst/>
                <a:latin typeface="Calibri (Body)"/>
              </a:rPr>
              <a:t>The player will then be able to navigate, step by step through a previous game to see exactly how it was played.</a:t>
            </a:r>
          </a:p>
          <a:p>
            <a:endParaRPr lang="en-US" sz="1400" dirty="0"/>
          </a:p>
        </p:txBody>
      </p:sp>
      <p:sp>
        <p:nvSpPr>
          <p:cNvPr id="8" name="TextBox 7">
            <a:extLst>
              <a:ext uri="{FF2B5EF4-FFF2-40B4-BE49-F238E27FC236}">
                <a16:creationId xmlns:a16="http://schemas.microsoft.com/office/drawing/2014/main" id="{D3A0B12D-CE74-C00C-2C8A-F59DD429D771}"/>
              </a:ext>
            </a:extLst>
          </p:cNvPr>
          <p:cNvSpPr txBox="1"/>
          <p:nvPr/>
        </p:nvSpPr>
        <p:spPr>
          <a:xfrm>
            <a:off x="3219718" y="2112135"/>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Start Game</a:t>
            </a:r>
          </a:p>
        </p:txBody>
      </p:sp>
      <p:sp>
        <p:nvSpPr>
          <p:cNvPr id="9" name="TextBox 8">
            <a:extLst>
              <a:ext uri="{FF2B5EF4-FFF2-40B4-BE49-F238E27FC236}">
                <a16:creationId xmlns:a16="http://schemas.microsoft.com/office/drawing/2014/main" id="{A41AFB59-53CF-1BEC-2ACE-250BD8855F02}"/>
              </a:ext>
            </a:extLst>
          </p:cNvPr>
          <p:cNvSpPr txBox="1"/>
          <p:nvPr/>
        </p:nvSpPr>
        <p:spPr>
          <a:xfrm>
            <a:off x="3219721" y="2840264"/>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Load Game</a:t>
            </a:r>
          </a:p>
        </p:txBody>
      </p:sp>
      <p:sp>
        <p:nvSpPr>
          <p:cNvPr id="10" name="TextBox 9">
            <a:extLst>
              <a:ext uri="{FF2B5EF4-FFF2-40B4-BE49-F238E27FC236}">
                <a16:creationId xmlns:a16="http://schemas.microsoft.com/office/drawing/2014/main" id="{538BB175-CA33-4598-73D6-491750810E92}"/>
              </a:ext>
            </a:extLst>
          </p:cNvPr>
          <p:cNvSpPr txBox="1"/>
          <p:nvPr/>
        </p:nvSpPr>
        <p:spPr>
          <a:xfrm>
            <a:off x="3219717" y="4302027"/>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 Game</a:t>
            </a:r>
          </a:p>
        </p:txBody>
      </p:sp>
      <p:sp>
        <p:nvSpPr>
          <p:cNvPr id="2" name="TextBox 1">
            <a:extLst>
              <a:ext uri="{FF2B5EF4-FFF2-40B4-BE49-F238E27FC236}">
                <a16:creationId xmlns:a16="http://schemas.microsoft.com/office/drawing/2014/main" id="{98DCA8D4-C965-7B4F-539E-899780BF92CC}"/>
              </a:ext>
            </a:extLst>
          </p:cNvPr>
          <p:cNvSpPr txBox="1"/>
          <p:nvPr/>
        </p:nvSpPr>
        <p:spPr>
          <a:xfrm>
            <a:off x="3219717" y="3552378"/>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Replay Game</a:t>
            </a:r>
          </a:p>
        </p:txBody>
      </p:sp>
      <p:pic>
        <p:nvPicPr>
          <p:cNvPr id="3" name="Graphic 2" descr="Cursor with solid fill">
            <a:extLst>
              <a:ext uri="{FF2B5EF4-FFF2-40B4-BE49-F238E27FC236}">
                <a16:creationId xmlns:a16="http://schemas.microsoft.com/office/drawing/2014/main" id="{EDE3F38D-5553-9EBB-143B-1EEB3C63F1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94348" y="3477491"/>
            <a:ext cx="914400" cy="914400"/>
          </a:xfrm>
          <a:prstGeom prst="rect">
            <a:avLst/>
          </a:prstGeom>
        </p:spPr>
      </p:pic>
    </p:spTree>
    <p:extLst>
      <p:ext uri="{BB962C8B-B14F-4D97-AF65-F5344CB8AC3E}">
        <p14:creationId xmlns:p14="http://schemas.microsoft.com/office/powerpoint/2010/main" val="2302310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94CDC4C-354D-5DE4-E966-39EC301C6C3E}"/>
              </a:ext>
            </a:extLst>
          </p:cNvPr>
          <p:cNvPicPr>
            <a:picLocks noChangeAspect="1"/>
          </p:cNvPicPr>
          <p:nvPr/>
        </p:nvPicPr>
        <p:blipFill>
          <a:blip r:embed="rId2"/>
          <a:stretch>
            <a:fillRect/>
          </a:stretch>
        </p:blipFill>
        <p:spPr>
          <a:xfrm>
            <a:off x="882389" y="527288"/>
            <a:ext cx="6638053" cy="582125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2369880"/>
          </a:xfrm>
          <a:prstGeom prst="rect">
            <a:avLst/>
          </a:prstGeom>
          <a:noFill/>
        </p:spPr>
        <p:txBody>
          <a:bodyPr wrap="square" rtlCol="0">
            <a:spAutoFit/>
          </a:bodyPr>
          <a:lstStyle/>
          <a:p>
            <a:r>
              <a:rPr lang="en-US" b="1" dirty="0"/>
              <a:t>UC03 - </a:t>
            </a:r>
            <a:r>
              <a:rPr lang="en-GB" sz="1800" b="1" i="0" u="none" strike="noStrike" baseline="0" dirty="0">
                <a:solidFill>
                  <a:srgbClr val="000000"/>
                </a:solidFill>
              </a:rPr>
              <a:t>Replay game </a:t>
            </a:r>
            <a:endParaRPr lang="en-US" b="1" dirty="0"/>
          </a:p>
          <a:p>
            <a:endParaRPr lang="en-US" dirty="0"/>
          </a:p>
          <a:p>
            <a:r>
              <a:rPr lang="en-US" sz="1400" dirty="0"/>
              <a:t>A file explorer is launched so the user can navigate to a previously completed game and load it to replay a previous game. </a:t>
            </a:r>
          </a:p>
          <a:p>
            <a:endParaRPr lang="en-US" sz="1400" dirty="0"/>
          </a:p>
          <a:p>
            <a:r>
              <a:rPr lang="en-US" sz="1400" dirty="0"/>
              <a:t>After the user finds the desired saved game, the pieces are loaded onto the board.</a:t>
            </a:r>
          </a:p>
        </p:txBody>
      </p:sp>
      <p:sp>
        <p:nvSpPr>
          <p:cNvPr id="8" name="TextBox 7">
            <a:extLst>
              <a:ext uri="{FF2B5EF4-FFF2-40B4-BE49-F238E27FC236}">
                <a16:creationId xmlns:a16="http://schemas.microsoft.com/office/drawing/2014/main" id="{D3A0B12D-CE74-C00C-2C8A-F59DD429D771}"/>
              </a:ext>
            </a:extLst>
          </p:cNvPr>
          <p:cNvSpPr txBox="1"/>
          <p:nvPr/>
        </p:nvSpPr>
        <p:spPr>
          <a:xfrm>
            <a:off x="3219718" y="2112135"/>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New Game</a:t>
            </a:r>
          </a:p>
        </p:txBody>
      </p:sp>
      <p:sp>
        <p:nvSpPr>
          <p:cNvPr id="9" name="TextBox 8">
            <a:extLst>
              <a:ext uri="{FF2B5EF4-FFF2-40B4-BE49-F238E27FC236}">
                <a16:creationId xmlns:a16="http://schemas.microsoft.com/office/drawing/2014/main" id="{A41AFB59-53CF-1BEC-2ACE-250BD8855F02}"/>
              </a:ext>
            </a:extLst>
          </p:cNvPr>
          <p:cNvSpPr txBox="1"/>
          <p:nvPr/>
        </p:nvSpPr>
        <p:spPr>
          <a:xfrm>
            <a:off x="3219721" y="2840264"/>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Load Game</a:t>
            </a:r>
          </a:p>
        </p:txBody>
      </p:sp>
      <p:sp>
        <p:nvSpPr>
          <p:cNvPr id="10" name="TextBox 9">
            <a:extLst>
              <a:ext uri="{FF2B5EF4-FFF2-40B4-BE49-F238E27FC236}">
                <a16:creationId xmlns:a16="http://schemas.microsoft.com/office/drawing/2014/main" id="{538BB175-CA33-4598-73D6-491750810E92}"/>
              </a:ext>
            </a:extLst>
          </p:cNvPr>
          <p:cNvSpPr txBox="1"/>
          <p:nvPr/>
        </p:nvSpPr>
        <p:spPr>
          <a:xfrm>
            <a:off x="3219717" y="4302027"/>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 Game</a:t>
            </a:r>
          </a:p>
        </p:txBody>
      </p:sp>
      <p:sp>
        <p:nvSpPr>
          <p:cNvPr id="2" name="TextBox 1">
            <a:extLst>
              <a:ext uri="{FF2B5EF4-FFF2-40B4-BE49-F238E27FC236}">
                <a16:creationId xmlns:a16="http://schemas.microsoft.com/office/drawing/2014/main" id="{98DCA8D4-C965-7B4F-539E-899780BF92CC}"/>
              </a:ext>
            </a:extLst>
          </p:cNvPr>
          <p:cNvSpPr txBox="1"/>
          <p:nvPr/>
        </p:nvSpPr>
        <p:spPr>
          <a:xfrm>
            <a:off x="3219717" y="3552378"/>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Replay Game</a:t>
            </a:r>
          </a:p>
        </p:txBody>
      </p:sp>
      <p:pic>
        <p:nvPicPr>
          <p:cNvPr id="3" name="Graphic 2" descr="Cursor with solid fill">
            <a:extLst>
              <a:ext uri="{FF2B5EF4-FFF2-40B4-BE49-F238E27FC236}">
                <a16:creationId xmlns:a16="http://schemas.microsoft.com/office/drawing/2014/main" id="{EDE3F38D-5553-9EBB-143B-1EEB3C63F1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94348" y="3477491"/>
            <a:ext cx="914400" cy="914400"/>
          </a:xfrm>
          <a:prstGeom prst="rect">
            <a:avLst/>
          </a:prstGeom>
        </p:spPr>
      </p:pic>
      <p:pic>
        <p:nvPicPr>
          <p:cNvPr id="6" name="Picture 5" descr="Graphical user interface, application&#10;&#10;Description automatically generated">
            <a:extLst>
              <a:ext uri="{FF2B5EF4-FFF2-40B4-BE49-F238E27FC236}">
                <a16:creationId xmlns:a16="http://schemas.microsoft.com/office/drawing/2014/main" id="{FF8420C0-0CB9-0C33-170F-7D38ED33896D}"/>
              </a:ext>
            </a:extLst>
          </p:cNvPr>
          <p:cNvPicPr>
            <a:picLocks noChangeAspect="1"/>
          </p:cNvPicPr>
          <p:nvPr/>
        </p:nvPicPr>
        <p:blipFill>
          <a:blip r:embed="rId5"/>
          <a:stretch>
            <a:fillRect/>
          </a:stretch>
        </p:blipFill>
        <p:spPr>
          <a:xfrm>
            <a:off x="1474672" y="1031875"/>
            <a:ext cx="5116833" cy="4794250"/>
          </a:xfrm>
          <a:prstGeom prst="rect">
            <a:avLst/>
          </a:prstGeom>
        </p:spPr>
      </p:pic>
    </p:spTree>
    <p:extLst>
      <p:ext uri="{BB962C8B-B14F-4D97-AF65-F5344CB8AC3E}">
        <p14:creationId xmlns:p14="http://schemas.microsoft.com/office/powerpoint/2010/main" val="2260140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68D39CB-EF36-F714-F9EE-F46F5ACF570B}"/>
              </a:ext>
            </a:extLst>
          </p:cNvPr>
          <p:cNvPicPr>
            <a:picLocks noChangeAspect="1"/>
          </p:cNvPicPr>
          <p:nvPr/>
        </p:nvPicPr>
        <p:blipFill>
          <a:blip r:embed="rId2"/>
          <a:stretch>
            <a:fillRect/>
          </a:stretch>
        </p:blipFill>
        <p:spPr>
          <a:xfrm>
            <a:off x="882389" y="527288"/>
            <a:ext cx="6638053" cy="582125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2154436"/>
          </a:xfrm>
          <a:prstGeom prst="rect">
            <a:avLst/>
          </a:prstGeom>
          <a:noFill/>
        </p:spPr>
        <p:txBody>
          <a:bodyPr wrap="square" rtlCol="0">
            <a:spAutoFit/>
          </a:bodyPr>
          <a:lstStyle/>
          <a:p>
            <a:r>
              <a:rPr lang="en-US" b="1" dirty="0"/>
              <a:t>UC03 - </a:t>
            </a:r>
            <a:r>
              <a:rPr lang="en-GB" sz="1800" b="1" i="0" u="none" strike="noStrike" baseline="0" dirty="0">
                <a:solidFill>
                  <a:srgbClr val="000000"/>
                </a:solidFill>
              </a:rPr>
              <a:t>Replay game </a:t>
            </a:r>
            <a:endParaRPr lang="en-US" b="1" dirty="0"/>
          </a:p>
          <a:p>
            <a:endParaRPr lang="en-US" b="1" dirty="0"/>
          </a:p>
          <a:p>
            <a:r>
              <a:rPr lang="en-US" sz="1400" dirty="0"/>
              <a:t>The board is loaded from the starting point with arrows to indicate back and forward moves that allow the user to progress through the game. </a:t>
            </a:r>
          </a:p>
          <a:p>
            <a:endParaRPr lang="en-US" sz="1400" dirty="0"/>
          </a:p>
          <a:p>
            <a:r>
              <a:rPr lang="en-US" sz="1400" dirty="0"/>
              <a:t>If the user selects the forward arrow, the first move in that game is shown.</a:t>
            </a:r>
          </a:p>
        </p:txBody>
      </p:sp>
      <p:sp>
        <p:nvSpPr>
          <p:cNvPr id="2" name="Right Arrow 1">
            <a:extLst>
              <a:ext uri="{FF2B5EF4-FFF2-40B4-BE49-F238E27FC236}">
                <a16:creationId xmlns:a16="http://schemas.microsoft.com/office/drawing/2014/main" id="{FB36611C-8467-E7D6-C0AA-456466507372}"/>
              </a:ext>
            </a:extLst>
          </p:cNvPr>
          <p:cNvSpPr/>
          <p:nvPr/>
        </p:nvSpPr>
        <p:spPr>
          <a:xfrm>
            <a:off x="4302618" y="73400"/>
            <a:ext cx="511706" cy="376335"/>
          </a:xfrm>
          <a:prstGeom prst="rightArrow">
            <a:avLst/>
          </a:prstGeom>
          <a:solidFill>
            <a:schemeClr val="accent1">
              <a:lumMod val="60000"/>
              <a:lumOff val="40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a:extLst>
              <a:ext uri="{FF2B5EF4-FFF2-40B4-BE49-F238E27FC236}">
                <a16:creationId xmlns:a16="http://schemas.microsoft.com/office/drawing/2014/main" id="{CBB23810-5201-9AC8-BB25-0B776AE8780E}"/>
              </a:ext>
            </a:extLst>
          </p:cNvPr>
          <p:cNvSpPr/>
          <p:nvPr/>
        </p:nvSpPr>
        <p:spPr>
          <a:xfrm rot="10800000">
            <a:off x="3513018" y="73400"/>
            <a:ext cx="511706" cy="376335"/>
          </a:xfrm>
          <a:prstGeom prst="rightArrow">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7951EB30-A826-E25A-4C29-C38680BEBDF2}"/>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pic>
        <p:nvPicPr>
          <p:cNvPr id="16" name="Picture 15" descr="A picture containing text, clipart&#10;&#10;Description automatically generated">
            <a:extLst>
              <a:ext uri="{FF2B5EF4-FFF2-40B4-BE49-F238E27FC236}">
                <a16:creationId xmlns:a16="http://schemas.microsoft.com/office/drawing/2014/main" id="{9ED70B1F-3B2F-85D1-5058-7AE727BD5B87}"/>
              </a:ext>
            </a:extLst>
          </p:cNvPr>
          <p:cNvPicPr>
            <a:picLocks noChangeAspect="1"/>
          </p:cNvPicPr>
          <p:nvPr/>
        </p:nvPicPr>
        <p:blipFill>
          <a:blip r:embed="rId3"/>
          <a:stretch>
            <a:fillRect/>
          </a:stretch>
        </p:blipFill>
        <p:spPr>
          <a:xfrm>
            <a:off x="2708915" y="5586964"/>
            <a:ext cx="609600" cy="609600"/>
          </a:xfrm>
          <a:prstGeom prst="rect">
            <a:avLst/>
          </a:prstGeom>
        </p:spPr>
      </p:pic>
      <p:pic>
        <p:nvPicPr>
          <p:cNvPr id="17" name="Picture 16" descr="A white bird with a black background&#10;&#10;Description automatically generated with low confidence">
            <a:extLst>
              <a:ext uri="{FF2B5EF4-FFF2-40B4-BE49-F238E27FC236}">
                <a16:creationId xmlns:a16="http://schemas.microsoft.com/office/drawing/2014/main" id="{0C9DDCA4-2F52-B9C0-A5D5-6DB483459B7D}"/>
              </a:ext>
            </a:extLst>
          </p:cNvPr>
          <p:cNvPicPr>
            <a:picLocks noChangeAspect="1"/>
          </p:cNvPicPr>
          <p:nvPr/>
        </p:nvPicPr>
        <p:blipFill>
          <a:blip r:embed="rId4"/>
          <a:stretch>
            <a:fillRect/>
          </a:stretch>
        </p:blipFill>
        <p:spPr>
          <a:xfrm>
            <a:off x="5610183" y="5589607"/>
            <a:ext cx="609600" cy="609600"/>
          </a:xfrm>
          <a:prstGeom prst="rect">
            <a:avLst/>
          </a:prstGeom>
        </p:spPr>
      </p:pic>
      <p:pic>
        <p:nvPicPr>
          <p:cNvPr id="19" name="Picture 18" descr="A picture containing text, weapon&#10;&#10;Description automatically generated">
            <a:extLst>
              <a:ext uri="{FF2B5EF4-FFF2-40B4-BE49-F238E27FC236}">
                <a16:creationId xmlns:a16="http://schemas.microsoft.com/office/drawing/2014/main" id="{6DB08C84-B6DB-B51B-28EA-DE7CAC6EC9D9}"/>
              </a:ext>
            </a:extLst>
          </p:cNvPr>
          <p:cNvPicPr>
            <a:picLocks noChangeAspect="1"/>
          </p:cNvPicPr>
          <p:nvPr/>
        </p:nvPicPr>
        <p:blipFill>
          <a:blip r:embed="rId5"/>
          <a:stretch>
            <a:fillRect/>
          </a:stretch>
        </p:blipFill>
        <p:spPr>
          <a:xfrm>
            <a:off x="4151357" y="5586964"/>
            <a:ext cx="609600" cy="609600"/>
          </a:xfrm>
          <a:prstGeom prst="rect">
            <a:avLst/>
          </a:prstGeom>
        </p:spPr>
      </p:pic>
      <p:pic>
        <p:nvPicPr>
          <p:cNvPr id="20" name="Picture 19" descr="A silhouette of a person&#10;&#10;Description automatically generated with low confidence">
            <a:extLst>
              <a:ext uri="{FF2B5EF4-FFF2-40B4-BE49-F238E27FC236}">
                <a16:creationId xmlns:a16="http://schemas.microsoft.com/office/drawing/2014/main" id="{EF25AE2E-891F-3782-96CE-7E658BF5DB69}"/>
              </a:ext>
            </a:extLst>
          </p:cNvPr>
          <p:cNvPicPr>
            <a:picLocks noChangeAspect="1"/>
          </p:cNvPicPr>
          <p:nvPr/>
        </p:nvPicPr>
        <p:blipFill>
          <a:blip r:embed="rId6"/>
          <a:stretch>
            <a:fillRect/>
          </a:stretch>
        </p:blipFill>
        <p:spPr>
          <a:xfrm>
            <a:off x="6323181" y="4869230"/>
            <a:ext cx="609600" cy="609600"/>
          </a:xfrm>
          <a:prstGeom prst="rect">
            <a:avLst/>
          </a:prstGeom>
        </p:spPr>
      </p:pic>
      <p:pic>
        <p:nvPicPr>
          <p:cNvPr id="21" name="Picture 20" descr="A picture containing text, clipart, gear&#10;&#10;Description automatically generated">
            <a:extLst>
              <a:ext uri="{FF2B5EF4-FFF2-40B4-BE49-F238E27FC236}">
                <a16:creationId xmlns:a16="http://schemas.microsoft.com/office/drawing/2014/main" id="{B82EF94C-02AA-1124-B453-92092A06D47D}"/>
              </a:ext>
            </a:extLst>
          </p:cNvPr>
          <p:cNvPicPr>
            <a:picLocks noChangeAspect="1"/>
          </p:cNvPicPr>
          <p:nvPr/>
        </p:nvPicPr>
        <p:blipFill>
          <a:blip r:embed="rId7"/>
          <a:stretch>
            <a:fillRect/>
          </a:stretch>
        </p:blipFill>
        <p:spPr>
          <a:xfrm>
            <a:off x="3455346" y="5586964"/>
            <a:ext cx="609600" cy="609600"/>
          </a:xfrm>
          <a:prstGeom prst="rect">
            <a:avLst/>
          </a:prstGeom>
        </p:spPr>
      </p:pic>
      <p:pic>
        <p:nvPicPr>
          <p:cNvPr id="22" name="Picture 21" descr="Icon&#10;&#10;Description automatically generated with low confidence">
            <a:extLst>
              <a:ext uri="{FF2B5EF4-FFF2-40B4-BE49-F238E27FC236}">
                <a16:creationId xmlns:a16="http://schemas.microsoft.com/office/drawing/2014/main" id="{C3250C57-49E1-09B4-41F9-AE2DB0070B59}"/>
              </a:ext>
            </a:extLst>
          </p:cNvPr>
          <p:cNvPicPr>
            <a:picLocks noChangeAspect="1"/>
          </p:cNvPicPr>
          <p:nvPr/>
        </p:nvPicPr>
        <p:blipFill>
          <a:blip r:embed="rId8"/>
          <a:stretch>
            <a:fillRect/>
          </a:stretch>
        </p:blipFill>
        <p:spPr>
          <a:xfrm>
            <a:off x="6333514" y="5589607"/>
            <a:ext cx="609600" cy="609600"/>
          </a:xfrm>
          <a:prstGeom prst="rect">
            <a:avLst/>
          </a:prstGeom>
        </p:spPr>
      </p:pic>
      <p:pic>
        <p:nvPicPr>
          <p:cNvPr id="23" name="Picture 22" descr="Icon&#10;&#10;Description automatically generated with low confidence">
            <a:extLst>
              <a:ext uri="{FF2B5EF4-FFF2-40B4-BE49-F238E27FC236}">
                <a16:creationId xmlns:a16="http://schemas.microsoft.com/office/drawing/2014/main" id="{357BEEF9-73B3-10AC-357B-07A6051C5E27}"/>
              </a:ext>
            </a:extLst>
          </p:cNvPr>
          <p:cNvPicPr>
            <a:picLocks noChangeAspect="1"/>
          </p:cNvPicPr>
          <p:nvPr/>
        </p:nvPicPr>
        <p:blipFill>
          <a:blip r:embed="rId8"/>
          <a:stretch>
            <a:fillRect/>
          </a:stretch>
        </p:blipFill>
        <p:spPr>
          <a:xfrm>
            <a:off x="1254803" y="5601700"/>
            <a:ext cx="609600" cy="609600"/>
          </a:xfrm>
          <a:prstGeom prst="rect">
            <a:avLst/>
          </a:prstGeom>
        </p:spPr>
      </p:pic>
      <p:pic>
        <p:nvPicPr>
          <p:cNvPr id="24" name="Picture 23" descr="A white bird with a black background&#10;&#10;Description automatically generated with low confidence">
            <a:extLst>
              <a:ext uri="{FF2B5EF4-FFF2-40B4-BE49-F238E27FC236}">
                <a16:creationId xmlns:a16="http://schemas.microsoft.com/office/drawing/2014/main" id="{55C5BEF8-C835-9731-B5FF-7641E2294273}"/>
              </a:ext>
            </a:extLst>
          </p:cNvPr>
          <p:cNvPicPr>
            <a:picLocks noChangeAspect="1"/>
          </p:cNvPicPr>
          <p:nvPr/>
        </p:nvPicPr>
        <p:blipFill>
          <a:blip r:embed="rId4"/>
          <a:stretch>
            <a:fillRect/>
          </a:stretch>
        </p:blipFill>
        <p:spPr>
          <a:xfrm>
            <a:off x="2001234" y="5601700"/>
            <a:ext cx="609600" cy="609600"/>
          </a:xfrm>
          <a:prstGeom prst="rect">
            <a:avLst/>
          </a:prstGeom>
        </p:spPr>
      </p:pic>
      <p:pic>
        <p:nvPicPr>
          <p:cNvPr id="25" name="Picture 24" descr="A picture containing text, clipart&#10;&#10;Description automatically generated">
            <a:extLst>
              <a:ext uri="{FF2B5EF4-FFF2-40B4-BE49-F238E27FC236}">
                <a16:creationId xmlns:a16="http://schemas.microsoft.com/office/drawing/2014/main" id="{ECAEA801-D776-94DF-B121-9D059BDAEAFC}"/>
              </a:ext>
            </a:extLst>
          </p:cNvPr>
          <p:cNvPicPr>
            <a:picLocks noChangeAspect="1"/>
          </p:cNvPicPr>
          <p:nvPr/>
        </p:nvPicPr>
        <p:blipFill>
          <a:blip r:embed="rId3"/>
          <a:stretch>
            <a:fillRect/>
          </a:stretch>
        </p:blipFill>
        <p:spPr>
          <a:xfrm>
            <a:off x="4880770" y="5586964"/>
            <a:ext cx="609600" cy="609600"/>
          </a:xfrm>
          <a:prstGeom prst="rect">
            <a:avLst/>
          </a:prstGeom>
        </p:spPr>
      </p:pic>
      <p:pic>
        <p:nvPicPr>
          <p:cNvPr id="26" name="Picture 25" descr="A silhouette of a person&#10;&#10;Description automatically generated with low confidence">
            <a:extLst>
              <a:ext uri="{FF2B5EF4-FFF2-40B4-BE49-F238E27FC236}">
                <a16:creationId xmlns:a16="http://schemas.microsoft.com/office/drawing/2014/main" id="{A277C523-C2D3-F4CE-B3B8-3610AC62560A}"/>
              </a:ext>
            </a:extLst>
          </p:cNvPr>
          <p:cNvPicPr>
            <a:picLocks noChangeAspect="1"/>
          </p:cNvPicPr>
          <p:nvPr/>
        </p:nvPicPr>
        <p:blipFill>
          <a:blip r:embed="rId6"/>
          <a:stretch>
            <a:fillRect/>
          </a:stretch>
        </p:blipFill>
        <p:spPr>
          <a:xfrm>
            <a:off x="5581911" y="4854117"/>
            <a:ext cx="609600" cy="609600"/>
          </a:xfrm>
          <a:prstGeom prst="rect">
            <a:avLst/>
          </a:prstGeom>
        </p:spPr>
      </p:pic>
      <p:pic>
        <p:nvPicPr>
          <p:cNvPr id="27" name="Picture 26" descr="A silhouette of a person&#10;&#10;Description automatically generated with low confidence">
            <a:extLst>
              <a:ext uri="{FF2B5EF4-FFF2-40B4-BE49-F238E27FC236}">
                <a16:creationId xmlns:a16="http://schemas.microsoft.com/office/drawing/2014/main" id="{7DFAA6A5-F4AF-E42E-628E-9F02F6F714F9}"/>
              </a:ext>
            </a:extLst>
          </p:cNvPr>
          <p:cNvPicPr>
            <a:picLocks noChangeAspect="1"/>
          </p:cNvPicPr>
          <p:nvPr/>
        </p:nvPicPr>
        <p:blipFill>
          <a:blip r:embed="rId6"/>
          <a:stretch>
            <a:fillRect/>
          </a:stretch>
        </p:blipFill>
        <p:spPr>
          <a:xfrm>
            <a:off x="4868544" y="4845869"/>
            <a:ext cx="609600" cy="609600"/>
          </a:xfrm>
          <a:prstGeom prst="rect">
            <a:avLst/>
          </a:prstGeom>
        </p:spPr>
      </p:pic>
      <p:pic>
        <p:nvPicPr>
          <p:cNvPr id="29" name="Picture 28" descr="A silhouette of a person&#10;&#10;Description automatically generated with low confidence">
            <a:extLst>
              <a:ext uri="{FF2B5EF4-FFF2-40B4-BE49-F238E27FC236}">
                <a16:creationId xmlns:a16="http://schemas.microsoft.com/office/drawing/2014/main" id="{C9E8B623-53C0-6909-7D22-BDA30547716C}"/>
              </a:ext>
            </a:extLst>
          </p:cNvPr>
          <p:cNvPicPr>
            <a:picLocks noChangeAspect="1"/>
          </p:cNvPicPr>
          <p:nvPr/>
        </p:nvPicPr>
        <p:blipFill>
          <a:blip r:embed="rId6"/>
          <a:stretch>
            <a:fillRect/>
          </a:stretch>
        </p:blipFill>
        <p:spPr>
          <a:xfrm>
            <a:off x="4136025" y="4854117"/>
            <a:ext cx="609600" cy="609600"/>
          </a:xfrm>
          <a:prstGeom prst="rect">
            <a:avLst/>
          </a:prstGeom>
        </p:spPr>
      </p:pic>
      <p:pic>
        <p:nvPicPr>
          <p:cNvPr id="30" name="Picture 29" descr="A silhouette of a person&#10;&#10;Description automatically generated with low confidence">
            <a:extLst>
              <a:ext uri="{FF2B5EF4-FFF2-40B4-BE49-F238E27FC236}">
                <a16:creationId xmlns:a16="http://schemas.microsoft.com/office/drawing/2014/main" id="{F7A646C1-AC4F-CFF5-DF68-48D88BF13B2F}"/>
              </a:ext>
            </a:extLst>
          </p:cNvPr>
          <p:cNvPicPr>
            <a:picLocks noChangeAspect="1"/>
          </p:cNvPicPr>
          <p:nvPr/>
        </p:nvPicPr>
        <p:blipFill>
          <a:blip r:embed="rId6"/>
          <a:stretch>
            <a:fillRect/>
          </a:stretch>
        </p:blipFill>
        <p:spPr>
          <a:xfrm>
            <a:off x="3437982" y="4869230"/>
            <a:ext cx="609600" cy="609600"/>
          </a:xfrm>
          <a:prstGeom prst="rect">
            <a:avLst/>
          </a:prstGeom>
        </p:spPr>
      </p:pic>
      <p:pic>
        <p:nvPicPr>
          <p:cNvPr id="31" name="Picture 30" descr="A silhouette of a person&#10;&#10;Description automatically generated with low confidence">
            <a:extLst>
              <a:ext uri="{FF2B5EF4-FFF2-40B4-BE49-F238E27FC236}">
                <a16:creationId xmlns:a16="http://schemas.microsoft.com/office/drawing/2014/main" id="{306CAB40-27EF-889F-B0BD-E9E171C405D3}"/>
              </a:ext>
            </a:extLst>
          </p:cNvPr>
          <p:cNvPicPr>
            <a:picLocks noChangeAspect="1"/>
          </p:cNvPicPr>
          <p:nvPr/>
        </p:nvPicPr>
        <p:blipFill>
          <a:blip r:embed="rId6"/>
          <a:stretch>
            <a:fillRect/>
          </a:stretch>
        </p:blipFill>
        <p:spPr>
          <a:xfrm>
            <a:off x="2708552" y="4854117"/>
            <a:ext cx="609600" cy="609600"/>
          </a:xfrm>
          <a:prstGeom prst="rect">
            <a:avLst/>
          </a:prstGeom>
        </p:spPr>
      </p:pic>
      <p:pic>
        <p:nvPicPr>
          <p:cNvPr id="32" name="Picture 31" descr="A silhouette of a person&#10;&#10;Description automatically generated with low confidence">
            <a:extLst>
              <a:ext uri="{FF2B5EF4-FFF2-40B4-BE49-F238E27FC236}">
                <a16:creationId xmlns:a16="http://schemas.microsoft.com/office/drawing/2014/main" id="{6F5A385A-14F6-C727-CA7B-0240B7F6462C}"/>
              </a:ext>
            </a:extLst>
          </p:cNvPr>
          <p:cNvPicPr>
            <a:picLocks noChangeAspect="1"/>
          </p:cNvPicPr>
          <p:nvPr/>
        </p:nvPicPr>
        <p:blipFill>
          <a:blip r:embed="rId6"/>
          <a:stretch>
            <a:fillRect/>
          </a:stretch>
        </p:blipFill>
        <p:spPr>
          <a:xfrm>
            <a:off x="1978521" y="4869230"/>
            <a:ext cx="609600" cy="609600"/>
          </a:xfrm>
          <a:prstGeom prst="rect">
            <a:avLst/>
          </a:prstGeom>
        </p:spPr>
      </p:pic>
      <p:pic>
        <p:nvPicPr>
          <p:cNvPr id="33" name="Picture 32" descr="A silhouette of a person&#10;&#10;Description automatically generated with low confidence">
            <a:extLst>
              <a:ext uri="{FF2B5EF4-FFF2-40B4-BE49-F238E27FC236}">
                <a16:creationId xmlns:a16="http://schemas.microsoft.com/office/drawing/2014/main" id="{9681B6FD-CBDE-3361-B01C-9773F3733302}"/>
              </a:ext>
            </a:extLst>
          </p:cNvPr>
          <p:cNvPicPr>
            <a:picLocks noChangeAspect="1"/>
          </p:cNvPicPr>
          <p:nvPr/>
        </p:nvPicPr>
        <p:blipFill>
          <a:blip r:embed="rId6"/>
          <a:stretch>
            <a:fillRect/>
          </a:stretch>
        </p:blipFill>
        <p:spPr>
          <a:xfrm>
            <a:off x="1264340" y="4854117"/>
            <a:ext cx="609600" cy="609600"/>
          </a:xfrm>
          <a:prstGeom prst="rect">
            <a:avLst/>
          </a:prstGeom>
        </p:spPr>
      </p:pic>
      <p:grpSp>
        <p:nvGrpSpPr>
          <p:cNvPr id="34" name="Group 33">
            <a:extLst>
              <a:ext uri="{FF2B5EF4-FFF2-40B4-BE49-F238E27FC236}">
                <a16:creationId xmlns:a16="http://schemas.microsoft.com/office/drawing/2014/main" id="{BBBDE142-690C-59DC-5D86-2BA5AD012FE8}"/>
              </a:ext>
            </a:extLst>
          </p:cNvPr>
          <p:cNvGrpSpPr/>
          <p:nvPr/>
        </p:nvGrpSpPr>
        <p:grpSpPr>
          <a:xfrm>
            <a:off x="1254803" y="571345"/>
            <a:ext cx="5667621" cy="1371444"/>
            <a:chOff x="1254803" y="571345"/>
            <a:chExt cx="5667621" cy="1371444"/>
          </a:xfrm>
        </p:grpSpPr>
        <p:pic>
          <p:nvPicPr>
            <p:cNvPr id="35" name="Picture 34" descr="Diagram&#10;&#10;Description automatically generated">
              <a:extLst>
                <a:ext uri="{FF2B5EF4-FFF2-40B4-BE49-F238E27FC236}">
                  <a16:creationId xmlns:a16="http://schemas.microsoft.com/office/drawing/2014/main" id="{6110AAB0-589A-FE01-1014-A6D4F5DEA321}"/>
                </a:ext>
              </a:extLst>
            </p:cNvPr>
            <p:cNvPicPr>
              <a:picLocks noChangeAspect="1"/>
            </p:cNvPicPr>
            <p:nvPr/>
          </p:nvPicPr>
          <p:blipFill>
            <a:blip r:embed="rId9"/>
            <a:stretch>
              <a:fillRect/>
            </a:stretch>
          </p:blipFill>
          <p:spPr>
            <a:xfrm>
              <a:off x="2708552" y="588516"/>
              <a:ext cx="609600" cy="609600"/>
            </a:xfrm>
            <a:prstGeom prst="rect">
              <a:avLst/>
            </a:prstGeom>
          </p:spPr>
        </p:pic>
        <p:pic>
          <p:nvPicPr>
            <p:cNvPr id="36" name="Picture 35" descr="A picture containing scissors, tool, brass knucks, weapon&#10;&#10;Description automatically generated">
              <a:extLst>
                <a:ext uri="{FF2B5EF4-FFF2-40B4-BE49-F238E27FC236}">
                  <a16:creationId xmlns:a16="http://schemas.microsoft.com/office/drawing/2014/main" id="{E21837B8-3BF4-E672-0CE3-328518D38CD4}"/>
                </a:ext>
              </a:extLst>
            </p:cNvPr>
            <p:cNvPicPr>
              <a:picLocks noChangeAspect="1"/>
            </p:cNvPicPr>
            <p:nvPr/>
          </p:nvPicPr>
          <p:blipFill>
            <a:blip r:embed="rId10"/>
            <a:stretch>
              <a:fillRect/>
            </a:stretch>
          </p:blipFill>
          <p:spPr>
            <a:xfrm>
              <a:off x="4181023" y="571345"/>
              <a:ext cx="609600" cy="609600"/>
            </a:xfrm>
            <a:prstGeom prst="rect">
              <a:avLst/>
            </a:prstGeom>
          </p:spPr>
        </p:pic>
        <p:pic>
          <p:nvPicPr>
            <p:cNvPr id="37" name="Picture 36">
              <a:extLst>
                <a:ext uri="{FF2B5EF4-FFF2-40B4-BE49-F238E27FC236}">
                  <a16:creationId xmlns:a16="http://schemas.microsoft.com/office/drawing/2014/main" id="{41F7C3F9-68D0-38D7-1811-B2BE95E28BD5}"/>
                </a:ext>
              </a:extLst>
            </p:cNvPr>
            <p:cNvPicPr>
              <a:picLocks noChangeAspect="1"/>
            </p:cNvPicPr>
            <p:nvPr/>
          </p:nvPicPr>
          <p:blipFill>
            <a:blip r:embed="rId11"/>
            <a:stretch>
              <a:fillRect/>
            </a:stretch>
          </p:blipFill>
          <p:spPr>
            <a:xfrm>
              <a:off x="1988024" y="579550"/>
              <a:ext cx="609600" cy="609600"/>
            </a:xfrm>
            <a:prstGeom prst="rect">
              <a:avLst/>
            </a:prstGeom>
          </p:spPr>
        </p:pic>
        <p:pic>
          <p:nvPicPr>
            <p:cNvPr id="38" name="Picture 37" descr="Shape&#10;&#10;Description automatically generated with low confidence">
              <a:extLst>
                <a:ext uri="{FF2B5EF4-FFF2-40B4-BE49-F238E27FC236}">
                  <a16:creationId xmlns:a16="http://schemas.microsoft.com/office/drawing/2014/main" id="{5C2CC2CD-31C9-09D4-57DE-CB2060DF5045}"/>
                </a:ext>
              </a:extLst>
            </p:cNvPr>
            <p:cNvPicPr>
              <a:picLocks noChangeAspect="1"/>
            </p:cNvPicPr>
            <p:nvPr/>
          </p:nvPicPr>
          <p:blipFill>
            <a:blip r:embed="rId12"/>
            <a:stretch>
              <a:fillRect/>
            </a:stretch>
          </p:blipFill>
          <p:spPr>
            <a:xfrm>
              <a:off x="1993458" y="1315113"/>
              <a:ext cx="609600" cy="609600"/>
            </a:xfrm>
            <a:prstGeom prst="rect">
              <a:avLst/>
            </a:prstGeom>
          </p:spPr>
        </p:pic>
        <p:pic>
          <p:nvPicPr>
            <p:cNvPr id="39" name="Picture 38" descr="A close-up of a ring&#10;&#10;Description automatically generated with low confidence">
              <a:extLst>
                <a:ext uri="{FF2B5EF4-FFF2-40B4-BE49-F238E27FC236}">
                  <a16:creationId xmlns:a16="http://schemas.microsoft.com/office/drawing/2014/main" id="{09B1D5B5-B309-11D4-D01D-CC52DFEB08E7}"/>
                </a:ext>
              </a:extLst>
            </p:cNvPr>
            <p:cNvPicPr>
              <a:picLocks noChangeAspect="1"/>
            </p:cNvPicPr>
            <p:nvPr/>
          </p:nvPicPr>
          <p:blipFill>
            <a:blip r:embed="rId13"/>
            <a:stretch>
              <a:fillRect/>
            </a:stretch>
          </p:blipFill>
          <p:spPr>
            <a:xfrm>
              <a:off x="3461347" y="601395"/>
              <a:ext cx="609600" cy="609600"/>
            </a:xfrm>
            <a:prstGeom prst="rect">
              <a:avLst/>
            </a:prstGeom>
          </p:spPr>
        </p:pic>
        <p:pic>
          <p:nvPicPr>
            <p:cNvPr id="40" name="Picture 39" descr="Icon&#10;&#10;Description automatically generated with medium confidence">
              <a:extLst>
                <a:ext uri="{FF2B5EF4-FFF2-40B4-BE49-F238E27FC236}">
                  <a16:creationId xmlns:a16="http://schemas.microsoft.com/office/drawing/2014/main" id="{26F3E336-E476-48C0-DA5B-8CB120495896}"/>
                </a:ext>
              </a:extLst>
            </p:cNvPr>
            <p:cNvPicPr>
              <a:picLocks noChangeAspect="1"/>
            </p:cNvPicPr>
            <p:nvPr/>
          </p:nvPicPr>
          <p:blipFill>
            <a:blip r:embed="rId14"/>
            <a:stretch>
              <a:fillRect/>
            </a:stretch>
          </p:blipFill>
          <p:spPr>
            <a:xfrm>
              <a:off x="1259922" y="579550"/>
              <a:ext cx="609600" cy="609600"/>
            </a:xfrm>
            <a:prstGeom prst="rect">
              <a:avLst/>
            </a:prstGeom>
          </p:spPr>
        </p:pic>
        <p:pic>
          <p:nvPicPr>
            <p:cNvPr id="41" name="Picture 40" descr="Diagram&#10;&#10;Description automatically generated">
              <a:extLst>
                <a:ext uri="{FF2B5EF4-FFF2-40B4-BE49-F238E27FC236}">
                  <a16:creationId xmlns:a16="http://schemas.microsoft.com/office/drawing/2014/main" id="{823C7E14-2A12-EECC-E446-5E63B5AA626B}"/>
                </a:ext>
              </a:extLst>
            </p:cNvPr>
            <p:cNvPicPr>
              <a:picLocks noChangeAspect="1"/>
            </p:cNvPicPr>
            <p:nvPr/>
          </p:nvPicPr>
          <p:blipFill>
            <a:blip r:embed="rId9"/>
            <a:stretch>
              <a:fillRect/>
            </a:stretch>
          </p:blipFill>
          <p:spPr>
            <a:xfrm>
              <a:off x="4878107" y="580311"/>
              <a:ext cx="609600" cy="609600"/>
            </a:xfrm>
            <a:prstGeom prst="rect">
              <a:avLst/>
            </a:prstGeom>
          </p:spPr>
        </p:pic>
        <p:pic>
          <p:nvPicPr>
            <p:cNvPr id="42" name="Picture 41">
              <a:extLst>
                <a:ext uri="{FF2B5EF4-FFF2-40B4-BE49-F238E27FC236}">
                  <a16:creationId xmlns:a16="http://schemas.microsoft.com/office/drawing/2014/main" id="{2044388B-1BA9-F05A-0AEE-D6EEAA6A0474}"/>
                </a:ext>
              </a:extLst>
            </p:cNvPr>
            <p:cNvPicPr>
              <a:picLocks noChangeAspect="1"/>
            </p:cNvPicPr>
            <p:nvPr/>
          </p:nvPicPr>
          <p:blipFill>
            <a:blip r:embed="rId11"/>
            <a:stretch>
              <a:fillRect/>
            </a:stretch>
          </p:blipFill>
          <p:spPr>
            <a:xfrm>
              <a:off x="5567452" y="588516"/>
              <a:ext cx="609600" cy="609600"/>
            </a:xfrm>
            <a:prstGeom prst="rect">
              <a:avLst/>
            </a:prstGeom>
          </p:spPr>
        </p:pic>
        <p:pic>
          <p:nvPicPr>
            <p:cNvPr id="43" name="Picture 42" descr="Icon&#10;&#10;Description automatically generated with medium confidence">
              <a:extLst>
                <a:ext uri="{FF2B5EF4-FFF2-40B4-BE49-F238E27FC236}">
                  <a16:creationId xmlns:a16="http://schemas.microsoft.com/office/drawing/2014/main" id="{0A27B32A-FF4C-D76D-57FF-0529A29977B5}"/>
                </a:ext>
              </a:extLst>
            </p:cNvPr>
            <p:cNvPicPr>
              <a:picLocks noChangeAspect="1"/>
            </p:cNvPicPr>
            <p:nvPr/>
          </p:nvPicPr>
          <p:blipFill>
            <a:blip r:embed="rId14"/>
            <a:stretch>
              <a:fillRect/>
            </a:stretch>
          </p:blipFill>
          <p:spPr>
            <a:xfrm>
              <a:off x="6312824" y="614988"/>
              <a:ext cx="609600" cy="609600"/>
            </a:xfrm>
            <a:prstGeom prst="rect">
              <a:avLst/>
            </a:prstGeom>
          </p:spPr>
        </p:pic>
        <p:pic>
          <p:nvPicPr>
            <p:cNvPr id="44" name="Picture 43" descr="Shape&#10;&#10;Description automatically generated with low confidence">
              <a:extLst>
                <a:ext uri="{FF2B5EF4-FFF2-40B4-BE49-F238E27FC236}">
                  <a16:creationId xmlns:a16="http://schemas.microsoft.com/office/drawing/2014/main" id="{05FB10F7-568F-40F6-8A1F-163B41E3540D}"/>
                </a:ext>
              </a:extLst>
            </p:cNvPr>
            <p:cNvPicPr>
              <a:picLocks noChangeAspect="1"/>
            </p:cNvPicPr>
            <p:nvPr/>
          </p:nvPicPr>
          <p:blipFill>
            <a:blip r:embed="rId12"/>
            <a:stretch>
              <a:fillRect/>
            </a:stretch>
          </p:blipFill>
          <p:spPr>
            <a:xfrm>
              <a:off x="1254803" y="1315113"/>
              <a:ext cx="609600" cy="609600"/>
            </a:xfrm>
            <a:prstGeom prst="rect">
              <a:avLst/>
            </a:prstGeom>
          </p:spPr>
        </p:pic>
        <p:pic>
          <p:nvPicPr>
            <p:cNvPr id="45" name="Picture 44" descr="Shape&#10;&#10;Description automatically generated with low confidence">
              <a:extLst>
                <a:ext uri="{FF2B5EF4-FFF2-40B4-BE49-F238E27FC236}">
                  <a16:creationId xmlns:a16="http://schemas.microsoft.com/office/drawing/2014/main" id="{31C98A1A-F60B-93DC-583A-18185EDAF0E5}"/>
                </a:ext>
              </a:extLst>
            </p:cNvPr>
            <p:cNvPicPr>
              <a:picLocks noChangeAspect="1"/>
            </p:cNvPicPr>
            <p:nvPr/>
          </p:nvPicPr>
          <p:blipFill>
            <a:blip r:embed="rId12"/>
            <a:stretch>
              <a:fillRect/>
            </a:stretch>
          </p:blipFill>
          <p:spPr>
            <a:xfrm>
              <a:off x="3453178" y="1320310"/>
              <a:ext cx="609600" cy="609600"/>
            </a:xfrm>
            <a:prstGeom prst="rect">
              <a:avLst/>
            </a:prstGeom>
          </p:spPr>
        </p:pic>
        <p:pic>
          <p:nvPicPr>
            <p:cNvPr id="46" name="Picture 45" descr="Shape&#10;&#10;Description automatically generated with low confidence">
              <a:extLst>
                <a:ext uri="{FF2B5EF4-FFF2-40B4-BE49-F238E27FC236}">
                  <a16:creationId xmlns:a16="http://schemas.microsoft.com/office/drawing/2014/main" id="{3B7B52D5-2C93-A404-44F7-77FDFE122536}"/>
                </a:ext>
              </a:extLst>
            </p:cNvPr>
            <p:cNvPicPr>
              <a:picLocks noChangeAspect="1"/>
            </p:cNvPicPr>
            <p:nvPr/>
          </p:nvPicPr>
          <p:blipFill>
            <a:blip r:embed="rId12"/>
            <a:stretch>
              <a:fillRect/>
            </a:stretch>
          </p:blipFill>
          <p:spPr>
            <a:xfrm>
              <a:off x="2712939" y="1315113"/>
              <a:ext cx="609600" cy="609600"/>
            </a:xfrm>
            <a:prstGeom prst="rect">
              <a:avLst/>
            </a:prstGeom>
          </p:spPr>
        </p:pic>
        <p:pic>
          <p:nvPicPr>
            <p:cNvPr id="47" name="Picture 46" descr="Shape&#10;&#10;Description automatically generated with low confidence">
              <a:extLst>
                <a:ext uri="{FF2B5EF4-FFF2-40B4-BE49-F238E27FC236}">
                  <a16:creationId xmlns:a16="http://schemas.microsoft.com/office/drawing/2014/main" id="{15A038FF-98EB-FF1C-6461-C51C07746980}"/>
                </a:ext>
              </a:extLst>
            </p:cNvPr>
            <p:cNvPicPr>
              <a:picLocks noChangeAspect="1"/>
            </p:cNvPicPr>
            <p:nvPr/>
          </p:nvPicPr>
          <p:blipFill>
            <a:blip r:embed="rId12"/>
            <a:stretch>
              <a:fillRect/>
            </a:stretch>
          </p:blipFill>
          <p:spPr>
            <a:xfrm>
              <a:off x="4878107" y="1321406"/>
              <a:ext cx="609600" cy="609600"/>
            </a:xfrm>
            <a:prstGeom prst="rect">
              <a:avLst/>
            </a:prstGeom>
          </p:spPr>
        </p:pic>
        <p:pic>
          <p:nvPicPr>
            <p:cNvPr id="49" name="Picture 48" descr="Shape&#10;&#10;Description automatically generated with low confidence">
              <a:extLst>
                <a:ext uri="{FF2B5EF4-FFF2-40B4-BE49-F238E27FC236}">
                  <a16:creationId xmlns:a16="http://schemas.microsoft.com/office/drawing/2014/main" id="{5BF7E717-7190-141B-9A7A-E5DA8993AC7F}"/>
                </a:ext>
              </a:extLst>
            </p:cNvPr>
            <p:cNvPicPr>
              <a:picLocks noChangeAspect="1"/>
            </p:cNvPicPr>
            <p:nvPr/>
          </p:nvPicPr>
          <p:blipFill>
            <a:blip r:embed="rId12"/>
            <a:stretch>
              <a:fillRect/>
            </a:stretch>
          </p:blipFill>
          <p:spPr>
            <a:xfrm>
              <a:off x="4154192" y="1315113"/>
              <a:ext cx="609600" cy="609600"/>
            </a:xfrm>
            <a:prstGeom prst="rect">
              <a:avLst/>
            </a:prstGeom>
          </p:spPr>
        </p:pic>
        <p:pic>
          <p:nvPicPr>
            <p:cNvPr id="51" name="Picture 50" descr="Shape&#10;&#10;Description automatically generated with low confidence">
              <a:extLst>
                <a:ext uri="{FF2B5EF4-FFF2-40B4-BE49-F238E27FC236}">
                  <a16:creationId xmlns:a16="http://schemas.microsoft.com/office/drawing/2014/main" id="{0B4A9AF7-6032-8ED6-ED5D-56AC8F586606}"/>
                </a:ext>
              </a:extLst>
            </p:cNvPr>
            <p:cNvPicPr>
              <a:picLocks noChangeAspect="1"/>
            </p:cNvPicPr>
            <p:nvPr/>
          </p:nvPicPr>
          <p:blipFill>
            <a:blip r:embed="rId12"/>
            <a:stretch>
              <a:fillRect/>
            </a:stretch>
          </p:blipFill>
          <p:spPr>
            <a:xfrm>
              <a:off x="6303036" y="1333189"/>
              <a:ext cx="609600" cy="609600"/>
            </a:xfrm>
            <a:prstGeom prst="rect">
              <a:avLst/>
            </a:prstGeom>
          </p:spPr>
        </p:pic>
        <p:pic>
          <p:nvPicPr>
            <p:cNvPr id="63" name="Picture 62" descr="Shape&#10;&#10;Description automatically generated with low confidence">
              <a:extLst>
                <a:ext uri="{FF2B5EF4-FFF2-40B4-BE49-F238E27FC236}">
                  <a16:creationId xmlns:a16="http://schemas.microsoft.com/office/drawing/2014/main" id="{8A21EBF7-233D-6E9B-DB10-6E2BEFFFA8F5}"/>
                </a:ext>
              </a:extLst>
            </p:cNvPr>
            <p:cNvPicPr>
              <a:picLocks noChangeAspect="1"/>
            </p:cNvPicPr>
            <p:nvPr/>
          </p:nvPicPr>
          <p:blipFill>
            <a:blip r:embed="rId12"/>
            <a:stretch>
              <a:fillRect/>
            </a:stretch>
          </p:blipFill>
          <p:spPr>
            <a:xfrm>
              <a:off x="5604879" y="1315113"/>
              <a:ext cx="609600" cy="609600"/>
            </a:xfrm>
            <a:prstGeom prst="rect">
              <a:avLst/>
            </a:prstGeom>
          </p:spPr>
        </p:pic>
      </p:grpSp>
      <p:sp>
        <p:nvSpPr>
          <p:cNvPr id="71" name="Rectangle 70">
            <a:extLst>
              <a:ext uri="{FF2B5EF4-FFF2-40B4-BE49-F238E27FC236}">
                <a16:creationId xmlns:a16="http://schemas.microsoft.com/office/drawing/2014/main" id="{621A91DA-0D52-EBC0-BAAD-9A3A60C1ED0C}"/>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7B628BD-DCD4-89AA-D927-3BF1294F7FC5}"/>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7D4D585D-369E-3135-BD7B-B519EBE6F878}"/>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Mohammed's Turn</a:t>
            </a:r>
          </a:p>
        </p:txBody>
      </p:sp>
      <p:pic>
        <p:nvPicPr>
          <p:cNvPr id="10" name="Graphic 9" descr="Cursor with solid fill">
            <a:extLst>
              <a:ext uri="{FF2B5EF4-FFF2-40B4-BE49-F238E27FC236}">
                <a16:creationId xmlns:a16="http://schemas.microsoft.com/office/drawing/2014/main" id="{167F454E-883E-D430-3653-FB6F7405CFE8}"/>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422215" y="31206"/>
            <a:ext cx="914400" cy="914400"/>
          </a:xfrm>
          <a:prstGeom prst="rect">
            <a:avLst/>
          </a:prstGeom>
        </p:spPr>
      </p:pic>
    </p:spTree>
    <p:extLst>
      <p:ext uri="{BB962C8B-B14F-4D97-AF65-F5344CB8AC3E}">
        <p14:creationId xmlns:p14="http://schemas.microsoft.com/office/powerpoint/2010/main" val="1203529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8C2C23-957D-9743-33A0-F23D23FB5F63}"/>
              </a:ext>
            </a:extLst>
          </p:cNvPr>
          <p:cNvPicPr>
            <a:picLocks noChangeAspect="1"/>
          </p:cNvPicPr>
          <p:nvPr/>
        </p:nvPicPr>
        <p:blipFill>
          <a:blip r:embed="rId2"/>
          <a:stretch>
            <a:fillRect/>
          </a:stretch>
        </p:blipFill>
        <p:spPr>
          <a:xfrm>
            <a:off x="882389" y="527288"/>
            <a:ext cx="6638053" cy="582125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2585323"/>
          </a:xfrm>
          <a:prstGeom prst="rect">
            <a:avLst/>
          </a:prstGeom>
          <a:noFill/>
        </p:spPr>
        <p:txBody>
          <a:bodyPr wrap="square" rtlCol="0">
            <a:spAutoFit/>
          </a:bodyPr>
          <a:lstStyle/>
          <a:p>
            <a:r>
              <a:rPr lang="en-US" b="1" dirty="0"/>
              <a:t>UC03 - </a:t>
            </a:r>
            <a:r>
              <a:rPr lang="en-GB" sz="1800" b="1" i="0" u="none" strike="noStrike" baseline="0" dirty="0">
                <a:solidFill>
                  <a:srgbClr val="000000"/>
                </a:solidFill>
              </a:rPr>
              <a:t>Replay game </a:t>
            </a:r>
            <a:endParaRPr lang="en-US" b="1" dirty="0"/>
          </a:p>
          <a:p>
            <a:endParaRPr lang="en-US" b="1" dirty="0"/>
          </a:p>
          <a:p>
            <a:r>
              <a:rPr lang="en-US" sz="1400" dirty="0"/>
              <a:t>After each click of either the forward or back arrow the moves are shown, and the user can play all the way through the saved game. Any captured pieces are also shown in the trays at either side of the board.</a:t>
            </a:r>
          </a:p>
          <a:p>
            <a:endParaRPr lang="en-US" sz="1400" dirty="0"/>
          </a:p>
          <a:p>
            <a:r>
              <a:rPr lang="en-US" sz="1400" dirty="0"/>
              <a:t>At any point the user can quit back to the main menu.</a:t>
            </a:r>
          </a:p>
        </p:txBody>
      </p:sp>
      <p:sp>
        <p:nvSpPr>
          <p:cNvPr id="2" name="Right Arrow 1">
            <a:extLst>
              <a:ext uri="{FF2B5EF4-FFF2-40B4-BE49-F238E27FC236}">
                <a16:creationId xmlns:a16="http://schemas.microsoft.com/office/drawing/2014/main" id="{FB36611C-8467-E7D6-C0AA-456466507372}"/>
              </a:ext>
            </a:extLst>
          </p:cNvPr>
          <p:cNvSpPr/>
          <p:nvPr/>
        </p:nvSpPr>
        <p:spPr>
          <a:xfrm>
            <a:off x="4302618" y="73400"/>
            <a:ext cx="511706" cy="376335"/>
          </a:xfrm>
          <a:prstGeom prst="rightArrow">
            <a:avLst/>
          </a:prstGeom>
          <a:solidFill>
            <a:schemeClr val="accent1">
              <a:lumMod val="60000"/>
              <a:lumOff val="40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Arrow 2">
            <a:extLst>
              <a:ext uri="{FF2B5EF4-FFF2-40B4-BE49-F238E27FC236}">
                <a16:creationId xmlns:a16="http://schemas.microsoft.com/office/drawing/2014/main" id="{66EAF0F7-1DFB-36E4-F5B4-298448671EE2}"/>
              </a:ext>
            </a:extLst>
          </p:cNvPr>
          <p:cNvSpPr/>
          <p:nvPr/>
        </p:nvSpPr>
        <p:spPr>
          <a:xfrm rot="10800000">
            <a:off x="3523173" y="74920"/>
            <a:ext cx="511706" cy="376335"/>
          </a:xfrm>
          <a:prstGeom prst="rightArrow">
            <a:avLst/>
          </a:prstGeom>
          <a:solidFill>
            <a:schemeClr val="accent1">
              <a:lumMod val="60000"/>
              <a:lumOff val="40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a:extLst>
              <a:ext uri="{FF2B5EF4-FFF2-40B4-BE49-F238E27FC236}">
                <a16:creationId xmlns:a16="http://schemas.microsoft.com/office/drawing/2014/main" id="{5A3FB0FB-A279-CB62-524F-D6B94C76B3B7}"/>
              </a:ext>
            </a:extLst>
          </p:cNvPr>
          <p:cNvSpPr/>
          <p:nvPr/>
        </p:nvSpPr>
        <p:spPr>
          <a:xfrm>
            <a:off x="4218725" y="73400"/>
            <a:ext cx="511706" cy="376335"/>
          </a:xfrm>
          <a:prstGeom prst="rightArrow">
            <a:avLst/>
          </a:prstGeom>
          <a:solidFill>
            <a:schemeClr val="accent1">
              <a:lumMod val="60000"/>
              <a:lumOff val="40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678336DC-4342-63C0-FA6A-786BBD058177}"/>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pic>
        <p:nvPicPr>
          <p:cNvPr id="15" name="Picture 14" descr="A picture containing text, clipart&#10;&#10;Description automatically generated">
            <a:extLst>
              <a:ext uri="{FF2B5EF4-FFF2-40B4-BE49-F238E27FC236}">
                <a16:creationId xmlns:a16="http://schemas.microsoft.com/office/drawing/2014/main" id="{01BBA76D-8091-C90B-00F8-AA6AEDB5871B}"/>
              </a:ext>
            </a:extLst>
          </p:cNvPr>
          <p:cNvPicPr>
            <a:picLocks noChangeAspect="1"/>
          </p:cNvPicPr>
          <p:nvPr/>
        </p:nvPicPr>
        <p:blipFill>
          <a:blip r:embed="rId3"/>
          <a:stretch>
            <a:fillRect/>
          </a:stretch>
        </p:blipFill>
        <p:spPr>
          <a:xfrm>
            <a:off x="2708915" y="5586964"/>
            <a:ext cx="609600" cy="609600"/>
          </a:xfrm>
          <a:prstGeom prst="rect">
            <a:avLst/>
          </a:prstGeom>
        </p:spPr>
      </p:pic>
      <p:pic>
        <p:nvPicPr>
          <p:cNvPr id="16" name="Picture 15" descr="A white bird with a black background&#10;&#10;Description automatically generated with low confidence">
            <a:extLst>
              <a:ext uri="{FF2B5EF4-FFF2-40B4-BE49-F238E27FC236}">
                <a16:creationId xmlns:a16="http://schemas.microsoft.com/office/drawing/2014/main" id="{2C5C3AB5-66FA-FFF6-1962-1298D50E8287}"/>
              </a:ext>
            </a:extLst>
          </p:cNvPr>
          <p:cNvPicPr>
            <a:picLocks noChangeAspect="1"/>
          </p:cNvPicPr>
          <p:nvPr/>
        </p:nvPicPr>
        <p:blipFill>
          <a:blip r:embed="rId4"/>
          <a:stretch>
            <a:fillRect/>
          </a:stretch>
        </p:blipFill>
        <p:spPr>
          <a:xfrm>
            <a:off x="5610183" y="5589607"/>
            <a:ext cx="609600" cy="609600"/>
          </a:xfrm>
          <a:prstGeom prst="rect">
            <a:avLst/>
          </a:prstGeom>
        </p:spPr>
      </p:pic>
      <p:pic>
        <p:nvPicPr>
          <p:cNvPr id="17" name="Picture 16" descr="A picture containing text, weapon&#10;&#10;Description automatically generated">
            <a:extLst>
              <a:ext uri="{FF2B5EF4-FFF2-40B4-BE49-F238E27FC236}">
                <a16:creationId xmlns:a16="http://schemas.microsoft.com/office/drawing/2014/main" id="{210B84D9-6595-2DD0-707C-4BACD5F374C4}"/>
              </a:ext>
            </a:extLst>
          </p:cNvPr>
          <p:cNvPicPr>
            <a:picLocks noChangeAspect="1"/>
          </p:cNvPicPr>
          <p:nvPr/>
        </p:nvPicPr>
        <p:blipFill>
          <a:blip r:embed="rId5"/>
          <a:stretch>
            <a:fillRect/>
          </a:stretch>
        </p:blipFill>
        <p:spPr>
          <a:xfrm>
            <a:off x="4151357" y="5586964"/>
            <a:ext cx="609600" cy="609600"/>
          </a:xfrm>
          <a:prstGeom prst="rect">
            <a:avLst/>
          </a:prstGeom>
        </p:spPr>
      </p:pic>
      <p:pic>
        <p:nvPicPr>
          <p:cNvPr id="19" name="Picture 18" descr="A silhouette of a person&#10;&#10;Description automatically generated with low confidence">
            <a:extLst>
              <a:ext uri="{FF2B5EF4-FFF2-40B4-BE49-F238E27FC236}">
                <a16:creationId xmlns:a16="http://schemas.microsoft.com/office/drawing/2014/main" id="{B2E9D970-1985-D28E-D5F5-E9905EC50839}"/>
              </a:ext>
            </a:extLst>
          </p:cNvPr>
          <p:cNvPicPr>
            <a:picLocks noChangeAspect="1"/>
          </p:cNvPicPr>
          <p:nvPr/>
        </p:nvPicPr>
        <p:blipFill>
          <a:blip r:embed="rId6"/>
          <a:stretch>
            <a:fillRect/>
          </a:stretch>
        </p:blipFill>
        <p:spPr>
          <a:xfrm>
            <a:off x="6323181" y="4869230"/>
            <a:ext cx="609600" cy="609600"/>
          </a:xfrm>
          <a:prstGeom prst="rect">
            <a:avLst/>
          </a:prstGeom>
        </p:spPr>
      </p:pic>
      <p:pic>
        <p:nvPicPr>
          <p:cNvPr id="20" name="Picture 19" descr="A picture containing text, clipart, gear&#10;&#10;Description automatically generated">
            <a:extLst>
              <a:ext uri="{FF2B5EF4-FFF2-40B4-BE49-F238E27FC236}">
                <a16:creationId xmlns:a16="http://schemas.microsoft.com/office/drawing/2014/main" id="{DC9B476E-F878-6000-581D-7DF64CC7A9EF}"/>
              </a:ext>
            </a:extLst>
          </p:cNvPr>
          <p:cNvPicPr>
            <a:picLocks noChangeAspect="1"/>
          </p:cNvPicPr>
          <p:nvPr/>
        </p:nvPicPr>
        <p:blipFill>
          <a:blip r:embed="rId7"/>
          <a:stretch>
            <a:fillRect/>
          </a:stretch>
        </p:blipFill>
        <p:spPr>
          <a:xfrm>
            <a:off x="3455346" y="5586964"/>
            <a:ext cx="609600" cy="609600"/>
          </a:xfrm>
          <a:prstGeom prst="rect">
            <a:avLst/>
          </a:prstGeom>
        </p:spPr>
      </p:pic>
      <p:pic>
        <p:nvPicPr>
          <p:cNvPr id="21" name="Picture 20" descr="Icon&#10;&#10;Description automatically generated with low confidence">
            <a:extLst>
              <a:ext uri="{FF2B5EF4-FFF2-40B4-BE49-F238E27FC236}">
                <a16:creationId xmlns:a16="http://schemas.microsoft.com/office/drawing/2014/main" id="{13BB27C2-2AA4-4A34-EC8A-2F794E26BF05}"/>
              </a:ext>
            </a:extLst>
          </p:cNvPr>
          <p:cNvPicPr>
            <a:picLocks noChangeAspect="1"/>
          </p:cNvPicPr>
          <p:nvPr/>
        </p:nvPicPr>
        <p:blipFill>
          <a:blip r:embed="rId8"/>
          <a:stretch>
            <a:fillRect/>
          </a:stretch>
        </p:blipFill>
        <p:spPr>
          <a:xfrm>
            <a:off x="6333514" y="5589607"/>
            <a:ext cx="609600" cy="609600"/>
          </a:xfrm>
          <a:prstGeom prst="rect">
            <a:avLst/>
          </a:prstGeom>
        </p:spPr>
      </p:pic>
      <p:pic>
        <p:nvPicPr>
          <p:cNvPr id="22" name="Picture 21" descr="Icon&#10;&#10;Description automatically generated with low confidence">
            <a:extLst>
              <a:ext uri="{FF2B5EF4-FFF2-40B4-BE49-F238E27FC236}">
                <a16:creationId xmlns:a16="http://schemas.microsoft.com/office/drawing/2014/main" id="{9D404434-1892-4A3F-375C-A581E2F4DBDE}"/>
              </a:ext>
            </a:extLst>
          </p:cNvPr>
          <p:cNvPicPr>
            <a:picLocks noChangeAspect="1"/>
          </p:cNvPicPr>
          <p:nvPr/>
        </p:nvPicPr>
        <p:blipFill>
          <a:blip r:embed="rId8"/>
          <a:stretch>
            <a:fillRect/>
          </a:stretch>
        </p:blipFill>
        <p:spPr>
          <a:xfrm>
            <a:off x="1254803" y="5601700"/>
            <a:ext cx="609600" cy="609600"/>
          </a:xfrm>
          <a:prstGeom prst="rect">
            <a:avLst/>
          </a:prstGeom>
        </p:spPr>
      </p:pic>
      <p:pic>
        <p:nvPicPr>
          <p:cNvPr id="23" name="Picture 22" descr="A white bird with a black background&#10;&#10;Description automatically generated with low confidence">
            <a:extLst>
              <a:ext uri="{FF2B5EF4-FFF2-40B4-BE49-F238E27FC236}">
                <a16:creationId xmlns:a16="http://schemas.microsoft.com/office/drawing/2014/main" id="{30DBE1B3-3A6B-1CF5-5FFE-C21A6D3F08A9}"/>
              </a:ext>
            </a:extLst>
          </p:cNvPr>
          <p:cNvPicPr>
            <a:picLocks noChangeAspect="1"/>
          </p:cNvPicPr>
          <p:nvPr/>
        </p:nvPicPr>
        <p:blipFill>
          <a:blip r:embed="rId4"/>
          <a:stretch>
            <a:fillRect/>
          </a:stretch>
        </p:blipFill>
        <p:spPr>
          <a:xfrm>
            <a:off x="2001234" y="5601700"/>
            <a:ext cx="609600" cy="609600"/>
          </a:xfrm>
          <a:prstGeom prst="rect">
            <a:avLst/>
          </a:prstGeom>
        </p:spPr>
      </p:pic>
      <p:pic>
        <p:nvPicPr>
          <p:cNvPr id="24" name="Picture 23" descr="A picture containing text, clipart&#10;&#10;Description automatically generated">
            <a:extLst>
              <a:ext uri="{FF2B5EF4-FFF2-40B4-BE49-F238E27FC236}">
                <a16:creationId xmlns:a16="http://schemas.microsoft.com/office/drawing/2014/main" id="{C10A734C-89E4-0F73-7071-D3722E807D3A}"/>
              </a:ext>
            </a:extLst>
          </p:cNvPr>
          <p:cNvPicPr>
            <a:picLocks noChangeAspect="1"/>
          </p:cNvPicPr>
          <p:nvPr/>
        </p:nvPicPr>
        <p:blipFill>
          <a:blip r:embed="rId3"/>
          <a:stretch>
            <a:fillRect/>
          </a:stretch>
        </p:blipFill>
        <p:spPr>
          <a:xfrm>
            <a:off x="4880770" y="5586964"/>
            <a:ext cx="609600" cy="609600"/>
          </a:xfrm>
          <a:prstGeom prst="rect">
            <a:avLst/>
          </a:prstGeom>
        </p:spPr>
      </p:pic>
      <p:pic>
        <p:nvPicPr>
          <p:cNvPr id="25" name="Picture 24" descr="A silhouette of a person&#10;&#10;Description automatically generated with low confidence">
            <a:extLst>
              <a:ext uri="{FF2B5EF4-FFF2-40B4-BE49-F238E27FC236}">
                <a16:creationId xmlns:a16="http://schemas.microsoft.com/office/drawing/2014/main" id="{34FE9EA5-29B8-AA37-4669-0BB3A0F379BE}"/>
              </a:ext>
            </a:extLst>
          </p:cNvPr>
          <p:cNvPicPr>
            <a:picLocks noChangeAspect="1"/>
          </p:cNvPicPr>
          <p:nvPr/>
        </p:nvPicPr>
        <p:blipFill>
          <a:blip r:embed="rId6"/>
          <a:stretch>
            <a:fillRect/>
          </a:stretch>
        </p:blipFill>
        <p:spPr>
          <a:xfrm>
            <a:off x="5567452" y="3452360"/>
            <a:ext cx="609600" cy="609600"/>
          </a:xfrm>
          <a:prstGeom prst="rect">
            <a:avLst/>
          </a:prstGeom>
        </p:spPr>
      </p:pic>
      <p:pic>
        <p:nvPicPr>
          <p:cNvPr id="26" name="Picture 25" descr="A silhouette of a person&#10;&#10;Description automatically generated with low confidence">
            <a:extLst>
              <a:ext uri="{FF2B5EF4-FFF2-40B4-BE49-F238E27FC236}">
                <a16:creationId xmlns:a16="http://schemas.microsoft.com/office/drawing/2014/main" id="{E01DC265-BB3F-A495-57B0-3E08DD44A473}"/>
              </a:ext>
            </a:extLst>
          </p:cNvPr>
          <p:cNvPicPr>
            <a:picLocks noChangeAspect="1"/>
          </p:cNvPicPr>
          <p:nvPr/>
        </p:nvPicPr>
        <p:blipFill>
          <a:blip r:embed="rId6"/>
          <a:stretch>
            <a:fillRect/>
          </a:stretch>
        </p:blipFill>
        <p:spPr>
          <a:xfrm>
            <a:off x="4868544" y="4845869"/>
            <a:ext cx="609600" cy="609600"/>
          </a:xfrm>
          <a:prstGeom prst="rect">
            <a:avLst/>
          </a:prstGeom>
        </p:spPr>
      </p:pic>
      <p:pic>
        <p:nvPicPr>
          <p:cNvPr id="27" name="Picture 26" descr="A silhouette of a person&#10;&#10;Description automatically generated with low confidence">
            <a:extLst>
              <a:ext uri="{FF2B5EF4-FFF2-40B4-BE49-F238E27FC236}">
                <a16:creationId xmlns:a16="http://schemas.microsoft.com/office/drawing/2014/main" id="{4BCA417A-CFAF-B614-0CE8-27C494999D2B}"/>
              </a:ext>
            </a:extLst>
          </p:cNvPr>
          <p:cNvPicPr>
            <a:picLocks noChangeAspect="1"/>
          </p:cNvPicPr>
          <p:nvPr/>
        </p:nvPicPr>
        <p:blipFill>
          <a:blip r:embed="rId6"/>
          <a:stretch>
            <a:fillRect/>
          </a:stretch>
        </p:blipFill>
        <p:spPr>
          <a:xfrm>
            <a:off x="4136025" y="4854117"/>
            <a:ext cx="609600" cy="609600"/>
          </a:xfrm>
          <a:prstGeom prst="rect">
            <a:avLst/>
          </a:prstGeom>
        </p:spPr>
      </p:pic>
      <p:pic>
        <p:nvPicPr>
          <p:cNvPr id="29" name="Picture 28" descr="A silhouette of a person&#10;&#10;Description automatically generated with low confidence">
            <a:extLst>
              <a:ext uri="{FF2B5EF4-FFF2-40B4-BE49-F238E27FC236}">
                <a16:creationId xmlns:a16="http://schemas.microsoft.com/office/drawing/2014/main" id="{27A49C14-AA11-B9E0-CB89-1B0905041BEB}"/>
              </a:ext>
            </a:extLst>
          </p:cNvPr>
          <p:cNvPicPr>
            <a:picLocks noChangeAspect="1"/>
          </p:cNvPicPr>
          <p:nvPr/>
        </p:nvPicPr>
        <p:blipFill>
          <a:blip r:embed="rId6"/>
          <a:stretch>
            <a:fillRect/>
          </a:stretch>
        </p:blipFill>
        <p:spPr>
          <a:xfrm>
            <a:off x="3437982" y="4869230"/>
            <a:ext cx="609600" cy="609600"/>
          </a:xfrm>
          <a:prstGeom prst="rect">
            <a:avLst/>
          </a:prstGeom>
        </p:spPr>
      </p:pic>
      <p:pic>
        <p:nvPicPr>
          <p:cNvPr id="30" name="Picture 29" descr="A silhouette of a person&#10;&#10;Description automatically generated with low confidence">
            <a:extLst>
              <a:ext uri="{FF2B5EF4-FFF2-40B4-BE49-F238E27FC236}">
                <a16:creationId xmlns:a16="http://schemas.microsoft.com/office/drawing/2014/main" id="{D786E658-4306-21F5-1F02-A2B029E428FB}"/>
              </a:ext>
            </a:extLst>
          </p:cNvPr>
          <p:cNvPicPr>
            <a:picLocks noChangeAspect="1"/>
          </p:cNvPicPr>
          <p:nvPr/>
        </p:nvPicPr>
        <p:blipFill>
          <a:blip r:embed="rId6"/>
          <a:stretch>
            <a:fillRect/>
          </a:stretch>
        </p:blipFill>
        <p:spPr>
          <a:xfrm>
            <a:off x="2708552" y="4854117"/>
            <a:ext cx="609600" cy="609600"/>
          </a:xfrm>
          <a:prstGeom prst="rect">
            <a:avLst/>
          </a:prstGeom>
        </p:spPr>
      </p:pic>
      <p:pic>
        <p:nvPicPr>
          <p:cNvPr id="31" name="Picture 30" descr="A silhouette of a person&#10;&#10;Description automatically generated with low confidence">
            <a:extLst>
              <a:ext uri="{FF2B5EF4-FFF2-40B4-BE49-F238E27FC236}">
                <a16:creationId xmlns:a16="http://schemas.microsoft.com/office/drawing/2014/main" id="{CC1EFE94-5874-5280-F8C1-79ABF17405B6}"/>
              </a:ext>
            </a:extLst>
          </p:cNvPr>
          <p:cNvPicPr>
            <a:picLocks noChangeAspect="1"/>
          </p:cNvPicPr>
          <p:nvPr/>
        </p:nvPicPr>
        <p:blipFill>
          <a:blip r:embed="rId6"/>
          <a:stretch>
            <a:fillRect/>
          </a:stretch>
        </p:blipFill>
        <p:spPr>
          <a:xfrm>
            <a:off x="1978521" y="4869230"/>
            <a:ext cx="609600" cy="609600"/>
          </a:xfrm>
          <a:prstGeom prst="rect">
            <a:avLst/>
          </a:prstGeom>
        </p:spPr>
      </p:pic>
      <p:pic>
        <p:nvPicPr>
          <p:cNvPr id="32" name="Picture 31" descr="A silhouette of a person&#10;&#10;Description automatically generated with low confidence">
            <a:extLst>
              <a:ext uri="{FF2B5EF4-FFF2-40B4-BE49-F238E27FC236}">
                <a16:creationId xmlns:a16="http://schemas.microsoft.com/office/drawing/2014/main" id="{2DE5D739-1895-9A68-FFF6-718F00941632}"/>
              </a:ext>
            </a:extLst>
          </p:cNvPr>
          <p:cNvPicPr>
            <a:picLocks noChangeAspect="1"/>
          </p:cNvPicPr>
          <p:nvPr/>
        </p:nvPicPr>
        <p:blipFill>
          <a:blip r:embed="rId6"/>
          <a:stretch>
            <a:fillRect/>
          </a:stretch>
        </p:blipFill>
        <p:spPr>
          <a:xfrm>
            <a:off x="1264340" y="4854117"/>
            <a:ext cx="609600" cy="609600"/>
          </a:xfrm>
          <a:prstGeom prst="rect">
            <a:avLst/>
          </a:prstGeom>
        </p:spPr>
      </p:pic>
      <p:grpSp>
        <p:nvGrpSpPr>
          <p:cNvPr id="33" name="Group 32">
            <a:extLst>
              <a:ext uri="{FF2B5EF4-FFF2-40B4-BE49-F238E27FC236}">
                <a16:creationId xmlns:a16="http://schemas.microsoft.com/office/drawing/2014/main" id="{E75F8AAD-BFB7-A535-4DBE-20535A424623}"/>
              </a:ext>
            </a:extLst>
          </p:cNvPr>
          <p:cNvGrpSpPr/>
          <p:nvPr/>
        </p:nvGrpSpPr>
        <p:grpSpPr>
          <a:xfrm>
            <a:off x="1254803" y="571345"/>
            <a:ext cx="5667621" cy="1371444"/>
            <a:chOff x="1254803" y="571345"/>
            <a:chExt cx="5667621" cy="1371444"/>
          </a:xfrm>
        </p:grpSpPr>
        <p:pic>
          <p:nvPicPr>
            <p:cNvPr id="34" name="Picture 33" descr="Diagram&#10;&#10;Description automatically generated">
              <a:extLst>
                <a:ext uri="{FF2B5EF4-FFF2-40B4-BE49-F238E27FC236}">
                  <a16:creationId xmlns:a16="http://schemas.microsoft.com/office/drawing/2014/main" id="{F7544940-1D57-F655-22EE-6916712A5262}"/>
                </a:ext>
              </a:extLst>
            </p:cNvPr>
            <p:cNvPicPr>
              <a:picLocks noChangeAspect="1"/>
            </p:cNvPicPr>
            <p:nvPr/>
          </p:nvPicPr>
          <p:blipFill>
            <a:blip r:embed="rId9"/>
            <a:stretch>
              <a:fillRect/>
            </a:stretch>
          </p:blipFill>
          <p:spPr>
            <a:xfrm>
              <a:off x="2708552" y="588516"/>
              <a:ext cx="609600" cy="609600"/>
            </a:xfrm>
            <a:prstGeom prst="rect">
              <a:avLst/>
            </a:prstGeom>
          </p:spPr>
        </p:pic>
        <p:pic>
          <p:nvPicPr>
            <p:cNvPr id="35" name="Picture 34" descr="A picture containing scissors, tool, brass knucks, weapon&#10;&#10;Description automatically generated">
              <a:extLst>
                <a:ext uri="{FF2B5EF4-FFF2-40B4-BE49-F238E27FC236}">
                  <a16:creationId xmlns:a16="http://schemas.microsoft.com/office/drawing/2014/main" id="{580254A2-757B-CF18-FE02-FD972A94E718}"/>
                </a:ext>
              </a:extLst>
            </p:cNvPr>
            <p:cNvPicPr>
              <a:picLocks noChangeAspect="1"/>
            </p:cNvPicPr>
            <p:nvPr/>
          </p:nvPicPr>
          <p:blipFill>
            <a:blip r:embed="rId10"/>
            <a:stretch>
              <a:fillRect/>
            </a:stretch>
          </p:blipFill>
          <p:spPr>
            <a:xfrm>
              <a:off x="4181023" y="571345"/>
              <a:ext cx="609600" cy="609600"/>
            </a:xfrm>
            <a:prstGeom prst="rect">
              <a:avLst/>
            </a:prstGeom>
          </p:spPr>
        </p:pic>
        <p:pic>
          <p:nvPicPr>
            <p:cNvPr id="36" name="Picture 35">
              <a:extLst>
                <a:ext uri="{FF2B5EF4-FFF2-40B4-BE49-F238E27FC236}">
                  <a16:creationId xmlns:a16="http://schemas.microsoft.com/office/drawing/2014/main" id="{F96AAC35-4968-E284-E820-A95B8336872E}"/>
                </a:ext>
              </a:extLst>
            </p:cNvPr>
            <p:cNvPicPr>
              <a:picLocks noChangeAspect="1"/>
            </p:cNvPicPr>
            <p:nvPr/>
          </p:nvPicPr>
          <p:blipFill>
            <a:blip r:embed="rId11"/>
            <a:stretch>
              <a:fillRect/>
            </a:stretch>
          </p:blipFill>
          <p:spPr>
            <a:xfrm>
              <a:off x="1988024" y="579550"/>
              <a:ext cx="609600" cy="609600"/>
            </a:xfrm>
            <a:prstGeom prst="rect">
              <a:avLst/>
            </a:prstGeom>
          </p:spPr>
        </p:pic>
        <p:pic>
          <p:nvPicPr>
            <p:cNvPr id="37" name="Picture 36" descr="Shape&#10;&#10;Description automatically generated with low confidence">
              <a:extLst>
                <a:ext uri="{FF2B5EF4-FFF2-40B4-BE49-F238E27FC236}">
                  <a16:creationId xmlns:a16="http://schemas.microsoft.com/office/drawing/2014/main" id="{5DB6169C-9772-38F8-A54E-C8BF87054DBE}"/>
                </a:ext>
              </a:extLst>
            </p:cNvPr>
            <p:cNvPicPr>
              <a:picLocks noChangeAspect="1"/>
            </p:cNvPicPr>
            <p:nvPr/>
          </p:nvPicPr>
          <p:blipFill>
            <a:blip r:embed="rId12"/>
            <a:stretch>
              <a:fillRect/>
            </a:stretch>
          </p:blipFill>
          <p:spPr>
            <a:xfrm>
              <a:off x="1993458" y="1315113"/>
              <a:ext cx="609600" cy="609600"/>
            </a:xfrm>
            <a:prstGeom prst="rect">
              <a:avLst/>
            </a:prstGeom>
          </p:spPr>
        </p:pic>
        <p:pic>
          <p:nvPicPr>
            <p:cNvPr id="38" name="Picture 37" descr="A close-up of a ring&#10;&#10;Description automatically generated with low confidence">
              <a:extLst>
                <a:ext uri="{FF2B5EF4-FFF2-40B4-BE49-F238E27FC236}">
                  <a16:creationId xmlns:a16="http://schemas.microsoft.com/office/drawing/2014/main" id="{F7EB92C0-7941-F360-B64C-859A093297C7}"/>
                </a:ext>
              </a:extLst>
            </p:cNvPr>
            <p:cNvPicPr>
              <a:picLocks noChangeAspect="1"/>
            </p:cNvPicPr>
            <p:nvPr/>
          </p:nvPicPr>
          <p:blipFill>
            <a:blip r:embed="rId13"/>
            <a:stretch>
              <a:fillRect/>
            </a:stretch>
          </p:blipFill>
          <p:spPr>
            <a:xfrm>
              <a:off x="3461347" y="601395"/>
              <a:ext cx="609600" cy="609600"/>
            </a:xfrm>
            <a:prstGeom prst="rect">
              <a:avLst/>
            </a:prstGeom>
          </p:spPr>
        </p:pic>
        <p:pic>
          <p:nvPicPr>
            <p:cNvPr id="39" name="Picture 38" descr="Icon&#10;&#10;Description automatically generated with medium confidence">
              <a:extLst>
                <a:ext uri="{FF2B5EF4-FFF2-40B4-BE49-F238E27FC236}">
                  <a16:creationId xmlns:a16="http://schemas.microsoft.com/office/drawing/2014/main" id="{0C3EE4E2-E6E6-6B22-7C48-9BECF02605A5}"/>
                </a:ext>
              </a:extLst>
            </p:cNvPr>
            <p:cNvPicPr>
              <a:picLocks noChangeAspect="1"/>
            </p:cNvPicPr>
            <p:nvPr/>
          </p:nvPicPr>
          <p:blipFill>
            <a:blip r:embed="rId14"/>
            <a:stretch>
              <a:fillRect/>
            </a:stretch>
          </p:blipFill>
          <p:spPr>
            <a:xfrm>
              <a:off x="1259922" y="579550"/>
              <a:ext cx="609600" cy="609600"/>
            </a:xfrm>
            <a:prstGeom prst="rect">
              <a:avLst/>
            </a:prstGeom>
          </p:spPr>
        </p:pic>
        <p:pic>
          <p:nvPicPr>
            <p:cNvPr id="40" name="Picture 39" descr="Diagram&#10;&#10;Description automatically generated">
              <a:extLst>
                <a:ext uri="{FF2B5EF4-FFF2-40B4-BE49-F238E27FC236}">
                  <a16:creationId xmlns:a16="http://schemas.microsoft.com/office/drawing/2014/main" id="{6EF41D95-E6D2-A6C6-8FC5-5CD18B47156E}"/>
                </a:ext>
              </a:extLst>
            </p:cNvPr>
            <p:cNvPicPr>
              <a:picLocks noChangeAspect="1"/>
            </p:cNvPicPr>
            <p:nvPr/>
          </p:nvPicPr>
          <p:blipFill>
            <a:blip r:embed="rId9"/>
            <a:stretch>
              <a:fillRect/>
            </a:stretch>
          </p:blipFill>
          <p:spPr>
            <a:xfrm>
              <a:off x="4878107" y="580311"/>
              <a:ext cx="609600" cy="609600"/>
            </a:xfrm>
            <a:prstGeom prst="rect">
              <a:avLst/>
            </a:prstGeom>
          </p:spPr>
        </p:pic>
        <p:pic>
          <p:nvPicPr>
            <p:cNvPr id="41" name="Picture 40">
              <a:extLst>
                <a:ext uri="{FF2B5EF4-FFF2-40B4-BE49-F238E27FC236}">
                  <a16:creationId xmlns:a16="http://schemas.microsoft.com/office/drawing/2014/main" id="{06D7C9B6-B37C-F6D5-B517-3F6531E62EA9}"/>
                </a:ext>
              </a:extLst>
            </p:cNvPr>
            <p:cNvPicPr>
              <a:picLocks noChangeAspect="1"/>
            </p:cNvPicPr>
            <p:nvPr/>
          </p:nvPicPr>
          <p:blipFill>
            <a:blip r:embed="rId11"/>
            <a:stretch>
              <a:fillRect/>
            </a:stretch>
          </p:blipFill>
          <p:spPr>
            <a:xfrm>
              <a:off x="5567452" y="588516"/>
              <a:ext cx="609600" cy="609600"/>
            </a:xfrm>
            <a:prstGeom prst="rect">
              <a:avLst/>
            </a:prstGeom>
          </p:spPr>
        </p:pic>
        <p:pic>
          <p:nvPicPr>
            <p:cNvPr id="42" name="Picture 41" descr="Icon&#10;&#10;Description automatically generated with medium confidence">
              <a:extLst>
                <a:ext uri="{FF2B5EF4-FFF2-40B4-BE49-F238E27FC236}">
                  <a16:creationId xmlns:a16="http://schemas.microsoft.com/office/drawing/2014/main" id="{B720732D-F82E-244C-7872-71DB003A135E}"/>
                </a:ext>
              </a:extLst>
            </p:cNvPr>
            <p:cNvPicPr>
              <a:picLocks noChangeAspect="1"/>
            </p:cNvPicPr>
            <p:nvPr/>
          </p:nvPicPr>
          <p:blipFill>
            <a:blip r:embed="rId14"/>
            <a:stretch>
              <a:fillRect/>
            </a:stretch>
          </p:blipFill>
          <p:spPr>
            <a:xfrm>
              <a:off x="6312824" y="614988"/>
              <a:ext cx="609600" cy="609600"/>
            </a:xfrm>
            <a:prstGeom prst="rect">
              <a:avLst/>
            </a:prstGeom>
          </p:spPr>
        </p:pic>
        <p:pic>
          <p:nvPicPr>
            <p:cNvPr id="43" name="Picture 42" descr="Shape&#10;&#10;Description automatically generated with low confidence">
              <a:extLst>
                <a:ext uri="{FF2B5EF4-FFF2-40B4-BE49-F238E27FC236}">
                  <a16:creationId xmlns:a16="http://schemas.microsoft.com/office/drawing/2014/main" id="{C5224795-4B2F-B09C-00D5-B3346D83AFE6}"/>
                </a:ext>
              </a:extLst>
            </p:cNvPr>
            <p:cNvPicPr>
              <a:picLocks noChangeAspect="1"/>
            </p:cNvPicPr>
            <p:nvPr/>
          </p:nvPicPr>
          <p:blipFill>
            <a:blip r:embed="rId12"/>
            <a:stretch>
              <a:fillRect/>
            </a:stretch>
          </p:blipFill>
          <p:spPr>
            <a:xfrm>
              <a:off x="1254803" y="1315113"/>
              <a:ext cx="609600" cy="609600"/>
            </a:xfrm>
            <a:prstGeom prst="rect">
              <a:avLst/>
            </a:prstGeom>
          </p:spPr>
        </p:pic>
        <p:pic>
          <p:nvPicPr>
            <p:cNvPr id="44" name="Picture 43" descr="Shape&#10;&#10;Description automatically generated with low confidence">
              <a:extLst>
                <a:ext uri="{FF2B5EF4-FFF2-40B4-BE49-F238E27FC236}">
                  <a16:creationId xmlns:a16="http://schemas.microsoft.com/office/drawing/2014/main" id="{CF312250-B4AF-CE46-04A5-D9D1320D7F39}"/>
                </a:ext>
              </a:extLst>
            </p:cNvPr>
            <p:cNvPicPr>
              <a:picLocks noChangeAspect="1"/>
            </p:cNvPicPr>
            <p:nvPr/>
          </p:nvPicPr>
          <p:blipFill>
            <a:blip r:embed="rId12"/>
            <a:stretch>
              <a:fillRect/>
            </a:stretch>
          </p:blipFill>
          <p:spPr>
            <a:xfrm>
              <a:off x="3453178" y="1320310"/>
              <a:ext cx="609600" cy="609600"/>
            </a:xfrm>
            <a:prstGeom prst="rect">
              <a:avLst/>
            </a:prstGeom>
          </p:spPr>
        </p:pic>
        <p:pic>
          <p:nvPicPr>
            <p:cNvPr id="45" name="Picture 44" descr="Shape&#10;&#10;Description automatically generated with low confidence">
              <a:extLst>
                <a:ext uri="{FF2B5EF4-FFF2-40B4-BE49-F238E27FC236}">
                  <a16:creationId xmlns:a16="http://schemas.microsoft.com/office/drawing/2014/main" id="{5FB6EB87-99BE-2D48-D522-EEBBD7C9487E}"/>
                </a:ext>
              </a:extLst>
            </p:cNvPr>
            <p:cNvPicPr>
              <a:picLocks noChangeAspect="1"/>
            </p:cNvPicPr>
            <p:nvPr/>
          </p:nvPicPr>
          <p:blipFill>
            <a:blip r:embed="rId12"/>
            <a:stretch>
              <a:fillRect/>
            </a:stretch>
          </p:blipFill>
          <p:spPr>
            <a:xfrm>
              <a:off x="2712939" y="1315113"/>
              <a:ext cx="609600" cy="609600"/>
            </a:xfrm>
            <a:prstGeom prst="rect">
              <a:avLst/>
            </a:prstGeom>
          </p:spPr>
        </p:pic>
        <p:pic>
          <p:nvPicPr>
            <p:cNvPr id="46" name="Picture 45" descr="Shape&#10;&#10;Description automatically generated with low confidence">
              <a:extLst>
                <a:ext uri="{FF2B5EF4-FFF2-40B4-BE49-F238E27FC236}">
                  <a16:creationId xmlns:a16="http://schemas.microsoft.com/office/drawing/2014/main" id="{A29F0B49-7D64-5157-1F60-DDC6AE651BC3}"/>
                </a:ext>
              </a:extLst>
            </p:cNvPr>
            <p:cNvPicPr>
              <a:picLocks noChangeAspect="1"/>
            </p:cNvPicPr>
            <p:nvPr/>
          </p:nvPicPr>
          <p:blipFill>
            <a:blip r:embed="rId12"/>
            <a:stretch>
              <a:fillRect/>
            </a:stretch>
          </p:blipFill>
          <p:spPr>
            <a:xfrm>
              <a:off x="4878107" y="1321406"/>
              <a:ext cx="609600" cy="609600"/>
            </a:xfrm>
            <a:prstGeom prst="rect">
              <a:avLst/>
            </a:prstGeom>
          </p:spPr>
        </p:pic>
        <p:pic>
          <p:nvPicPr>
            <p:cNvPr id="47" name="Picture 46" descr="Shape&#10;&#10;Description automatically generated with low confidence">
              <a:extLst>
                <a:ext uri="{FF2B5EF4-FFF2-40B4-BE49-F238E27FC236}">
                  <a16:creationId xmlns:a16="http://schemas.microsoft.com/office/drawing/2014/main" id="{8F655817-31AA-B9D9-76A6-7F3DBABB6F90}"/>
                </a:ext>
              </a:extLst>
            </p:cNvPr>
            <p:cNvPicPr>
              <a:picLocks noChangeAspect="1"/>
            </p:cNvPicPr>
            <p:nvPr/>
          </p:nvPicPr>
          <p:blipFill>
            <a:blip r:embed="rId12"/>
            <a:stretch>
              <a:fillRect/>
            </a:stretch>
          </p:blipFill>
          <p:spPr>
            <a:xfrm>
              <a:off x="4154192" y="1315113"/>
              <a:ext cx="609600" cy="609600"/>
            </a:xfrm>
            <a:prstGeom prst="rect">
              <a:avLst/>
            </a:prstGeom>
          </p:spPr>
        </p:pic>
        <p:pic>
          <p:nvPicPr>
            <p:cNvPr id="49" name="Picture 48" descr="Shape&#10;&#10;Description automatically generated with low confidence">
              <a:extLst>
                <a:ext uri="{FF2B5EF4-FFF2-40B4-BE49-F238E27FC236}">
                  <a16:creationId xmlns:a16="http://schemas.microsoft.com/office/drawing/2014/main" id="{D4DCEF59-9808-1CF1-DAC0-79A083E80965}"/>
                </a:ext>
              </a:extLst>
            </p:cNvPr>
            <p:cNvPicPr>
              <a:picLocks noChangeAspect="1"/>
            </p:cNvPicPr>
            <p:nvPr/>
          </p:nvPicPr>
          <p:blipFill>
            <a:blip r:embed="rId12"/>
            <a:stretch>
              <a:fillRect/>
            </a:stretch>
          </p:blipFill>
          <p:spPr>
            <a:xfrm>
              <a:off x="6303036" y="1333189"/>
              <a:ext cx="609600" cy="609600"/>
            </a:xfrm>
            <a:prstGeom prst="rect">
              <a:avLst/>
            </a:prstGeom>
          </p:spPr>
        </p:pic>
        <p:pic>
          <p:nvPicPr>
            <p:cNvPr id="51" name="Picture 50" descr="Shape&#10;&#10;Description automatically generated with low confidence">
              <a:extLst>
                <a:ext uri="{FF2B5EF4-FFF2-40B4-BE49-F238E27FC236}">
                  <a16:creationId xmlns:a16="http://schemas.microsoft.com/office/drawing/2014/main" id="{C3803754-0117-0DA7-58BB-F91CE3186434}"/>
                </a:ext>
              </a:extLst>
            </p:cNvPr>
            <p:cNvPicPr>
              <a:picLocks noChangeAspect="1"/>
            </p:cNvPicPr>
            <p:nvPr/>
          </p:nvPicPr>
          <p:blipFill>
            <a:blip r:embed="rId12"/>
            <a:stretch>
              <a:fillRect/>
            </a:stretch>
          </p:blipFill>
          <p:spPr>
            <a:xfrm>
              <a:off x="5604879" y="1315113"/>
              <a:ext cx="609600" cy="609600"/>
            </a:xfrm>
            <a:prstGeom prst="rect">
              <a:avLst/>
            </a:prstGeom>
          </p:spPr>
        </p:pic>
      </p:grpSp>
      <p:sp>
        <p:nvSpPr>
          <p:cNvPr id="63" name="Rectangle 62">
            <a:extLst>
              <a:ext uri="{FF2B5EF4-FFF2-40B4-BE49-F238E27FC236}">
                <a16:creationId xmlns:a16="http://schemas.microsoft.com/office/drawing/2014/main" id="{BF40C01A-662B-DDB3-8F20-FD5E06ABF75A}"/>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3C5CB7C0-FD24-D911-57A9-E72B20F66C4F}"/>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ight Arrow 68">
            <a:extLst>
              <a:ext uri="{FF2B5EF4-FFF2-40B4-BE49-F238E27FC236}">
                <a16:creationId xmlns:a16="http://schemas.microsoft.com/office/drawing/2014/main" id="{50AFEF1E-E20B-FC26-C659-38DE2279AD9D}"/>
              </a:ext>
            </a:extLst>
          </p:cNvPr>
          <p:cNvSpPr/>
          <p:nvPr/>
        </p:nvSpPr>
        <p:spPr>
          <a:xfrm rot="10800000">
            <a:off x="3482247" y="72340"/>
            <a:ext cx="511706" cy="376335"/>
          </a:xfrm>
          <a:prstGeom prst="rightArrow">
            <a:avLst/>
          </a:prstGeom>
          <a:solidFill>
            <a:schemeClr val="accent1">
              <a:lumMod val="60000"/>
              <a:lumOff val="40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3E218C02-53C1-E11B-1E78-B86B0EF46059}"/>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Mary's Turn</a:t>
            </a:r>
          </a:p>
        </p:txBody>
      </p:sp>
      <p:pic>
        <p:nvPicPr>
          <p:cNvPr id="67" name="Graphic 66" descr="Cursor with solid fill">
            <a:extLst>
              <a:ext uri="{FF2B5EF4-FFF2-40B4-BE49-F238E27FC236}">
                <a16:creationId xmlns:a16="http://schemas.microsoft.com/office/drawing/2014/main" id="{E052219E-BEAB-EF60-4E14-771BDD13E7F2}"/>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402337" y="31206"/>
            <a:ext cx="914400" cy="914400"/>
          </a:xfrm>
          <a:prstGeom prst="rect">
            <a:avLst/>
          </a:prstGeom>
        </p:spPr>
      </p:pic>
    </p:spTree>
    <p:extLst>
      <p:ext uri="{BB962C8B-B14F-4D97-AF65-F5344CB8AC3E}">
        <p14:creationId xmlns:p14="http://schemas.microsoft.com/office/powerpoint/2010/main" val="29142687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2283</TotalTime>
  <Words>2204</Words>
  <Application>Microsoft Office PowerPoint</Application>
  <PresentationFormat>Widescreen</PresentationFormat>
  <Paragraphs>406</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(Body)</vt:lpstr>
      <vt:lpstr>Calibri Light</vt:lpstr>
      <vt:lpstr>Office Theme</vt:lpstr>
      <vt:lpstr>UI Specification Prototype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 Morgan Book [jab153]</dc:creator>
  <cp:lastModifiedBy>Will Abbott</cp:lastModifiedBy>
  <cp:revision>182</cp:revision>
  <dcterms:created xsi:type="dcterms:W3CDTF">2023-02-13T16:22:06Z</dcterms:created>
  <dcterms:modified xsi:type="dcterms:W3CDTF">2023-05-04T11:15:12Z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2dfecbd-fc97-4e8a-a9cd-19ed496c406e_Enabled">
    <vt:lpwstr>true</vt:lpwstr>
  </property>
  <property fmtid="{D5CDD505-2E9C-101B-9397-08002B2CF9AE}" pid="3" name="MSIP_Label_f2dfecbd-fc97-4e8a-a9cd-19ed496c406e_SetDate">
    <vt:lpwstr>2023-02-13T16:36:07Z</vt:lpwstr>
  </property>
  <property fmtid="{D5CDD505-2E9C-101B-9397-08002B2CF9AE}" pid="4" name="MSIP_Label_f2dfecbd-fc97-4e8a-a9cd-19ed496c406e_Method">
    <vt:lpwstr>Standard</vt:lpwstr>
  </property>
  <property fmtid="{D5CDD505-2E9C-101B-9397-08002B2CF9AE}" pid="5" name="MSIP_Label_f2dfecbd-fc97-4e8a-a9cd-19ed496c406e_Name">
    <vt:lpwstr>defa4170-0d19-0005-0004-bc88714345d2</vt:lpwstr>
  </property>
  <property fmtid="{D5CDD505-2E9C-101B-9397-08002B2CF9AE}" pid="6" name="MSIP_Label_f2dfecbd-fc97-4e8a-a9cd-19ed496c406e_SiteId">
    <vt:lpwstr>d47b090e-3f5a-4ca0-84d0-9f89d269f175</vt:lpwstr>
  </property>
  <property fmtid="{D5CDD505-2E9C-101B-9397-08002B2CF9AE}" pid="7" name="MSIP_Label_f2dfecbd-fc97-4e8a-a9cd-19ed496c406e_ActionId">
    <vt:lpwstr>0ebda2a1-2a20-40e5-9fee-d97dfec20193</vt:lpwstr>
  </property>
  <property fmtid="{D5CDD505-2E9C-101B-9397-08002B2CF9AE}" pid="8" name="MSIP_Label_f2dfecbd-fc97-4e8a-a9cd-19ed496c406e_ContentBits">
    <vt:lpwstr>0</vt:lpwstr>
  </property>
</Properties>
</file>