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54553-2C1D-41CC-A80E-DF3D459D188E}" v="2" dt="2025-06-27T08:58:51.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6BE4C60-C5D5-4AEB-852E-91EE6CEAE018}" type="datetimeFigureOut">
              <a:rPr lang="en-IN" smtClean="0"/>
              <a:t>27-06-2025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199168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BE4C60-C5D5-4AEB-852E-91EE6CEAE018}"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295094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BE4C60-C5D5-4AEB-852E-91EE6CEAE018}"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1807439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BE4C60-C5D5-4AEB-852E-91EE6CEAE018}"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8A6DE-FEFF-40FD-B8EF-E4B4C723ADB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97612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BE4C60-C5D5-4AEB-852E-91EE6CEAE018}"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382329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BE4C60-C5D5-4AEB-852E-91EE6CEAE018}" type="datetimeFigureOut">
              <a:rPr lang="en-IN" smtClean="0"/>
              <a:t>27-06-2025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223301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6BE4C60-C5D5-4AEB-852E-91EE6CEAE018}" type="datetimeFigureOut">
              <a:rPr lang="en-IN" smtClean="0"/>
              <a:t>27-06-2025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3414591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E4C60-C5D5-4AEB-852E-91EE6CEAE018}"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192223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E4C60-C5D5-4AEB-852E-91EE6CEAE018}"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226856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BE4C60-C5D5-4AEB-852E-91EE6CEAE018}"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298982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BE4C60-C5D5-4AEB-852E-91EE6CEAE018}"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142695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BE4C60-C5D5-4AEB-852E-91EE6CEAE018}"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2034603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BE4C60-C5D5-4AEB-852E-91EE6CEAE018}" type="datetimeFigureOut">
              <a:rPr lang="en-IN" smtClean="0"/>
              <a:t>27-06-2025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50626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BE4C60-C5D5-4AEB-852E-91EE6CEAE018}" type="datetimeFigureOut">
              <a:rPr lang="en-IN" smtClean="0"/>
              <a:t>27-06-2025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284064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BE4C60-C5D5-4AEB-852E-91EE6CEAE018}" type="datetimeFigureOut">
              <a:rPr lang="en-IN" smtClean="0"/>
              <a:t>27-06-2025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274699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BE4C60-C5D5-4AEB-852E-91EE6CEAE018}"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16697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BE4C60-C5D5-4AEB-852E-91EE6CEAE018}"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8A6DE-FEFF-40FD-B8EF-E4B4C723ADBC}" type="slidenum">
              <a:rPr lang="en-IN" smtClean="0"/>
              <a:t>‹#›</a:t>
            </a:fld>
            <a:endParaRPr lang="en-IN"/>
          </a:p>
        </p:txBody>
      </p:sp>
    </p:spTree>
    <p:extLst>
      <p:ext uri="{BB962C8B-B14F-4D97-AF65-F5344CB8AC3E}">
        <p14:creationId xmlns:p14="http://schemas.microsoft.com/office/powerpoint/2010/main" val="371926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BE4C60-C5D5-4AEB-852E-91EE6CEAE018}" type="datetimeFigureOut">
              <a:rPr lang="en-IN" smtClean="0"/>
              <a:t>27-06-2025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88A6DE-FEFF-40FD-B8EF-E4B4C723ADBC}" type="slidenum">
              <a:rPr lang="en-IN" smtClean="0"/>
              <a:t>‹#›</a:t>
            </a:fld>
            <a:endParaRPr lang="en-IN"/>
          </a:p>
        </p:txBody>
      </p:sp>
    </p:spTree>
    <p:extLst>
      <p:ext uri="{BB962C8B-B14F-4D97-AF65-F5344CB8AC3E}">
        <p14:creationId xmlns:p14="http://schemas.microsoft.com/office/powerpoint/2010/main" val="1560476549"/>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CF6C-B183-4FA3-56D8-216754E6C8BF}"/>
              </a:ext>
            </a:extLst>
          </p:cNvPr>
          <p:cNvSpPr>
            <a:spLocks noGrp="1"/>
          </p:cNvSpPr>
          <p:nvPr>
            <p:ph type="ctrTitle"/>
          </p:nvPr>
        </p:nvSpPr>
        <p:spPr/>
        <p:txBody>
          <a:bodyPr>
            <a:normAutofit/>
          </a:bodyPr>
          <a:lstStyle/>
          <a:p>
            <a:r>
              <a:rPr lang="en-US" b="1" dirty="0">
                <a:latin typeface="Cambria" panose="02040503050406030204" pitchFamily="18" charset="0"/>
                <a:ea typeface="Cambria" panose="02040503050406030204" pitchFamily="18" charset="0"/>
              </a:rPr>
              <a:t>Healthcare Predictive Analytics using Machine Learning</a:t>
            </a:r>
            <a:endParaRPr lang="en-IN" b="1" dirty="0"/>
          </a:p>
        </p:txBody>
      </p:sp>
      <p:sp>
        <p:nvSpPr>
          <p:cNvPr id="3" name="Subtitle 2">
            <a:extLst>
              <a:ext uri="{FF2B5EF4-FFF2-40B4-BE49-F238E27FC236}">
                <a16:creationId xmlns:a16="http://schemas.microsoft.com/office/drawing/2014/main" id="{0C62E8DA-FCDB-EE7D-FD21-43DCE90615E6}"/>
              </a:ext>
            </a:extLst>
          </p:cNvPr>
          <p:cNvSpPr>
            <a:spLocks noGrp="1"/>
          </p:cNvSpPr>
          <p:nvPr>
            <p:ph type="subTitle" idx="1"/>
          </p:nvPr>
        </p:nvSpPr>
        <p:spPr/>
        <p:txBody>
          <a:bodyPr/>
          <a:lstStyle/>
          <a:p>
            <a:pPr algn="l"/>
            <a:r>
              <a:rPr lang="en-US" dirty="0"/>
              <a:t>MY SELF </a:t>
            </a:r>
          </a:p>
          <a:p>
            <a:pPr algn="l"/>
            <a:r>
              <a:rPr lang="en-US" dirty="0"/>
              <a:t>           BAYI REDDY KEERTHI PRIYA</a:t>
            </a:r>
            <a:endParaRPr lang="en-IN" dirty="0"/>
          </a:p>
        </p:txBody>
      </p:sp>
    </p:spTree>
    <p:extLst>
      <p:ext uri="{BB962C8B-B14F-4D97-AF65-F5344CB8AC3E}">
        <p14:creationId xmlns:p14="http://schemas.microsoft.com/office/powerpoint/2010/main" val="178370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AFAA-707D-B0E9-210F-893819FA7FCB}"/>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55964520-414E-8E2E-736D-F4A15E8E3197}"/>
              </a:ext>
            </a:extLst>
          </p:cNvPr>
          <p:cNvSpPr>
            <a:spLocks noGrp="1"/>
          </p:cNvSpPr>
          <p:nvPr>
            <p:ph idx="1"/>
          </p:nvPr>
        </p:nvSpPr>
        <p:spPr/>
        <p:txBody>
          <a:bodyPr/>
          <a:lstStyle/>
          <a:p>
            <a:r>
              <a:rPr lang="en-US" dirty="0"/>
              <a:t>Liver cirrhosis is a progressive and life-threatening condition that affects millions worldwide, often requiring early detection for effective intervention. With the growing capabilities of artificial intelligence, machine learning offers new opportunities to analyze patient data and predict the likelihood of liver cirrhosis accurately. This project, titled "Revolutionizing Liver Care”.</a:t>
            </a:r>
            <a:endParaRPr lang="en-IN" dirty="0"/>
          </a:p>
        </p:txBody>
      </p:sp>
    </p:spTree>
    <p:extLst>
      <p:ext uri="{BB962C8B-B14F-4D97-AF65-F5344CB8AC3E}">
        <p14:creationId xmlns:p14="http://schemas.microsoft.com/office/powerpoint/2010/main" val="121304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08D39-078D-C5C4-F0CA-7A432A61EA27}"/>
              </a:ext>
            </a:extLst>
          </p:cNvPr>
          <p:cNvSpPr>
            <a:spLocks noGrp="1"/>
          </p:cNvSpPr>
          <p:nvPr>
            <p:ph type="title"/>
          </p:nvPr>
        </p:nvSpPr>
        <p:spPr/>
        <p:txBody>
          <a:bodyPr>
            <a:normAutofit/>
          </a:bodyPr>
          <a:lstStyle/>
          <a:p>
            <a:r>
              <a:rPr lang="en-IN" b="1" dirty="0"/>
              <a:t>Project Overview: </a:t>
            </a:r>
            <a:br>
              <a:rPr lang="en-IN" dirty="0"/>
            </a:br>
            <a:endParaRPr lang="en-IN" dirty="0"/>
          </a:p>
        </p:txBody>
      </p:sp>
      <p:sp>
        <p:nvSpPr>
          <p:cNvPr id="3" name="Content Placeholder 2">
            <a:extLst>
              <a:ext uri="{FF2B5EF4-FFF2-40B4-BE49-F238E27FC236}">
                <a16:creationId xmlns:a16="http://schemas.microsoft.com/office/drawing/2014/main" id="{1193D542-19FD-CC45-54E5-7C7F8618CFD2}"/>
              </a:ext>
            </a:extLst>
          </p:cNvPr>
          <p:cNvSpPr>
            <a:spLocks noGrp="1"/>
          </p:cNvSpPr>
          <p:nvPr>
            <p:ph idx="1"/>
          </p:nvPr>
        </p:nvSpPr>
        <p:spPr>
          <a:xfrm>
            <a:off x="284044" y="1786963"/>
            <a:ext cx="8989958" cy="4161553"/>
          </a:xfrm>
        </p:spPr>
        <p:txBody>
          <a:bodyPr>
            <a:normAutofit fontScale="92500" lnSpcReduction="20000"/>
          </a:bodyPr>
          <a:lstStyle/>
          <a:p>
            <a:r>
              <a:rPr lang="en-US" sz="3200" dirty="0"/>
              <a:t>This project aims to revolutionize liver care by predicting liver cirrhosis using advanced machine learning techniques.</a:t>
            </a:r>
          </a:p>
          <a:p>
            <a:r>
              <a:rPr lang="en-US" sz="3200" dirty="0"/>
              <a:t>By leveraging historical medical data and machine learning algorithms, the project will develop a predictive model to assist healthcare professionals in identifying patients at risk of developing liver cirrhosis, enabling timely medical intervention</a:t>
            </a:r>
          </a:p>
          <a:p>
            <a:endParaRPr lang="en-IN" dirty="0"/>
          </a:p>
        </p:txBody>
      </p:sp>
    </p:spTree>
    <p:extLst>
      <p:ext uri="{BB962C8B-B14F-4D97-AF65-F5344CB8AC3E}">
        <p14:creationId xmlns:p14="http://schemas.microsoft.com/office/powerpoint/2010/main" val="296954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EB9C-8894-5C5B-52B7-6B12ED045374}"/>
              </a:ext>
            </a:extLst>
          </p:cNvPr>
          <p:cNvSpPr>
            <a:spLocks noGrp="1"/>
          </p:cNvSpPr>
          <p:nvPr>
            <p:ph type="title"/>
          </p:nvPr>
        </p:nvSpPr>
        <p:spPr/>
        <p:txBody>
          <a:bodyPr>
            <a:normAutofit/>
          </a:bodyPr>
          <a:lstStyle/>
          <a:p>
            <a:r>
              <a:rPr lang="en-IN" b="1" dirty="0"/>
              <a:t>Define Problem / Problem Understanding :</a:t>
            </a:r>
            <a:br>
              <a:rPr lang="en-IN" dirty="0"/>
            </a:br>
            <a:endParaRPr lang="en-IN" dirty="0"/>
          </a:p>
        </p:txBody>
      </p:sp>
      <p:sp>
        <p:nvSpPr>
          <p:cNvPr id="3" name="Content Placeholder 2">
            <a:extLst>
              <a:ext uri="{FF2B5EF4-FFF2-40B4-BE49-F238E27FC236}">
                <a16:creationId xmlns:a16="http://schemas.microsoft.com/office/drawing/2014/main" id="{A4745793-8ECE-7E4E-450F-1746B3CF3B34}"/>
              </a:ext>
            </a:extLst>
          </p:cNvPr>
          <p:cNvSpPr>
            <a:spLocks noGrp="1"/>
          </p:cNvSpPr>
          <p:nvPr>
            <p:ph idx="1"/>
          </p:nvPr>
        </p:nvSpPr>
        <p:spPr/>
        <p:txBody>
          <a:bodyPr>
            <a:normAutofit fontScale="77500" lnSpcReduction="20000"/>
          </a:bodyPr>
          <a:lstStyle/>
          <a:p>
            <a:r>
              <a:rPr lang="en-US" sz="3600" dirty="0"/>
              <a:t>Understand the medical and clinical significance of liver cirrhosis.</a:t>
            </a:r>
          </a:p>
          <a:p>
            <a:r>
              <a:rPr lang="en-US" sz="3600" dirty="0"/>
              <a:t>Define the project objectives clearly: early detection of liver cirrhosis using ML models.</a:t>
            </a:r>
          </a:p>
          <a:p>
            <a:r>
              <a:rPr lang="en-US" sz="3600" dirty="0"/>
              <a:t>Identify the target audience (clinicians, healthcare providers).</a:t>
            </a:r>
          </a:p>
          <a:p>
            <a:r>
              <a:rPr lang="en-US" sz="3600" dirty="0"/>
              <a:t>List measurable goals such as accuracy, sensitivity, and specificity for prediction.</a:t>
            </a:r>
          </a:p>
          <a:p>
            <a:endParaRPr lang="en-IN" dirty="0"/>
          </a:p>
        </p:txBody>
      </p:sp>
    </p:spTree>
    <p:extLst>
      <p:ext uri="{BB962C8B-B14F-4D97-AF65-F5344CB8AC3E}">
        <p14:creationId xmlns:p14="http://schemas.microsoft.com/office/powerpoint/2010/main" val="77509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40A3-AC5A-5858-3165-9D279C8D925F}"/>
              </a:ext>
            </a:extLst>
          </p:cNvPr>
          <p:cNvSpPr>
            <a:spLocks noGrp="1"/>
          </p:cNvSpPr>
          <p:nvPr>
            <p:ph type="title"/>
          </p:nvPr>
        </p:nvSpPr>
        <p:spPr/>
        <p:txBody>
          <a:bodyPr>
            <a:normAutofit/>
          </a:bodyPr>
          <a:lstStyle/>
          <a:p>
            <a:r>
              <a:rPr lang="en-IN" b="1" dirty="0"/>
              <a:t>Data Collection &amp; Preparation :</a:t>
            </a:r>
            <a:br>
              <a:rPr lang="en-IN" dirty="0"/>
            </a:br>
            <a:endParaRPr lang="en-IN" dirty="0"/>
          </a:p>
        </p:txBody>
      </p:sp>
      <p:sp>
        <p:nvSpPr>
          <p:cNvPr id="3" name="Content Placeholder 2">
            <a:extLst>
              <a:ext uri="{FF2B5EF4-FFF2-40B4-BE49-F238E27FC236}">
                <a16:creationId xmlns:a16="http://schemas.microsoft.com/office/drawing/2014/main" id="{D0FA23B4-48A1-58EE-EC91-C02F5795712C}"/>
              </a:ext>
            </a:extLst>
          </p:cNvPr>
          <p:cNvSpPr>
            <a:spLocks noGrp="1"/>
          </p:cNvSpPr>
          <p:nvPr>
            <p:ph idx="1"/>
          </p:nvPr>
        </p:nvSpPr>
        <p:spPr/>
        <p:txBody>
          <a:bodyPr>
            <a:normAutofit fontScale="85000" lnSpcReduction="10000"/>
          </a:bodyPr>
          <a:lstStyle/>
          <a:p>
            <a:r>
              <a:rPr lang="en-IN" sz="3200" dirty="0"/>
              <a:t>Collect liver patient datasets from public repositories (e.g., UCI Liver Disorders dataset) or hospital records with proper permissions.</a:t>
            </a:r>
          </a:p>
          <a:p>
            <a:r>
              <a:rPr lang="en-IN" sz="3200" dirty="0"/>
              <a:t>Clean the data by handling missing values, removing duplicates, and standardizing formats.</a:t>
            </a:r>
          </a:p>
          <a:p>
            <a:r>
              <a:rPr lang="en-IN" sz="3200" dirty="0"/>
              <a:t>Label the dataset to define the target variable (cirrhosis: yes/no).</a:t>
            </a:r>
          </a:p>
          <a:p>
            <a:r>
              <a:rPr lang="en-IN" sz="3200" dirty="0"/>
              <a:t>Split the dataset into training, validation, and testing sets.</a:t>
            </a:r>
          </a:p>
          <a:p>
            <a:endParaRPr lang="en-IN" sz="3200" dirty="0"/>
          </a:p>
        </p:txBody>
      </p:sp>
    </p:spTree>
    <p:extLst>
      <p:ext uri="{BB962C8B-B14F-4D97-AF65-F5344CB8AC3E}">
        <p14:creationId xmlns:p14="http://schemas.microsoft.com/office/powerpoint/2010/main" val="39996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9A84-5234-4347-7FEE-711CD72969F4}"/>
              </a:ext>
            </a:extLst>
          </p:cNvPr>
          <p:cNvSpPr>
            <a:spLocks noGrp="1"/>
          </p:cNvSpPr>
          <p:nvPr>
            <p:ph type="title"/>
          </p:nvPr>
        </p:nvSpPr>
        <p:spPr/>
        <p:txBody>
          <a:bodyPr>
            <a:normAutofit/>
          </a:bodyPr>
          <a:lstStyle/>
          <a:p>
            <a:r>
              <a:rPr lang="en-IN" b="1" dirty="0"/>
              <a:t>Exploratory Data Analysis (EDA) :</a:t>
            </a:r>
            <a:br>
              <a:rPr lang="en-IN" dirty="0"/>
            </a:br>
            <a:endParaRPr lang="en-IN" dirty="0"/>
          </a:p>
        </p:txBody>
      </p:sp>
      <p:sp>
        <p:nvSpPr>
          <p:cNvPr id="3" name="Content Placeholder 2">
            <a:extLst>
              <a:ext uri="{FF2B5EF4-FFF2-40B4-BE49-F238E27FC236}">
                <a16:creationId xmlns:a16="http://schemas.microsoft.com/office/drawing/2014/main" id="{387252E5-A005-1FB4-E51F-798943820A41}"/>
              </a:ext>
            </a:extLst>
          </p:cNvPr>
          <p:cNvSpPr>
            <a:spLocks noGrp="1"/>
          </p:cNvSpPr>
          <p:nvPr>
            <p:ph idx="1"/>
          </p:nvPr>
        </p:nvSpPr>
        <p:spPr/>
        <p:txBody>
          <a:bodyPr>
            <a:normAutofit fontScale="77500" lnSpcReduction="20000"/>
          </a:bodyPr>
          <a:lstStyle/>
          <a:p>
            <a:r>
              <a:rPr lang="en-IN" sz="3600" dirty="0"/>
              <a:t>Perform statistical analysis on features to understand data distribution.</a:t>
            </a:r>
          </a:p>
          <a:p>
            <a:r>
              <a:rPr lang="en-IN" sz="3600" dirty="0"/>
              <a:t>Use visualizations (box plots, histograms, correlation heatmaps) to identify patterns.</a:t>
            </a:r>
          </a:p>
          <a:p>
            <a:r>
              <a:rPr lang="en-IN" sz="3600" dirty="0"/>
              <a:t>Identify important features influencing liver cirrhosis (e.g., bilirubin levels, albumin, enzyme levels).</a:t>
            </a:r>
          </a:p>
          <a:p>
            <a:r>
              <a:rPr lang="en-IN" sz="3600" dirty="0"/>
              <a:t>Detect and handle outliers to improve data quality.</a:t>
            </a:r>
          </a:p>
          <a:p>
            <a:endParaRPr lang="en-IN" sz="3600" dirty="0"/>
          </a:p>
        </p:txBody>
      </p:sp>
    </p:spTree>
    <p:extLst>
      <p:ext uri="{BB962C8B-B14F-4D97-AF65-F5344CB8AC3E}">
        <p14:creationId xmlns:p14="http://schemas.microsoft.com/office/powerpoint/2010/main" val="36214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4858-AA9A-191F-913E-C953AC3E7C65}"/>
              </a:ext>
            </a:extLst>
          </p:cNvPr>
          <p:cNvSpPr>
            <a:spLocks noGrp="1"/>
          </p:cNvSpPr>
          <p:nvPr>
            <p:ph type="title"/>
          </p:nvPr>
        </p:nvSpPr>
        <p:spPr/>
        <p:txBody>
          <a:bodyPr>
            <a:normAutofit/>
          </a:bodyPr>
          <a:lstStyle/>
          <a:p>
            <a:r>
              <a:rPr lang="en-IN" b="1" dirty="0"/>
              <a:t>Model Building:</a:t>
            </a:r>
            <a:br>
              <a:rPr lang="en-IN" dirty="0"/>
            </a:br>
            <a:endParaRPr lang="en-IN" dirty="0"/>
          </a:p>
        </p:txBody>
      </p:sp>
      <p:sp>
        <p:nvSpPr>
          <p:cNvPr id="3" name="Content Placeholder 2">
            <a:extLst>
              <a:ext uri="{FF2B5EF4-FFF2-40B4-BE49-F238E27FC236}">
                <a16:creationId xmlns:a16="http://schemas.microsoft.com/office/drawing/2014/main" id="{924867D5-2C24-F5E8-FB56-B2C8462A1915}"/>
              </a:ext>
            </a:extLst>
          </p:cNvPr>
          <p:cNvSpPr>
            <a:spLocks noGrp="1"/>
          </p:cNvSpPr>
          <p:nvPr>
            <p:ph idx="1"/>
          </p:nvPr>
        </p:nvSpPr>
        <p:spPr/>
        <p:txBody>
          <a:bodyPr>
            <a:normAutofit fontScale="77500" lnSpcReduction="20000"/>
          </a:bodyPr>
          <a:lstStyle/>
          <a:p>
            <a:r>
              <a:rPr lang="en-IN" sz="3600" dirty="0"/>
              <a:t>Select appropriate machine learning models (Logistic Regression, Random Forest, SVM).</a:t>
            </a:r>
          </a:p>
          <a:p>
            <a:r>
              <a:rPr lang="en-IN" sz="3600" dirty="0"/>
              <a:t>Train models using the training dataset.</a:t>
            </a:r>
          </a:p>
          <a:p>
            <a:r>
              <a:rPr lang="en-IN" sz="3600" dirty="0"/>
              <a:t>Evaluate models using validation data to compare performance.</a:t>
            </a:r>
          </a:p>
          <a:p>
            <a:r>
              <a:rPr lang="en-IN" sz="3600" dirty="0"/>
              <a:t>Implement feature selection and engineering if necessary to improve model performance.</a:t>
            </a:r>
          </a:p>
          <a:p>
            <a:endParaRPr lang="en-IN" sz="3600" dirty="0"/>
          </a:p>
        </p:txBody>
      </p:sp>
    </p:spTree>
    <p:extLst>
      <p:ext uri="{BB962C8B-B14F-4D97-AF65-F5344CB8AC3E}">
        <p14:creationId xmlns:p14="http://schemas.microsoft.com/office/powerpoint/2010/main" val="174063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D897-2060-E52C-B8DF-B5D70990F40A}"/>
              </a:ext>
            </a:extLst>
          </p:cNvPr>
          <p:cNvSpPr>
            <a:spLocks noGrp="1"/>
          </p:cNvSpPr>
          <p:nvPr>
            <p:ph type="title"/>
          </p:nvPr>
        </p:nvSpPr>
        <p:spPr/>
        <p:txBody>
          <a:bodyPr>
            <a:normAutofit/>
          </a:bodyPr>
          <a:lstStyle/>
          <a:p>
            <a:r>
              <a:rPr lang="en-IN" b="1" dirty="0"/>
              <a:t>Performance Testing &amp; Hyperparameter Tuning:</a:t>
            </a:r>
            <a:endParaRPr lang="en-IN" dirty="0"/>
          </a:p>
        </p:txBody>
      </p:sp>
      <p:sp>
        <p:nvSpPr>
          <p:cNvPr id="3" name="Content Placeholder 2">
            <a:extLst>
              <a:ext uri="{FF2B5EF4-FFF2-40B4-BE49-F238E27FC236}">
                <a16:creationId xmlns:a16="http://schemas.microsoft.com/office/drawing/2014/main" id="{EB71F8FA-2F29-8BBD-3204-9B12280E8C22}"/>
              </a:ext>
            </a:extLst>
          </p:cNvPr>
          <p:cNvSpPr>
            <a:spLocks noGrp="1"/>
          </p:cNvSpPr>
          <p:nvPr>
            <p:ph idx="1"/>
          </p:nvPr>
        </p:nvSpPr>
        <p:spPr/>
        <p:txBody>
          <a:bodyPr>
            <a:normAutofit fontScale="85000" lnSpcReduction="10000"/>
          </a:bodyPr>
          <a:lstStyle/>
          <a:p>
            <a:r>
              <a:rPr lang="en-IN" sz="3200" dirty="0"/>
              <a:t>Perform hyperparameter tuning using Grid Search or Randomized Search for optimal results.</a:t>
            </a:r>
          </a:p>
          <a:p>
            <a:r>
              <a:rPr lang="en-IN" sz="3200" dirty="0"/>
              <a:t>Evaluate model performance using metrics like accuracy, precision, recall, F1-score, and ROC-AUC.</a:t>
            </a:r>
          </a:p>
          <a:p>
            <a:r>
              <a:rPr lang="en-IN" sz="3200" dirty="0"/>
              <a:t>Test the final model on the test dataset to check generalization.</a:t>
            </a:r>
          </a:p>
          <a:p>
            <a:r>
              <a:rPr lang="en-IN" sz="3200" dirty="0" err="1"/>
              <a:t>Analyze</a:t>
            </a:r>
            <a:r>
              <a:rPr lang="en-IN" sz="3200" dirty="0"/>
              <a:t> misclassification cases to identify areas of improvement.</a:t>
            </a:r>
          </a:p>
          <a:p>
            <a:endParaRPr lang="en-IN" sz="3200" dirty="0"/>
          </a:p>
        </p:txBody>
      </p:sp>
    </p:spTree>
    <p:extLst>
      <p:ext uri="{BB962C8B-B14F-4D97-AF65-F5344CB8AC3E}">
        <p14:creationId xmlns:p14="http://schemas.microsoft.com/office/powerpoint/2010/main" val="258054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4CB5-DABE-CCFD-3DC7-CA4C1E1672B4}"/>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E690D20E-1154-A619-8D81-543F01697F40}"/>
              </a:ext>
            </a:extLst>
          </p:cNvPr>
          <p:cNvSpPr>
            <a:spLocks noGrp="1"/>
          </p:cNvSpPr>
          <p:nvPr>
            <p:ph idx="1"/>
          </p:nvPr>
        </p:nvSpPr>
        <p:spPr/>
        <p:txBody>
          <a:bodyPr>
            <a:normAutofit fontScale="92500" lnSpcReduction="10000"/>
          </a:bodyPr>
          <a:lstStyle/>
          <a:p>
            <a:r>
              <a:rPr lang="en-US" dirty="0"/>
              <a:t>This project successfully demonstrates how advanced machine learning techniques can be applied to healthcare to predict liver cirrhosis effectively. </a:t>
            </a:r>
          </a:p>
          <a:p>
            <a:r>
              <a:rPr lang="en-US" dirty="0"/>
              <a:t>By analyzing patient data and building accurate predictive models, this system will aid healthcare professionals in making timely decisions, allowing for early intervention and better treatment outcomes. </a:t>
            </a:r>
          </a:p>
          <a:p>
            <a:r>
              <a:rPr lang="en-US" dirty="0"/>
              <a:t>Implementing such predictive systems in hospitals can reduce the burden on healthcare facilities while improving patient survival rates, representing a significant step toward revolutionizing liver care using technology.</a:t>
            </a:r>
          </a:p>
          <a:p>
            <a:endParaRPr lang="en-IN" dirty="0"/>
          </a:p>
        </p:txBody>
      </p:sp>
    </p:spTree>
    <p:extLst>
      <p:ext uri="{BB962C8B-B14F-4D97-AF65-F5344CB8AC3E}">
        <p14:creationId xmlns:p14="http://schemas.microsoft.com/office/powerpoint/2010/main" val="2138405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TotalTime>
  <Words>501</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vt:lpstr>
      <vt:lpstr>Tw Cen MT</vt:lpstr>
      <vt:lpstr>Circuit</vt:lpstr>
      <vt:lpstr>Healthcare Predictive Analytics using Machine Learning</vt:lpstr>
      <vt:lpstr>INTRODUCTION:</vt:lpstr>
      <vt:lpstr>Project Overview:  </vt:lpstr>
      <vt:lpstr>Define Problem / Problem Understanding : </vt:lpstr>
      <vt:lpstr>Data Collection &amp; Preparation : </vt:lpstr>
      <vt:lpstr>Exploratory Data Analysis (EDA) : </vt:lpstr>
      <vt:lpstr>Model Building: </vt:lpstr>
      <vt:lpstr>Performance Testing &amp; Hyperparameter Tuning: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 Krishna L</dc:creator>
  <cp:lastModifiedBy>Jaya Krishna L</cp:lastModifiedBy>
  <cp:revision>3</cp:revision>
  <dcterms:created xsi:type="dcterms:W3CDTF">2025-06-27T08:01:50Z</dcterms:created>
  <dcterms:modified xsi:type="dcterms:W3CDTF">2025-06-27T09:05:12Z</dcterms:modified>
</cp:coreProperties>
</file>