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Relationship Id="rId27" Type="http://schemas.openxmlformats.org/officeDocument/2006/relationships/image" Target="../media/image70.png"/><Relationship Id="rId28" Type="http://schemas.openxmlformats.org/officeDocument/2006/relationships/image" Target="../media/image7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19.png"/><Relationship Id="rId17" Type="http://schemas.openxmlformats.org/officeDocument/2006/relationships/image" Target="../media/image1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Relationship Id="rId11" Type="http://schemas.openxmlformats.org/officeDocument/2006/relationships/image" Target="../media/image130.png"/><Relationship Id="rId12" Type="http://schemas.openxmlformats.org/officeDocument/2006/relationships/image" Target="../media/image131.png"/><Relationship Id="rId13" Type="http://schemas.openxmlformats.org/officeDocument/2006/relationships/image" Target="../media/image132.png"/><Relationship Id="rId14" Type="http://schemas.openxmlformats.org/officeDocument/2006/relationships/image" Target="../media/image133.png"/><Relationship Id="rId15" Type="http://schemas.openxmlformats.org/officeDocument/2006/relationships/image" Target="../media/image134.png"/><Relationship Id="rId16" Type="http://schemas.openxmlformats.org/officeDocument/2006/relationships/image" Target="../media/image135.png"/><Relationship Id="rId17" Type="http://schemas.openxmlformats.org/officeDocument/2006/relationships/image" Target="../media/image136.png"/><Relationship Id="rId18" Type="http://schemas.openxmlformats.org/officeDocument/2006/relationships/image" Target="../media/image137.png"/><Relationship Id="rId19" Type="http://schemas.openxmlformats.org/officeDocument/2006/relationships/image" Target="../media/image138.png"/><Relationship Id="rId20" Type="http://schemas.openxmlformats.org/officeDocument/2006/relationships/image" Target="../media/image13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28399" y="1128399"/>
            <a:ext cx="8028916" cy="8028916"/>
            <a:chOff x="5128399" y="1128399"/>
            <a:chExt cx="8028916" cy="80289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8399" y="1128399"/>
              <a:ext cx="8028916" cy="802891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7728" y="3407469"/>
            <a:ext cx="8311188" cy="36326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1283" y="3089760"/>
            <a:ext cx="6334768" cy="4252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0306" y="6933744"/>
            <a:ext cx="5492428" cy="19656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33928" y="6558168"/>
            <a:ext cx="1217858" cy="173589"/>
            <a:chOff x="8533928" y="6558168"/>
            <a:chExt cx="1217858" cy="1735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3928" y="6558168"/>
              <a:ext cx="1217858" cy="1735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80353" y="2456136"/>
            <a:ext cx="2517164" cy="6359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28399" y="1128399"/>
            <a:ext cx="8028916" cy="8028916"/>
            <a:chOff x="5128399" y="1128399"/>
            <a:chExt cx="8028916" cy="80289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8399" y="1128399"/>
              <a:ext cx="8028916" cy="802891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7728" y="3197945"/>
            <a:ext cx="8311188" cy="36326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4078" y="7333744"/>
            <a:ext cx="4855747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33928" y="6691501"/>
            <a:ext cx="1217858" cy="173589"/>
            <a:chOff x="8533928" y="6691501"/>
            <a:chExt cx="1217858" cy="17358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3928" y="6691501"/>
              <a:ext cx="1217858" cy="17358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80353" y="2456136"/>
            <a:ext cx="2517164" cy="6359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4" y="739728"/>
            <a:ext cx="3889752" cy="2023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8465" y="1789183"/>
            <a:ext cx="1589944" cy="55581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3375" y="1869798"/>
            <a:ext cx="2801403" cy="5048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0994" y="2361217"/>
            <a:ext cx="1890005" cy="41141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32422" y="1822179"/>
            <a:ext cx="2400803" cy="5048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40041" y="2332645"/>
            <a:ext cx="2663240" cy="4114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28465" y="5927661"/>
            <a:ext cx="2652469" cy="5558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13375" y="5960647"/>
            <a:ext cx="1281415" cy="5045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20994" y="6444780"/>
            <a:ext cx="3001304" cy="4114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32422" y="5960647"/>
            <a:ext cx="1806609" cy="5050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40041" y="6444780"/>
            <a:ext cx="3645842" cy="70855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13375" y="7720961"/>
            <a:ext cx="1875610" cy="50507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20994" y="8212389"/>
            <a:ext cx="1533215" cy="41141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32422" y="7720961"/>
            <a:ext cx="2069205" cy="5048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40041" y="8212389"/>
            <a:ext cx="2327707" cy="4365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36688" y="5572638"/>
            <a:ext cx="11282330" cy="12309"/>
            <a:chOff x="5336688" y="5572638"/>
            <a:chExt cx="11282330" cy="123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5336688" y="5572638"/>
              <a:ext cx="11282330" cy="12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28571" y="3398632"/>
            <a:ext cx="3706024" cy="5521515"/>
            <a:chOff x="2228571" y="3398632"/>
            <a:chExt cx="3706024" cy="55215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571" y="3398632"/>
              <a:ext cx="3706024" cy="55215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0192" y="3203896"/>
            <a:ext cx="1101059" cy="5714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81354" y="3398632"/>
            <a:ext cx="3706024" cy="5521515"/>
            <a:chOff x="7281354" y="3398632"/>
            <a:chExt cx="3706024" cy="552151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1354" y="3398632"/>
              <a:ext cx="3706024" cy="552151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2982" y="3203896"/>
            <a:ext cx="1101059" cy="5714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471830" y="3398632"/>
            <a:ext cx="3706024" cy="5521515"/>
            <a:chOff x="12471830" y="3398632"/>
            <a:chExt cx="3706024" cy="55215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71830" y="3398632"/>
              <a:ext cx="3706024" cy="55215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63430" y="3203896"/>
            <a:ext cx="1101059" cy="5714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5715" y="6660706"/>
            <a:ext cx="3000835" cy="1536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25018" y="4311590"/>
            <a:ext cx="1922729" cy="1922729"/>
            <a:chOff x="3125018" y="4311590"/>
            <a:chExt cx="1922729" cy="19227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25018" y="4311590"/>
              <a:ext cx="1922729" cy="192272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248306" y="4994168"/>
            <a:ext cx="1539013" cy="6856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0334" y="6660706"/>
            <a:ext cx="2658150" cy="15364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53954" y="4311590"/>
            <a:ext cx="1922729" cy="1922729"/>
            <a:chOff x="8153954" y="4311590"/>
            <a:chExt cx="1922729" cy="19227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53954" y="4311590"/>
              <a:ext cx="1922729" cy="19227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77240" y="4988730"/>
            <a:ext cx="1539013" cy="68569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39811" y="6660706"/>
            <a:ext cx="2701311" cy="15364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423226" y="4311590"/>
            <a:ext cx="1922729" cy="1922729"/>
            <a:chOff x="13423226" y="4311590"/>
            <a:chExt cx="1922729" cy="19227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23226" y="4311590"/>
              <a:ext cx="1922729" cy="192272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546478" y="4988730"/>
            <a:ext cx="1539013" cy="6856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20024" y="2075137"/>
            <a:ext cx="1445666" cy="27216"/>
            <a:chOff x="8420024" y="2075137"/>
            <a:chExt cx="1445666" cy="272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20024" y="2075137"/>
              <a:ext cx="1445666" cy="272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45430" y="819690"/>
            <a:ext cx="4077180" cy="48252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709526" y="495268"/>
            <a:ext cx="4353287" cy="12069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7" y="5944291"/>
            <a:ext cx="1700485" cy="57141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4718991"/>
            <a:ext cx="6126961" cy="468310"/>
            <a:chOff x="0" y="4718991"/>
            <a:chExt cx="6126961" cy="4683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18991"/>
              <a:ext cx="6126961" cy="468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9753" y="4718991"/>
            <a:ext cx="4105711" cy="468310"/>
            <a:chOff x="6289753" y="4718991"/>
            <a:chExt cx="4105711" cy="4683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9753" y="4718991"/>
              <a:ext cx="4105711" cy="4683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44214" y="4718991"/>
            <a:ext cx="4105711" cy="468310"/>
            <a:chOff x="10544214" y="4718991"/>
            <a:chExt cx="4105711" cy="4683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4214" y="4718991"/>
              <a:ext cx="4105711" cy="4683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73282" y="4718991"/>
            <a:ext cx="3512432" cy="468310"/>
            <a:chOff x="14773282" y="4718991"/>
            <a:chExt cx="3512432" cy="4683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73282" y="4718991"/>
              <a:ext cx="3512432" cy="4683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2765" y="4131994"/>
            <a:ext cx="3091548" cy="54976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73165" y="4151108"/>
            <a:ext cx="2312743" cy="54976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89631" y="4131994"/>
            <a:ext cx="2250741" cy="53310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161264" y="4131994"/>
            <a:ext cx="2342634" cy="5331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7193" y="5154388"/>
            <a:ext cx="1143647" cy="383820"/>
            <a:chOff x="407193" y="5154388"/>
            <a:chExt cx="1143647" cy="3838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407193" y="5154388"/>
              <a:ext cx="1143647" cy="38382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31724" y="7675038"/>
            <a:ext cx="2401572" cy="9841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287488" y="5141225"/>
            <a:ext cx="1123810" cy="383820"/>
            <a:chOff x="4287488" y="5141225"/>
            <a:chExt cx="1123810" cy="3838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4287488" y="5141225"/>
              <a:ext cx="1123810" cy="3838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49546" y="5990466"/>
            <a:ext cx="2815803" cy="383820"/>
            <a:chOff x="1649546" y="5990466"/>
            <a:chExt cx="2815803" cy="38382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649546" y="5990466"/>
              <a:ext cx="2815803" cy="38382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76982" y="5933868"/>
            <a:ext cx="1818426" cy="57142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42134" y="7694087"/>
            <a:ext cx="1954931" cy="57142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771979" y="5990466"/>
            <a:ext cx="2815803" cy="383820"/>
            <a:chOff x="5771979" y="5990466"/>
            <a:chExt cx="2815803" cy="38382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5771979" y="5990466"/>
              <a:ext cx="2815803" cy="3838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80271" y="5141225"/>
            <a:ext cx="1123810" cy="383820"/>
            <a:chOff x="8480271" y="5141225"/>
            <a:chExt cx="1123810" cy="38382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8480271" y="5141225"/>
              <a:ext cx="1123810" cy="38382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09230" y="6293508"/>
            <a:ext cx="2131077" cy="99997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490382" y="7668708"/>
            <a:ext cx="1992896" cy="99997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055284" y="5977767"/>
            <a:ext cx="2815803" cy="383820"/>
            <a:chOff x="10055284" y="5977767"/>
            <a:chExt cx="2815803" cy="38382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0055284" y="5977767"/>
              <a:ext cx="2815803" cy="3838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666185" y="5141225"/>
            <a:ext cx="1123810" cy="383820"/>
            <a:chOff x="12666185" y="5141225"/>
            <a:chExt cx="1123810" cy="38382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12666185" y="5141225"/>
              <a:ext cx="1123810" cy="38382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763877" y="6118899"/>
            <a:ext cx="2902634" cy="984105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339906" y="7659175"/>
            <a:ext cx="2341624" cy="99997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212108" y="5990466"/>
            <a:ext cx="2815803" cy="383820"/>
            <a:chOff x="14212108" y="5990466"/>
            <a:chExt cx="2815803" cy="38382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5400000">
              <a:off x="14212108" y="5990466"/>
              <a:ext cx="2815803" cy="3838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420024" y="2075137"/>
            <a:ext cx="1445666" cy="27216"/>
            <a:chOff x="8420024" y="2075137"/>
            <a:chExt cx="1445666" cy="2721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20024" y="2075137"/>
              <a:ext cx="1445666" cy="27216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345430" y="819690"/>
            <a:ext cx="4077180" cy="482528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233335" y="660964"/>
            <a:ext cx="5747544" cy="11428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33311" y="3686647"/>
            <a:ext cx="8731206" cy="3904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7506" y="3111947"/>
            <a:ext cx="7432166" cy="4981856"/>
            <a:chOff x="967506" y="3111947"/>
            <a:chExt cx="7432166" cy="49818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506" y="3111947"/>
              <a:ext cx="7432166" cy="498185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4545" y="559379"/>
            <a:ext cx="3832716" cy="11428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45460" y="845087"/>
            <a:ext cx="4077180" cy="4571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73570" y="8318907"/>
            <a:ext cx="3265702" cy="5714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20024" y="2075137"/>
            <a:ext cx="1445666" cy="27216"/>
            <a:chOff x="8420024" y="2075137"/>
            <a:chExt cx="1445666" cy="272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0024" y="2075137"/>
              <a:ext cx="1445666" cy="272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3381" y="6352679"/>
            <a:ext cx="5397477" cy="2861593"/>
            <a:chOff x="683381" y="6352679"/>
            <a:chExt cx="5397477" cy="2861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381" y="6352679"/>
              <a:ext cx="5397477" cy="2861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196" y="6894925"/>
            <a:ext cx="5054416" cy="18256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51220" y="2518109"/>
            <a:ext cx="1493523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20024" y="2075137"/>
            <a:ext cx="1445666" cy="27216"/>
            <a:chOff x="8420024" y="2075137"/>
            <a:chExt cx="1445666" cy="2721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0024" y="2075137"/>
              <a:ext cx="1445666" cy="272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126" y="3089218"/>
            <a:ext cx="5397477" cy="3074912"/>
            <a:chOff x="644126" y="3089218"/>
            <a:chExt cx="5397477" cy="30749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126" y="3089218"/>
              <a:ext cx="5397477" cy="30749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444119" y="3089218"/>
            <a:ext cx="5397477" cy="3074912"/>
            <a:chOff x="6444119" y="3089218"/>
            <a:chExt cx="5397477" cy="30749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4119" y="3089218"/>
              <a:ext cx="5397477" cy="30749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44111" y="3089218"/>
            <a:ext cx="5397477" cy="3089288"/>
            <a:chOff x="12244111" y="3089218"/>
            <a:chExt cx="5397477" cy="30892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4111" y="3089218"/>
              <a:ext cx="5397477" cy="308928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4088" y="2518109"/>
            <a:ext cx="1493523" cy="4571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90477" y="2518109"/>
            <a:ext cx="1493523" cy="45713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45460" y="845087"/>
            <a:ext cx="4077180" cy="4571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54545" y="559379"/>
            <a:ext cx="4467623" cy="120751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44119" y="6352679"/>
            <a:ext cx="5397477" cy="2861593"/>
            <a:chOff x="6444119" y="6352679"/>
            <a:chExt cx="5397477" cy="28615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4119" y="6352679"/>
              <a:ext cx="5397477" cy="286159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80944" y="6775382"/>
            <a:ext cx="5192402" cy="21013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260795" y="6352679"/>
            <a:ext cx="5397477" cy="2861593"/>
            <a:chOff x="12260795" y="6352679"/>
            <a:chExt cx="5397477" cy="28615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60795" y="6352679"/>
              <a:ext cx="5397477" cy="286159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08953" y="6852078"/>
            <a:ext cx="5369652" cy="1825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84175" y="2929057"/>
            <a:ext cx="7006301" cy="784517"/>
            <a:chOff x="2184175" y="2929057"/>
            <a:chExt cx="7006301" cy="7845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184175" y="2929057"/>
              <a:ext cx="784517" cy="784517"/>
              <a:chOff x="2184175" y="2929057"/>
              <a:chExt cx="784517" cy="78451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5400000">
                <a:off x="2184175" y="2929057"/>
                <a:ext cx="784517" cy="78451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790914" y="2929057"/>
              <a:ext cx="5899783" cy="782328"/>
              <a:chOff x="2790914" y="2929057"/>
              <a:chExt cx="5899783" cy="78232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90914" y="2929057"/>
                <a:ext cx="5899783" cy="78232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8405959" y="2929057"/>
              <a:ext cx="784517" cy="784517"/>
              <a:chOff x="8405959" y="2929057"/>
              <a:chExt cx="784517" cy="78451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5400000">
                <a:off x="8405959" y="2929057"/>
                <a:ext cx="784517" cy="784517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2065" y="3035608"/>
              <a:ext cx="2868135" cy="6856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20024" y="2075137"/>
            <a:ext cx="1445666" cy="27216"/>
            <a:chOff x="8420024" y="2075137"/>
            <a:chExt cx="1445666" cy="272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0024" y="2075137"/>
              <a:ext cx="1445666" cy="2721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5460" y="845087"/>
            <a:ext cx="4077180" cy="457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4545" y="558387"/>
            <a:ext cx="4556509" cy="12085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28135" y="6400720"/>
            <a:ext cx="4689915" cy="2631001"/>
            <a:chOff x="11628135" y="6400720"/>
            <a:chExt cx="4689915" cy="263100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28135" y="6400720"/>
              <a:ext cx="4689915" cy="26310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47183" y="2929057"/>
            <a:ext cx="4712531" cy="2643688"/>
            <a:chOff x="11647183" y="2929057"/>
            <a:chExt cx="4712531" cy="26436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7183" y="2929057"/>
              <a:ext cx="4712531" cy="26436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64193" y="5642698"/>
            <a:ext cx="3377161" cy="6462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33838" y="9082628"/>
            <a:ext cx="3762561" cy="65627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59335" y="3885794"/>
            <a:ext cx="8389028" cy="53887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9588" y="4412912"/>
            <a:ext cx="3593618" cy="2156171"/>
            <a:chOff x="1769588" y="4412912"/>
            <a:chExt cx="3593618" cy="21561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9588" y="4412912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7334" y="4412912"/>
            <a:ext cx="3593618" cy="2156171"/>
            <a:chOff x="5487334" y="4412912"/>
            <a:chExt cx="3593618" cy="21561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7334" y="4412912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04762" y="4412912"/>
            <a:ext cx="3593618" cy="2156171"/>
            <a:chOff x="9204762" y="4412912"/>
            <a:chExt cx="3593618" cy="21561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4762" y="4412912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22508" y="4412912"/>
            <a:ext cx="3593618" cy="2156171"/>
            <a:chOff x="12922508" y="4412912"/>
            <a:chExt cx="3593618" cy="21561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22508" y="4412912"/>
              <a:ext cx="3593618" cy="21561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20024" y="2075137"/>
            <a:ext cx="1445666" cy="27216"/>
            <a:chOff x="8420024" y="2075137"/>
            <a:chExt cx="1445666" cy="272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0024" y="2075137"/>
              <a:ext cx="1445666" cy="2721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45460" y="845087"/>
            <a:ext cx="4077180" cy="457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09527" y="559379"/>
            <a:ext cx="5091996" cy="11428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42363" y="2297367"/>
            <a:ext cx="2883140" cy="4825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74764" y="3905818"/>
            <a:ext cx="1826467" cy="45713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15898" y="3905818"/>
            <a:ext cx="2124977" cy="4571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37049" y="3905818"/>
            <a:ext cx="2124977" cy="4571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51049" y="3905818"/>
            <a:ext cx="2124977" cy="45713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37210" y="6669932"/>
            <a:ext cx="3605132" cy="12034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71601" y="6669935"/>
            <a:ext cx="3194768" cy="120346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72382" y="6669932"/>
            <a:ext cx="3686083" cy="12034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890096" y="6719982"/>
            <a:ext cx="3686083" cy="12034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80244" y="3629569"/>
            <a:ext cx="3629489" cy="2177693"/>
            <a:chOff x="1480244" y="3629569"/>
            <a:chExt cx="3629489" cy="21776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244" y="3629569"/>
              <a:ext cx="3629489" cy="21776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3559" y="6781335"/>
            <a:ext cx="3629489" cy="2177693"/>
            <a:chOff x="1463559" y="6781335"/>
            <a:chExt cx="3629489" cy="2177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559" y="6781335"/>
              <a:ext cx="3629489" cy="2177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20024" y="2075137"/>
            <a:ext cx="1445666" cy="27216"/>
            <a:chOff x="8420024" y="2075137"/>
            <a:chExt cx="1445666" cy="272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0024" y="2075137"/>
              <a:ext cx="1445666" cy="2721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45460" y="845087"/>
            <a:ext cx="4077180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9527" y="559379"/>
            <a:ext cx="5091996" cy="114282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2363" y="2297367"/>
            <a:ext cx="2516038" cy="48252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86671" y="3140196"/>
            <a:ext cx="1656567" cy="45713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53410" y="6275273"/>
            <a:ext cx="1412763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05129" y="3591474"/>
            <a:ext cx="1534665" cy="457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119048" y="6301585"/>
            <a:ext cx="6171429" cy="493714"/>
            <a:chOff x="6119048" y="6301585"/>
            <a:chExt cx="6171429" cy="4937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119048" y="6301585"/>
              <a:ext cx="6171429" cy="49371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16859" y="3594490"/>
            <a:ext cx="3723139" cy="270104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51267" y="6748953"/>
            <a:ext cx="3723139" cy="218026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99206" y="4433082"/>
            <a:ext cx="4458445" cy="42633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04762" y="4349305"/>
            <a:ext cx="1707078" cy="4068117"/>
            <a:chOff x="9204762" y="4349305"/>
            <a:chExt cx="1707078" cy="406811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503019" y="4349305"/>
              <a:ext cx="1110564" cy="3658562"/>
              <a:chOff x="9503019" y="4349305"/>
              <a:chExt cx="1110564" cy="365856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503019" y="4349305"/>
                <a:ext cx="1110564" cy="3658562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66668" y="8094889"/>
              <a:ext cx="1249720" cy="4571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43224" y="4349305"/>
            <a:ext cx="1707078" cy="4074235"/>
            <a:chOff x="10643224" y="4349305"/>
            <a:chExt cx="1707078" cy="407423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945894" y="4349305"/>
              <a:ext cx="1101736" cy="3694559"/>
              <a:chOff x="10945894" y="4349305"/>
              <a:chExt cx="1101736" cy="369455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945894" y="4349305"/>
                <a:ext cx="1101736" cy="369455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05129" y="8101007"/>
              <a:ext cx="1652757" cy="4571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81685" y="4349305"/>
            <a:ext cx="1707078" cy="4068117"/>
            <a:chOff x="12081685" y="4349305"/>
            <a:chExt cx="1707078" cy="406811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363499" y="4349305"/>
              <a:ext cx="1143450" cy="3694559"/>
              <a:chOff x="12363499" y="4349305"/>
              <a:chExt cx="1143450" cy="369455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363499" y="4349305"/>
                <a:ext cx="1143450" cy="3694559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43591" y="8094889"/>
              <a:ext cx="1652757" cy="4571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2021-06-13T13:11:39Z</dcterms:created>
  <dcterms:modified xsi:type="dcterms:W3CDTF">2021-06-13T13:11:39Z</dcterms:modified>
</cp:coreProperties>
</file>