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handoutMasterIdLst>
    <p:handoutMasterId r:id="rId11"/>
  </p:handoutMasterIdLst>
  <p:sldIdLst>
    <p:sldId id="434" r:id="rId2"/>
    <p:sldId id="662" r:id="rId3"/>
    <p:sldId id="665" r:id="rId4"/>
    <p:sldId id="668" r:id="rId5"/>
    <p:sldId id="666" r:id="rId6"/>
    <p:sldId id="667" r:id="rId7"/>
    <p:sldId id="663" r:id="rId8"/>
    <p:sldId id="669" r:id="rId9"/>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3840" userDrawn="1">
          <p15:clr>
            <a:srgbClr val="A4A3A4"/>
          </p15:clr>
        </p15:guide>
        <p15:guide id="3" orient="horz" pos="1071" userDrawn="1">
          <p15:clr>
            <a:srgbClr val="A4A3A4"/>
          </p15:clr>
        </p15:guide>
        <p15:guide id="4" pos="3840" userDrawn="1">
          <p15:clr>
            <a:srgbClr val="A4A3A4"/>
          </p15:clr>
        </p15:guide>
        <p15:guide id="5" pos="393" userDrawn="1">
          <p15:clr>
            <a:srgbClr val="A4A3A4"/>
          </p15:clr>
        </p15:guide>
        <p15:guide id="6" pos="72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CCECFF"/>
    <a:srgbClr val="EAEAEA"/>
    <a:srgbClr val="00BCDB"/>
    <a:srgbClr val="323232"/>
    <a:srgbClr val="B2B2B2"/>
    <a:srgbClr val="FFFFFF"/>
    <a:srgbClr val="000000"/>
    <a:srgbClr val="212121"/>
    <a:srgbClr val="1111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639E56-6F06-4137-99D8-8A6D4A9AC1C4}" v="154" dt="2018-12-12T20:13:49.2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79" autoAdjust="0"/>
    <p:restoredTop sz="94477" autoAdjust="0"/>
  </p:normalViewPr>
  <p:slideViewPr>
    <p:cSldViewPr showGuides="1">
      <p:cViewPr varScale="1">
        <p:scale>
          <a:sx n="68" d="100"/>
          <a:sy n="68" d="100"/>
        </p:scale>
        <p:origin x="1032" y="60"/>
      </p:cViewPr>
      <p:guideLst>
        <p:guide orient="horz" pos="2160"/>
        <p:guide orient="horz" pos="3840"/>
        <p:guide orient="horz" pos="1071"/>
        <p:guide pos="3840"/>
        <p:guide pos="393"/>
        <p:guide pos="7287"/>
      </p:guideLst>
    </p:cSldViewPr>
  </p:slideViewPr>
  <p:notesTextViewPr>
    <p:cViewPr>
      <p:scale>
        <a:sx n="3" d="2"/>
        <a:sy n="3" d="2"/>
      </p:scale>
      <p:origin x="0" y="0"/>
    </p:cViewPr>
  </p:notesTextViewPr>
  <p:sorterViewPr>
    <p:cViewPr varScale="1">
      <p:scale>
        <a:sx n="1" d="1"/>
        <a:sy n="1" d="1"/>
      </p:scale>
      <p:origin x="0" y="0"/>
    </p:cViewPr>
  </p:sorterViewPr>
  <p:notesViewPr>
    <p:cSldViewPr>
      <p:cViewPr varScale="1">
        <p:scale>
          <a:sx n="107" d="100"/>
          <a:sy n="107" d="100"/>
        </p:scale>
        <p:origin x="4408"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D33195-6D30-4649-AC46-9E333E57F362}" type="datetimeFigureOut">
              <a:rPr lang="en-US" smtClean="0"/>
              <a:t>12/20/2018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AE25D7-3FD1-6643-BA62-E5C8A86A9C2D}" type="slidenum">
              <a:rPr lang="en-US" smtClean="0"/>
              <a:t>‹#›</a:t>
            </a:fld>
            <a:endParaRPr lang="en-US"/>
          </a:p>
        </p:txBody>
      </p:sp>
    </p:spTree>
    <p:extLst>
      <p:ext uri="{BB962C8B-B14F-4D97-AF65-F5344CB8AC3E}">
        <p14:creationId xmlns:p14="http://schemas.microsoft.com/office/powerpoint/2010/main" val="12461949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CC47ED-BCED-447B-976C-9F62F89F0395}" type="datetimeFigureOut">
              <a:rPr lang="uk-UA" smtClean="0"/>
              <a:t>20.12.2018</a:t>
            </a:fld>
            <a:endParaRPr lang="uk-U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uk-U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uk-U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98A809-437D-4988-93A0-22C45D92B2DE}" type="slidenum">
              <a:rPr lang="uk-UA" smtClean="0"/>
              <a:t>‹#›</a:t>
            </a:fld>
            <a:endParaRPr lang="uk-UA"/>
          </a:p>
        </p:txBody>
      </p:sp>
    </p:spTree>
    <p:extLst>
      <p:ext uri="{BB962C8B-B14F-4D97-AF65-F5344CB8AC3E}">
        <p14:creationId xmlns:p14="http://schemas.microsoft.com/office/powerpoint/2010/main" val="1381686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40" y="1681970"/>
            <a:ext cx="12289867" cy="5278778"/>
          </a:xfrm>
          <a:prstGeom prst="rect">
            <a:avLst/>
          </a:prstGeom>
        </p:spPr>
      </p:pic>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4CF0BD-5839-AA48-98BE-2DDEA9F93B8B}" type="slidenum">
              <a:rPr lang="en-US" smtClean="0"/>
              <a:t>‹#›</a:t>
            </a:fld>
            <a:endParaRPr lang="en-US" dirty="0"/>
          </a:p>
        </p:txBody>
      </p:sp>
    </p:spTree>
    <p:extLst>
      <p:ext uri="{BB962C8B-B14F-4D97-AF65-F5344CB8AC3E}">
        <p14:creationId xmlns:p14="http://schemas.microsoft.com/office/powerpoint/2010/main" val="226522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2934544" y="6356350"/>
            <a:ext cx="929208" cy="365125"/>
          </a:xfrm>
          <a:prstGeom prst="rect">
            <a:avLst/>
          </a:prstGeom>
        </p:spPr>
        <p:txBody>
          <a:bodyPr/>
          <a:lstStyle/>
          <a:p>
            <a:fld id="{49BFC327-5377-BF4B-BB49-A491A7F8D9BE}" type="datetimeFigureOut">
              <a:rPr lang="en-US" smtClean="0"/>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4CF0BD-5839-AA48-98BE-2DDEA9F93B8B}" type="slidenum">
              <a:rPr lang="en-US" smtClean="0"/>
              <a:t>‹#›</a:t>
            </a:fld>
            <a:endParaRPr lang="en-US" dirty="0"/>
          </a:p>
        </p:txBody>
      </p:sp>
    </p:spTree>
    <p:extLst>
      <p:ext uri="{BB962C8B-B14F-4D97-AF65-F5344CB8AC3E}">
        <p14:creationId xmlns:p14="http://schemas.microsoft.com/office/powerpoint/2010/main" val="2017800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934544" y="6356350"/>
            <a:ext cx="929208" cy="365125"/>
          </a:xfrm>
          <a:prstGeom prst="rect">
            <a:avLst/>
          </a:prstGeom>
        </p:spPr>
        <p:txBody>
          <a:bodyPr/>
          <a:lstStyle/>
          <a:p>
            <a:fld id="{49BFC327-5377-BF4B-BB49-A491A7F8D9BE}" type="datetimeFigureOut">
              <a:rPr lang="en-US" smtClean="0"/>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4CF0BD-5839-AA48-98BE-2DDEA9F93B8B}" type="slidenum">
              <a:rPr lang="en-US" smtClean="0"/>
              <a:t>‹#›</a:t>
            </a:fld>
            <a:endParaRPr lang="en-US" dirty="0"/>
          </a:p>
        </p:txBody>
      </p:sp>
    </p:spTree>
    <p:extLst>
      <p:ext uri="{BB962C8B-B14F-4D97-AF65-F5344CB8AC3E}">
        <p14:creationId xmlns:p14="http://schemas.microsoft.com/office/powerpoint/2010/main" val="117182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934544" y="6356350"/>
            <a:ext cx="929208" cy="365125"/>
          </a:xfrm>
          <a:prstGeom prst="rect">
            <a:avLst/>
          </a:prstGeom>
        </p:spPr>
        <p:txBody>
          <a:bodyPr/>
          <a:lstStyle/>
          <a:p>
            <a:fld id="{49BFC327-5377-BF4B-BB49-A491A7F8D9BE}" type="datetimeFigureOut">
              <a:rPr lang="en-US" smtClean="0"/>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4CF0BD-5839-AA48-98BE-2DDEA9F93B8B}" type="slidenum">
              <a:rPr lang="en-US" smtClean="0"/>
              <a:t>‹#›</a:t>
            </a:fld>
            <a:endParaRPr lang="en-US" dirty="0"/>
          </a:p>
        </p:txBody>
      </p:sp>
    </p:spTree>
    <p:extLst>
      <p:ext uri="{BB962C8B-B14F-4D97-AF65-F5344CB8AC3E}">
        <p14:creationId xmlns:p14="http://schemas.microsoft.com/office/powerpoint/2010/main" val="251285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8" name="Rectangle 7"/>
          <p:cNvSpPr/>
          <p:nvPr userDrawn="1"/>
        </p:nvSpPr>
        <p:spPr>
          <a:xfrm>
            <a:off x="624417" y="5445225"/>
            <a:ext cx="5952067" cy="192021"/>
          </a:xfrm>
          <a:custGeom>
            <a:avLst/>
            <a:gdLst>
              <a:gd name="connsiteX0" fmla="*/ 0 w 4464050"/>
              <a:gd name="connsiteY0" fmla="*/ 0 h 216024"/>
              <a:gd name="connsiteX1" fmla="*/ 4464050 w 4464050"/>
              <a:gd name="connsiteY1" fmla="*/ 0 h 216024"/>
              <a:gd name="connsiteX2" fmla="*/ 4464050 w 4464050"/>
              <a:gd name="connsiteY2" fmla="*/ 216024 h 216024"/>
              <a:gd name="connsiteX3" fmla="*/ 0 w 4464050"/>
              <a:gd name="connsiteY3" fmla="*/ 216024 h 216024"/>
              <a:gd name="connsiteX4" fmla="*/ 0 w 4464050"/>
              <a:gd name="connsiteY4" fmla="*/ 0 h 216024"/>
              <a:gd name="connsiteX0" fmla="*/ 0 w 4464050"/>
              <a:gd name="connsiteY0" fmla="*/ 0 h 216024"/>
              <a:gd name="connsiteX1" fmla="*/ 4464050 w 4464050"/>
              <a:gd name="connsiteY1" fmla="*/ 0 h 216024"/>
              <a:gd name="connsiteX2" fmla="*/ 4464050 w 4464050"/>
              <a:gd name="connsiteY2" fmla="*/ 216024 h 216024"/>
              <a:gd name="connsiteX3" fmla="*/ 2187105 w 4464050"/>
              <a:gd name="connsiteY3" fmla="*/ 210104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806 h 216830"/>
              <a:gd name="connsiteX1" fmla="*/ 4464050 w 4464050"/>
              <a:gd name="connsiteY1" fmla="*/ 806 h 216830"/>
              <a:gd name="connsiteX2" fmla="*/ 4464050 w 4464050"/>
              <a:gd name="connsiteY2" fmla="*/ 216830 h 216830"/>
              <a:gd name="connsiteX3" fmla="*/ 2212010 w 4464050"/>
              <a:gd name="connsiteY3" fmla="*/ 0 h 216830"/>
              <a:gd name="connsiteX4" fmla="*/ 0 w 4464050"/>
              <a:gd name="connsiteY4" fmla="*/ 216830 h 216830"/>
              <a:gd name="connsiteX5" fmla="*/ 0 w 4464050"/>
              <a:gd name="connsiteY5" fmla="*/ 806 h 216830"/>
              <a:gd name="connsiteX0" fmla="*/ 0 w 4464050"/>
              <a:gd name="connsiteY0" fmla="*/ 0 h 216024"/>
              <a:gd name="connsiteX1" fmla="*/ 4464050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0 w 4464050"/>
              <a:gd name="connsiteY5" fmla="*/ 0 h 216024"/>
              <a:gd name="connsiteX0" fmla="*/ 77190 w 4464050"/>
              <a:gd name="connsiteY0" fmla="*/ 0 h 216024"/>
              <a:gd name="connsiteX1" fmla="*/ 4464050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77190 w 4464050"/>
              <a:gd name="connsiteY5" fmla="*/ 0 h 216024"/>
              <a:gd name="connsiteX0" fmla="*/ 77190 w 4464050"/>
              <a:gd name="connsiteY0" fmla="*/ 0 h 216024"/>
              <a:gd name="connsiteX1" fmla="*/ 4386861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77190 w 4464050"/>
              <a:gd name="connsiteY5" fmla="*/ 0 h 216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4050" h="216024">
                <a:moveTo>
                  <a:pt x="77190" y="0"/>
                </a:moveTo>
                <a:lnTo>
                  <a:pt x="4386861" y="0"/>
                </a:lnTo>
                <a:lnTo>
                  <a:pt x="4464050" y="216024"/>
                </a:lnTo>
                <a:cubicBezTo>
                  <a:pt x="3712384" y="150652"/>
                  <a:pt x="3643989" y="22238"/>
                  <a:pt x="2212010" y="8072"/>
                </a:cubicBezTo>
                <a:cubicBezTo>
                  <a:pt x="1000172" y="22238"/>
                  <a:pt x="736350" y="150652"/>
                  <a:pt x="0" y="216024"/>
                </a:cubicBezTo>
                <a:lnTo>
                  <a:pt x="77190" y="0"/>
                </a:lnTo>
                <a:close/>
              </a:path>
            </a:pathLst>
          </a:custGeom>
          <a:gradFill flip="none" rotWithShape="1">
            <a:gsLst>
              <a:gs pos="100000">
                <a:srgbClr val="111111">
                  <a:alpha val="2000"/>
                </a:srgbClr>
              </a:gs>
              <a:gs pos="0">
                <a:srgbClr val="111111">
                  <a:alpha val="2000"/>
                </a:srgbClr>
              </a:gs>
              <a:gs pos="50000">
                <a:srgbClr val="000000">
                  <a:alpha val="35000"/>
                </a:srgbClr>
              </a:gs>
            </a:gsLst>
            <a:lin ang="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800"/>
          </a:p>
        </p:txBody>
      </p:sp>
      <p:sp>
        <p:nvSpPr>
          <p:cNvPr id="2" name="Title 1"/>
          <p:cNvSpPr>
            <a:spLocks noGrp="1"/>
          </p:cNvSpPr>
          <p:nvPr>
            <p:ph type="title"/>
          </p:nvPr>
        </p:nvSpPr>
        <p:spPr/>
        <p:txBody>
          <a:bodyPr/>
          <a:lstStyle/>
          <a:p>
            <a:r>
              <a:rPr lang="en-US"/>
              <a:t>Click to edit Master title style</a:t>
            </a:r>
            <a:endParaRPr lang="uk-UA" dirty="0"/>
          </a:p>
        </p:txBody>
      </p:sp>
      <p:sp>
        <p:nvSpPr>
          <p:cNvPr id="9" name="Date Placeholder 8"/>
          <p:cNvSpPr>
            <a:spLocks noGrp="1"/>
          </p:cNvSpPr>
          <p:nvPr>
            <p:ph type="dt" sz="half" idx="14"/>
          </p:nvPr>
        </p:nvSpPr>
        <p:spPr>
          <a:xfrm>
            <a:off x="609600" y="6356352"/>
            <a:ext cx="2844800" cy="365125"/>
          </a:xfrm>
          <a:prstGeom prst="rect">
            <a:avLst/>
          </a:prstGeom>
        </p:spPr>
        <p:txBody>
          <a:bodyPr/>
          <a:lstStyle/>
          <a:p>
            <a:r>
              <a:rPr lang="en-US" b="1" dirty="0">
                <a:solidFill>
                  <a:srgbClr val="92D050"/>
                </a:solidFill>
              </a:rPr>
              <a:t>MADDOG</a:t>
            </a:r>
            <a:r>
              <a:rPr lang="en-US" b="1" dirty="0">
                <a:solidFill>
                  <a:srgbClr val="00BCDB"/>
                </a:solidFill>
              </a:rPr>
              <a:t>PS</a:t>
            </a:r>
            <a:endParaRPr lang="uk-UA" dirty="0">
              <a:solidFill>
                <a:srgbClr val="00BCDB"/>
              </a:solidFill>
            </a:endParaRPr>
          </a:p>
        </p:txBody>
      </p:sp>
      <p:sp>
        <p:nvSpPr>
          <p:cNvPr id="10" name="Footer Placeholder 9"/>
          <p:cNvSpPr>
            <a:spLocks noGrp="1"/>
          </p:cNvSpPr>
          <p:nvPr>
            <p:ph type="ftr" sz="quarter" idx="15"/>
          </p:nvPr>
        </p:nvSpPr>
        <p:spPr/>
        <p:txBody>
          <a:bodyPr/>
          <a:lstStyle/>
          <a:p>
            <a:r>
              <a:rPr lang="en-US" dirty="0"/>
              <a:t>www.company.com</a:t>
            </a:r>
            <a:endParaRPr lang="uk-UA" dirty="0"/>
          </a:p>
        </p:txBody>
      </p:sp>
      <p:sp>
        <p:nvSpPr>
          <p:cNvPr id="11" name="Slide Number Placeholder 10"/>
          <p:cNvSpPr>
            <a:spLocks noGrp="1"/>
          </p:cNvSpPr>
          <p:nvPr>
            <p:ph type="sldNum" sz="quarter" idx="16"/>
          </p:nvPr>
        </p:nvSpPr>
        <p:spPr/>
        <p:txBody>
          <a:bodyPr/>
          <a:lstStyle/>
          <a:p>
            <a:fld id="{5A12E19C-F0D7-470F-8E3A-FEF858791E3B}" type="slidenum">
              <a:rPr lang="uk-UA" smtClean="0"/>
              <a:pPr/>
              <a:t>‹#›</a:t>
            </a:fld>
            <a:endParaRPr lang="uk-UA"/>
          </a:p>
        </p:txBody>
      </p:sp>
      <p:sp>
        <p:nvSpPr>
          <p:cNvPr id="13" name="Text Placeholder 12"/>
          <p:cNvSpPr>
            <a:spLocks noGrp="1"/>
          </p:cNvSpPr>
          <p:nvPr>
            <p:ph type="body" sz="quarter" idx="17" hasCustomPrompt="1"/>
          </p:nvPr>
        </p:nvSpPr>
        <p:spPr>
          <a:xfrm>
            <a:off x="7344835" y="452967"/>
            <a:ext cx="4222751" cy="480484"/>
          </a:xfrm>
        </p:spPr>
        <p:txBody>
          <a:bodyPr anchor="ctr">
            <a:normAutofit/>
          </a:bodyPr>
          <a:lstStyle>
            <a:lvl1pPr marL="0" indent="0" algn="r">
              <a:buNone/>
              <a:defRPr sz="1000" b="0" i="0" baseline="0">
                <a:solidFill>
                  <a:srgbClr val="808080"/>
                </a:solidFill>
                <a:latin typeface="Verdana" charset="0"/>
                <a:ea typeface="Verdana" charset="0"/>
                <a:cs typeface="Verdana" charset="0"/>
              </a:defRPr>
            </a:lvl1pPr>
          </a:lstStyle>
          <a:p>
            <a:pPr lvl="0"/>
            <a:r>
              <a:rPr lang="en-US" dirty="0"/>
              <a:t>Subtitle is here</a:t>
            </a:r>
            <a:endParaRPr lang="uk-UA" dirty="0"/>
          </a:p>
        </p:txBody>
      </p:sp>
      <p:sp>
        <p:nvSpPr>
          <p:cNvPr id="5" name="Picture Placeholder 4"/>
          <p:cNvSpPr>
            <a:spLocks noGrp="1"/>
          </p:cNvSpPr>
          <p:nvPr>
            <p:ph type="pic" sz="quarter" idx="18"/>
          </p:nvPr>
        </p:nvSpPr>
        <p:spPr>
          <a:xfrm>
            <a:off x="624417" y="2276872"/>
            <a:ext cx="5952067" cy="3167856"/>
          </a:xfrm>
        </p:spPr>
        <p:txBody>
          <a:bodyPr/>
          <a:lstStyle/>
          <a:p>
            <a:r>
              <a:rPr lang="en-US" dirty="0"/>
              <a:t>Click icon to add picture</a:t>
            </a:r>
            <a:endParaRPr lang="uk-UA"/>
          </a:p>
        </p:txBody>
      </p:sp>
      <p:sp>
        <p:nvSpPr>
          <p:cNvPr id="7" name="Content Placeholder 6"/>
          <p:cNvSpPr>
            <a:spLocks noGrp="1"/>
          </p:cNvSpPr>
          <p:nvPr>
            <p:ph sz="quarter" idx="19"/>
          </p:nvPr>
        </p:nvSpPr>
        <p:spPr>
          <a:xfrm>
            <a:off x="7056107" y="2948948"/>
            <a:ext cx="4511477" cy="2497237"/>
          </a:xfrm>
        </p:spPr>
        <p:txBody>
          <a:bodyPr>
            <a:normAutofit/>
          </a:bodyPr>
          <a:lstStyle>
            <a:lvl1pPr marL="0" indent="0">
              <a:buNone/>
              <a:defRPr sz="1000"/>
            </a:lvl1pPr>
          </a:lstStyle>
          <a:p>
            <a:pPr lvl="0"/>
            <a:r>
              <a:rPr lang="en-US"/>
              <a:t>Edit Master text styles</a:t>
            </a:r>
          </a:p>
        </p:txBody>
      </p:sp>
      <p:sp>
        <p:nvSpPr>
          <p:cNvPr id="14" name="Text Placeholder 13"/>
          <p:cNvSpPr>
            <a:spLocks noGrp="1"/>
          </p:cNvSpPr>
          <p:nvPr>
            <p:ph type="body" sz="quarter" idx="20" hasCustomPrompt="1"/>
          </p:nvPr>
        </p:nvSpPr>
        <p:spPr>
          <a:xfrm>
            <a:off x="7056363" y="2277535"/>
            <a:ext cx="4511223" cy="478367"/>
          </a:xfrm>
        </p:spPr>
        <p:txBody>
          <a:bodyPr/>
          <a:lstStyle>
            <a:lvl1pPr marL="0" indent="0">
              <a:buNone/>
              <a:defRPr/>
            </a:lvl1pPr>
          </a:lstStyle>
          <a:p>
            <a:pPr lvl="0"/>
            <a:r>
              <a:rPr lang="en-US" dirty="0"/>
              <a:t>Subtitle</a:t>
            </a:r>
            <a:endParaRPr lang="uk-UA" dirty="0"/>
          </a:p>
        </p:txBody>
      </p:sp>
    </p:spTree>
    <p:extLst>
      <p:ext uri="{BB962C8B-B14F-4D97-AF65-F5344CB8AC3E}">
        <p14:creationId xmlns:p14="http://schemas.microsoft.com/office/powerpoint/2010/main" val="186662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6" presetClass="entr" presetSubtype="37" fill="hold" grpId="0" nodeType="afterEffect" nodePh="1">
                                  <p:stCondLst>
                                    <p:cond delay="0"/>
                                  </p:stCondLst>
                                  <p:endCondLst>
                                    <p:cond evt="begin" delay="0">
                                      <p:tn val="13"/>
                                    </p:cond>
                                  </p:end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500"/>
                                        <p:tgtEl>
                                          <p:spTgt spid="5"/>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5"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8" name="Rectangle 7"/>
          <p:cNvSpPr/>
          <p:nvPr userDrawn="1"/>
        </p:nvSpPr>
        <p:spPr>
          <a:xfrm>
            <a:off x="600243" y="3813044"/>
            <a:ext cx="10967341" cy="192021"/>
          </a:xfrm>
          <a:custGeom>
            <a:avLst/>
            <a:gdLst>
              <a:gd name="connsiteX0" fmla="*/ 0 w 4464050"/>
              <a:gd name="connsiteY0" fmla="*/ 0 h 216024"/>
              <a:gd name="connsiteX1" fmla="*/ 4464050 w 4464050"/>
              <a:gd name="connsiteY1" fmla="*/ 0 h 216024"/>
              <a:gd name="connsiteX2" fmla="*/ 4464050 w 4464050"/>
              <a:gd name="connsiteY2" fmla="*/ 216024 h 216024"/>
              <a:gd name="connsiteX3" fmla="*/ 0 w 4464050"/>
              <a:gd name="connsiteY3" fmla="*/ 216024 h 216024"/>
              <a:gd name="connsiteX4" fmla="*/ 0 w 4464050"/>
              <a:gd name="connsiteY4" fmla="*/ 0 h 216024"/>
              <a:gd name="connsiteX0" fmla="*/ 0 w 4464050"/>
              <a:gd name="connsiteY0" fmla="*/ 0 h 216024"/>
              <a:gd name="connsiteX1" fmla="*/ 4464050 w 4464050"/>
              <a:gd name="connsiteY1" fmla="*/ 0 h 216024"/>
              <a:gd name="connsiteX2" fmla="*/ 4464050 w 4464050"/>
              <a:gd name="connsiteY2" fmla="*/ 216024 h 216024"/>
              <a:gd name="connsiteX3" fmla="*/ 2187105 w 4464050"/>
              <a:gd name="connsiteY3" fmla="*/ 210104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806 h 216830"/>
              <a:gd name="connsiteX1" fmla="*/ 4464050 w 4464050"/>
              <a:gd name="connsiteY1" fmla="*/ 806 h 216830"/>
              <a:gd name="connsiteX2" fmla="*/ 4464050 w 4464050"/>
              <a:gd name="connsiteY2" fmla="*/ 216830 h 216830"/>
              <a:gd name="connsiteX3" fmla="*/ 2212010 w 4464050"/>
              <a:gd name="connsiteY3" fmla="*/ 0 h 216830"/>
              <a:gd name="connsiteX4" fmla="*/ 0 w 4464050"/>
              <a:gd name="connsiteY4" fmla="*/ 216830 h 216830"/>
              <a:gd name="connsiteX5" fmla="*/ 0 w 4464050"/>
              <a:gd name="connsiteY5" fmla="*/ 806 h 216830"/>
              <a:gd name="connsiteX0" fmla="*/ 0 w 4464050"/>
              <a:gd name="connsiteY0" fmla="*/ 0 h 216024"/>
              <a:gd name="connsiteX1" fmla="*/ 4464050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0 w 4464050"/>
              <a:gd name="connsiteY5" fmla="*/ 0 h 216024"/>
              <a:gd name="connsiteX0" fmla="*/ 77190 w 4464050"/>
              <a:gd name="connsiteY0" fmla="*/ 0 h 216024"/>
              <a:gd name="connsiteX1" fmla="*/ 4464050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77190 w 4464050"/>
              <a:gd name="connsiteY5" fmla="*/ 0 h 216024"/>
              <a:gd name="connsiteX0" fmla="*/ 77190 w 4464050"/>
              <a:gd name="connsiteY0" fmla="*/ 0 h 216024"/>
              <a:gd name="connsiteX1" fmla="*/ 4386861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77190 w 4464050"/>
              <a:gd name="connsiteY5" fmla="*/ 0 h 216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4050" h="216024">
                <a:moveTo>
                  <a:pt x="77190" y="0"/>
                </a:moveTo>
                <a:lnTo>
                  <a:pt x="4386861" y="0"/>
                </a:lnTo>
                <a:lnTo>
                  <a:pt x="4464050" y="216024"/>
                </a:lnTo>
                <a:cubicBezTo>
                  <a:pt x="3712384" y="150652"/>
                  <a:pt x="3643989" y="22238"/>
                  <a:pt x="2212010" y="8072"/>
                </a:cubicBezTo>
                <a:cubicBezTo>
                  <a:pt x="1000172" y="22238"/>
                  <a:pt x="736350" y="150652"/>
                  <a:pt x="0" y="216024"/>
                </a:cubicBezTo>
                <a:lnTo>
                  <a:pt x="77190" y="0"/>
                </a:lnTo>
                <a:close/>
              </a:path>
            </a:pathLst>
          </a:custGeom>
          <a:gradFill flip="none" rotWithShape="1">
            <a:gsLst>
              <a:gs pos="100000">
                <a:srgbClr val="111111">
                  <a:alpha val="2000"/>
                </a:srgbClr>
              </a:gs>
              <a:gs pos="0">
                <a:srgbClr val="111111">
                  <a:alpha val="2000"/>
                </a:srgbClr>
              </a:gs>
              <a:gs pos="50000">
                <a:srgbClr val="000000">
                  <a:alpha val="35000"/>
                </a:srgbClr>
              </a:gs>
            </a:gsLst>
            <a:lin ang="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800"/>
          </a:p>
        </p:txBody>
      </p:sp>
      <p:sp>
        <p:nvSpPr>
          <p:cNvPr id="2" name="Title 1"/>
          <p:cNvSpPr>
            <a:spLocks noGrp="1"/>
          </p:cNvSpPr>
          <p:nvPr>
            <p:ph type="title"/>
          </p:nvPr>
        </p:nvSpPr>
        <p:spPr/>
        <p:txBody>
          <a:bodyPr/>
          <a:lstStyle/>
          <a:p>
            <a:r>
              <a:rPr lang="en-US"/>
              <a:t>Click to edit Master title style</a:t>
            </a:r>
            <a:endParaRPr lang="uk-UA" dirty="0"/>
          </a:p>
        </p:txBody>
      </p:sp>
      <p:sp>
        <p:nvSpPr>
          <p:cNvPr id="9" name="Date Placeholder 8"/>
          <p:cNvSpPr>
            <a:spLocks noGrp="1"/>
          </p:cNvSpPr>
          <p:nvPr>
            <p:ph type="dt" sz="half" idx="14"/>
          </p:nvPr>
        </p:nvSpPr>
        <p:spPr>
          <a:xfrm>
            <a:off x="609600" y="6356352"/>
            <a:ext cx="2844800" cy="365125"/>
          </a:xfrm>
          <a:prstGeom prst="rect">
            <a:avLst/>
          </a:prstGeom>
        </p:spPr>
        <p:txBody>
          <a:bodyPr/>
          <a:lstStyle/>
          <a:p>
            <a:r>
              <a:rPr lang="en-US" b="1" dirty="0">
                <a:solidFill>
                  <a:schemeClr val="accent3"/>
                </a:solidFill>
              </a:rPr>
              <a:t>MADDOG </a:t>
            </a:r>
            <a:r>
              <a:rPr lang="en-US" b="1" i="1" dirty="0">
                <a:solidFill>
                  <a:srgbClr val="00BCDB"/>
                </a:solidFill>
              </a:rPr>
              <a:t>PS</a:t>
            </a:r>
            <a:endParaRPr lang="uk-UA" i="1" dirty="0">
              <a:solidFill>
                <a:srgbClr val="00BCDB"/>
              </a:solidFill>
            </a:endParaRPr>
          </a:p>
        </p:txBody>
      </p:sp>
      <p:sp>
        <p:nvSpPr>
          <p:cNvPr id="10" name="Footer Placeholder 9"/>
          <p:cNvSpPr>
            <a:spLocks noGrp="1"/>
          </p:cNvSpPr>
          <p:nvPr>
            <p:ph type="ftr" sz="quarter" idx="15"/>
          </p:nvPr>
        </p:nvSpPr>
        <p:spPr/>
        <p:txBody>
          <a:bodyPr/>
          <a:lstStyle/>
          <a:p>
            <a:r>
              <a:rPr lang="en-US" dirty="0"/>
              <a:t>www.company.com</a:t>
            </a:r>
            <a:endParaRPr lang="uk-UA" dirty="0"/>
          </a:p>
        </p:txBody>
      </p:sp>
      <p:sp>
        <p:nvSpPr>
          <p:cNvPr id="11" name="Slide Number Placeholder 10"/>
          <p:cNvSpPr>
            <a:spLocks noGrp="1"/>
          </p:cNvSpPr>
          <p:nvPr>
            <p:ph type="sldNum" sz="quarter" idx="16"/>
          </p:nvPr>
        </p:nvSpPr>
        <p:spPr/>
        <p:txBody>
          <a:bodyPr/>
          <a:lstStyle/>
          <a:p>
            <a:fld id="{5A12E19C-F0D7-470F-8E3A-FEF858791E3B}" type="slidenum">
              <a:rPr lang="uk-UA" smtClean="0"/>
              <a:pPr/>
              <a:t>‹#›</a:t>
            </a:fld>
            <a:endParaRPr lang="uk-UA"/>
          </a:p>
        </p:txBody>
      </p:sp>
      <p:sp>
        <p:nvSpPr>
          <p:cNvPr id="13" name="Text Placeholder 12"/>
          <p:cNvSpPr>
            <a:spLocks noGrp="1"/>
          </p:cNvSpPr>
          <p:nvPr>
            <p:ph type="body" sz="quarter" idx="17" hasCustomPrompt="1"/>
          </p:nvPr>
        </p:nvSpPr>
        <p:spPr>
          <a:xfrm>
            <a:off x="7344835" y="452967"/>
            <a:ext cx="4222751" cy="480484"/>
          </a:xfrm>
        </p:spPr>
        <p:txBody>
          <a:bodyPr anchor="ctr">
            <a:normAutofit/>
          </a:bodyPr>
          <a:lstStyle>
            <a:lvl1pPr marL="0" indent="0" algn="r">
              <a:buNone/>
              <a:defRPr sz="1000" b="0" i="0" baseline="0">
                <a:solidFill>
                  <a:srgbClr val="808080"/>
                </a:solidFill>
                <a:latin typeface="Verdana" charset="0"/>
                <a:ea typeface="Verdana" charset="0"/>
                <a:cs typeface="Verdana" charset="0"/>
              </a:defRPr>
            </a:lvl1pPr>
          </a:lstStyle>
          <a:p>
            <a:pPr lvl="0"/>
            <a:r>
              <a:rPr lang="en-US" dirty="0"/>
              <a:t>Subtitle is here</a:t>
            </a:r>
            <a:endParaRPr lang="uk-UA" dirty="0"/>
          </a:p>
        </p:txBody>
      </p:sp>
      <p:sp>
        <p:nvSpPr>
          <p:cNvPr id="5" name="Picture Placeholder 4"/>
          <p:cNvSpPr>
            <a:spLocks noGrp="1"/>
          </p:cNvSpPr>
          <p:nvPr>
            <p:ph type="pic" sz="quarter" idx="18"/>
          </p:nvPr>
        </p:nvSpPr>
        <p:spPr>
          <a:xfrm>
            <a:off x="600243" y="1604435"/>
            <a:ext cx="10967341" cy="2208609"/>
          </a:xfrm>
        </p:spPr>
        <p:txBody>
          <a:bodyPr/>
          <a:lstStyle/>
          <a:p>
            <a:r>
              <a:rPr lang="en-US" dirty="0"/>
              <a:t>Click icon to add picture</a:t>
            </a:r>
            <a:endParaRPr lang="uk-UA"/>
          </a:p>
        </p:txBody>
      </p:sp>
      <p:sp>
        <p:nvSpPr>
          <p:cNvPr id="7" name="Content Placeholder 6"/>
          <p:cNvSpPr>
            <a:spLocks noGrp="1"/>
          </p:cNvSpPr>
          <p:nvPr>
            <p:ph sz="quarter" idx="19"/>
          </p:nvPr>
        </p:nvSpPr>
        <p:spPr>
          <a:xfrm>
            <a:off x="624418" y="4868549"/>
            <a:ext cx="10943167" cy="1248619"/>
          </a:xfrm>
        </p:spPr>
        <p:txBody>
          <a:bodyPr>
            <a:normAutofit/>
          </a:bodyPr>
          <a:lstStyle>
            <a:lvl1pPr marL="0" indent="0">
              <a:buNone/>
              <a:defRPr sz="1000"/>
            </a:lvl1pPr>
          </a:lstStyle>
          <a:p>
            <a:pPr lvl="0"/>
            <a:r>
              <a:rPr lang="en-US"/>
              <a:t>Edit Master text styles</a:t>
            </a:r>
          </a:p>
        </p:txBody>
      </p:sp>
      <p:sp>
        <p:nvSpPr>
          <p:cNvPr id="14" name="Text Placeholder 13"/>
          <p:cNvSpPr>
            <a:spLocks noGrp="1"/>
          </p:cNvSpPr>
          <p:nvPr>
            <p:ph type="body" sz="quarter" idx="20" hasCustomPrompt="1"/>
          </p:nvPr>
        </p:nvSpPr>
        <p:spPr>
          <a:xfrm>
            <a:off x="624674" y="4197136"/>
            <a:ext cx="5951812" cy="478367"/>
          </a:xfrm>
        </p:spPr>
        <p:txBody>
          <a:bodyPr/>
          <a:lstStyle>
            <a:lvl1pPr marL="0" indent="0">
              <a:buNone/>
              <a:defRPr/>
            </a:lvl1pPr>
          </a:lstStyle>
          <a:p>
            <a:pPr lvl="0"/>
            <a:r>
              <a:rPr lang="en-US" dirty="0"/>
              <a:t>Subtitle</a:t>
            </a:r>
            <a:endParaRPr lang="uk-UA" dirty="0"/>
          </a:p>
        </p:txBody>
      </p:sp>
    </p:spTree>
    <p:extLst>
      <p:ext uri="{BB962C8B-B14F-4D97-AF65-F5344CB8AC3E}">
        <p14:creationId xmlns:p14="http://schemas.microsoft.com/office/powerpoint/2010/main" val="195110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6" presetClass="entr" presetSubtype="37" fill="hold" grpId="0" nodeType="afterEffect" nodePh="1">
                                  <p:stCondLst>
                                    <p:cond delay="0"/>
                                  </p:stCondLst>
                                  <p:endCondLst>
                                    <p:cond evt="begin" delay="0">
                                      <p:tn val="13"/>
                                    </p:cond>
                                  </p:end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500"/>
                                        <p:tgtEl>
                                          <p:spTgt spid="5"/>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5"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8" name="Rectangle 7"/>
          <p:cNvSpPr/>
          <p:nvPr userDrawn="1"/>
        </p:nvSpPr>
        <p:spPr>
          <a:xfrm>
            <a:off x="6384032" y="3813044"/>
            <a:ext cx="5183552" cy="192021"/>
          </a:xfrm>
          <a:custGeom>
            <a:avLst/>
            <a:gdLst>
              <a:gd name="connsiteX0" fmla="*/ 0 w 4464050"/>
              <a:gd name="connsiteY0" fmla="*/ 0 h 216024"/>
              <a:gd name="connsiteX1" fmla="*/ 4464050 w 4464050"/>
              <a:gd name="connsiteY1" fmla="*/ 0 h 216024"/>
              <a:gd name="connsiteX2" fmla="*/ 4464050 w 4464050"/>
              <a:gd name="connsiteY2" fmla="*/ 216024 h 216024"/>
              <a:gd name="connsiteX3" fmla="*/ 0 w 4464050"/>
              <a:gd name="connsiteY3" fmla="*/ 216024 h 216024"/>
              <a:gd name="connsiteX4" fmla="*/ 0 w 4464050"/>
              <a:gd name="connsiteY4" fmla="*/ 0 h 216024"/>
              <a:gd name="connsiteX0" fmla="*/ 0 w 4464050"/>
              <a:gd name="connsiteY0" fmla="*/ 0 h 216024"/>
              <a:gd name="connsiteX1" fmla="*/ 4464050 w 4464050"/>
              <a:gd name="connsiteY1" fmla="*/ 0 h 216024"/>
              <a:gd name="connsiteX2" fmla="*/ 4464050 w 4464050"/>
              <a:gd name="connsiteY2" fmla="*/ 216024 h 216024"/>
              <a:gd name="connsiteX3" fmla="*/ 2187105 w 4464050"/>
              <a:gd name="connsiteY3" fmla="*/ 210104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806 h 216830"/>
              <a:gd name="connsiteX1" fmla="*/ 4464050 w 4464050"/>
              <a:gd name="connsiteY1" fmla="*/ 806 h 216830"/>
              <a:gd name="connsiteX2" fmla="*/ 4464050 w 4464050"/>
              <a:gd name="connsiteY2" fmla="*/ 216830 h 216830"/>
              <a:gd name="connsiteX3" fmla="*/ 2212010 w 4464050"/>
              <a:gd name="connsiteY3" fmla="*/ 0 h 216830"/>
              <a:gd name="connsiteX4" fmla="*/ 0 w 4464050"/>
              <a:gd name="connsiteY4" fmla="*/ 216830 h 216830"/>
              <a:gd name="connsiteX5" fmla="*/ 0 w 4464050"/>
              <a:gd name="connsiteY5" fmla="*/ 806 h 216830"/>
              <a:gd name="connsiteX0" fmla="*/ 0 w 4464050"/>
              <a:gd name="connsiteY0" fmla="*/ 0 h 216024"/>
              <a:gd name="connsiteX1" fmla="*/ 4464050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0 w 4464050"/>
              <a:gd name="connsiteY5" fmla="*/ 0 h 216024"/>
              <a:gd name="connsiteX0" fmla="*/ 77190 w 4464050"/>
              <a:gd name="connsiteY0" fmla="*/ 0 h 216024"/>
              <a:gd name="connsiteX1" fmla="*/ 4464050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77190 w 4464050"/>
              <a:gd name="connsiteY5" fmla="*/ 0 h 216024"/>
              <a:gd name="connsiteX0" fmla="*/ 77190 w 4464050"/>
              <a:gd name="connsiteY0" fmla="*/ 0 h 216024"/>
              <a:gd name="connsiteX1" fmla="*/ 4386861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77190 w 4464050"/>
              <a:gd name="connsiteY5" fmla="*/ 0 h 216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4050" h="216024">
                <a:moveTo>
                  <a:pt x="77190" y="0"/>
                </a:moveTo>
                <a:lnTo>
                  <a:pt x="4386861" y="0"/>
                </a:lnTo>
                <a:lnTo>
                  <a:pt x="4464050" y="216024"/>
                </a:lnTo>
                <a:cubicBezTo>
                  <a:pt x="3712384" y="150652"/>
                  <a:pt x="3643989" y="22238"/>
                  <a:pt x="2212010" y="8072"/>
                </a:cubicBezTo>
                <a:cubicBezTo>
                  <a:pt x="1000172" y="22238"/>
                  <a:pt x="736350" y="150652"/>
                  <a:pt x="0" y="216024"/>
                </a:cubicBezTo>
                <a:lnTo>
                  <a:pt x="77190" y="0"/>
                </a:lnTo>
                <a:close/>
              </a:path>
            </a:pathLst>
          </a:custGeom>
          <a:gradFill flip="none" rotWithShape="1">
            <a:gsLst>
              <a:gs pos="100000">
                <a:srgbClr val="111111">
                  <a:alpha val="2000"/>
                </a:srgbClr>
              </a:gs>
              <a:gs pos="0">
                <a:srgbClr val="111111">
                  <a:alpha val="2000"/>
                </a:srgbClr>
              </a:gs>
              <a:gs pos="50000">
                <a:srgbClr val="000000">
                  <a:alpha val="35000"/>
                </a:srgbClr>
              </a:gs>
            </a:gsLst>
            <a:lin ang="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800"/>
          </a:p>
        </p:txBody>
      </p:sp>
      <p:sp>
        <p:nvSpPr>
          <p:cNvPr id="2" name="Title 1"/>
          <p:cNvSpPr>
            <a:spLocks noGrp="1"/>
          </p:cNvSpPr>
          <p:nvPr>
            <p:ph type="title"/>
          </p:nvPr>
        </p:nvSpPr>
        <p:spPr/>
        <p:txBody>
          <a:bodyPr/>
          <a:lstStyle/>
          <a:p>
            <a:r>
              <a:rPr lang="en-US"/>
              <a:t>Click to edit Master title style</a:t>
            </a:r>
            <a:endParaRPr lang="uk-UA" dirty="0"/>
          </a:p>
        </p:txBody>
      </p:sp>
      <p:sp>
        <p:nvSpPr>
          <p:cNvPr id="9" name="Date Placeholder 8"/>
          <p:cNvSpPr>
            <a:spLocks noGrp="1"/>
          </p:cNvSpPr>
          <p:nvPr>
            <p:ph type="dt" sz="half" idx="14"/>
          </p:nvPr>
        </p:nvSpPr>
        <p:spPr>
          <a:xfrm>
            <a:off x="609600" y="6356352"/>
            <a:ext cx="2844800" cy="365125"/>
          </a:xfrm>
          <a:prstGeom prst="rect">
            <a:avLst/>
          </a:prstGeom>
        </p:spPr>
        <p:txBody>
          <a:bodyPr/>
          <a:lstStyle/>
          <a:p>
            <a:r>
              <a:rPr lang="en-US" b="1" dirty="0">
                <a:solidFill>
                  <a:schemeClr val="accent3"/>
                </a:solidFill>
              </a:rPr>
              <a:t>Mad DogPS</a:t>
            </a:r>
            <a:endParaRPr lang="uk-UA" dirty="0"/>
          </a:p>
        </p:txBody>
      </p:sp>
      <p:sp>
        <p:nvSpPr>
          <p:cNvPr id="10" name="Footer Placeholder 9"/>
          <p:cNvSpPr>
            <a:spLocks noGrp="1"/>
          </p:cNvSpPr>
          <p:nvPr>
            <p:ph type="ftr" sz="quarter" idx="15"/>
          </p:nvPr>
        </p:nvSpPr>
        <p:spPr/>
        <p:txBody>
          <a:bodyPr/>
          <a:lstStyle/>
          <a:p>
            <a:r>
              <a:rPr lang="en-US" dirty="0"/>
              <a:t>www.company.com</a:t>
            </a:r>
            <a:endParaRPr lang="uk-UA" dirty="0"/>
          </a:p>
        </p:txBody>
      </p:sp>
      <p:sp>
        <p:nvSpPr>
          <p:cNvPr id="11" name="Slide Number Placeholder 10"/>
          <p:cNvSpPr>
            <a:spLocks noGrp="1"/>
          </p:cNvSpPr>
          <p:nvPr>
            <p:ph type="sldNum" sz="quarter" idx="16"/>
          </p:nvPr>
        </p:nvSpPr>
        <p:spPr/>
        <p:txBody>
          <a:bodyPr/>
          <a:lstStyle/>
          <a:p>
            <a:fld id="{5A12E19C-F0D7-470F-8E3A-FEF858791E3B}" type="slidenum">
              <a:rPr lang="uk-UA" smtClean="0"/>
              <a:pPr/>
              <a:t>‹#›</a:t>
            </a:fld>
            <a:endParaRPr lang="uk-UA"/>
          </a:p>
        </p:txBody>
      </p:sp>
      <p:sp>
        <p:nvSpPr>
          <p:cNvPr id="13" name="Text Placeholder 12"/>
          <p:cNvSpPr>
            <a:spLocks noGrp="1"/>
          </p:cNvSpPr>
          <p:nvPr>
            <p:ph type="body" sz="quarter" idx="17" hasCustomPrompt="1"/>
          </p:nvPr>
        </p:nvSpPr>
        <p:spPr>
          <a:xfrm>
            <a:off x="7344835" y="452967"/>
            <a:ext cx="4222751" cy="480484"/>
          </a:xfrm>
        </p:spPr>
        <p:txBody>
          <a:bodyPr anchor="ctr">
            <a:normAutofit/>
          </a:bodyPr>
          <a:lstStyle>
            <a:lvl1pPr marL="0" indent="0" algn="r">
              <a:buNone/>
              <a:defRPr sz="1000" baseline="0">
                <a:solidFill>
                  <a:srgbClr val="808080"/>
                </a:solidFill>
                <a:latin typeface="+mj-lt"/>
              </a:defRPr>
            </a:lvl1pPr>
          </a:lstStyle>
          <a:p>
            <a:pPr lvl="0"/>
            <a:r>
              <a:rPr lang="en-US" dirty="0"/>
              <a:t>Subtitle is here</a:t>
            </a:r>
            <a:endParaRPr lang="uk-UA" dirty="0"/>
          </a:p>
        </p:txBody>
      </p:sp>
      <p:sp>
        <p:nvSpPr>
          <p:cNvPr id="5" name="Picture Placeholder 4"/>
          <p:cNvSpPr>
            <a:spLocks noGrp="1"/>
          </p:cNvSpPr>
          <p:nvPr>
            <p:ph type="pic" sz="quarter" idx="18"/>
          </p:nvPr>
        </p:nvSpPr>
        <p:spPr>
          <a:xfrm>
            <a:off x="6384032" y="1604435"/>
            <a:ext cx="5183552" cy="2208609"/>
          </a:xfrm>
        </p:spPr>
        <p:txBody>
          <a:bodyPr/>
          <a:lstStyle/>
          <a:p>
            <a:r>
              <a:rPr lang="en-US" dirty="0"/>
              <a:t>Click icon to add picture</a:t>
            </a:r>
            <a:endParaRPr lang="uk-UA"/>
          </a:p>
        </p:txBody>
      </p:sp>
      <p:sp>
        <p:nvSpPr>
          <p:cNvPr id="7" name="Content Placeholder 6"/>
          <p:cNvSpPr>
            <a:spLocks noGrp="1"/>
          </p:cNvSpPr>
          <p:nvPr>
            <p:ph sz="quarter" idx="19"/>
          </p:nvPr>
        </p:nvSpPr>
        <p:spPr>
          <a:xfrm>
            <a:off x="624419" y="2247002"/>
            <a:ext cx="5279561" cy="3870164"/>
          </a:xfrm>
        </p:spPr>
        <p:txBody>
          <a:bodyPr>
            <a:normAutofit/>
          </a:bodyPr>
          <a:lstStyle>
            <a:lvl1pPr marL="0" indent="0">
              <a:buNone/>
              <a:defRPr sz="1000"/>
            </a:lvl1pPr>
          </a:lstStyle>
          <a:p>
            <a:pPr lvl="0"/>
            <a:r>
              <a:rPr lang="en-US"/>
              <a:t>Edit Master text styles</a:t>
            </a:r>
          </a:p>
        </p:txBody>
      </p:sp>
      <p:sp>
        <p:nvSpPr>
          <p:cNvPr id="14" name="Text Placeholder 13"/>
          <p:cNvSpPr>
            <a:spLocks noGrp="1"/>
          </p:cNvSpPr>
          <p:nvPr>
            <p:ph type="body" sz="quarter" idx="20" hasCustomPrompt="1"/>
          </p:nvPr>
        </p:nvSpPr>
        <p:spPr>
          <a:xfrm>
            <a:off x="624673" y="1575591"/>
            <a:ext cx="5279307" cy="478367"/>
          </a:xfrm>
        </p:spPr>
        <p:txBody>
          <a:bodyPr/>
          <a:lstStyle>
            <a:lvl1pPr marL="0" indent="0">
              <a:buNone/>
              <a:defRPr>
                <a:solidFill>
                  <a:schemeClr val="tx1"/>
                </a:solidFill>
              </a:defRPr>
            </a:lvl1pPr>
          </a:lstStyle>
          <a:p>
            <a:pPr lvl="0"/>
            <a:r>
              <a:rPr lang="en-US" dirty="0"/>
              <a:t>Subtitle</a:t>
            </a:r>
            <a:endParaRPr lang="uk-UA" dirty="0"/>
          </a:p>
        </p:txBody>
      </p:sp>
      <p:sp>
        <p:nvSpPr>
          <p:cNvPr id="12" name="Content Placeholder 6"/>
          <p:cNvSpPr>
            <a:spLocks noGrp="1"/>
          </p:cNvSpPr>
          <p:nvPr>
            <p:ph sz="quarter" idx="21"/>
          </p:nvPr>
        </p:nvSpPr>
        <p:spPr>
          <a:xfrm>
            <a:off x="6384032" y="4293097"/>
            <a:ext cx="5181275" cy="1824069"/>
          </a:xfrm>
        </p:spPr>
        <p:txBody>
          <a:bodyPr>
            <a:normAutofit/>
          </a:bodyPr>
          <a:lstStyle>
            <a:lvl1pPr marL="0" indent="0">
              <a:buNone/>
              <a:defRPr sz="1000"/>
            </a:lvl1pPr>
          </a:lstStyle>
          <a:p>
            <a:pPr lvl="0"/>
            <a:r>
              <a:rPr lang="en-US"/>
              <a:t>Edit Master text styles</a:t>
            </a:r>
          </a:p>
        </p:txBody>
      </p:sp>
    </p:spTree>
    <p:extLst>
      <p:ext uri="{BB962C8B-B14F-4D97-AF65-F5344CB8AC3E}">
        <p14:creationId xmlns:p14="http://schemas.microsoft.com/office/powerpoint/2010/main" val="21014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6" presetClass="entr" presetSubtype="37" fill="hold" grpId="0" nodeType="afterEffect" nodePh="1">
                                  <p:stCondLst>
                                    <p:cond delay="0"/>
                                  </p:stCondLst>
                                  <p:endCondLst>
                                    <p:cond evt="begin" delay="0">
                                      <p:tn val="13"/>
                                    </p:cond>
                                  </p:end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500"/>
                                        <p:tgtEl>
                                          <p:spTgt spid="5"/>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5"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uk-UA" dirty="0"/>
          </a:p>
        </p:txBody>
      </p:sp>
      <p:sp>
        <p:nvSpPr>
          <p:cNvPr id="9" name="Date Placeholder 8"/>
          <p:cNvSpPr>
            <a:spLocks noGrp="1"/>
          </p:cNvSpPr>
          <p:nvPr>
            <p:ph type="dt" sz="half" idx="14"/>
          </p:nvPr>
        </p:nvSpPr>
        <p:spPr>
          <a:xfrm>
            <a:off x="609600" y="6356352"/>
            <a:ext cx="2844800" cy="36512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US" b="1" dirty="0">
                <a:solidFill>
                  <a:srgbClr val="92D050"/>
                </a:solidFill>
              </a:rPr>
              <a:t>MADDOG</a:t>
            </a:r>
            <a:r>
              <a:rPr lang="en-US" b="1" dirty="0">
                <a:solidFill>
                  <a:srgbClr val="00BCDB"/>
                </a:solidFill>
              </a:rPr>
              <a:t>PS</a:t>
            </a:r>
            <a:endParaRPr lang="uk-UA" dirty="0">
              <a:solidFill>
                <a:srgbClr val="00BCDB"/>
              </a:solidFill>
            </a:endParaRPr>
          </a:p>
        </p:txBody>
      </p:sp>
      <p:sp>
        <p:nvSpPr>
          <p:cNvPr id="10" name="Footer Placeholder 9"/>
          <p:cNvSpPr>
            <a:spLocks noGrp="1"/>
          </p:cNvSpPr>
          <p:nvPr>
            <p:ph type="ftr" sz="quarter" idx="15"/>
          </p:nvPr>
        </p:nvSpPr>
        <p:spPr/>
        <p:txBody>
          <a:bodyPr/>
          <a:lstStyle/>
          <a:p>
            <a:r>
              <a:rPr lang="en-US" dirty="0"/>
              <a:t>www.company.com</a:t>
            </a:r>
            <a:endParaRPr lang="uk-UA" dirty="0"/>
          </a:p>
        </p:txBody>
      </p:sp>
      <p:sp>
        <p:nvSpPr>
          <p:cNvPr id="11" name="Slide Number Placeholder 10"/>
          <p:cNvSpPr>
            <a:spLocks noGrp="1"/>
          </p:cNvSpPr>
          <p:nvPr>
            <p:ph type="sldNum" sz="quarter" idx="16"/>
          </p:nvPr>
        </p:nvSpPr>
        <p:spPr/>
        <p:txBody>
          <a:bodyPr/>
          <a:lstStyle/>
          <a:p>
            <a:fld id="{5A12E19C-F0D7-470F-8E3A-FEF858791E3B}" type="slidenum">
              <a:rPr lang="uk-UA" smtClean="0"/>
              <a:pPr/>
              <a:t>‹#›</a:t>
            </a:fld>
            <a:endParaRPr lang="uk-UA"/>
          </a:p>
        </p:txBody>
      </p:sp>
      <p:sp>
        <p:nvSpPr>
          <p:cNvPr id="13" name="Text Placeholder 12"/>
          <p:cNvSpPr>
            <a:spLocks noGrp="1"/>
          </p:cNvSpPr>
          <p:nvPr>
            <p:ph type="body" sz="quarter" idx="17" hasCustomPrompt="1"/>
          </p:nvPr>
        </p:nvSpPr>
        <p:spPr>
          <a:xfrm>
            <a:off x="7344835" y="452967"/>
            <a:ext cx="3359677" cy="480484"/>
          </a:xfrm>
        </p:spPr>
        <p:txBody>
          <a:bodyPr anchor="ctr">
            <a:normAutofit/>
          </a:bodyPr>
          <a:lstStyle>
            <a:lvl1pPr marL="0" indent="0" algn="r">
              <a:buNone/>
              <a:defRPr sz="1000" b="0" i="0" baseline="0">
                <a:solidFill>
                  <a:srgbClr val="808080"/>
                </a:solidFill>
                <a:latin typeface="Verdana" charset="0"/>
                <a:ea typeface="Verdana" charset="0"/>
                <a:cs typeface="Verdana" charset="0"/>
              </a:defRPr>
            </a:lvl1pPr>
          </a:lstStyle>
          <a:p>
            <a:pPr lvl="0"/>
            <a:r>
              <a:rPr lang="en-US" dirty="0"/>
              <a:t>Subtitle is here</a:t>
            </a:r>
            <a:endParaRPr lang="uk-UA" dirty="0"/>
          </a:p>
        </p:txBody>
      </p:sp>
    </p:spTree>
    <p:extLst>
      <p:ext uri="{BB962C8B-B14F-4D97-AF65-F5344CB8AC3E}">
        <p14:creationId xmlns:p14="http://schemas.microsoft.com/office/powerpoint/2010/main" val="1424403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2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45709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8" name="Rectangle 7"/>
          <p:cNvSpPr/>
          <p:nvPr userDrawn="1"/>
        </p:nvSpPr>
        <p:spPr>
          <a:xfrm>
            <a:off x="937568" y="3044959"/>
            <a:ext cx="2687341" cy="192021"/>
          </a:xfrm>
          <a:custGeom>
            <a:avLst/>
            <a:gdLst>
              <a:gd name="connsiteX0" fmla="*/ 0 w 4464050"/>
              <a:gd name="connsiteY0" fmla="*/ 0 h 216024"/>
              <a:gd name="connsiteX1" fmla="*/ 4464050 w 4464050"/>
              <a:gd name="connsiteY1" fmla="*/ 0 h 216024"/>
              <a:gd name="connsiteX2" fmla="*/ 4464050 w 4464050"/>
              <a:gd name="connsiteY2" fmla="*/ 216024 h 216024"/>
              <a:gd name="connsiteX3" fmla="*/ 0 w 4464050"/>
              <a:gd name="connsiteY3" fmla="*/ 216024 h 216024"/>
              <a:gd name="connsiteX4" fmla="*/ 0 w 4464050"/>
              <a:gd name="connsiteY4" fmla="*/ 0 h 216024"/>
              <a:gd name="connsiteX0" fmla="*/ 0 w 4464050"/>
              <a:gd name="connsiteY0" fmla="*/ 0 h 216024"/>
              <a:gd name="connsiteX1" fmla="*/ 4464050 w 4464050"/>
              <a:gd name="connsiteY1" fmla="*/ 0 h 216024"/>
              <a:gd name="connsiteX2" fmla="*/ 4464050 w 4464050"/>
              <a:gd name="connsiteY2" fmla="*/ 216024 h 216024"/>
              <a:gd name="connsiteX3" fmla="*/ 2187105 w 4464050"/>
              <a:gd name="connsiteY3" fmla="*/ 210104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806 h 216830"/>
              <a:gd name="connsiteX1" fmla="*/ 4464050 w 4464050"/>
              <a:gd name="connsiteY1" fmla="*/ 806 h 216830"/>
              <a:gd name="connsiteX2" fmla="*/ 4464050 w 4464050"/>
              <a:gd name="connsiteY2" fmla="*/ 216830 h 216830"/>
              <a:gd name="connsiteX3" fmla="*/ 2212010 w 4464050"/>
              <a:gd name="connsiteY3" fmla="*/ 0 h 216830"/>
              <a:gd name="connsiteX4" fmla="*/ 0 w 4464050"/>
              <a:gd name="connsiteY4" fmla="*/ 216830 h 216830"/>
              <a:gd name="connsiteX5" fmla="*/ 0 w 4464050"/>
              <a:gd name="connsiteY5" fmla="*/ 806 h 216830"/>
              <a:gd name="connsiteX0" fmla="*/ 0 w 4464050"/>
              <a:gd name="connsiteY0" fmla="*/ 0 h 216024"/>
              <a:gd name="connsiteX1" fmla="*/ 4464050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0 w 4464050"/>
              <a:gd name="connsiteY5" fmla="*/ 0 h 216024"/>
              <a:gd name="connsiteX0" fmla="*/ 77190 w 4464050"/>
              <a:gd name="connsiteY0" fmla="*/ 0 h 216024"/>
              <a:gd name="connsiteX1" fmla="*/ 4464050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77190 w 4464050"/>
              <a:gd name="connsiteY5" fmla="*/ 0 h 216024"/>
              <a:gd name="connsiteX0" fmla="*/ 77190 w 4464050"/>
              <a:gd name="connsiteY0" fmla="*/ 0 h 216024"/>
              <a:gd name="connsiteX1" fmla="*/ 4386861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77190 w 4464050"/>
              <a:gd name="connsiteY5" fmla="*/ 0 h 216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4050" h="216024">
                <a:moveTo>
                  <a:pt x="77190" y="0"/>
                </a:moveTo>
                <a:lnTo>
                  <a:pt x="4386861" y="0"/>
                </a:lnTo>
                <a:lnTo>
                  <a:pt x="4464050" y="216024"/>
                </a:lnTo>
                <a:cubicBezTo>
                  <a:pt x="3712384" y="150652"/>
                  <a:pt x="3643989" y="22238"/>
                  <a:pt x="2212010" y="8072"/>
                </a:cubicBezTo>
                <a:cubicBezTo>
                  <a:pt x="1000172" y="22238"/>
                  <a:pt x="736350" y="150652"/>
                  <a:pt x="0" y="216024"/>
                </a:cubicBezTo>
                <a:lnTo>
                  <a:pt x="77190" y="0"/>
                </a:lnTo>
                <a:close/>
              </a:path>
            </a:pathLst>
          </a:custGeom>
          <a:gradFill flip="none" rotWithShape="1">
            <a:gsLst>
              <a:gs pos="100000">
                <a:srgbClr val="111111">
                  <a:alpha val="2000"/>
                </a:srgbClr>
              </a:gs>
              <a:gs pos="0">
                <a:srgbClr val="111111">
                  <a:alpha val="2000"/>
                </a:srgbClr>
              </a:gs>
              <a:gs pos="50000">
                <a:srgbClr val="000000">
                  <a:alpha val="35000"/>
                </a:srgbClr>
              </a:gs>
            </a:gsLst>
            <a:lin ang="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800"/>
          </a:p>
        </p:txBody>
      </p:sp>
      <p:sp>
        <p:nvSpPr>
          <p:cNvPr id="2" name="Title 1"/>
          <p:cNvSpPr>
            <a:spLocks noGrp="1"/>
          </p:cNvSpPr>
          <p:nvPr>
            <p:ph type="title"/>
          </p:nvPr>
        </p:nvSpPr>
        <p:spPr/>
        <p:txBody>
          <a:bodyPr/>
          <a:lstStyle/>
          <a:p>
            <a:r>
              <a:rPr lang="en-US"/>
              <a:t>Click to edit Master title style</a:t>
            </a:r>
            <a:endParaRPr lang="uk-UA" dirty="0"/>
          </a:p>
        </p:txBody>
      </p:sp>
      <p:sp>
        <p:nvSpPr>
          <p:cNvPr id="9" name="Date Placeholder 8"/>
          <p:cNvSpPr>
            <a:spLocks noGrp="1"/>
          </p:cNvSpPr>
          <p:nvPr>
            <p:ph type="dt" sz="half" idx="14"/>
          </p:nvPr>
        </p:nvSpPr>
        <p:spPr>
          <a:xfrm>
            <a:off x="609600" y="6356352"/>
            <a:ext cx="2844800" cy="365125"/>
          </a:xfrm>
          <a:prstGeom prst="rect">
            <a:avLst/>
          </a:prstGeom>
        </p:spPr>
        <p:txBody>
          <a:bodyPr/>
          <a:lstStyle/>
          <a:p>
            <a:r>
              <a:rPr lang="en-US" b="1" dirty="0" err="1">
                <a:solidFill>
                  <a:schemeClr val="accent3"/>
                </a:solidFill>
              </a:rPr>
              <a:t>COMPANY</a:t>
            </a:r>
            <a:r>
              <a:rPr lang="en-US" dirty="0" err="1"/>
              <a:t>name</a:t>
            </a:r>
            <a:endParaRPr lang="uk-UA" dirty="0"/>
          </a:p>
        </p:txBody>
      </p:sp>
      <p:sp>
        <p:nvSpPr>
          <p:cNvPr id="10" name="Footer Placeholder 9"/>
          <p:cNvSpPr>
            <a:spLocks noGrp="1"/>
          </p:cNvSpPr>
          <p:nvPr>
            <p:ph type="ftr" sz="quarter" idx="15"/>
          </p:nvPr>
        </p:nvSpPr>
        <p:spPr/>
        <p:txBody>
          <a:bodyPr/>
          <a:lstStyle/>
          <a:p>
            <a:r>
              <a:rPr lang="en-US"/>
              <a:t>www.company.com</a:t>
            </a:r>
            <a:endParaRPr lang="uk-UA" dirty="0"/>
          </a:p>
        </p:txBody>
      </p:sp>
      <p:sp>
        <p:nvSpPr>
          <p:cNvPr id="11" name="Slide Number Placeholder 10"/>
          <p:cNvSpPr>
            <a:spLocks noGrp="1"/>
          </p:cNvSpPr>
          <p:nvPr>
            <p:ph type="sldNum" sz="quarter" idx="16"/>
          </p:nvPr>
        </p:nvSpPr>
        <p:spPr/>
        <p:txBody>
          <a:bodyPr/>
          <a:lstStyle/>
          <a:p>
            <a:fld id="{5A12E19C-F0D7-470F-8E3A-FEF858791E3B}" type="slidenum">
              <a:rPr lang="uk-UA" smtClean="0"/>
              <a:pPr/>
              <a:t>‹#›</a:t>
            </a:fld>
            <a:endParaRPr lang="uk-UA"/>
          </a:p>
        </p:txBody>
      </p:sp>
      <p:sp>
        <p:nvSpPr>
          <p:cNvPr id="13" name="Text Placeholder 12"/>
          <p:cNvSpPr>
            <a:spLocks noGrp="1"/>
          </p:cNvSpPr>
          <p:nvPr>
            <p:ph type="body" sz="quarter" idx="17" hasCustomPrompt="1"/>
          </p:nvPr>
        </p:nvSpPr>
        <p:spPr>
          <a:xfrm>
            <a:off x="7344835" y="452967"/>
            <a:ext cx="4222751" cy="480484"/>
          </a:xfrm>
        </p:spPr>
        <p:txBody>
          <a:bodyPr anchor="ctr">
            <a:normAutofit/>
          </a:bodyPr>
          <a:lstStyle>
            <a:lvl1pPr marL="0" indent="0" algn="r">
              <a:buNone/>
              <a:defRPr sz="1000" baseline="0">
                <a:solidFill>
                  <a:srgbClr val="808080"/>
                </a:solidFill>
                <a:latin typeface="Verdana" charset="0"/>
                <a:ea typeface="Verdana" charset="0"/>
                <a:cs typeface="Verdana" charset="0"/>
              </a:defRPr>
            </a:lvl1pPr>
          </a:lstStyle>
          <a:p>
            <a:pPr lvl="0"/>
            <a:r>
              <a:rPr lang="en-US" dirty="0"/>
              <a:t>Subtitle is here</a:t>
            </a:r>
            <a:endParaRPr lang="uk-UA" dirty="0"/>
          </a:p>
        </p:txBody>
      </p:sp>
      <p:sp>
        <p:nvSpPr>
          <p:cNvPr id="5" name="Picture Placeholder 4"/>
          <p:cNvSpPr>
            <a:spLocks noGrp="1"/>
          </p:cNvSpPr>
          <p:nvPr>
            <p:ph type="pic" sz="quarter" idx="18"/>
          </p:nvPr>
        </p:nvSpPr>
        <p:spPr>
          <a:xfrm>
            <a:off x="912416" y="1604797"/>
            <a:ext cx="2687341" cy="1440160"/>
          </a:xfrm>
        </p:spPr>
        <p:txBody>
          <a:bodyPr/>
          <a:lstStyle/>
          <a:p>
            <a:r>
              <a:rPr lang="en-US"/>
              <a:t>Click icon to add picture</a:t>
            </a:r>
            <a:endParaRPr lang="uk-UA" dirty="0"/>
          </a:p>
        </p:txBody>
      </p:sp>
      <p:sp>
        <p:nvSpPr>
          <p:cNvPr id="14" name="Text Placeholder 13"/>
          <p:cNvSpPr>
            <a:spLocks noGrp="1"/>
          </p:cNvSpPr>
          <p:nvPr>
            <p:ph type="body" sz="quarter" idx="20" hasCustomPrompt="1"/>
          </p:nvPr>
        </p:nvSpPr>
        <p:spPr>
          <a:xfrm>
            <a:off x="912706" y="3236979"/>
            <a:ext cx="2495029" cy="576064"/>
          </a:xfrm>
        </p:spPr>
        <p:txBody>
          <a:bodyPr/>
          <a:lstStyle>
            <a:lvl1pPr marL="0" indent="0">
              <a:buNone/>
              <a:defRPr>
                <a:latin typeface="+mj-lt"/>
              </a:defRPr>
            </a:lvl1pPr>
          </a:lstStyle>
          <a:p>
            <a:pPr lvl="0"/>
            <a:r>
              <a:rPr lang="en-US" dirty="0"/>
              <a:t>Subtitle</a:t>
            </a:r>
            <a:endParaRPr lang="uk-UA" dirty="0"/>
          </a:p>
        </p:txBody>
      </p:sp>
      <p:sp>
        <p:nvSpPr>
          <p:cNvPr id="12" name="Rectangle 7"/>
          <p:cNvSpPr/>
          <p:nvPr userDrawn="1"/>
        </p:nvSpPr>
        <p:spPr>
          <a:xfrm>
            <a:off x="4751818" y="3044959"/>
            <a:ext cx="2687341" cy="192021"/>
          </a:xfrm>
          <a:custGeom>
            <a:avLst/>
            <a:gdLst>
              <a:gd name="connsiteX0" fmla="*/ 0 w 4464050"/>
              <a:gd name="connsiteY0" fmla="*/ 0 h 216024"/>
              <a:gd name="connsiteX1" fmla="*/ 4464050 w 4464050"/>
              <a:gd name="connsiteY1" fmla="*/ 0 h 216024"/>
              <a:gd name="connsiteX2" fmla="*/ 4464050 w 4464050"/>
              <a:gd name="connsiteY2" fmla="*/ 216024 h 216024"/>
              <a:gd name="connsiteX3" fmla="*/ 0 w 4464050"/>
              <a:gd name="connsiteY3" fmla="*/ 216024 h 216024"/>
              <a:gd name="connsiteX4" fmla="*/ 0 w 4464050"/>
              <a:gd name="connsiteY4" fmla="*/ 0 h 216024"/>
              <a:gd name="connsiteX0" fmla="*/ 0 w 4464050"/>
              <a:gd name="connsiteY0" fmla="*/ 0 h 216024"/>
              <a:gd name="connsiteX1" fmla="*/ 4464050 w 4464050"/>
              <a:gd name="connsiteY1" fmla="*/ 0 h 216024"/>
              <a:gd name="connsiteX2" fmla="*/ 4464050 w 4464050"/>
              <a:gd name="connsiteY2" fmla="*/ 216024 h 216024"/>
              <a:gd name="connsiteX3" fmla="*/ 2187105 w 4464050"/>
              <a:gd name="connsiteY3" fmla="*/ 210104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806 h 216830"/>
              <a:gd name="connsiteX1" fmla="*/ 4464050 w 4464050"/>
              <a:gd name="connsiteY1" fmla="*/ 806 h 216830"/>
              <a:gd name="connsiteX2" fmla="*/ 4464050 w 4464050"/>
              <a:gd name="connsiteY2" fmla="*/ 216830 h 216830"/>
              <a:gd name="connsiteX3" fmla="*/ 2212010 w 4464050"/>
              <a:gd name="connsiteY3" fmla="*/ 0 h 216830"/>
              <a:gd name="connsiteX4" fmla="*/ 0 w 4464050"/>
              <a:gd name="connsiteY4" fmla="*/ 216830 h 216830"/>
              <a:gd name="connsiteX5" fmla="*/ 0 w 4464050"/>
              <a:gd name="connsiteY5" fmla="*/ 806 h 216830"/>
              <a:gd name="connsiteX0" fmla="*/ 0 w 4464050"/>
              <a:gd name="connsiteY0" fmla="*/ 0 h 216024"/>
              <a:gd name="connsiteX1" fmla="*/ 4464050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0 w 4464050"/>
              <a:gd name="connsiteY5" fmla="*/ 0 h 216024"/>
              <a:gd name="connsiteX0" fmla="*/ 77190 w 4464050"/>
              <a:gd name="connsiteY0" fmla="*/ 0 h 216024"/>
              <a:gd name="connsiteX1" fmla="*/ 4464050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77190 w 4464050"/>
              <a:gd name="connsiteY5" fmla="*/ 0 h 216024"/>
              <a:gd name="connsiteX0" fmla="*/ 77190 w 4464050"/>
              <a:gd name="connsiteY0" fmla="*/ 0 h 216024"/>
              <a:gd name="connsiteX1" fmla="*/ 4386861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77190 w 4464050"/>
              <a:gd name="connsiteY5" fmla="*/ 0 h 216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4050" h="216024">
                <a:moveTo>
                  <a:pt x="77190" y="0"/>
                </a:moveTo>
                <a:lnTo>
                  <a:pt x="4386861" y="0"/>
                </a:lnTo>
                <a:lnTo>
                  <a:pt x="4464050" y="216024"/>
                </a:lnTo>
                <a:cubicBezTo>
                  <a:pt x="3712384" y="150652"/>
                  <a:pt x="3643989" y="22238"/>
                  <a:pt x="2212010" y="8072"/>
                </a:cubicBezTo>
                <a:cubicBezTo>
                  <a:pt x="1000172" y="22238"/>
                  <a:pt x="736350" y="150652"/>
                  <a:pt x="0" y="216024"/>
                </a:cubicBezTo>
                <a:lnTo>
                  <a:pt x="77190" y="0"/>
                </a:lnTo>
                <a:close/>
              </a:path>
            </a:pathLst>
          </a:custGeom>
          <a:gradFill flip="none" rotWithShape="1">
            <a:gsLst>
              <a:gs pos="100000">
                <a:srgbClr val="111111">
                  <a:alpha val="2000"/>
                </a:srgbClr>
              </a:gs>
              <a:gs pos="0">
                <a:srgbClr val="111111">
                  <a:alpha val="2000"/>
                </a:srgbClr>
              </a:gs>
              <a:gs pos="50000">
                <a:srgbClr val="000000">
                  <a:alpha val="35000"/>
                </a:srgbClr>
              </a:gs>
            </a:gsLst>
            <a:lin ang="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800"/>
          </a:p>
        </p:txBody>
      </p:sp>
      <p:sp>
        <p:nvSpPr>
          <p:cNvPr id="15" name="Picture Placeholder 4"/>
          <p:cNvSpPr>
            <a:spLocks noGrp="1"/>
          </p:cNvSpPr>
          <p:nvPr>
            <p:ph type="pic" sz="quarter" idx="21"/>
          </p:nvPr>
        </p:nvSpPr>
        <p:spPr>
          <a:xfrm>
            <a:off x="4751818" y="1604797"/>
            <a:ext cx="2687341" cy="1440160"/>
          </a:xfrm>
        </p:spPr>
        <p:txBody>
          <a:bodyPr/>
          <a:lstStyle/>
          <a:p>
            <a:r>
              <a:rPr lang="en-US"/>
              <a:t>Click icon to add picture</a:t>
            </a:r>
            <a:endParaRPr lang="uk-UA"/>
          </a:p>
        </p:txBody>
      </p:sp>
      <p:sp>
        <p:nvSpPr>
          <p:cNvPr id="17" name="Text Placeholder 13"/>
          <p:cNvSpPr>
            <a:spLocks noGrp="1"/>
          </p:cNvSpPr>
          <p:nvPr>
            <p:ph type="body" sz="quarter" idx="23" hasCustomPrompt="1"/>
          </p:nvPr>
        </p:nvSpPr>
        <p:spPr>
          <a:xfrm>
            <a:off x="4752107" y="3236979"/>
            <a:ext cx="2495029" cy="576064"/>
          </a:xfrm>
        </p:spPr>
        <p:txBody>
          <a:bodyPr/>
          <a:lstStyle>
            <a:lvl1pPr marL="0" indent="0">
              <a:buNone/>
              <a:defRPr>
                <a:latin typeface="+mj-lt"/>
              </a:defRPr>
            </a:lvl1pPr>
          </a:lstStyle>
          <a:p>
            <a:pPr lvl="0"/>
            <a:r>
              <a:rPr lang="en-US" dirty="0"/>
              <a:t>Subtitle</a:t>
            </a:r>
            <a:endParaRPr lang="uk-UA" dirty="0"/>
          </a:p>
        </p:txBody>
      </p:sp>
      <p:sp>
        <p:nvSpPr>
          <p:cNvPr id="18" name="Rectangle 7"/>
          <p:cNvSpPr/>
          <p:nvPr userDrawn="1"/>
        </p:nvSpPr>
        <p:spPr>
          <a:xfrm>
            <a:off x="8593236" y="3044959"/>
            <a:ext cx="2687341" cy="192021"/>
          </a:xfrm>
          <a:custGeom>
            <a:avLst/>
            <a:gdLst>
              <a:gd name="connsiteX0" fmla="*/ 0 w 4464050"/>
              <a:gd name="connsiteY0" fmla="*/ 0 h 216024"/>
              <a:gd name="connsiteX1" fmla="*/ 4464050 w 4464050"/>
              <a:gd name="connsiteY1" fmla="*/ 0 h 216024"/>
              <a:gd name="connsiteX2" fmla="*/ 4464050 w 4464050"/>
              <a:gd name="connsiteY2" fmla="*/ 216024 h 216024"/>
              <a:gd name="connsiteX3" fmla="*/ 0 w 4464050"/>
              <a:gd name="connsiteY3" fmla="*/ 216024 h 216024"/>
              <a:gd name="connsiteX4" fmla="*/ 0 w 4464050"/>
              <a:gd name="connsiteY4" fmla="*/ 0 h 216024"/>
              <a:gd name="connsiteX0" fmla="*/ 0 w 4464050"/>
              <a:gd name="connsiteY0" fmla="*/ 0 h 216024"/>
              <a:gd name="connsiteX1" fmla="*/ 4464050 w 4464050"/>
              <a:gd name="connsiteY1" fmla="*/ 0 h 216024"/>
              <a:gd name="connsiteX2" fmla="*/ 4464050 w 4464050"/>
              <a:gd name="connsiteY2" fmla="*/ 216024 h 216024"/>
              <a:gd name="connsiteX3" fmla="*/ 2187105 w 4464050"/>
              <a:gd name="connsiteY3" fmla="*/ 210104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806 h 216830"/>
              <a:gd name="connsiteX1" fmla="*/ 4464050 w 4464050"/>
              <a:gd name="connsiteY1" fmla="*/ 806 h 216830"/>
              <a:gd name="connsiteX2" fmla="*/ 4464050 w 4464050"/>
              <a:gd name="connsiteY2" fmla="*/ 216830 h 216830"/>
              <a:gd name="connsiteX3" fmla="*/ 2212010 w 4464050"/>
              <a:gd name="connsiteY3" fmla="*/ 0 h 216830"/>
              <a:gd name="connsiteX4" fmla="*/ 0 w 4464050"/>
              <a:gd name="connsiteY4" fmla="*/ 216830 h 216830"/>
              <a:gd name="connsiteX5" fmla="*/ 0 w 4464050"/>
              <a:gd name="connsiteY5" fmla="*/ 806 h 216830"/>
              <a:gd name="connsiteX0" fmla="*/ 0 w 4464050"/>
              <a:gd name="connsiteY0" fmla="*/ 0 h 216024"/>
              <a:gd name="connsiteX1" fmla="*/ 4464050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0 w 4464050"/>
              <a:gd name="connsiteY5" fmla="*/ 0 h 216024"/>
              <a:gd name="connsiteX0" fmla="*/ 77190 w 4464050"/>
              <a:gd name="connsiteY0" fmla="*/ 0 h 216024"/>
              <a:gd name="connsiteX1" fmla="*/ 4464050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77190 w 4464050"/>
              <a:gd name="connsiteY5" fmla="*/ 0 h 216024"/>
              <a:gd name="connsiteX0" fmla="*/ 77190 w 4464050"/>
              <a:gd name="connsiteY0" fmla="*/ 0 h 216024"/>
              <a:gd name="connsiteX1" fmla="*/ 4386861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77190 w 4464050"/>
              <a:gd name="connsiteY5" fmla="*/ 0 h 216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4050" h="216024">
                <a:moveTo>
                  <a:pt x="77190" y="0"/>
                </a:moveTo>
                <a:lnTo>
                  <a:pt x="4386861" y="0"/>
                </a:lnTo>
                <a:lnTo>
                  <a:pt x="4464050" y="216024"/>
                </a:lnTo>
                <a:cubicBezTo>
                  <a:pt x="3712384" y="150652"/>
                  <a:pt x="3643989" y="22238"/>
                  <a:pt x="2212010" y="8072"/>
                </a:cubicBezTo>
                <a:cubicBezTo>
                  <a:pt x="1000172" y="22238"/>
                  <a:pt x="736350" y="150652"/>
                  <a:pt x="0" y="216024"/>
                </a:cubicBezTo>
                <a:lnTo>
                  <a:pt x="77190" y="0"/>
                </a:lnTo>
                <a:close/>
              </a:path>
            </a:pathLst>
          </a:custGeom>
          <a:gradFill flip="none" rotWithShape="1">
            <a:gsLst>
              <a:gs pos="100000">
                <a:srgbClr val="111111">
                  <a:alpha val="2000"/>
                </a:srgbClr>
              </a:gs>
              <a:gs pos="0">
                <a:srgbClr val="111111">
                  <a:alpha val="2000"/>
                </a:srgbClr>
              </a:gs>
              <a:gs pos="50000">
                <a:srgbClr val="000000">
                  <a:alpha val="35000"/>
                </a:srgbClr>
              </a:gs>
            </a:gsLst>
            <a:lin ang="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800"/>
          </a:p>
        </p:txBody>
      </p:sp>
      <p:sp>
        <p:nvSpPr>
          <p:cNvPr id="19" name="Picture Placeholder 4"/>
          <p:cNvSpPr>
            <a:spLocks noGrp="1"/>
          </p:cNvSpPr>
          <p:nvPr>
            <p:ph type="pic" sz="quarter" idx="24"/>
          </p:nvPr>
        </p:nvSpPr>
        <p:spPr>
          <a:xfrm>
            <a:off x="8593236" y="1604797"/>
            <a:ext cx="2687341" cy="1440160"/>
          </a:xfrm>
        </p:spPr>
        <p:txBody>
          <a:bodyPr/>
          <a:lstStyle/>
          <a:p>
            <a:r>
              <a:rPr lang="en-US"/>
              <a:t>Click icon to add picture</a:t>
            </a:r>
            <a:endParaRPr lang="uk-UA"/>
          </a:p>
        </p:txBody>
      </p:sp>
      <p:sp>
        <p:nvSpPr>
          <p:cNvPr id="21" name="Text Placeholder 13"/>
          <p:cNvSpPr>
            <a:spLocks noGrp="1"/>
          </p:cNvSpPr>
          <p:nvPr>
            <p:ph type="body" sz="quarter" idx="26" hasCustomPrompt="1"/>
          </p:nvPr>
        </p:nvSpPr>
        <p:spPr>
          <a:xfrm>
            <a:off x="8593526" y="3236979"/>
            <a:ext cx="2495029" cy="576064"/>
          </a:xfrm>
        </p:spPr>
        <p:txBody>
          <a:bodyPr/>
          <a:lstStyle>
            <a:lvl1pPr marL="0" indent="0">
              <a:buNone/>
              <a:defRPr>
                <a:latin typeface="+mj-lt"/>
              </a:defRPr>
            </a:lvl1pPr>
          </a:lstStyle>
          <a:p>
            <a:pPr lvl="0"/>
            <a:r>
              <a:rPr lang="en-US" dirty="0"/>
              <a:t>Subtitle</a:t>
            </a:r>
          </a:p>
        </p:txBody>
      </p:sp>
      <p:sp>
        <p:nvSpPr>
          <p:cNvPr id="31" name="Rectangle 7"/>
          <p:cNvSpPr/>
          <p:nvPr userDrawn="1"/>
        </p:nvSpPr>
        <p:spPr>
          <a:xfrm>
            <a:off x="937568" y="5377341"/>
            <a:ext cx="2687341" cy="192021"/>
          </a:xfrm>
          <a:custGeom>
            <a:avLst/>
            <a:gdLst>
              <a:gd name="connsiteX0" fmla="*/ 0 w 4464050"/>
              <a:gd name="connsiteY0" fmla="*/ 0 h 216024"/>
              <a:gd name="connsiteX1" fmla="*/ 4464050 w 4464050"/>
              <a:gd name="connsiteY1" fmla="*/ 0 h 216024"/>
              <a:gd name="connsiteX2" fmla="*/ 4464050 w 4464050"/>
              <a:gd name="connsiteY2" fmla="*/ 216024 h 216024"/>
              <a:gd name="connsiteX3" fmla="*/ 0 w 4464050"/>
              <a:gd name="connsiteY3" fmla="*/ 216024 h 216024"/>
              <a:gd name="connsiteX4" fmla="*/ 0 w 4464050"/>
              <a:gd name="connsiteY4" fmla="*/ 0 h 216024"/>
              <a:gd name="connsiteX0" fmla="*/ 0 w 4464050"/>
              <a:gd name="connsiteY0" fmla="*/ 0 h 216024"/>
              <a:gd name="connsiteX1" fmla="*/ 4464050 w 4464050"/>
              <a:gd name="connsiteY1" fmla="*/ 0 h 216024"/>
              <a:gd name="connsiteX2" fmla="*/ 4464050 w 4464050"/>
              <a:gd name="connsiteY2" fmla="*/ 216024 h 216024"/>
              <a:gd name="connsiteX3" fmla="*/ 2187105 w 4464050"/>
              <a:gd name="connsiteY3" fmla="*/ 210104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806 h 216830"/>
              <a:gd name="connsiteX1" fmla="*/ 4464050 w 4464050"/>
              <a:gd name="connsiteY1" fmla="*/ 806 h 216830"/>
              <a:gd name="connsiteX2" fmla="*/ 4464050 w 4464050"/>
              <a:gd name="connsiteY2" fmla="*/ 216830 h 216830"/>
              <a:gd name="connsiteX3" fmla="*/ 2212010 w 4464050"/>
              <a:gd name="connsiteY3" fmla="*/ 0 h 216830"/>
              <a:gd name="connsiteX4" fmla="*/ 0 w 4464050"/>
              <a:gd name="connsiteY4" fmla="*/ 216830 h 216830"/>
              <a:gd name="connsiteX5" fmla="*/ 0 w 4464050"/>
              <a:gd name="connsiteY5" fmla="*/ 806 h 216830"/>
              <a:gd name="connsiteX0" fmla="*/ 0 w 4464050"/>
              <a:gd name="connsiteY0" fmla="*/ 0 h 216024"/>
              <a:gd name="connsiteX1" fmla="*/ 4464050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0 w 4464050"/>
              <a:gd name="connsiteY5" fmla="*/ 0 h 216024"/>
              <a:gd name="connsiteX0" fmla="*/ 77190 w 4464050"/>
              <a:gd name="connsiteY0" fmla="*/ 0 h 216024"/>
              <a:gd name="connsiteX1" fmla="*/ 4464050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77190 w 4464050"/>
              <a:gd name="connsiteY5" fmla="*/ 0 h 216024"/>
              <a:gd name="connsiteX0" fmla="*/ 77190 w 4464050"/>
              <a:gd name="connsiteY0" fmla="*/ 0 h 216024"/>
              <a:gd name="connsiteX1" fmla="*/ 4386861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77190 w 4464050"/>
              <a:gd name="connsiteY5" fmla="*/ 0 h 216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4050" h="216024">
                <a:moveTo>
                  <a:pt x="77190" y="0"/>
                </a:moveTo>
                <a:lnTo>
                  <a:pt x="4386861" y="0"/>
                </a:lnTo>
                <a:lnTo>
                  <a:pt x="4464050" y="216024"/>
                </a:lnTo>
                <a:cubicBezTo>
                  <a:pt x="3712384" y="150652"/>
                  <a:pt x="3643989" y="22238"/>
                  <a:pt x="2212010" y="8072"/>
                </a:cubicBezTo>
                <a:cubicBezTo>
                  <a:pt x="1000172" y="22238"/>
                  <a:pt x="736350" y="150652"/>
                  <a:pt x="0" y="216024"/>
                </a:cubicBezTo>
                <a:lnTo>
                  <a:pt x="77190" y="0"/>
                </a:lnTo>
                <a:close/>
              </a:path>
            </a:pathLst>
          </a:custGeom>
          <a:gradFill flip="none" rotWithShape="1">
            <a:gsLst>
              <a:gs pos="100000">
                <a:srgbClr val="111111">
                  <a:alpha val="2000"/>
                </a:srgbClr>
              </a:gs>
              <a:gs pos="0">
                <a:srgbClr val="111111">
                  <a:alpha val="2000"/>
                </a:srgbClr>
              </a:gs>
              <a:gs pos="50000">
                <a:srgbClr val="000000">
                  <a:alpha val="35000"/>
                </a:srgbClr>
              </a:gs>
            </a:gsLst>
            <a:lin ang="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800"/>
          </a:p>
        </p:txBody>
      </p:sp>
      <p:sp>
        <p:nvSpPr>
          <p:cNvPr id="32" name="Picture Placeholder 4"/>
          <p:cNvSpPr>
            <a:spLocks noGrp="1"/>
          </p:cNvSpPr>
          <p:nvPr>
            <p:ph type="pic" sz="quarter" idx="27"/>
          </p:nvPr>
        </p:nvSpPr>
        <p:spPr>
          <a:xfrm>
            <a:off x="912416" y="3937180"/>
            <a:ext cx="2687341" cy="1440160"/>
          </a:xfrm>
        </p:spPr>
        <p:txBody>
          <a:bodyPr/>
          <a:lstStyle/>
          <a:p>
            <a:r>
              <a:rPr lang="en-US"/>
              <a:t>Click icon to add picture</a:t>
            </a:r>
            <a:endParaRPr lang="uk-UA" dirty="0"/>
          </a:p>
        </p:txBody>
      </p:sp>
      <p:sp>
        <p:nvSpPr>
          <p:cNvPr id="33" name="Text Placeholder 13"/>
          <p:cNvSpPr>
            <a:spLocks noGrp="1"/>
          </p:cNvSpPr>
          <p:nvPr>
            <p:ph type="body" sz="quarter" idx="28" hasCustomPrompt="1"/>
          </p:nvPr>
        </p:nvSpPr>
        <p:spPr>
          <a:xfrm>
            <a:off x="912706" y="5569361"/>
            <a:ext cx="2495029" cy="576064"/>
          </a:xfrm>
        </p:spPr>
        <p:txBody>
          <a:bodyPr/>
          <a:lstStyle>
            <a:lvl1pPr marL="0" indent="0">
              <a:buNone/>
              <a:defRPr>
                <a:latin typeface="+mj-lt"/>
              </a:defRPr>
            </a:lvl1pPr>
          </a:lstStyle>
          <a:p>
            <a:pPr lvl="0"/>
            <a:r>
              <a:rPr lang="en-US" dirty="0"/>
              <a:t>Subtitle</a:t>
            </a:r>
            <a:endParaRPr lang="uk-UA" dirty="0"/>
          </a:p>
        </p:txBody>
      </p:sp>
      <p:sp>
        <p:nvSpPr>
          <p:cNvPr id="34" name="Rectangle 7"/>
          <p:cNvSpPr/>
          <p:nvPr userDrawn="1"/>
        </p:nvSpPr>
        <p:spPr>
          <a:xfrm>
            <a:off x="4751818" y="5377341"/>
            <a:ext cx="2687341" cy="192021"/>
          </a:xfrm>
          <a:custGeom>
            <a:avLst/>
            <a:gdLst>
              <a:gd name="connsiteX0" fmla="*/ 0 w 4464050"/>
              <a:gd name="connsiteY0" fmla="*/ 0 h 216024"/>
              <a:gd name="connsiteX1" fmla="*/ 4464050 w 4464050"/>
              <a:gd name="connsiteY1" fmla="*/ 0 h 216024"/>
              <a:gd name="connsiteX2" fmla="*/ 4464050 w 4464050"/>
              <a:gd name="connsiteY2" fmla="*/ 216024 h 216024"/>
              <a:gd name="connsiteX3" fmla="*/ 0 w 4464050"/>
              <a:gd name="connsiteY3" fmla="*/ 216024 h 216024"/>
              <a:gd name="connsiteX4" fmla="*/ 0 w 4464050"/>
              <a:gd name="connsiteY4" fmla="*/ 0 h 216024"/>
              <a:gd name="connsiteX0" fmla="*/ 0 w 4464050"/>
              <a:gd name="connsiteY0" fmla="*/ 0 h 216024"/>
              <a:gd name="connsiteX1" fmla="*/ 4464050 w 4464050"/>
              <a:gd name="connsiteY1" fmla="*/ 0 h 216024"/>
              <a:gd name="connsiteX2" fmla="*/ 4464050 w 4464050"/>
              <a:gd name="connsiteY2" fmla="*/ 216024 h 216024"/>
              <a:gd name="connsiteX3" fmla="*/ 2187105 w 4464050"/>
              <a:gd name="connsiteY3" fmla="*/ 210104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806 h 216830"/>
              <a:gd name="connsiteX1" fmla="*/ 4464050 w 4464050"/>
              <a:gd name="connsiteY1" fmla="*/ 806 h 216830"/>
              <a:gd name="connsiteX2" fmla="*/ 4464050 w 4464050"/>
              <a:gd name="connsiteY2" fmla="*/ 216830 h 216830"/>
              <a:gd name="connsiteX3" fmla="*/ 2212010 w 4464050"/>
              <a:gd name="connsiteY3" fmla="*/ 0 h 216830"/>
              <a:gd name="connsiteX4" fmla="*/ 0 w 4464050"/>
              <a:gd name="connsiteY4" fmla="*/ 216830 h 216830"/>
              <a:gd name="connsiteX5" fmla="*/ 0 w 4464050"/>
              <a:gd name="connsiteY5" fmla="*/ 806 h 216830"/>
              <a:gd name="connsiteX0" fmla="*/ 0 w 4464050"/>
              <a:gd name="connsiteY0" fmla="*/ 0 h 216024"/>
              <a:gd name="connsiteX1" fmla="*/ 4464050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0 w 4464050"/>
              <a:gd name="connsiteY5" fmla="*/ 0 h 216024"/>
              <a:gd name="connsiteX0" fmla="*/ 77190 w 4464050"/>
              <a:gd name="connsiteY0" fmla="*/ 0 h 216024"/>
              <a:gd name="connsiteX1" fmla="*/ 4464050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77190 w 4464050"/>
              <a:gd name="connsiteY5" fmla="*/ 0 h 216024"/>
              <a:gd name="connsiteX0" fmla="*/ 77190 w 4464050"/>
              <a:gd name="connsiteY0" fmla="*/ 0 h 216024"/>
              <a:gd name="connsiteX1" fmla="*/ 4386861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77190 w 4464050"/>
              <a:gd name="connsiteY5" fmla="*/ 0 h 216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4050" h="216024">
                <a:moveTo>
                  <a:pt x="77190" y="0"/>
                </a:moveTo>
                <a:lnTo>
                  <a:pt x="4386861" y="0"/>
                </a:lnTo>
                <a:lnTo>
                  <a:pt x="4464050" y="216024"/>
                </a:lnTo>
                <a:cubicBezTo>
                  <a:pt x="3712384" y="150652"/>
                  <a:pt x="3643989" y="22238"/>
                  <a:pt x="2212010" y="8072"/>
                </a:cubicBezTo>
                <a:cubicBezTo>
                  <a:pt x="1000172" y="22238"/>
                  <a:pt x="736350" y="150652"/>
                  <a:pt x="0" y="216024"/>
                </a:cubicBezTo>
                <a:lnTo>
                  <a:pt x="77190" y="0"/>
                </a:lnTo>
                <a:close/>
              </a:path>
            </a:pathLst>
          </a:custGeom>
          <a:gradFill flip="none" rotWithShape="1">
            <a:gsLst>
              <a:gs pos="100000">
                <a:srgbClr val="111111">
                  <a:alpha val="2000"/>
                </a:srgbClr>
              </a:gs>
              <a:gs pos="0">
                <a:srgbClr val="111111">
                  <a:alpha val="2000"/>
                </a:srgbClr>
              </a:gs>
              <a:gs pos="50000">
                <a:srgbClr val="000000">
                  <a:alpha val="35000"/>
                </a:srgbClr>
              </a:gs>
            </a:gsLst>
            <a:lin ang="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800"/>
          </a:p>
        </p:txBody>
      </p:sp>
      <p:sp>
        <p:nvSpPr>
          <p:cNvPr id="35" name="Picture Placeholder 4"/>
          <p:cNvSpPr>
            <a:spLocks noGrp="1"/>
          </p:cNvSpPr>
          <p:nvPr>
            <p:ph type="pic" sz="quarter" idx="29"/>
          </p:nvPr>
        </p:nvSpPr>
        <p:spPr>
          <a:xfrm>
            <a:off x="4751818" y="3937180"/>
            <a:ext cx="2687341" cy="1440160"/>
          </a:xfrm>
        </p:spPr>
        <p:txBody>
          <a:bodyPr/>
          <a:lstStyle/>
          <a:p>
            <a:r>
              <a:rPr lang="en-US"/>
              <a:t>Click icon to add picture</a:t>
            </a:r>
            <a:endParaRPr lang="uk-UA"/>
          </a:p>
        </p:txBody>
      </p:sp>
      <p:sp>
        <p:nvSpPr>
          <p:cNvPr id="36" name="Text Placeholder 13"/>
          <p:cNvSpPr>
            <a:spLocks noGrp="1"/>
          </p:cNvSpPr>
          <p:nvPr>
            <p:ph type="body" sz="quarter" idx="30" hasCustomPrompt="1"/>
          </p:nvPr>
        </p:nvSpPr>
        <p:spPr>
          <a:xfrm>
            <a:off x="4752107" y="5569361"/>
            <a:ext cx="2495029" cy="576064"/>
          </a:xfrm>
        </p:spPr>
        <p:txBody>
          <a:bodyPr/>
          <a:lstStyle>
            <a:lvl1pPr marL="0" indent="0">
              <a:buNone/>
              <a:defRPr>
                <a:latin typeface="+mj-lt"/>
              </a:defRPr>
            </a:lvl1pPr>
          </a:lstStyle>
          <a:p>
            <a:pPr lvl="0"/>
            <a:r>
              <a:rPr lang="en-US" dirty="0"/>
              <a:t>Subtitle</a:t>
            </a:r>
            <a:endParaRPr lang="uk-UA" dirty="0"/>
          </a:p>
        </p:txBody>
      </p:sp>
      <p:sp>
        <p:nvSpPr>
          <p:cNvPr id="37" name="Rectangle 7"/>
          <p:cNvSpPr/>
          <p:nvPr userDrawn="1"/>
        </p:nvSpPr>
        <p:spPr>
          <a:xfrm>
            <a:off x="8593236" y="5377341"/>
            <a:ext cx="2687341" cy="192021"/>
          </a:xfrm>
          <a:custGeom>
            <a:avLst/>
            <a:gdLst>
              <a:gd name="connsiteX0" fmla="*/ 0 w 4464050"/>
              <a:gd name="connsiteY0" fmla="*/ 0 h 216024"/>
              <a:gd name="connsiteX1" fmla="*/ 4464050 w 4464050"/>
              <a:gd name="connsiteY1" fmla="*/ 0 h 216024"/>
              <a:gd name="connsiteX2" fmla="*/ 4464050 w 4464050"/>
              <a:gd name="connsiteY2" fmla="*/ 216024 h 216024"/>
              <a:gd name="connsiteX3" fmla="*/ 0 w 4464050"/>
              <a:gd name="connsiteY3" fmla="*/ 216024 h 216024"/>
              <a:gd name="connsiteX4" fmla="*/ 0 w 4464050"/>
              <a:gd name="connsiteY4" fmla="*/ 0 h 216024"/>
              <a:gd name="connsiteX0" fmla="*/ 0 w 4464050"/>
              <a:gd name="connsiteY0" fmla="*/ 0 h 216024"/>
              <a:gd name="connsiteX1" fmla="*/ 4464050 w 4464050"/>
              <a:gd name="connsiteY1" fmla="*/ 0 h 216024"/>
              <a:gd name="connsiteX2" fmla="*/ 4464050 w 4464050"/>
              <a:gd name="connsiteY2" fmla="*/ 216024 h 216024"/>
              <a:gd name="connsiteX3" fmla="*/ 2187105 w 4464050"/>
              <a:gd name="connsiteY3" fmla="*/ 210104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806 h 216830"/>
              <a:gd name="connsiteX1" fmla="*/ 4464050 w 4464050"/>
              <a:gd name="connsiteY1" fmla="*/ 806 h 216830"/>
              <a:gd name="connsiteX2" fmla="*/ 4464050 w 4464050"/>
              <a:gd name="connsiteY2" fmla="*/ 216830 h 216830"/>
              <a:gd name="connsiteX3" fmla="*/ 2212010 w 4464050"/>
              <a:gd name="connsiteY3" fmla="*/ 0 h 216830"/>
              <a:gd name="connsiteX4" fmla="*/ 0 w 4464050"/>
              <a:gd name="connsiteY4" fmla="*/ 216830 h 216830"/>
              <a:gd name="connsiteX5" fmla="*/ 0 w 4464050"/>
              <a:gd name="connsiteY5" fmla="*/ 806 h 216830"/>
              <a:gd name="connsiteX0" fmla="*/ 0 w 4464050"/>
              <a:gd name="connsiteY0" fmla="*/ 0 h 216024"/>
              <a:gd name="connsiteX1" fmla="*/ 4464050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0 w 4464050"/>
              <a:gd name="connsiteY5" fmla="*/ 0 h 216024"/>
              <a:gd name="connsiteX0" fmla="*/ 77190 w 4464050"/>
              <a:gd name="connsiteY0" fmla="*/ 0 h 216024"/>
              <a:gd name="connsiteX1" fmla="*/ 4464050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77190 w 4464050"/>
              <a:gd name="connsiteY5" fmla="*/ 0 h 216024"/>
              <a:gd name="connsiteX0" fmla="*/ 77190 w 4464050"/>
              <a:gd name="connsiteY0" fmla="*/ 0 h 216024"/>
              <a:gd name="connsiteX1" fmla="*/ 4386861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77190 w 4464050"/>
              <a:gd name="connsiteY5" fmla="*/ 0 h 216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4050" h="216024">
                <a:moveTo>
                  <a:pt x="77190" y="0"/>
                </a:moveTo>
                <a:lnTo>
                  <a:pt x="4386861" y="0"/>
                </a:lnTo>
                <a:lnTo>
                  <a:pt x="4464050" y="216024"/>
                </a:lnTo>
                <a:cubicBezTo>
                  <a:pt x="3712384" y="150652"/>
                  <a:pt x="3643989" y="22238"/>
                  <a:pt x="2212010" y="8072"/>
                </a:cubicBezTo>
                <a:cubicBezTo>
                  <a:pt x="1000172" y="22238"/>
                  <a:pt x="736350" y="150652"/>
                  <a:pt x="0" y="216024"/>
                </a:cubicBezTo>
                <a:lnTo>
                  <a:pt x="77190" y="0"/>
                </a:lnTo>
                <a:close/>
              </a:path>
            </a:pathLst>
          </a:custGeom>
          <a:gradFill flip="none" rotWithShape="1">
            <a:gsLst>
              <a:gs pos="100000">
                <a:srgbClr val="111111">
                  <a:alpha val="2000"/>
                </a:srgbClr>
              </a:gs>
              <a:gs pos="0">
                <a:srgbClr val="111111">
                  <a:alpha val="2000"/>
                </a:srgbClr>
              </a:gs>
              <a:gs pos="50000">
                <a:srgbClr val="000000">
                  <a:alpha val="35000"/>
                </a:srgbClr>
              </a:gs>
            </a:gsLst>
            <a:lin ang="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800"/>
          </a:p>
        </p:txBody>
      </p:sp>
      <p:sp>
        <p:nvSpPr>
          <p:cNvPr id="38" name="Picture Placeholder 4"/>
          <p:cNvSpPr>
            <a:spLocks noGrp="1"/>
          </p:cNvSpPr>
          <p:nvPr>
            <p:ph type="pic" sz="quarter" idx="31"/>
          </p:nvPr>
        </p:nvSpPr>
        <p:spPr>
          <a:xfrm>
            <a:off x="8593236" y="3937180"/>
            <a:ext cx="2687341" cy="1440160"/>
          </a:xfrm>
        </p:spPr>
        <p:txBody>
          <a:bodyPr/>
          <a:lstStyle/>
          <a:p>
            <a:r>
              <a:rPr lang="en-US"/>
              <a:t>Click icon to add picture</a:t>
            </a:r>
            <a:endParaRPr lang="uk-UA"/>
          </a:p>
        </p:txBody>
      </p:sp>
      <p:sp>
        <p:nvSpPr>
          <p:cNvPr id="39" name="Text Placeholder 13"/>
          <p:cNvSpPr>
            <a:spLocks noGrp="1"/>
          </p:cNvSpPr>
          <p:nvPr>
            <p:ph type="body" sz="quarter" idx="32" hasCustomPrompt="1"/>
          </p:nvPr>
        </p:nvSpPr>
        <p:spPr>
          <a:xfrm>
            <a:off x="8593526" y="5569361"/>
            <a:ext cx="2495029" cy="576064"/>
          </a:xfrm>
        </p:spPr>
        <p:txBody>
          <a:bodyPr/>
          <a:lstStyle>
            <a:lvl1pPr marL="0" indent="0">
              <a:buNone/>
              <a:defRPr>
                <a:latin typeface="+mj-lt"/>
              </a:defRPr>
            </a:lvl1pPr>
          </a:lstStyle>
          <a:p>
            <a:pPr lvl="0"/>
            <a:r>
              <a:rPr lang="en-US" dirty="0"/>
              <a:t>Subtitle</a:t>
            </a:r>
          </a:p>
        </p:txBody>
      </p:sp>
    </p:spTree>
    <p:extLst>
      <p:ext uri="{BB962C8B-B14F-4D97-AF65-F5344CB8AC3E}">
        <p14:creationId xmlns:p14="http://schemas.microsoft.com/office/powerpoint/2010/main" val="199823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6" presetClass="entr" presetSubtype="37" fill="hold" grpId="0" nodeType="afterEffect" nodePh="1">
                                  <p:stCondLst>
                                    <p:cond delay="0"/>
                                  </p:stCondLst>
                                  <p:endCondLst>
                                    <p:cond evt="begin" delay="0">
                                      <p:tn val="13"/>
                                    </p:cond>
                                  </p:end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500"/>
                                        <p:tgtEl>
                                          <p:spTgt spid="5"/>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250"/>
                                        <p:tgtEl>
                                          <p:spTgt spid="8"/>
                                        </p:tgtEl>
                                      </p:cBhvr>
                                    </p:animEffect>
                                  </p:childTnLst>
                                </p:cTn>
                              </p:par>
                            </p:childTnLst>
                          </p:cTn>
                        </p:par>
                        <p:par>
                          <p:cTn id="20" fill="hold">
                            <p:stCondLst>
                              <p:cond delay="1750"/>
                            </p:stCondLst>
                            <p:childTnLst>
                              <p:par>
                                <p:cTn id="21" presetID="16" presetClass="entr" presetSubtype="37" fill="hold" grpId="0" nodeType="afterEffect" nodePh="1">
                                  <p:stCondLst>
                                    <p:cond delay="0"/>
                                  </p:stCondLst>
                                  <p:endCondLst>
                                    <p:cond evt="begin" delay="0">
                                      <p:tn val="21"/>
                                    </p:cond>
                                  </p:endCondLst>
                                  <p:childTnLst>
                                    <p:set>
                                      <p:cBhvr>
                                        <p:cTn id="22" dur="1" fill="hold">
                                          <p:stCondLst>
                                            <p:cond delay="0"/>
                                          </p:stCondLst>
                                        </p:cTn>
                                        <p:tgtEl>
                                          <p:spTgt spid="15"/>
                                        </p:tgtEl>
                                        <p:attrNameLst>
                                          <p:attrName>style.visibility</p:attrName>
                                        </p:attrNameLst>
                                      </p:cBhvr>
                                      <p:to>
                                        <p:strVal val="visible"/>
                                      </p:to>
                                    </p:set>
                                    <p:animEffect transition="in" filter="barn(outVertical)">
                                      <p:cBhvr>
                                        <p:cTn id="23" dur="500"/>
                                        <p:tgtEl>
                                          <p:spTgt spid="15"/>
                                        </p:tgtEl>
                                      </p:cBhvr>
                                    </p:animEffect>
                                  </p:childTnLst>
                                </p:cTn>
                              </p:par>
                            </p:childTnLst>
                          </p:cTn>
                        </p:par>
                        <p:par>
                          <p:cTn id="24" fill="hold">
                            <p:stCondLst>
                              <p:cond delay="225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250"/>
                                        <p:tgtEl>
                                          <p:spTgt spid="12"/>
                                        </p:tgtEl>
                                      </p:cBhvr>
                                    </p:animEffect>
                                  </p:childTnLst>
                                </p:cTn>
                              </p:par>
                            </p:childTnLst>
                          </p:cTn>
                        </p:par>
                        <p:par>
                          <p:cTn id="28" fill="hold">
                            <p:stCondLst>
                              <p:cond delay="2500"/>
                            </p:stCondLst>
                            <p:childTnLst>
                              <p:par>
                                <p:cTn id="29" presetID="16" presetClass="entr" presetSubtype="37" fill="hold" grpId="0" nodeType="afterEffect" nodePh="1">
                                  <p:stCondLst>
                                    <p:cond delay="0"/>
                                  </p:stCondLst>
                                  <p:endCondLst>
                                    <p:cond evt="begin" delay="0">
                                      <p:tn val="29"/>
                                    </p:cond>
                                  </p:endCondLst>
                                  <p:childTnLst>
                                    <p:set>
                                      <p:cBhvr>
                                        <p:cTn id="30" dur="1" fill="hold">
                                          <p:stCondLst>
                                            <p:cond delay="0"/>
                                          </p:stCondLst>
                                        </p:cTn>
                                        <p:tgtEl>
                                          <p:spTgt spid="19"/>
                                        </p:tgtEl>
                                        <p:attrNameLst>
                                          <p:attrName>style.visibility</p:attrName>
                                        </p:attrNameLst>
                                      </p:cBhvr>
                                      <p:to>
                                        <p:strVal val="visible"/>
                                      </p:to>
                                    </p:set>
                                    <p:animEffect transition="in" filter="barn(outVertical)">
                                      <p:cBhvr>
                                        <p:cTn id="31" dur="500"/>
                                        <p:tgtEl>
                                          <p:spTgt spid="19"/>
                                        </p:tgtEl>
                                      </p:cBhvr>
                                    </p:animEffect>
                                  </p:childTnLst>
                                </p:cTn>
                              </p:par>
                            </p:childTnLst>
                          </p:cTn>
                        </p:par>
                        <p:par>
                          <p:cTn id="32" fill="hold">
                            <p:stCondLst>
                              <p:cond delay="3000"/>
                            </p:stCondLst>
                            <p:childTnLst>
                              <p:par>
                                <p:cTn id="33" presetID="22" presetClass="entr" presetSubtype="1"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up)">
                                      <p:cBhvr>
                                        <p:cTn id="35" dur="250"/>
                                        <p:tgtEl>
                                          <p:spTgt spid="18"/>
                                        </p:tgtEl>
                                      </p:cBhvr>
                                    </p:animEffect>
                                  </p:childTnLst>
                                </p:cTn>
                              </p:par>
                            </p:childTnLst>
                          </p:cTn>
                        </p:par>
                        <p:par>
                          <p:cTn id="36" fill="hold">
                            <p:stCondLst>
                              <p:cond delay="3250"/>
                            </p:stCondLst>
                            <p:childTnLst>
                              <p:par>
                                <p:cTn id="37" presetID="16" presetClass="entr" presetSubtype="37" fill="hold" grpId="0" nodeType="afterEffect" nodePh="1">
                                  <p:stCondLst>
                                    <p:cond delay="0"/>
                                  </p:stCondLst>
                                  <p:endCondLst>
                                    <p:cond evt="begin" delay="0">
                                      <p:tn val="37"/>
                                    </p:cond>
                                  </p:endCondLst>
                                  <p:childTnLst>
                                    <p:set>
                                      <p:cBhvr>
                                        <p:cTn id="38" dur="1" fill="hold">
                                          <p:stCondLst>
                                            <p:cond delay="0"/>
                                          </p:stCondLst>
                                        </p:cTn>
                                        <p:tgtEl>
                                          <p:spTgt spid="32"/>
                                        </p:tgtEl>
                                        <p:attrNameLst>
                                          <p:attrName>style.visibility</p:attrName>
                                        </p:attrNameLst>
                                      </p:cBhvr>
                                      <p:to>
                                        <p:strVal val="visible"/>
                                      </p:to>
                                    </p:set>
                                    <p:animEffect transition="in" filter="barn(outVertical)">
                                      <p:cBhvr>
                                        <p:cTn id="39" dur="500"/>
                                        <p:tgtEl>
                                          <p:spTgt spid="32"/>
                                        </p:tgtEl>
                                      </p:cBhvr>
                                    </p:animEffect>
                                  </p:childTnLst>
                                </p:cTn>
                              </p:par>
                            </p:childTnLst>
                          </p:cTn>
                        </p:par>
                        <p:par>
                          <p:cTn id="40" fill="hold">
                            <p:stCondLst>
                              <p:cond delay="3750"/>
                            </p:stCondLst>
                            <p:childTnLst>
                              <p:par>
                                <p:cTn id="41" presetID="22" presetClass="entr" presetSubtype="1" fill="hold" grpId="0"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up)">
                                      <p:cBhvr>
                                        <p:cTn id="43" dur="250"/>
                                        <p:tgtEl>
                                          <p:spTgt spid="31"/>
                                        </p:tgtEl>
                                      </p:cBhvr>
                                    </p:animEffect>
                                  </p:childTnLst>
                                </p:cTn>
                              </p:par>
                            </p:childTnLst>
                          </p:cTn>
                        </p:par>
                        <p:par>
                          <p:cTn id="44" fill="hold">
                            <p:stCondLst>
                              <p:cond delay="4000"/>
                            </p:stCondLst>
                            <p:childTnLst>
                              <p:par>
                                <p:cTn id="45" presetID="16" presetClass="entr" presetSubtype="37" fill="hold" grpId="0" nodeType="afterEffect" nodePh="1">
                                  <p:stCondLst>
                                    <p:cond delay="0"/>
                                  </p:stCondLst>
                                  <p:endCondLst>
                                    <p:cond evt="begin" delay="0">
                                      <p:tn val="45"/>
                                    </p:cond>
                                  </p:endCondLst>
                                  <p:childTnLst>
                                    <p:set>
                                      <p:cBhvr>
                                        <p:cTn id="46" dur="1" fill="hold">
                                          <p:stCondLst>
                                            <p:cond delay="0"/>
                                          </p:stCondLst>
                                        </p:cTn>
                                        <p:tgtEl>
                                          <p:spTgt spid="35"/>
                                        </p:tgtEl>
                                        <p:attrNameLst>
                                          <p:attrName>style.visibility</p:attrName>
                                        </p:attrNameLst>
                                      </p:cBhvr>
                                      <p:to>
                                        <p:strVal val="visible"/>
                                      </p:to>
                                    </p:set>
                                    <p:animEffect transition="in" filter="barn(outVertical)">
                                      <p:cBhvr>
                                        <p:cTn id="47" dur="500"/>
                                        <p:tgtEl>
                                          <p:spTgt spid="35"/>
                                        </p:tgtEl>
                                      </p:cBhvr>
                                    </p:animEffect>
                                  </p:childTnLst>
                                </p:cTn>
                              </p:par>
                            </p:childTnLst>
                          </p:cTn>
                        </p:par>
                        <p:par>
                          <p:cTn id="48" fill="hold">
                            <p:stCondLst>
                              <p:cond delay="4500"/>
                            </p:stCondLst>
                            <p:childTnLst>
                              <p:par>
                                <p:cTn id="49" presetID="22" presetClass="entr" presetSubtype="1" fill="hold" grpId="0" nodeType="after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wipe(up)">
                                      <p:cBhvr>
                                        <p:cTn id="51" dur="250"/>
                                        <p:tgtEl>
                                          <p:spTgt spid="34"/>
                                        </p:tgtEl>
                                      </p:cBhvr>
                                    </p:animEffect>
                                  </p:childTnLst>
                                </p:cTn>
                              </p:par>
                            </p:childTnLst>
                          </p:cTn>
                        </p:par>
                        <p:par>
                          <p:cTn id="52" fill="hold">
                            <p:stCondLst>
                              <p:cond delay="4750"/>
                            </p:stCondLst>
                            <p:childTnLst>
                              <p:par>
                                <p:cTn id="53" presetID="16" presetClass="entr" presetSubtype="37" fill="hold" grpId="0" nodeType="afterEffect" nodePh="1">
                                  <p:stCondLst>
                                    <p:cond delay="0"/>
                                  </p:stCondLst>
                                  <p:endCondLst>
                                    <p:cond evt="begin" delay="0">
                                      <p:tn val="53"/>
                                    </p:cond>
                                  </p:endCondLst>
                                  <p:childTnLst>
                                    <p:set>
                                      <p:cBhvr>
                                        <p:cTn id="54" dur="1" fill="hold">
                                          <p:stCondLst>
                                            <p:cond delay="0"/>
                                          </p:stCondLst>
                                        </p:cTn>
                                        <p:tgtEl>
                                          <p:spTgt spid="38"/>
                                        </p:tgtEl>
                                        <p:attrNameLst>
                                          <p:attrName>style.visibility</p:attrName>
                                        </p:attrNameLst>
                                      </p:cBhvr>
                                      <p:to>
                                        <p:strVal val="visible"/>
                                      </p:to>
                                    </p:set>
                                    <p:animEffect transition="in" filter="barn(outVertical)">
                                      <p:cBhvr>
                                        <p:cTn id="55" dur="500"/>
                                        <p:tgtEl>
                                          <p:spTgt spid="38"/>
                                        </p:tgtEl>
                                      </p:cBhvr>
                                    </p:animEffect>
                                  </p:childTnLst>
                                </p:cTn>
                              </p:par>
                            </p:childTnLst>
                          </p:cTn>
                        </p:par>
                        <p:par>
                          <p:cTn id="56" fill="hold">
                            <p:stCondLst>
                              <p:cond delay="5250"/>
                            </p:stCondLst>
                            <p:childTnLst>
                              <p:par>
                                <p:cTn id="57" presetID="22" presetClass="entr" presetSubtype="1" fill="hold" grpId="0" nodeType="after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wipe(up)">
                                      <p:cBhvr>
                                        <p:cTn id="59" dur="2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5" grpId="0"/>
      <p:bldP spid="12" grpId="0" animBg="1"/>
      <p:bldP spid="15" grpId="0"/>
      <p:bldP spid="18" grpId="0" animBg="1"/>
      <p:bldP spid="19" grpId="0"/>
      <p:bldP spid="31" grpId="0" animBg="1"/>
      <p:bldP spid="32" grpId="0"/>
      <p:bldP spid="34" grpId="0" animBg="1"/>
      <p:bldP spid="35" grpId="0"/>
      <p:bldP spid="37" grpId="0" animBg="1"/>
      <p:bldP spid="38"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8" name="Rectangle 7"/>
          <p:cNvSpPr/>
          <p:nvPr userDrawn="1"/>
        </p:nvSpPr>
        <p:spPr>
          <a:xfrm>
            <a:off x="624420" y="4199872"/>
            <a:ext cx="3263337" cy="192021"/>
          </a:xfrm>
          <a:custGeom>
            <a:avLst/>
            <a:gdLst>
              <a:gd name="connsiteX0" fmla="*/ 0 w 4464050"/>
              <a:gd name="connsiteY0" fmla="*/ 0 h 216024"/>
              <a:gd name="connsiteX1" fmla="*/ 4464050 w 4464050"/>
              <a:gd name="connsiteY1" fmla="*/ 0 h 216024"/>
              <a:gd name="connsiteX2" fmla="*/ 4464050 w 4464050"/>
              <a:gd name="connsiteY2" fmla="*/ 216024 h 216024"/>
              <a:gd name="connsiteX3" fmla="*/ 0 w 4464050"/>
              <a:gd name="connsiteY3" fmla="*/ 216024 h 216024"/>
              <a:gd name="connsiteX4" fmla="*/ 0 w 4464050"/>
              <a:gd name="connsiteY4" fmla="*/ 0 h 216024"/>
              <a:gd name="connsiteX0" fmla="*/ 0 w 4464050"/>
              <a:gd name="connsiteY0" fmla="*/ 0 h 216024"/>
              <a:gd name="connsiteX1" fmla="*/ 4464050 w 4464050"/>
              <a:gd name="connsiteY1" fmla="*/ 0 h 216024"/>
              <a:gd name="connsiteX2" fmla="*/ 4464050 w 4464050"/>
              <a:gd name="connsiteY2" fmla="*/ 216024 h 216024"/>
              <a:gd name="connsiteX3" fmla="*/ 2187105 w 4464050"/>
              <a:gd name="connsiteY3" fmla="*/ 210104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806 h 216830"/>
              <a:gd name="connsiteX1" fmla="*/ 4464050 w 4464050"/>
              <a:gd name="connsiteY1" fmla="*/ 806 h 216830"/>
              <a:gd name="connsiteX2" fmla="*/ 4464050 w 4464050"/>
              <a:gd name="connsiteY2" fmla="*/ 216830 h 216830"/>
              <a:gd name="connsiteX3" fmla="*/ 2212010 w 4464050"/>
              <a:gd name="connsiteY3" fmla="*/ 0 h 216830"/>
              <a:gd name="connsiteX4" fmla="*/ 0 w 4464050"/>
              <a:gd name="connsiteY4" fmla="*/ 216830 h 216830"/>
              <a:gd name="connsiteX5" fmla="*/ 0 w 4464050"/>
              <a:gd name="connsiteY5" fmla="*/ 806 h 216830"/>
              <a:gd name="connsiteX0" fmla="*/ 0 w 4464050"/>
              <a:gd name="connsiteY0" fmla="*/ 0 h 216024"/>
              <a:gd name="connsiteX1" fmla="*/ 4464050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0 w 4464050"/>
              <a:gd name="connsiteY5" fmla="*/ 0 h 216024"/>
              <a:gd name="connsiteX0" fmla="*/ 77190 w 4464050"/>
              <a:gd name="connsiteY0" fmla="*/ 0 h 216024"/>
              <a:gd name="connsiteX1" fmla="*/ 4464050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77190 w 4464050"/>
              <a:gd name="connsiteY5" fmla="*/ 0 h 216024"/>
              <a:gd name="connsiteX0" fmla="*/ 77190 w 4464050"/>
              <a:gd name="connsiteY0" fmla="*/ 0 h 216024"/>
              <a:gd name="connsiteX1" fmla="*/ 4386861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77190 w 4464050"/>
              <a:gd name="connsiteY5" fmla="*/ 0 h 216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4050" h="216024">
                <a:moveTo>
                  <a:pt x="77190" y="0"/>
                </a:moveTo>
                <a:lnTo>
                  <a:pt x="4386861" y="0"/>
                </a:lnTo>
                <a:lnTo>
                  <a:pt x="4464050" y="216024"/>
                </a:lnTo>
                <a:cubicBezTo>
                  <a:pt x="3712384" y="150652"/>
                  <a:pt x="3643989" y="22238"/>
                  <a:pt x="2212010" y="8072"/>
                </a:cubicBezTo>
                <a:cubicBezTo>
                  <a:pt x="1000172" y="22238"/>
                  <a:pt x="736350" y="150652"/>
                  <a:pt x="0" y="216024"/>
                </a:cubicBezTo>
                <a:lnTo>
                  <a:pt x="77190" y="0"/>
                </a:lnTo>
                <a:close/>
              </a:path>
            </a:pathLst>
          </a:custGeom>
          <a:gradFill flip="none" rotWithShape="1">
            <a:gsLst>
              <a:gs pos="100000">
                <a:srgbClr val="111111">
                  <a:alpha val="2000"/>
                </a:srgbClr>
              </a:gs>
              <a:gs pos="0">
                <a:srgbClr val="111111">
                  <a:alpha val="2000"/>
                </a:srgbClr>
              </a:gs>
              <a:gs pos="50000">
                <a:srgbClr val="000000">
                  <a:alpha val="35000"/>
                </a:srgbClr>
              </a:gs>
            </a:gsLst>
            <a:lin ang="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800"/>
          </a:p>
        </p:txBody>
      </p:sp>
      <p:sp>
        <p:nvSpPr>
          <p:cNvPr id="2" name="Title 1"/>
          <p:cNvSpPr>
            <a:spLocks noGrp="1"/>
          </p:cNvSpPr>
          <p:nvPr>
            <p:ph type="title"/>
          </p:nvPr>
        </p:nvSpPr>
        <p:spPr/>
        <p:txBody>
          <a:bodyPr/>
          <a:lstStyle/>
          <a:p>
            <a:r>
              <a:rPr lang="en-US"/>
              <a:t>Click to edit Master title style</a:t>
            </a:r>
            <a:endParaRPr lang="uk-UA" dirty="0"/>
          </a:p>
        </p:txBody>
      </p:sp>
      <p:sp>
        <p:nvSpPr>
          <p:cNvPr id="9" name="Date Placeholder 8"/>
          <p:cNvSpPr>
            <a:spLocks noGrp="1"/>
          </p:cNvSpPr>
          <p:nvPr>
            <p:ph type="dt" sz="half" idx="14"/>
          </p:nvPr>
        </p:nvSpPr>
        <p:spPr>
          <a:xfrm>
            <a:off x="609600" y="6356352"/>
            <a:ext cx="2844800" cy="365125"/>
          </a:xfrm>
          <a:prstGeom prst="rect">
            <a:avLst/>
          </a:prstGeom>
        </p:spPr>
        <p:txBody>
          <a:bodyPr/>
          <a:lstStyle/>
          <a:p>
            <a:r>
              <a:rPr lang="en-US" b="1">
                <a:solidFill>
                  <a:schemeClr val="accent3"/>
                </a:solidFill>
              </a:rPr>
              <a:t>COMPANY</a:t>
            </a:r>
            <a:r>
              <a:rPr lang="en-US"/>
              <a:t>name</a:t>
            </a:r>
            <a:endParaRPr lang="uk-UA" dirty="0"/>
          </a:p>
        </p:txBody>
      </p:sp>
      <p:sp>
        <p:nvSpPr>
          <p:cNvPr id="10" name="Footer Placeholder 9"/>
          <p:cNvSpPr>
            <a:spLocks noGrp="1"/>
          </p:cNvSpPr>
          <p:nvPr>
            <p:ph type="ftr" sz="quarter" idx="15"/>
          </p:nvPr>
        </p:nvSpPr>
        <p:spPr/>
        <p:txBody>
          <a:bodyPr/>
          <a:lstStyle/>
          <a:p>
            <a:r>
              <a:rPr lang="en-US"/>
              <a:t>www.company.com</a:t>
            </a:r>
            <a:endParaRPr lang="uk-UA" dirty="0"/>
          </a:p>
        </p:txBody>
      </p:sp>
      <p:sp>
        <p:nvSpPr>
          <p:cNvPr id="11" name="Slide Number Placeholder 10"/>
          <p:cNvSpPr>
            <a:spLocks noGrp="1"/>
          </p:cNvSpPr>
          <p:nvPr>
            <p:ph type="sldNum" sz="quarter" idx="16"/>
          </p:nvPr>
        </p:nvSpPr>
        <p:spPr/>
        <p:txBody>
          <a:bodyPr/>
          <a:lstStyle/>
          <a:p>
            <a:fld id="{5A12E19C-F0D7-470F-8E3A-FEF858791E3B}" type="slidenum">
              <a:rPr lang="uk-UA" smtClean="0"/>
              <a:pPr/>
              <a:t>‹#›</a:t>
            </a:fld>
            <a:endParaRPr lang="uk-UA"/>
          </a:p>
        </p:txBody>
      </p:sp>
      <p:sp>
        <p:nvSpPr>
          <p:cNvPr id="13" name="Text Placeholder 12"/>
          <p:cNvSpPr>
            <a:spLocks noGrp="1"/>
          </p:cNvSpPr>
          <p:nvPr>
            <p:ph type="body" sz="quarter" idx="17" hasCustomPrompt="1"/>
          </p:nvPr>
        </p:nvSpPr>
        <p:spPr>
          <a:xfrm>
            <a:off x="7344835" y="452967"/>
            <a:ext cx="4222751" cy="480484"/>
          </a:xfrm>
        </p:spPr>
        <p:txBody>
          <a:bodyPr anchor="ctr">
            <a:normAutofit/>
          </a:bodyPr>
          <a:lstStyle>
            <a:lvl1pPr marL="0" indent="0" algn="r">
              <a:buNone/>
              <a:defRPr sz="1000" baseline="0">
                <a:solidFill>
                  <a:srgbClr val="808080"/>
                </a:solidFill>
                <a:latin typeface="+mj-lt"/>
              </a:defRPr>
            </a:lvl1pPr>
          </a:lstStyle>
          <a:p>
            <a:pPr lvl="0"/>
            <a:r>
              <a:rPr lang="en-US" dirty="0"/>
              <a:t>Subtitle is here</a:t>
            </a:r>
            <a:endParaRPr lang="uk-UA" dirty="0"/>
          </a:p>
        </p:txBody>
      </p:sp>
      <p:sp>
        <p:nvSpPr>
          <p:cNvPr id="5" name="Picture Placeholder 4"/>
          <p:cNvSpPr>
            <a:spLocks noGrp="1"/>
          </p:cNvSpPr>
          <p:nvPr>
            <p:ph type="pic" sz="quarter" idx="18"/>
          </p:nvPr>
        </p:nvSpPr>
        <p:spPr>
          <a:xfrm>
            <a:off x="624420" y="1607583"/>
            <a:ext cx="3263337" cy="2591792"/>
          </a:xfrm>
        </p:spPr>
        <p:txBody>
          <a:bodyPr/>
          <a:lstStyle/>
          <a:p>
            <a:r>
              <a:rPr lang="en-US"/>
              <a:t>Click icon to add picture</a:t>
            </a:r>
            <a:endParaRPr lang="uk-UA"/>
          </a:p>
        </p:txBody>
      </p:sp>
      <p:sp>
        <p:nvSpPr>
          <p:cNvPr id="7" name="Content Placeholder 6"/>
          <p:cNvSpPr>
            <a:spLocks noGrp="1"/>
          </p:cNvSpPr>
          <p:nvPr>
            <p:ph sz="quarter" idx="19"/>
          </p:nvPr>
        </p:nvSpPr>
        <p:spPr>
          <a:xfrm>
            <a:off x="624417" y="5253203"/>
            <a:ext cx="3263299" cy="863964"/>
          </a:xfrm>
        </p:spPr>
        <p:txBody>
          <a:bodyPr>
            <a:normAutofit/>
          </a:bodyPr>
          <a:lstStyle>
            <a:lvl1pPr marL="0" indent="0">
              <a:buNone/>
              <a:defRPr sz="1000"/>
            </a:lvl1pPr>
          </a:lstStyle>
          <a:p>
            <a:pPr lvl="0"/>
            <a:r>
              <a:rPr lang="en-US"/>
              <a:t>Edit Master text styles</a:t>
            </a:r>
          </a:p>
        </p:txBody>
      </p:sp>
      <p:sp>
        <p:nvSpPr>
          <p:cNvPr id="14" name="Text Placeholder 13"/>
          <p:cNvSpPr>
            <a:spLocks noGrp="1"/>
          </p:cNvSpPr>
          <p:nvPr>
            <p:ph type="body" sz="quarter" idx="20" hasCustomPrompt="1"/>
          </p:nvPr>
        </p:nvSpPr>
        <p:spPr>
          <a:xfrm>
            <a:off x="624674" y="4581129"/>
            <a:ext cx="2495029" cy="672075"/>
          </a:xfrm>
        </p:spPr>
        <p:txBody>
          <a:bodyPr/>
          <a:lstStyle>
            <a:lvl1pPr marL="0" indent="0">
              <a:buNone/>
              <a:defRPr>
                <a:latin typeface="+mj-lt"/>
              </a:defRPr>
            </a:lvl1pPr>
          </a:lstStyle>
          <a:p>
            <a:pPr lvl="0"/>
            <a:r>
              <a:rPr lang="en-US" dirty="0"/>
              <a:t>Subtitle</a:t>
            </a:r>
            <a:endParaRPr lang="uk-UA" dirty="0"/>
          </a:p>
        </p:txBody>
      </p:sp>
      <p:sp>
        <p:nvSpPr>
          <p:cNvPr id="12" name="Rectangle 7"/>
          <p:cNvSpPr/>
          <p:nvPr userDrawn="1"/>
        </p:nvSpPr>
        <p:spPr>
          <a:xfrm>
            <a:off x="4463821" y="4199872"/>
            <a:ext cx="3263337" cy="192021"/>
          </a:xfrm>
          <a:custGeom>
            <a:avLst/>
            <a:gdLst>
              <a:gd name="connsiteX0" fmla="*/ 0 w 4464050"/>
              <a:gd name="connsiteY0" fmla="*/ 0 h 216024"/>
              <a:gd name="connsiteX1" fmla="*/ 4464050 w 4464050"/>
              <a:gd name="connsiteY1" fmla="*/ 0 h 216024"/>
              <a:gd name="connsiteX2" fmla="*/ 4464050 w 4464050"/>
              <a:gd name="connsiteY2" fmla="*/ 216024 h 216024"/>
              <a:gd name="connsiteX3" fmla="*/ 0 w 4464050"/>
              <a:gd name="connsiteY3" fmla="*/ 216024 h 216024"/>
              <a:gd name="connsiteX4" fmla="*/ 0 w 4464050"/>
              <a:gd name="connsiteY4" fmla="*/ 0 h 216024"/>
              <a:gd name="connsiteX0" fmla="*/ 0 w 4464050"/>
              <a:gd name="connsiteY0" fmla="*/ 0 h 216024"/>
              <a:gd name="connsiteX1" fmla="*/ 4464050 w 4464050"/>
              <a:gd name="connsiteY1" fmla="*/ 0 h 216024"/>
              <a:gd name="connsiteX2" fmla="*/ 4464050 w 4464050"/>
              <a:gd name="connsiteY2" fmla="*/ 216024 h 216024"/>
              <a:gd name="connsiteX3" fmla="*/ 2187105 w 4464050"/>
              <a:gd name="connsiteY3" fmla="*/ 210104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806 h 216830"/>
              <a:gd name="connsiteX1" fmla="*/ 4464050 w 4464050"/>
              <a:gd name="connsiteY1" fmla="*/ 806 h 216830"/>
              <a:gd name="connsiteX2" fmla="*/ 4464050 w 4464050"/>
              <a:gd name="connsiteY2" fmla="*/ 216830 h 216830"/>
              <a:gd name="connsiteX3" fmla="*/ 2212010 w 4464050"/>
              <a:gd name="connsiteY3" fmla="*/ 0 h 216830"/>
              <a:gd name="connsiteX4" fmla="*/ 0 w 4464050"/>
              <a:gd name="connsiteY4" fmla="*/ 216830 h 216830"/>
              <a:gd name="connsiteX5" fmla="*/ 0 w 4464050"/>
              <a:gd name="connsiteY5" fmla="*/ 806 h 216830"/>
              <a:gd name="connsiteX0" fmla="*/ 0 w 4464050"/>
              <a:gd name="connsiteY0" fmla="*/ 0 h 216024"/>
              <a:gd name="connsiteX1" fmla="*/ 4464050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0 w 4464050"/>
              <a:gd name="connsiteY5" fmla="*/ 0 h 216024"/>
              <a:gd name="connsiteX0" fmla="*/ 77190 w 4464050"/>
              <a:gd name="connsiteY0" fmla="*/ 0 h 216024"/>
              <a:gd name="connsiteX1" fmla="*/ 4464050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77190 w 4464050"/>
              <a:gd name="connsiteY5" fmla="*/ 0 h 216024"/>
              <a:gd name="connsiteX0" fmla="*/ 77190 w 4464050"/>
              <a:gd name="connsiteY0" fmla="*/ 0 h 216024"/>
              <a:gd name="connsiteX1" fmla="*/ 4386861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77190 w 4464050"/>
              <a:gd name="connsiteY5" fmla="*/ 0 h 216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4050" h="216024">
                <a:moveTo>
                  <a:pt x="77190" y="0"/>
                </a:moveTo>
                <a:lnTo>
                  <a:pt x="4386861" y="0"/>
                </a:lnTo>
                <a:lnTo>
                  <a:pt x="4464050" y="216024"/>
                </a:lnTo>
                <a:cubicBezTo>
                  <a:pt x="3712384" y="150652"/>
                  <a:pt x="3643989" y="22238"/>
                  <a:pt x="2212010" y="8072"/>
                </a:cubicBezTo>
                <a:cubicBezTo>
                  <a:pt x="1000172" y="22238"/>
                  <a:pt x="736350" y="150652"/>
                  <a:pt x="0" y="216024"/>
                </a:cubicBezTo>
                <a:lnTo>
                  <a:pt x="77190" y="0"/>
                </a:lnTo>
                <a:close/>
              </a:path>
            </a:pathLst>
          </a:custGeom>
          <a:gradFill flip="none" rotWithShape="1">
            <a:gsLst>
              <a:gs pos="100000">
                <a:srgbClr val="111111">
                  <a:alpha val="2000"/>
                </a:srgbClr>
              </a:gs>
              <a:gs pos="0">
                <a:srgbClr val="111111">
                  <a:alpha val="2000"/>
                </a:srgbClr>
              </a:gs>
              <a:gs pos="50000">
                <a:srgbClr val="000000">
                  <a:alpha val="35000"/>
                </a:srgbClr>
              </a:gs>
            </a:gsLst>
            <a:lin ang="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800"/>
          </a:p>
        </p:txBody>
      </p:sp>
      <p:sp>
        <p:nvSpPr>
          <p:cNvPr id="15" name="Picture Placeholder 4"/>
          <p:cNvSpPr>
            <a:spLocks noGrp="1"/>
          </p:cNvSpPr>
          <p:nvPr>
            <p:ph type="pic" sz="quarter" idx="21"/>
          </p:nvPr>
        </p:nvSpPr>
        <p:spPr>
          <a:xfrm>
            <a:off x="4463821" y="1607583"/>
            <a:ext cx="3263337" cy="2591792"/>
          </a:xfrm>
        </p:spPr>
        <p:txBody>
          <a:bodyPr/>
          <a:lstStyle/>
          <a:p>
            <a:r>
              <a:rPr lang="en-US"/>
              <a:t>Click icon to add picture</a:t>
            </a:r>
            <a:endParaRPr lang="uk-UA"/>
          </a:p>
        </p:txBody>
      </p:sp>
      <p:sp>
        <p:nvSpPr>
          <p:cNvPr id="16" name="Content Placeholder 6"/>
          <p:cNvSpPr>
            <a:spLocks noGrp="1"/>
          </p:cNvSpPr>
          <p:nvPr>
            <p:ph sz="quarter" idx="22"/>
          </p:nvPr>
        </p:nvSpPr>
        <p:spPr>
          <a:xfrm>
            <a:off x="4463819" y="5253203"/>
            <a:ext cx="3263299" cy="863964"/>
          </a:xfrm>
        </p:spPr>
        <p:txBody>
          <a:bodyPr>
            <a:normAutofit/>
          </a:bodyPr>
          <a:lstStyle>
            <a:lvl1pPr marL="0" indent="0">
              <a:buNone/>
              <a:defRPr sz="1000"/>
            </a:lvl1pPr>
          </a:lstStyle>
          <a:p>
            <a:pPr lvl="0"/>
            <a:r>
              <a:rPr lang="en-US"/>
              <a:t>Edit Master text styles</a:t>
            </a:r>
          </a:p>
        </p:txBody>
      </p:sp>
      <p:sp>
        <p:nvSpPr>
          <p:cNvPr id="17" name="Text Placeholder 13"/>
          <p:cNvSpPr>
            <a:spLocks noGrp="1"/>
          </p:cNvSpPr>
          <p:nvPr>
            <p:ph type="body" sz="quarter" idx="23" hasCustomPrompt="1"/>
          </p:nvPr>
        </p:nvSpPr>
        <p:spPr>
          <a:xfrm>
            <a:off x="4464075" y="4581129"/>
            <a:ext cx="2495029" cy="672075"/>
          </a:xfrm>
        </p:spPr>
        <p:txBody>
          <a:bodyPr/>
          <a:lstStyle>
            <a:lvl1pPr marL="0" indent="0">
              <a:buNone/>
              <a:defRPr>
                <a:latin typeface="+mj-lt"/>
              </a:defRPr>
            </a:lvl1pPr>
          </a:lstStyle>
          <a:p>
            <a:pPr lvl="0"/>
            <a:r>
              <a:rPr lang="en-US" dirty="0"/>
              <a:t>Subtitle</a:t>
            </a:r>
            <a:endParaRPr lang="uk-UA" dirty="0"/>
          </a:p>
        </p:txBody>
      </p:sp>
      <p:sp>
        <p:nvSpPr>
          <p:cNvPr id="18" name="Rectangle 7"/>
          <p:cNvSpPr/>
          <p:nvPr userDrawn="1"/>
        </p:nvSpPr>
        <p:spPr>
          <a:xfrm>
            <a:off x="8305240" y="4199872"/>
            <a:ext cx="3263337" cy="192021"/>
          </a:xfrm>
          <a:custGeom>
            <a:avLst/>
            <a:gdLst>
              <a:gd name="connsiteX0" fmla="*/ 0 w 4464050"/>
              <a:gd name="connsiteY0" fmla="*/ 0 h 216024"/>
              <a:gd name="connsiteX1" fmla="*/ 4464050 w 4464050"/>
              <a:gd name="connsiteY1" fmla="*/ 0 h 216024"/>
              <a:gd name="connsiteX2" fmla="*/ 4464050 w 4464050"/>
              <a:gd name="connsiteY2" fmla="*/ 216024 h 216024"/>
              <a:gd name="connsiteX3" fmla="*/ 0 w 4464050"/>
              <a:gd name="connsiteY3" fmla="*/ 216024 h 216024"/>
              <a:gd name="connsiteX4" fmla="*/ 0 w 4464050"/>
              <a:gd name="connsiteY4" fmla="*/ 0 h 216024"/>
              <a:gd name="connsiteX0" fmla="*/ 0 w 4464050"/>
              <a:gd name="connsiteY0" fmla="*/ 0 h 216024"/>
              <a:gd name="connsiteX1" fmla="*/ 4464050 w 4464050"/>
              <a:gd name="connsiteY1" fmla="*/ 0 h 216024"/>
              <a:gd name="connsiteX2" fmla="*/ 4464050 w 4464050"/>
              <a:gd name="connsiteY2" fmla="*/ 216024 h 216024"/>
              <a:gd name="connsiteX3" fmla="*/ 2187105 w 4464050"/>
              <a:gd name="connsiteY3" fmla="*/ 210104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806 h 216830"/>
              <a:gd name="connsiteX1" fmla="*/ 4464050 w 4464050"/>
              <a:gd name="connsiteY1" fmla="*/ 806 h 216830"/>
              <a:gd name="connsiteX2" fmla="*/ 4464050 w 4464050"/>
              <a:gd name="connsiteY2" fmla="*/ 216830 h 216830"/>
              <a:gd name="connsiteX3" fmla="*/ 2212010 w 4464050"/>
              <a:gd name="connsiteY3" fmla="*/ 0 h 216830"/>
              <a:gd name="connsiteX4" fmla="*/ 0 w 4464050"/>
              <a:gd name="connsiteY4" fmla="*/ 216830 h 216830"/>
              <a:gd name="connsiteX5" fmla="*/ 0 w 4464050"/>
              <a:gd name="connsiteY5" fmla="*/ 806 h 216830"/>
              <a:gd name="connsiteX0" fmla="*/ 0 w 4464050"/>
              <a:gd name="connsiteY0" fmla="*/ 0 h 216024"/>
              <a:gd name="connsiteX1" fmla="*/ 4464050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0 w 4464050"/>
              <a:gd name="connsiteY5" fmla="*/ 0 h 216024"/>
              <a:gd name="connsiteX0" fmla="*/ 77190 w 4464050"/>
              <a:gd name="connsiteY0" fmla="*/ 0 h 216024"/>
              <a:gd name="connsiteX1" fmla="*/ 4464050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77190 w 4464050"/>
              <a:gd name="connsiteY5" fmla="*/ 0 h 216024"/>
              <a:gd name="connsiteX0" fmla="*/ 77190 w 4464050"/>
              <a:gd name="connsiteY0" fmla="*/ 0 h 216024"/>
              <a:gd name="connsiteX1" fmla="*/ 4386861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77190 w 4464050"/>
              <a:gd name="connsiteY5" fmla="*/ 0 h 216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4050" h="216024">
                <a:moveTo>
                  <a:pt x="77190" y="0"/>
                </a:moveTo>
                <a:lnTo>
                  <a:pt x="4386861" y="0"/>
                </a:lnTo>
                <a:lnTo>
                  <a:pt x="4464050" y="216024"/>
                </a:lnTo>
                <a:cubicBezTo>
                  <a:pt x="3712384" y="150652"/>
                  <a:pt x="3643989" y="22238"/>
                  <a:pt x="2212010" y="8072"/>
                </a:cubicBezTo>
                <a:cubicBezTo>
                  <a:pt x="1000172" y="22238"/>
                  <a:pt x="736350" y="150652"/>
                  <a:pt x="0" y="216024"/>
                </a:cubicBezTo>
                <a:lnTo>
                  <a:pt x="77190" y="0"/>
                </a:lnTo>
                <a:close/>
              </a:path>
            </a:pathLst>
          </a:custGeom>
          <a:gradFill flip="none" rotWithShape="1">
            <a:gsLst>
              <a:gs pos="100000">
                <a:srgbClr val="111111">
                  <a:alpha val="2000"/>
                </a:srgbClr>
              </a:gs>
              <a:gs pos="0">
                <a:srgbClr val="111111">
                  <a:alpha val="2000"/>
                </a:srgbClr>
              </a:gs>
              <a:gs pos="50000">
                <a:srgbClr val="000000">
                  <a:alpha val="35000"/>
                </a:srgbClr>
              </a:gs>
            </a:gsLst>
            <a:lin ang="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800"/>
          </a:p>
        </p:txBody>
      </p:sp>
      <p:sp>
        <p:nvSpPr>
          <p:cNvPr id="19" name="Picture Placeholder 4"/>
          <p:cNvSpPr>
            <a:spLocks noGrp="1"/>
          </p:cNvSpPr>
          <p:nvPr>
            <p:ph type="pic" sz="quarter" idx="24"/>
          </p:nvPr>
        </p:nvSpPr>
        <p:spPr>
          <a:xfrm>
            <a:off x="8305240" y="1607583"/>
            <a:ext cx="3263337" cy="2591792"/>
          </a:xfrm>
        </p:spPr>
        <p:txBody>
          <a:bodyPr/>
          <a:lstStyle/>
          <a:p>
            <a:r>
              <a:rPr lang="en-US"/>
              <a:t>Click icon to add picture</a:t>
            </a:r>
            <a:endParaRPr lang="uk-UA"/>
          </a:p>
        </p:txBody>
      </p:sp>
      <p:sp>
        <p:nvSpPr>
          <p:cNvPr id="20" name="Content Placeholder 6"/>
          <p:cNvSpPr>
            <a:spLocks noGrp="1"/>
          </p:cNvSpPr>
          <p:nvPr>
            <p:ph sz="quarter" idx="25"/>
          </p:nvPr>
        </p:nvSpPr>
        <p:spPr>
          <a:xfrm>
            <a:off x="8305237" y="5253203"/>
            <a:ext cx="3263299" cy="863964"/>
          </a:xfrm>
        </p:spPr>
        <p:txBody>
          <a:bodyPr>
            <a:normAutofit/>
          </a:bodyPr>
          <a:lstStyle>
            <a:lvl1pPr marL="0" indent="0">
              <a:buNone/>
              <a:defRPr sz="1000"/>
            </a:lvl1pPr>
          </a:lstStyle>
          <a:p>
            <a:pPr lvl="0"/>
            <a:r>
              <a:rPr lang="en-US"/>
              <a:t>Edit Master text styles</a:t>
            </a:r>
          </a:p>
        </p:txBody>
      </p:sp>
      <p:sp>
        <p:nvSpPr>
          <p:cNvPr id="21" name="Text Placeholder 13"/>
          <p:cNvSpPr>
            <a:spLocks noGrp="1"/>
          </p:cNvSpPr>
          <p:nvPr>
            <p:ph type="body" sz="quarter" idx="26" hasCustomPrompt="1"/>
          </p:nvPr>
        </p:nvSpPr>
        <p:spPr>
          <a:xfrm>
            <a:off x="8305494" y="4581129"/>
            <a:ext cx="2495029" cy="672075"/>
          </a:xfrm>
        </p:spPr>
        <p:txBody>
          <a:bodyPr/>
          <a:lstStyle>
            <a:lvl1pPr marL="0" indent="0">
              <a:buNone/>
              <a:defRPr>
                <a:latin typeface="+mj-lt"/>
              </a:defRPr>
            </a:lvl1pPr>
          </a:lstStyle>
          <a:p>
            <a:pPr lvl="0"/>
            <a:r>
              <a:rPr lang="en-US" dirty="0"/>
              <a:t>Subtitle</a:t>
            </a:r>
            <a:endParaRPr lang="uk-UA" dirty="0"/>
          </a:p>
        </p:txBody>
      </p:sp>
    </p:spTree>
    <p:extLst>
      <p:ext uri="{BB962C8B-B14F-4D97-AF65-F5344CB8AC3E}">
        <p14:creationId xmlns:p14="http://schemas.microsoft.com/office/powerpoint/2010/main" val="201627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6" presetClass="entr" presetSubtype="37" fill="hold" grpId="0" nodeType="afterEffect" nodePh="1">
                                  <p:stCondLst>
                                    <p:cond delay="0"/>
                                  </p:stCondLst>
                                  <p:endCondLst>
                                    <p:cond evt="begin" delay="0">
                                      <p:tn val="13"/>
                                    </p:cond>
                                  </p:end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500"/>
                                        <p:tgtEl>
                                          <p:spTgt spid="5"/>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250"/>
                                        <p:tgtEl>
                                          <p:spTgt spid="8"/>
                                        </p:tgtEl>
                                      </p:cBhvr>
                                    </p:animEffect>
                                  </p:childTnLst>
                                </p:cTn>
                              </p:par>
                            </p:childTnLst>
                          </p:cTn>
                        </p:par>
                        <p:par>
                          <p:cTn id="20" fill="hold">
                            <p:stCondLst>
                              <p:cond delay="1750"/>
                            </p:stCondLst>
                            <p:childTnLst>
                              <p:par>
                                <p:cTn id="21" presetID="16" presetClass="entr" presetSubtype="37" fill="hold" grpId="0" nodeType="afterEffect" nodePh="1">
                                  <p:stCondLst>
                                    <p:cond delay="0"/>
                                  </p:stCondLst>
                                  <p:endCondLst>
                                    <p:cond evt="begin" delay="0">
                                      <p:tn val="21"/>
                                    </p:cond>
                                  </p:endCondLst>
                                  <p:childTnLst>
                                    <p:set>
                                      <p:cBhvr>
                                        <p:cTn id="22" dur="1" fill="hold">
                                          <p:stCondLst>
                                            <p:cond delay="0"/>
                                          </p:stCondLst>
                                        </p:cTn>
                                        <p:tgtEl>
                                          <p:spTgt spid="15"/>
                                        </p:tgtEl>
                                        <p:attrNameLst>
                                          <p:attrName>style.visibility</p:attrName>
                                        </p:attrNameLst>
                                      </p:cBhvr>
                                      <p:to>
                                        <p:strVal val="visible"/>
                                      </p:to>
                                    </p:set>
                                    <p:animEffect transition="in" filter="barn(outVertical)">
                                      <p:cBhvr>
                                        <p:cTn id="23" dur="500"/>
                                        <p:tgtEl>
                                          <p:spTgt spid="15"/>
                                        </p:tgtEl>
                                      </p:cBhvr>
                                    </p:animEffect>
                                  </p:childTnLst>
                                </p:cTn>
                              </p:par>
                            </p:childTnLst>
                          </p:cTn>
                        </p:par>
                        <p:par>
                          <p:cTn id="24" fill="hold">
                            <p:stCondLst>
                              <p:cond delay="225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250"/>
                                        <p:tgtEl>
                                          <p:spTgt spid="12"/>
                                        </p:tgtEl>
                                      </p:cBhvr>
                                    </p:animEffect>
                                  </p:childTnLst>
                                </p:cTn>
                              </p:par>
                            </p:childTnLst>
                          </p:cTn>
                        </p:par>
                        <p:par>
                          <p:cTn id="28" fill="hold">
                            <p:stCondLst>
                              <p:cond delay="2500"/>
                            </p:stCondLst>
                            <p:childTnLst>
                              <p:par>
                                <p:cTn id="29" presetID="16" presetClass="entr" presetSubtype="37" fill="hold" grpId="0" nodeType="afterEffect" nodePh="1">
                                  <p:stCondLst>
                                    <p:cond delay="0"/>
                                  </p:stCondLst>
                                  <p:endCondLst>
                                    <p:cond evt="begin" delay="0">
                                      <p:tn val="29"/>
                                    </p:cond>
                                  </p:endCondLst>
                                  <p:childTnLst>
                                    <p:set>
                                      <p:cBhvr>
                                        <p:cTn id="30" dur="1" fill="hold">
                                          <p:stCondLst>
                                            <p:cond delay="0"/>
                                          </p:stCondLst>
                                        </p:cTn>
                                        <p:tgtEl>
                                          <p:spTgt spid="19"/>
                                        </p:tgtEl>
                                        <p:attrNameLst>
                                          <p:attrName>style.visibility</p:attrName>
                                        </p:attrNameLst>
                                      </p:cBhvr>
                                      <p:to>
                                        <p:strVal val="visible"/>
                                      </p:to>
                                    </p:set>
                                    <p:animEffect transition="in" filter="barn(outVertical)">
                                      <p:cBhvr>
                                        <p:cTn id="31" dur="500"/>
                                        <p:tgtEl>
                                          <p:spTgt spid="19"/>
                                        </p:tgtEl>
                                      </p:cBhvr>
                                    </p:animEffect>
                                  </p:childTnLst>
                                </p:cTn>
                              </p:par>
                            </p:childTnLst>
                          </p:cTn>
                        </p:par>
                        <p:par>
                          <p:cTn id="32" fill="hold">
                            <p:stCondLst>
                              <p:cond delay="3000"/>
                            </p:stCondLst>
                            <p:childTnLst>
                              <p:par>
                                <p:cTn id="33" presetID="22" presetClass="entr" presetSubtype="1"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up)">
                                      <p:cBhvr>
                                        <p:cTn id="35"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5" grpId="0"/>
      <p:bldP spid="12" grpId="0" animBg="1"/>
      <p:bldP spid="15" grpId="0"/>
      <p:bldP spid="18" grpId="0" animBg="1"/>
      <p:bldP spid="19"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lvl1pPr>
              <a:defRPr b="1" i="1">
                <a:solidFill>
                  <a:srgbClr val="00BCDB"/>
                </a:solidFill>
                <a:latin typeface="Verdana" charset="0"/>
                <a:ea typeface="Verdana" charset="0"/>
                <a:cs typeface="Verdana" charset="0"/>
              </a:defRPr>
            </a:lvl1pPr>
          </a:lstStyle>
          <a:p>
            <a:r>
              <a:rPr lang="en-US"/>
              <a:t>Click to edit Master title style</a:t>
            </a:r>
            <a:endParaRPr lang="en-US" dirty="0"/>
          </a:p>
        </p:txBody>
      </p:sp>
      <p:sp>
        <p:nvSpPr>
          <p:cNvPr id="3" name="Content Placeholder 2"/>
          <p:cNvSpPr>
            <a:spLocks noGrp="1"/>
          </p:cNvSpPr>
          <p:nvPr>
            <p:ph idx="1" hasCustomPrompt="1"/>
          </p:nvPr>
        </p:nvSpPr>
        <p:spPr/>
        <p:txBody>
          <a:bodyPr/>
          <a:lstStyle>
            <a:lvl1pPr>
              <a:defRPr sz="2800">
                <a:solidFill>
                  <a:schemeClr val="tx1">
                    <a:lumMod val="75000"/>
                    <a:lumOff val="25000"/>
                  </a:schemeClr>
                </a:solidFill>
              </a:defRPr>
            </a:lvl1pPr>
            <a:lvl2pPr>
              <a:defRPr b="0" i="0">
                <a:latin typeface="Verdana" charset="0"/>
                <a:ea typeface="Verdana" charset="0"/>
                <a:cs typeface="Verdana" charset="0"/>
              </a:defRPr>
            </a:lvl2pPr>
            <a:lvl3pPr>
              <a:defRPr b="0" i="0">
                <a:latin typeface="Verdana" charset="0"/>
                <a:ea typeface="Verdana" charset="0"/>
                <a:cs typeface="Verdana" charset="0"/>
              </a:defRPr>
            </a:lvl3pPr>
            <a:lvl4pPr>
              <a:defRPr b="0" i="0">
                <a:latin typeface="Verdana" charset="0"/>
                <a:ea typeface="Verdana" charset="0"/>
                <a:cs typeface="Verdana" charset="0"/>
              </a:defRPr>
            </a:lvl4pPr>
            <a:lvl5pPr>
              <a:defRPr b="0" i="0">
                <a:latin typeface="Verdana" charset="0"/>
                <a:ea typeface="Verdana" charset="0"/>
                <a:cs typeface="Verdana"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4CF0BD-5839-AA48-98BE-2DDEA9F93B8B}" type="slidenum">
              <a:rPr lang="en-US" smtClean="0"/>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5400" y="6311900"/>
            <a:ext cx="2743200" cy="406739"/>
          </a:xfrm>
          <a:prstGeom prst="rect">
            <a:avLst/>
          </a:prstGeom>
        </p:spPr>
      </p:pic>
    </p:spTree>
    <p:extLst>
      <p:ext uri="{BB962C8B-B14F-4D97-AF65-F5344CB8AC3E}">
        <p14:creationId xmlns:p14="http://schemas.microsoft.com/office/powerpoint/2010/main" val="181681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uk-UA" dirty="0"/>
          </a:p>
        </p:txBody>
      </p:sp>
      <p:sp>
        <p:nvSpPr>
          <p:cNvPr id="9" name="Date Placeholder 8"/>
          <p:cNvSpPr>
            <a:spLocks noGrp="1"/>
          </p:cNvSpPr>
          <p:nvPr>
            <p:ph type="dt" sz="half" idx="14"/>
          </p:nvPr>
        </p:nvSpPr>
        <p:spPr>
          <a:xfrm>
            <a:off x="609600" y="6356352"/>
            <a:ext cx="2844800" cy="365125"/>
          </a:xfrm>
          <a:prstGeom prst="rect">
            <a:avLst/>
          </a:prstGeom>
        </p:spPr>
        <p:txBody>
          <a:bodyPr/>
          <a:lstStyle/>
          <a:p>
            <a:r>
              <a:rPr lang="en-US" b="1">
                <a:solidFill>
                  <a:schemeClr val="accent3"/>
                </a:solidFill>
              </a:rPr>
              <a:t>COMPANY</a:t>
            </a:r>
            <a:r>
              <a:rPr lang="en-US"/>
              <a:t>name</a:t>
            </a:r>
            <a:endParaRPr lang="uk-UA" dirty="0"/>
          </a:p>
        </p:txBody>
      </p:sp>
      <p:sp>
        <p:nvSpPr>
          <p:cNvPr id="10" name="Footer Placeholder 9"/>
          <p:cNvSpPr>
            <a:spLocks noGrp="1"/>
          </p:cNvSpPr>
          <p:nvPr>
            <p:ph type="ftr" sz="quarter" idx="15"/>
          </p:nvPr>
        </p:nvSpPr>
        <p:spPr/>
        <p:txBody>
          <a:bodyPr/>
          <a:lstStyle/>
          <a:p>
            <a:r>
              <a:rPr lang="en-US"/>
              <a:t>www.company.com</a:t>
            </a:r>
            <a:endParaRPr lang="uk-UA" dirty="0"/>
          </a:p>
        </p:txBody>
      </p:sp>
      <p:sp>
        <p:nvSpPr>
          <p:cNvPr id="11" name="Slide Number Placeholder 10"/>
          <p:cNvSpPr>
            <a:spLocks noGrp="1"/>
          </p:cNvSpPr>
          <p:nvPr>
            <p:ph type="sldNum" sz="quarter" idx="16"/>
          </p:nvPr>
        </p:nvSpPr>
        <p:spPr/>
        <p:txBody>
          <a:bodyPr/>
          <a:lstStyle/>
          <a:p>
            <a:fld id="{5A12E19C-F0D7-470F-8E3A-FEF858791E3B}" type="slidenum">
              <a:rPr lang="uk-UA" smtClean="0"/>
              <a:pPr/>
              <a:t>‹#›</a:t>
            </a:fld>
            <a:endParaRPr lang="uk-UA"/>
          </a:p>
        </p:txBody>
      </p:sp>
      <p:sp>
        <p:nvSpPr>
          <p:cNvPr id="13" name="Text Placeholder 12"/>
          <p:cNvSpPr>
            <a:spLocks noGrp="1"/>
          </p:cNvSpPr>
          <p:nvPr>
            <p:ph type="body" sz="quarter" idx="17" hasCustomPrompt="1"/>
          </p:nvPr>
        </p:nvSpPr>
        <p:spPr>
          <a:xfrm>
            <a:off x="7344835" y="452967"/>
            <a:ext cx="4222751" cy="480484"/>
          </a:xfrm>
        </p:spPr>
        <p:txBody>
          <a:bodyPr anchor="ctr">
            <a:normAutofit/>
          </a:bodyPr>
          <a:lstStyle>
            <a:lvl1pPr marL="0" indent="0" algn="r">
              <a:buNone/>
              <a:defRPr sz="1000" baseline="0">
                <a:solidFill>
                  <a:srgbClr val="808080"/>
                </a:solidFill>
                <a:latin typeface="+mj-lt"/>
              </a:defRPr>
            </a:lvl1pPr>
          </a:lstStyle>
          <a:p>
            <a:pPr lvl="0"/>
            <a:r>
              <a:rPr lang="en-US" dirty="0"/>
              <a:t>Subtitle is here</a:t>
            </a:r>
            <a:endParaRPr lang="uk-UA" dirty="0"/>
          </a:p>
        </p:txBody>
      </p:sp>
      <p:sp>
        <p:nvSpPr>
          <p:cNvPr id="4" name="Picture Placeholder 3"/>
          <p:cNvSpPr>
            <a:spLocks noGrp="1"/>
          </p:cNvSpPr>
          <p:nvPr>
            <p:ph type="pic" sz="quarter" idx="18"/>
          </p:nvPr>
        </p:nvSpPr>
        <p:spPr>
          <a:xfrm>
            <a:off x="5405956" y="1772008"/>
            <a:ext cx="1380088" cy="1036800"/>
          </a:xfrm>
          <a:prstGeom prst="ellipse">
            <a:avLst/>
          </a:prstGeom>
        </p:spPr>
        <p:txBody>
          <a:bodyPr/>
          <a:lstStyle>
            <a:lvl1pPr marL="0" indent="0">
              <a:buNone/>
              <a:defRPr/>
            </a:lvl1pPr>
          </a:lstStyle>
          <a:p>
            <a:r>
              <a:rPr lang="en-US"/>
              <a:t>Click icon to add picture</a:t>
            </a:r>
            <a:endParaRPr lang="uk-UA" dirty="0"/>
          </a:p>
        </p:txBody>
      </p:sp>
      <p:sp>
        <p:nvSpPr>
          <p:cNvPr id="22" name="Text Placeholder 21"/>
          <p:cNvSpPr>
            <a:spLocks noGrp="1"/>
          </p:cNvSpPr>
          <p:nvPr>
            <p:ph type="body" sz="quarter" idx="19"/>
          </p:nvPr>
        </p:nvSpPr>
        <p:spPr>
          <a:xfrm>
            <a:off x="6270054" y="1700809"/>
            <a:ext cx="3839633" cy="12481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24" name="Picture Placeholder 3"/>
          <p:cNvSpPr>
            <a:spLocks noGrp="1"/>
          </p:cNvSpPr>
          <p:nvPr>
            <p:ph type="pic" sz="quarter" idx="20"/>
          </p:nvPr>
        </p:nvSpPr>
        <p:spPr>
          <a:xfrm>
            <a:off x="1199456" y="3407480"/>
            <a:ext cx="990189" cy="741600"/>
          </a:xfrm>
          <a:prstGeom prst="ellipse">
            <a:avLst/>
          </a:prstGeom>
        </p:spPr>
        <p:txBody>
          <a:bodyPr/>
          <a:lstStyle>
            <a:lvl1pPr marL="0" indent="0">
              <a:buNone/>
              <a:defRPr/>
            </a:lvl1pPr>
          </a:lstStyle>
          <a:p>
            <a:r>
              <a:rPr lang="en-US"/>
              <a:t>Click icon to add picture</a:t>
            </a:r>
            <a:endParaRPr lang="uk-UA" dirty="0"/>
          </a:p>
        </p:txBody>
      </p:sp>
      <p:sp>
        <p:nvSpPr>
          <p:cNvPr id="25" name="Text Placeholder 21"/>
          <p:cNvSpPr>
            <a:spLocks noGrp="1"/>
          </p:cNvSpPr>
          <p:nvPr>
            <p:ph type="body" sz="quarter" idx="21" hasCustomPrompt="1"/>
          </p:nvPr>
        </p:nvSpPr>
        <p:spPr>
          <a:xfrm>
            <a:off x="1868604" y="3332989"/>
            <a:ext cx="2400267" cy="864824"/>
          </a:xfrm>
        </p:spPr>
        <p:txBody>
          <a:bodyPr>
            <a:normAutofit/>
          </a:bodyPr>
          <a:lstStyle>
            <a:lvl1pPr marL="0" indent="0">
              <a:buNone/>
              <a:defRPr sz="1000"/>
            </a:lvl1pPr>
          </a:lstStyle>
          <a:p>
            <a:pPr lvl="0"/>
            <a:r>
              <a:rPr lang="en-US" dirty="0"/>
              <a:t>text</a:t>
            </a:r>
            <a:endParaRPr lang="uk-UA" dirty="0"/>
          </a:p>
        </p:txBody>
      </p:sp>
      <p:sp>
        <p:nvSpPr>
          <p:cNvPr id="26" name="Picture Placeholder 3"/>
          <p:cNvSpPr>
            <a:spLocks noGrp="1"/>
          </p:cNvSpPr>
          <p:nvPr>
            <p:ph type="pic" sz="quarter" idx="22"/>
          </p:nvPr>
        </p:nvSpPr>
        <p:spPr>
          <a:xfrm>
            <a:off x="4559828" y="3407480"/>
            <a:ext cx="990189" cy="741600"/>
          </a:xfrm>
          <a:prstGeom prst="ellipse">
            <a:avLst/>
          </a:prstGeom>
        </p:spPr>
        <p:txBody>
          <a:bodyPr/>
          <a:lstStyle>
            <a:lvl1pPr marL="0" indent="0">
              <a:buNone/>
              <a:defRPr/>
            </a:lvl1pPr>
          </a:lstStyle>
          <a:p>
            <a:r>
              <a:rPr lang="en-US"/>
              <a:t>Click icon to add picture</a:t>
            </a:r>
            <a:endParaRPr lang="uk-UA" dirty="0"/>
          </a:p>
        </p:txBody>
      </p:sp>
      <p:sp>
        <p:nvSpPr>
          <p:cNvPr id="27" name="Text Placeholder 21"/>
          <p:cNvSpPr>
            <a:spLocks noGrp="1"/>
          </p:cNvSpPr>
          <p:nvPr>
            <p:ph type="body" sz="quarter" idx="23" hasCustomPrompt="1"/>
          </p:nvPr>
        </p:nvSpPr>
        <p:spPr>
          <a:xfrm>
            <a:off x="5228976" y="3332989"/>
            <a:ext cx="2400267" cy="864824"/>
          </a:xfrm>
        </p:spPr>
        <p:txBody>
          <a:bodyPr>
            <a:normAutofit/>
          </a:bodyPr>
          <a:lstStyle>
            <a:lvl1pPr marL="0" indent="0">
              <a:buNone/>
              <a:defRPr sz="1000"/>
            </a:lvl1pPr>
          </a:lstStyle>
          <a:p>
            <a:pPr lvl="0"/>
            <a:r>
              <a:rPr lang="en-US" dirty="0"/>
              <a:t>text</a:t>
            </a:r>
            <a:endParaRPr lang="uk-UA" dirty="0"/>
          </a:p>
        </p:txBody>
      </p:sp>
      <p:sp>
        <p:nvSpPr>
          <p:cNvPr id="28" name="Picture Placeholder 3"/>
          <p:cNvSpPr>
            <a:spLocks noGrp="1"/>
          </p:cNvSpPr>
          <p:nvPr>
            <p:ph type="pic" sz="quarter" idx="24"/>
          </p:nvPr>
        </p:nvSpPr>
        <p:spPr>
          <a:xfrm>
            <a:off x="7920202" y="3407480"/>
            <a:ext cx="990189" cy="741600"/>
          </a:xfrm>
          <a:prstGeom prst="ellipse">
            <a:avLst/>
          </a:prstGeom>
        </p:spPr>
        <p:txBody>
          <a:bodyPr/>
          <a:lstStyle>
            <a:lvl1pPr marL="0" indent="0">
              <a:buNone/>
              <a:defRPr/>
            </a:lvl1pPr>
          </a:lstStyle>
          <a:p>
            <a:r>
              <a:rPr lang="en-US"/>
              <a:t>Click icon to add picture</a:t>
            </a:r>
            <a:endParaRPr lang="uk-UA" dirty="0"/>
          </a:p>
        </p:txBody>
      </p:sp>
      <p:sp>
        <p:nvSpPr>
          <p:cNvPr id="29" name="Text Placeholder 21"/>
          <p:cNvSpPr>
            <a:spLocks noGrp="1"/>
          </p:cNvSpPr>
          <p:nvPr>
            <p:ph type="body" sz="quarter" idx="25" hasCustomPrompt="1"/>
          </p:nvPr>
        </p:nvSpPr>
        <p:spPr>
          <a:xfrm>
            <a:off x="8589349" y="3332989"/>
            <a:ext cx="2400267" cy="864824"/>
          </a:xfrm>
        </p:spPr>
        <p:txBody>
          <a:bodyPr>
            <a:normAutofit/>
          </a:bodyPr>
          <a:lstStyle>
            <a:lvl1pPr marL="0" indent="0">
              <a:buNone/>
              <a:defRPr sz="1000"/>
            </a:lvl1pPr>
          </a:lstStyle>
          <a:p>
            <a:pPr lvl="0"/>
            <a:r>
              <a:rPr lang="en-US" dirty="0"/>
              <a:t>text</a:t>
            </a:r>
            <a:endParaRPr lang="uk-UA" dirty="0"/>
          </a:p>
        </p:txBody>
      </p:sp>
    </p:spTree>
    <p:extLst>
      <p:ext uri="{BB962C8B-B14F-4D97-AF65-F5344CB8AC3E}">
        <p14:creationId xmlns:p14="http://schemas.microsoft.com/office/powerpoint/2010/main" val="20612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53" presetClass="entr" presetSubtype="16" fill="hold" grpId="0" nodeType="afterEffect" nodePh="1">
                                  <p:stCondLst>
                                    <p:cond delay="0"/>
                                  </p:stCondLst>
                                  <p:endCondLst>
                                    <p:cond evt="begin" delay="0">
                                      <p:tn val="13"/>
                                    </p:cond>
                                  </p:end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par>
                          <p:cTn id="22" fill="hold">
                            <p:stCondLst>
                              <p:cond delay="2000"/>
                            </p:stCondLst>
                            <p:childTnLst>
                              <p:par>
                                <p:cTn id="23" presetID="53" presetClass="entr" presetSubtype="16" fill="hold" grpId="0" nodeType="afterEffect" nodePh="1">
                                  <p:stCondLst>
                                    <p:cond delay="0"/>
                                  </p:stCondLst>
                                  <p:endCondLst>
                                    <p:cond evt="begin" delay="0">
                                      <p:tn val="23"/>
                                    </p:cond>
                                  </p:endCondLst>
                                  <p:childTnLst>
                                    <p:set>
                                      <p:cBhvr>
                                        <p:cTn id="24" dur="1" fill="hold">
                                          <p:stCondLst>
                                            <p:cond delay="0"/>
                                          </p:stCondLst>
                                        </p:cTn>
                                        <p:tgtEl>
                                          <p:spTgt spid="24"/>
                                        </p:tgtEl>
                                        <p:attrNameLst>
                                          <p:attrName>style.visibility</p:attrName>
                                        </p:attrNameLst>
                                      </p:cBhvr>
                                      <p:to>
                                        <p:strVal val="visible"/>
                                      </p:to>
                                    </p:set>
                                    <p:anim calcmode="lin" valueType="num">
                                      <p:cBhvr>
                                        <p:cTn id="25" dur="500" fill="hold"/>
                                        <p:tgtEl>
                                          <p:spTgt spid="24"/>
                                        </p:tgtEl>
                                        <p:attrNameLst>
                                          <p:attrName>ppt_w</p:attrName>
                                        </p:attrNameLst>
                                      </p:cBhvr>
                                      <p:tavLst>
                                        <p:tav tm="0">
                                          <p:val>
                                            <p:fltVal val="0"/>
                                          </p:val>
                                        </p:tav>
                                        <p:tav tm="100000">
                                          <p:val>
                                            <p:strVal val="#ppt_w"/>
                                          </p:val>
                                        </p:tav>
                                      </p:tavLst>
                                    </p:anim>
                                    <p:anim calcmode="lin" valueType="num">
                                      <p:cBhvr>
                                        <p:cTn id="26" dur="500" fill="hold"/>
                                        <p:tgtEl>
                                          <p:spTgt spid="24"/>
                                        </p:tgtEl>
                                        <p:attrNameLst>
                                          <p:attrName>ppt_h</p:attrName>
                                        </p:attrNameLst>
                                      </p:cBhvr>
                                      <p:tavLst>
                                        <p:tav tm="0">
                                          <p:val>
                                            <p:fltVal val="0"/>
                                          </p:val>
                                        </p:tav>
                                        <p:tav tm="100000">
                                          <p:val>
                                            <p:strVal val="#ppt_h"/>
                                          </p:val>
                                        </p:tav>
                                      </p:tavLst>
                                    </p:anim>
                                    <p:animEffect transition="in" filter="fade">
                                      <p:cBhvr>
                                        <p:cTn id="27" dur="500"/>
                                        <p:tgtEl>
                                          <p:spTgt spid="24"/>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par>
                          <p:cTn id="32" fill="hold">
                            <p:stCondLst>
                              <p:cond delay="3000"/>
                            </p:stCondLst>
                            <p:childTnLst>
                              <p:par>
                                <p:cTn id="33" presetID="53" presetClass="entr" presetSubtype="16" fill="hold" grpId="0" nodeType="afterEffect" nodePh="1">
                                  <p:stCondLst>
                                    <p:cond delay="0"/>
                                  </p:stCondLst>
                                  <p:endCondLst>
                                    <p:cond evt="begin" delay="0">
                                      <p:tn val="33"/>
                                    </p:cond>
                                  </p:end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childTnLst>
                          </p:cTn>
                        </p:par>
                        <p:par>
                          <p:cTn id="42" fill="hold">
                            <p:stCondLst>
                              <p:cond delay="4000"/>
                            </p:stCondLst>
                            <p:childTnLst>
                              <p:par>
                                <p:cTn id="43" presetID="53" presetClass="entr" presetSubtype="16" fill="hold" grpId="0" nodeType="afterEffect" nodePh="1">
                                  <p:stCondLst>
                                    <p:cond delay="0"/>
                                  </p:stCondLst>
                                  <p:endCondLst>
                                    <p:cond evt="begin" delay="0">
                                      <p:tn val="43"/>
                                    </p:cond>
                                  </p:endCondLst>
                                  <p:childTnLst>
                                    <p:set>
                                      <p:cBhvr>
                                        <p:cTn id="44" dur="1" fill="hold">
                                          <p:stCondLst>
                                            <p:cond delay="0"/>
                                          </p:stCondLst>
                                        </p:cTn>
                                        <p:tgtEl>
                                          <p:spTgt spid="28"/>
                                        </p:tgtEl>
                                        <p:attrNameLst>
                                          <p:attrName>style.visibility</p:attrName>
                                        </p:attrNameLst>
                                      </p:cBhvr>
                                      <p:to>
                                        <p:strVal val="visible"/>
                                      </p:to>
                                    </p:set>
                                    <p:anim calcmode="lin" valueType="num">
                                      <p:cBhvr>
                                        <p:cTn id="45" dur="500" fill="hold"/>
                                        <p:tgtEl>
                                          <p:spTgt spid="28"/>
                                        </p:tgtEl>
                                        <p:attrNameLst>
                                          <p:attrName>ppt_w</p:attrName>
                                        </p:attrNameLst>
                                      </p:cBhvr>
                                      <p:tavLst>
                                        <p:tav tm="0">
                                          <p:val>
                                            <p:fltVal val="0"/>
                                          </p:val>
                                        </p:tav>
                                        <p:tav tm="100000">
                                          <p:val>
                                            <p:strVal val="#ppt_w"/>
                                          </p:val>
                                        </p:tav>
                                      </p:tavLst>
                                    </p:anim>
                                    <p:anim calcmode="lin" valueType="num">
                                      <p:cBhvr>
                                        <p:cTn id="46" dur="500" fill="hold"/>
                                        <p:tgtEl>
                                          <p:spTgt spid="28"/>
                                        </p:tgtEl>
                                        <p:attrNameLst>
                                          <p:attrName>ppt_h</p:attrName>
                                        </p:attrNameLst>
                                      </p:cBhvr>
                                      <p:tavLst>
                                        <p:tav tm="0">
                                          <p:val>
                                            <p:fltVal val="0"/>
                                          </p:val>
                                        </p:tav>
                                        <p:tav tm="100000">
                                          <p:val>
                                            <p:strVal val="#ppt_h"/>
                                          </p:val>
                                        </p:tav>
                                      </p:tavLst>
                                    </p:anim>
                                    <p:animEffect transition="in" filter="fade">
                                      <p:cBhvr>
                                        <p:cTn id="47" dur="500"/>
                                        <p:tgtEl>
                                          <p:spTgt spid="28"/>
                                        </p:tgtEl>
                                      </p:cBhvr>
                                    </p:animEffect>
                                  </p:childTnLst>
                                </p:cTn>
                              </p:par>
                            </p:childTnLst>
                          </p:cTn>
                        </p:par>
                        <p:par>
                          <p:cTn id="48" fill="hold">
                            <p:stCondLst>
                              <p:cond delay="4500"/>
                            </p:stCondLst>
                            <p:childTnLst>
                              <p:par>
                                <p:cTn id="49" presetID="10" presetClass="entr" presetSubtype="0"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4" grpId="0"/>
      <p:bldP spid="22" grpId="0">
        <p:tmplLst>
          <p:tmpl>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4" grpId="0"/>
      <p:bldP spid="25" grpId="0">
        <p:tmplLst>
          <p:tmpl>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bldP spid="27" grpId="0">
        <p:tmplLst>
          <p:tmpl>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bldP spid="29" grpId="0">
        <p:tmplLst>
          <p:tmpl>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uk-UA" dirty="0"/>
          </a:p>
        </p:txBody>
      </p:sp>
      <p:sp>
        <p:nvSpPr>
          <p:cNvPr id="9" name="Date Placeholder 8"/>
          <p:cNvSpPr>
            <a:spLocks noGrp="1"/>
          </p:cNvSpPr>
          <p:nvPr>
            <p:ph type="dt" sz="half" idx="14"/>
          </p:nvPr>
        </p:nvSpPr>
        <p:spPr>
          <a:xfrm>
            <a:off x="609600" y="6356352"/>
            <a:ext cx="2844800" cy="365125"/>
          </a:xfrm>
          <a:prstGeom prst="rect">
            <a:avLst/>
          </a:prstGeom>
        </p:spPr>
        <p:txBody>
          <a:bodyPr/>
          <a:lstStyle/>
          <a:p>
            <a:r>
              <a:rPr lang="en-US" b="1">
                <a:solidFill>
                  <a:schemeClr val="accent3"/>
                </a:solidFill>
              </a:rPr>
              <a:t>COMPANY</a:t>
            </a:r>
            <a:r>
              <a:rPr lang="en-US"/>
              <a:t>name</a:t>
            </a:r>
            <a:endParaRPr lang="uk-UA" dirty="0"/>
          </a:p>
        </p:txBody>
      </p:sp>
      <p:sp>
        <p:nvSpPr>
          <p:cNvPr id="10" name="Footer Placeholder 9"/>
          <p:cNvSpPr>
            <a:spLocks noGrp="1"/>
          </p:cNvSpPr>
          <p:nvPr>
            <p:ph type="ftr" sz="quarter" idx="15"/>
          </p:nvPr>
        </p:nvSpPr>
        <p:spPr/>
        <p:txBody>
          <a:bodyPr/>
          <a:lstStyle/>
          <a:p>
            <a:r>
              <a:rPr lang="en-US"/>
              <a:t>www.company.com</a:t>
            </a:r>
            <a:endParaRPr lang="uk-UA" dirty="0"/>
          </a:p>
        </p:txBody>
      </p:sp>
      <p:sp>
        <p:nvSpPr>
          <p:cNvPr id="11" name="Slide Number Placeholder 10"/>
          <p:cNvSpPr>
            <a:spLocks noGrp="1"/>
          </p:cNvSpPr>
          <p:nvPr>
            <p:ph type="sldNum" sz="quarter" idx="16"/>
          </p:nvPr>
        </p:nvSpPr>
        <p:spPr/>
        <p:txBody>
          <a:bodyPr/>
          <a:lstStyle/>
          <a:p>
            <a:fld id="{5A12E19C-F0D7-470F-8E3A-FEF858791E3B}" type="slidenum">
              <a:rPr lang="uk-UA" smtClean="0"/>
              <a:pPr/>
              <a:t>‹#›</a:t>
            </a:fld>
            <a:endParaRPr lang="uk-UA"/>
          </a:p>
        </p:txBody>
      </p:sp>
      <p:sp>
        <p:nvSpPr>
          <p:cNvPr id="13" name="Text Placeholder 12"/>
          <p:cNvSpPr>
            <a:spLocks noGrp="1"/>
          </p:cNvSpPr>
          <p:nvPr>
            <p:ph type="body" sz="quarter" idx="17" hasCustomPrompt="1"/>
          </p:nvPr>
        </p:nvSpPr>
        <p:spPr>
          <a:xfrm>
            <a:off x="7344835" y="452967"/>
            <a:ext cx="4222751" cy="480484"/>
          </a:xfrm>
        </p:spPr>
        <p:txBody>
          <a:bodyPr anchor="ctr">
            <a:normAutofit/>
          </a:bodyPr>
          <a:lstStyle>
            <a:lvl1pPr marL="0" indent="0" algn="r">
              <a:buNone/>
              <a:defRPr sz="1000" b="0" i="0" baseline="0">
                <a:solidFill>
                  <a:srgbClr val="808080"/>
                </a:solidFill>
                <a:latin typeface="Verdana" charset="0"/>
                <a:ea typeface="Verdana" charset="0"/>
                <a:cs typeface="Verdana" charset="0"/>
              </a:defRPr>
            </a:lvl1pPr>
          </a:lstStyle>
          <a:p>
            <a:pPr lvl="0"/>
            <a:r>
              <a:rPr lang="en-US" dirty="0"/>
              <a:t>Subtitle is here</a:t>
            </a:r>
            <a:endParaRPr lang="uk-UA" dirty="0"/>
          </a:p>
        </p:txBody>
      </p:sp>
      <p:sp>
        <p:nvSpPr>
          <p:cNvPr id="5" name="Picture Placeholder 4"/>
          <p:cNvSpPr>
            <a:spLocks noGrp="1"/>
          </p:cNvSpPr>
          <p:nvPr>
            <p:ph type="pic" sz="quarter" idx="18"/>
          </p:nvPr>
        </p:nvSpPr>
        <p:spPr>
          <a:xfrm>
            <a:off x="1" y="1604435"/>
            <a:ext cx="2351584" cy="1824567"/>
          </a:xfrm>
        </p:spPr>
        <p:txBody>
          <a:bodyPr/>
          <a:lstStyle/>
          <a:p>
            <a:r>
              <a:rPr lang="en-US"/>
              <a:t>Click icon to add picture</a:t>
            </a:r>
            <a:endParaRPr lang="uk-UA"/>
          </a:p>
        </p:txBody>
      </p:sp>
      <p:sp>
        <p:nvSpPr>
          <p:cNvPr id="21" name="Text Placeholder 13"/>
          <p:cNvSpPr>
            <a:spLocks noGrp="1"/>
          </p:cNvSpPr>
          <p:nvPr>
            <p:ph type="body" sz="quarter" idx="26" hasCustomPrompt="1"/>
          </p:nvPr>
        </p:nvSpPr>
        <p:spPr>
          <a:xfrm>
            <a:off x="7345387" y="1604434"/>
            <a:ext cx="4222197" cy="480417"/>
          </a:xfrm>
        </p:spPr>
        <p:txBody>
          <a:bodyPr/>
          <a:lstStyle>
            <a:lvl1pPr marL="0" indent="0">
              <a:buNone/>
              <a:defRPr b="0" i="0">
                <a:latin typeface="Verdana" charset="0"/>
                <a:ea typeface="Verdana" charset="0"/>
                <a:cs typeface="Verdana" charset="0"/>
              </a:defRPr>
            </a:lvl1pPr>
          </a:lstStyle>
          <a:p>
            <a:pPr lvl="0"/>
            <a:r>
              <a:rPr lang="en-US" dirty="0"/>
              <a:t>Subtitle</a:t>
            </a:r>
            <a:endParaRPr lang="uk-UA" dirty="0"/>
          </a:p>
        </p:txBody>
      </p:sp>
      <p:sp>
        <p:nvSpPr>
          <p:cNvPr id="24" name="Picture Placeholder 4"/>
          <p:cNvSpPr>
            <a:spLocks noGrp="1"/>
          </p:cNvSpPr>
          <p:nvPr>
            <p:ph type="pic" sz="quarter" idx="27"/>
          </p:nvPr>
        </p:nvSpPr>
        <p:spPr>
          <a:xfrm>
            <a:off x="2351584" y="1604435"/>
            <a:ext cx="2688299" cy="1344513"/>
          </a:xfrm>
        </p:spPr>
        <p:txBody>
          <a:bodyPr/>
          <a:lstStyle/>
          <a:p>
            <a:r>
              <a:rPr lang="en-US"/>
              <a:t>Click icon to add picture</a:t>
            </a:r>
            <a:endParaRPr lang="uk-UA"/>
          </a:p>
        </p:txBody>
      </p:sp>
      <p:sp>
        <p:nvSpPr>
          <p:cNvPr id="25" name="Picture Placeholder 4"/>
          <p:cNvSpPr>
            <a:spLocks noGrp="1"/>
          </p:cNvSpPr>
          <p:nvPr>
            <p:ph type="pic" sz="quarter" idx="28"/>
          </p:nvPr>
        </p:nvSpPr>
        <p:spPr>
          <a:xfrm>
            <a:off x="5039883" y="1604435"/>
            <a:ext cx="1819659" cy="2208609"/>
          </a:xfrm>
        </p:spPr>
        <p:txBody>
          <a:bodyPr/>
          <a:lstStyle/>
          <a:p>
            <a:r>
              <a:rPr lang="en-US"/>
              <a:t>Click icon to add picture</a:t>
            </a:r>
            <a:endParaRPr lang="uk-UA"/>
          </a:p>
        </p:txBody>
      </p:sp>
      <p:sp>
        <p:nvSpPr>
          <p:cNvPr id="26" name="Picture Placeholder 4"/>
          <p:cNvSpPr>
            <a:spLocks noGrp="1"/>
          </p:cNvSpPr>
          <p:nvPr>
            <p:ph type="pic" sz="quarter" idx="29"/>
          </p:nvPr>
        </p:nvSpPr>
        <p:spPr>
          <a:xfrm>
            <a:off x="3" y="3428637"/>
            <a:ext cx="2351583" cy="2688531"/>
          </a:xfrm>
        </p:spPr>
        <p:txBody>
          <a:bodyPr/>
          <a:lstStyle/>
          <a:p>
            <a:r>
              <a:rPr lang="en-US"/>
              <a:t>Click icon to add picture</a:t>
            </a:r>
            <a:endParaRPr lang="uk-UA"/>
          </a:p>
        </p:txBody>
      </p:sp>
      <p:sp>
        <p:nvSpPr>
          <p:cNvPr id="28" name="Picture Placeholder 4"/>
          <p:cNvSpPr>
            <a:spLocks noGrp="1"/>
          </p:cNvSpPr>
          <p:nvPr>
            <p:ph type="pic" sz="quarter" idx="30"/>
          </p:nvPr>
        </p:nvSpPr>
        <p:spPr>
          <a:xfrm>
            <a:off x="2351584" y="2948948"/>
            <a:ext cx="2688299" cy="1824203"/>
          </a:xfrm>
        </p:spPr>
        <p:txBody>
          <a:bodyPr/>
          <a:lstStyle/>
          <a:p>
            <a:r>
              <a:rPr lang="en-US"/>
              <a:t>Click icon to add picture</a:t>
            </a:r>
            <a:endParaRPr lang="uk-UA"/>
          </a:p>
        </p:txBody>
      </p:sp>
      <p:sp>
        <p:nvSpPr>
          <p:cNvPr id="29" name="Picture Placeholder 4"/>
          <p:cNvSpPr>
            <a:spLocks noGrp="1"/>
          </p:cNvSpPr>
          <p:nvPr>
            <p:ph type="pic" sz="quarter" idx="31"/>
          </p:nvPr>
        </p:nvSpPr>
        <p:spPr>
          <a:xfrm>
            <a:off x="2351584" y="4773150"/>
            <a:ext cx="2688299" cy="1335116"/>
          </a:xfrm>
        </p:spPr>
        <p:txBody>
          <a:bodyPr/>
          <a:lstStyle/>
          <a:p>
            <a:r>
              <a:rPr lang="en-US"/>
              <a:t>Click icon to add picture</a:t>
            </a:r>
            <a:endParaRPr lang="uk-UA"/>
          </a:p>
        </p:txBody>
      </p:sp>
      <p:sp>
        <p:nvSpPr>
          <p:cNvPr id="30" name="Picture Placeholder 4"/>
          <p:cNvSpPr>
            <a:spLocks noGrp="1"/>
          </p:cNvSpPr>
          <p:nvPr>
            <p:ph type="pic" sz="quarter" idx="32"/>
          </p:nvPr>
        </p:nvSpPr>
        <p:spPr>
          <a:xfrm>
            <a:off x="5039883" y="3820199"/>
            <a:ext cx="1819659" cy="2296969"/>
          </a:xfrm>
        </p:spPr>
        <p:txBody>
          <a:bodyPr/>
          <a:lstStyle/>
          <a:p>
            <a:r>
              <a:rPr lang="en-US"/>
              <a:t>Click icon to add picture</a:t>
            </a:r>
            <a:endParaRPr lang="uk-UA"/>
          </a:p>
        </p:txBody>
      </p:sp>
      <p:sp>
        <p:nvSpPr>
          <p:cNvPr id="31" name="Content Placeholder 6"/>
          <p:cNvSpPr>
            <a:spLocks noGrp="1"/>
          </p:cNvSpPr>
          <p:nvPr>
            <p:ph sz="quarter" idx="33"/>
          </p:nvPr>
        </p:nvSpPr>
        <p:spPr>
          <a:xfrm>
            <a:off x="7344139" y="4293096"/>
            <a:ext cx="4223475" cy="1814088"/>
          </a:xfrm>
        </p:spPr>
        <p:txBody>
          <a:bodyPr>
            <a:normAutofit/>
          </a:bodyPr>
          <a:lstStyle>
            <a:lvl1pPr marL="0" indent="0">
              <a:buNone/>
              <a:defRPr sz="1000"/>
            </a:lvl1pPr>
          </a:lstStyle>
          <a:p>
            <a:pPr lvl="0"/>
            <a:r>
              <a:rPr lang="en-US"/>
              <a:t>Edit Master text styles</a:t>
            </a:r>
          </a:p>
        </p:txBody>
      </p:sp>
    </p:spTree>
    <p:extLst>
      <p:ext uri="{BB962C8B-B14F-4D97-AF65-F5344CB8AC3E}">
        <p14:creationId xmlns:p14="http://schemas.microsoft.com/office/powerpoint/2010/main" val="46871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6" presetClass="entr" presetSubtype="37" fill="hold" grpId="0" nodeType="afterEffect" nodePh="1">
                                  <p:stCondLst>
                                    <p:cond delay="0"/>
                                  </p:stCondLst>
                                  <p:endCondLst>
                                    <p:cond evt="begin" delay="0">
                                      <p:tn val="13"/>
                                    </p:cond>
                                  </p:end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500"/>
                                        <p:tgtEl>
                                          <p:spTgt spid="5"/>
                                        </p:tgtEl>
                                      </p:cBhvr>
                                    </p:animEffect>
                                  </p:childTnLst>
                                </p:cTn>
                              </p:par>
                            </p:childTnLst>
                          </p:cTn>
                        </p:par>
                        <p:par>
                          <p:cTn id="16" fill="hold">
                            <p:stCondLst>
                              <p:cond delay="1500"/>
                            </p:stCondLst>
                            <p:childTnLst>
                              <p:par>
                                <p:cTn id="17" presetID="16" presetClass="entr" presetSubtype="37" fill="hold" grpId="0" nodeType="afterEffect" nodePh="1">
                                  <p:stCondLst>
                                    <p:cond delay="0"/>
                                  </p:stCondLst>
                                  <p:endCondLst>
                                    <p:cond evt="begin" delay="0">
                                      <p:tn val="17"/>
                                    </p:cond>
                                  </p:endCondLst>
                                  <p:childTnLst>
                                    <p:set>
                                      <p:cBhvr>
                                        <p:cTn id="18" dur="1" fill="hold">
                                          <p:stCondLst>
                                            <p:cond delay="0"/>
                                          </p:stCondLst>
                                        </p:cTn>
                                        <p:tgtEl>
                                          <p:spTgt spid="24"/>
                                        </p:tgtEl>
                                        <p:attrNameLst>
                                          <p:attrName>style.visibility</p:attrName>
                                        </p:attrNameLst>
                                      </p:cBhvr>
                                      <p:to>
                                        <p:strVal val="visible"/>
                                      </p:to>
                                    </p:set>
                                    <p:animEffect transition="in" filter="barn(outVertical)">
                                      <p:cBhvr>
                                        <p:cTn id="19" dur="500"/>
                                        <p:tgtEl>
                                          <p:spTgt spid="24"/>
                                        </p:tgtEl>
                                      </p:cBhvr>
                                    </p:animEffect>
                                  </p:childTnLst>
                                </p:cTn>
                              </p:par>
                            </p:childTnLst>
                          </p:cTn>
                        </p:par>
                        <p:par>
                          <p:cTn id="20" fill="hold">
                            <p:stCondLst>
                              <p:cond delay="2000"/>
                            </p:stCondLst>
                            <p:childTnLst>
                              <p:par>
                                <p:cTn id="21" presetID="16" presetClass="entr" presetSubtype="37" fill="hold" grpId="0" nodeType="afterEffect" nodePh="1">
                                  <p:stCondLst>
                                    <p:cond delay="0"/>
                                  </p:stCondLst>
                                  <p:endCondLst>
                                    <p:cond evt="begin" delay="0">
                                      <p:tn val="21"/>
                                    </p:cond>
                                  </p:endCondLst>
                                  <p:childTnLst>
                                    <p:set>
                                      <p:cBhvr>
                                        <p:cTn id="22" dur="1" fill="hold">
                                          <p:stCondLst>
                                            <p:cond delay="0"/>
                                          </p:stCondLst>
                                        </p:cTn>
                                        <p:tgtEl>
                                          <p:spTgt spid="25"/>
                                        </p:tgtEl>
                                        <p:attrNameLst>
                                          <p:attrName>style.visibility</p:attrName>
                                        </p:attrNameLst>
                                      </p:cBhvr>
                                      <p:to>
                                        <p:strVal val="visible"/>
                                      </p:to>
                                    </p:set>
                                    <p:animEffect transition="in" filter="barn(outVertical)">
                                      <p:cBhvr>
                                        <p:cTn id="23" dur="500"/>
                                        <p:tgtEl>
                                          <p:spTgt spid="25"/>
                                        </p:tgtEl>
                                      </p:cBhvr>
                                    </p:animEffect>
                                  </p:childTnLst>
                                </p:cTn>
                              </p:par>
                            </p:childTnLst>
                          </p:cTn>
                        </p:par>
                        <p:par>
                          <p:cTn id="24" fill="hold">
                            <p:stCondLst>
                              <p:cond delay="2500"/>
                            </p:stCondLst>
                            <p:childTnLst>
                              <p:par>
                                <p:cTn id="25" presetID="16" presetClass="entr" presetSubtype="37" fill="hold" grpId="0" nodeType="afterEffect" nodePh="1">
                                  <p:stCondLst>
                                    <p:cond delay="0"/>
                                  </p:stCondLst>
                                  <p:endCondLst>
                                    <p:cond evt="begin" delay="0">
                                      <p:tn val="25"/>
                                    </p:cond>
                                  </p:endCondLst>
                                  <p:childTnLst>
                                    <p:set>
                                      <p:cBhvr>
                                        <p:cTn id="26" dur="1" fill="hold">
                                          <p:stCondLst>
                                            <p:cond delay="0"/>
                                          </p:stCondLst>
                                        </p:cTn>
                                        <p:tgtEl>
                                          <p:spTgt spid="26"/>
                                        </p:tgtEl>
                                        <p:attrNameLst>
                                          <p:attrName>style.visibility</p:attrName>
                                        </p:attrNameLst>
                                      </p:cBhvr>
                                      <p:to>
                                        <p:strVal val="visible"/>
                                      </p:to>
                                    </p:set>
                                    <p:animEffect transition="in" filter="barn(outVertical)">
                                      <p:cBhvr>
                                        <p:cTn id="27" dur="500"/>
                                        <p:tgtEl>
                                          <p:spTgt spid="26"/>
                                        </p:tgtEl>
                                      </p:cBhvr>
                                    </p:animEffect>
                                  </p:childTnLst>
                                </p:cTn>
                              </p:par>
                            </p:childTnLst>
                          </p:cTn>
                        </p:par>
                        <p:par>
                          <p:cTn id="28" fill="hold">
                            <p:stCondLst>
                              <p:cond delay="3000"/>
                            </p:stCondLst>
                            <p:childTnLst>
                              <p:par>
                                <p:cTn id="29" presetID="16" presetClass="entr" presetSubtype="37" fill="hold" grpId="0" nodeType="afterEffect" nodePh="1">
                                  <p:stCondLst>
                                    <p:cond delay="0"/>
                                  </p:stCondLst>
                                  <p:endCondLst>
                                    <p:cond evt="begin" delay="0">
                                      <p:tn val="29"/>
                                    </p:cond>
                                  </p:endCondLst>
                                  <p:childTnLst>
                                    <p:set>
                                      <p:cBhvr>
                                        <p:cTn id="30" dur="1" fill="hold">
                                          <p:stCondLst>
                                            <p:cond delay="0"/>
                                          </p:stCondLst>
                                        </p:cTn>
                                        <p:tgtEl>
                                          <p:spTgt spid="28"/>
                                        </p:tgtEl>
                                        <p:attrNameLst>
                                          <p:attrName>style.visibility</p:attrName>
                                        </p:attrNameLst>
                                      </p:cBhvr>
                                      <p:to>
                                        <p:strVal val="visible"/>
                                      </p:to>
                                    </p:set>
                                    <p:animEffect transition="in" filter="barn(outVertical)">
                                      <p:cBhvr>
                                        <p:cTn id="31" dur="500"/>
                                        <p:tgtEl>
                                          <p:spTgt spid="28"/>
                                        </p:tgtEl>
                                      </p:cBhvr>
                                    </p:animEffect>
                                  </p:childTnLst>
                                </p:cTn>
                              </p:par>
                            </p:childTnLst>
                          </p:cTn>
                        </p:par>
                        <p:par>
                          <p:cTn id="32" fill="hold">
                            <p:stCondLst>
                              <p:cond delay="3500"/>
                            </p:stCondLst>
                            <p:childTnLst>
                              <p:par>
                                <p:cTn id="33" presetID="16" presetClass="entr" presetSubtype="37" fill="hold" grpId="0" nodeType="afterEffect" nodePh="1">
                                  <p:stCondLst>
                                    <p:cond delay="0"/>
                                  </p:stCondLst>
                                  <p:endCondLst>
                                    <p:cond evt="begin" delay="0">
                                      <p:tn val="33"/>
                                    </p:cond>
                                  </p:endCondLst>
                                  <p:childTnLst>
                                    <p:set>
                                      <p:cBhvr>
                                        <p:cTn id="34" dur="1" fill="hold">
                                          <p:stCondLst>
                                            <p:cond delay="0"/>
                                          </p:stCondLst>
                                        </p:cTn>
                                        <p:tgtEl>
                                          <p:spTgt spid="29"/>
                                        </p:tgtEl>
                                        <p:attrNameLst>
                                          <p:attrName>style.visibility</p:attrName>
                                        </p:attrNameLst>
                                      </p:cBhvr>
                                      <p:to>
                                        <p:strVal val="visible"/>
                                      </p:to>
                                    </p:set>
                                    <p:animEffect transition="in" filter="barn(outVertical)">
                                      <p:cBhvr>
                                        <p:cTn id="35" dur="500"/>
                                        <p:tgtEl>
                                          <p:spTgt spid="29"/>
                                        </p:tgtEl>
                                      </p:cBhvr>
                                    </p:animEffect>
                                  </p:childTnLst>
                                </p:cTn>
                              </p:par>
                            </p:childTnLst>
                          </p:cTn>
                        </p:par>
                        <p:par>
                          <p:cTn id="36" fill="hold">
                            <p:stCondLst>
                              <p:cond delay="4000"/>
                            </p:stCondLst>
                            <p:childTnLst>
                              <p:par>
                                <p:cTn id="37" presetID="16" presetClass="entr" presetSubtype="37" fill="hold" grpId="0" nodeType="afterEffect" nodePh="1">
                                  <p:stCondLst>
                                    <p:cond delay="0"/>
                                  </p:stCondLst>
                                  <p:endCondLst>
                                    <p:cond evt="begin" delay="0">
                                      <p:tn val="37"/>
                                    </p:cond>
                                  </p:endCondLst>
                                  <p:childTnLst>
                                    <p:set>
                                      <p:cBhvr>
                                        <p:cTn id="38" dur="1" fill="hold">
                                          <p:stCondLst>
                                            <p:cond delay="0"/>
                                          </p:stCondLst>
                                        </p:cTn>
                                        <p:tgtEl>
                                          <p:spTgt spid="30"/>
                                        </p:tgtEl>
                                        <p:attrNameLst>
                                          <p:attrName>style.visibility</p:attrName>
                                        </p:attrNameLst>
                                      </p:cBhvr>
                                      <p:to>
                                        <p:strVal val="visible"/>
                                      </p:to>
                                    </p:set>
                                    <p:animEffect transition="in" filter="barn(outVertical)">
                                      <p:cBhvr>
                                        <p:cTn id="3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5" grpId="0"/>
      <p:bldP spid="24" grpId="0"/>
      <p:bldP spid="25" grpId="0"/>
      <p:bldP spid="26" grpId="0"/>
      <p:bldP spid="28" grpId="0"/>
      <p:bldP spid="29" grpId="0"/>
      <p:bldP spid="30"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uk-UA" dirty="0"/>
          </a:p>
        </p:txBody>
      </p:sp>
      <p:sp>
        <p:nvSpPr>
          <p:cNvPr id="9" name="Date Placeholder 8"/>
          <p:cNvSpPr>
            <a:spLocks noGrp="1"/>
          </p:cNvSpPr>
          <p:nvPr>
            <p:ph type="dt" sz="half" idx="14"/>
          </p:nvPr>
        </p:nvSpPr>
        <p:spPr>
          <a:xfrm>
            <a:off x="609600" y="6356352"/>
            <a:ext cx="2844800" cy="365125"/>
          </a:xfrm>
          <a:prstGeom prst="rect">
            <a:avLst/>
          </a:prstGeom>
        </p:spPr>
        <p:txBody>
          <a:bodyPr/>
          <a:lstStyle/>
          <a:p>
            <a:r>
              <a:rPr lang="en-US" b="1">
                <a:solidFill>
                  <a:schemeClr val="accent3"/>
                </a:solidFill>
              </a:rPr>
              <a:t>COMPANY</a:t>
            </a:r>
            <a:r>
              <a:rPr lang="en-US"/>
              <a:t>name</a:t>
            </a:r>
            <a:endParaRPr lang="uk-UA" dirty="0"/>
          </a:p>
        </p:txBody>
      </p:sp>
      <p:sp>
        <p:nvSpPr>
          <p:cNvPr id="10" name="Footer Placeholder 9"/>
          <p:cNvSpPr>
            <a:spLocks noGrp="1"/>
          </p:cNvSpPr>
          <p:nvPr>
            <p:ph type="ftr" sz="quarter" idx="15"/>
          </p:nvPr>
        </p:nvSpPr>
        <p:spPr/>
        <p:txBody>
          <a:bodyPr/>
          <a:lstStyle/>
          <a:p>
            <a:r>
              <a:rPr lang="en-US"/>
              <a:t>www.company.com</a:t>
            </a:r>
            <a:endParaRPr lang="uk-UA" dirty="0"/>
          </a:p>
        </p:txBody>
      </p:sp>
      <p:sp>
        <p:nvSpPr>
          <p:cNvPr id="11" name="Slide Number Placeholder 10"/>
          <p:cNvSpPr>
            <a:spLocks noGrp="1"/>
          </p:cNvSpPr>
          <p:nvPr>
            <p:ph type="sldNum" sz="quarter" idx="16"/>
          </p:nvPr>
        </p:nvSpPr>
        <p:spPr/>
        <p:txBody>
          <a:bodyPr/>
          <a:lstStyle/>
          <a:p>
            <a:fld id="{5A12E19C-F0D7-470F-8E3A-FEF858791E3B}" type="slidenum">
              <a:rPr lang="uk-UA" smtClean="0"/>
              <a:pPr/>
              <a:t>‹#›</a:t>
            </a:fld>
            <a:endParaRPr lang="uk-UA"/>
          </a:p>
        </p:txBody>
      </p:sp>
      <p:sp>
        <p:nvSpPr>
          <p:cNvPr id="13" name="Text Placeholder 12"/>
          <p:cNvSpPr>
            <a:spLocks noGrp="1"/>
          </p:cNvSpPr>
          <p:nvPr>
            <p:ph type="body" sz="quarter" idx="17" hasCustomPrompt="1"/>
          </p:nvPr>
        </p:nvSpPr>
        <p:spPr>
          <a:xfrm>
            <a:off x="7344835" y="452967"/>
            <a:ext cx="4222751" cy="480484"/>
          </a:xfrm>
        </p:spPr>
        <p:txBody>
          <a:bodyPr anchor="ctr">
            <a:normAutofit/>
          </a:bodyPr>
          <a:lstStyle>
            <a:lvl1pPr marL="0" indent="0" algn="r">
              <a:buNone/>
              <a:defRPr sz="1000" baseline="0">
                <a:solidFill>
                  <a:srgbClr val="808080"/>
                </a:solidFill>
                <a:latin typeface="Verdana" charset="0"/>
                <a:ea typeface="Verdana" charset="0"/>
                <a:cs typeface="Verdana" charset="0"/>
              </a:defRPr>
            </a:lvl1pPr>
          </a:lstStyle>
          <a:p>
            <a:pPr lvl="0"/>
            <a:r>
              <a:rPr lang="en-US" dirty="0"/>
              <a:t>Subtitle is here</a:t>
            </a:r>
            <a:endParaRPr lang="uk-UA" dirty="0"/>
          </a:p>
        </p:txBody>
      </p:sp>
      <p:sp>
        <p:nvSpPr>
          <p:cNvPr id="5" name="Picture Placeholder 4"/>
          <p:cNvSpPr>
            <a:spLocks noGrp="1"/>
          </p:cNvSpPr>
          <p:nvPr>
            <p:ph type="pic" sz="quarter" idx="18"/>
          </p:nvPr>
        </p:nvSpPr>
        <p:spPr>
          <a:xfrm>
            <a:off x="624416" y="1604434"/>
            <a:ext cx="6239669" cy="4320844"/>
          </a:xfrm>
        </p:spPr>
        <p:txBody>
          <a:bodyPr/>
          <a:lstStyle/>
          <a:p>
            <a:r>
              <a:rPr lang="en-US"/>
              <a:t>Click icon to add picture</a:t>
            </a:r>
            <a:endParaRPr lang="uk-UA"/>
          </a:p>
        </p:txBody>
      </p:sp>
      <p:sp>
        <p:nvSpPr>
          <p:cNvPr id="16" name="Rectangle 7"/>
          <p:cNvSpPr/>
          <p:nvPr userDrawn="1"/>
        </p:nvSpPr>
        <p:spPr>
          <a:xfrm>
            <a:off x="624417" y="5925279"/>
            <a:ext cx="6239668" cy="192021"/>
          </a:xfrm>
          <a:custGeom>
            <a:avLst/>
            <a:gdLst>
              <a:gd name="connsiteX0" fmla="*/ 0 w 4464050"/>
              <a:gd name="connsiteY0" fmla="*/ 0 h 216024"/>
              <a:gd name="connsiteX1" fmla="*/ 4464050 w 4464050"/>
              <a:gd name="connsiteY1" fmla="*/ 0 h 216024"/>
              <a:gd name="connsiteX2" fmla="*/ 4464050 w 4464050"/>
              <a:gd name="connsiteY2" fmla="*/ 216024 h 216024"/>
              <a:gd name="connsiteX3" fmla="*/ 0 w 4464050"/>
              <a:gd name="connsiteY3" fmla="*/ 216024 h 216024"/>
              <a:gd name="connsiteX4" fmla="*/ 0 w 4464050"/>
              <a:gd name="connsiteY4" fmla="*/ 0 h 216024"/>
              <a:gd name="connsiteX0" fmla="*/ 0 w 4464050"/>
              <a:gd name="connsiteY0" fmla="*/ 0 h 216024"/>
              <a:gd name="connsiteX1" fmla="*/ 4464050 w 4464050"/>
              <a:gd name="connsiteY1" fmla="*/ 0 h 216024"/>
              <a:gd name="connsiteX2" fmla="*/ 4464050 w 4464050"/>
              <a:gd name="connsiteY2" fmla="*/ 216024 h 216024"/>
              <a:gd name="connsiteX3" fmla="*/ 2187105 w 4464050"/>
              <a:gd name="connsiteY3" fmla="*/ 210104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806 h 216830"/>
              <a:gd name="connsiteX1" fmla="*/ 4464050 w 4464050"/>
              <a:gd name="connsiteY1" fmla="*/ 806 h 216830"/>
              <a:gd name="connsiteX2" fmla="*/ 4464050 w 4464050"/>
              <a:gd name="connsiteY2" fmla="*/ 216830 h 216830"/>
              <a:gd name="connsiteX3" fmla="*/ 2212010 w 4464050"/>
              <a:gd name="connsiteY3" fmla="*/ 0 h 216830"/>
              <a:gd name="connsiteX4" fmla="*/ 0 w 4464050"/>
              <a:gd name="connsiteY4" fmla="*/ 216830 h 216830"/>
              <a:gd name="connsiteX5" fmla="*/ 0 w 4464050"/>
              <a:gd name="connsiteY5" fmla="*/ 806 h 216830"/>
              <a:gd name="connsiteX0" fmla="*/ 0 w 4464050"/>
              <a:gd name="connsiteY0" fmla="*/ 0 h 216024"/>
              <a:gd name="connsiteX1" fmla="*/ 4464050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0 w 4464050"/>
              <a:gd name="connsiteY5" fmla="*/ 0 h 216024"/>
              <a:gd name="connsiteX0" fmla="*/ 77190 w 4464050"/>
              <a:gd name="connsiteY0" fmla="*/ 0 h 216024"/>
              <a:gd name="connsiteX1" fmla="*/ 4464050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77190 w 4464050"/>
              <a:gd name="connsiteY5" fmla="*/ 0 h 216024"/>
              <a:gd name="connsiteX0" fmla="*/ 77190 w 4464050"/>
              <a:gd name="connsiteY0" fmla="*/ 0 h 216024"/>
              <a:gd name="connsiteX1" fmla="*/ 4386861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77190 w 4464050"/>
              <a:gd name="connsiteY5" fmla="*/ 0 h 216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4050" h="216024">
                <a:moveTo>
                  <a:pt x="77190" y="0"/>
                </a:moveTo>
                <a:lnTo>
                  <a:pt x="4386861" y="0"/>
                </a:lnTo>
                <a:lnTo>
                  <a:pt x="4464050" y="216024"/>
                </a:lnTo>
                <a:cubicBezTo>
                  <a:pt x="3712384" y="150652"/>
                  <a:pt x="3643989" y="22238"/>
                  <a:pt x="2212010" y="8072"/>
                </a:cubicBezTo>
                <a:cubicBezTo>
                  <a:pt x="1000172" y="22238"/>
                  <a:pt x="736350" y="150652"/>
                  <a:pt x="0" y="216024"/>
                </a:cubicBezTo>
                <a:lnTo>
                  <a:pt x="77190" y="0"/>
                </a:lnTo>
                <a:close/>
              </a:path>
            </a:pathLst>
          </a:custGeom>
          <a:gradFill flip="none" rotWithShape="1">
            <a:gsLst>
              <a:gs pos="100000">
                <a:srgbClr val="111111">
                  <a:alpha val="2000"/>
                </a:srgbClr>
              </a:gs>
              <a:gs pos="0">
                <a:srgbClr val="111111">
                  <a:alpha val="2000"/>
                </a:srgbClr>
              </a:gs>
              <a:gs pos="50000">
                <a:srgbClr val="000000">
                  <a:alpha val="35000"/>
                </a:srgbClr>
              </a:gs>
            </a:gsLst>
            <a:lin ang="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800"/>
          </a:p>
        </p:txBody>
      </p:sp>
      <p:sp>
        <p:nvSpPr>
          <p:cNvPr id="17" name="Content Placeholder 6"/>
          <p:cNvSpPr>
            <a:spLocks noGrp="1"/>
          </p:cNvSpPr>
          <p:nvPr>
            <p:ph sz="quarter" idx="19"/>
          </p:nvPr>
        </p:nvSpPr>
        <p:spPr>
          <a:xfrm>
            <a:off x="7344834" y="2276211"/>
            <a:ext cx="4222751" cy="3841088"/>
          </a:xfrm>
        </p:spPr>
        <p:txBody>
          <a:bodyPr>
            <a:normAutofit/>
          </a:bodyPr>
          <a:lstStyle>
            <a:lvl1pPr marL="0" indent="0">
              <a:buNone/>
              <a:defRPr sz="1000"/>
            </a:lvl1pPr>
          </a:lstStyle>
          <a:p>
            <a:pPr lvl="0"/>
            <a:r>
              <a:rPr lang="en-US"/>
              <a:t>Edit Master text styles</a:t>
            </a:r>
          </a:p>
        </p:txBody>
      </p:sp>
      <p:sp>
        <p:nvSpPr>
          <p:cNvPr id="18" name="Text Placeholder 13"/>
          <p:cNvSpPr>
            <a:spLocks noGrp="1"/>
          </p:cNvSpPr>
          <p:nvPr>
            <p:ph type="body" sz="quarter" idx="20" hasCustomPrompt="1"/>
          </p:nvPr>
        </p:nvSpPr>
        <p:spPr>
          <a:xfrm>
            <a:off x="7345072" y="1604799"/>
            <a:ext cx="4222512" cy="478367"/>
          </a:xfrm>
        </p:spPr>
        <p:txBody>
          <a:bodyPr/>
          <a:lstStyle>
            <a:lvl1pPr marL="0" indent="0">
              <a:buNone/>
              <a:defRPr/>
            </a:lvl1pPr>
          </a:lstStyle>
          <a:p>
            <a:pPr lvl="0"/>
            <a:r>
              <a:rPr lang="en-US" dirty="0"/>
              <a:t>Subtitle</a:t>
            </a:r>
            <a:endParaRPr lang="uk-UA" dirty="0"/>
          </a:p>
        </p:txBody>
      </p:sp>
    </p:spTree>
    <p:extLst>
      <p:ext uri="{BB962C8B-B14F-4D97-AF65-F5344CB8AC3E}">
        <p14:creationId xmlns:p14="http://schemas.microsoft.com/office/powerpoint/2010/main" val="64991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6" presetClass="entr" presetSubtype="37" fill="hold" grpId="0" nodeType="afterEffect" nodePh="1">
                                  <p:stCondLst>
                                    <p:cond delay="0"/>
                                  </p:stCondLst>
                                  <p:endCondLst>
                                    <p:cond evt="begin" delay="0">
                                      <p:tn val="13"/>
                                    </p:cond>
                                  </p:end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500"/>
                                        <p:tgtEl>
                                          <p:spTgt spid="5"/>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up)">
                                      <p:cBhvr>
                                        <p:cTn id="19"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5" grpId="0"/>
      <p:bldP spid="16"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uk-UA" dirty="0"/>
          </a:p>
        </p:txBody>
      </p:sp>
      <p:sp>
        <p:nvSpPr>
          <p:cNvPr id="9" name="Date Placeholder 8"/>
          <p:cNvSpPr>
            <a:spLocks noGrp="1"/>
          </p:cNvSpPr>
          <p:nvPr>
            <p:ph type="dt" sz="half" idx="14"/>
          </p:nvPr>
        </p:nvSpPr>
        <p:spPr>
          <a:xfrm>
            <a:off x="609600" y="6356352"/>
            <a:ext cx="2844800" cy="365125"/>
          </a:xfrm>
          <a:prstGeom prst="rect">
            <a:avLst/>
          </a:prstGeom>
        </p:spPr>
        <p:txBody>
          <a:bodyPr/>
          <a:lstStyle/>
          <a:p>
            <a:r>
              <a:rPr lang="en-US" b="1">
                <a:solidFill>
                  <a:schemeClr val="accent3"/>
                </a:solidFill>
              </a:rPr>
              <a:t>COMPANY</a:t>
            </a:r>
            <a:r>
              <a:rPr lang="en-US"/>
              <a:t>name</a:t>
            </a:r>
            <a:endParaRPr lang="uk-UA" dirty="0"/>
          </a:p>
        </p:txBody>
      </p:sp>
      <p:sp>
        <p:nvSpPr>
          <p:cNvPr id="10" name="Footer Placeholder 9"/>
          <p:cNvSpPr>
            <a:spLocks noGrp="1"/>
          </p:cNvSpPr>
          <p:nvPr>
            <p:ph type="ftr" sz="quarter" idx="15"/>
          </p:nvPr>
        </p:nvSpPr>
        <p:spPr/>
        <p:txBody>
          <a:bodyPr/>
          <a:lstStyle/>
          <a:p>
            <a:r>
              <a:rPr lang="en-US"/>
              <a:t>www.company.com</a:t>
            </a:r>
            <a:endParaRPr lang="uk-UA" dirty="0"/>
          </a:p>
        </p:txBody>
      </p:sp>
      <p:sp>
        <p:nvSpPr>
          <p:cNvPr id="11" name="Slide Number Placeholder 10"/>
          <p:cNvSpPr>
            <a:spLocks noGrp="1"/>
          </p:cNvSpPr>
          <p:nvPr>
            <p:ph type="sldNum" sz="quarter" idx="16"/>
          </p:nvPr>
        </p:nvSpPr>
        <p:spPr/>
        <p:txBody>
          <a:bodyPr/>
          <a:lstStyle/>
          <a:p>
            <a:fld id="{5A12E19C-F0D7-470F-8E3A-FEF858791E3B}" type="slidenum">
              <a:rPr lang="uk-UA" smtClean="0"/>
              <a:pPr/>
              <a:t>‹#›</a:t>
            </a:fld>
            <a:endParaRPr lang="uk-UA"/>
          </a:p>
        </p:txBody>
      </p:sp>
      <p:sp>
        <p:nvSpPr>
          <p:cNvPr id="13" name="Text Placeholder 12"/>
          <p:cNvSpPr>
            <a:spLocks noGrp="1"/>
          </p:cNvSpPr>
          <p:nvPr>
            <p:ph type="body" sz="quarter" idx="17" hasCustomPrompt="1"/>
          </p:nvPr>
        </p:nvSpPr>
        <p:spPr>
          <a:xfrm>
            <a:off x="7344835" y="452967"/>
            <a:ext cx="4222751" cy="480484"/>
          </a:xfrm>
        </p:spPr>
        <p:txBody>
          <a:bodyPr anchor="ctr">
            <a:normAutofit/>
          </a:bodyPr>
          <a:lstStyle>
            <a:lvl1pPr marL="0" indent="0" algn="r">
              <a:buNone/>
              <a:defRPr sz="1000" baseline="0">
                <a:solidFill>
                  <a:srgbClr val="808080"/>
                </a:solidFill>
                <a:latin typeface="Verdana" charset="0"/>
                <a:ea typeface="Verdana" charset="0"/>
                <a:cs typeface="Verdana" charset="0"/>
              </a:defRPr>
            </a:lvl1pPr>
          </a:lstStyle>
          <a:p>
            <a:pPr lvl="0"/>
            <a:r>
              <a:rPr lang="en-US" dirty="0"/>
              <a:t>Subtitle is here</a:t>
            </a:r>
            <a:endParaRPr lang="uk-UA" dirty="0"/>
          </a:p>
        </p:txBody>
      </p:sp>
      <p:sp>
        <p:nvSpPr>
          <p:cNvPr id="5" name="Picture Placeholder 4"/>
          <p:cNvSpPr>
            <a:spLocks noGrp="1"/>
          </p:cNvSpPr>
          <p:nvPr>
            <p:ph type="pic" sz="quarter" idx="18"/>
          </p:nvPr>
        </p:nvSpPr>
        <p:spPr>
          <a:xfrm>
            <a:off x="624416" y="1604433"/>
            <a:ext cx="4511477" cy="4320712"/>
          </a:xfrm>
        </p:spPr>
        <p:txBody>
          <a:bodyPr/>
          <a:lstStyle/>
          <a:p>
            <a:r>
              <a:rPr lang="en-US"/>
              <a:t>Click icon to add picture</a:t>
            </a:r>
            <a:endParaRPr lang="uk-UA"/>
          </a:p>
        </p:txBody>
      </p:sp>
      <p:sp>
        <p:nvSpPr>
          <p:cNvPr id="16" name="Rectangle 7"/>
          <p:cNvSpPr/>
          <p:nvPr userDrawn="1"/>
        </p:nvSpPr>
        <p:spPr>
          <a:xfrm>
            <a:off x="624418" y="5925147"/>
            <a:ext cx="4511476" cy="192021"/>
          </a:xfrm>
          <a:custGeom>
            <a:avLst/>
            <a:gdLst>
              <a:gd name="connsiteX0" fmla="*/ 0 w 4464050"/>
              <a:gd name="connsiteY0" fmla="*/ 0 h 216024"/>
              <a:gd name="connsiteX1" fmla="*/ 4464050 w 4464050"/>
              <a:gd name="connsiteY1" fmla="*/ 0 h 216024"/>
              <a:gd name="connsiteX2" fmla="*/ 4464050 w 4464050"/>
              <a:gd name="connsiteY2" fmla="*/ 216024 h 216024"/>
              <a:gd name="connsiteX3" fmla="*/ 0 w 4464050"/>
              <a:gd name="connsiteY3" fmla="*/ 216024 h 216024"/>
              <a:gd name="connsiteX4" fmla="*/ 0 w 4464050"/>
              <a:gd name="connsiteY4" fmla="*/ 0 h 216024"/>
              <a:gd name="connsiteX0" fmla="*/ 0 w 4464050"/>
              <a:gd name="connsiteY0" fmla="*/ 0 h 216024"/>
              <a:gd name="connsiteX1" fmla="*/ 4464050 w 4464050"/>
              <a:gd name="connsiteY1" fmla="*/ 0 h 216024"/>
              <a:gd name="connsiteX2" fmla="*/ 4464050 w 4464050"/>
              <a:gd name="connsiteY2" fmla="*/ 216024 h 216024"/>
              <a:gd name="connsiteX3" fmla="*/ 2187105 w 4464050"/>
              <a:gd name="connsiteY3" fmla="*/ 210104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806 h 216830"/>
              <a:gd name="connsiteX1" fmla="*/ 4464050 w 4464050"/>
              <a:gd name="connsiteY1" fmla="*/ 806 h 216830"/>
              <a:gd name="connsiteX2" fmla="*/ 4464050 w 4464050"/>
              <a:gd name="connsiteY2" fmla="*/ 216830 h 216830"/>
              <a:gd name="connsiteX3" fmla="*/ 2212010 w 4464050"/>
              <a:gd name="connsiteY3" fmla="*/ 0 h 216830"/>
              <a:gd name="connsiteX4" fmla="*/ 0 w 4464050"/>
              <a:gd name="connsiteY4" fmla="*/ 216830 h 216830"/>
              <a:gd name="connsiteX5" fmla="*/ 0 w 4464050"/>
              <a:gd name="connsiteY5" fmla="*/ 806 h 216830"/>
              <a:gd name="connsiteX0" fmla="*/ 0 w 4464050"/>
              <a:gd name="connsiteY0" fmla="*/ 0 h 216024"/>
              <a:gd name="connsiteX1" fmla="*/ 4464050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0 w 4464050"/>
              <a:gd name="connsiteY5" fmla="*/ 0 h 216024"/>
              <a:gd name="connsiteX0" fmla="*/ 77190 w 4464050"/>
              <a:gd name="connsiteY0" fmla="*/ 0 h 216024"/>
              <a:gd name="connsiteX1" fmla="*/ 4464050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77190 w 4464050"/>
              <a:gd name="connsiteY5" fmla="*/ 0 h 216024"/>
              <a:gd name="connsiteX0" fmla="*/ 77190 w 4464050"/>
              <a:gd name="connsiteY0" fmla="*/ 0 h 216024"/>
              <a:gd name="connsiteX1" fmla="*/ 4386861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77190 w 4464050"/>
              <a:gd name="connsiteY5" fmla="*/ 0 h 216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4050" h="216024">
                <a:moveTo>
                  <a:pt x="77190" y="0"/>
                </a:moveTo>
                <a:lnTo>
                  <a:pt x="4386861" y="0"/>
                </a:lnTo>
                <a:lnTo>
                  <a:pt x="4464050" y="216024"/>
                </a:lnTo>
                <a:cubicBezTo>
                  <a:pt x="3712384" y="150652"/>
                  <a:pt x="3643989" y="22238"/>
                  <a:pt x="2212010" y="8072"/>
                </a:cubicBezTo>
                <a:cubicBezTo>
                  <a:pt x="1000172" y="22238"/>
                  <a:pt x="736350" y="150652"/>
                  <a:pt x="0" y="216024"/>
                </a:cubicBezTo>
                <a:lnTo>
                  <a:pt x="77190" y="0"/>
                </a:lnTo>
                <a:close/>
              </a:path>
            </a:pathLst>
          </a:custGeom>
          <a:gradFill flip="none" rotWithShape="1">
            <a:gsLst>
              <a:gs pos="100000">
                <a:srgbClr val="111111">
                  <a:alpha val="2000"/>
                </a:srgbClr>
              </a:gs>
              <a:gs pos="0">
                <a:srgbClr val="111111">
                  <a:alpha val="2000"/>
                </a:srgbClr>
              </a:gs>
              <a:gs pos="50000">
                <a:srgbClr val="000000">
                  <a:alpha val="35000"/>
                </a:srgbClr>
              </a:gs>
            </a:gsLst>
            <a:lin ang="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800"/>
          </a:p>
        </p:txBody>
      </p:sp>
      <p:sp>
        <p:nvSpPr>
          <p:cNvPr id="17" name="Content Placeholder 6"/>
          <p:cNvSpPr>
            <a:spLocks noGrp="1"/>
          </p:cNvSpPr>
          <p:nvPr>
            <p:ph sz="quarter" idx="19"/>
          </p:nvPr>
        </p:nvSpPr>
        <p:spPr>
          <a:xfrm>
            <a:off x="5615947" y="2276211"/>
            <a:ext cx="5951637" cy="1824864"/>
          </a:xfrm>
        </p:spPr>
        <p:txBody>
          <a:bodyPr>
            <a:normAutofit/>
          </a:bodyPr>
          <a:lstStyle>
            <a:lvl1pPr marL="0" indent="0">
              <a:buNone/>
              <a:defRPr sz="1000"/>
            </a:lvl1pPr>
          </a:lstStyle>
          <a:p>
            <a:pPr lvl="0"/>
            <a:r>
              <a:rPr lang="en-US"/>
              <a:t>Edit Master text styles</a:t>
            </a:r>
          </a:p>
        </p:txBody>
      </p:sp>
      <p:sp>
        <p:nvSpPr>
          <p:cNvPr id="18" name="Text Placeholder 13"/>
          <p:cNvSpPr>
            <a:spLocks noGrp="1"/>
          </p:cNvSpPr>
          <p:nvPr>
            <p:ph type="body" sz="quarter" idx="20" hasCustomPrompt="1"/>
          </p:nvPr>
        </p:nvSpPr>
        <p:spPr>
          <a:xfrm>
            <a:off x="5616187" y="1604799"/>
            <a:ext cx="5951301" cy="478367"/>
          </a:xfrm>
        </p:spPr>
        <p:txBody>
          <a:bodyPr/>
          <a:lstStyle>
            <a:lvl1pPr marL="0" indent="0">
              <a:buNone/>
              <a:defRPr/>
            </a:lvl1pPr>
          </a:lstStyle>
          <a:p>
            <a:pPr lvl="0"/>
            <a:r>
              <a:rPr lang="en-US" dirty="0"/>
              <a:t>Subtitle</a:t>
            </a:r>
            <a:endParaRPr lang="uk-UA" dirty="0"/>
          </a:p>
        </p:txBody>
      </p:sp>
      <p:sp>
        <p:nvSpPr>
          <p:cNvPr id="12" name="Content Placeholder 6"/>
          <p:cNvSpPr>
            <a:spLocks noGrp="1"/>
          </p:cNvSpPr>
          <p:nvPr>
            <p:ph sz="quarter" idx="21"/>
          </p:nvPr>
        </p:nvSpPr>
        <p:spPr>
          <a:xfrm>
            <a:off x="5423927" y="4293097"/>
            <a:ext cx="2015015" cy="1824203"/>
          </a:xfrm>
        </p:spPr>
        <p:txBody>
          <a:bodyPr>
            <a:normAutofit/>
          </a:bodyPr>
          <a:lstStyle>
            <a:lvl1pPr marL="0" indent="0">
              <a:buNone/>
              <a:defRPr sz="1000"/>
            </a:lvl1pPr>
          </a:lstStyle>
          <a:p>
            <a:pPr lvl="0"/>
            <a:r>
              <a:rPr lang="en-US"/>
              <a:t>Edit Master text styles</a:t>
            </a:r>
          </a:p>
        </p:txBody>
      </p:sp>
      <p:sp>
        <p:nvSpPr>
          <p:cNvPr id="14" name="Content Placeholder 6"/>
          <p:cNvSpPr>
            <a:spLocks noGrp="1"/>
          </p:cNvSpPr>
          <p:nvPr>
            <p:ph sz="quarter" idx="22"/>
          </p:nvPr>
        </p:nvSpPr>
        <p:spPr>
          <a:xfrm>
            <a:off x="7534953" y="4293097"/>
            <a:ext cx="2015015" cy="1824203"/>
          </a:xfrm>
        </p:spPr>
        <p:txBody>
          <a:bodyPr>
            <a:normAutofit/>
          </a:bodyPr>
          <a:lstStyle>
            <a:lvl1pPr marL="0" indent="0">
              <a:buNone/>
              <a:defRPr sz="1000"/>
            </a:lvl1pPr>
          </a:lstStyle>
          <a:p>
            <a:pPr lvl="0"/>
            <a:r>
              <a:rPr lang="en-US"/>
              <a:t>Edit Master text styles</a:t>
            </a:r>
          </a:p>
        </p:txBody>
      </p:sp>
      <p:sp>
        <p:nvSpPr>
          <p:cNvPr id="15" name="Content Placeholder 6"/>
          <p:cNvSpPr>
            <a:spLocks noGrp="1"/>
          </p:cNvSpPr>
          <p:nvPr>
            <p:ph sz="quarter" idx="23"/>
          </p:nvPr>
        </p:nvSpPr>
        <p:spPr>
          <a:xfrm>
            <a:off x="9609518" y="4293097"/>
            <a:ext cx="2015015" cy="1824203"/>
          </a:xfrm>
        </p:spPr>
        <p:txBody>
          <a:bodyPr>
            <a:normAutofit/>
          </a:bodyPr>
          <a:lstStyle>
            <a:lvl1pPr marL="0" indent="0">
              <a:buNone/>
              <a:defRPr sz="1000"/>
            </a:lvl1pPr>
          </a:lstStyle>
          <a:p>
            <a:pPr lvl="0"/>
            <a:r>
              <a:rPr lang="en-US"/>
              <a:t>Edit Master text styles</a:t>
            </a:r>
          </a:p>
        </p:txBody>
      </p:sp>
    </p:spTree>
    <p:extLst>
      <p:ext uri="{BB962C8B-B14F-4D97-AF65-F5344CB8AC3E}">
        <p14:creationId xmlns:p14="http://schemas.microsoft.com/office/powerpoint/2010/main" val="95181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6" presetClass="entr" presetSubtype="37" fill="hold" grpId="0" nodeType="afterEffect" nodePh="1">
                                  <p:stCondLst>
                                    <p:cond delay="0"/>
                                  </p:stCondLst>
                                  <p:endCondLst>
                                    <p:cond evt="begin" delay="0">
                                      <p:tn val="13"/>
                                    </p:cond>
                                  </p:end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500"/>
                                        <p:tgtEl>
                                          <p:spTgt spid="5"/>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up)">
                                      <p:cBhvr>
                                        <p:cTn id="19"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5" grpId="0"/>
      <p:bldP spid="16"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uk-UA" dirty="0"/>
          </a:p>
        </p:txBody>
      </p:sp>
      <p:sp>
        <p:nvSpPr>
          <p:cNvPr id="9" name="Date Placeholder 8"/>
          <p:cNvSpPr>
            <a:spLocks noGrp="1"/>
          </p:cNvSpPr>
          <p:nvPr>
            <p:ph type="dt" sz="half" idx="14"/>
          </p:nvPr>
        </p:nvSpPr>
        <p:spPr>
          <a:xfrm>
            <a:off x="609600" y="6356352"/>
            <a:ext cx="2844800" cy="365125"/>
          </a:xfrm>
          <a:prstGeom prst="rect">
            <a:avLst/>
          </a:prstGeom>
        </p:spPr>
        <p:txBody>
          <a:bodyPr/>
          <a:lstStyle/>
          <a:p>
            <a:r>
              <a:rPr lang="en-US" b="1">
                <a:solidFill>
                  <a:schemeClr val="accent3"/>
                </a:solidFill>
              </a:rPr>
              <a:t>COMPANY</a:t>
            </a:r>
            <a:r>
              <a:rPr lang="en-US"/>
              <a:t>name</a:t>
            </a:r>
            <a:endParaRPr lang="uk-UA" dirty="0"/>
          </a:p>
        </p:txBody>
      </p:sp>
      <p:sp>
        <p:nvSpPr>
          <p:cNvPr id="10" name="Footer Placeholder 9"/>
          <p:cNvSpPr>
            <a:spLocks noGrp="1"/>
          </p:cNvSpPr>
          <p:nvPr>
            <p:ph type="ftr" sz="quarter" idx="15"/>
          </p:nvPr>
        </p:nvSpPr>
        <p:spPr/>
        <p:txBody>
          <a:bodyPr/>
          <a:lstStyle/>
          <a:p>
            <a:r>
              <a:rPr lang="en-US"/>
              <a:t>www.company.com</a:t>
            </a:r>
            <a:endParaRPr lang="uk-UA" dirty="0"/>
          </a:p>
        </p:txBody>
      </p:sp>
      <p:sp>
        <p:nvSpPr>
          <p:cNvPr id="11" name="Slide Number Placeholder 10"/>
          <p:cNvSpPr>
            <a:spLocks noGrp="1"/>
          </p:cNvSpPr>
          <p:nvPr>
            <p:ph type="sldNum" sz="quarter" idx="16"/>
          </p:nvPr>
        </p:nvSpPr>
        <p:spPr/>
        <p:txBody>
          <a:bodyPr/>
          <a:lstStyle/>
          <a:p>
            <a:fld id="{5A12E19C-F0D7-470F-8E3A-FEF858791E3B}" type="slidenum">
              <a:rPr lang="uk-UA" smtClean="0"/>
              <a:pPr/>
              <a:t>‹#›</a:t>
            </a:fld>
            <a:endParaRPr lang="uk-UA"/>
          </a:p>
        </p:txBody>
      </p:sp>
      <p:sp>
        <p:nvSpPr>
          <p:cNvPr id="13" name="Text Placeholder 12"/>
          <p:cNvSpPr>
            <a:spLocks noGrp="1"/>
          </p:cNvSpPr>
          <p:nvPr>
            <p:ph type="body" sz="quarter" idx="17" hasCustomPrompt="1"/>
          </p:nvPr>
        </p:nvSpPr>
        <p:spPr>
          <a:xfrm>
            <a:off x="7344835" y="452967"/>
            <a:ext cx="4222751" cy="480484"/>
          </a:xfrm>
        </p:spPr>
        <p:txBody>
          <a:bodyPr anchor="ctr">
            <a:normAutofit/>
          </a:bodyPr>
          <a:lstStyle>
            <a:lvl1pPr marL="0" indent="0" algn="r">
              <a:buNone/>
              <a:defRPr sz="1000" b="0" i="0" baseline="0">
                <a:solidFill>
                  <a:srgbClr val="808080"/>
                </a:solidFill>
                <a:latin typeface="Verdana" charset="0"/>
                <a:ea typeface="Verdana" charset="0"/>
                <a:cs typeface="Verdana" charset="0"/>
              </a:defRPr>
            </a:lvl1pPr>
          </a:lstStyle>
          <a:p>
            <a:pPr lvl="0"/>
            <a:r>
              <a:rPr lang="en-US" dirty="0"/>
              <a:t>Subtitle is here</a:t>
            </a:r>
            <a:endParaRPr lang="uk-UA" dirty="0"/>
          </a:p>
        </p:txBody>
      </p:sp>
      <p:sp>
        <p:nvSpPr>
          <p:cNvPr id="5" name="Picture Placeholder 4"/>
          <p:cNvSpPr>
            <a:spLocks noGrp="1"/>
          </p:cNvSpPr>
          <p:nvPr>
            <p:ph type="pic" sz="quarter" idx="18"/>
          </p:nvPr>
        </p:nvSpPr>
        <p:spPr>
          <a:xfrm>
            <a:off x="667730" y="1676642"/>
            <a:ext cx="3551369" cy="2136039"/>
          </a:xfrm>
        </p:spPr>
        <p:txBody>
          <a:bodyPr/>
          <a:lstStyle/>
          <a:p>
            <a:r>
              <a:rPr lang="en-US"/>
              <a:t>Click icon to add picture</a:t>
            </a:r>
            <a:endParaRPr lang="uk-UA"/>
          </a:p>
        </p:txBody>
      </p:sp>
      <p:sp>
        <p:nvSpPr>
          <p:cNvPr id="16" name="Picture Placeholder 4"/>
          <p:cNvSpPr>
            <a:spLocks noGrp="1"/>
          </p:cNvSpPr>
          <p:nvPr>
            <p:ph type="pic" sz="quarter" idx="19"/>
          </p:nvPr>
        </p:nvSpPr>
        <p:spPr>
          <a:xfrm>
            <a:off x="4316137" y="1676642"/>
            <a:ext cx="3551369" cy="2136039"/>
          </a:xfrm>
        </p:spPr>
        <p:txBody>
          <a:bodyPr/>
          <a:lstStyle/>
          <a:p>
            <a:r>
              <a:rPr lang="en-US"/>
              <a:t>Click icon to add picture</a:t>
            </a:r>
            <a:endParaRPr lang="uk-UA"/>
          </a:p>
        </p:txBody>
      </p:sp>
      <p:sp>
        <p:nvSpPr>
          <p:cNvPr id="17" name="Picture Placeholder 4"/>
          <p:cNvSpPr>
            <a:spLocks noGrp="1"/>
          </p:cNvSpPr>
          <p:nvPr>
            <p:ph type="pic" sz="quarter" idx="20"/>
          </p:nvPr>
        </p:nvSpPr>
        <p:spPr>
          <a:xfrm>
            <a:off x="7964541" y="1676642"/>
            <a:ext cx="3551369" cy="2136039"/>
          </a:xfrm>
        </p:spPr>
        <p:txBody>
          <a:bodyPr/>
          <a:lstStyle/>
          <a:p>
            <a:r>
              <a:rPr lang="en-US"/>
              <a:t>Click icon to add picture</a:t>
            </a:r>
            <a:endParaRPr lang="uk-UA"/>
          </a:p>
        </p:txBody>
      </p:sp>
      <p:sp>
        <p:nvSpPr>
          <p:cNvPr id="18" name="Picture Placeholder 4"/>
          <p:cNvSpPr>
            <a:spLocks noGrp="1"/>
          </p:cNvSpPr>
          <p:nvPr>
            <p:ph type="pic" sz="quarter" idx="21"/>
          </p:nvPr>
        </p:nvSpPr>
        <p:spPr>
          <a:xfrm>
            <a:off x="667730" y="3885251"/>
            <a:ext cx="3551369" cy="2136039"/>
          </a:xfrm>
        </p:spPr>
        <p:txBody>
          <a:bodyPr/>
          <a:lstStyle/>
          <a:p>
            <a:r>
              <a:rPr lang="en-US"/>
              <a:t>Click icon to add picture</a:t>
            </a:r>
            <a:endParaRPr lang="uk-UA"/>
          </a:p>
        </p:txBody>
      </p:sp>
      <p:sp>
        <p:nvSpPr>
          <p:cNvPr id="19" name="Picture Placeholder 4"/>
          <p:cNvSpPr>
            <a:spLocks noGrp="1"/>
          </p:cNvSpPr>
          <p:nvPr>
            <p:ph type="pic" sz="quarter" idx="22"/>
          </p:nvPr>
        </p:nvSpPr>
        <p:spPr>
          <a:xfrm>
            <a:off x="4316137" y="3885251"/>
            <a:ext cx="3551369" cy="2136039"/>
          </a:xfrm>
        </p:spPr>
        <p:txBody>
          <a:bodyPr/>
          <a:lstStyle/>
          <a:p>
            <a:r>
              <a:rPr lang="en-US"/>
              <a:t>Click icon to add picture</a:t>
            </a:r>
            <a:endParaRPr lang="uk-UA"/>
          </a:p>
        </p:txBody>
      </p:sp>
      <p:sp>
        <p:nvSpPr>
          <p:cNvPr id="20" name="Picture Placeholder 4"/>
          <p:cNvSpPr>
            <a:spLocks noGrp="1"/>
          </p:cNvSpPr>
          <p:nvPr>
            <p:ph type="pic" sz="quarter" idx="23"/>
          </p:nvPr>
        </p:nvSpPr>
        <p:spPr>
          <a:xfrm>
            <a:off x="7964541" y="3885251"/>
            <a:ext cx="3551369" cy="2136039"/>
          </a:xfrm>
        </p:spPr>
        <p:txBody>
          <a:bodyPr/>
          <a:lstStyle/>
          <a:p>
            <a:r>
              <a:rPr lang="en-US"/>
              <a:t>Click icon to add picture</a:t>
            </a:r>
            <a:endParaRPr lang="uk-UA"/>
          </a:p>
        </p:txBody>
      </p:sp>
    </p:spTree>
    <p:extLst>
      <p:ext uri="{BB962C8B-B14F-4D97-AF65-F5344CB8AC3E}">
        <p14:creationId xmlns:p14="http://schemas.microsoft.com/office/powerpoint/2010/main" val="47395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6" presetClass="entr" presetSubtype="37" fill="hold" grpId="0" nodeType="afterEffect" nodePh="1">
                                  <p:stCondLst>
                                    <p:cond delay="0"/>
                                  </p:stCondLst>
                                  <p:endCondLst>
                                    <p:cond evt="begin" delay="0">
                                      <p:tn val="13"/>
                                    </p:cond>
                                  </p:end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500"/>
                                        <p:tgtEl>
                                          <p:spTgt spid="5"/>
                                        </p:tgtEl>
                                      </p:cBhvr>
                                    </p:animEffect>
                                  </p:childTnLst>
                                </p:cTn>
                              </p:par>
                            </p:childTnLst>
                          </p:cTn>
                        </p:par>
                        <p:par>
                          <p:cTn id="16" fill="hold">
                            <p:stCondLst>
                              <p:cond delay="1500"/>
                            </p:stCondLst>
                            <p:childTnLst>
                              <p:par>
                                <p:cTn id="17" presetID="16" presetClass="entr" presetSubtype="37" fill="hold" grpId="0" nodeType="afterEffect" nodePh="1">
                                  <p:stCondLst>
                                    <p:cond delay="0"/>
                                  </p:stCondLst>
                                  <p:endCondLst>
                                    <p:cond evt="begin" delay="0">
                                      <p:tn val="17"/>
                                    </p:cond>
                                  </p:endCondLst>
                                  <p:childTnLst>
                                    <p:set>
                                      <p:cBhvr>
                                        <p:cTn id="18" dur="1" fill="hold">
                                          <p:stCondLst>
                                            <p:cond delay="0"/>
                                          </p:stCondLst>
                                        </p:cTn>
                                        <p:tgtEl>
                                          <p:spTgt spid="16"/>
                                        </p:tgtEl>
                                        <p:attrNameLst>
                                          <p:attrName>style.visibility</p:attrName>
                                        </p:attrNameLst>
                                      </p:cBhvr>
                                      <p:to>
                                        <p:strVal val="visible"/>
                                      </p:to>
                                    </p:set>
                                    <p:animEffect transition="in" filter="barn(outVertical)">
                                      <p:cBhvr>
                                        <p:cTn id="19" dur="500"/>
                                        <p:tgtEl>
                                          <p:spTgt spid="16"/>
                                        </p:tgtEl>
                                      </p:cBhvr>
                                    </p:animEffect>
                                  </p:childTnLst>
                                </p:cTn>
                              </p:par>
                            </p:childTnLst>
                          </p:cTn>
                        </p:par>
                        <p:par>
                          <p:cTn id="20" fill="hold">
                            <p:stCondLst>
                              <p:cond delay="2000"/>
                            </p:stCondLst>
                            <p:childTnLst>
                              <p:par>
                                <p:cTn id="21" presetID="16" presetClass="entr" presetSubtype="37" fill="hold" grpId="0" nodeType="afterEffect" nodePh="1">
                                  <p:stCondLst>
                                    <p:cond delay="0"/>
                                  </p:stCondLst>
                                  <p:endCondLst>
                                    <p:cond evt="begin" delay="0">
                                      <p:tn val="21"/>
                                    </p:cond>
                                  </p:endCondLst>
                                  <p:childTnLst>
                                    <p:set>
                                      <p:cBhvr>
                                        <p:cTn id="22" dur="1" fill="hold">
                                          <p:stCondLst>
                                            <p:cond delay="0"/>
                                          </p:stCondLst>
                                        </p:cTn>
                                        <p:tgtEl>
                                          <p:spTgt spid="17"/>
                                        </p:tgtEl>
                                        <p:attrNameLst>
                                          <p:attrName>style.visibility</p:attrName>
                                        </p:attrNameLst>
                                      </p:cBhvr>
                                      <p:to>
                                        <p:strVal val="visible"/>
                                      </p:to>
                                    </p:set>
                                    <p:animEffect transition="in" filter="barn(outVertical)">
                                      <p:cBhvr>
                                        <p:cTn id="23" dur="500"/>
                                        <p:tgtEl>
                                          <p:spTgt spid="17"/>
                                        </p:tgtEl>
                                      </p:cBhvr>
                                    </p:animEffect>
                                  </p:childTnLst>
                                </p:cTn>
                              </p:par>
                            </p:childTnLst>
                          </p:cTn>
                        </p:par>
                        <p:par>
                          <p:cTn id="24" fill="hold">
                            <p:stCondLst>
                              <p:cond delay="2500"/>
                            </p:stCondLst>
                            <p:childTnLst>
                              <p:par>
                                <p:cTn id="25" presetID="16" presetClass="entr" presetSubtype="37" fill="hold" grpId="0" nodeType="afterEffect" nodePh="1">
                                  <p:stCondLst>
                                    <p:cond delay="0"/>
                                  </p:stCondLst>
                                  <p:endCondLst>
                                    <p:cond evt="begin" delay="0">
                                      <p:tn val="25"/>
                                    </p:cond>
                                  </p:endCondLst>
                                  <p:childTnLst>
                                    <p:set>
                                      <p:cBhvr>
                                        <p:cTn id="26" dur="1" fill="hold">
                                          <p:stCondLst>
                                            <p:cond delay="0"/>
                                          </p:stCondLst>
                                        </p:cTn>
                                        <p:tgtEl>
                                          <p:spTgt spid="18"/>
                                        </p:tgtEl>
                                        <p:attrNameLst>
                                          <p:attrName>style.visibility</p:attrName>
                                        </p:attrNameLst>
                                      </p:cBhvr>
                                      <p:to>
                                        <p:strVal val="visible"/>
                                      </p:to>
                                    </p:set>
                                    <p:animEffect transition="in" filter="barn(outVertical)">
                                      <p:cBhvr>
                                        <p:cTn id="27" dur="500"/>
                                        <p:tgtEl>
                                          <p:spTgt spid="18"/>
                                        </p:tgtEl>
                                      </p:cBhvr>
                                    </p:animEffect>
                                  </p:childTnLst>
                                </p:cTn>
                              </p:par>
                            </p:childTnLst>
                          </p:cTn>
                        </p:par>
                        <p:par>
                          <p:cTn id="28" fill="hold">
                            <p:stCondLst>
                              <p:cond delay="3000"/>
                            </p:stCondLst>
                            <p:childTnLst>
                              <p:par>
                                <p:cTn id="29" presetID="16" presetClass="entr" presetSubtype="37" fill="hold" grpId="0" nodeType="afterEffect" nodePh="1">
                                  <p:stCondLst>
                                    <p:cond delay="0"/>
                                  </p:stCondLst>
                                  <p:endCondLst>
                                    <p:cond evt="begin" delay="0">
                                      <p:tn val="29"/>
                                    </p:cond>
                                  </p:endCondLst>
                                  <p:childTnLst>
                                    <p:set>
                                      <p:cBhvr>
                                        <p:cTn id="30" dur="1" fill="hold">
                                          <p:stCondLst>
                                            <p:cond delay="0"/>
                                          </p:stCondLst>
                                        </p:cTn>
                                        <p:tgtEl>
                                          <p:spTgt spid="19"/>
                                        </p:tgtEl>
                                        <p:attrNameLst>
                                          <p:attrName>style.visibility</p:attrName>
                                        </p:attrNameLst>
                                      </p:cBhvr>
                                      <p:to>
                                        <p:strVal val="visible"/>
                                      </p:to>
                                    </p:set>
                                    <p:animEffect transition="in" filter="barn(outVertical)">
                                      <p:cBhvr>
                                        <p:cTn id="31" dur="500"/>
                                        <p:tgtEl>
                                          <p:spTgt spid="19"/>
                                        </p:tgtEl>
                                      </p:cBhvr>
                                    </p:animEffect>
                                  </p:childTnLst>
                                </p:cTn>
                              </p:par>
                            </p:childTnLst>
                          </p:cTn>
                        </p:par>
                        <p:par>
                          <p:cTn id="32" fill="hold">
                            <p:stCondLst>
                              <p:cond delay="3500"/>
                            </p:stCondLst>
                            <p:childTnLst>
                              <p:par>
                                <p:cTn id="33" presetID="16" presetClass="entr" presetSubtype="37" fill="hold" grpId="0" nodeType="afterEffect" nodePh="1">
                                  <p:stCondLst>
                                    <p:cond delay="0"/>
                                  </p:stCondLst>
                                  <p:endCondLst>
                                    <p:cond evt="begin" delay="0">
                                      <p:tn val="33"/>
                                    </p:cond>
                                  </p:endCondLst>
                                  <p:childTnLst>
                                    <p:set>
                                      <p:cBhvr>
                                        <p:cTn id="34" dur="1" fill="hold">
                                          <p:stCondLst>
                                            <p:cond delay="0"/>
                                          </p:stCondLst>
                                        </p:cTn>
                                        <p:tgtEl>
                                          <p:spTgt spid="20"/>
                                        </p:tgtEl>
                                        <p:attrNameLst>
                                          <p:attrName>style.visibility</p:attrName>
                                        </p:attrNameLst>
                                      </p:cBhvr>
                                      <p:to>
                                        <p:strVal val="visible"/>
                                      </p:to>
                                    </p:set>
                                    <p:animEffect transition="in" filter="barn(outVertical)">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5" grpId="0"/>
      <p:bldP spid="16" grpId="0"/>
      <p:bldP spid="17" grpId="0"/>
      <p:bldP spid="18" grpId="0"/>
      <p:bldP spid="19" grpId="0"/>
      <p:bldP spid="20" grpId="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uk-UA" dirty="0"/>
          </a:p>
        </p:txBody>
      </p:sp>
      <p:sp>
        <p:nvSpPr>
          <p:cNvPr id="9" name="Date Placeholder 8"/>
          <p:cNvSpPr>
            <a:spLocks noGrp="1"/>
          </p:cNvSpPr>
          <p:nvPr>
            <p:ph type="dt" sz="half" idx="14"/>
          </p:nvPr>
        </p:nvSpPr>
        <p:spPr>
          <a:xfrm>
            <a:off x="609600" y="6356352"/>
            <a:ext cx="2844800" cy="365125"/>
          </a:xfrm>
          <a:prstGeom prst="rect">
            <a:avLst/>
          </a:prstGeom>
        </p:spPr>
        <p:txBody>
          <a:bodyPr/>
          <a:lstStyle/>
          <a:p>
            <a:r>
              <a:rPr lang="en-US" b="1">
                <a:solidFill>
                  <a:schemeClr val="accent3"/>
                </a:solidFill>
              </a:rPr>
              <a:t>COMPANY</a:t>
            </a:r>
            <a:r>
              <a:rPr lang="en-US"/>
              <a:t>name</a:t>
            </a:r>
            <a:endParaRPr lang="uk-UA" dirty="0"/>
          </a:p>
        </p:txBody>
      </p:sp>
      <p:sp>
        <p:nvSpPr>
          <p:cNvPr id="10" name="Footer Placeholder 9"/>
          <p:cNvSpPr>
            <a:spLocks noGrp="1"/>
          </p:cNvSpPr>
          <p:nvPr>
            <p:ph type="ftr" sz="quarter" idx="15"/>
          </p:nvPr>
        </p:nvSpPr>
        <p:spPr/>
        <p:txBody>
          <a:bodyPr/>
          <a:lstStyle/>
          <a:p>
            <a:r>
              <a:rPr lang="en-US"/>
              <a:t>www.company.com</a:t>
            </a:r>
            <a:endParaRPr lang="uk-UA" dirty="0"/>
          </a:p>
        </p:txBody>
      </p:sp>
      <p:sp>
        <p:nvSpPr>
          <p:cNvPr id="11" name="Slide Number Placeholder 10"/>
          <p:cNvSpPr>
            <a:spLocks noGrp="1"/>
          </p:cNvSpPr>
          <p:nvPr>
            <p:ph type="sldNum" sz="quarter" idx="16"/>
          </p:nvPr>
        </p:nvSpPr>
        <p:spPr/>
        <p:txBody>
          <a:bodyPr/>
          <a:lstStyle/>
          <a:p>
            <a:fld id="{5A12E19C-F0D7-470F-8E3A-FEF858791E3B}" type="slidenum">
              <a:rPr lang="uk-UA" smtClean="0"/>
              <a:pPr/>
              <a:t>‹#›</a:t>
            </a:fld>
            <a:endParaRPr lang="uk-UA"/>
          </a:p>
        </p:txBody>
      </p:sp>
      <p:sp>
        <p:nvSpPr>
          <p:cNvPr id="13" name="Text Placeholder 12"/>
          <p:cNvSpPr>
            <a:spLocks noGrp="1"/>
          </p:cNvSpPr>
          <p:nvPr>
            <p:ph type="body" sz="quarter" idx="17" hasCustomPrompt="1"/>
          </p:nvPr>
        </p:nvSpPr>
        <p:spPr>
          <a:xfrm>
            <a:off x="7344835" y="452967"/>
            <a:ext cx="4222751" cy="480484"/>
          </a:xfrm>
        </p:spPr>
        <p:txBody>
          <a:bodyPr anchor="ctr">
            <a:normAutofit/>
          </a:bodyPr>
          <a:lstStyle>
            <a:lvl1pPr marL="0" indent="0" algn="r">
              <a:buNone/>
              <a:defRPr sz="1000" b="0" i="0" baseline="0">
                <a:solidFill>
                  <a:srgbClr val="808080"/>
                </a:solidFill>
                <a:latin typeface="Verdana" charset="0"/>
                <a:ea typeface="Verdana" charset="0"/>
                <a:cs typeface="Verdana" charset="0"/>
              </a:defRPr>
            </a:lvl1pPr>
          </a:lstStyle>
          <a:p>
            <a:pPr lvl="0"/>
            <a:r>
              <a:rPr lang="en-US" dirty="0"/>
              <a:t>Subtitle is here</a:t>
            </a:r>
            <a:endParaRPr lang="uk-UA" dirty="0"/>
          </a:p>
        </p:txBody>
      </p:sp>
      <p:sp>
        <p:nvSpPr>
          <p:cNvPr id="5" name="Picture Placeholder 4"/>
          <p:cNvSpPr>
            <a:spLocks noGrp="1"/>
          </p:cNvSpPr>
          <p:nvPr>
            <p:ph type="pic" sz="quarter" idx="18"/>
          </p:nvPr>
        </p:nvSpPr>
        <p:spPr>
          <a:xfrm>
            <a:off x="623396" y="1604799"/>
            <a:ext cx="2688297" cy="2016224"/>
          </a:xfrm>
        </p:spPr>
        <p:txBody>
          <a:bodyPr/>
          <a:lstStyle/>
          <a:p>
            <a:r>
              <a:rPr lang="en-US"/>
              <a:t>Click icon to add picture</a:t>
            </a:r>
            <a:endParaRPr lang="uk-UA"/>
          </a:p>
        </p:txBody>
      </p:sp>
      <p:sp>
        <p:nvSpPr>
          <p:cNvPr id="16" name="Picture Placeholder 4"/>
          <p:cNvSpPr>
            <a:spLocks noGrp="1"/>
          </p:cNvSpPr>
          <p:nvPr>
            <p:ph type="pic" sz="quarter" idx="19"/>
          </p:nvPr>
        </p:nvSpPr>
        <p:spPr>
          <a:xfrm>
            <a:off x="3407705" y="1604798"/>
            <a:ext cx="2688297" cy="2976331"/>
          </a:xfrm>
        </p:spPr>
        <p:txBody>
          <a:bodyPr/>
          <a:lstStyle/>
          <a:p>
            <a:r>
              <a:rPr lang="en-US"/>
              <a:t>Click icon to add picture</a:t>
            </a:r>
            <a:endParaRPr lang="uk-UA"/>
          </a:p>
        </p:txBody>
      </p:sp>
      <p:sp>
        <p:nvSpPr>
          <p:cNvPr id="14" name="Picture Placeholder 4"/>
          <p:cNvSpPr>
            <a:spLocks noGrp="1"/>
          </p:cNvSpPr>
          <p:nvPr>
            <p:ph type="pic" sz="quarter" idx="20"/>
          </p:nvPr>
        </p:nvSpPr>
        <p:spPr>
          <a:xfrm>
            <a:off x="6192014" y="1604799"/>
            <a:ext cx="2688297" cy="1440160"/>
          </a:xfrm>
        </p:spPr>
        <p:txBody>
          <a:bodyPr/>
          <a:lstStyle/>
          <a:p>
            <a:r>
              <a:rPr lang="en-US"/>
              <a:t>Click icon to add picture</a:t>
            </a:r>
            <a:endParaRPr lang="uk-UA"/>
          </a:p>
        </p:txBody>
      </p:sp>
      <p:sp>
        <p:nvSpPr>
          <p:cNvPr id="15" name="Picture Placeholder 4"/>
          <p:cNvSpPr>
            <a:spLocks noGrp="1"/>
          </p:cNvSpPr>
          <p:nvPr>
            <p:ph type="pic" sz="quarter" idx="21"/>
          </p:nvPr>
        </p:nvSpPr>
        <p:spPr>
          <a:xfrm>
            <a:off x="8976323" y="1604799"/>
            <a:ext cx="2591263" cy="2136039"/>
          </a:xfrm>
        </p:spPr>
        <p:txBody>
          <a:bodyPr/>
          <a:lstStyle/>
          <a:p>
            <a:r>
              <a:rPr lang="en-US"/>
              <a:t>Click icon to add picture</a:t>
            </a:r>
            <a:endParaRPr lang="uk-UA"/>
          </a:p>
        </p:txBody>
      </p:sp>
      <p:sp>
        <p:nvSpPr>
          <p:cNvPr id="21" name="Picture Placeholder 4"/>
          <p:cNvSpPr>
            <a:spLocks noGrp="1"/>
          </p:cNvSpPr>
          <p:nvPr>
            <p:ph type="pic" sz="quarter" idx="22"/>
          </p:nvPr>
        </p:nvSpPr>
        <p:spPr>
          <a:xfrm>
            <a:off x="623396" y="3717032"/>
            <a:ext cx="2688297" cy="2400135"/>
          </a:xfrm>
        </p:spPr>
        <p:txBody>
          <a:bodyPr/>
          <a:lstStyle/>
          <a:p>
            <a:r>
              <a:rPr lang="en-US"/>
              <a:t>Click icon to add picture</a:t>
            </a:r>
            <a:endParaRPr lang="uk-UA"/>
          </a:p>
        </p:txBody>
      </p:sp>
      <p:sp>
        <p:nvSpPr>
          <p:cNvPr id="22" name="Picture Placeholder 4"/>
          <p:cNvSpPr>
            <a:spLocks noGrp="1"/>
          </p:cNvSpPr>
          <p:nvPr>
            <p:ph type="pic" sz="quarter" idx="23"/>
          </p:nvPr>
        </p:nvSpPr>
        <p:spPr>
          <a:xfrm>
            <a:off x="3407705" y="4677139"/>
            <a:ext cx="2688297" cy="1440029"/>
          </a:xfrm>
        </p:spPr>
        <p:txBody>
          <a:bodyPr/>
          <a:lstStyle/>
          <a:p>
            <a:r>
              <a:rPr lang="en-US"/>
              <a:t>Click icon to add picture</a:t>
            </a:r>
            <a:endParaRPr lang="uk-UA"/>
          </a:p>
        </p:txBody>
      </p:sp>
      <p:sp>
        <p:nvSpPr>
          <p:cNvPr id="23" name="Picture Placeholder 4"/>
          <p:cNvSpPr>
            <a:spLocks noGrp="1"/>
          </p:cNvSpPr>
          <p:nvPr>
            <p:ph type="pic" sz="quarter" idx="24"/>
          </p:nvPr>
        </p:nvSpPr>
        <p:spPr>
          <a:xfrm>
            <a:off x="6192014" y="3157555"/>
            <a:ext cx="2688297" cy="2959613"/>
          </a:xfrm>
        </p:spPr>
        <p:txBody>
          <a:bodyPr/>
          <a:lstStyle/>
          <a:p>
            <a:r>
              <a:rPr lang="en-US"/>
              <a:t>Click icon to add picture</a:t>
            </a:r>
            <a:endParaRPr lang="uk-UA"/>
          </a:p>
        </p:txBody>
      </p:sp>
      <p:sp>
        <p:nvSpPr>
          <p:cNvPr id="24" name="Picture Placeholder 4"/>
          <p:cNvSpPr>
            <a:spLocks noGrp="1"/>
          </p:cNvSpPr>
          <p:nvPr>
            <p:ph type="pic" sz="quarter" idx="25"/>
          </p:nvPr>
        </p:nvSpPr>
        <p:spPr>
          <a:xfrm>
            <a:off x="8976323" y="3824663"/>
            <a:ext cx="2591263" cy="2292505"/>
          </a:xfrm>
        </p:spPr>
        <p:txBody>
          <a:bodyPr/>
          <a:lstStyle/>
          <a:p>
            <a:r>
              <a:rPr lang="en-US"/>
              <a:t>Click icon to add picture</a:t>
            </a:r>
            <a:endParaRPr lang="uk-UA"/>
          </a:p>
        </p:txBody>
      </p:sp>
    </p:spTree>
    <p:extLst>
      <p:ext uri="{BB962C8B-B14F-4D97-AF65-F5344CB8AC3E}">
        <p14:creationId xmlns:p14="http://schemas.microsoft.com/office/powerpoint/2010/main" val="80257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6" presetClass="entr" presetSubtype="37" fill="hold" grpId="0" nodeType="afterEffect" nodePh="1">
                                  <p:stCondLst>
                                    <p:cond delay="0"/>
                                  </p:stCondLst>
                                  <p:endCondLst>
                                    <p:cond evt="begin" delay="0">
                                      <p:tn val="13"/>
                                    </p:cond>
                                  </p:end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500"/>
                                        <p:tgtEl>
                                          <p:spTgt spid="5"/>
                                        </p:tgtEl>
                                      </p:cBhvr>
                                    </p:animEffect>
                                  </p:childTnLst>
                                </p:cTn>
                              </p:par>
                            </p:childTnLst>
                          </p:cTn>
                        </p:par>
                        <p:par>
                          <p:cTn id="16" fill="hold">
                            <p:stCondLst>
                              <p:cond delay="1500"/>
                            </p:stCondLst>
                            <p:childTnLst>
                              <p:par>
                                <p:cTn id="17" presetID="16" presetClass="entr" presetSubtype="37" fill="hold" grpId="0" nodeType="afterEffect" nodePh="1">
                                  <p:stCondLst>
                                    <p:cond delay="0"/>
                                  </p:stCondLst>
                                  <p:endCondLst>
                                    <p:cond evt="begin" delay="0">
                                      <p:tn val="17"/>
                                    </p:cond>
                                  </p:endCondLst>
                                  <p:childTnLst>
                                    <p:set>
                                      <p:cBhvr>
                                        <p:cTn id="18" dur="1" fill="hold">
                                          <p:stCondLst>
                                            <p:cond delay="0"/>
                                          </p:stCondLst>
                                        </p:cTn>
                                        <p:tgtEl>
                                          <p:spTgt spid="16"/>
                                        </p:tgtEl>
                                        <p:attrNameLst>
                                          <p:attrName>style.visibility</p:attrName>
                                        </p:attrNameLst>
                                      </p:cBhvr>
                                      <p:to>
                                        <p:strVal val="visible"/>
                                      </p:to>
                                    </p:set>
                                    <p:animEffect transition="in" filter="barn(outVertical)">
                                      <p:cBhvr>
                                        <p:cTn id="19" dur="500"/>
                                        <p:tgtEl>
                                          <p:spTgt spid="16"/>
                                        </p:tgtEl>
                                      </p:cBhvr>
                                    </p:animEffect>
                                  </p:childTnLst>
                                </p:cTn>
                              </p:par>
                            </p:childTnLst>
                          </p:cTn>
                        </p:par>
                        <p:par>
                          <p:cTn id="20" fill="hold">
                            <p:stCondLst>
                              <p:cond delay="2000"/>
                            </p:stCondLst>
                            <p:childTnLst>
                              <p:par>
                                <p:cTn id="21" presetID="16" presetClass="entr" presetSubtype="37" fill="hold" grpId="0" nodeType="afterEffect" nodePh="1">
                                  <p:stCondLst>
                                    <p:cond delay="0"/>
                                  </p:stCondLst>
                                  <p:endCondLst>
                                    <p:cond evt="begin" delay="0">
                                      <p:tn val="21"/>
                                    </p:cond>
                                  </p:endCondLst>
                                  <p:childTnLst>
                                    <p:set>
                                      <p:cBhvr>
                                        <p:cTn id="22" dur="1" fill="hold">
                                          <p:stCondLst>
                                            <p:cond delay="0"/>
                                          </p:stCondLst>
                                        </p:cTn>
                                        <p:tgtEl>
                                          <p:spTgt spid="14"/>
                                        </p:tgtEl>
                                        <p:attrNameLst>
                                          <p:attrName>style.visibility</p:attrName>
                                        </p:attrNameLst>
                                      </p:cBhvr>
                                      <p:to>
                                        <p:strVal val="visible"/>
                                      </p:to>
                                    </p:set>
                                    <p:animEffect transition="in" filter="barn(outVertical)">
                                      <p:cBhvr>
                                        <p:cTn id="23" dur="500"/>
                                        <p:tgtEl>
                                          <p:spTgt spid="14"/>
                                        </p:tgtEl>
                                      </p:cBhvr>
                                    </p:animEffect>
                                  </p:childTnLst>
                                </p:cTn>
                              </p:par>
                            </p:childTnLst>
                          </p:cTn>
                        </p:par>
                        <p:par>
                          <p:cTn id="24" fill="hold">
                            <p:stCondLst>
                              <p:cond delay="2500"/>
                            </p:stCondLst>
                            <p:childTnLst>
                              <p:par>
                                <p:cTn id="25" presetID="16" presetClass="entr" presetSubtype="37" fill="hold" grpId="0" nodeType="afterEffect" nodePh="1">
                                  <p:stCondLst>
                                    <p:cond delay="0"/>
                                  </p:stCondLst>
                                  <p:endCondLst>
                                    <p:cond evt="begin" delay="0">
                                      <p:tn val="25"/>
                                    </p:cond>
                                  </p:endCondLst>
                                  <p:childTnLst>
                                    <p:set>
                                      <p:cBhvr>
                                        <p:cTn id="26" dur="1" fill="hold">
                                          <p:stCondLst>
                                            <p:cond delay="0"/>
                                          </p:stCondLst>
                                        </p:cTn>
                                        <p:tgtEl>
                                          <p:spTgt spid="15"/>
                                        </p:tgtEl>
                                        <p:attrNameLst>
                                          <p:attrName>style.visibility</p:attrName>
                                        </p:attrNameLst>
                                      </p:cBhvr>
                                      <p:to>
                                        <p:strVal val="visible"/>
                                      </p:to>
                                    </p:set>
                                    <p:animEffect transition="in" filter="barn(outVertical)">
                                      <p:cBhvr>
                                        <p:cTn id="27" dur="500"/>
                                        <p:tgtEl>
                                          <p:spTgt spid="15"/>
                                        </p:tgtEl>
                                      </p:cBhvr>
                                    </p:animEffect>
                                  </p:childTnLst>
                                </p:cTn>
                              </p:par>
                            </p:childTnLst>
                          </p:cTn>
                        </p:par>
                        <p:par>
                          <p:cTn id="28" fill="hold">
                            <p:stCondLst>
                              <p:cond delay="3000"/>
                            </p:stCondLst>
                            <p:childTnLst>
                              <p:par>
                                <p:cTn id="29" presetID="16" presetClass="entr" presetSubtype="37" fill="hold" grpId="0" nodeType="afterEffect" nodePh="1">
                                  <p:stCondLst>
                                    <p:cond delay="0"/>
                                  </p:stCondLst>
                                  <p:endCondLst>
                                    <p:cond evt="begin" delay="0">
                                      <p:tn val="29"/>
                                    </p:cond>
                                  </p:endCondLst>
                                  <p:childTnLst>
                                    <p:set>
                                      <p:cBhvr>
                                        <p:cTn id="30" dur="1" fill="hold">
                                          <p:stCondLst>
                                            <p:cond delay="0"/>
                                          </p:stCondLst>
                                        </p:cTn>
                                        <p:tgtEl>
                                          <p:spTgt spid="21"/>
                                        </p:tgtEl>
                                        <p:attrNameLst>
                                          <p:attrName>style.visibility</p:attrName>
                                        </p:attrNameLst>
                                      </p:cBhvr>
                                      <p:to>
                                        <p:strVal val="visible"/>
                                      </p:to>
                                    </p:set>
                                    <p:animEffect transition="in" filter="barn(outVertical)">
                                      <p:cBhvr>
                                        <p:cTn id="31" dur="500"/>
                                        <p:tgtEl>
                                          <p:spTgt spid="21"/>
                                        </p:tgtEl>
                                      </p:cBhvr>
                                    </p:animEffect>
                                  </p:childTnLst>
                                </p:cTn>
                              </p:par>
                            </p:childTnLst>
                          </p:cTn>
                        </p:par>
                        <p:par>
                          <p:cTn id="32" fill="hold">
                            <p:stCondLst>
                              <p:cond delay="3500"/>
                            </p:stCondLst>
                            <p:childTnLst>
                              <p:par>
                                <p:cTn id="33" presetID="16" presetClass="entr" presetSubtype="37" fill="hold" grpId="0" nodeType="afterEffect" nodePh="1">
                                  <p:stCondLst>
                                    <p:cond delay="0"/>
                                  </p:stCondLst>
                                  <p:endCondLst>
                                    <p:cond evt="begin" delay="0">
                                      <p:tn val="33"/>
                                    </p:cond>
                                  </p:endCondLst>
                                  <p:childTnLst>
                                    <p:set>
                                      <p:cBhvr>
                                        <p:cTn id="34" dur="1" fill="hold">
                                          <p:stCondLst>
                                            <p:cond delay="0"/>
                                          </p:stCondLst>
                                        </p:cTn>
                                        <p:tgtEl>
                                          <p:spTgt spid="22"/>
                                        </p:tgtEl>
                                        <p:attrNameLst>
                                          <p:attrName>style.visibility</p:attrName>
                                        </p:attrNameLst>
                                      </p:cBhvr>
                                      <p:to>
                                        <p:strVal val="visible"/>
                                      </p:to>
                                    </p:set>
                                    <p:animEffect transition="in" filter="barn(outVertical)">
                                      <p:cBhvr>
                                        <p:cTn id="35" dur="500"/>
                                        <p:tgtEl>
                                          <p:spTgt spid="22"/>
                                        </p:tgtEl>
                                      </p:cBhvr>
                                    </p:animEffect>
                                  </p:childTnLst>
                                </p:cTn>
                              </p:par>
                            </p:childTnLst>
                          </p:cTn>
                        </p:par>
                        <p:par>
                          <p:cTn id="36" fill="hold">
                            <p:stCondLst>
                              <p:cond delay="4000"/>
                            </p:stCondLst>
                            <p:childTnLst>
                              <p:par>
                                <p:cTn id="37" presetID="16" presetClass="entr" presetSubtype="37" fill="hold" grpId="0" nodeType="afterEffect" nodePh="1">
                                  <p:stCondLst>
                                    <p:cond delay="0"/>
                                  </p:stCondLst>
                                  <p:endCondLst>
                                    <p:cond evt="begin" delay="0">
                                      <p:tn val="37"/>
                                    </p:cond>
                                  </p:endCondLst>
                                  <p:childTnLst>
                                    <p:set>
                                      <p:cBhvr>
                                        <p:cTn id="38" dur="1" fill="hold">
                                          <p:stCondLst>
                                            <p:cond delay="0"/>
                                          </p:stCondLst>
                                        </p:cTn>
                                        <p:tgtEl>
                                          <p:spTgt spid="23"/>
                                        </p:tgtEl>
                                        <p:attrNameLst>
                                          <p:attrName>style.visibility</p:attrName>
                                        </p:attrNameLst>
                                      </p:cBhvr>
                                      <p:to>
                                        <p:strVal val="visible"/>
                                      </p:to>
                                    </p:set>
                                    <p:animEffect transition="in" filter="barn(outVertical)">
                                      <p:cBhvr>
                                        <p:cTn id="39" dur="500"/>
                                        <p:tgtEl>
                                          <p:spTgt spid="23"/>
                                        </p:tgtEl>
                                      </p:cBhvr>
                                    </p:animEffect>
                                  </p:childTnLst>
                                </p:cTn>
                              </p:par>
                            </p:childTnLst>
                          </p:cTn>
                        </p:par>
                        <p:par>
                          <p:cTn id="40" fill="hold">
                            <p:stCondLst>
                              <p:cond delay="4500"/>
                            </p:stCondLst>
                            <p:childTnLst>
                              <p:par>
                                <p:cTn id="41" presetID="16" presetClass="entr" presetSubtype="37" fill="hold" grpId="0" nodeType="afterEffect" nodePh="1">
                                  <p:stCondLst>
                                    <p:cond delay="0"/>
                                  </p:stCondLst>
                                  <p:endCondLst>
                                    <p:cond evt="begin" delay="0">
                                      <p:tn val="41"/>
                                    </p:cond>
                                  </p:endCondLst>
                                  <p:childTnLst>
                                    <p:set>
                                      <p:cBhvr>
                                        <p:cTn id="42" dur="1" fill="hold">
                                          <p:stCondLst>
                                            <p:cond delay="0"/>
                                          </p:stCondLst>
                                        </p:cTn>
                                        <p:tgtEl>
                                          <p:spTgt spid="24"/>
                                        </p:tgtEl>
                                        <p:attrNameLst>
                                          <p:attrName>style.visibility</p:attrName>
                                        </p:attrNameLst>
                                      </p:cBhvr>
                                      <p:to>
                                        <p:strVal val="visible"/>
                                      </p:to>
                                    </p:set>
                                    <p:animEffect transition="in" filter="barn(outVertical)">
                                      <p:cBhvr>
                                        <p:cTn id="4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5" grpId="0"/>
      <p:bldP spid="16" grpId="0"/>
      <p:bldP spid="14" grpId="0"/>
      <p:bldP spid="15" grpId="0"/>
      <p:bldP spid="21" grpId="0"/>
      <p:bldP spid="22" grpId="0"/>
      <p:bldP spid="23" grpId="0"/>
      <p:bldP spid="24" grpId="0"/>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uk-UA" dirty="0"/>
          </a:p>
        </p:txBody>
      </p:sp>
      <p:sp>
        <p:nvSpPr>
          <p:cNvPr id="9" name="Date Placeholder 8"/>
          <p:cNvSpPr>
            <a:spLocks noGrp="1"/>
          </p:cNvSpPr>
          <p:nvPr>
            <p:ph type="dt" sz="half" idx="14"/>
          </p:nvPr>
        </p:nvSpPr>
        <p:spPr>
          <a:xfrm>
            <a:off x="609600" y="6356352"/>
            <a:ext cx="2844800" cy="365125"/>
          </a:xfrm>
          <a:prstGeom prst="rect">
            <a:avLst/>
          </a:prstGeom>
        </p:spPr>
        <p:txBody>
          <a:bodyPr/>
          <a:lstStyle/>
          <a:p>
            <a:r>
              <a:rPr lang="en-US" b="1">
                <a:solidFill>
                  <a:schemeClr val="accent3"/>
                </a:solidFill>
              </a:rPr>
              <a:t>COMPANY</a:t>
            </a:r>
            <a:r>
              <a:rPr lang="en-US"/>
              <a:t>name</a:t>
            </a:r>
            <a:endParaRPr lang="uk-UA" dirty="0"/>
          </a:p>
        </p:txBody>
      </p:sp>
      <p:sp>
        <p:nvSpPr>
          <p:cNvPr id="10" name="Footer Placeholder 9"/>
          <p:cNvSpPr>
            <a:spLocks noGrp="1"/>
          </p:cNvSpPr>
          <p:nvPr>
            <p:ph type="ftr" sz="quarter" idx="15"/>
          </p:nvPr>
        </p:nvSpPr>
        <p:spPr/>
        <p:txBody>
          <a:bodyPr/>
          <a:lstStyle/>
          <a:p>
            <a:r>
              <a:rPr lang="en-US"/>
              <a:t>www.company.com</a:t>
            </a:r>
            <a:endParaRPr lang="uk-UA" dirty="0"/>
          </a:p>
        </p:txBody>
      </p:sp>
      <p:sp>
        <p:nvSpPr>
          <p:cNvPr id="11" name="Slide Number Placeholder 10"/>
          <p:cNvSpPr>
            <a:spLocks noGrp="1"/>
          </p:cNvSpPr>
          <p:nvPr>
            <p:ph type="sldNum" sz="quarter" idx="16"/>
          </p:nvPr>
        </p:nvSpPr>
        <p:spPr/>
        <p:txBody>
          <a:bodyPr/>
          <a:lstStyle/>
          <a:p>
            <a:fld id="{5A12E19C-F0D7-470F-8E3A-FEF858791E3B}" type="slidenum">
              <a:rPr lang="uk-UA" smtClean="0"/>
              <a:pPr/>
              <a:t>‹#›</a:t>
            </a:fld>
            <a:endParaRPr lang="uk-UA"/>
          </a:p>
        </p:txBody>
      </p:sp>
      <p:sp>
        <p:nvSpPr>
          <p:cNvPr id="13" name="Text Placeholder 12"/>
          <p:cNvSpPr>
            <a:spLocks noGrp="1"/>
          </p:cNvSpPr>
          <p:nvPr>
            <p:ph type="body" sz="quarter" idx="17" hasCustomPrompt="1"/>
          </p:nvPr>
        </p:nvSpPr>
        <p:spPr>
          <a:xfrm>
            <a:off x="7344835" y="452967"/>
            <a:ext cx="4222751" cy="480484"/>
          </a:xfrm>
        </p:spPr>
        <p:txBody>
          <a:bodyPr anchor="ctr">
            <a:normAutofit/>
          </a:bodyPr>
          <a:lstStyle>
            <a:lvl1pPr marL="0" indent="0" algn="r">
              <a:buNone/>
              <a:defRPr sz="1000" b="0" i="0" baseline="0">
                <a:solidFill>
                  <a:srgbClr val="808080"/>
                </a:solidFill>
                <a:latin typeface="Verdana" charset="0"/>
                <a:ea typeface="Verdana" charset="0"/>
                <a:cs typeface="Verdana" charset="0"/>
              </a:defRPr>
            </a:lvl1pPr>
          </a:lstStyle>
          <a:p>
            <a:pPr lvl="0"/>
            <a:r>
              <a:rPr lang="en-US" dirty="0"/>
              <a:t>Subtitle is here</a:t>
            </a:r>
            <a:endParaRPr lang="uk-UA" dirty="0"/>
          </a:p>
        </p:txBody>
      </p:sp>
      <p:sp>
        <p:nvSpPr>
          <p:cNvPr id="5" name="Picture Placeholder 4"/>
          <p:cNvSpPr>
            <a:spLocks noGrp="1"/>
          </p:cNvSpPr>
          <p:nvPr>
            <p:ph type="pic" sz="quarter" idx="18"/>
          </p:nvPr>
        </p:nvSpPr>
        <p:spPr>
          <a:xfrm>
            <a:off x="623392" y="1604799"/>
            <a:ext cx="5280587" cy="3360373"/>
          </a:xfrm>
        </p:spPr>
        <p:txBody>
          <a:bodyPr/>
          <a:lstStyle/>
          <a:p>
            <a:r>
              <a:rPr lang="en-US"/>
              <a:t>Click icon to add picture</a:t>
            </a:r>
            <a:endParaRPr lang="uk-UA"/>
          </a:p>
        </p:txBody>
      </p:sp>
      <p:sp>
        <p:nvSpPr>
          <p:cNvPr id="16" name="Picture Placeholder 4"/>
          <p:cNvSpPr>
            <a:spLocks noGrp="1"/>
          </p:cNvSpPr>
          <p:nvPr>
            <p:ph type="pic" sz="quarter" idx="19"/>
          </p:nvPr>
        </p:nvSpPr>
        <p:spPr>
          <a:xfrm>
            <a:off x="6286997" y="1604799"/>
            <a:ext cx="5280587" cy="3360373"/>
          </a:xfrm>
        </p:spPr>
        <p:txBody>
          <a:bodyPr/>
          <a:lstStyle/>
          <a:p>
            <a:r>
              <a:rPr lang="en-US"/>
              <a:t>Click icon to add picture</a:t>
            </a:r>
            <a:endParaRPr lang="uk-UA"/>
          </a:p>
        </p:txBody>
      </p:sp>
    </p:spTree>
    <p:extLst>
      <p:ext uri="{BB962C8B-B14F-4D97-AF65-F5344CB8AC3E}">
        <p14:creationId xmlns:p14="http://schemas.microsoft.com/office/powerpoint/2010/main" val="45461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6" presetClass="entr" presetSubtype="37" fill="hold" grpId="0" nodeType="afterEffect" nodePh="1">
                                  <p:stCondLst>
                                    <p:cond delay="0"/>
                                  </p:stCondLst>
                                  <p:endCondLst>
                                    <p:cond evt="begin" delay="0">
                                      <p:tn val="13"/>
                                    </p:cond>
                                  </p:end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500"/>
                                        <p:tgtEl>
                                          <p:spTgt spid="5"/>
                                        </p:tgtEl>
                                      </p:cBhvr>
                                    </p:animEffect>
                                  </p:childTnLst>
                                </p:cTn>
                              </p:par>
                            </p:childTnLst>
                          </p:cTn>
                        </p:par>
                        <p:par>
                          <p:cTn id="16" fill="hold">
                            <p:stCondLst>
                              <p:cond delay="1500"/>
                            </p:stCondLst>
                            <p:childTnLst>
                              <p:par>
                                <p:cTn id="17" presetID="16" presetClass="entr" presetSubtype="37" fill="hold" grpId="0" nodeType="afterEffect" nodePh="1">
                                  <p:stCondLst>
                                    <p:cond delay="0"/>
                                  </p:stCondLst>
                                  <p:endCondLst>
                                    <p:cond evt="begin" delay="0">
                                      <p:tn val="17"/>
                                    </p:cond>
                                  </p:endCondLst>
                                  <p:childTnLst>
                                    <p:set>
                                      <p:cBhvr>
                                        <p:cTn id="18" dur="1" fill="hold">
                                          <p:stCondLst>
                                            <p:cond delay="0"/>
                                          </p:stCondLst>
                                        </p:cTn>
                                        <p:tgtEl>
                                          <p:spTgt spid="16"/>
                                        </p:tgtEl>
                                        <p:attrNameLst>
                                          <p:attrName>style.visibility</p:attrName>
                                        </p:attrNameLst>
                                      </p:cBhvr>
                                      <p:to>
                                        <p:strVal val="visible"/>
                                      </p:to>
                                    </p:set>
                                    <p:animEffect transition="in" filter="barn(outVertical)">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5" grpId="0"/>
      <p:bldP spid="16" grpId="0"/>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uk-UA" dirty="0"/>
          </a:p>
        </p:txBody>
      </p:sp>
      <p:sp>
        <p:nvSpPr>
          <p:cNvPr id="9" name="Date Placeholder 8"/>
          <p:cNvSpPr>
            <a:spLocks noGrp="1"/>
          </p:cNvSpPr>
          <p:nvPr>
            <p:ph type="dt" sz="half" idx="14"/>
          </p:nvPr>
        </p:nvSpPr>
        <p:spPr>
          <a:xfrm>
            <a:off x="609600" y="6356352"/>
            <a:ext cx="2844800" cy="365125"/>
          </a:xfrm>
          <a:prstGeom prst="rect">
            <a:avLst/>
          </a:prstGeom>
        </p:spPr>
        <p:txBody>
          <a:bodyPr/>
          <a:lstStyle/>
          <a:p>
            <a:r>
              <a:rPr lang="en-US" b="1">
                <a:solidFill>
                  <a:schemeClr val="accent3"/>
                </a:solidFill>
              </a:rPr>
              <a:t>COMPANY</a:t>
            </a:r>
            <a:r>
              <a:rPr lang="en-US"/>
              <a:t>name</a:t>
            </a:r>
            <a:endParaRPr lang="uk-UA" dirty="0"/>
          </a:p>
        </p:txBody>
      </p:sp>
      <p:sp>
        <p:nvSpPr>
          <p:cNvPr id="10" name="Footer Placeholder 9"/>
          <p:cNvSpPr>
            <a:spLocks noGrp="1"/>
          </p:cNvSpPr>
          <p:nvPr>
            <p:ph type="ftr" sz="quarter" idx="15"/>
          </p:nvPr>
        </p:nvSpPr>
        <p:spPr/>
        <p:txBody>
          <a:bodyPr/>
          <a:lstStyle/>
          <a:p>
            <a:r>
              <a:rPr lang="en-US"/>
              <a:t>www.company.com</a:t>
            </a:r>
            <a:endParaRPr lang="uk-UA" dirty="0"/>
          </a:p>
        </p:txBody>
      </p:sp>
      <p:sp>
        <p:nvSpPr>
          <p:cNvPr id="11" name="Slide Number Placeholder 10"/>
          <p:cNvSpPr>
            <a:spLocks noGrp="1"/>
          </p:cNvSpPr>
          <p:nvPr>
            <p:ph type="sldNum" sz="quarter" idx="16"/>
          </p:nvPr>
        </p:nvSpPr>
        <p:spPr/>
        <p:txBody>
          <a:bodyPr/>
          <a:lstStyle/>
          <a:p>
            <a:fld id="{5A12E19C-F0D7-470F-8E3A-FEF858791E3B}" type="slidenum">
              <a:rPr lang="uk-UA" smtClean="0"/>
              <a:pPr/>
              <a:t>‹#›</a:t>
            </a:fld>
            <a:endParaRPr lang="uk-UA"/>
          </a:p>
        </p:txBody>
      </p:sp>
      <p:sp>
        <p:nvSpPr>
          <p:cNvPr id="13" name="Text Placeholder 12"/>
          <p:cNvSpPr>
            <a:spLocks noGrp="1"/>
          </p:cNvSpPr>
          <p:nvPr>
            <p:ph type="body" sz="quarter" idx="17" hasCustomPrompt="1"/>
          </p:nvPr>
        </p:nvSpPr>
        <p:spPr>
          <a:xfrm>
            <a:off x="7344835" y="452967"/>
            <a:ext cx="4222751" cy="480484"/>
          </a:xfrm>
        </p:spPr>
        <p:txBody>
          <a:bodyPr anchor="ctr">
            <a:normAutofit/>
          </a:bodyPr>
          <a:lstStyle>
            <a:lvl1pPr marL="0" indent="0" algn="r">
              <a:buNone/>
              <a:defRPr sz="1000" b="0" i="0" baseline="0">
                <a:solidFill>
                  <a:srgbClr val="808080"/>
                </a:solidFill>
                <a:latin typeface="Verdana" charset="0"/>
                <a:ea typeface="Verdana" charset="0"/>
                <a:cs typeface="Verdana" charset="0"/>
              </a:defRPr>
            </a:lvl1pPr>
          </a:lstStyle>
          <a:p>
            <a:pPr lvl="0"/>
            <a:r>
              <a:rPr lang="en-US" dirty="0"/>
              <a:t>Subtitle is here</a:t>
            </a:r>
            <a:endParaRPr lang="uk-UA" dirty="0"/>
          </a:p>
        </p:txBody>
      </p:sp>
      <p:sp>
        <p:nvSpPr>
          <p:cNvPr id="5" name="Picture Placeholder 4"/>
          <p:cNvSpPr>
            <a:spLocks noGrp="1"/>
          </p:cNvSpPr>
          <p:nvPr>
            <p:ph type="pic" sz="quarter" idx="18"/>
          </p:nvPr>
        </p:nvSpPr>
        <p:spPr>
          <a:xfrm>
            <a:off x="1247462" y="1604435"/>
            <a:ext cx="9697077" cy="3360373"/>
          </a:xfrm>
        </p:spPr>
        <p:txBody>
          <a:bodyPr/>
          <a:lstStyle/>
          <a:p>
            <a:r>
              <a:rPr lang="en-US"/>
              <a:t>Click icon to add picture</a:t>
            </a:r>
            <a:endParaRPr lang="uk-UA"/>
          </a:p>
        </p:txBody>
      </p:sp>
    </p:spTree>
    <p:extLst>
      <p:ext uri="{BB962C8B-B14F-4D97-AF65-F5344CB8AC3E}">
        <p14:creationId xmlns:p14="http://schemas.microsoft.com/office/powerpoint/2010/main" val="211576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6" presetClass="entr" presetSubtype="37" fill="hold" grpId="0" nodeType="afterEffect" nodePh="1">
                                  <p:stCondLst>
                                    <p:cond delay="0"/>
                                  </p:stCondLst>
                                  <p:endCondLst>
                                    <p:cond evt="begin" delay="0">
                                      <p:tn val="13"/>
                                    </p:cond>
                                  </p:end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5" grpId="0"/>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uk-UA" dirty="0"/>
          </a:p>
        </p:txBody>
      </p:sp>
      <p:sp>
        <p:nvSpPr>
          <p:cNvPr id="9" name="Date Placeholder 8"/>
          <p:cNvSpPr>
            <a:spLocks noGrp="1"/>
          </p:cNvSpPr>
          <p:nvPr>
            <p:ph type="dt" sz="half" idx="14"/>
          </p:nvPr>
        </p:nvSpPr>
        <p:spPr>
          <a:xfrm>
            <a:off x="609600" y="6356352"/>
            <a:ext cx="2844800" cy="365125"/>
          </a:xfrm>
          <a:prstGeom prst="rect">
            <a:avLst/>
          </a:prstGeom>
        </p:spPr>
        <p:txBody>
          <a:bodyPr/>
          <a:lstStyle/>
          <a:p>
            <a:r>
              <a:rPr lang="en-US" b="1">
                <a:solidFill>
                  <a:schemeClr val="accent3"/>
                </a:solidFill>
              </a:rPr>
              <a:t>COMPANY</a:t>
            </a:r>
            <a:r>
              <a:rPr lang="en-US"/>
              <a:t>name</a:t>
            </a:r>
            <a:endParaRPr lang="uk-UA" dirty="0"/>
          </a:p>
        </p:txBody>
      </p:sp>
      <p:sp>
        <p:nvSpPr>
          <p:cNvPr id="10" name="Footer Placeholder 9"/>
          <p:cNvSpPr>
            <a:spLocks noGrp="1"/>
          </p:cNvSpPr>
          <p:nvPr>
            <p:ph type="ftr" sz="quarter" idx="15"/>
          </p:nvPr>
        </p:nvSpPr>
        <p:spPr/>
        <p:txBody>
          <a:bodyPr/>
          <a:lstStyle/>
          <a:p>
            <a:r>
              <a:rPr lang="en-US"/>
              <a:t>www.company.com</a:t>
            </a:r>
            <a:endParaRPr lang="uk-UA" dirty="0"/>
          </a:p>
        </p:txBody>
      </p:sp>
      <p:sp>
        <p:nvSpPr>
          <p:cNvPr id="11" name="Slide Number Placeholder 10"/>
          <p:cNvSpPr>
            <a:spLocks noGrp="1"/>
          </p:cNvSpPr>
          <p:nvPr>
            <p:ph type="sldNum" sz="quarter" idx="16"/>
          </p:nvPr>
        </p:nvSpPr>
        <p:spPr/>
        <p:txBody>
          <a:bodyPr/>
          <a:lstStyle/>
          <a:p>
            <a:fld id="{5A12E19C-F0D7-470F-8E3A-FEF858791E3B}" type="slidenum">
              <a:rPr lang="uk-UA" smtClean="0"/>
              <a:pPr/>
              <a:t>‹#›</a:t>
            </a:fld>
            <a:endParaRPr lang="uk-UA"/>
          </a:p>
        </p:txBody>
      </p:sp>
      <p:sp>
        <p:nvSpPr>
          <p:cNvPr id="13" name="Text Placeholder 12"/>
          <p:cNvSpPr>
            <a:spLocks noGrp="1"/>
          </p:cNvSpPr>
          <p:nvPr>
            <p:ph type="body" sz="quarter" idx="17" hasCustomPrompt="1"/>
          </p:nvPr>
        </p:nvSpPr>
        <p:spPr>
          <a:xfrm>
            <a:off x="7344835" y="452967"/>
            <a:ext cx="4222751" cy="480484"/>
          </a:xfrm>
        </p:spPr>
        <p:txBody>
          <a:bodyPr anchor="ctr">
            <a:normAutofit/>
          </a:bodyPr>
          <a:lstStyle>
            <a:lvl1pPr marL="0" indent="0" algn="r">
              <a:buNone/>
              <a:defRPr sz="1000" b="0" i="0" baseline="0">
                <a:solidFill>
                  <a:srgbClr val="808080"/>
                </a:solidFill>
                <a:latin typeface="Verdana" charset="0"/>
                <a:ea typeface="Verdana" charset="0"/>
                <a:cs typeface="Verdana" charset="0"/>
              </a:defRPr>
            </a:lvl1pPr>
          </a:lstStyle>
          <a:p>
            <a:pPr lvl="0"/>
            <a:r>
              <a:rPr lang="en-US" dirty="0"/>
              <a:t>Subtitle is here</a:t>
            </a:r>
            <a:endParaRPr lang="uk-UA" dirty="0"/>
          </a:p>
        </p:txBody>
      </p:sp>
      <p:sp>
        <p:nvSpPr>
          <p:cNvPr id="5" name="Picture Placeholder 4"/>
          <p:cNvSpPr>
            <a:spLocks noGrp="1"/>
          </p:cNvSpPr>
          <p:nvPr>
            <p:ph type="pic" sz="quarter" idx="18"/>
          </p:nvPr>
        </p:nvSpPr>
        <p:spPr>
          <a:xfrm>
            <a:off x="624420" y="1604435"/>
            <a:ext cx="4991529" cy="4512733"/>
          </a:xfrm>
        </p:spPr>
        <p:txBody>
          <a:bodyPr/>
          <a:lstStyle/>
          <a:p>
            <a:r>
              <a:rPr lang="en-US"/>
              <a:t>Click icon to add picture</a:t>
            </a:r>
            <a:endParaRPr lang="uk-UA"/>
          </a:p>
        </p:txBody>
      </p:sp>
    </p:spTree>
    <p:extLst>
      <p:ext uri="{BB962C8B-B14F-4D97-AF65-F5344CB8AC3E}">
        <p14:creationId xmlns:p14="http://schemas.microsoft.com/office/powerpoint/2010/main" val="158695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6" presetClass="entr" presetSubtype="37" fill="hold" grpId="0" nodeType="afterEffect" nodePh="1">
                                  <p:stCondLst>
                                    <p:cond delay="0"/>
                                  </p:stCondLst>
                                  <p:endCondLst>
                                    <p:cond evt="begin" delay="0">
                                      <p:tn val="13"/>
                                    </p:cond>
                                  </p:end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5" grpId="0"/>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41_Title and Content">
    <p:spTree>
      <p:nvGrpSpPr>
        <p:cNvPr id="1" name=""/>
        <p:cNvGrpSpPr/>
        <p:nvPr/>
      </p:nvGrpSpPr>
      <p:grpSpPr>
        <a:xfrm>
          <a:off x="0" y="0"/>
          <a:ext cx="0" cy="0"/>
          <a:chOff x="0" y="0"/>
          <a:chExt cx="0" cy="0"/>
        </a:xfrm>
      </p:grpSpPr>
      <p:sp>
        <p:nvSpPr>
          <p:cNvPr id="8" name="Rectangle 7"/>
          <p:cNvSpPr/>
          <p:nvPr userDrawn="1"/>
        </p:nvSpPr>
        <p:spPr>
          <a:xfrm>
            <a:off x="-24173" y="5865579"/>
            <a:ext cx="12216173" cy="192021"/>
          </a:xfrm>
          <a:custGeom>
            <a:avLst/>
            <a:gdLst>
              <a:gd name="connsiteX0" fmla="*/ 0 w 4464050"/>
              <a:gd name="connsiteY0" fmla="*/ 0 h 216024"/>
              <a:gd name="connsiteX1" fmla="*/ 4464050 w 4464050"/>
              <a:gd name="connsiteY1" fmla="*/ 0 h 216024"/>
              <a:gd name="connsiteX2" fmla="*/ 4464050 w 4464050"/>
              <a:gd name="connsiteY2" fmla="*/ 216024 h 216024"/>
              <a:gd name="connsiteX3" fmla="*/ 0 w 4464050"/>
              <a:gd name="connsiteY3" fmla="*/ 216024 h 216024"/>
              <a:gd name="connsiteX4" fmla="*/ 0 w 4464050"/>
              <a:gd name="connsiteY4" fmla="*/ 0 h 216024"/>
              <a:gd name="connsiteX0" fmla="*/ 0 w 4464050"/>
              <a:gd name="connsiteY0" fmla="*/ 0 h 216024"/>
              <a:gd name="connsiteX1" fmla="*/ 4464050 w 4464050"/>
              <a:gd name="connsiteY1" fmla="*/ 0 h 216024"/>
              <a:gd name="connsiteX2" fmla="*/ 4464050 w 4464050"/>
              <a:gd name="connsiteY2" fmla="*/ 216024 h 216024"/>
              <a:gd name="connsiteX3" fmla="*/ 2187105 w 4464050"/>
              <a:gd name="connsiteY3" fmla="*/ 210104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806 h 216830"/>
              <a:gd name="connsiteX1" fmla="*/ 4464050 w 4464050"/>
              <a:gd name="connsiteY1" fmla="*/ 806 h 216830"/>
              <a:gd name="connsiteX2" fmla="*/ 4464050 w 4464050"/>
              <a:gd name="connsiteY2" fmla="*/ 216830 h 216830"/>
              <a:gd name="connsiteX3" fmla="*/ 2212010 w 4464050"/>
              <a:gd name="connsiteY3" fmla="*/ 0 h 216830"/>
              <a:gd name="connsiteX4" fmla="*/ 0 w 4464050"/>
              <a:gd name="connsiteY4" fmla="*/ 216830 h 216830"/>
              <a:gd name="connsiteX5" fmla="*/ 0 w 4464050"/>
              <a:gd name="connsiteY5" fmla="*/ 806 h 216830"/>
              <a:gd name="connsiteX0" fmla="*/ 0 w 4464050"/>
              <a:gd name="connsiteY0" fmla="*/ 0 h 216024"/>
              <a:gd name="connsiteX1" fmla="*/ 4464050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0 w 4464050"/>
              <a:gd name="connsiteY5" fmla="*/ 0 h 216024"/>
              <a:gd name="connsiteX0" fmla="*/ 77190 w 4464050"/>
              <a:gd name="connsiteY0" fmla="*/ 0 h 216024"/>
              <a:gd name="connsiteX1" fmla="*/ 4464050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77190 w 4464050"/>
              <a:gd name="connsiteY5" fmla="*/ 0 h 216024"/>
              <a:gd name="connsiteX0" fmla="*/ 77190 w 4464050"/>
              <a:gd name="connsiteY0" fmla="*/ 0 h 216024"/>
              <a:gd name="connsiteX1" fmla="*/ 4386861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77190 w 4464050"/>
              <a:gd name="connsiteY5" fmla="*/ 0 h 216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4050" h="216024">
                <a:moveTo>
                  <a:pt x="77190" y="0"/>
                </a:moveTo>
                <a:lnTo>
                  <a:pt x="4386861" y="0"/>
                </a:lnTo>
                <a:lnTo>
                  <a:pt x="4464050" y="216024"/>
                </a:lnTo>
                <a:cubicBezTo>
                  <a:pt x="3712384" y="150652"/>
                  <a:pt x="3643989" y="22238"/>
                  <a:pt x="2212010" y="8072"/>
                </a:cubicBezTo>
                <a:cubicBezTo>
                  <a:pt x="1000172" y="22238"/>
                  <a:pt x="736350" y="150652"/>
                  <a:pt x="0" y="216024"/>
                </a:cubicBezTo>
                <a:lnTo>
                  <a:pt x="77190" y="0"/>
                </a:lnTo>
                <a:close/>
              </a:path>
            </a:pathLst>
          </a:custGeom>
          <a:gradFill flip="none" rotWithShape="1">
            <a:gsLst>
              <a:gs pos="100000">
                <a:srgbClr val="111111">
                  <a:alpha val="2000"/>
                </a:srgbClr>
              </a:gs>
              <a:gs pos="0">
                <a:srgbClr val="111111">
                  <a:alpha val="2000"/>
                </a:srgbClr>
              </a:gs>
              <a:gs pos="50000">
                <a:srgbClr val="000000">
                  <a:alpha val="35000"/>
                </a:srgbClr>
              </a:gs>
            </a:gsLst>
            <a:lin ang="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800"/>
          </a:p>
        </p:txBody>
      </p:sp>
      <p:sp>
        <p:nvSpPr>
          <p:cNvPr id="2" name="Title 1"/>
          <p:cNvSpPr>
            <a:spLocks noGrp="1"/>
          </p:cNvSpPr>
          <p:nvPr>
            <p:ph type="title"/>
          </p:nvPr>
        </p:nvSpPr>
        <p:spPr/>
        <p:txBody>
          <a:bodyPr/>
          <a:lstStyle/>
          <a:p>
            <a:r>
              <a:rPr lang="en-US"/>
              <a:t>Click to edit Master title style</a:t>
            </a:r>
            <a:endParaRPr lang="uk-UA" dirty="0"/>
          </a:p>
        </p:txBody>
      </p:sp>
      <p:sp>
        <p:nvSpPr>
          <p:cNvPr id="9" name="Date Placeholder 8"/>
          <p:cNvSpPr>
            <a:spLocks noGrp="1"/>
          </p:cNvSpPr>
          <p:nvPr>
            <p:ph type="dt" sz="half" idx="14"/>
          </p:nvPr>
        </p:nvSpPr>
        <p:spPr>
          <a:xfrm>
            <a:off x="609600" y="6356352"/>
            <a:ext cx="2844800" cy="365125"/>
          </a:xfrm>
          <a:prstGeom prst="rect">
            <a:avLst/>
          </a:prstGeom>
        </p:spPr>
        <p:txBody>
          <a:bodyPr/>
          <a:lstStyle/>
          <a:p>
            <a:r>
              <a:rPr lang="en-US" b="1">
                <a:solidFill>
                  <a:schemeClr val="accent3"/>
                </a:solidFill>
              </a:rPr>
              <a:t>COMPANY</a:t>
            </a:r>
            <a:r>
              <a:rPr lang="en-US"/>
              <a:t>name</a:t>
            </a:r>
            <a:endParaRPr lang="uk-UA" dirty="0"/>
          </a:p>
        </p:txBody>
      </p:sp>
      <p:sp>
        <p:nvSpPr>
          <p:cNvPr id="10" name="Footer Placeholder 9"/>
          <p:cNvSpPr>
            <a:spLocks noGrp="1"/>
          </p:cNvSpPr>
          <p:nvPr>
            <p:ph type="ftr" sz="quarter" idx="15"/>
          </p:nvPr>
        </p:nvSpPr>
        <p:spPr/>
        <p:txBody>
          <a:bodyPr/>
          <a:lstStyle/>
          <a:p>
            <a:r>
              <a:rPr lang="en-US"/>
              <a:t>www.company.com</a:t>
            </a:r>
            <a:endParaRPr lang="uk-UA" dirty="0"/>
          </a:p>
        </p:txBody>
      </p:sp>
      <p:sp>
        <p:nvSpPr>
          <p:cNvPr id="11" name="Slide Number Placeholder 10"/>
          <p:cNvSpPr>
            <a:spLocks noGrp="1"/>
          </p:cNvSpPr>
          <p:nvPr>
            <p:ph type="sldNum" sz="quarter" idx="16"/>
          </p:nvPr>
        </p:nvSpPr>
        <p:spPr/>
        <p:txBody>
          <a:bodyPr/>
          <a:lstStyle/>
          <a:p>
            <a:fld id="{5A12E19C-F0D7-470F-8E3A-FEF858791E3B}" type="slidenum">
              <a:rPr lang="uk-UA" smtClean="0"/>
              <a:pPr/>
              <a:t>‹#›</a:t>
            </a:fld>
            <a:endParaRPr lang="uk-UA"/>
          </a:p>
        </p:txBody>
      </p:sp>
      <p:sp>
        <p:nvSpPr>
          <p:cNvPr id="13" name="Text Placeholder 12"/>
          <p:cNvSpPr>
            <a:spLocks noGrp="1"/>
          </p:cNvSpPr>
          <p:nvPr>
            <p:ph type="body" sz="quarter" idx="17" hasCustomPrompt="1"/>
          </p:nvPr>
        </p:nvSpPr>
        <p:spPr>
          <a:xfrm>
            <a:off x="7344835" y="452967"/>
            <a:ext cx="4222751" cy="480484"/>
          </a:xfrm>
        </p:spPr>
        <p:txBody>
          <a:bodyPr anchor="ctr">
            <a:normAutofit/>
          </a:bodyPr>
          <a:lstStyle>
            <a:lvl1pPr marL="0" indent="0" algn="r">
              <a:buNone/>
              <a:defRPr sz="1000" baseline="0">
                <a:solidFill>
                  <a:srgbClr val="808080"/>
                </a:solidFill>
                <a:latin typeface="+mj-lt"/>
              </a:defRPr>
            </a:lvl1pPr>
          </a:lstStyle>
          <a:p>
            <a:pPr lvl="0"/>
            <a:r>
              <a:rPr lang="en-US" dirty="0"/>
              <a:t>Subtitle is here</a:t>
            </a:r>
            <a:endParaRPr lang="uk-UA" dirty="0"/>
          </a:p>
        </p:txBody>
      </p:sp>
      <p:sp>
        <p:nvSpPr>
          <p:cNvPr id="5" name="Picture Placeholder 4"/>
          <p:cNvSpPr>
            <a:spLocks noGrp="1"/>
          </p:cNvSpPr>
          <p:nvPr>
            <p:ph type="pic" sz="quarter" idx="18"/>
          </p:nvPr>
        </p:nvSpPr>
        <p:spPr>
          <a:xfrm>
            <a:off x="0" y="1604433"/>
            <a:ext cx="12192000" cy="4261144"/>
          </a:xfrm>
        </p:spPr>
        <p:txBody>
          <a:bodyPr/>
          <a:lstStyle/>
          <a:p>
            <a:r>
              <a:rPr lang="en-US"/>
              <a:t>Click icon to add picture</a:t>
            </a:r>
            <a:endParaRPr lang="uk-UA"/>
          </a:p>
        </p:txBody>
      </p:sp>
    </p:spTree>
    <p:extLst>
      <p:ext uri="{BB962C8B-B14F-4D97-AF65-F5344CB8AC3E}">
        <p14:creationId xmlns:p14="http://schemas.microsoft.com/office/powerpoint/2010/main" val="13560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6" presetClass="entr" presetSubtype="37" fill="hold" grpId="0" nodeType="afterEffect" nodePh="1">
                                  <p:stCondLst>
                                    <p:cond delay="0"/>
                                  </p:stCondLst>
                                  <p:endCondLst>
                                    <p:cond evt="begin" delay="0">
                                      <p:tn val="13"/>
                                    </p:cond>
                                  </p:end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500"/>
                                        <p:tgtEl>
                                          <p:spTgt spid="5"/>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5"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EF4CF0BD-5839-AA48-98BE-2DDEA9F93B8B}" type="slidenum">
              <a:rPr lang="en-US" smtClean="0"/>
              <a:t>‹#›</a:t>
            </a:fld>
            <a:endParaRPr lang="en-US" dirty="0"/>
          </a:p>
        </p:txBody>
      </p:sp>
    </p:spTree>
    <p:extLst>
      <p:ext uri="{BB962C8B-B14F-4D97-AF65-F5344CB8AC3E}">
        <p14:creationId xmlns:p14="http://schemas.microsoft.com/office/powerpoint/2010/main" val="9632670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2_Title and Content">
    <p:spTree>
      <p:nvGrpSpPr>
        <p:cNvPr id="1" name=""/>
        <p:cNvGrpSpPr/>
        <p:nvPr/>
      </p:nvGrpSpPr>
      <p:grpSpPr>
        <a:xfrm>
          <a:off x="0" y="0"/>
          <a:ext cx="0" cy="0"/>
          <a:chOff x="0" y="0"/>
          <a:chExt cx="0" cy="0"/>
        </a:xfrm>
      </p:grpSpPr>
      <p:sp>
        <p:nvSpPr>
          <p:cNvPr id="8" name="Rectangle 7"/>
          <p:cNvSpPr/>
          <p:nvPr userDrawn="1"/>
        </p:nvSpPr>
        <p:spPr>
          <a:xfrm>
            <a:off x="624420" y="4485119"/>
            <a:ext cx="3263337" cy="192021"/>
          </a:xfrm>
          <a:custGeom>
            <a:avLst/>
            <a:gdLst>
              <a:gd name="connsiteX0" fmla="*/ 0 w 4464050"/>
              <a:gd name="connsiteY0" fmla="*/ 0 h 216024"/>
              <a:gd name="connsiteX1" fmla="*/ 4464050 w 4464050"/>
              <a:gd name="connsiteY1" fmla="*/ 0 h 216024"/>
              <a:gd name="connsiteX2" fmla="*/ 4464050 w 4464050"/>
              <a:gd name="connsiteY2" fmla="*/ 216024 h 216024"/>
              <a:gd name="connsiteX3" fmla="*/ 0 w 4464050"/>
              <a:gd name="connsiteY3" fmla="*/ 216024 h 216024"/>
              <a:gd name="connsiteX4" fmla="*/ 0 w 4464050"/>
              <a:gd name="connsiteY4" fmla="*/ 0 h 216024"/>
              <a:gd name="connsiteX0" fmla="*/ 0 w 4464050"/>
              <a:gd name="connsiteY0" fmla="*/ 0 h 216024"/>
              <a:gd name="connsiteX1" fmla="*/ 4464050 w 4464050"/>
              <a:gd name="connsiteY1" fmla="*/ 0 h 216024"/>
              <a:gd name="connsiteX2" fmla="*/ 4464050 w 4464050"/>
              <a:gd name="connsiteY2" fmla="*/ 216024 h 216024"/>
              <a:gd name="connsiteX3" fmla="*/ 2187105 w 4464050"/>
              <a:gd name="connsiteY3" fmla="*/ 210104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806 h 216830"/>
              <a:gd name="connsiteX1" fmla="*/ 4464050 w 4464050"/>
              <a:gd name="connsiteY1" fmla="*/ 806 h 216830"/>
              <a:gd name="connsiteX2" fmla="*/ 4464050 w 4464050"/>
              <a:gd name="connsiteY2" fmla="*/ 216830 h 216830"/>
              <a:gd name="connsiteX3" fmla="*/ 2212010 w 4464050"/>
              <a:gd name="connsiteY3" fmla="*/ 0 h 216830"/>
              <a:gd name="connsiteX4" fmla="*/ 0 w 4464050"/>
              <a:gd name="connsiteY4" fmla="*/ 216830 h 216830"/>
              <a:gd name="connsiteX5" fmla="*/ 0 w 4464050"/>
              <a:gd name="connsiteY5" fmla="*/ 806 h 216830"/>
              <a:gd name="connsiteX0" fmla="*/ 0 w 4464050"/>
              <a:gd name="connsiteY0" fmla="*/ 0 h 216024"/>
              <a:gd name="connsiteX1" fmla="*/ 4464050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0 w 4464050"/>
              <a:gd name="connsiteY5" fmla="*/ 0 h 216024"/>
              <a:gd name="connsiteX0" fmla="*/ 77190 w 4464050"/>
              <a:gd name="connsiteY0" fmla="*/ 0 h 216024"/>
              <a:gd name="connsiteX1" fmla="*/ 4464050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77190 w 4464050"/>
              <a:gd name="connsiteY5" fmla="*/ 0 h 216024"/>
              <a:gd name="connsiteX0" fmla="*/ 77190 w 4464050"/>
              <a:gd name="connsiteY0" fmla="*/ 0 h 216024"/>
              <a:gd name="connsiteX1" fmla="*/ 4386861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77190 w 4464050"/>
              <a:gd name="connsiteY5" fmla="*/ 0 h 216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4050" h="216024">
                <a:moveTo>
                  <a:pt x="77190" y="0"/>
                </a:moveTo>
                <a:lnTo>
                  <a:pt x="4386861" y="0"/>
                </a:lnTo>
                <a:lnTo>
                  <a:pt x="4464050" y="216024"/>
                </a:lnTo>
                <a:cubicBezTo>
                  <a:pt x="3712384" y="150652"/>
                  <a:pt x="3643989" y="22238"/>
                  <a:pt x="2212010" y="8072"/>
                </a:cubicBezTo>
                <a:cubicBezTo>
                  <a:pt x="1000172" y="22238"/>
                  <a:pt x="736350" y="150652"/>
                  <a:pt x="0" y="216024"/>
                </a:cubicBezTo>
                <a:lnTo>
                  <a:pt x="77190" y="0"/>
                </a:lnTo>
                <a:close/>
              </a:path>
            </a:pathLst>
          </a:custGeom>
          <a:gradFill flip="none" rotWithShape="1">
            <a:gsLst>
              <a:gs pos="100000">
                <a:srgbClr val="111111">
                  <a:alpha val="2000"/>
                </a:srgbClr>
              </a:gs>
              <a:gs pos="0">
                <a:srgbClr val="111111">
                  <a:alpha val="2000"/>
                </a:srgbClr>
              </a:gs>
              <a:gs pos="50000">
                <a:srgbClr val="000000">
                  <a:alpha val="35000"/>
                </a:srgbClr>
              </a:gs>
            </a:gsLst>
            <a:lin ang="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800"/>
          </a:p>
        </p:txBody>
      </p:sp>
      <p:sp>
        <p:nvSpPr>
          <p:cNvPr id="2" name="Title 1"/>
          <p:cNvSpPr>
            <a:spLocks noGrp="1"/>
          </p:cNvSpPr>
          <p:nvPr>
            <p:ph type="title"/>
          </p:nvPr>
        </p:nvSpPr>
        <p:spPr/>
        <p:txBody>
          <a:bodyPr/>
          <a:lstStyle/>
          <a:p>
            <a:r>
              <a:rPr lang="en-US"/>
              <a:t>Click to edit Master title style</a:t>
            </a:r>
            <a:endParaRPr lang="uk-UA" dirty="0"/>
          </a:p>
        </p:txBody>
      </p:sp>
      <p:sp>
        <p:nvSpPr>
          <p:cNvPr id="9" name="Date Placeholder 8"/>
          <p:cNvSpPr>
            <a:spLocks noGrp="1"/>
          </p:cNvSpPr>
          <p:nvPr>
            <p:ph type="dt" sz="half" idx="14"/>
          </p:nvPr>
        </p:nvSpPr>
        <p:spPr>
          <a:xfrm>
            <a:off x="609600" y="6356352"/>
            <a:ext cx="2844800" cy="365125"/>
          </a:xfrm>
          <a:prstGeom prst="rect">
            <a:avLst/>
          </a:prstGeom>
        </p:spPr>
        <p:txBody>
          <a:bodyPr/>
          <a:lstStyle/>
          <a:p>
            <a:r>
              <a:rPr lang="en-US" b="1">
                <a:solidFill>
                  <a:schemeClr val="accent3"/>
                </a:solidFill>
              </a:rPr>
              <a:t>COMPANY</a:t>
            </a:r>
            <a:r>
              <a:rPr lang="en-US"/>
              <a:t>name</a:t>
            </a:r>
            <a:endParaRPr lang="uk-UA" dirty="0"/>
          </a:p>
        </p:txBody>
      </p:sp>
      <p:sp>
        <p:nvSpPr>
          <p:cNvPr id="10" name="Footer Placeholder 9"/>
          <p:cNvSpPr>
            <a:spLocks noGrp="1"/>
          </p:cNvSpPr>
          <p:nvPr>
            <p:ph type="ftr" sz="quarter" idx="15"/>
          </p:nvPr>
        </p:nvSpPr>
        <p:spPr/>
        <p:txBody>
          <a:bodyPr/>
          <a:lstStyle/>
          <a:p>
            <a:r>
              <a:rPr lang="en-US"/>
              <a:t>www.company.com</a:t>
            </a:r>
            <a:endParaRPr lang="uk-UA" dirty="0"/>
          </a:p>
        </p:txBody>
      </p:sp>
      <p:sp>
        <p:nvSpPr>
          <p:cNvPr id="11" name="Slide Number Placeholder 10"/>
          <p:cNvSpPr>
            <a:spLocks noGrp="1"/>
          </p:cNvSpPr>
          <p:nvPr>
            <p:ph type="sldNum" sz="quarter" idx="16"/>
          </p:nvPr>
        </p:nvSpPr>
        <p:spPr/>
        <p:txBody>
          <a:bodyPr/>
          <a:lstStyle/>
          <a:p>
            <a:fld id="{5A12E19C-F0D7-470F-8E3A-FEF858791E3B}" type="slidenum">
              <a:rPr lang="uk-UA" smtClean="0"/>
              <a:pPr/>
              <a:t>‹#›</a:t>
            </a:fld>
            <a:endParaRPr lang="uk-UA"/>
          </a:p>
        </p:txBody>
      </p:sp>
      <p:sp>
        <p:nvSpPr>
          <p:cNvPr id="13" name="Text Placeholder 12"/>
          <p:cNvSpPr>
            <a:spLocks noGrp="1"/>
          </p:cNvSpPr>
          <p:nvPr>
            <p:ph type="body" sz="quarter" idx="17" hasCustomPrompt="1"/>
          </p:nvPr>
        </p:nvSpPr>
        <p:spPr>
          <a:xfrm>
            <a:off x="7344835" y="452967"/>
            <a:ext cx="4222751" cy="480484"/>
          </a:xfrm>
        </p:spPr>
        <p:txBody>
          <a:bodyPr anchor="ctr">
            <a:normAutofit/>
          </a:bodyPr>
          <a:lstStyle>
            <a:lvl1pPr marL="0" indent="0" algn="r">
              <a:buNone/>
              <a:defRPr sz="1000" baseline="0">
                <a:solidFill>
                  <a:srgbClr val="808080"/>
                </a:solidFill>
                <a:latin typeface="+mj-lt"/>
              </a:defRPr>
            </a:lvl1pPr>
          </a:lstStyle>
          <a:p>
            <a:pPr lvl="0"/>
            <a:r>
              <a:rPr lang="en-US" dirty="0"/>
              <a:t>Subtitle is here</a:t>
            </a:r>
            <a:endParaRPr lang="uk-UA" dirty="0"/>
          </a:p>
        </p:txBody>
      </p:sp>
      <p:sp>
        <p:nvSpPr>
          <p:cNvPr id="5" name="Picture Placeholder 4"/>
          <p:cNvSpPr>
            <a:spLocks noGrp="1"/>
          </p:cNvSpPr>
          <p:nvPr>
            <p:ph type="pic" sz="quarter" idx="18"/>
          </p:nvPr>
        </p:nvSpPr>
        <p:spPr>
          <a:xfrm>
            <a:off x="624420" y="2468893"/>
            <a:ext cx="3263337" cy="2015728"/>
          </a:xfrm>
        </p:spPr>
        <p:txBody>
          <a:bodyPr/>
          <a:lstStyle/>
          <a:p>
            <a:r>
              <a:rPr lang="en-US"/>
              <a:t>Click icon to add picture</a:t>
            </a:r>
            <a:endParaRPr lang="uk-UA"/>
          </a:p>
        </p:txBody>
      </p:sp>
      <p:sp>
        <p:nvSpPr>
          <p:cNvPr id="7" name="Content Placeholder 6"/>
          <p:cNvSpPr>
            <a:spLocks noGrp="1"/>
          </p:cNvSpPr>
          <p:nvPr>
            <p:ph sz="quarter" idx="19"/>
          </p:nvPr>
        </p:nvSpPr>
        <p:spPr>
          <a:xfrm>
            <a:off x="624417" y="5181195"/>
            <a:ext cx="3263299" cy="863964"/>
          </a:xfrm>
        </p:spPr>
        <p:txBody>
          <a:bodyPr>
            <a:normAutofit/>
          </a:bodyPr>
          <a:lstStyle>
            <a:lvl1pPr marL="0" indent="0">
              <a:buNone/>
              <a:defRPr sz="1000"/>
            </a:lvl1pPr>
          </a:lstStyle>
          <a:p>
            <a:pPr lvl="0"/>
            <a:r>
              <a:rPr lang="en-US"/>
              <a:t>Edit Master text styles</a:t>
            </a:r>
          </a:p>
        </p:txBody>
      </p:sp>
      <p:sp>
        <p:nvSpPr>
          <p:cNvPr id="14" name="Text Placeholder 13"/>
          <p:cNvSpPr>
            <a:spLocks noGrp="1"/>
          </p:cNvSpPr>
          <p:nvPr>
            <p:ph type="body" sz="quarter" idx="20" hasCustomPrompt="1"/>
          </p:nvPr>
        </p:nvSpPr>
        <p:spPr>
          <a:xfrm>
            <a:off x="624673" y="4797153"/>
            <a:ext cx="3262091" cy="384043"/>
          </a:xfrm>
        </p:spPr>
        <p:txBody>
          <a:bodyPr/>
          <a:lstStyle>
            <a:lvl1pPr marL="0" indent="0">
              <a:buNone/>
              <a:defRPr>
                <a:latin typeface="+mj-lt"/>
              </a:defRPr>
            </a:lvl1pPr>
          </a:lstStyle>
          <a:p>
            <a:pPr lvl="0"/>
            <a:r>
              <a:rPr lang="en-US" dirty="0"/>
              <a:t>Subtitle</a:t>
            </a:r>
            <a:endParaRPr lang="uk-UA" dirty="0"/>
          </a:p>
        </p:txBody>
      </p:sp>
      <p:sp>
        <p:nvSpPr>
          <p:cNvPr id="12" name="Rectangle 7"/>
          <p:cNvSpPr/>
          <p:nvPr userDrawn="1"/>
        </p:nvSpPr>
        <p:spPr>
          <a:xfrm>
            <a:off x="4463821" y="4485119"/>
            <a:ext cx="3263337" cy="192021"/>
          </a:xfrm>
          <a:custGeom>
            <a:avLst/>
            <a:gdLst>
              <a:gd name="connsiteX0" fmla="*/ 0 w 4464050"/>
              <a:gd name="connsiteY0" fmla="*/ 0 h 216024"/>
              <a:gd name="connsiteX1" fmla="*/ 4464050 w 4464050"/>
              <a:gd name="connsiteY1" fmla="*/ 0 h 216024"/>
              <a:gd name="connsiteX2" fmla="*/ 4464050 w 4464050"/>
              <a:gd name="connsiteY2" fmla="*/ 216024 h 216024"/>
              <a:gd name="connsiteX3" fmla="*/ 0 w 4464050"/>
              <a:gd name="connsiteY3" fmla="*/ 216024 h 216024"/>
              <a:gd name="connsiteX4" fmla="*/ 0 w 4464050"/>
              <a:gd name="connsiteY4" fmla="*/ 0 h 216024"/>
              <a:gd name="connsiteX0" fmla="*/ 0 w 4464050"/>
              <a:gd name="connsiteY0" fmla="*/ 0 h 216024"/>
              <a:gd name="connsiteX1" fmla="*/ 4464050 w 4464050"/>
              <a:gd name="connsiteY1" fmla="*/ 0 h 216024"/>
              <a:gd name="connsiteX2" fmla="*/ 4464050 w 4464050"/>
              <a:gd name="connsiteY2" fmla="*/ 216024 h 216024"/>
              <a:gd name="connsiteX3" fmla="*/ 2187105 w 4464050"/>
              <a:gd name="connsiteY3" fmla="*/ 210104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806 h 216830"/>
              <a:gd name="connsiteX1" fmla="*/ 4464050 w 4464050"/>
              <a:gd name="connsiteY1" fmla="*/ 806 h 216830"/>
              <a:gd name="connsiteX2" fmla="*/ 4464050 w 4464050"/>
              <a:gd name="connsiteY2" fmla="*/ 216830 h 216830"/>
              <a:gd name="connsiteX3" fmla="*/ 2212010 w 4464050"/>
              <a:gd name="connsiteY3" fmla="*/ 0 h 216830"/>
              <a:gd name="connsiteX4" fmla="*/ 0 w 4464050"/>
              <a:gd name="connsiteY4" fmla="*/ 216830 h 216830"/>
              <a:gd name="connsiteX5" fmla="*/ 0 w 4464050"/>
              <a:gd name="connsiteY5" fmla="*/ 806 h 216830"/>
              <a:gd name="connsiteX0" fmla="*/ 0 w 4464050"/>
              <a:gd name="connsiteY0" fmla="*/ 0 h 216024"/>
              <a:gd name="connsiteX1" fmla="*/ 4464050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0 w 4464050"/>
              <a:gd name="connsiteY5" fmla="*/ 0 h 216024"/>
              <a:gd name="connsiteX0" fmla="*/ 77190 w 4464050"/>
              <a:gd name="connsiteY0" fmla="*/ 0 h 216024"/>
              <a:gd name="connsiteX1" fmla="*/ 4464050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77190 w 4464050"/>
              <a:gd name="connsiteY5" fmla="*/ 0 h 216024"/>
              <a:gd name="connsiteX0" fmla="*/ 77190 w 4464050"/>
              <a:gd name="connsiteY0" fmla="*/ 0 h 216024"/>
              <a:gd name="connsiteX1" fmla="*/ 4386861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77190 w 4464050"/>
              <a:gd name="connsiteY5" fmla="*/ 0 h 216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4050" h="216024">
                <a:moveTo>
                  <a:pt x="77190" y="0"/>
                </a:moveTo>
                <a:lnTo>
                  <a:pt x="4386861" y="0"/>
                </a:lnTo>
                <a:lnTo>
                  <a:pt x="4464050" y="216024"/>
                </a:lnTo>
                <a:cubicBezTo>
                  <a:pt x="3712384" y="150652"/>
                  <a:pt x="3643989" y="22238"/>
                  <a:pt x="2212010" y="8072"/>
                </a:cubicBezTo>
                <a:cubicBezTo>
                  <a:pt x="1000172" y="22238"/>
                  <a:pt x="736350" y="150652"/>
                  <a:pt x="0" y="216024"/>
                </a:cubicBezTo>
                <a:lnTo>
                  <a:pt x="77190" y="0"/>
                </a:lnTo>
                <a:close/>
              </a:path>
            </a:pathLst>
          </a:custGeom>
          <a:gradFill flip="none" rotWithShape="1">
            <a:gsLst>
              <a:gs pos="100000">
                <a:srgbClr val="111111">
                  <a:alpha val="2000"/>
                </a:srgbClr>
              </a:gs>
              <a:gs pos="0">
                <a:srgbClr val="111111">
                  <a:alpha val="2000"/>
                </a:srgbClr>
              </a:gs>
              <a:gs pos="50000">
                <a:srgbClr val="000000">
                  <a:alpha val="35000"/>
                </a:srgbClr>
              </a:gs>
            </a:gsLst>
            <a:lin ang="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800"/>
          </a:p>
        </p:txBody>
      </p:sp>
      <p:sp>
        <p:nvSpPr>
          <p:cNvPr id="15" name="Picture Placeholder 4"/>
          <p:cNvSpPr>
            <a:spLocks noGrp="1"/>
          </p:cNvSpPr>
          <p:nvPr>
            <p:ph type="pic" sz="quarter" idx="21"/>
          </p:nvPr>
        </p:nvSpPr>
        <p:spPr>
          <a:xfrm>
            <a:off x="4463821" y="2468893"/>
            <a:ext cx="3263337" cy="2015728"/>
          </a:xfrm>
        </p:spPr>
        <p:txBody>
          <a:bodyPr/>
          <a:lstStyle/>
          <a:p>
            <a:r>
              <a:rPr lang="en-US"/>
              <a:t>Click icon to add picture</a:t>
            </a:r>
            <a:endParaRPr lang="uk-UA"/>
          </a:p>
        </p:txBody>
      </p:sp>
      <p:sp>
        <p:nvSpPr>
          <p:cNvPr id="16" name="Content Placeholder 6"/>
          <p:cNvSpPr>
            <a:spLocks noGrp="1"/>
          </p:cNvSpPr>
          <p:nvPr>
            <p:ph sz="quarter" idx="22"/>
          </p:nvPr>
        </p:nvSpPr>
        <p:spPr>
          <a:xfrm>
            <a:off x="4463819" y="5181195"/>
            <a:ext cx="3263299" cy="863964"/>
          </a:xfrm>
        </p:spPr>
        <p:txBody>
          <a:bodyPr>
            <a:normAutofit/>
          </a:bodyPr>
          <a:lstStyle>
            <a:lvl1pPr marL="0" indent="0">
              <a:buNone/>
              <a:defRPr sz="1000"/>
            </a:lvl1pPr>
          </a:lstStyle>
          <a:p>
            <a:pPr lvl="0"/>
            <a:r>
              <a:rPr lang="en-US"/>
              <a:t>Edit Master text styles</a:t>
            </a:r>
          </a:p>
        </p:txBody>
      </p:sp>
      <p:sp>
        <p:nvSpPr>
          <p:cNvPr id="17" name="Text Placeholder 13"/>
          <p:cNvSpPr>
            <a:spLocks noGrp="1"/>
          </p:cNvSpPr>
          <p:nvPr>
            <p:ph type="body" sz="quarter" idx="23" hasCustomPrompt="1"/>
          </p:nvPr>
        </p:nvSpPr>
        <p:spPr>
          <a:xfrm>
            <a:off x="4464075" y="4797153"/>
            <a:ext cx="3262091" cy="384043"/>
          </a:xfrm>
        </p:spPr>
        <p:txBody>
          <a:bodyPr/>
          <a:lstStyle>
            <a:lvl1pPr marL="0" indent="0">
              <a:buNone/>
              <a:defRPr>
                <a:latin typeface="+mj-lt"/>
              </a:defRPr>
            </a:lvl1pPr>
          </a:lstStyle>
          <a:p>
            <a:pPr lvl="0"/>
            <a:r>
              <a:rPr lang="en-US" dirty="0"/>
              <a:t>Subtitle</a:t>
            </a:r>
            <a:endParaRPr lang="uk-UA" dirty="0"/>
          </a:p>
        </p:txBody>
      </p:sp>
      <p:sp>
        <p:nvSpPr>
          <p:cNvPr id="18" name="Rectangle 7"/>
          <p:cNvSpPr/>
          <p:nvPr userDrawn="1"/>
        </p:nvSpPr>
        <p:spPr>
          <a:xfrm>
            <a:off x="8305240" y="4485119"/>
            <a:ext cx="3263337" cy="192021"/>
          </a:xfrm>
          <a:custGeom>
            <a:avLst/>
            <a:gdLst>
              <a:gd name="connsiteX0" fmla="*/ 0 w 4464050"/>
              <a:gd name="connsiteY0" fmla="*/ 0 h 216024"/>
              <a:gd name="connsiteX1" fmla="*/ 4464050 w 4464050"/>
              <a:gd name="connsiteY1" fmla="*/ 0 h 216024"/>
              <a:gd name="connsiteX2" fmla="*/ 4464050 w 4464050"/>
              <a:gd name="connsiteY2" fmla="*/ 216024 h 216024"/>
              <a:gd name="connsiteX3" fmla="*/ 0 w 4464050"/>
              <a:gd name="connsiteY3" fmla="*/ 216024 h 216024"/>
              <a:gd name="connsiteX4" fmla="*/ 0 w 4464050"/>
              <a:gd name="connsiteY4" fmla="*/ 0 h 216024"/>
              <a:gd name="connsiteX0" fmla="*/ 0 w 4464050"/>
              <a:gd name="connsiteY0" fmla="*/ 0 h 216024"/>
              <a:gd name="connsiteX1" fmla="*/ 4464050 w 4464050"/>
              <a:gd name="connsiteY1" fmla="*/ 0 h 216024"/>
              <a:gd name="connsiteX2" fmla="*/ 4464050 w 4464050"/>
              <a:gd name="connsiteY2" fmla="*/ 216024 h 216024"/>
              <a:gd name="connsiteX3" fmla="*/ 2187105 w 4464050"/>
              <a:gd name="connsiteY3" fmla="*/ 210104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806 h 216830"/>
              <a:gd name="connsiteX1" fmla="*/ 4464050 w 4464050"/>
              <a:gd name="connsiteY1" fmla="*/ 806 h 216830"/>
              <a:gd name="connsiteX2" fmla="*/ 4464050 w 4464050"/>
              <a:gd name="connsiteY2" fmla="*/ 216830 h 216830"/>
              <a:gd name="connsiteX3" fmla="*/ 2212010 w 4464050"/>
              <a:gd name="connsiteY3" fmla="*/ 0 h 216830"/>
              <a:gd name="connsiteX4" fmla="*/ 0 w 4464050"/>
              <a:gd name="connsiteY4" fmla="*/ 216830 h 216830"/>
              <a:gd name="connsiteX5" fmla="*/ 0 w 4464050"/>
              <a:gd name="connsiteY5" fmla="*/ 806 h 216830"/>
              <a:gd name="connsiteX0" fmla="*/ 0 w 4464050"/>
              <a:gd name="connsiteY0" fmla="*/ 0 h 216024"/>
              <a:gd name="connsiteX1" fmla="*/ 4464050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0 w 4464050"/>
              <a:gd name="connsiteY5" fmla="*/ 0 h 216024"/>
              <a:gd name="connsiteX0" fmla="*/ 77190 w 4464050"/>
              <a:gd name="connsiteY0" fmla="*/ 0 h 216024"/>
              <a:gd name="connsiteX1" fmla="*/ 4464050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77190 w 4464050"/>
              <a:gd name="connsiteY5" fmla="*/ 0 h 216024"/>
              <a:gd name="connsiteX0" fmla="*/ 77190 w 4464050"/>
              <a:gd name="connsiteY0" fmla="*/ 0 h 216024"/>
              <a:gd name="connsiteX1" fmla="*/ 4386861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77190 w 4464050"/>
              <a:gd name="connsiteY5" fmla="*/ 0 h 216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4050" h="216024">
                <a:moveTo>
                  <a:pt x="77190" y="0"/>
                </a:moveTo>
                <a:lnTo>
                  <a:pt x="4386861" y="0"/>
                </a:lnTo>
                <a:lnTo>
                  <a:pt x="4464050" y="216024"/>
                </a:lnTo>
                <a:cubicBezTo>
                  <a:pt x="3712384" y="150652"/>
                  <a:pt x="3643989" y="22238"/>
                  <a:pt x="2212010" y="8072"/>
                </a:cubicBezTo>
                <a:cubicBezTo>
                  <a:pt x="1000172" y="22238"/>
                  <a:pt x="736350" y="150652"/>
                  <a:pt x="0" y="216024"/>
                </a:cubicBezTo>
                <a:lnTo>
                  <a:pt x="77190" y="0"/>
                </a:lnTo>
                <a:close/>
              </a:path>
            </a:pathLst>
          </a:custGeom>
          <a:gradFill flip="none" rotWithShape="1">
            <a:gsLst>
              <a:gs pos="100000">
                <a:srgbClr val="111111">
                  <a:alpha val="2000"/>
                </a:srgbClr>
              </a:gs>
              <a:gs pos="0">
                <a:srgbClr val="111111">
                  <a:alpha val="2000"/>
                </a:srgbClr>
              </a:gs>
              <a:gs pos="50000">
                <a:srgbClr val="000000">
                  <a:alpha val="35000"/>
                </a:srgbClr>
              </a:gs>
            </a:gsLst>
            <a:lin ang="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800"/>
          </a:p>
        </p:txBody>
      </p:sp>
      <p:sp>
        <p:nvSpPr>
          <p:cNvPr id="19" name="Picture Placeholder 4"/>
          <p:cNvSpPr>
            <a:spLocks noGrp="1"/>
          </p:cNvSpPr>
          <p:nvPr>
            <p:ph type="pic" sz="quarter" idx="24"/>
          </p:nvPr>
        </p:nvSpPr>
        <p:spPr>
          <a:xfrm>
            <a:off x="8305240" y="2468893"/>
            <a:ext cx="3263337" cy="2015728"/>
          </a:xfrm>
        </p:spPr>
        <p:txBody>
          <a:bodyPr/>
          <a:lstStyle/>
          <a:p>
            <a:r>
              <a:rPr lang="en-US"/>
              <a:t>Click icon to add picture</a:t>
            </a:r>
            <a:endParaRPr lang="uk-UA"/>
          </a:p>
        </p:txBody>
      </p:sp>
      <p:sp>
        <p:nvSpPr>
          <p:cNvPr id="20" name="Content Placeholder 6"/>
          <p:cNvSpPr>
            <a:spLocks noGrp="1"/>
          </p:cNvSpPr>
          <p:nvPr>
            <p:ph sz="quarter" idx="25"/>
          </p:nvPr>
        </p:nvSpPr>
        <p:spPr>
          <a:xfrm>
            <a:off x="8305237" y="5181195"/>
            <a:ext cx="3263299" cy="863964"/>
          </a:xfrm>
        </p:spPr>
        <p:txBody>
          <a:bodyPr>
            <a:normAutofit/>
          </a:bodyPr>
          <a:lstStyle>
            <a:lvl1pPr marL="0" indent="0">
              <a:buNone/>
              <a:defRPr sz="1000"/>
            </a:lvl1pPr>
          </a:lstStyle>
          <a:p>
            <a:pPr lvl="0"/>
            <a:r>
              <a:rPr lang="en-US"/>
              <a:t>Edit Master text styles</a:t>
            </a:r>
          </a:p>
        </p:txBody>
      </p:sp>
      <p:sp>
        <p:nvSpPr>
          <p:cNvPr id="21" name="Text Placeholder 13"/>
          <p:cNvSpPr>
            <a:spLocks noGrp="1"/>
          </p:cNvSpPr>
          <p:nvPr>
            <p:ph type="body" sz="quarter" idx="26" hasCustomPrompt="1"/>
          </p:nvPr>
        </p:nvSpPr>
        <p:spPr>
          <a:xfrm>
            <a:off x="8305493" y="4797153"/>
            <a:ext cx="3262091" cy="384043"/>
          </a:xfrm>
        </p:spPr>
        <p:txBody>
          <a:bodyPr/>
          <a:lstStyle>
            <a:lvl1pPr marL="0" indent="0">
              <a:buNone/>
              <a:defRPr>
                <a:latin typeface="+mj-lt"/>
              </a:defRPr>
            </a:lvl1pPr>
          </a:lstStyle>
          <a:p>
            <a:pPr lvl="0"/>
            <a:r>
              <a:rPr lang="en-US" dirty="0"/>
              <a:t>Subtitle</a:t>
            </a:r>
            <a:endParaRPr lang="uk-UA" dirty="0"/>
          </a:p>
        </p:txBody>
      </p:sp>
      <p:sp>
        <p:nvSpPr>
          <p:cNvPr id="22" name="Content Placeholder 6"/>
          <p:cNvSpPr>
            <a:spLocks noGrp="1"/>
          </p:cNvSpPr>
          <p:nvPr>
            <p:ph sz="quarter" idx="27"/>
          </p:nvPr>
        </p:nvSpPr>
        <p:spPr>
          <a:xfrm>
            <a:off x="624418" y="1607557"/>
            <a:ext cx="10943167" cy="669316"/>
          </a:xfrm>
        </p:spPr>
        <p:txBody>
          <a:bodyPr>
            <a:normAutofit/>
          </a:bodyPr>
          <a:lstStyle>
            <a:lvl1pPr marL="0" indent="0">
              <a:buNone/>
              <a:defRPr sz="1000"/>
            </a:lvl1pPr>
          </a:lstStyle>
          <a:p>
            <a:pPr lvl="0"/>
            <a:r>
              <a:rPr lang="en-US"/>
              <a:t>Edit Master text styles</a:t>
            </a:r>
          </a:p>
        </p:txBody>
      </p:sp>
    </p:spTree>
    <p:extLst>
      <p:ext uri="{BB962C8B-B14F-4D97-AF65-F5344CB8AC3E}">
        <p14:creationId xmlns:p14="http://schemas.microsoft.com/office/powerpoint/2010/main" val="60330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16" presetClass="entr" presetSubtype="37" fill="hold" grpId="0" nodeType="afterEffect" nodePh="1">
                                  <p:stCondLst>
                                    <p:cond delay="0"/>
                                  </p:stCondLst>
                                  <p:endCondLst>
                                    <p:cond evt="begin" delay="0">
                                      <p:tn val="17"/>
                                    </p:cond>
                                  </p:endCondLst>
                                  <p:childTnLst>
                                    <p:set>
                                      <p:cBhvr>
                                        <p:cTn id="18" dur="1" fill="hold">
                                          <p:stCondLst>
                                            <p:cond delay="0"/>
                                          </p:stCondLst>
                                        </p:cTn>
                                        <p:tgtEl>
                                          <p:spTgt spid="5"/>
                                        </p:tgtEl>
                                        <p:attrNameLst>
                                          <p:attrName>style.visibility</p:attrName>
                                        </p:attrNameLst>
                                      </p:cBhvr>
                                      <p:to>
                                        <p:strVal val="visible"/>
                                      </p:to>
                                    </p:set>
                                    <p:animEffect transition="in" filter="barn(outVertical)">
                                      <p:cBhvr>
                                        <p:cTn id="19" dur="500"/>
                                        <p:tgtEl>
                                          <p:spTgt spid="5"/>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250"/>
                                        <p:tgtEl>
                                          <p:spTgt spid="8"/>
                                        </p:tgtEl>
                                      </p:cBhvr>
                                    </p:animEffect>
                                  </p:childTnLst>
                                </p:cTn>
                              </p:par>
                            </p:childTnLst>
                          </p:cTn>
                        </p:par>
                        <p:par>
                          <p:cTn id="24" fill="hold">
                            <p:stCondLst>
                              <p:cond delay="2250"/>
                            </p:stCondLst>
                            <p:childTnLst>
                              <p:par>
                                <p:cTn id="25" presetID="16" presetClass="entr" presetSubtype="37" fill="hold" grpId="0" nodeType="afterEffect" nodePh="1">
                                  <p:stCondLst>
                                    <p:cond delay="0"/>
                                  </p:stCondLst>
                                  <p:endCondLst>
                                    <p:cond evt="begin" delay="0">
                                      <p:tn val="25"/>
                                    </p:cond>
                                  </p:endCondLst>
                                  <p:childTnLst>
                                    <p:set>
                                      <p:cBhvr>
                                        <p:cTn id="26" dur="1" fill="hold">
                                          <p:stCondLst>
                                            <p:cond delay="0"/>
                                          </p:stCondLst>
                                        </p:cTn>
                                        <p:tgtEl>
                                          <p:spTgt spid="15"/>
                                        </p:tgtEl>
                                        <p:attrNameLst>
                                          <p:attrName>style.visibility</p:attrName>
                                        </p:attrNameLst>
                                      </p:cBhvr>
                                      <p:to>
                                        <p:strVal val="visible"/>
                                      </p:to>
                                    </p:set>
                                    <p:animEffect transition="in" filter="barn(outVertical)">
                                      <p:cBhvr>
                                        <p:cTn id="27" dur="500"/>
                                        <p:tgtEl>
                                          <p:spTgt spid="15"/>
                                        </p:tgtEl>
                                      </p:cBhvr>
                                    </p:animEffect>
                                  </p:childTnLst>
                                </p:cTn>
                              </p:par>
                            </p:childTnLst>
                          </p:cTn>
                        </p:par>
                        <p:par>
                          <p:cTn id="28" fill="hold">
                            <p:stCondLst>
                              <p:cond delay="2750"/>
                            </p:stCondLst>
                            <p:childTnLst>
                              <p:par>
                                <p:cTn id="29" presetID="22" presetClass="entr" presetSubtype="1"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up)">
                                      <p:cBhvr>
                                        <p:cTn id="31" dur="250"/>
                                        <p:tgtEl>
                                          <p:spTgt spid="12"/>
                                        </p:tgtEl>
                                      </p:cBhvr>
                                    </p:animEffect>
                                  </p:childTnLst>
                                </p:cTn>
                              </p:par>
                            </p:childTnLst>
                          </p:cTn>
                        </p:par>
                        <p:par>
                          <p:cTn id="32" fill="hold">
                            <p:stCondLst>
                              <p:cond delay="3000"/>
                            </p:stCondLst>
                            <p:childTnLst>
                              <p:par>
                                <p:cTn id="33" presetID="16" presetClass="entr" presetSubtype="37" fill="hold" grpId="0" nodeType="afterEffect" nodePh="1">
                                  <p:stCondLst>
                                    <p:cond delay="0"/>
                                  </p:stCondLst>
                                  <p:endCondLst>
                                    <p:cond evt="begin" delay="0">
                                      <p:tn val="33"/>
                                    </p:cond>
                                  </p:endCondLst>
                                  <p:childTnLst>
                                    <p:set>
                                      <p:cBhvr>
                                        <p:cTn id="34" dur="1" fill="hold">
                                          <p:stCondLst>
                                            <p:cond delay="0"/>
                                          </p:stCondLst>
                                        </p:cTn>
                                        <p:tgtEl>
                                          <p:spTgt spid="19"/>
                                        </p:tgtEl>
                                        <p:attrNameLst>
                                          <p:attrName>style.visibility</p:attrName>
                                        </p:attrNameLst>
                                      </p:cBhvr>
                                      <p:to>
                                        <p:strVal val="visible"/>
                                      </p:to>
                                    </p:set>
                                    <p:animEffect transition="in" filter="barn(outVertical)">
                                      <p:cBhvr>
                                        <p:cTn id="35" dur="500"/>
                                        <p:tgtEl>
                                          <p:spTgt spid="19"/>
                                        </p:tgtEl>
                                      </p:cBhvr>
                                    </p:animEffect>
                                  </p:childTnLst>
                                </p:cTn>
                              </p:par>
                            </p:childTnLst>
                          </p:cTn>
                        </p:par>
                        <p:par>
                          <p:cTn id="36" fill="hold">
                            <p:stCondLst>
                              <p:cond delay="3500"/>
                            </p:stCondLst>
                            <p:childTnLst>
                              <p:par>
                                <p:cTn id="37" presetID="22" presetClass="entr" presetSubtype="1"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up)">
                                      <p:cBhvr>
                                        <p:cTn id="39"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5" grpId="0"/>
      <p:bldP spid="12" grpId="0" animBg="1"/>
      <p:bldP spid="15" grpId="0"/>
      <p:bldP spid="18" grpId="0" animBg="1"/>
      <p:bldP spid="19" grpId="0"/>
      <p:bldP spid="22" grpId="0">
        <p:tmplLst>
          <p:tmpl>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43_Title and Content">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b="7836"/>
          <a:stretch/>
        </p:blipFill>
        <p:spPr>
          <a:xfrm>
            <a:off x="-5575" y="5589240"/>
            <a:ext cx="12192000" cy="1371848"/>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3352" y="260648"/>
            <a:ext cx="2186247" cy="1036320"/>
          </a:xfrm>
          <a:prstGeom prst="rect">
            <a:avLst/>
          </a:prstGeom>
        </p:spPr>
      </p:pic>
    </p:spTree>
    <p:extLst>
      <p:ext uri="{BB962C8B-B14F-4D97-AF65-F5344CB8AC3E}">
        <p14:creationId xmlns:p14="http://schemas.microsoft.com/office/powerpoint/2010/main" val="1452114416"/>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44_Title and Content">
    <p:bg>
      <p:bgRef idx="1001">
        <a:schemeClr val="bg2"/>
      </p:bgRef>
    </p:bg>
    <p:spTree>
      <p:nvGrpSpPr>
        <p:cNvPr id="1" name=""/>
        <p:cNvGrpSpPr/>
        <p:nvPr/>
      </p:nvGrpSpPr>
      <p:grpSpPr>
        <a:xfrm>
          <a:off x="0" y="0"/>
          <a:ext cx="0" cy="0"/>
          <a:chOff x="0" y="0"/>
          <a:chExt cx="0" cy="0"/>
        </a:xfrm>
      </p:grpSpPr>
      <p:sp>
        <p:nvSpPr>
          <p:cNvPr id="3" name="Rectangle 7"/>
          <p:cNvSpPr/>
          <p:nvPr userDrawn="1"/>
        </p:nvSpPr>
        <p:spPr>
          <a:xfrm>
            <a:off x="-24173" y="5865579"/>
            <a:ext cx="12216173" cy="192021"/>
          </a:xfrm>
          <a:custGeom>
            <a:avLst/>
            <a:gdLst>
              <a:gd name="connsiteX0" fmla="*/ 0 w 4464050"/>
              <a:gd name="connsiteY0" fmla="*/ 0 h 216024"/>
              <a:gd name="connsiteX1" fmla="*/ 4464050 w 4464050"/>
              <a:gd name="connsiteY1" fmla="*/ 0 h 216024"/>
              <a:gd name="connsiteX2" fmla="*/ 4464050 w 4464050"/>
              <a:gd name="connsiteY2" fmla="*/ 216024 h 216024"/>
              <a:gd name="connsiteX3" fmla="*/ 0 w 4464050"/>
              <a:gd name="connsiteY3" fmla="*/ 216024 h 216024"/>
              <a:gd name="connsiteX4" fmla="*/ 0 w 4464050"/>
              <a:gd name="connsiteY4" fmla="*/ 0 h 216024"/>
              <a:gd name="connsiteX0" fmla="*/ 0 w 4464050"/>
              <a:gd name="connsiteY0" fmla="*/ 0 h 216024"/>
              <a:gd name="connsiteX1" fmla="*/ 4464050 w 4464050"/>
              <a:gd name="connsiteY1" fmla="*/ 0 h 216024"/>
              <a:gd name="connsiteX2" fmla="*/ 4464050 w 4464050"/>
              <a:gd name="connsiteY2" fmla="*/ 216024 h 216024"/>
              <a:gd name="connsiteX3" fmla="*/ 2187105 w 4464050"/>
              <a:gd name="connsiteY3" fmla="*/ 210104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0 h 216024"/>
              <a:gd name="connsiteX1" fmla="*/ 4464050 w 4464050"/>
              <a:gd name="connsiteY1" fmla="*/ 0 h 216024"/>
              <a:gd name="connsiteX2" fmla="*/ 4464050 w 4464050"/>
              <a:gd name="connsiteY2" fmla="*/ 216024 h 216024"/>
              <a:gd name="connsiteX3" fmla="*/ 2209051 w 4464050"/>
              <a:gd name="connsiteY3" fmla="*/ 19909 h 216024"/>
              <a:gd name="connsiteX4" fmla="*/ 0 w 4464050"/>
              <a:gd name="connsiteY4" fmla="*/ 216024 h 216024"/>
              <a:gd name="connsiteX5" fmla="*/ 0 w 4464050"/>
              <a:gd name="connsiteY5" fmla="*/ 0 h 216024"/>
              <a:gd name="connsiteX0" fmla="*/ 0 w 4464050"/>
              <a:gd name="connsiteY0" fmla="*/ 806 h 216830"/>
              <a:gd name="connsiteX1" fmla="*/ 4464050 w 4464050"/>
              <a:gd name="connsiteY1" fmla="*/ 806 h 216830"/>
              <a:gd name="connsiteX2" fmla="*/ 4464050 w 4464050"/>
              <a:gd name="connsiteY2" fmla="*/ 216830 h 216830"/>
              <a:gd name="connsiteX3" fmla="*/ 2212010 w 4464050"/>
              <a:gd name="connsiteY3" fmla="*/ 0 h 216830"/>
              <a:gd name="connsiteX4" fmla="*/ 0 w 4464050"/>
              <a:gd name="connsiteY4" fmla="*/ 216830 h 216830"/>
              <a:gd name="connsiteX5" fmla="*/ 0 w 4464050"/>
              <a:gd name="connsiteY5" fmla="*/ 806 h 216830"/>
              <a:gd name="connsiteX0" fmla="*/ 0 w 4464050"/>
              <a:gd name="connsiteY0" fmla="*/ 0 h 216024"/>
              <a:gd name="connsiteX1" fmla="*/ 4464050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0 w 4464050"/>
              <a:gd name="connsiteY5" fmla="*/ 0 h 216024"/>
              <a:gd name="connsiteX0" fmla="*/ 77190 w 4464050"/>
              <a:gd name="connsiteY0" fmla="*/ 0 h 216024"/>
              <a:gd name="connsiteX1" fmla="*/ 4464050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77190 w 4464050"/>
              <a:gd name="connsiteY5" fmla="*/ 0 h 216024"/>
              <a:gd name="connsiteX0" fmla="*/ 77190 w 4464050"/>
              <a:gd name="connsiteY0" fmla="*/ 0 h 216024"/>
              <a:gd name="connsiteX1" fmla="*/ 4386861 w 4464050"/>
              <a:gd name="connsiteY1" fmla="*/ 0 h 216024"/>
              <a:gd name="connsiteX2" fmla="*/ 4464050 w 4464050"/>
              <a:gd name="connsiteY2" fmla="*/ 216024 h 216024"/>
              <a:gd name="connsiteX3" fmla="*/ 2212010 w 4464050"/>
              <a:gd name="connsiteY3" fmla="*/ 8072 h 216024"/>
              <a:gd name="connsiteX4" fmla="*/ 0 w 4464050"/>
              <a:gd name="connsiteY4" fmla="*/ 216024 h 216024"/>
              <a:gd name="connsiteX5" fmla="*/ 77190 w 4464050"/>
              <a:gd name="connsiteY5" fmla="*/ 0 h 216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4050" h="216024">
                <a:moveTo>
                  <a:pt x="77190" y="0"/>
                </a:moveTo>
                <a:lnTo>
                  <a:pt x="4386861" y="0"/>
                </a:lnTo>
                <a:lnTo>
                  <a:pt x="4464050" y="216024"/>
                </a:lnTo>
                <a:cubicBezTo>
                  <a:pt x="3712384" y="150652"/>
                  <a:pt x="3643989" y="22238"/>
                  <a:pt x="2212010" y="8072"/>
                </a:cubicBezTo>
                <a:cubicBezTo>
                  <a:pt x="1000172" y="22238"/>
                  <a:pt x="736350" y="150652"/>
                  <a:pt x="0" y="216024"/>
                </a:cubicBezTo>
                <a:lnTo>
                  <a:pt x="77190" y="0"/>
                </a:lnTo>
                <a:close/>
              </a:path>
            </a:pathLst>
          </a:custGeom>
          <a:gradFill flip="none" rotWithShape="1">
            <a:gsLst>
              <a:gs pos="100000">
                <a:srgbClr val="111111">
                  <a:alpha val="2000"/>
                </a:srgbClr>
              </a:gs>
              <a:gs pos="0">
                <a:srgbClr val="111111">
                  <a:alpha val="2000"/>
                </a:srgbClr>
              </a:gs>
              <a:gs pos="50000">
                <a:srgbClr val="000000">
                  <a:alpha val="35000"/>
                </a:srgbClr>
              </a:gs>
            </a:gsLst>
            <a:lin ang="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800"/>
          </a:p>
        </p:txBody>
      </p:sp>
      <p:sp>
        <p:nvSpPr>
          <p:cNvPr id="4" name="Picture Placeholder 4"/>
          <p:cNvSpPr>
            <a:spLocks noGrp="1"/>
          </p:cNvSpPr>
          <p:nvPr>
            <p:ph type="pic" sz="quarter" idx="18"/>
          </p:nvPr>
        </p:nvSpPr>
        <p:spPr>
          <a:xfrm>
            <a:off x="0" y="1028734"/>
            <a:ext cx="12192000" cy="4836844"/>
          </a:xfrm>
        </p:spPr>
        <p:txBody>
          <a:bodyPr/>
          <a:lstStyle/>
          <a:p>
            <a:r>
              <a:rPr lang="en-US"/>
              <a:t>Click icon to add picture</a:t>
            </a:r>
            <a:endParaRPr lang="uk-UA"/>
          </a:p>
        </p:txBody>
      </p:sp>
    </p:spTree>
    <p:extLst>
      <p:ext uri="{BB962C8B-B14F-4D97-AF65-F5344CB8AC3E}">
        <p14:creationId xmlns:p14="http://schemas.microsoft.com/office/powerpoint/2010/main" val="168282520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4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uk-UA" dirty="0"/>
          </a:p>
        </p:txBody>
      </p:sp>
      <p:sp>
        <p:nvSpPr>
          <p:cNvPr id="3" name="Content Placeholder 2"/>
          <p:cNvSpPr>
            <a:spLocks noGrp="1"/>
          </p:cNvSpPr>
          <p:nvPr>
            <p:ph idx="1"/>
          </p:nvPr>
        </p:nvSpPr>
        <p:spPr>
          <a:xfrm>
            <a:off x="609600" y="1604434"/>
            <a:ext cx="10972800" cy="4521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dirty="0"/>
          </a:p>
        </p:txBody>
      </p:sp>
      <p:sp>
        <p:nvSpPr>
          <p:cNvPr id="9" name="Date Placeholder 8"/>
          <p:cNvSpPr>
            <a:spLocks noGrp="1"/>
          </p:cNvSpPr>
          <p:nvPr>
            <p:ph type="dt" sz="half" idx="14"/>
          </p:nvPr>
        </p:nvSpPr>
        <p:spPr>
          <a:xfrm>
            <a:off x="609600" y="6356352"/>
            <a:ext cx="2844800" cy="36512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US" b="1" dirty="0">
                <a:solidFill>
                  <a:srgbClr val="92D050"/>
                </a:solidFill>
              </a:rPr>
              <a:t>MADDOG</a:t>
            </a:r>
            <a:r>
              <a:rPr lang="en-US" b="1" dirty="0">
                <a:solidFill>
                  <a:srgbClr val="00BCDB"/>
                </a:solidFill>
              </a:rPr>
              <a:t>PS</a:t>
            </a:r>
            <a:endParaRPr lang="uk-UA" dirty="0">
              <a:solidFill>
                <a:srgbClr val="00BCDB"/>
              </a:solidFill>
            </a:endParaRPr>
          </a:p>
        </p:txBody>
      </p:sp>
      <p:sp>
        <p:nvSpPr>
          <p:cNvPr id="10" name="Footer Placeholder 9"/>
          <p:cNvSpPr>
            <a:spLocks noGrp="1"/>
          </p:cNvSpPr>
          <p:nvPr>
            <p:ph type="ftr" sz="quarter" idx="15"/>
          </p:nvPr>
        </p:nvSpPr>
        <p:spPr/>
        <p:txBody>
          <a:bodyPr/>
          <a:lstStyle/>
          <a:p>
            <a:r>
              <a:rPr lang="en-US"/>
              <a:t>www.company.com</a:t>
            </a:r>
            <a:endParaRPr lang="uk-UA" dirty="0"/>
          </a:p>
        </p:txBody>
      </p:sp>
      <p:sp>
        <p:nvSpPr>
          <p:cNvPr id="11" name="Slide Number Placeholder 10"/>
          <p:cNvSpPr>
            <a:spLocks noGrp="1"/>
          </p:cNvSpPr>
          <p:nvPr>
            <p:ph type="sldNum" sz="quarter" idx="16"/>
          </p:nvPr>
        </p:nvSpPr>
        <p:spPr/>
        <p:txBody>
          <a:bodyPr/>
          <a:lstStyle/>
          <a:p>
            <a:fld id="{5A12E19C-F0D7-470F-8E3A-FEF858791E3B}" type="slidenum">
              <a:rPr lang="uk-UA" smtClean="0"/>
              <a:pPr/>
              <a:t>‹#›</a:t>
            </a:fld>
            <a:endParaRPr lang="uk-UA"/>
          </a:p>
        </p:txBody>
      </p:sp>
      <p:sp>
        <p:nvSpPr>
          <p:cNvPr id="13" name="Text Placeholder 12"/>
          <p:cNvSpPr>
            <a:spLocks noGrp="1"/>
          </p:cNvSpPr>
          <p:nvPr>
            <p:ph type="body" sz="quarter" idx="17" hasCustomPrompt="1"/>
          </p:nvPr>
        </p:nvSpPr>
        <p:spPr>
          <a:xfrm>
            <a:off x="8026400" y="442989"/>
            <a:ext cx="2747317" cy="480484"/>
          </a:xfrm>
        </p:spPr>
        <p:txBody>
          <a:bodyPr anchor="ctr">
            <a:normAutofit/>
          </a:bodyPr>
          <a:lstStyle>
            <a:lvl1pPr marL="0" indent="0" algn="r">
              <a:buNone/>
              <a:defRPr sz="1000" b="0" i="0" baseline="0">
                <a:solidFill>
                  <a:srgbClr val="808080"/>
                </a:solidFill>
                <a:latin typeface="Verdana" charset="0"/>
                <a:ea typeface="Verdana" charset="0"/>
                <a:cs typeface="Verdana" charset="0"/>
              </a:defRPr>
            </a:lvl1pPr>
          </a:lstStyle>
          <a:p>
            <a:pPr lvl="0"/>
            <a:r>
              <a:rPr lang="en-US" dirty="0"/>
              <a:t>Subtitle is here</a:t>
            </a:r>
            <a:endParaRPr lang="uk-UA" dirty="0"/>
          </a:p>
        </p:txBody>
      </p:sp>
    </p:spTree>
    <p:extLst>
      <p:ext uri="{BB962C8B-B14F-4D97-AF65-F5344CB8AC3E}">
        <p14:creationId xmlns:p14="http://schemas.microsoft.com/office/powerpoint/2010/main" val="8835726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4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uk-UA" dirty="0"/>
          </a:p>
        </p:txBody>
      </p:sp>
      <p:sp>
        <p:nvSpPr>
          <p:cNvPr id="3" name="Content Placeholder 2"/>
          <p:cNvSpPr>
            <a:spLocks noGrp="1"/>
          </p:cNvSpPr>
          <p:nvPr>
            <p:ph idx="1"/>
          </p:nvPr>
        </p:nvSpPr>
        <p:spPr>
          <a:xfrm>
            <a:off x="609600" y="1604434"/>
            <a:ext cx="10972800" cy="4521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dirty="0"/>
          </a:p>
        </p:txBody>
      </p:sp>
      <p:sp>
        <p:nvSpPr>
          <p:cNvPr id="9" name="Date Placeholder 8"/>
          <p:cNvSpPr>
            <a:spLocks noGrp="1"/>
          </p:cNvSpPr>
          <p:nvPr>
            <p:ph type="dt" sz="half" idx="14"/>
          </p:nvPr>
        </p:nvSpPr>
        <p:spPr>
          <a:xfrm>
            <a:off x="609600" y="6356352"/>
            <a:ext cx="2844800" cy="36512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US" b="1" dirty="0">
                <a:solidFill>
                  <a:srgbClr val="92D050"/>
                </a:solidFill>
              </a:rPr>
              <a:t>MADDOG</a:t>
            </a:r>
            <a:r>
              <a:rPr lang="en-US" b="1" dirty="0">
                <a:solidFill>
                  <a:srgbClr val="00BCDB"/>
                </a:solidFill>
              </a:rPr>
              <a:t>PS</a:t>
            </a:r>
            <a:endParaRPr lang="uk-UA" dirty="0">
              <a:solidFill>
                <a:srgbClr val="00BCDB"/>
              </a:solidFill>
            </a:endParaRPr>
          </a:p>
        </p:txBody>
      </p:sp>
      <p:sp>
        <p:nvSpPr>
          <p:cNvPr id="10" name="Footer Placeholder 9"/>
          <p:cNvSpPr>
            <a:spLocks noGrp="1"/>
          </p:cNvSpPr>
          <p:nvPr>
            <p:ph type="ftr" sz="quarter" idx="15"/>
          </p:nvPr>
        </p:nvSpPr>
        <p:spPr/>
        <p:txBody>
          <a:bodyPr/>
          <a:lstStyle/>
          <a:p>
            <a:r>
              <a:rPr lang="en-US"/>
              <a:t>www.company.com</a:t>
            </a:r>
            <a:endParaRPr lang="uk-UA" dirty="0"/>
          </a:p>
        </p:txBody>
      </p:sp>
      <p:sp>
        <p:nvSpPr>
          <p:cNvPr id="11" name="Slide Number Placeholder 10"/>
          <p:cNvSpPr>
            <a:spLocks noGrp="1"/>
          </p:cNvSpPr>
          <p:nvPr>
            <p:ph type="sldNum" sz="quarter" idx="16"/>
          </p:nvPr>
        </p:nvSpPr>
        <p:spPr/>
        <p:txBody>
          <a:bodyPr/>
          <a:lstStyle/>
          <a:p>
            <a:fld id="{5A12E19C-F0D7-470F-8E3A-FEF858791E3B}" type="slidenum">
              <a:rPr lang="uk-UA" smtClean="0"/>
              <a:pPr/>
              <a:t>‹#›</a:t>
            </a:fld>
            <a:endParaRPr lang="uk-UA"/>
          </a:p>
        </p:txBody>
      </p:sp>
      <p:sp>
        <p:nvSpPr>
          <p:cNvPr id="13" name="Text Placeholder 12"/>
          <p:cNvSpPr>
            <a:spLocks noGrp="1"/>
          </p:cNvSpPr>
          <p:nvPr>
            <p:ph type="body" sz="quarter" idx="17" hasCustomPrompt="1"/>
          </p:nvPr>
        </p:nvSpPr>
        <p:spPr>
          <a:xfrm>
            <a:off x="8026400" y="442989"/>
            <a:ext cx="2747317" cy="480484"/>
          </a:xfrm>
        </p:spPr>
        <p:txBody>
          <a:bodyPr anchor="ctr">
            <a:normAutofit/>
          </a:bodyPr>
          <a:lstStyle>
            <a:lvl1pPr marL="0" indent="0" algn="r">
              <a:buNone/>
              <a:defRPr sz="1000" b="0" i="0" baseline="0">
                <a:solidFill>
                  <a:srgbClr val="808080"/>
                </a:solidFill>
                <a:latin typeface="Verdana" charset="0"/>
                <a:ea typeface="Verdana" charset="0"/>
                <a:cs typeface="Verdana" charset="0"/>
              </a:defRPr>
            </a:lvl1pPr>
          </a:lstStyle>
          <a:p>
            <a:pPr lvl="0"/>
            <a:r>
              <a:rPr lang="en-US" dirty="0"/>
              <a:t>Subtitle is here</a:t>
            </a:r>
            <a:endParaRPr lang="uk-UA" dirty="0"/>
          </a:p>
        </p:txBody>
      </p:sp>
    </p:spTree>
    <p:extLst>
      <p:ext uri="{BB962C8B-B14F-4D97-AF65-F5344CB8AC3E}">
        <p14:creationId xmlns:p14="http://schemas.microsoft.com/office/powerpoint/2010/main" val="355907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1850" y="6354103"/>
            <a:ext cx="2232248" cy="365125"/>
          </a:xfrm>
          <a:prstGeom prst="rect">
            <a:avLst/>
          </a:prstGeom>
        </p:spPr>
        <p:txBody>
          <a:bodyPr/>
          <a:lstStyle/>
          <a:p>
            <a:fld id="{49BFC327-5377-BF4B-BB49-A491A7F8D9BE}" type="datetimeFigureOut">
              <a:rPr lang="en-US" smtClean="0"/>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4CF0BD-5839-AA48-98BE-2DDEA9F93B8B}" type="slidenum">
              <a:rPr lang="en-US" smtClean="0"/>
              <a:t>‹#›</a:t>
            </a:fld>
            <a:endParaRPr lang="en-US" dirty="0"/>
          </a:p>
        </p:txBody>
      </p:sp>
    </p:spTree>
    <p:extLst>
      <p:ext uri="{BB962C8B-B14F-4D97-AF65-F5344CB8AC3E}">
        <p14:creationId xmlns:p14="http://schemas.microsoft.com/office/powerpoint/2010/main" val="220301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3025552" cy="365125"/>
          </a:xfrm>
          <a:prstGeom prst="rect">
            <a:avLst/>
          </a:prstGeom>
        </p:spPr>
        <p:txBody>
          <a:bodyPr/>
          <a:lstStyle/>
          <a:p>
            <a:fld id="{49BFC327-5377-BF4B-BB49-A491A7F8D9BE}" type="datetimeFigureOut">
              <a:rPr lang="en-US" smtClean="0"/>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4CF0BD-5839-AA48-98BE-2DDEA9F93B8B}" type="slidenum">
              <a:rPr lang="en-US" smtClean="0"/>
              <a:t>‹#›</a:t>
            </a:fld>
            <a:endParaRPr lang="en-US" dirty="0"/>
          </a:p>
        </p:txBody>
      </p:sp>
    </p:spTree>
    <p:extLst>
      <p:ext uri="{BB962C8B-B14F-4D97-AF65-F5344CB8AC3E}">
        <p14:creationId xmlns:p14="http://schemas.microsoft.com/office/powerpoint/2010/main" val="338192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2934544" y="6356350"/>
            <a:ext cx="929208" cy="365125"/>
          </a:xfrm>
          <a:prstGeom prst="rect">
            <a:avLst/>
          </a:prstGeom>
        </p:spPr>
        <p:txBody>
          <a:bodyPr/>
          <a:lstStyle/>
          <a:p>
            <a:fld id="{49BFC327-5377-BF4B-BB49-A491A7F8D9BE}" type="datetimeFigureOut">
              <a:rPr lang="en-US" smtClean="0"/>
              <a:t>12/20/2018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F4CF0BD-5839-AA48-98BE-2DDEA9F93B8B}" type="slidenum">
              <a:rPr lang="en-US" smtClean="0"/>
              <a:t>‹#›</a:t>
            </a:fld>
            <a:endParaRPr lang="en-US" dirty="0"/>
          </a:p>
        </p:txBody>
      </p:sp>
    </p:spTree>
    <p:extLst>
      <p:ext uri="{BB962C8B-B14F-4D97-AF65-F5344CB8AC3E}">
        <p14:creationId xmlns:p14="http://schemas.microsoft.com/office/powerpoint/2010/main" val="1751667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2934544" y="6356350"/>
            <a:ext cx="929208" cy="365125"/>
          </a:xfrm>
          <a:prstGeom prst="rect">
            <a:avLst/>
          </a:prstGeom>
        </p:spPr>
        <p:txBody>
          <a:bodyPr/>
          <a:lstStyle/>
          <a:p>
            <a:fld id="{49BFC327-5377-BF4B-BB49-A491A7F8D9BE}" type="datetimeFigureOut">
              <a:rPr lang="en-US" smtClean="0"/>
              <a:t>12/20/2018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F4CF0BD-5839-AA48-98BE-2DDEA9F93B8B}" type="slidenum">
              <a:rPr lang="en-US" smtClean="0"/>
              <a:t>‹#›</a:t>
            </a:fld>
            <a:endParaRPr lang="en-US" dirty="0"/>
          </a:p>
        </p:txBody>
      </p:sp>
    </p:spTree>
    <p:extLst>
      <p:ext uri="{BB962C8B-B14F-4D97-AF65-F5344CB8AC3E}">
        <p14:creationId xmlns:p14="http://schemas.microsoft.com/office/powerpoint/2010/main" val="427851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934544" y="6356350"/>
            <a:ext cx="929208" cy="365125"/>
          </a:xfrm>
          <a:prstGeom prst="rect">
            <a:avLst/>
          </a:prstGeom>
        </p:spPr>
        <p:txBody>
          <a:bodyPr/>
          <a:lstStyle/>
          <a:p>
            <a:fld id="{49BFC327-5377-BF4B-BB49-A491A7F8D9BE}" type="datetimeFigureOut">
              <a:rPr lang="en-US" smtClean="0"/>
              <a:t>12/20/2018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F4CF0BD-5839-AA48-98BE-2DDEA9F93B8B}" type="slidenum">
              <a:rPr lang="en-US" smtClean="0"/>
              <a:t>‹#›</a:t>
            </a:fld>
            <a:endParaRPr lang="en-US" dirty="0"/>
          </a:p>
        </p:txBody>
      </p:sp>
      <p:pic>
        <p:nvPicPr>
          <p:cNvPr id="5" name="Picture 4">
            <a:extLst>
              <a:ext uri="{FF2B5EF4-FFF2-40B4-BE49-F238E27FC236}">
                <a16:creationId xmlns:a16="http://schemas.microsoft.com/office/drawing/2014/main" id="{EB3627E0-0B2F-44AF-A3C5-BD039FA2DEE2}"/>
              </a:ext>
            </a:extLst>
          </p:cNvPr>
          <p:cNvPicPr>
            <a:picLocks noChangeAspect="1"/>
          </p:cNvPicPr>
          <p:nvPr userDrawn="1"/>
        </p:nvPicPr>
        <p:blipFill>
          <a:blip r:embed="rId2"/>
          <a:stretch>
            <a:fillRect/>
          </a:stretch>
        </p:blipFill>
        <p:spPr>
          <a:xfrm>
            <a:off x="9753600" y="136525"/>
            <a:ext cx="2353260" cy="353599"/>
          </a:xfrm>
          <a:prstGeom prst="rect">
            <a:avLst/>
          </a:prstGeom>
        </p:spPr>
      </p:pic>
    </p:spTree>
    <p:extLst>
      <p:ext uri="{BB962C8B-B14F-4D97-AF65-F5344CB8AC3E}">
        <p14:creationId xmlns:p14="http://schemas.microsoft.com/office/powerpoint/2010/main" val="1127700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2934544" y="6356350"/>
            <a:ext cx="929208" cy="365125"/>
          </a:xfrm>
          <a:prstGeom prst="rect">
            <a:avLst/>
          </a:prstGeom>
        </p:spPr>
        <p:txBody>
          <a:bodyPr/>
          <a:lstStyle/>
          <a:p>
            <a:fld id="{49BFC327-5377-BF4B-BB49-A491A7F8D9BE}" type="datetimeFigureOut">
              <a:rPr lang="en-US" smtClean="0"/>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4CF0BD-5839-AA48-98BE-2DDEA9F93B8B}" type="slidenum">
              <a:rPr lang="en-US" smtClean="0"/>
              <a:t>‹#›</a:t>
            </a:fld>
            <a:endParaRPr lang="en-US" dirty="0"/>
          </a:p>
        </p:txBody>
      </p:sp>
    </p:spTree>
    <p:extLst>
      <p:ext uri="{BB962C8B-B14F-4D97-AF65-F5344CB8AC3E}">
        <p14:creationId xmlns:p14="http://schemas.microsoft.com/office/powerpoint/2010/main" val="1715858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4CF0BD-5839-AA48-98BE-2DDEA9F93B8B}" type="slidenum">
              <a:rPr lang="en-US" smtClean="0"/>
              <a:t>‹#›</a:t>
            </a:fld>
            <a:endParaRPr lang="en-US" dirty="0"/>
          </a:p>
        </p:txBody>
      </p:sp>
      <p:sp>
        <p:nvSpPr>
          <p:cNvPr id="10"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20234293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 id="2147483730" r:id="rId21"/>
    <p:sldLayoutId id="2147483731" r:id="rId22"/>
    <p:sldLayoutId id="2147483732" r:id="rId23"/>
    <p:sldLayoutId id="2147483733" r:id="rId24"/>
    <p:sldLayoutId id="2147483734" r:id="rId25"/>
    <p:sldLayoutId id="2147483735" r:id="rId26"/>
    <p:sldLayoutId id="2147483736" r:id="rId27"/>
    <p:sldLayoutId id="2147483737" r:id="rId28"/>
    <p:sldLayoutId id="2147483738" r:id="rId29"/>
    <p:sldLayoutId id="2147483739" r:id="rId30"/>
    <p:sldLayoutId id="2147483740" r:id="rId31"/>
    <p:sldLayoutId id="2147483741" r:id="rId32"/>
    <p:sldLayoutId id="2147483742" r:id="rId33"/>
    <p:sldLayoutId id="2147483743" r:id="rId3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B9581-8734-49EC-A0BE-D09FBAAF9746}"/>
              </a:ext>
            </a:extLst>
          </p:cNvPr>
          <p:cNvSpPr>
            <a:spLocks noGrp="1"/>
          </p:cNvSpPr>
          <p:nvPr>
            <p:ph type="ctrTitle"/>
          </p:nvPr>
        </p:nvSpPr>
        <p:spPr>
          <a:xfrm>
            <a:off x="347370" y="1371600"/>
            <a:ext cx="5824830" cy="1930400"/>
          </a:xfrm>
        </p:spPr>
        <p:txBody>
          <a:bodyPr>
            <a:normAutofit/>
          </a:bodyPr>
          <a:lstStyle/>
          <a:p>
            <a:r>
              <a:rPr lang="en-US" sz="4800" b="1" dirty="0"/>
              <a:t>Website Direction </a:t>
            </a:r>
            <a:br>
              <a:rPr lang="en-US" sz="3200" dirty="0"/>
            </a:br>
            <a:br>
              <a:rPr lang="en-US" sz="3200" dirty="0"/>
            </a:br>
            <a:r>
              <a:rPr lang="en-US" sz="2400" b="1" dirty="0"/>
              <a:t>MadDog Technology Professional Services</a:t>
            </a:r>
            <a:endParaRPr lang="en-US" sz="3200" b="1" dirty="0"/>
          </a:p>
        </p:txBody>
      </p:sp>
      <p:pic>
        <p:nvPicPr>
          <p:cNvPr id="4" name="Picture 3">
            <a:extLst>
              <a:ext uri="{FF2B5EF4-FFF2-40B4-BE49-F238E27FC236}">
                <a16:creationId xmlns:a16="http://schemas.microsoft.com/office/drawing/2014/main" id="{C810DB9F-1B90-4EB8-87AA-42F174EC2FE9}"/>
              </a:ext>
            </a:extLst>
          </p:cNvPr>
          <p:cNvPicPr>
            <a:picLocks noChangeAspect="1"/>
          </p:cNvPicPr>
          <p:nvPr/>
        </p:nvPicPr>
        <p:blipFill>
          <a:blip r:embed="rId2"/>
          <a:stretch>
            <a:fillRect/>
          </a:stretch>
        </p:blipFill>
        <p:spPr>
          <a:xfrm>
            <a:off x="347370" y="304800"/>
            <a:ext cx="2353260" cy="353599"/>
          </a:xfrm>
          <a:prstGeom prst="rect">
            <a:avLst/>
          </a:prstGeom>
        </p:spPr>
      </p:pic>
    </p:spTree>
    <p:extLst>
      <p:ext uri="{BB962C8B-B14F-4D97-AF65-F5344CB8AC3E}">
        <p14:creationId xmlns:p14="http://schemas.microsoft.com/office/powerpoint/2010/main" val="1618836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E300A8-A8C8-4F0B-9181-7DBA55C9F705}"/>
              </a:ext>
            </a:extLst>
          </p:cNvPr>
          <p:cNvSpPr txBox="1"/>
          <p:nvPr/>
        </p:nvSpPr>
        <p:spPr>
          <a:xfrm>
            <a:off x="2395977" y="228600"/>
            <a:ext cx="3014223" cy="923330"/>
          </a:xfrm>
          <a:prstGeom prst="rect">
            <a:avLst/>
          </a:prstGeom>
          <a:noFill/>
        </p:spPr>
        <p:txBody>
          <a:bodyPr wrap="none" rtlCol="0">
            <a:spAutoFit/>
          </a:bodyPr>
          <a:lstStyle/>
          <a:p>
            <a:r>
              <a:rPr lang="en-US" sz="5400" dirty="0"/>
              <a:t>Roadmap </a:t>
            </a:r>
          </a:p>
        </p:txBody>
      </p:sp>
      <p:sp>
        <p:nvSpPr>
          <p:cNvPr id="6" name="TextBox 5">
            <a:extLst>
              <a:ext uri="{FF2B5EF4-FFF2-40B4-BE49-F238E27FC236}">
                <a16:creationId xmlns:a16="http://schemas.microsoft.com/office/drawing/2014/main" id="{E3A50D60-5BFA-42AC-90C6-F3E12538B146}"/>
              </a:ext>
            </a:extLst>
          </p:cNvPr>
          <p:cNvSpPr txBox="1"/>
          <p:nvPr/>
        </p:nvSpPr>
        <p:spPr>
          <a:xfrm>
            <a:off x="914400" y="1801941"/>
            <a:ext cx="9144000" cy="3913059"/>
          </a:xfrm>
          <a:prstGeom prst="rect">
            <a:avLst/>
          </a:prstGeom>
          <a:noFill/>
        </p:spPr>
        <p:txBody>
          <a:bodyPr wrap="square" rtlCol="0">
            <a:spAutoFit/>
          </a:bodyPr>
          <a:lstStyle/>
          <a:p>
            <a:pPr marL="342900" indent="-342900">
              <a:lnSpc>
                <a:spcPct val="150000"/>
              </a:lnSpc>
              <a:buFont typeface="+mj-lt"/>
              <a:buAutoNum type="arabicPeriod"/>
            </a:pPr>
            <a:r>
              <a:rPr lang="en-US" sz="2400" dirty="0"/>
              <a:t>Introductory Thoughts</a:t>
            </a:r>
          </a:p>
          <a:p>
            <a:pPr marL="342900" indent="-342900">
              <a:lnSpc>
                <a:spcPct val="150000"/>
              </a:lnSpc>
              <a:buFont typeface="+mj-lt"/>
              <a:buAutoNum type="arabicPeriod"/>
            </a:pPr>
            <a:r>
              <a:rPr lang="en-US" sz="2400" dirty="0"/>
              <a:t>Landing Page – Opening</a:t>
            </a:r>
          </a:p>
          <a:p>
            <a:pPr marL="342900" indent="-342900">
              <a:lnSpc>
                <a:spcPct val="150000"/>
              </a:lnSpc>
              <a:buFont typeface="+mj-lt"/>
              <a:buAutoNum type="arabicPeriod"/>
            </a:pPr>
            <a:r>
              <a:rPr lang="en-US" sz="2400" dirty="0"/>
              <a:t>Landing Page – What we do</a:t>
            </a:r>
          </a:p>
          <a:p>
            <a:pPr marL="342900" indent="-342900">
              <a:lnSpc>
                <a:spcPct val="150000"/>
              </a:lnSpc>
              <a:buFont typeface="+mj-lt"/>
              <a:buAutoNum type="arabicPeriod"/>
            </a:pPr>
            <a:r>
              <a:rPr lang="en-US" sz="2400" dirty="0"/>
              <a:t>Landing Page – Call to Action</a:t>
            </a:r>
          </a:p>
          <a:p>
            <a:pPr marL="342900" indent="-342900">
              <a:lnSpc>
                <a:spcPct val="150000"/>
              </a:lnSpc>
              <a:buFont typeface="+mj-lt"/>
              <a:buAutoNum type="arabicPeriod"/>
            </a:pPr>
            <a:r>
              <a:rPr lang="en-US" sz="2400" dirty="0"/>
              <a:t>Careers Page</a:t>
            </a:r>
          </a:p>
          <a:p>
            <a:pPr>
              <a:lnSpc>
                <a:spcPct val="150000"/>
              </a:lnSpc>
            </a:pPr>
            <a:endParaRPr lang="en-US" sz="2400" dirty="0"/>
          </a:p>
          <a:p>
            <a:pPr marL="342900" indent="-342900">
              <a:lnSpc>
                <a:spcPct val="150000"/>
              </a:lnSpc>
              <a:buFont typeface="+mj-lt"/>
              <a:buAutoNum type="arabicPeriod"/>
            </a:pPr>
            <a:endParaRPr lang="en-US" sz="2400" dirty="0"/>
          </a:p>
        </p:txBody>
      </p:sp>
      <p:pic>
        <p:nvPicPr>
          <p:cNvPr id="3" name="Graphic 2" descr="Winking Face with No Fill">
            <a:extLst>
              <a:ext uri="{FF2B5EF4-FFF2-40B4-BE49-F238E27FC236}">
                <a16:creationId xmlns:a16="http://schemas.microsoft.com/office/drawing/2014/main" id="{35A01808-390D-48EF-BE61-A467AF14911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34000" y="533400"/>
            <a:ext cx="381000" cy="381000"/>
          </a:xfrm>
          <a:prstGeom prst="rect">
            <a:avLst/>
          </a:prstGeom>
        </p:spPr>
      </p:pic>
    </p:spTree>
    <p:extLst>
      <p:ext uri="{BB962C8B-B14F-4D97-AF65-F5344CB8AC3E}">
        <p14:creationId xmlns:p14="http://schemas.microsoft.com/office/powerpoint/2010/main" val="1209245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057FA5C-A0A9-438C-8CEA-D0AE84F548CA}"/>
              </a:ext>
            </a:extLst>
          </p:cNvPr>
          <p:cNvSpPr txBox="1"/>
          <p:nvPr/>
        </p:nvSpPr>
        <p:spPr>
          <a:xfrm>
            <a:off x="2667000" y="297359"/>
            <a:ext cx="6781800" cy="769441"/>
          </a:xfrm>
          <a:prstGeom prst="rect">
            <a:avLst/>
          </a:prstGeom>
          <a:noFill/>
        </p:spPr>
        <p:txBody>
          <a:bodyPr wrap="square" rtlCol="0">
            <a:spAutoFit/>
          </a:bodyPr>
          <a:lstStyle/>
          <a:p>
            <a:r>
              <a:rPr lang="en-US" sz="4400" dirty="0"/>
              <a:t>Introductory thoughts</a:t>
            </a:r>
          </a:p>
        </p:txBody>
      </p:sp>
      <p:sp>
        <p:nvSpPr>
          <p:cNvPr id="2" name="Rectangle 1">
            <a:extLst>
              <a:ext uri="{FF2B5EF4-FFF2-40B4-BE49-F238E27FC236}">
                <a16:creationId xmlns:a16="http://schemas.microsoft.com/office/drawing/2014/main" id="{D40725C1-AF55-49E2-AEAE-65CD78989DE1}"/>
              </a:ext>
            </a:extLst>
          </p:cNvPr>
          <p:cNvSpPr/>
          <p:nvPr/>
        </p:nvSpPr>
        <p:spPr>
          <a:xfrm>
            <a:off x="457200" y="1543883"/>
            <a:ext cx="10972800" cy="3139321"/>
          </a:xfrm>
          <a:prstGeom prst="rect">
            <a:avLst/>
          </a:prstGeom>
        </p:spPr>
        <p:txBody>
          <a:bodyPr wrap="square">
            <a:spAutoFit/>
          </a:bodyPr>
          <a:lstStyle/>
          <a:p>
            <a:r>
              <a:rPr lang="en-US" dirty="0"/>
              <a:t>Initial Focus on Landing and Careers page</a:t>
            </a:r>
          </a:p>
          <a:p>
            <a:endParaRPr lang="en-US" dirty="0"/>
          </a:p>
          <a:p>
            <a:r>
              <a:rPr lang="en-US" dirty="0"/>
              <a:t>“Marketing” approach; focus on feelings</a:t>
            </a:r>
          </a:p>
          <a:p>
            <a:endParaRPr lang="en-US" dirty="0"/>
          </a:p>
          <a:p>
            <a:r>
              <a:rPr lang="en-US" dirty="0"/>
              <a:t>General themes:</a:t>
            </a:r>
          </a:p>
          <a:p>
            <a:r>
              <a:rPr lang="en-US" dirty="0"/>
              <a:t>	Enabling Entrepreneur and Enterprise (Digital Transformation, Cloud)</a:t>
            </a:r>
          </a:p>
          <a:p>
            <a:r>
              <a:rPr lang="en-US" dirty="0"/>
              <a:t>	Partner v Vendor (Radically different approach)</a:t>
            </a:r>
          </a:p>
          <a:p>
            <a:r>
              <a:rPr lang="en-US" dirty="0"/>
              <a:t>	The Easy Button (Removing Complexity; What's their core business? Technology? Not likely)</a:t>
            </a:r>
          </a:p>
          <a:p>
            <a:r>
              <a:rPr lang="en-US" dirty="0"/>
              <a:t>	Experience / Clients / Quals</a:t>
            </a:r>
          </a:p>
          <a:p>
            <a:endParaRPr lang="en-US" dirty="0"/>
          </a:p>
          <a:p>
            <a:r>
              <a:rPr lang="en-US" dirty="0"/>
              <a:t>What follows is a mixed set of notes about messaging and example text, (mostly stolen)</a:t>
            </a:r>
          </a:p>
        </p:txBody>
      </p:sp>
    </p:spTree>
    <p:extLst>
      <p:ext uri="{BB962C8B-B14F-4D97-AF65-F5344CB8AC3E}">
        <p14:creationId xmlns:p14="http://schemas.microsoft.com/office/powerpoint/2010/main" val="952991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057FA5C-A0A9-438C-8CEA-D0AE84F548CA}"/>
              </a:ext>
            </a:extLst>
          </p:cNvPr>
          <p:cNvSpPr txBox="1"/>
          <p:nvPr/>
        </p:nvSpPr>
        <p:spPr>
          <a:xfrm>
            <a:off x="2667000" y="297359"/>
            <a:ext cx="6781800" cy="769441"/>
          </a:xfrm>
          <a:prstGeom prst="rect">
            <a:avLst/>
          </a:prstGeom>
          <a:noFill/>
        </p:spPr>
        <p:txBody>
          <a:bodyPr wrap="square" rtlCol="0">
            <a:spAutoFit/>
          </a:bodyPr>
          <a:lstStyle/>
          <a:p>
            <a:r>
              <a:rPr lang="en-US" sz="4400" dirty="0"/>
              <a:t>Landing Page</a:t>
            </a:r>
          </a:p>
        </p:txBody>
      </p:sp>
      <p:sp>
        <p:nvSpPr>
          <p:cNvPr id="2" name="Rectangle 1">
            <a:extLst>
              <a:ext uri="{FF2B5EF4-FFF2-40B4-BE49-F238E27FC236}">
                <a16:creationId xmlns:a16="http://schemas.microsoft.com/office/drawing/2014/main" id="{D40725C1-AF55-49E2-AEAE-65CD78989DE1}"/>
              </a:ext>
            </a:extLst>
          </p:cNvPr>
          <p:cNvSpPr/>
          <p:nvPr/>
        </p:nvSpPr>
        <p:spPr>
          <a:xfrm>
            <a:off x="457200" y="1543883"/>
            <a:ext cx="10972800" cy="3847207"/>
          </a:xfrm>
          <a:prstGeom prst="rect">
            <a:avLst/>
          </a:prstGeom>
        </p:spPr>
        <p:txBody>
          <a:bodyPr wrap="square">
            <a:spAutoFit/>
          </a:bodyPr>
          <a:lstStyle/>
          <a:p>
            <a:r>
              <a:rPr lang="en-US" dirty="0"/>
              <a:t>Header: </a:t>
            </a:r>
            <a:r>
              <a:rPr lang="en-US" b="1" dirty="0"/>
              <a:t>Growing? Changing?</a:t>
            </a:r>
          </a:p>
          <a:p>
            <a:endParaRPr lang="en-US" dirty="0"/>
          </a:p>
          <a:p>
            <a:r>
              <a:rPr lang="en-US" b="1" dirty="0"/>
              <a:t>1 Opening </a:t>
            </a:r>
          </a:p>
          <a:p>
            <a:pPr marL="742950" marR="0" lvl="1" indent="-285750">
              <a:spcBef>
                <a:spcPts val="0"/>
              </a:spcBef>
              <a:spcAft>
                <a:spcPts val="0"/>
              </a:spcAft>
              <a:buFont typeface="Arial" panose="020B0604020202020204" pitchFamily="34" charset="0"/>
              <a:buChar char="•"/>
            </a:pPr>
            <a:r>
              <a:rPr lang="en-US" dirty="0"/>
              <a:t>message: </a:t>
            </a:r>
          </a:p>
          <a:p>
            <a:pPr marL="1143000" marR="0" lvl="2" indent="-228600">
              <a:spcBef>
                <a:spcPts val="0"/>
              </a:spcBef>
              <a:spcAft>
                <a:spcPts val="0"/>
              </a:spcAft>
              <a:buFont typeface="Arial" panose="020B0604020202020204" pitchFamily="34" charset="0"/>
              <a:buChar char="•"/>
            </a:pPr>
            <a:r>
              <a:rPr lang="en-US" dirty="0"/>
              <a:t>Change happens, by intention (strategy) or not (competition) </a:t>
            </a:r>
          </a:p>
          <a:p>
            <a:pPr marL="1143000" marR="0" lvl="2" indent="-228600">
              <a:spcBef>
                <a:spcPts val="0"/>
              </a:spcBef>
              <a:spcAft>
                <a:spcPts val="0"/>
              </a:spcAft>
              <a:buFont typeface="Arial" panose="020B0604020202020204" pitchFamily="34" charset="0"/>
              <a:buChar char="•"/>
            </a:pPr>
            <a:r>
              <a:rPr lang="en-US" dirty="0"/>
              <a:t>Does this anxiety sound like you? Don't worry about that, we've got it </a:t>
            </a:r>
          </a:p>
          <a:p>
            <a:pPr marL="1600200" marR="0" lvl="3" indent="-228600">
              <a:spcBef>
                <a:spcPts val="0"/>
              </a:spcBef>
              <a:spcAft>
                <a:spcPts val="0"/>
              </a:spcAft>
              <a:buFont typeface="Arial" panose="020B0604020202020204" pitchFamily="34" charset="0"/>
              <a:buChar char="•"/>
            </a:pPr>
            <a:r>
              <a:rPr lang="en-US" dirty="0"/>
              <a:t>Buzzword Bingo can be a thing of the past </a:t>
            </a:r>
          </a:p>
          <a:p>
            <a:pPr marL="742950" marR="0" lvl="1" indent="-285750">
              <a:spcBef>
                <a:spcPts val="0"/>
              </a:spcBef>
              <a:spcAft>
                <a:spcPts val="0"/>
              </a:spcAft>
              <a:buFont typeface="Arial" panose="020B0604020202020204" pitchFamily="34" charset="0"/>
              <a:buChar char="•"/>
            </a:pPr>
            <a:r>
              <a:rPr lang="en-US" dirty="0"/>
              <a:t>Content </a:t>
            </a:r>
          </a:p>
          <a:p>
            <a:pPr marL="1143000" marR="0" lvl="2" indent="-228600">
              <a:spcBef>
                <a:spcPts val="0"/>
              </a:spcBef>
              <a:spcAft>
                <a:spcPts val="0"/>
              </a:spcAft>
              <a:buFont typeface="Arial" panose="020B0604020202020204" pitchFamily="34" charset="0"/>
              <a:buChar char="•"/>
            </a:pPr>
            <a:r>
              <a:rPr lang="en-US" sz="1600" i="1" dirty="0"/>
              <a:t>Our focus is on ******  Your focus is on your business. We help create digital enterprises, by removing the complexity and confusion of today's technology landscape</a:t>
            </a:r>
            <a:r>
              <a:rPr lang="en-US" dirty="0"/>
              <a:t>. </a:t>
            </a:r>
          </a:p>
          <a:p>
            <a:pPr marL="1143000" marR="0" lvl="2" indent="-228600">
              <a:spcBef>
                <a:spcPts val="0"/>
              </a:spcBef>
              <a:spcAft>
                <a:spcPts val="0"/>
              </a:spcAft>
              <a:buFont typeface="Arial" panose="020B0604020202020204" pitchFamily="34" charset="0"/>
              <a:buChar char="•"/>
            </a:pPr>
            <a:r>
              <a:rPr lang="en-US" sz="1600" i="1" dirty="0"/>
              <a:t>Whether you lead a software, hardware, semiconductor, services, storage, components or peripherals business, you know that technology demands a combination of long-term vision and on-a-dime adaptability. Our cross-sector expertise and global insights help technology companies compete and thrive in an industry where innovation poses both an opportunity and a threat on an almost daily basis</a:t>
            </a:r>
            <a:r>
              <a:rPr lang="en-US" dirty="0"/>
              <a:t>. </a:t>
            </a:r>
          </a:p>
        </p:txBody>
      </p:sp>
    </p:spTree>
    <p:extLst>
      <p:ext uri="{BB962C8B-B14F-4D97-AF65-F5344CB8AC3E}">
        <p14:creationId xmlns:p14="http://schemas.microsoft.com/office/powerpoint/2010/main" val="1515368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057FA5C-A0A9-438C-8CEA-D0AE84F548CA}"/>
              </a:ext>
            </a:extLst>
          </p:cNvPr>
          <p:cNvSpPr txBox="1"/>
          <p:nvPr/>
        </p:nvSpPr>
        <p:spPr>
          <a:xfrm>
            <a:off x="2667000" y="304800"/>
            <a:ext cx="6781800" cy="769441"/>
          </a:xfrm>
          <a:prstGeom prst="rect">
            <a:avLst/>
          </a:prstGeom>
          <a:noFill/>
        </p:spPr>
        <p:txBody>
          <a:bodyPr wrap="square" rtlCol="0">
            <a:spAutoFit/>
          </a:bodyPr>
          <a:lstStyle/>
          <a:p>
            <a:r>
              <a:rPr lang="en-US" sz="4400" dirty="0"/>
              <a:t>Landing Page</a:t>
            </a:r>
          </a:p>
        </p:txBody>
      </p:sp>
      <p:sp>
        <p:nvSpPr>
          <p:cNvPr id="2" name="Rectangle 1">
            <a:extLst>
              <a:ext uri="{FF2B5EF4-FFF2-40B4-BE49-F238E27FC236}">
                <a16:creationId xmlns:a16="http://schemas.microsoft.com/office/drawing/2014/main" id="{D40725C1-AF55-49E2-AEAE-65CD78989DE1}"/>
              </a:ext>
            </a:extLst>
          </p:cNvPr>
          <p:cNvSpPr/>
          <p:nvPr/>
        </p:nvSpPr>
        <p:spPr>
          <a:xfrm>
            <a:off x="457200" y="1295400"/>
            <a:ext cx="11201400" cy="5663089"/>
          </a:xfrm>
          <a:prstGeom prst="rect">
            <a:avLst/>
          </a:prstGeom>
        </p:spPr>
        <p:txBody>
          <a:bodyPr wrap="square">
            <a:spAutoFit/>
          </a:bodyPr>
          <a:lstStyle/>
          <a:p>
            <a:r>
              <a:rPr lang="en-US" b="1" dirty="0"/>
              <a:t>2 What we do </a:t>
            </a:r>
          </a:p>
          <a:p>
            <a:pPr marL="742950" marR="0" lvl="1" indent="-285750">
              <a:spcBef>
                <a:spcPts val="0"/>
              </a:spcBef>
              <a:spcAft>
                <a:spcPts val="0"/>
              </a:spcAft>
              <a:buFont typeface="Arial" panose="020B0604020202020204" pitchFamily="34" charset="0"/>
              <a:buChar char="•"/>
            </a:pPr>
            <a:r>
              <a:rPr lang="en-US" dirty="0"/>
              <a:t>Message: </a:t>
            </a:r>
          </a:p>
          <a:p>
            <a:pPr marL="1143000" marR="0" lvl="2" indent="-228600">
              <a:spcBef>
                <a:spcPts val="0"/>
              </a:spcBef>
              <a:spcAft>
                <a:spcPts val="0"/>
              </a:spcAft>
              <a:buFont typeface="Arial" panose="020B0604020202020204" pitchFamily="34" charset="0"/>
              <a:buChar char="•"/>
            </a:pPr>
            <a:r>
              <a:rPr lang="en-US" dirty="0"/>
              <a:t>Mad Dog approach is different </a:t>
            </a:r>
          </a:p>
          <a:p>
            <a:pPr marL="1143000" marR="0" lvl="2" indent="-228600">
              <a:spcBef>
                <a:spcPts val="0"/>
              </a:spcBef>
              <a:spcAft>
                <a:spcPts val="0"/>
              </a:spcAft>
              <a:buFont typeface="Arial" panose="020B0604020202020204" pitchFamily="34" charset="0"/>
              <a:buChar char="•"/>
            </a:pPr>
            <a:r>
              <a:rPr lang="en-US" dirty="0"/>
              <a:t>Mad Dog approach is successful </a:t>
            </a:r>
          </a:p>
          <a:p>
            <a:pPr marL="742950" marR="0" lvl="1" indent="-285750">
              <a:spcBef>
                <a:spcPts val="0"/>
              </a:spcBef>
              <a:spcAft>
                <a:spcPts val="0"/>
              </a:spcAft>
              <a:buFont typeface="Arial" panose="020B0604020202020204" pitchFamily="34" charset="0"/>
              <a:buChar char="•"/>
            </a:pPr>
            <a:r>
              <a:rPr lang="en-US" dirty="0"/>
              <a:t>Content:</a:t>
            </a:r>
          </a:p>
          <a:p>
            <a:pPr marL="1200150" lvl="2" indent="-285750">
              <a:buFont typeface="Arial" panose="020B0604020202020204" pitchFamily="34" charset="0"/>
              <a:buChar char="•"/>
            </a:pPr>
            <a:r>
              <a:rPr lang="en-US" sz="1600" i="1" dirty="0"/>
              <a:t>... to set strategies, define architectures, integrate applications, deliver solutions and support on-prem &amp; cloud environments.  Our experiences are the foundation of our firm.  Leveraging our broad host of services offerings and technology solutions enable us to solve for the most complex business and technology challenges and opportunities. </a:t>
            </a:r>
          </a:p>
          <a:p>
            <a:pPr marL="1200150" lvl="2" indent="-285750">
              <a:buFont typeface="Arial" panose="020B0604020202020204" pitchFamily="34" charset="0"/>
              <a:buChar char="•"/>
            </a:pPr>
            <a:r>
              <a:rPr lang="en-US" sz="1600" i="1" dirty="0"/>
              <a:t>Help companies critically evaluate, execute, and realize their business strategies. Whether you need to grow and scale, do more with less, or improve customer experiences, we can support you at any stage of your strategic journey. And more important, identify and build the capabilities you need to solve problems and evolve your strategy long after we’ve left </a:t>
            </a:r>
          </a:p>
          <a:p>
            <a:pPr marL="1200150" lvl="2" indent="-285750">
              <a:buFont typeface="Arial" panose="020B0604020202020204" pitchFamily="34" charset="0"/>
              <a:buChar char="•"/>
            </a:pPr>
            <a:r>
              <a:rPr lang="en-US" sz="1600" i="1" dirty="0"/>
              <a:t>We help: </a:t>
            </a:r>
          </a:p>
          <a:p>
            <a:pPr marL="1600200" lvl="3" indent="-228600">
              <a:buFont typeface="Arial" panose="020B0604020202020204" pitchFamily="34" charset="0"/>
              <a:buChar char="•"/>
            </a:pPr>
            <a:r>
              <a:rPr lang="en-US" sz="1600" i="1" dirty="0"/>
              <a:t>Market leaders think through streamlined R&amp;D processes, strategic sourcing and cost reduction efforts can help them maintain, or even increase, their advantage.      </a:t>
            </a:r>
          </a:p>
          <a:p>
            <a:pPr marL="1600200" lvl="3" indent="-228600">
              <a:buFont typeface="Arial" panose="020B0604020202020204" pitchFamily="34" charset="0"/>
              <a:buChar char="•"/>
            </a:pPr>
            <a:r>
              <a:rPr lang="en-US" sz="1600" i="1" dirty="0"/>
              <a:t>Emerging players continue their trajectory by helping them to scale their organizations and processes to the increased complexity of their market participation.</a:t>
            </a:r>
          </a:p>
          <a:p>
            <a:pPr marL="1600200" lvl="3" indent="-228600">
              <a:buFont typeface="Arial" panose="020B0604020202020204" pitchFamily="34" charset="0"/>
              <a:buChar char="•"/>
            </a:pPr>
            <a:r>
              <a:rPr lang="en-US" sz="1600" i="1" dirty="0"/>
              <a:t>CTOs, CIOs, financial sponsors and companies of all sizes and in all sectors understand the full potential of cloud computing to transform how work gets done. </a:t>
            </a:r>
          </a:p>
          <a:p>
            <a:pPr marL="1600200" lvl="3" indent="-228600">
              <a:buFont typeface="Arial" panose="020B0604020202020204" pitchFamily="34" charset="0"/>
              <a:buChar char="•"/>
            </a:pPr>
            <a:r>
              <a:rPr lang="en-US" sz="1600" i="1" dirty="0"/>
              <a:t>Companies across many industries leverage the continually expanding capabilities of the Internet of Things.      </a:t>
            </a:r>
          </a:p>
          <a:p>
            <a:pPr marL="1600200" lvl="3" indent="-228600">
              <a:buFont typeface="Arial" panose="020B0604020202020204" pitchFamily="34" charset="0"/>
              <a:buChar char="•"/>
            </a:pPr>
            <a:r>
              <a:rPr lang="en-US" sz="1600" i="1" dirty="0"/>
              <a:t>Private equity portfolio companies align strategic imperatives with their new owners, develop and implement plans to improve operational performance.  </a:t>
            </a:r>
          </a:p>
        </p:txBody>
      </p:sp>
    </p:spTree>
    <p:extLst>
      <p:ext uri="{BB962C8B-B14F-4D97-AF65-F5344CB8AC3E}">
        <p14:creationId xmlns:p14="http://schemas.microsoft.com/office/powerpoint/2010/main" val="2769676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057FA5C-A0A9-438C-8CEA-D0AE84F548CA}"/>
              </a:ext>
            </a:extLst>
          </p:cNvPr>
          <p:cNvSpPr txBox="1"/>
          <p:nvPr/>
        </p:nvSpPr>
        <p:spPr>
          <a:xfrm>
            <a:off x="2667000" y="304800"/>
            <a:ext cx="6781800" cy="769441"/>
          </a:xfrm>
          <a:prstGeom prst="rect">
            <a:avLst/>
          </a:prstGeom>
          <a:noFill/>
        </p:spPr>
        <p:txBody>
          <a:bodyPr wrap="square" rtlCol="0">
            <a:spAutoFit/>
          </a:bodyPr>
          <a:lstStyle/>
          <a:p>
            <a:r>
              <a:rPr lang="en-US" sz="4400" dirty="0"/>
              <a:t>Landing Page</a:t>
            </a:r>
          </a:p>
        </p:txBody>
      </p:sp>
      <p:sp>
        <p:nvSpPr>
          <p:cNvPr id="2" name="Rectangle 1">
            <a:extLst>
              <a:ext uri="{FF2B5EF4-FFF2-40B4-BE49-F238E27FC236}">
                <a16:creationId xmlns:a16="http://schemas.microsoft.com/office/drawing/2014/main" id="{D40725C1-AF55-49E2-AEAE-65CD78989DE1}"/>
              </a:ext>
            </a:extLst>
          </p:cNvPr>
          <p:cNvSpPr/>
          <p:nvPr/>
        </p:nvSpPr>
        <p:spPr>
          <a:xfrm>
            <a:off x="457200" y="1426488"/>
            <a:ext cx="10820400" cy="4154984"/>
          </a:xfrm>
          <a:prstGeom prst="rect">
            <a:avLst/>
          </a:prstGeom>
        </p:spPr>
        <p:txBody>
          <a:bodyPr wrap="square">
            <a:spAutoFit/>
          </a:bodyPr>
          <a:lstStyle/>
          <a:p>
            <a:r>
              <a:rPr lang="en-US" b="1" dirty="0"/>
              <a:t>3 Call to Action</a:t>
            </a:r>
            <a:r>
              <a:rPr lang="en-US" dirty="0"/>
              <a:t> </a:t>
            </a:r>
          </a:p>
          <a:p>
            <a:pPr marL="742950" marR="0" lvl="1" indent="-285750">
              <a:spcBef>
                <a:spcPts val="0"/>
              </a:spcBef>
              <a:spcAft>
                <a:spcPts val="0"/>
              </a:spcAft>
              <a:buFont typeface="Arial" panose="020B0604020202020204" pitchFamily="34" charset="0"/>
              <a:buChar char="•"/>
            </a:pPr>
            <a:r>
              <a:rPr lang="en-US" dirty="0"/>
              <a:t>Message: Call Now!!!</a:t>
            </a:r>
          </a:p>
          <a:p>
            <a:pPr marL="742950" marR="0" lvl="1" indent="-285750">
              <a:spcBef>
                <a:spcPts val="0"/>
              </a:spcBef>
              <a:spcAft>
                <a:spcPts val="0"/>
              </a:spcAft>
              <a:buFont typeface="Arial" panose="020B0604020202020204" pitchFamily="34" charset="0"/>
              <a:buChar char="•"/>
            </a:pPr>
            <a:r>
              <a:rPr lang="en-US" dirty="0"/>
              <a:t>Content:</a:t>
            </a:r>
          </a:p>
          <a:p>
            <a:pPr marL="1200150" lvl="2" indent="-285750">
              <a:buFont typeface="Arial" panose="020B0604020202020204" pitchFamily="34" charset="0"/>
              <a:buChar char="•"/>
            </a:pPr>
            <a:r>
              <a:rPr lang="en-US" sz="1600" i="1" dirty="0"/>
              <a:t>We believe technology plays a critical role in connecting you to your customers—and connecting your employees to each other. We're passionate about helping you make those connections.  Whether you want to create more meaningful customer experiences, increase collaboration, or reduce your total cost of ownership, we help you get the most value from your technology investments while mitigating the risks that come with change. Together, we’ll select, design, implement, and scale the solution that best meets your strategic needs—and enable your people with training and tools to maximize adoption.  Our teams build exceptional apps, improve your customer relationships, design content experiences that boost engagement, and bring agile best practices to bear on each and every project.  Let’s make the investment together—and make us all more connected. </a:t>
            </a:r>
          </a:p>
          <a:p>
            <a:pPr marL="1200150" lvl="2" indent="-285750">
              <a:buFont typeface="Arial" panose="020B0604020202020204" pitchFamily="34" charset="0"/>
              <a:buChar char="•"/>
            </a:pPr>
            <a:r>
              <a:rPr lang="en-US" sz="1600" i="1" dirty="0"/>
              <a:t>Ignite the digital dialogue, and let technology transform your business.   Our society lives, works, and plays digitally. Around the clock, we rely on technology's speed, efficiency and convenience. This exciting tech whirlwind continually builds, shifts and innovates. But with exhilaration comes apprehension - about pace, corporate dynamics, government or industry regulations, and potential threats. All are valid hurdles - they're also opportunities. Together, we can make technology happen for your business.  </a:t>
            </a:r>
            <a:r>
              <a:rPr lang="en-US" dirty="0"/>
              <a:t> </a:t>
            </a:r>
            <a:endParaRPr lang="en-US" dirty="0">
              <a:effectLst/>
            </a:endParaRPr>
          </a:p>
        </p:txBody>
      </p:sp>
    </p:spTree>
    <p:extLst>
      <p:ext uri="{BB962C8B-B14F-4D97-AF65-F5344CB8AC3E}">
        <p14:creationId xmlns:p14="http://schemas.microsoft.com/office/powerpoint/2010/main" val="4013858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7B699BB-0242-4C15-A1C5-33F41E97070F}"/>
              </a:ext>
            </a:extLst>
          </p:cNvPr>
          <p:cNvSpPr/>
          <p:nvPr/>
        </p:nvSpPr>
        <p:spPr>
          <a:xfrm>
            <a:off x="609600" y="1225689"/>
            <a:ext cx="10972800" cy="5293757"/>
          </a:xfrm>
          <a:prstGeom prst="rect">
            <a:avLst/>
          </a:prstGeom>
        </p:spPr>
        <p:txBody>
          <a:bodyPr wrap="square">
            <a:spAutoFit/>
          </a:bodyPr>
          <a:lstStyle/>
          <a:p>
            <a:endParaRPr lang="en-US" dirty="0"/>
          </a:p>
          <a:p>
            <a:r>
              <a:rPr lang="en-US" dirty="0"/>
              <a:t>Header:  </a:t>
            </a:r>
            <a:r>
              <a:rPr lang="en-US" b="1" dirty="0"/>
              <a:t>Remember when work meant more than just a salary?</a:t>
            </a:r>
          </a:p>
          <a:p>
            <a:endParaRPr lang="en-US" dirty="0"/>
          </a:p>
          <a:p>
            <a:r>
              <a:rPr lang="en-US" b="1" dirty="0"/>
              <a:t>1 Opening</a:t>
            </a:r>
          </a:p>
          <a:p>
            <a:r>
              <a:rPr lang="en-US" dirty="0"/>
              <a:t>        message: It's morning again in America…</a:t>
            </a:r>
          </a:p>
          <a:p>
            <a:r>
              <a:rPr lang="en-US" dirty="0"/>
              <a:t>	Emotional touchpoint to the best times of your career</a:t>
            </a:r>
          </a:p>
          <a:p>
            <a:r>
              <a:rPr lang="en-US" dirty="0"/>
              <a:t>	And the dreams of better times ahead</a:t>
            </a:r>
          </a:p>
          <a:p>
            <a:r>
              <a:rPr lang="en-US" dirty="0"/>
              <a:t>         content: </a:t>
            </a:r>
            <a:r>
              <a:rPr lang="en-US" sz="1600" i="1" dirty="0"/>
              <a:t>We look for you to create value, and we value you in return</a:t>
            </a:r>
          </a:p>
          <a:p>
            <a:r>
              <a:rPr lang="en-US" b="1" dirty="0"/>
              <a:t>2 Who we are, why we're different</a:t>
            </a:r>
            <a:endParaRPr lang="en-US" dirty="0"/>
          </a:p>
          <a:p>
            <a:r>
              <a:rPr lang="en-US" dirty="0"/>
              <a:t>        message: (Replay main site themes) </a:t>
            </a:r>
          </a:p>
          <a:p>
            <a:pPr lvl="1"/>
            <a:r>
              <a:rPr lang="en-US" dirty="0"/>
              <a:t>content: ... </a:t>
            </a:r>
            <a:r>
              <a:rPr lang="en-US" sz="1600" i="1" dirty="0"/>
              <a:t>attracting the brightest lights in consulting to the promise of no unwanted travel. Instead of a grueling, up-or-out career, we gave people the opportunity to love both their work and their lives. and we’re regularly recognized as a best place to work. Our clients include startups, non-profits, and innovative organizations</a:t>
            </a:r>
          </a:p>
          <a:p>
            <a:r>
              <a:rPr lang="en-US" b="1" dirty="0"/>
              <a:t>3 Call to Action</a:t>
            </a:r>
          </a:p>
          <a:p>
            <a:r>
              <a:rPr lang="en-US" dirty="0"/>
              <a:t>        content: </a:t>
            </a:r>
            <a:r>
              <a:rPr lang="en-US" sz="1600" i="1" dirty="0"/>
              <a:t>Come join us when you are ready for your career to mean something more than just a job.</a:t>
            </a:r>
          </a:p>
          <a:p>
            <a:endParaRPr lang="en-US" dirty="0"/>
          </a:p>
          <a:p>
            <a:r>
              <a:rPr lang="en-US" dirty="0"/>
              <a:t>Notes:</a:t>
            </a:r>
          </a:p>
          <a:p>
            <a:r>
              <a:rPr lang="en-US" dirty="0"/>
              <a:t>    Response to job postings directly in linked in, don't send them to another site to upload resume, </a:t>
            </a:r>
            <a:r>
              <a:rPr lang="en-US" dirty="0" err="1"/>
              <a:t>etc</a:t>
            </a:r>
            <a:endParaRPr lang="en-US" dirty="0"/>
          </a:p>
          <a:p>
            <a:r>
              <a:rPr lang="en-US" dirty="0"/>
              <a:t>    Do we even want Call / Upload Resume?</a:t>
            </a:r>
          </a:p>
        </p:txBody>
      </p:sp>
      <p:sp>
        <p:nvSpPr>
          <p:cNvPr id="7" name="TextBox 6">
            <a:extLst>
              <a:ext uri="{FF2B5EF4-FFF2-40B4-BE49-F238E27FC236}">
                <a16:creationId xmlns:a16="http://schemas.microsoft.com/office/drawing/2014/main" id="{D057FA5C-A0A9-438C-8CEA-D0AE84F548CA}"/>
              </a:ext>
            </a:extLst>
          </p:cNvPr>
          <p:cNvSpPr txBox="1"/>
          <p:nvPr/>
        </p:nvSpPr>
        <p:spPr>
          <a:xfrm>
            <a:off x="2667000" y="304800"/>
            <a:ext cx="6781800" cy="769441"/>
          </a:xfrm>
          <a:prstGeom prst="rect">
            <a:avLst/>
          </a:prstGeom>
          <a:noFill/>
        </p:spPr>
        <p:txBody>
          <a:bodyPr wrap="square" rtlCol="0">
            <a:spAutoFit/>
          </a:bodyPr>
          <a:lstStyle/>
          <a:p>
            <a:r>
              <a:rPr lang="en-US" sz="4400" dirty="0"/>
              <a:t>Careers Page</a:t>
            </a:r>
          </a:p>
        </p:txBody>
      </p:sp>
    </p:spTree>
    <p:extLst>
      <p:ext uri="{BB962C8B-B14F-4D97-AF65-F5344CB8AC3E}">
        <p14:creationId xmlns:p14="http://schemas.microsoft.com/office/powerpoint/2010/main" val="2464390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2307218"/>
      </p:ext>
    </p:extLst>
  </p:cSld>
  <p:clrMapOvr>
    <a:masterClrMapping/>
  </p:clrMapOvr>
</p:sld>
</file>

<file path=ppt/theme/theme1.xml><?xml version="1.0" encoding="utf-8"?>
<a:theme xmlns:a="http://schemas.openxmlformats.org/drawingml/2006/main" name="Custom Design">
  <a:themeElements>
    <a:clrScheme name="Custom 12">
      <a:dk1>
        <a:srgbClr val="000000"/>
      </a:dk1>
      <a:lt1>
        <a:srgbClr val="FFFFFF"/>
      </a:lt1>
      <a:dk2>
        <a:srgbClr val="262261"/>
      </a:dk2>
      <a:lt2>
        <a:srgbClr val="FEFFFF"/>
      </a:lt2>
      <a:accent1>
        <a:srgbClr val="0F6FC6"/>
      </a:accent1>
      <a:accent2>
        <a:srgbClr val="009DD9"/>
      </a:accent2>
      <a:accent3>
        <a:srgbClr val="0BD0D9"/>
      </a:accent3>
      <a:accent4>
        <a:srgbClr val="10CF9B"/>
      </a:accent4>
      <a:accent5>
        <a:srgbClr val="7CCA62"/>
      </a:accent5>
      <a:accent6>
        <a:srgbClr val="A5C249"/>
      </a:accent6>
      <a:hlink>
        <a:srgbClr val="FF2F92"/>
      </a:hlink>
      <a:folHlink>
        <a:srgbClr val="00FCFF"/>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mart City RFP Response (new design) v1.0" id="{491CB1B9-6B9C-420F-99D4-5929935FD71D}" vid="{006CCAE6-A262-4B2A-AE0F-74EA88D96E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Smart City RFP Response (new design) v1.0-DESKTOP-N585BVU</Template>
  <TotalTime>56734</TotalTime>
  <Words>207</Words>
  <Application>Microsoft Office PowerPoint</Application>
  <PresentationFormat>Widescreen</PresentationFormat>
  <Paragraphs>68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Verdana</vt:lpstr>
      <vt:lpstr>Custom Design</vt:lpstr>
      <vt:lpstr>Website Direction   MadDog Technology Professional 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City  Strategy Plan</dc:title>
  <dc:creator>John Kinnamon</dc:creator>
  <cp:lastModifiedBy>John Kinnamon</cp:lastModifiedBy>
  <cp:revision>288</cp:revision>
  <dcterms:created xsi:type="dcterms:W3CDTF">2018-03-10T16:29:16Z</dcterms:created>
  <dcterms:modified xsi:type="dcterms:W3CDTF">2018-12-20T15:53:30Z</dcterms:modified>
</cp:coreProperties>
</file>