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7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099F1-1A69-4484-8703-A7FFA058A55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7B2BF-4F63-4DB1-9F2B-291FE8F26C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B755D1-0D41-4D37-968D-3ED24EE2EEE9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1E758-F4A0-4BAA-8C2D-82E65F41AC7C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B6E4-7CF4-4538-92F6-D24482FAB27A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9C32D-16AA-4172-8286-3793CC21EB91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4C34C-863F-4021-876A-A9EC1F8E98EB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4A2C77-0E7D-48CB-B9C8-1511E34C85F6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E7007-9218-4DA0-972B-E60AB717C5F3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9A469-3A86-42ED-9C4B-4E3544684897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18BDBC-63D8-4490-ABFD-57039E69B1A8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C391A1-E313-4FA6-A467-903EA637165C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79B108-6E93-4686-BFF4-AB4B6023C3D5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E4B96C-492D-4D67-BD31-95FB283A703C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8E0DB0-3F24-4438-9703-8D6B7258CB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zopia.com/rezopia/tour-operators%5b2017/06/28" TargetMode="External"/><Relationship Id="rId2" Type="http://schemas.openxmlformats.org/officeDocument/2006/relationships/hyperlink" Target="https://en.wikipedia.org/wiki/Touris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uter_reservations_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Travel Booking System 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Lumbini Peace Travels and Tours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Summer Project Proposal Documentation</a:t>
            </a:r>
          </a:p>
          <a:p>
            <a:pPr algn="ctr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Submitted By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Bijesh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Ghimire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Roll No.5460/14</a:t>
            </a:r>
          </a:p>
          <a:p>
            <a:pPr algn="ctr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Batch(2014-2018)</a:t>
            </a:r>
          </a:p>
          <a:p>
            <a:pPr algn="ctr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Submitted To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Asian School of Management and Technology</a:t>
            </a:r>
          </a:p>
          <a:p>
            <a:pPr algn="ctr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Tribhuvan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University</a:t>
            </a:r>
          </a:p>
          <a:p>
            <a:pPr algn="ctr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Gongabu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Kathmandu</a:t>
            </a:r>
          </a:p>
          <a:p>
            <a:pPr algn="ctr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Under the Supervision of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Mr.Surya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Bam</a:t>
            </a:r>
          </a:p>
          <a:p>
            <a:pPr algn="ctr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Asian School of Management and Technology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Implementation Model for Admin Side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Implementation Model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122" name="Group 98"/>
          <p:cNvGrpSpPr>
            <a:grpSpLocks/>
          </p:cNvGrpSpPr>
          <p:nvPr/>
        </p:nvGrpSpPr>
        <p:grpSpPr bwMode="auto">
          <a:xfrm>
            <a:off x="647700" y="1600200"/>
            <a:ext cx="7658100" cy="5264150"/>
            <a:chOff x="1020" y="3251"/>
            <a:chExt cx="7470" cy="10725"/>
          </a:xfrm>
        </p:grpSpPr>
        <p:cxnSp>
          <p:nvCxnSpPr>
            <p:cNvPr id="1123" name="AutoShape 99"/>
            <p:cNvCxnSpPr>
              <a:cxnSpLocks noChangeShapeType="1"/>
            </p:cNvCxnSpPr>
            <p:nvPr/>
          </p:nvCxnSpPr>
          <p:spPr bwMode="auto">
            <a:xfrm>
              <a:off x="2520" y="9221"/>
              <a:ext cx="51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124" name="Group 100"/>
            <p:cNvGrpSpPr>
              <a:grpSpLocks/>
            </p:cNvGrpSpPr>
            <p:nvPr/>
          </p:nvGrpSpPr>
          <p:grpSpPr bwMode="auto">
            <a:xfrm>
              <a:off x="1020" y="3251"/>
              <a:ext cx="7470" cy="10725"/>
              <a:chOff x="1020" y="3251"/>
              <a:chExt cx="7470" cy="10725"/>
            </a:xfrm>
          </p:grpSpPr>
          <p:cxnSp>
            <p:nvCxnSpPr>
              <p:cNvPr id="1125" name="AutoShape 101"/>
              <p:cNvCxnSpPr>
                <a:cxnSpLocks noChangeShapeType="1"/>
              </p:cNvCxnSpPr>
              <p:nvPr/>
            </p:nvCxnSpPr>
            <p:spPr bwMode="auto">
              <a:xfrm>
                <a:off x="5130" y="6131"/>
                <a:ext cx="0" cy="10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126" name="Rectangle 102"/>
              <p:cNvSpPr>
                <a:spLocks noChangeArrowheads="1"/>
              </p:cNvSpPr>
              <p:nvPr/>
            </p:nvSpPr>
            <p:spPr bwMode="auto">
              <a:xfrm>
                <a:off x="3960" y="7176"/>
                <a:ext cx="2310" cy="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Check Database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27" name="AutoShape 103"/>
              <p:cNvCxnSpPr>
                <a:cxnSpLocks noChangeShapeType="1"/>
              </p:cNvCxnSpPr>
              <p:nvPr/>
            </p:nvCxnSpPr>
            <p:spPr bwMode="auto">
              <a:xfrm>
                <a:off x="2520" y="11006"/>
                <a:ext cx="51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28" name="Oval 104"/>
              <p:cNvSpPr>
                <a:spLocks noChangeArrowheads="1"/>
              </p:cNvSpPr>
              <p:nvPr/>
            </p:nvSpPr>
            <p:spPr bwMode="auto">
              <a:xfrm>
                <a:off x="4530" y="3251"/>
                <a:ext cx="1065" cy="7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Start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29" name="AutoShape 105"/>
              <p:cNvCxnSpPr>
                <a:cxnSpLocks noChangeShapeType="1"/>
              </p:cNvCxnSpPr>
              <p:nvPr/>
            </p:nvCxnSpPr>
            <p:spPr bwMode="auto">
              <a:xfrm>
                <a:off x="5070" y="4001"/>
                <a:ext cx="0" cy="5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130" name="AutoShape 106"/>
              <p:cNvSpPr>
                <a:spLocks noChangeArrowheads="1"/>
              </p:cNvSpPr>
              <p:nvPr/>
            </p:nvSpPr>
            <p:spPr bwMode="auto">
              <a:xfrm>
                <a:off x="4545" y="4526"/>
                <a:ext cx="1035" cy="48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Site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1" name="AutoShape 107"/>
              <p:cNvSpPr>
                <a:spLocks noChangeArrowheads="1"/>
              </p:cNvSpPr>
              <p:nvPr/>
            </p:nvSpPr>
            <p:spPr bwMode="auto">
              <a:xfrm>
                <a:off x="4410" y="5501"/>
                <a:ext cx="1335" cy="63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Login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2" name="AutoShape 108"/>
              <p:cNvSpPr>
                <a:spLocks noChangeArrowheads="1"/>
              </p:cNvSpPr>
              <p:nvPr/>
            </p:nvSpPr>
            <p:spPr bwMode="auto">
              <a:xfrm>
                <a:off x="4500" y="11756"/>
                <a:ext cx="1260" cy="61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Log out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/>
            </p:nvSpPr>
            <p:spPr bwMode="auto">
              <a:xfrm>
                <a:off x="4410" y="13316"/>
                <a:ext cx="1425" cy="6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Stop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34" name="AutoShape 110"/>
              <p:cNvCxnSpPr>
                <a:cxnSpLocks noChangeShapeType="1"/>
              </p:cNvCxnSpPr>
              <p:nvPr/>
            </p:nvCxnSpPr>
            <p:spPr bwMode="auto">
              <a:xfrm>
                <a:off x="5085" y="5006"/>
                <a:ext cx="0" cy="4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35" name="AutoShape 111"/>
              <p:cNvCxnSpPr>
                <a:cxnSpLocks noChangeShapeType="1"/>
              </p:cNvCxnSpPr>
              <p:nvPr/>
            </p:nvCxnSpPr>
            <p:spPr bwMode="auto">
              <a:xfrm>
                <a:off x="5115" y="11006"/>
                <a:ext cx="0" cy="7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36" name="AutoShape 112"/>
              <p:cNvCxnSpPr>
                <a:cxnSpLocks noChangeShapeType="1"/>
              </p:cNvCxnSpPr>
              <p:nvPr/>
            </p:nvCxnSpPr>
            <p:spPr bwMode="auto">
              <a:xfrm>
                <a:off x="5130" y="12371"/>
                <a:ext cx="0" cy="9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137" name="AutoShape 113"/>
              <p:cNvSpPr>
                <a:spLocks noChangeArrowheads="1"/>
              </p:cNvSpPr>
              <p:nvPr/>
            </p:nvSpPr>
            <p:spPr bwMode="auto">
              <a:xfrm>
                <a:off x="1020" y="9761"/>
                <a:ext cx="2730" cy="6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Manage Packages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8" name="AutoShape 114"/>
              <p:cNvSpPr>
                <a:spLocks noChangeArrowheads="1"/>
              </p:cNvSpPr>
              <p:nvPr/>
            </p:nvSpPr>
            <p:spPr bwMode="auto">
              <a:xfrm>
                <a:off x="4095" y="9836"/>
                <a:ext cx="2160" cy="5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View Feedback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9" name="AutoShape 115"/>
              <p:cNvSpPr>
                <a:spLocks noChangeArrowheads="1"/>
              </p:cNvSpPr>
              <p:nvPr/>
            </p:nvSpPr>
            <p:spPr bwMode="auto">
              <a:xfrm>
                <a:off x="6840" y="9761"/>
                <a:ext cx="1650" cy="6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Manage user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40" name="AutoShape 116"/>
              <p:cNvCxnSpPr>
                <a:cxnSpLocks noChangeShapeType="1"/>
              </p:cNvCxnSpPr>
              <p:nvPr/>
            </p:nvCxnSpPr>
            <p:spPr bwMode="auto">
              <a:xfrm>
                <a:off x="2520" y="9221"/>
                <a:ext cx="0" cy="6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41" name="AutoShape 117"/>
              <p:cNvCxnSpPr>
                <a:cxnSpLocks noChangeShapeType="1"/>
              </p:cNvCxnSpPr>
              <p:nvPr/>
            </p:nvCxnSpPr>
            <p:spPr bwMode="auto">
              <a:xfrm>
                <a:off x="5115" y="9221"/>
                <a:ext cx="0" cy="6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42" name="AutoShape 118"/>
              <p:cNvCxnSpPr>
                <a:cxnSpLocks noChangeShapeType="1"/>
              </p:cNvCxnSpPr>
              <p:nvPr/>
            </p:nvCxnSpPr>
            <p:spPr bwMode="auto">
              <a:xfrm>
                <a:off x="7665" y="9221"/>
                <a:ext cx="0" cy="5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43" name="AutoShape 119"/>
              <p:cNvCxnSpPr>
                <a:cxnSpLocks noChangeShapeType="1"/>
              </p:cNvCxnSpPr>
              <p:nvPr/>
            </p:nvCxnSpPr>
            <p:spPr bwMode="auto">
              <a:xfrm>
                <a:off x="2520" y="10361"/>
                <a:ext cx="0" cy="6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44" name="AutoShape 120"/>
              <p:cNvCxnSpPr>
                <a:cxnSpLocks noChangeShapeType="1"/>
              </p:cNvCxnSpPr>
              <p:nvPr/>
            </p:nvCxnSpPr>
            <p:spPr bwMode="auto">
              <a:xfrm>
                <a:off x="5115" y="10361"/>
                <a:ext cx="0" cy="6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45" name="AutoShape 121"/>
              <p:cNvCxnSpPr>
                <a:cxnSpLocks noChangeShapeType="1"/>
              </p:cNvCxnSpPr>
              <p:nvPr/>
            </p:nvCxnSpPr>
            <p:spPr bwMode="auto">
              <a:xfrm>
                <a:off x="7680" y="10361"/>
                <a:ext cx="0" cy="6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46" name="AutoShape 122"/>
              <p:cNvCxnSpPr>
                <a:cxnSpLocks noChangeShapeType="1"/>
              </p:cNvCxnSpPr>
              <p:nvPr/>
            </p:nvCxnSpPr>
            <p:spPr bwMode="auto">
              <a:xfrm>
                <a:off x="5130" y="7976"/>
                <a:ext cx="0" cy="12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Implementation Model for Users Side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Implementation Model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228724" y="1797050"/>
            <a:ext cx="7229476" cy="4832350"/>
            <a:chOff x="1935" y="2829"/>
            <a:chExt cx="7740" cy="7335"/>
          </a:xfrm>
        </p:grpSpPr>
        <p:cxnSp>
          <p:nvCxnSpPr>
            <p:cNvPr id="2051" name="AutoShape 3"/>
            <p:cNvCxnSpPr>
              <a:cxnSpLocks noChangeShapeType="1"/>
            </p:cNvCxnSpPr>
            <p:nvPr/>
          </p:nvCxnSpPr>
          <p:spPr bwMode="auto">
            <a:xfrm flipV="1">
              <a:off x="3300" y="5754"/>
              <a:ext cx="4995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2" name="AutoShape 4"/>
            <p:cNvCxnSpPr>
              <a:cxnSpLocks noChangeShapeType="1"/>
            </p:cNvCxnSpPr>
            <p:nvPr/>
          </p:nvCxnSpPr>
          <p:spPr bwMode="auto">
            <a:xfrm flipV="1">
              <a:off x="3345" y="8244"/>
              <a:ext cx="4995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1935" y="2829"/>
              <a:ext cx="7740" cy="7335"/>
              <a:chOff x="1935" y="2829"/>
              <a:chExt cx="7740" cy="7335"/>
            </a:xfrm>
          </p:grpSpPr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5205" y="2829"/>
                <a:ext cx="1020" cy="5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Start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5" name="AutoShape 7"/>
              <p:cNvSpPr>
                <a:spLocks noChangeArrowheads="1"/>
              </p:cNvSpPr>
              <p:nvPr/>
            </p:nvSpPr>
            <p:spPr bwMode="auto">
              <a:xfrm>
                <a:off x="5130" y="4059"/>
                <a:ext cx="1170" cy="4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Site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5175" y="9504"/>
                <a:ext cx="1110" cy="6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Stop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57" name="AutoShape 9"/>
              <p:cNvCxnSpPr>
                <a:cxnSpLocks noChangeShapeType="1"/>
              </p:cNvCxnSpPr>
              <p:nvPr/>
            </p:nvCxnSpPr>
            <p:spPr bwMode="auto">
              <a:xfrm>
                <a:off x="5715" y="3399"/>
                <a:ext cx="15" cy="6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8" name="AutoShape 10"/>
              <p:cNvCxnSpPr>
                <a:cxnSpLocks noChangeShapeType="1"/>
              </p:cNvCxnSpPr>
              <p:nvPr/>
            </p:nvCxnSpPr>
            <p:spPr bwMode="auto">
              <a:xfrm>
                <a:off x="5715" y="4539"/>
                <a:ext cx="16" cy="12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59" name="AutoShape 11"/>
              <p:cNvSpPr>
                <a:spLocks noChangeArrowheads="1"/>
              </p:cNvSpPr>
              <p:nvPr/>
            </p:nvSpPr>
            <p:spPr bwMode="auto">
              <a:xfrm>
                <a:off x="1935" y="6534"/>
                <a:ext cx="2715" cy="85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View Packages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0" name="AutoShape 12"/>
              <p:cNvSpPr>
                <a:spLocks noChangeArrowheads="1"/>
              </p:cNvSpPr>
              <p:nvPr/>
            </p:nvSpPr>
            <p:spPr bwMode="auto">
              <a:xfrm>
                <a:off x="4860" y="6579"/>
                <a:ext cx="1755" cy="81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Login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1" name="AutoShape 13"/>
              <p:cNvSpPr>
                <a:spLocks noChangeArrowheads="1"/>
              </p:cNvSpPr>
              <p:nvPr/>
            </p:nvSpPr>
            <p:spPr bwMode="auto">
              <a:xfrm>
                <a:off x="6945" y="6609"/>
                <a:ext cx="2730" cy="55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Give Feedbacks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62" name="AutoShape 14"/>
              <p:cNvCxnSpPr>
                <a:cxnSpLocks noChangeShapeType="1"/>
              </p:cNvCxnSpPr>
              <p:nvPr/>
            </p:nvCxnSpPr>
            <p:spPr bwMode="auto">
              <a:xfrm>
                <a:off x="3300" y="5769"/>
                <a:ext cx="0" cy="7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3" name="AutoShape 15"/>
              <p:cNvCxnSpPr>
                <a:cxnSpLocks noChangeShapeType="1"/>
              </p:cNvCxnSpPr>
              <p:nvPr/>
            </p:nvCxnSpPr>
            <p:spPr bwMode="auto">
              <a:xfrm>
                <a:off x="3315" y="7404"/>
                <a:ext cx="0" cy="8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4" name="AutoShape 16"/>
              <p:cNvCxnSpPr>
                <a:cxnSpLocks noChangeShapeType="1"/>
              </p:cNvCxnSpPr>
              <p:nvPr/>
            </p:nvCxnSpPr>
            <p:spPr bwMode="auto">
              <a:xfrm>
                <a:off x="5731" y="5799"/>
                <a:ext cx="0" cy="7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5" name="AutoShape 17"/>
              <p:cNvCxnSpPr>
                <a:cxnSpLocks noChangeShapeType="1"/>
              </p:cNvCxnSpPr>
              <p:nvPr/>
            </p:nvCxnSpPr>
            <p:spPr bwMode="auto">
              <a:xfrm>
                <a:off x="5731" y="7389"/>
                <a:ext cx="0" cy="8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6" name="AutoShape 18"/>
              <p:cNvCxnSpPr>
                <a:cxnSpLocks noChangeShapeType="1"/>
              </p:cNvCxnSpPr>
              <p:nvPr/>
            </p:nvCxnSpPr>
            <p:spPr bwMode="auto">
              <a:xfrm>
                <a:off x="8295" y="5754"/>
                <a:ext cx="0" cy="8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7" name="AutoShape 19"/>
              <p:cNvCxnSpPr>
                <a:cxnSpLocks noChangeShapeType="1"/>
              </p:cNvCxnSpPr>
              <p:nvPr/>
            </p:nvCxnSpPr>
            <p:spPr bwMode="auto">
              <a:xfrm>
                <a:off x="8340" y="7179"/>
                <a:ext cx="0" cy="10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8" name="AutoShape 20"/>
              <p:cNvCxnSpPr>
                <a:cxnSpLocks noChangeShapeType="1"/>
              </p:cNvCxnSpPr>
              <p:nvPr/>
            </p:nvCxnSpPr>
            <p:spPr bwMode="auto">
              <a:xfrm>
                <a:off x="5730" y="8319"/>
                <a:ext cx="0" cy="12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069" name="AutoShape 21"/>
            <p:cNvSpPr>
              <a:spLocks noChangeArrowheads="1"/>
            </p:cNvSpPr>
            <p:nvPr/>
          </p:nvSpPr>
          <p:spPr bwMode="auto">
            <a:xfrm>
              <a:off x="4620" y="7560"/>
              <a:ext cx="2205" cy="4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Book Packages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king schedu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19200"/>
            <a:ext cx="9143999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Working Schedule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://en.wikipedia.org/wiki/Tourism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[2017/06/26]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www.rezopia.com/rezopia/tour-operators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2017/06/28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https://en.wikipedia.org/wiki/Computer_reservations_system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[2017/06/28]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Research Methodology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Model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 Schedule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Contents</a:t>
            </a:r>
            <a:b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Lumbini Peace travels and tours is a tourism company that travelling facilities to different places of Nepal.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Travel Booking System is a automated system that makes the travelling much easier and flexible.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system offers online book and review of packages that helps to avoid the manual tasks of the organization.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Booking through phone calls and manual record keeping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consuming for customers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existence of such automated system previously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Compatible for all Operating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improvement of Travel Booking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help other web developer being a secondary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Scope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make manual work electronic based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Upgrading the existing system of the organization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Faster processing time and more accurate data for travel requests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Completing the future plans of the organization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1946, American Airlines installed the first automated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booking system, the experimental electromechanical Reservisor.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MARS-1 train ticket reservation system was designed and planned in the 10950s by the Japanese National Railways’ R&amp;D Institute, now the Railway Technical Research Institute, with the system eventually being produced by Hitachi in 1958. It was the world’s first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reservation system for trains.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these gradually later online system were started being introduced.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research through different websites 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 interview with Mr. Suresh Poudel, managing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irector of Lumbini Peace Travels and Tours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Research Methodology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Questionnaire: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the organization use any kind of desktop, mobile or web reservation system?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the booking for a particular tour is done 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you looking forward for an electronic system?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drawbacks of the current system?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future plans of the system?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Research Methodology</a:t>
            </a:r>
            <a:endParaRPr lang="en-US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DB0-3F24-4438-9703-8D6B7258CB8B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354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Contents </vt:lpstr>
      <vt:lpstr>Introduction</vt:lpstr>
      <vt:lpstr>Problem Definition</vt:lpstr>
      <vt:lpstr>Scope</vt:lpstr>
      <vt:lpstr>Objectives</vt:lpstr>
      <vt:lpstr>Literature Review</vt:lpstr>
      <vt:lpstr>Research Methodology</vt:lpstr>
      <vt:lpstr>Research Methodology</vt:lpstr>
      <vt:lpstr>Implementation Model</vt:lpstr>
      <vt:lpstr>Implementation Model</vt:lpstr>
      <vt:lpstr>Working Schedule</vt:lpstr>
      <vt:lpstr>References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Booking System for Lumbini Peace Travels and Tours</dc:title>
  <dc:creator>MUFC BIZESH</dc:creator>
  <cp:lastModifiedBy>MUFC BIZESH</cp:lastModifiedBy>
  <cp:revision>8</cp:revision>
  <dcterms:created xsi:type="dcterms:W3CDTF">2017-07-28T08:30:02Z</dcterms:created>
  <dcterms:modified xsi:type="dcterms:W3CDTF">2017-07-28T09:53:51Z</dcterms:modified>
</cp:coreProperties>
</file>