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E763-34F1-4176-A646-D5878D707E04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CDB3-A2AA-4664-B165-F8732549F3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DCDB3-A2AA-4664-B165-F8732549F3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27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2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4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2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40ED-764F-4D9C-B26C-8858A2E5F067}" type="datetimeFigureOut">
              <a:rPr lang="ru-RU" smtClean="0"/>
              <a:t>09.07.2020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A24B-7A14-49C9-8879-7F9E0DC66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Maiandra GD" pitchFamily="34" charset="0"/>
                <a:cs typeface="Times New Roman" pitchFamily="18" charset="0"/>
              </a:rPr>
              <a:t>CV project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704856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Maiandra GD" pitchFamily="34" charset="0"/>
              </a:rPr>
              <a:t>The presentation was prepared by: </a:t>
            </a:r>
          </a:p>
          <a:p>
            <a:pPr algn="l"/>
            <a:r>
              <a:rPr lang="en-US" i="1" dirty="0" err="1" smtClean="0">
                <a:solidFill>
                  <a:schemeClr val="tx1"/>
                </a:solidFill>
                <a:latin typeface="Maiandra GD" pitchFamily="34" charset="0"/>
              </a:rPr>
              <a:t>Smakhan</a:t>
            </a:r>
            <a:r>
              <a:rPr lang="en-US" i="1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Maiandra GD" pitchFamily="34" charset="0"/>
              </a:rPr>
              <a:t>Bizhan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About 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I am studying in the specialty: automation and control</a:t>
            </a:r>
          </a:p>
          <a:p>
            <a:r>
              <a:rPr lang="en-US" dirty="0" smtClean="0">
                <a:latin typeface="Maiandra GD" pitchFamily="34" charset="0"/>
              </a:rPr>
              <a:t>I started to get interested in programming in the 2nd year at the University.</a:t>
            </a:r>
            <a:endParaRPr lang="kk-KZ" dirty="0" smtClean="0"/>
          </a:p>
          <a:p>
            <a:r>
              <a:rPr lang="en-US" dirty="0" smtClean="0">
                <a:latin typeface="Maiandra GD" pitchFamily="34" charset="0"/>
              </a:rPr>
              <a:t>Knowledge: Java</a:t>
            </a:r>
            <a:r>
              <a:rPr lang="kk-KZ" dirty="0" smtClean="0"/>
              <a:t> </a:t>
            </a:r>
            <a:r>
              <a:rPr lang="en-US" dirty="0" smtClean="0">
                <a:latin typeface="Maiandra GD" pitchFamily="34" charset="0"/>
              </a:rPr>
              <a:t>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5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iandra GD" pitchFamily="34" charset="0"/>
              </a:rPr>
              <a:t>P</a:t>
            </a:r>
            <a:r>
              <a:rPr lang="en-US" dirty="0" smtClean="0">
                <a:latin typeface="Maiandra GD" pitchFamily="34" charset="0"/>
              </a:rPr>
              <a:t>roject  technology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Back-end: Spring Framework</a:t>
            </a:r>
          </a:p>
          <a:p>
            <a:r>
              <a:rPr lang="en-US" dirty="0" smtClean="0">
                <a:latin typeface="Maiandra GD" pitchFamily="34" charset="0"/>
              </a:rPr>
              <a:t>Front-end: Angular</a:t>
            </a:r>
          </a:p>
          <a:p>
            <a:r>
              <a:rPr lang="en-US" dirty="0" smtClean="0">
                <a:latin typeface="Maiandra GD" pitchFamily="34" charset="0"/>
              </a:rPr>
              <a:t>Data base: </a:t>
            </a:r>
            <a:r>
              <a:rPr lang="en-US" dirty="0" err="1" smtClean="0">
                <a:latin typeface="Maiandra GD" pitchFamily="34" charset="0"/>
              </a:rPr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5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Maiandra GD" pitchFamily="34" charset="0"/>
              </a:rPr>
              <a:t>Back-end</a:t>
            </a:r>
            <a:r>
              <a:rPr lang="kk-KZ" dirty="0" smtClean="0"/>
              <a:t> </a:t>
            </a:r>
            <a:r>
              <a:rPr lang="en-US" dirty="0" smtClean="0">
                <a:latin typeface="Maiandra GD" pitchFamily="34" charset="0"/>
              </a:rPr>
              <a:t>                </a:t>
            </a:r>
            <a:r>
              <a:rPr lang="en-US" dirty="0" err="1" smtClean="0">
                <a:latin typeface="Maiandra GD" pitchFamily="34" charset="0"/>
              </a:rPr>
              <a:t>PostgreSQL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In the backend, I used most of the " get " functions. Each model has its own table, not used hibernate.</a:t>
            </a:r>
          </a:p>
          <a:p>
            <a:r>
              <a:rPr lang="en-US" dirty="0" smtClean="0">
                <a:latin typeface="Maiandra GD" pitchFamily="34" charset="0"/>
              </a:rPr>
              <a:t>4 model – 4 table(</a:t>
            </a:r>
            <a:r>
              <a:rPr lang="en-US" dirty="0" smtClean="0">
                <a:latin typeface="Maiandra GD" pitchFamily="34" charset="0"/>
              </a:rPr>
              <a:t>not used hibernate</a:t>
            </a:r>
            <a:r>
              <a:rPr lang="en-US" dirty="0" smtClean="0">
                <a:latin typeface="Maiandra GD" pitchFamily="34" charset="0"/>
              </a:rPr>
              <a:t>)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aiandra GD" pitchFamily="34" charset="0"/>
              </a:rPr>
              <a:t>Front-end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in the frontend, I used</a:t>
            </a:r>
            <a:r>
              <a:rPr lang="kk-KZ" dirty="0" smtClean="0"/>
              <a:t> </a:t>
            </a:r>
            <a:r>
              <a:rPr lang="en-US" dirty="0" smtClean="0">
                <a:latin typeface="Maiandra GD" pitchFamily="34" charset="0"/>
              </a:rPr>
              <a:t>material, </a:t>
            </a:r>
            <a:r>
              <a:rPr lang="en-US" dirty="0" err="1" smtClean="0">
                <a:latin typeface="Maiandra GD" pitchFamily="34" charset="0"/>
              </a:rPr>
              <a:t>cdk</a:t>
            </a:r>
            <a:r>
              <a:rPr lang="en-US" dirty="0" smtClean="0">
                <a:latin typeface="Maiandra GD" pitchFamily="34" charset="0"/>
              </a:rPr>
              <a:t>, animations.</a:t>
            </a:r>
          </a:p>
          <a:p>
            <a:r>
              <a:rPr lang="en-US" dirty="0" smtClean="0">
                <a:latin typeface="Maiandra GD" pitchFamily="34" charset="0"/>
              </a:rPr>
              <a:t>4 component: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Header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Home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Resume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342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aiandra GD" pitchFamily="34" charset="0"/>
              </a:rPr>
              <a:t>Back-end UML Class diagram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8680"/>
            <a:ext cx="6192688" cy="39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260648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latin typeface="Maiandra GD" pitchFamily="34" charset="0"/>
              </a:rPr>
              <a:t>The initial template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332656"/>
            <a:ext cx="4041775" cy="639762"/>
          </a:xfrm>
        </p:spPr>
        <p:txBody>
          <a:bodyPr/>
          <a:lstStyle/>
          <a:p>
            <a:pPr algn="ctr"/>
            <a:r>
              <a:rPr lang="en-US" dirty="0">
                <a:latin typeface="Maiandra GD" pitchFamily="34" charset="0"/>
              </a:rPr>
              <a:t>F</a:t>
            </a:r>
            <a:r>
              <a:rPr lang="en-US" dirty="0" smtClean="0">
                <a:latin typeface="Maiandra GD" pitchFamily="34" charset="0"/>
              </a:rPr>
              <a:t>inal version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" y="976906"/>
            <a:ext cx="4392488" cy="44821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6905"/>
            <a:ext cx="4392488" cy="448213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" y="976905"/>
            <a:ext cx="4392487" cy="448213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6906"/>
            <a:ext cx="4392487" cy="448213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6906"/>
            <a:ext cx="4392488" cy="448213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" y="976906"/>
            <a:ext cx="4392488" cy="448213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" y="976906"/>
            <a:ext cx="4392488" cy="448213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6906"/>
            <a:ext cx="4392488" cy="448213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76907"/>
            <a:ext cx="4392488" cy="448213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" y="976905"/>
            <a:ext cx="4392488" cy="448213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" y="976533"/>
            <a:ext cx="4392488" cy="448250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0" y="976908"/>
            <a:ext cx="4392486" cy="44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5776" y="332656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iandra GD" pitchFamily="34" charset="0"/>
              </a:rPr>
              <a:t>Header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490"/>
            <a:ext cx="9144000" cy="34110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55776" y="332656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iandra GD" pitchFamily="34" charset="0"/>
              </a:rPr>
              <a:t>Home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198"/>
            <a:ext cx="9144000" cy="54098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1536293"/>
            <a:ext cx="9144000" cy="53468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1448198"/>
            <a:ext cx="9144000" cy="53892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1429063"/>
            <a:ext cx="9144000" cy="544807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3692" y="1448198"/>
            <a:ext cx="9130308" cy="5434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550343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555776" y="332656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iandra GD" pitchFamily="34" charset="0"/>
              </a:rPr>
              <a:t>Project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692" y="1448198"/>
            <a:ext cx="9130308" cy="5434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" y="2780928"/>
            <a:ext cx="9144000" cy="212869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2555776" y="332656"/>
            <a:ext cx="39604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iandra GD" pitchFamily="34" charset="0"/>
              </a:rPr>
              <a:t>Resume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74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learned in</a:t>
            </a:r>
            <a:r>
              <a:rPr lang="kk-KZ" dirty="0" smtClean="0"/>
              <a:t> </a:t>
            </a:r>
            <a:r>
              <a:rPr lang="en-US" dirty="0" smtClean="0"/>
              <a:t>Camp</a:t>
            </a:r>
          </a:p>
          <a:p>
            <a:pPr lvl="1"/>
            <a:r>
              <a:rPr lang="en-US" dirty="0" smtClean="0"/>
              <a:t>expanded my knowledge of programming</a:t>
            </a:r>
          </a:p>
          <a:p>
            <a:pPr lvl="1"/>
            <a:r>
              <a:rPr lang="en-US" dirty="0" smtClean="0"/>
              <a:t>work with Angular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 with Spring Framework</a:t>
            </a:r>
            <a:endParaRPr lang="kk-KZ" dirty="0" smtClean="0"/>
          </a:p>
          <a:p>
            <a:pPr lvl="1"/>
            <a:r>
              <a:rPr lang="en-US" dirty="0" smtClean="0"/>
              <a:t>to combine the Backend and Frontend</a:t>
            </a:r>
          </a:p>
        </p:txBody>
      </p:sp>
    </p:spTree>
    <p:extLst>
      <p:ext uri="{BB962C8B-B14F-4D97-AF65-F5344CB8AC3E}">
        <p14:creationId xmlns:p14="http://schemas.microsoft.com/office/powerpoint/2010/main" val="1718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147</Words>
  <Application>Microsoft Office PowerPoint</Application>
  <PresentationFormat>Экран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CV project</vt:lpstr>
      <vt:lpstr>About me</vt:lpstr>
      <vt:lpstr>Project  technology</vt:lpstr>
      <vt:lpstr>Презентация PowerPoint</vt:lpstr>
      <vt:lpstr>Back-end UML Class diagram </vt:lpstr>
      <vt:lpstr>Презентация PowerPoint</vt:lpstr>
      <vt:lpstr>Презентация PowerPoint</vt:lpstr>
      <vt:lpstr>Final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project</dc:title>
  <dc:creator>Пользователь Windows</dc:creator>
  <cp:lastModifiedBy>Пользователь Windows</cp:lastModifiedBy>
  <cp:revision>7</cp:revision>
  <dcterms:created xsi:type="dcterms:W3CDTF">2020-07-09T17:43:42Z</dcterms:created>
  <dcterms:modified xsi:type="dcterms:W3CDTF">2020-07-09T19:44:21Z</dcterms:modified>
</cp:coreProperties>
</file>