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Lora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3603ca87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3603ca87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603ca87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3603ca87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f27ef3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f27ef3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27ef32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f27ef32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27ef32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f27ef32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f27ef32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f27ef32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27ef32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f27ef32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27ef32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f27ef32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27ef32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f27ef32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5b1bf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5b1bf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4a804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4a804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f27ef32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f27ef32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45b1bf1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45b1bf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45b1bf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45b1bf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645b1bf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645b1bf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603ca8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603ca8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3603ca87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3603ca87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Reinforcement Learning for </a:t>
            </a:r>
            <a:r>
              <a:rPr lang="en" sz="4600"/>
              <a:t>Personalization</a:t>
            </a:r>
            <a:r>
              <a:rPr lang="en" sz="4600"/>
              <a:t> in EdTech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Ali Soltani &amp; Amir Hussain Birjandi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3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Part2: Personalized Learning Content Recommender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</a:t>
            </a:r>
            <a:r>
              <a:rPr lang="en"/>
              <a:t> School Student , theta = [0.6,0.4] , budget =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1840000"/>
            <a:ext cx="3452750" cy="21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18" y="1790520"/>
            <a:ext cx="3207726" cy="2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3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Part2: Personalized Learning Content Recommender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</a:t>
            </a:r>
            <a:r>
              <a:rPr lang="en"/>
              <a:t> Student , theta = [0.5,0.5] , budget = 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50" y="2066824"/>
            <a:ext cx="3291751" cy="21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450" y="2037781"/>
            <a:ext cx="3291750" cy="216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Feature-Based Contexualize Recommender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&amp; Data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features can affect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some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School type, gender, age, IQ, EQ,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Inconsistent features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School time, free time, package usage time, package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Engineering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reward 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Educational reward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Emotional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reward calculation and </a:t>
            </a:r>
            <a:br>
              <a:rPr lang="en"/>
            </a:br>
            <a:r>
              <a:rPr lang="en"/>
              <a:t>normalization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050" y="1519237"/>
            <a:ext cx="4292600" cy="26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Epsilon-greedy for armed-bandit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are packages!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package time change</a:t>
            </a:r>
            <a:br>
              <a:rPr lang="en"/>
            </a:br>
            <a:r>
              <a:rPr lang="en"/>
              <a:t>learning style?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Utility!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70152"/>
            <a:ext cx="4025575" cy="2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based on utility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50" y="1152475"/>
            <a:ext cx="3028250" cy="15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000" y="1152475"/>
            <a:ext cx="3175576" cy="15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850" y="3155025"/>
            <a:ext cx="3028250" cy="15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000" y="3155025"/>
            <a:ext cx="3175576" cy="15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1629450" y="2781600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024950" y="2674625"/>
            <a:ext cx="6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 =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111100" y="2674625"/>
            <a:ext cx="8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 = 0.8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111100" y="4715575"/>
            <a:ext cx="8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 = 0.5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936750" y="4715575"/>
            <a:ext cx="8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 = 0.7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based on feature set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77625" cy="3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176382" cy="3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in Education: A Multi-Armed Bandit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Student Intervention System using Machine Learning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Edtech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Edtech, or education technology, is the practice of introducing information and communication technology tools into the classroom to create more </a:t>
            </a:r>
            <a:r>
              <a:rPr lang="en" sz="200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engaging</a:t>
            </a:r>
            <a:r>
              <a:rPr lang="en" sz="200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 sz="20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inclusive</a:t>
            </a:r>
            <a:r>
              <a:rPr lang="en" sz="200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 and </a:t>
            </a:r>
            <a:r>
              <a:rPr lang="en" sz="2000">
                <a:solidFill>
                  <a:srgbClr val="0070C0"/>
                </a:solidFill>
                <a:latin typeface="Lora"/>
                <a:ea typeface="Lora"/>
                <a:cs typeface="Lora"/>
                <a:sym typeface="Lora"/>
              </a:rPr>
              <a:t>individualized</a:t>
            </a:r>
            <a:r>
              <a:rPr lang="en" sz="200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 learning experiences.</a:t>
            </a:r>
            <a:endParaRPr sz="1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" y="2656375"/>
            <a:ext cx="9144001" cy="21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Why Google, Apple and Microsoft are </a:t>
            </a:r>
            <a:r>
              <a:rPr lang="en" sz="2000"/>
              <a:t>battling</a:t>
            </a:r>
            <a:r>
              <a:rPr lang="en" sz="2000"/>
              <a:t> for Education?</a:t>
            </a:r>
            <a:endParaRPr sz="2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75" y="2002250"/>
            <a:ext cx="1716850" cy="1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250" y="2002250"/>
            <a:ext cx="1716850" cy="1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49" y="1918327"/>
            <a:ext cx="1716850" cy="1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648475"/>
            <a:ext cx="9144001" cy="242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>
            <a:off x="2878150" y="2791800"/>
            <a:ext cx="6591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Content Recommender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Part1: Learning Content Recommender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Groups: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School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School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University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Middle Age Learner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Contents: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Group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PowerPoint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Part1: Learning Content Recommender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School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Class ~ N(11,1) -  Video</a:t>
            </a:r>
            <a:r>
              <a:rPr lang="en"/>
              <a:t> ~ N(3,1) - Private Class ~ N(10,1) - Powerpoint ~ N(1,1)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00" y="2422275"/>
            <a:ext cx="3322850" cy="2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675" y="2422275"/>
            <a:ext cx="3476439" cy="22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250225" y="2002800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67675" y="1992825"/>
            <a:ext cx="2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345050" y="2022775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612175" y="2022775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1725" y="2022775"/>
            <a:ext cx="10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Part2: Personalized Learning Content Recommender </a:t>
            </a:r>
            <a:endParaRPr sz="23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75" y="2461200"/>
            <a:ext cx="7223238" cy="3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288" y="3282250"/>
            <a:ext cx="4793426" cy="8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13" y="1409825"/>
            <a:ext cx="27432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043"/>
              <a:buFont typeface="Arial"/>
              <a:buNone/>
            </a:pPr>
            <a:r>
              <a:rPr lang="en" sz="2300"/>
              <a:t>Part2: Personalized Learning Content Recommender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School Student , </a:t>
            </a:r>
            <a:r>
              <a:rPr lang="en"/>
              <a:t>theta</a:t>
            </a:r>
            <a:r>
              <a:rPr lang="en"/>
              <a:t> = [1,0] , budget =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95" y="1922920"/>
            <a:ext cx="3576500" cy="22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975" y="1922925"/>
            <a:ext cx="3382015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3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Part2: Personalized Learning Content Recommender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School Student , theta = [0.15,0.85] , budget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49" y="2008124"/>
            <a:ext cx="3250700" cy="20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75" y="2008119"/>
            <a:ext cx="3158335" cy="20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