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>
  <p:sldMasterIdLst>
    <p:sldMasterId id="2147483708" r:id="rId1"/>
  </p:sldMasterIdLst>
  <p:notesMasterIdLst>
    <p:notesMasterId r:id="rId13"/>
  </p:notesMasterIdLst>
  <p:handoutMasterIdLst>
    <p:handoutMasterId r:id="rId14"/>
  </p:handoutMasterIdLst>
  <p:sldIdLst>
    <p:sldId id="621" r:id="rId2"/>
    <p:sldId id="603" r:id="rId3"/>
    <p:sldId id="676" r:id="rId4"/>
    <p:sldId id="611" r:id="rId5"/>
    <p:sldId id="678" r:id="rId6"/>
    <p:sldId id="677" r:id="rId7"/>
    <p:sldId id="684" r:id="rId8"/>
    <p:sldId id="681" r:id="rId9"/>
    <p:sldId id="683" r:id="rId10"/>
    <p:sldId id="685" r:id="rId11"/>
    <p:sldId id="679" r:id="rId1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 1" id="{82754A45-A335-3141-950F-87C87AEB9432}">
          <p14:sldIdLst>
            <p14:sldId id="621"/>
            <p14:sldId id="603"/>
            <p14:sldId id="676"/>
            <p14:sldId id="611"/>
            <p14:sldId id="678"/>
            <p14:sldId id="677"/>
            <p14:sldId id="684"/>
            <p14:sldId id="681"/>
            <p14:sldId id="683"/>
            <p14:sldId id="685"/>
            <p14:sldId id="6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5F9F5"/>
    <a:srgbClr val="EE4118"/>
    <a:srgbClr val="F2F8EF"/>
    <a:srgbClr val="F0F6FA"/>
    <a:srgbClr val="ECECEB"/>
    <a:srgbClr val="737373"/>
    <a:srgbClr val="378CD2"/>
    <a:srgbClr val="EAEAEA"/>
    <a:srgbClr val="E8E8E8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91" autoAdjust="0"/>
    <p:restoredTop sz="79420" autoAdjust="0"/>
  </p:normalViewPr>
  <p:slideViewPr>
    <p:cSldViewPr snapToObjects="1">
      <p:cViewPr varScale="1">
        <p:scale>
          <a:sx n="97" d="100"/>
          <a:sy n="97" d="100"/>
        </p:scale>
        <p:origin x="-2072" y="-96"/>
      </p:cViewPr>
      <p:guideLst>
        <p:guide orient="horz" pos="4101"/>
        <p:guide orient="horz" pos="4161"/>
        <p:guide orient="horz" pos="2731"/>
        <p:guide orient="horz" pos="1789"/>
        <p:guide pos="409"/>
        <p:guide pos="1677"/>
        <p:guide pos="168"/>
        <p:guide pos="5594"/>
        <p:guide pos="47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38" tIns="46369" rIns="92738" bIns="46369" numCol="1" anchor="ctr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38" tIns="46369" rIns="92738" bIns="46369" numCol="1" anchor="ctr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29675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077BFE65-1C90-49FA-9584-890DCCAA7B31}" type="slidenum">
              <a:rPr lang="en-US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14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38" tIns="46369" rIns="92738" bIns="46369" numCol="1" anchor="ctr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38" tIns="46369" rIns="92738" bIns="46369" numCol="1" anchor="ctr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6612" cy="3484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29675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latin typeface="Arial" pitchFamily="34" charset="0"/>
              </a:defRPr>
            </a:lvl1pPr>
          </a:lstStyle>
          <a:p>
            <a:fld id="{E1E785F4-21E0-4D79-81B0-01C83C2BBA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02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Yo</a:t>
            </a:r>
            <a:endParaRPr lang="en-US" dirty="0" smtClean="0"/>
          </a:p>
          <a:p>
            <a:r>
              <a:rPr lang="en-US" dirty="0" smtClean="0"/>
              <a:t>Grunt serve</a:t>
            </a:r>
          </a:p>
          <a:p>
            <a:r>
              <a:rPr lang="en-US" dirty="0" smtClean="0"/>
              <a:t>Work your way back on the new code</a:t>
            </a:r>
          </a:p>
          <a:p>
            <a:r>
              <a:rPr lang="en-US" dirty="0" smtClean="0"/>
              <a:t> </a:t>
            </a:r>
            <a:r>
              <a:rPr lang="en-US" smtClean="0"/>
              <a:t>- routes</a:t>
            </a:r>
            <a:endParaRPr lang="en-US" dirty="0" smtClean="0"/>
          </a:p>
          <a:p>
            <a:r>
              <a:rPr lang="en-US" dirty="0" smtClean="0"/>
              <a:t> - show </a:t>
            </a:r>
            <a:r>
              <a:rPr lang="en-US" dirty="0" err="1" smtClean="0"/>
              <a:t>ng</a:t>
            </a:r>
            <a:r>
              <a:rPr lang="en-US" dirty="0" smtClean="0"/>
              <a:t>-repeat</a:t>
            </a:r>
          </a:p>
          <a:p>
            <a:r>
              <a:rPr lang="en-US" dirty="0" smtClean="0"/>
              <a:t> - http</a:t>
            </a:r>
          </a:p>
          <a:p>
            <a:r>
              <a:rPr lang="en-US" dirty="0" smtClean="0"/>
              <a:t> - service to share code</a:t>
            </a:r>
          </a:p>
          <a:p>
            <a:r>
              <a:rPr lang="en-US" dirty="0" smtClean="0"/>
              <a:t> - constants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785F4-21E0-4D79-81B0-01C83C2BBA0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83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verSlide_Art_12281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0764"/>
            <a:ext cx="9144000" cy="3657600"/>
          </a:xfrm>
          <a:prstGeom prst="rect">
            <a:avLst/>
          </a:prstGeom>
        </p:spPr>
      </p:pic>
      <p:sp>
        <p:nvSpPr>
          <p:cNvPr id="2007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76656" y="4276803"/>
            <a:ext cx="8221513" cy="369332"/>
          </a:xfrm>
          <a:prstGeom prst="rect">
            <a:avLst/>
          </a:prstGeom>
        </p:spPr>
        <p:txBody>
          <a:bodyPr lIns="45720" tIns="0" rIns="91440"/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tabLst>
                <a:tab pos="1025525" algn="l"/>
              </a:tabLst>
              <a:defRPr sz="2100" b="0" i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76656" y="3027883"/>
            <a:ext cx="8219694" cy="1026836"/>
          </a:xfrm>
        </p:spPr>
        <p:txBody>
          <a:bodyPr/>
          <a:lstStyle>
            <a:lvl1pPr algn="l">
              <a:defRPr sz="35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 bwMode="auto">
          <a:xfrm>
            <a:off x="676656" y="6257925"/>
            <a:ext cx="1287725" cy="23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45720" tIns="18288" rIns="18288" bIns="1828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SzTx/>
              <a:buFont typeface="Arial" pitchFamily="34" charset="0"/>
              <a:buNone/>
              <a:tabLst/>
            </a:pPr>
            <a:r>
              <a:rPr kumimoji="0" 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76656" y="5446030"/>
            <a:ext cx="8162925" cy="292388"/>
          </a:xfrm>
          <a:noFill/>
          <a:ln>
            <a:noFill/>
          </a:ln>
        </p:spPr>
        <p:txBody>
          <a:bodyPr vert="horz" wrap="square" lIns="45720" tIns="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rgbClr val="6E6E6E"/>
              </a:buClr>
              <a:buFont typeface="Webdings" pitchFamily="18" charset="2"/>
              <a:buNone/>
              <a:tabLst>
                <a:tab pos="1025525" algn="l"/>
              </a:tabLst>
              <a:defRPr lang="en-US" sz="1600" b="0" i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date</a:t>
            </a: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7257143" y="6431643"/>
            <a:ext cx="1406071" cy="34471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5712" y="406401"/>
            <a:ext cx="2494643" cy="160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786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62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5216" y="194883"/>
            <a:ext cx="8293608" cy="831850"/>
          </a:xfrm>
        </p:spPr>
        <p:txBody>
          <a:bodyPr/>
          <a:lstStyle>
            <a:lvl1pPr>
              <a:defRPr sz="27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85216" y="1288290"/>
            <a:ext cx="8293608" cy="1692771"/>
          </a:xfrm>
        </p:spPr>
        <p:txBody>
          <a:bodyPr/>
          <a:lstStyle>
            <a:lvl1pPr marL="0" indent="0">
              <a:buFont typeface="Arial"/>
              <a:buNone/>
              <a:defRPr sz="2100">
                <a:latin typeface="Arial" pitchFamily="34" charset="0"/>
                <a:cs typeface="Arial" pitchFamily="34" charset="0"/>
              </a:defRPr>
            </a:lvl1pPr>
            <a:lvl2pPr>
              <a:defRPr sz="2100">
                <a:latin typeface="Arial" pitchFamily="34" charset="0"/>
                <a:cs typeface="Arial" pitchFamily="34" charset="0"/>
              </a:defRPr>
            </a:lvl2pPr>
            <a:lvl3pPr>
              <a:defRPr sz="2100">
                <a:latin typeface="Arial" pitchFamily="34" charset="0"/>
                <a:cs typeface="Arial" pitchFamily="34" charset="0"/>
              </a:defRPr>
            </a:lvl3pPr>
            <a:lvl4pPr>
              <a:defRPr sz="2100">
                <a:latin typeface="Arial" pitchFamily="34" charset="0"/>
                <a:cs typeface="Arial" pitchFamily="34" charset="0"/>
              </a:defRPr>
            </a:lvl4pPr>
            <a:lvl5pPr>
              <a:defRPr sz="23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5373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u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ound Diagonal Corner Rectangle 4"/>
          <p:cNvSpPr/>
          <p:nvPr userDrawn="1"/>
        </p:nvSpPr>
        <p:spPr>
          <a:xfrm>
            <a:off x="182880" y="182880"/>
            <a:ext cx="8778240" cy="6492240"/>
          </a:xfrm>
          <a:prstGeom prst="round2DiagRect">
            <a:avLst>
              <a:gd name="adj1" fmla="val 7778"/>
              <a:gd name="adj2" fmla="val 0"/>
            </a:avLst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7222" y="1707850"/>
            <a:ext cx="7309556" cy="1600200"/>
          </a:xfrm>
        </p:spPr>
        <p:txBody>
          <a:bodyPr lIns="0" bIns="45720" anchor="b"/>
          <a:lstStyle>
            <a:lvl1pPr algn="ctr">
              <a:defRPr sz="3600" b="1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7575" y="3492200"/>
            <a:ext cx="7280275" cy="415498"/>
          </a:xfrm>
        </p:spPr>
        <p:txBody>
          <a:bodyPr/>
          <a:lstStyle>
            <a:lvl1pPr marL="0" indent="0" algn="ctr">
              <a:defRPr sz="2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3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5216" y="195148"/>
            <a:ext cx="8293608" cy="83185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85216" y="1288290"/>
            <a:ext cx="3913457" cy="1554785"/>
          </a:xfrm>
        </p:spPr>
        <p:txBody>
          <a:bodyPr/>
          <a:lstStyle>
            <a:lvl1pPr>
              <a:defRPr sz="2100">
                <a:latin typeface="Arial" pitchFamily="34" charset="0"/>
                <a:cs typeface="Arial" pitchFamily="34" charset="0"/>
              </a:defRPr>
            </a:lvl1pPr>
            <a:lvl2pPr>
              <a:defRPr sz="2100">
                <a:latin typeface="Arial" pitchFamily="34" charset="0"/>
                <a:cs typeface="Arial" pitchFamily="34" charset="0"/>
              </a:defRPr>
            </a:lvl2pPr>
            <a:lvl3pPr>
              <a:defRPr sz="2100">
                <a:latin typeface="Arial" pitchFamily="34" charset="0"/>
                <a:cs typeface="Arial" pitchFamily="34" charset="0"/>
              </a:defRPr>
            </a:lvl3pPr>
            <a:lvl4pPr>
              <a:defRPr sz="21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961350" y="1288290"/>
            <a:ext cx="3913457" cy="1554785"/>
          </a:xfrm>
        </p:spPr>
        <p:txBody>
          <a:bodyPr/>
          <a:lstStyle>
            <a:lvl1pPr>
              <a:defRPr sz="2100">
                <a:latin typeface="Arial" pitchFamily="34" charset="0"/>
                <a:cs typeface="Arial" pitchFamily="34" charset="0"/>
              </a:defRPr>
            </a:lvl1pPr>
            <a:lvl2pPr>
              <a:defRPr sz="2100">
                <a:latin typeface="Arial" pitchFamily="34" charset="0"/>
                <a:cs typeface="Arial" pitchFamily="34" charset="0"/>
              </a:defRPr>
            </a:lvl2pPr>
            <a:lvl3pPr>
              <a:defRPr sz="2100">
                <a:latin typeface="Arial" pitchFamily="34" charset="0"/>
                <a:cs typeface="Arial" pitchFamily="34" charset="0"/>
              </a:defRPr>
            </a:lvl3pPr>
            <a:lvl4pPr>
              <a:defRPr sz="21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7562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5216" y="1253806"/>
            <a:ext cx="3886200" cy="41549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100" dirty="0" smtClean="0">
                <a:solidFill>
                  <a:schemeClr val="accent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624" y="1253806"/>
            <a:ext cx="3886200" cy="415498"/>
          </a:xfrm>
          <a:prstGeom prst="rect">
            <a:avLst/>
          </a:prstGeom>
          <a:noFill/>
          <a:ln>
            <a:noFill/>
          </a:ln>
        </p:spPr>
        <p:txBody>
          <a:bodyPr vert="horz" wrap="square" lIns="45720" tIns="45720" rIns="4572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lang="en-US" sz="21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85216" y="194883"/>
            <a:ext cx="8293608" cy="83185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85216" y="1883557"/>
            <a:ext cx="3886200" cy="1568891"/>
          </a:xfrm>
        </p:spPr>
        <p:txBody>
          <a:bodyPr/>
          <a:lstStyle>
            <a:lvl1pPr>
              <a:defRPr sz="2100">
                <a:latin typeface="Arial" pitchFamily="34" charset="0"/>
                <a:cs typeface="Arial" pitchFamily="34" charset="0"/>
              </a:defRPr>
            </a:lvl1pPr>
            <a:lvl2pPr>
              <a:defRPr sz="2100">
                <a:latin typeface="Arial" pitchFamily="34" charset="0"/>
                <a:cs typeface="Arial" pitchFamily="34" charset="0"/>
              </a:defRPr>
            </a:lvl2pPr>
            <a:lvl3pPr>
              <a:defRPr sz="2100">
                <a:latin typeface="Arial" pitchFamily="34" charset="0"/>
                <a:cs typeface="Arial" pitchFamily="34" charset="0"/>
              </a:defRPr>
            </a:lvl3pPr>
            <a:lvl4pPr>
              <a:defRPr sz="2100">
                <a:latin typeface="Arial" pitchFamily="34" charset="0"/>
                <a:cs typeface="Arial" pitchFamily="34" charset="0"/>
              </a:defRPr>
            </a:lvl4pPr>
            <a:lvl5pPr>
              <a:defRPr sz="19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992624" y="1883557"/>
            <a:ext cx="3886200" cy="1568891"/>
          </a:xfrm>
        </p:spPr>
        <p:txBody>
          <a:bodyPr/>
          <a:lstStyle>
            <a:lvl1pPr>
              <a:defRPr sz="2100">
                <a:latin typeface="Arial" pitchFamily="34" charset="0"/>
                <a:cs typeface="Arial" pitchFamily="34" charset="0"/>
              </a:defRPr>
            </a:lvl1pPr>
            <a:lvl2pPr>
              <a:defRPr sz="2100">
                <a:latin typeface="Arial" pitchFamily="34" charset="0"/>
                <a:cs typeface="Arial" pitchFamily="34" charset="0"/>
              </a:defRPr>
            </a:lvl2pPr>
            <a:lvl3pPr>
              <a:defRPr sz="2100">
                <a:latin typeface="Arial" pitchFamily="34" charset="0"/>
                <a:cs typeface="Arial" pitchFamily="34" charset="0"/>
              </a:defRPr>
            </a:lvl3pPr>
            <a:lvl4pPr>
              <a:defRPr sz="2100">
                <a:latin typeface="Arial" pitchFamily="34" charset="0"/>
                <a:cs typeface="Arial" pitchFamily="34" charset="0"/>
              </a:defRPr>
            </a:lvl4pPr>
            <a:lvl5pPr>
              <a:defRPr sz="19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5974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16" y="195148"/>
            <a:ext cx="8293608" cy="83185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93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4798333" y="2028825"/>
            <a:ext cx="3875798" cy="455766"/>
          </a:xfrm>
        </p:spPr>
        <p:txBody>
          <a:bodyPr/>
          <a:lstStyle>
            <a:lvl1pPr marL="137160" marR="0" indent="-137160" algn="l" defTabSz="914400" rtl="0" eaLnBrk="1" fontAlgn="base" latinLnBrk="0" hangingPunct="1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buSzTx/>
              <a:buFont typeface="Arial"/>
              <a:buChar char="•"/>
              <a:tabLst/>
              <a:defRPr sz="1300"/>
            </a:lvl1pPr>
            <a:lvl2pPr>
              <a:spcBef>
                <a:spcPts val="1200"/>
              </a:spcBef>
              <a:defRPr sz="1300"/>
            </a:lvl2pPr>
            <a:lvl3pPr>
              <a:spcBef>
                <a:spcPts val="1200"/>
              </a:spcBef>
              <a:defRPr sz="1300"/>
            </a:lvl3pPr>
            <a:lvl4pPr>
              <a:spcBef>
                <a:spcPts val="1200"/>
              </a:spcBef>
              <a:defRPr sz="1300"/>
            </a:lvl4pPr>
            <a:lvl5pPr>
              <a:spcBef>
                <a:spcPts val="1200"/>
              </a:spcBef>
              <a:defRPr sz="1300"/>
            </a:lvl5pPr>
          </a:lstStyle>
          <a:p>
            <a:pPr lvl="0"/>
            <a:r>
              <a:rPr lang="en-US"/>
              <a:t>Lorem ipsum dolor sit amet, consectetuer adipiscing elit.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798333" y="1592309"/>
            <a:ext cx="3875798" cy="332142"/>
          </a:xfrm>
        </p:spPr>
        <p:txBody>
          <a:bodyPr anchor="b"/>
          <a:lstStyle>
            <a:lvl1pPr>
              <a:defRPr sz="17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Column Header</a:t>
            </a:r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461962" y="2028825"/>
            <a:ext cx="4011239" cy="455766"/>
          </a:xfrm>
        </p:spPr>
        <p:txBody>
          <a:bodyPr/>
          <a:lstStyle>
            <a:lvl1pPr marL="137160" marR="0" indent="-137160" algn="l" defTabSz="914400" rtl="0" eaLnBrk="1" fontAlgn="base" latinLnBrk="0" hangingPunct="1">
              <a:spcBef>
                <a:spcPts val="0"/>
              </a:spcBef>
              <a:spcAft>
                <a:spcPts val="1000"/>
              </a:spcAft>
              <a:buClr>
                <a:schemeClr val="accent3"/>
              </a:buClr>
              <a:buSzTx/>
              <a:buFont typeface="Arial"/>
              <a:buChar char="•"/>
              <a:tabLst/>
              <a:defRPr sz="1300"/>
            </a:lvl1pPr>
            <a:lvl2pPr>
              <a:spcBef>
                <a:spcPts val="1200"/>
              </a:spcBef>
              <a:defRPr sz="1300"/>
            </a:lvl2pPr>
            <a:lvl3pPr>
              <a:spcBef>
                <a:spcPts val="1200"/>
              </a:spcBef>
              <a:defRPr sz="1300"/>
            </a:lvl3pPr>
            <a:lvl4pPr>
              <a:spcBef>
                <a:spcPts val="1200"/>
              </a:spcBef>
              <a:defRPr sz="1300"/>
            </a:lvl4pPr>
            <a:lvl5pPr>
              <a:spcBef>
                <a:spcPts val="1200"/>
              </a:spcBef>
              <a:defRPr sz="1300"/>
            </a:lvl5pPr>
          </a:lstStyle>
          <a:p>
            <a:pPr lvl="0"/>
            <a:r>
              <a:rPr lang="en-US"/>
              <a:t>Lorem ipsum dolor sit amet, consectetuer adipiscing elit.</a:t>
            </a:r>
          </a:p>
        </p:txBody>
      </p:sp>
      <p:sp>
        <p:nvSpPr>
          <p:cNvPr id="34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461962" y="1592309"/>
            <a:ext cx="4011239" cy="332142"/>
          </a:xfrm>
        </p:spPr>
        <p:txBody>
          <a:bodyPr anchor="b"/>
          <a:lstStyle>
            <a:lvl1pPr>
              <a:defRPr sz="17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Column Header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16" y="195148"/>
            <a:ext cx="8293608" cy="83185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37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6431631" y="2028825"/>
            <a:ext cx="2242500" cy="635815"/>
          </a:xfrm>
        </p:spPr>
        <p:txBody>
          <a:bodyPr/>
          <a:lstStyle>
            <a:lvl1pPr marL="137160" marR="0" indent="-137160" algn="l" defTabSz="914400" rtl="0" eaLnBrk="1" fontAlgn="base" latinLnBrk="0" hangingPunct="1"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 sz="1300"/>
            </a:lvl1pPr>
            <a:lvl2pPr>
              <a:spcBef>
                <a:spcPts val="1200"/>
              </a:spcBef>
              <a:defRPr sz="1300"/>
            </a:lvl2pPr>
            <a:lvl3pPr>
              <a:spcBef>
                <a:spcPts val="1200"/>
              </a:spcBef>
              <a:defRPr sz="1300"/>
            </a:lvl3pPr>
            <a:lvl4pPr>
              <a:spcBef>
                <a:spcPts val="1200"/>
              </a:spcBef>
              <a:defRPr sz="1300"/>
            </a:lvl4pPr>
            <a:lvl5pPr>
              <a:spcBef>
                <a:spcPts val="1200"/>
              </a:spcBef>
              <a:defRPr sz="1300"/>
            </a:lvl5pPr>
          </a:lstStyle>
          <a:p>
            <a:pPr lvl="0"/>
            <a:r>
              <a:rPr lang="en-US"/>
              <a:t>Lorem ipsum dolor sit amet, consectetuer adipiscing elit.</a:t>
            </a:r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6431631" y="1592309"/>
            <a:ext cx="2242500" cy="332142"/>
          </a:xfrm>
        </p:spPr>
        <p:txBody>
          <a:bodyPr anchor="b"/>
          <a:lstStyle>
            <a:lvl1pPr>
              <a:defRPr sz="17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Column Header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3450750" y="2028825"/>
            <a:ext cx="2249721" cy="635815"/>
          </a:xfrm>
        </p:spPr>
        <p:txBody>
          <a:bodyPr/>
          <a:lstStyle>
            <a:lvl1pPr marL="137160" marR="0" indent="-137160" algn="l" defTabSz="914400" rtl="0" eaLnBrk="1" fontAlgn="base" latinLnBrk="0" hangingPunct="1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buSzTx/>
              <a:buFont typeface="Arial"/>
              <a:buChar char="•"/>
              <a:tabLst/>
              <a:defRPr sz="1300"/>
            </a:lvl1pPr>
            <a:lvl2pPr>
              <a:spcBef>
                <a:spcPts val="1200"/>
              </a:spcBef>
              <a:defRPr sz="1300"/>
            </a:lvl2pPr>
            <a:lvl3pPr>
              <a:spcBef>
                <a:spcPts val="1200"/>
              </a:spcBef>
              <a:defRPr sz="1300"/>
            </a:lvl3pPr>
            <a:lvl4pPr>
              <a:spcBef>
                <a:spcPts val="1200"/>
              </a:spcBef>
              <a:defRPr sz="1300"/>
            </a:lvl4pPr>
            <a:lvl5pPr>
              <a:spcBef>
                <a:spcPts val="1200"/>
              </a:spcBef>
              <a:defRPr sz="1300"/>
            </a:lvl5pPr>
          </a:lstStyle>
          <a:p>
            <a:pPr lvl="0"/>
            <a:r>
              <a:rPr lang="en-US"/>
              <a:t>Lorem ipsum dolor sit amet, consectetuer adipiscing elit.</a:t>
            </a:r>
          </a:p>
        </p:txBody>
      </p:sp>
      <p:sp>
        <p:nvSpPr>
          <p:cNvPr id="45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3450750" y="1592309"/>
            <a:ext cx="2249721" cy="332142"/>
          </a:xfrm>
        </p:spPr>
        <p:txBody>
          <a:bodyPr anchor="b"/>
          <a:lstStyle>
            <a:lvl1pPr>
              <a:defRPr sz="1700">
                <a:solidFill>
                  <a:srgbClr val="FA9B3C"/>
                </a:solidFill>
              </a:defRPr>
            </a:lvl1pPr>
          </a:lstStyle>
          <a:p>
            <a:pPr lvl="0"/>
            <a:r>
              <a:rPr lang="en-US"/>
              <a:t>Column Header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61963" y="2028825"/>
            <a:ext cx="2242500" cy="635815"/>
          </a:xfrm>
        </p:spPr>
        <p:txBody>
          <a:bodyPr/>
          <a:lstStyle>
            <a:lvl1pPr marL="137160" marR="0" indent="-137160" algn="l" defTabSz="914400" rtl="0" eaLnBrk="1" fontAlgn="base" latinLnBrk="0" hangingPunct="1">
              <a:spcBef>
                <a:spcPts val="0"/>
              </a:spcBef>
              <a:spcAft>
                <a:spcPts val="1000"/>
              </a:spcAft>
              <a:buClr>
                <a:schemeClr val="accent3"/>
              </a:buClr>
              <a:buSzTx/>
              <a:buFont typeface="Arial"/>
              <a:buChar char="•"/>
              <a:tabLst/>
              <a:defRPr sz="1300"/>
            </a:lvl1pPr>
            <a:lvl2pPr>
              <a:spcBef>
                <a:spcPts val="1200"/>
              </a:spcBef>
              <a:defRPr sz="1300"/>
            </a:lvl2pPr>
            <a:lvl3pPr>
              <a:spcBef>
                <a:spcPts val="1200"/>
              </a:spcBef>
              <a:defRPr sz="1300"/>
            </a:lvl3pPr>
            <a:lvl4pPr>
              <a:spcBef>
                <a:spcPts val="1200"/>
              </a:spcBef>
              <a:defRPr sz="1300"/>
            </a:lvl4pPr>
            <a:lvl5pPr>
              <a:spcBef>
                <a:spcPts val="1200"/>
              </a:spcBef>
              <a:defRPr sz="1300"/>
            </a:lvl5pPr>
          </a:lstStyle>
          <a:p>
            <a:pPr lvl="0"/>
            <a:r>
              <a:rPr lang="en-US"/>
              <a:t>Lorem ipsum dolor sit amet, consectetuer adipiscing elit.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16" y="195148"/>
            <a:ext cx="8293608" cy="83185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61963" y="1592309"/>
            <a:ext cx="2242500" cy="332142"/>
          </a:xfrm>
        </p:spPr>
        <p:txBody>
          <a:bodyPr anchor="b"/>
          <a:lstStyle>
            <a:lvl1pPr>
              <a:defRPr sz="17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Column Header</a:t>
            </a:r>
          </a:p>
        </p:txBody>
      </p:sp>
    </p:spTree>
    <p:extLst>
      <p:ext uri="{BB962C8B-B14F-4D97-AF65-F5344CB8AC3E}">
        <p14:creationId xmlns:p14="http://schemas.microsoft.com/office/powerpoint/2010/main" val="291902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61963" y="2028825"/>
            <a:ext cx="1724025" cy="815864"/>
          </a:xfrm>
        </p:spPr>
        <p:txBody>
          <a:bodyPr/>
          <a:lstStyle>
            <a:lvl1pPr marL="137160" marR="0" indent="-137160" algn="l" defTabSz="914400" rtl="0" eaLnBrk="1" fontAlgn="base" latinLnBrk="0" hangingPunct="1">
              <a:spcBef>
                <a:spcPts val="0"/>
              </a:spcBef>
              <a:spcAft>
                <a:spcPts val="1000"/>
              </a:spcAft>
              <a:buClr>
                <a:schemeClr val="accent3"/>
              </a:buClr>
              <a:buSzTx/>
              <a:buFont typeface="Arial"/>
              <a:buChar char="•"/>
              <a:tabLst/>
              <a:defRPr sz="1300"/>
            </a:lvl1pPr>
            <a:lvl2pPr>
              <a:spcBef>
                <a:spcPts val="1200"/>
              </a:spcBef>
              <a:defRPr sz="1300"/>
            </a:lvl2pPr>
            <a:lvl3pPr>
              <a:spcBef>
                <a:spcPts val="1200"/>
              </a:spcBef>
              <a:defRPr sz="1300"/>
            </a:lvl3pPr>
            <a:lvl4pPr>
              <a:spcBef>
                <a:spcPts val="1200"/>
              </a:spcBef>
              <a:defRPr sz="1300"/>
            </a:lvl4pPr>
            <a:lvl5pPr>
              <a:spcBef>
                <a:spcPts val="1200"/>
              </a:spcBef>
              <a:defRPr sz="1300"/>
            </a:lvl5pPr>
          </a:lstStyle>
          <a:p>
            <a:pPr lvl="0"/>
            <a:r>
              <a:rPr lang="en-US"/>
              <a:t>Lorem ipsum dolor sit amet, consectetuer adipiscing elit.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16" y="195148"/>
            <a:ext cx="8293608" cy="83185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61963" y="1592309"/>
            <a:ext cx="1724025" cy="332142"/>
          </a:xfrm>
        </p:spPr>
        <p:txBody>
          <a:bodyPr anchor="b"/>
          <a:lstStyle>
            <a:lvl1pPr>
              <a:defRPr sz="1700">
                <a:solidFill>
                  <a:srgbClr val="6EA53C"/>
                </a:solidFill>
              </a:defRPr>
            </a:lvl1pPr>
          </a:lstStyle>
          <a:p>
            <a:pPr lvl="0"/>
            <a:r>
              <a:rPr lang="en-US"/>
              <a:t>Column Header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2633414" y="2028825"/>
            <a:ext cx="1724025" cy="815864"/>
          </a:xfrm>
        </p:spPr>
        <p:txBody>
          <a:bodyPr/>
          <a:lstStyle>
            <a:lvl1pPr marL="137160" marR="0" indent="-137160" algn="l" defTabSz="914400" rtl="0" eaLnBrk="1" fontAlgn="base" latinLnBrk="0" hangingPunct="1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buSzTx/>
              <a:buFont typeface="Arial"/>
              <a:buChar char="•"/>
              <a:tabLst/>
              <a:defRPr sz="1300"/>
            </a:lvl1pPr>
            <a:lvl2pPr>
              <a:spcBef>
                <a:spcPts val="1200"/>
              </a:spcBef>
              <a:defRPr sz="1300"/>
            </a:lvl2pPr>
            <a:lvl3pPr>
              <a:spcBef>
                <a:spcPts val="1200"/>
              </a:spcBef>
              <a:defRPr sz="1300"/>
            </a:lvl3pPr>
            <a:lvl4pPr>
              <a:spcBef>
                <a:spcPts val="1200"/>
              </a:spcBef>
              <a:defRPr sz="1300"/>
            </a:lvl4pPr>
            <a:lvl5pPr>
              <a:spcBef>
                <a:spcPts val="1200"/>
              </a:spcBef>
              <a:defRPr sz="1300"/>
            </a:lvl5pPr>
          </a:lstStyle>
          <a:p>
            <a:pPr lvl="0"/>
            <a:r>
              <a:rPr lang="en-US"/>
              <a:t>Lorem ipsum dolor sit amet, consectetuer adipiscing elit.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633414" y="1592309"/>
            <a:ext cx="1724025" cy="332142"/>
          </a:xfrm>
        </p:spPr>
        <p:txBody>
          <a:bodyPr anchor="b"/>
          <a:lstStyle>
            <a:lvl1pPr>
              <a:defRPr sz="17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Column Header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4798333" y="2028825"/>
            <a:ext cx="1724025" cy="815864"/>
          </a:xfrm>
        </p:spPr>
        <p:txBody>
          <a:bodyPr/>
          <a:lstStyle>
            <a:lvl1pPr marL="137160" marR="0" indent="-137160" algn="l" defTabSz="914400" rtl="0" eaLnBrk="1" fontAlgn="base" latinLnBrk="0" hangingPunct="1">
              <a:spcBef>
                <a:spcPts val="0"/>
              </a:spcBef>
              <a:spcAft>
                <a:spcPts val="100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300"/>
            </a:lvl1pPr>
            <a:lvl2pPr>
              <a:spcBef>
                <a:spcPts val="1200"/>
              </a:spcBef>
              <a:defRPr sz="1300"/>
            </a:lvl2pPr>
            <a:lvl3pPr>
              <a:spcBef>
                <a:spcPts val="1200"/>
              </a:spcBef>
              <a:defRPr sz="1300"/>
            </a:lvl3pPr>
            <a:lvl4pPr>
              <a:spcBef>
                <a:spcPts val="1200"/>
              </a:spcBef>
              <a:defRPr sz="1300"/>
            </a:lvl4pPr>
            <a:lvl5pPr>
              <a:spcBef>
                <a:spcPts val="1200"/>
              </a:spcBef>
              <a:defRPr sz="1300"/>
            </a:lvl5pPr>
          </a:lstStyle>
          <a:p>
            <a:pPr lvl="0"/>
            <a:r>
              <a:rPr lang="en-US"/>
              <a:t>Lorem ipsum dolor sit amet, consectetuer adipiscing elit.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4798333" y="1592309"/>
            <a:ext cx="1724025" cy="332142"/>
          </a:xfrm>
        </p:spPr>
        <p:txBody>
          <a:bodyPr anchor="b"/>
          <a:lstStyle>
            <a:lvl1pPr>
              <a:defRPr sz="1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Column Header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6957327" y="2028825"/>
            <a:ext cx="1724025" cy="815864"/>
          </a:xfrm>
        </p:spPr>
        <p:txBody>
          <a:bodyPr/>
          <a:lstStyle>
            <a:lvl1pPr marL="137160" marR="0" indent="-137160" algn="l" defTabSz="914400" rtl="0" eaLnBrk="1" fontAlgn="base" latinLnBrk="0" hangingPunct="1"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 sz="1300"/>
            </a:lvl1pPr>
            <a:lvl2pPr>
              <a:spcBef>
                <a:spcPts val="1200"/>
              </a:spcBef>
              <a:defRPr sz="1300"/>
            </a:lvl2pPr>
            <a:lvl3pPr>
              <a:spcBef>
                <a:spcPts val="1200"/>
              </a:spcBef>
              <a:defRPr sz="1300"/>
            </a:lvl3pPr>
            <a:lvl4pPr>
              <a:spcBef>
                <a:spcPts val="1200"/>
              </a:spcBef>
              <a:defRPr sz="1300"/>
            </a:lvl4pPr>
            <a:lvl5pPr>
              <a:spcBef>
                <a:spcPts val="1200"/>
              </a:spcBef>
              <a:defRPr sz="1300"/>
            </a:lvl5pPr>
          </a:lstStyle>
          <a:p>
            <a:pPr lvl="0"/>
            <a:r>
              <a:rPr lang="en-US"/>
              <a:t>Lorem ipsum dolor sit amet, consectetuer adipiscing elit.</a:t>
            </a:r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6957327" y="1592309"/>
            <a:ext cx="1724025" cy="332142"/>
          </a:xfrm>
        </p:spPr>
        <p:txBody>
          <a:bodyPr anchor="b"/>
          <a:lstStyle>
            <a:lvl1pPr>
              <a:defRPr sz="17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Column Header</a:t>
            </a:r>
          </a:p>
        </p:txBody>
      </p:sp>
    </p:spTree>
    <p:extLst>
      <p:ext uri="{BB962C8B-B14F-4D97-AF65-F5344CB8AC3E}">
        <p14:creationId xmlns:p14="http://schemas.microsoft.com/office/powerpoint/2010/main" val="161668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8840177" y="6549124"/>
            <a:ext cx="143501" cy="141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" tIns="9144" rIns="9144" bIns="9144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None/>
              <a:defRPr sz="800" kern="120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244D62A8-54AF-442B-9498-B8C5583775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5216" y="195148"/>
            <a:ext cx="829360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8" name="Text Placeholder 5"/>
          <p:cNvSpPr>
            <a:spLocks noGrp="1"/>
          </p:cNvSpPr>
          <p:nvPr>
            <p:ph type="body" idx="1"/>
          </p:nvPr>
        </p:nvSpPr>
        <p:spPr bwMode="auto">
          <a:xfrm>
            <a:off x="585216" y="1288290"/>
            <a:ext cx="8293608" cy="1568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2">
            <a:alphaModFix amt="43000"/>
          </a:blip>
          <a:stretch>
            <a:fillRect/>
          </a:stretch>
        </p:blipFill>
        <p:spPr>
          <a:xfrm>
            <a:off x="7607993" y="6558506"/>
            <a:ext cx="1099820" cy="1499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18" r:id="rId2"/>
    <p:sldLayoutId id="2147483726" r:id="rId3"/>
    <p:sldLayoutId id="2147483719" r:id="rId4"/>
    <p:sldLayoutId id="2147483720" r:id="rId5"/>
    <p:sldLayoutId id="2147483721" r:id="rId6"/>
    <p:sldLayoutId id="2147483732" r:id="rId7"/>
    <p:sldLayoutId id="2147483731" r:id="rId8"/>
    <p:sldLayoutId id="2147483730" r:id="rId9"/>
    <p:sldLayoutId id="2147483729" r:id="rId10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1800"/>
        </a:spcBef>
        <a:spcAft>
          <a:spcPts val="0"/>
        </a:spcAft>
        <a:buClr>
          <a:srgbClr val="6E6E6E"/>
        </a:buClr>
        <a:buFont typeface="Arial"/>
        <a:buNone/>
        <a:defRPr lang="en-US" sz="2100" dirty="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344488" indent="-344488" algn="l" rtl="0" eaLnBrk="1" fontAlgn="base" hangingPunct="1">
        <a:lnSpc>
          <a:spcPct val="90000"/>
        </a:lnSpc>
        <a:spcBef>
          <a:spcPts val="1200"/>
        </a:spcBef>
        <a:spcAft>
          <a:spcPts val="0"/>
        </a:spcAft>
        <a:buClrTx/>
        <a:buSzPct val="90000"/>
        <a:buFont typeface="Arial"/>
        <a:buChar char="•"/>
        <a:defRPr lang="en-US" sz="2100" dirty="0">
          <a:solidFill>
            <a:schemeClr val="tx2"/>
          </a:solidFill>
          <a:latin typeface="Arial" pitchFamily="34" charset="0"/>
          <a:cs typeface="Arial" pitchFamily="34" charset="0"/>
        </a:defRPr>
      </a:lvl2pPr>
      <a:lvl3pPr marL="801688" indent="-342900" algn="l" rtl="0" eaLnBrk="1" fontAlgn="base" hangingPunct="1">
        <a:lnSpc>
          <a:spcPct val="90000"/>
        </a:lnSpc>
        <a:spcBef>
          <a:spcPts val="600"/>
        </a:spcBef>
        <a:spcAft>
          <a:spcPts val="0"/>
        </a:spcAft>
        <a:buClrTx/>
        <a:buSzPct val="100000"/>
        <a:buFont typeface="Lucida Grande"/>
        <a:buChar char="­"/>
        <a:defRPr lang="en-US" sz="2100" dirty="0">
          <a:solidFill>
            <a:schemeClr val="tx2"/>
          </a:solidFill>
          <a:latin typeface="Arial" pitchFamily="34" charset="0"/>
          <a:cs typeface="Arial" pitchFamily="34" charset="0"/>
        </a:defRPr>
      </a:lvl3pPr>
      <a:lvl4pPr marL="1260475" indent="-344488" algn="l" rtl="0" eaLnBrk="1" fontAlgn="base" hangingPunct="1">
        <a:lnSpc>
          <a:spcPct val="90000"/>
        </a:lnSpc>
        <a:spcBef>
          <a:spcPts val="600"/>
        </a:spcBef>
        <a:spcAft>
          <a:spcPts val="0"/>
        </a:spcAft>
        <a:buClrTx/>
        <a:buSzPct val="70000"/>
        <a:buFont typeface="Arial" charset="0"/>
        <a:buChar char="•"/>
        <a:tabLst/>
        <a:defRPr lang="en-US" sz="2100" dirty="0">
          <a:solidFill>
            <a:schemeClr val="tx2"/>
          </a:solidFill>
          <a:latin typeface="Arial" pitchFamily="34" charset="0"/>
          <a:cs typeface="Arial" pitchFamily="34" charset="0"/>
        </a:defRPr>
      </a:lvl4pPr>
      <a:lvl5pPr marL="0" indent="0" algn="l" rtl="0" eaLnBrk="1" fontAlgn="base" hangingPunct="1">
        <a:spcBef>
          <a:spcPts val="0"/>
        </a:spcBef>
        <a:spcAft>
          <a:spcPts val="800"/>
        </a:spcAft>
        <a:buClrTx/>
        <a:buSzPct val="60000"/>
        <a:buFont typeface="Arial" charset="0"/>
        <a:buNone/>
        <a:defRPr lang="en-US" sz="2200" dirty="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21129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6pPr>
      <a:lvl7pPr marL="25701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7pPr>
      <a:lvl8pPr marL="30273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8pPr>
      <a:lvl9pPr marL="34845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eoman/grunt-usemin" TargetMode="External"/><Relationship Id="rId4" Type="http://schemas.openxmlformats.org/officeDocument/2006/relationships/hyperlink" Target="https://github.com/cbas/grunt-rev" TargetMode="External"/><Relationship Id="rId5" Type="http://schemas.openxmlformats.org/officeDocument/2006/relationships/hyperlink" Target="https://github.com/karlgoldstein/grunt-html2js" TargetMode="External"/><Relationship Id="rId6" Type="http://schemas.openxmlformats.org/officeDocument/2006/relationships/hyperlink" Target="https://github.com/btford/grunt-ngmin" TargetMode="External"/><Relationship Id="rId7" Type="http://schemas.openxmlformats.org/officeDocument/2006/relationships/hyperlink" Target="https://developers.google.com/closure/compiler/" TargetMode="External"/><Relationship Id="rId8" Type="http://schemas.openxmlformats.org/officeDocument/2006/relationships/hyperlink" Target="https://github.com/gruntjs/grunt-contrib-htmlmin" TargetMode="External"/><Relationship Id="rId9" Type="http://schemas.openxmlformats.org/officeDocument/2006/relationships/hyperlink" Target="https://github.com/angular/protractor" TargetMode="External"/><Relationship Id="rId10" Type="http://schemas.openxmlformats.org/officeDocument/2006/relationships/hyperlink" Target="http://gulpjs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ckoverflow.com/questions/26201914/javascript-dependency-loading-wiredep-vs-requirej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user/ngconfvideos" TargetMode="External"/><Relationship Id="rId4" Type="http://schemas.openxmlformats.org/officeDocument/2006/relationships/hyperlink" Target="https://egghead.io/" TargetMode="External"/><Relationship Id="rId5" Type="http://schemas.openxmlformats.org/officeDocument/2006/relationships/hyperlink" Target="https://plus.google.com/+AngularJS/post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angularjs.org/ap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irpair.com/js/javascript-framework-comparison" TargetMode="External"/><Relationship Id="rId3" Type="http://schemas.openxmlformats.org/officeDocument/2006/relationships/hyperlink" Target="https://docs.angularjs.org/guide/databindin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eoman/generator-angular" TargetMode="External"/><Relationship Id="rId4" Type="http://schemas.openxmlformats.org/officeDocument/2006/relationships/hyperlink" Target="http://yeoman.io/codelab/install-generators.html" TargetMode="External"/><Relationship Id="rId5" Type="http://schemas.openxmlformats.org/officeDocument/2006/relationships/hyperlink" Target="http://yeoman.io/codelab/scaffold-app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yeoman.io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76656" y="4276803"/>
            <a:ext cx="8221513" cy="342401"/>
          </a:xfrm>
        </p:spPr>
        <p:txBody>
          <a:bodyPr/>
          <a:lstStyle/>
          <a:p>
            <a:r>
              <a:rPr lang="en-US" dirty="0" smtClean="0"/>
              <a:t>Maryland </a:t>
            </a:r>
            <a:r>
              <a:rPr lang="en-US" dirty="0" err="1" smtClean="0"/>
              <a:t>Meetup</a:t>
            </a:r>
            <a:r>
              <a:rPr lang="en-US" dirty="0" smtClean="0"/>
              <a:t> 10/8/14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Getting Started with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76656" y="5446030"/>
            <a:ext cx="8162925" cy="271869"/>
          </a:xfrm>
        </p:spPr>
        <p:txBody>
          <a:bodyPr/>
          <a:lstStyle/>
          <a:p>
            <a:r>
              <a:rPr lang="en-US" dirty="0" smtClean="0"/>
              <a:t>Bob Evans, Manager Software Engineering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216" y="1288290"/>
            <a:ext cx="8293608" cy="5118838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1400" dirty="0" smtClean="0"/>
              <a:t>Dependency Loading</a:t>
            </a:r>
          </a:p>
          <a:p>
            <a:pPr marL="687388" lvl="1" indent="-342900"/>
            <a:r>
              <a:rPr lang="en-US" sz="1400" dirty="0" err="1" smtClean="0"/>
              <a:t>Async</a:t>
            </a:r>
            <a:r>
              <a:rPr lang="en-US" sz="1400" dirty="0" smtClean="0"/>
              <a:t>: </a:t>
            </a:r>
            <a:r>
              <a:rPr lang="en-US" sz="1400" dirty="0" err="1" smtClean="0"/>
              <a:t>Require.js</a:t>
            </a:r>
            <a:r>
              <a:rPr lang="en-US" sz="1400" dirty="0"/>
              <a:t> </a:t>
            </a:r>
            <a:r>
              <a:rPr lang="en-US" sz="1400" dirty="0" smtClean="0"/>
              <a:t>or </a:t>
            </a:r>
            <a:r>
              <a:rPr lang="en-US" sz="1400" dirty="0" err="1" smtClean="0"/>
              <a:t>Browersify</a:t>
            </a:r>
            <a:endParaRPr lang="en-US" sz="1400" dirty="0" smtClean="0"/>
          </a:p>
          <a:p>
            <a:pPr marL="687388" lvl="1" indent="-342900"/>
            <a:r>
              <a:rPr lang="en-US" sz="1400" dirty="0" smtClean="0"/>
              <a:t>Sync: </a:t>
            </a:r>
            <a:r>
              <a:rPr lang="en-US" sz="1400" dirty="0" err="1" smtClean="0"/>
              <a:t>Wiredep</a:t>
            </a:r>
            <a:endParaRPr lang="en-US" sz="1400" dirty="0" smtClean="0"/>
          </a:p>
          <a:p>
            <a:pPr marL="687388" lvl="1" indent="-342900"/>
            <a:r>
              <a:rPr lang="en-US" sz="1400" dirty="0" smtClean="0">
                <a:hlinkClick r:id="rId2"/>
              </a:rPr>
              <a:t>Pros/Cons</a:t>
            </a:r>
            <a:endParaRPr lang="en-US" sz="1400" dirty="0" smtClean="0"/>
          </a:p>
          <a:p>
            <a:pPr marL="342900" indent="-342900">
              <a:buFont typeface="Arial"/>
              <a:buChar char="•"/>
            </a:pPr>
            <a:r>
              <a:rPr lang="en-US" sz="1400" dirty="0" smtClean="0"/>
              <a:t>Building a </a:t>
            </a:r>
            <a:r>
              <a:rPr lang="en-US" sz="1400" dirty="0" err="1" smtClean="0"/>
              <a:t>dist</a:t>
            </a:r>
            <a:endParaRPr lang="en-US" sz="1400" dirty="0" smtClean="0"/>
          </a:p>
          <a:p>
            <a:pPr marL="687388" lvl="1" indent="-342900"/>
            <a:r>
              <a:rPr lang="en-US" sz="1400" dirty="0" smtClean="0">
                <a:hlinkClick r:id="rId3"/>
              </a:rPr>
              <a:t>Usemin</a:t>
            </a:r>
            <a:endParaRPr lang="en-US" sz="1400" dirty="0" smtClean="0"/>
          </a:p>
          <a:p>
            <a:pPr marL="687388" lvl="1" indent="-342900"/>
            <a:r>
              <a:rPr lang="en-US" sz="1400" dirty="0" smtClean="0">
                <a:hlinkClick r:id="rId4"/>
              </a:rPr>
              <a:t>Rev</a:t>
            </a:r>
            <a:endParaRPr lang="en-US" sz="1400" dirty="0" smtClean="0"/>
          </a:p>
          <a:p>
            <a:pPr marL="687388" lvl="1" indent="-342900"/>
            <a:r>
              <a:rPr lang="en-US" sz="1400" dirty="0" smtClean="0">
                <a:hlinkClick r:id="rId5"/>
              </a:rPr>
              <a:t>Html2js</a:t>
            </a:r>
            <a:endParaRPr lang="en-US" sz="1400" dirty="0" smtClean="0"/>
          </a:p>
          <a:p>
            <a:pPr marL="687388" lvl="1" indent="-342900"/>
            <a:r>
              <a:rPr lang="en-US" sz="1400" dirty="0" smtClean="0">
                <a:hlinkClick r:id="rId6"/>
              </a:rPr>
              <a:t>Ngmin</a:t>
            </a:r>
            <a:endParaRPr lang="en-US" sz="1400" dirty="0" smtClean="0"/>
          </a:p>
          <a:p>
            <a:pPr marL="687388" lvl="1" indent="-342900"/>
            <a:r>
              <a:rPr lang="en-US" sz="1400" dirty="0" smtClean="0">
                <a:hlinkClick r:id="rId7"/>
              </a:rPr>
              <a:t>Closure compiler</a:t>
            </a:r>
            <a:endParaRPr lang="en-US" sz="1400" dirty="0" smtClean="0"/>
          </a:p>
          <a:p>
            <a:pPr marL="687388" lvl="1" indent="-342900"/>
            <a:r>
              <a:rPr lang="en-US" sz="1400" dirty="0" smtClean="0">
                <a:hlinkClick r:id="rId8"/>
              </a:rPr>
              <a:t>Htmlmin</a:t>
            </a:r>
            <a:endParaRPr lang="en-US" sz="1400" dirty="0"/>
          </a:p>
          <a:p>
            <a:pPr marL="342900" indent="-342900"/>
            <a:r>
              <a:rPr lang="en-US" sz="1400" dirty="0" smtClean="0"/>
              <a:t>Functional Testing: </a:t>
            </a:r>
            <a:r>
              <a:rPr lang="en-US" sz="1400" dirty="0" smtClean="0">
                <a:hlinkClick r:id="rId9"/>
              </a:rPr>
              <a:t>Protractor</a:t>
            </a:r>
            <a:endParaRPr lang="en-US" sz="1400" dirty="0" smtClean="0"/>
          </a:p>
          <a:p>
            <a:pPr marL="342900" indent="-342900"/>
            <a:r>
              <a:rPr lang="en-US" sz="1400" dirty="0" smtClean="0"/>
              <a:t>Alternate Build System: </a:t>
            </a:r>
            <a:r>
              <a:rPr lang="en-US" sz="1400" dirty="0" smtClean="0">
                <a:hlinkClick r:id="rId10"/>
              </a:rPr>
              <a:t>Gulp.js</a:t>
            </a:r>
            <a:endParaRPr lang="en-US" sz="1400" dirty="0" smtClean="0"/>
          </a:p>
          <a:p>
            <a:pPr marL="342900" indent="-342900"/>
            <a:r>
              <a:rPr lang="en-US" sz="1400" dirty="0" smtClean="0"/>
              <a:t>Other Suggestions?</a:t>
            </a:r>
          </a:p>
        </p:txBody>
      </p:sp>
    </p:spTree>
    <p:extLst>
      <p:ext uri="{BB962C8B-B14F-4D97-AF65-F5344CB8AC3E}">
        <p14:creationId xmlns:p14="http://schemas.microsoft.com/office/powerpoint/2010/main" val="1004402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	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216" y="1288290"/>
            <a:ext cx="8293608" cy="3578672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Official docs: </a:t>
            </a:r>
            <a:r>
              <a:rPr lang="en-US" dirty="0">
                <a:hlinkClick r:id="rId2"/>
              </a:rPr>
              <a:t>https://docs.angularjs.org/</a:t>
            </a:r>
            <a:r>
              <a:rPr lang="en-US" dirty="0" smtClean="0">
                <a:hlinkClick r:id="rId2"/>
              </a:rPr>
              <a:t>api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YouTube </a:t>
            </a:r>
            <a:r>
              <a:rPr lang="en-US" dirty="0" err="1" smtClean="0"/>
              <a:t>ng-conf</a:t>
            </a:r>
            <a:r>
              <a:rPr lang="en-US" dirty="0"/>
              <a:t> videos: </a:t>
            </a:r>
            <a:r>
              <a:rPr lang="en-US" dirty="0">
                <a:hlinkClick r:id="rId3"/>
              </a:rPr>
              <a:t>https://www.youtube.com/user/</a:t>
            </a:r>
            <a:r>
              <a:rPr lang="en-US" dirty="0" smtClean="0">
                <a:hlinkClick r:id="rId3"/>
              </a:rPr>
              <a:t>ngconfvideos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/>
              <a:t>Egghead: </a:t>
            </a:r>
            <a:r>
              <a:rPr lang="en-US" dirty="0">
                <a:hlinkClick r:id="rId4"/>
              </a:rPr>
              <a:t>https://egghead.io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>
                <a:hlinkClick r:id="rId5"/>
              </a:rPr>
              <a:t>https://plus.google.com/+AngularJS/</a:t>
            </a:r>
            <a:r>
              <a:rPr lang="en-US" dirty="0" smtClean="0">
                <a:hlinkClick r:id="rId5"/>
              </a:rPr>
              <a:t>posts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Who </a:t>
            </a:r>
            <a:r>
              <a:rPr lang="en-US" dirty="0"/>
              <a:t>to follow: </a:t>
            </a:r>
            <a:r>
              <a:rPr lang="en-US" dirty="0" smtClean="0"/>
              <a:t>@</a:t>
            </a:r>
            <a:r>
              <a:rPr lang="en-US" dirty="0" err="1" smtClean="0"/>
              <a:t>mhevery</a:t>
            </a:r>
            <a:r>
              <a:rPr lang="en-US" dirty="0" smtClean="0"/>
              <a:t>, @</a:t>
            </a:r>
            <a:r>
              <a:rPr lang="en-US" dirty="0" err="1" smtClean="0"/>
              <a:t>jeffbcross</a:t>
            </a:r>
            <a:r>
              <a:rPr lang="en-US" dirty="0" smtClean="0"/>
              <a:t>, @</a:t>
            </a:r>
            <a:r>
              <a:rPr lang="en-US" dirty="0" err="1" smtClean="0"/>
              <a:t>igorminar</a:t>
            </a:r>
            <a:r>
              <a:rPr lang="en-US" dirty="0" smtClean="0"/>
              <a:t>, @</a:t>
            </a:r>
            <a:r>
              <a:rPr lang="en-US" dirty="0" err="1" smtClean="0"/>
              <a:t>briantford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/>
              <a:t>Core team: https://</a:t>
            </a:r>
            <a:r>
              <a:rPr lang="en-US" dirty="0" err="1"/>
              <a:t>github.com</a:t>
            </a:r>
            <a:r>
              <a:rPr lang="en-US" dirty="0"/>
              <a:t>/orgs/angular/people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3859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Who am I?	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Sorry guys, no free sausage today</a:t>
            </a:r>
            <a:endParaRPr lang="en-US" dirty="0"/>
          </a:p>
        </p:txBody>
      </p:sp>
      <p:pic>
        <p:nvPicPr>
          <p:cNvPr id="4" name="Picture 3" descr="img_195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55" y="1219200"/>
            <a:ext cx="8230169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72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Facts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216" y="1288290"/>
            <a:ext cx="8293608" cy="3809505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Husband for 5+ years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Father for 4+ months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Charm city resident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Obsessed baseball fan, #</a:t>
            </a:r>
            <a:r>
              <a:rPr lang="en-US" dirty="0" err="1" smtClean="0"/>
              <a:t>wewontstop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400+ live shows attended and counting, reason I know this? I keep a </a:t>
            </a:r>
            <a:r>
              <a:rPr lang="en-US" dirty="0" err="1" smtClean="0"/>
              <a:t>google</a:t>
            </a:r>
            <a:r>
              <a:rPr lang="en-US" dirty="0" smtClean="0"/>
              <a:t> doc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JS Lover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870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AngularJS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216" y="1288290"/>
            <a:ext cx="8293608" cy="4100353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err="1" smtClean="0"/>
              <a:t>Superheroic</a:t>
            </a:r>
            <a:r>
              <a:rPr lang="en-US" dirty="0" smtClean="0"/>
              <a:t> JavaScript MVW Framework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Initial release in 2009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Usage exponential surpassed Ember</a:t>
            </a:r>
            <a:r>
              <a:rPr lang="en-US" dirty="0"/>
              <a:t>/Backbone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Usage Stats</a:t>
            </a:r>
            <a:r>
              <a:rPr lang="en-US" dirty="0" smtClean="0"/>
              <a:t>) 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Two way </a:t>
            </a:r>
            <a:r>
              <a:rPr lang="en-US" dirty="0" smtClean="0">
                <a:hlinkClick r:id="rId3"/>
              </a:rPr>
              <a:t>data bindings </a:t>
            </a:r>
            <a:r>
              <a:rPr lang="en-US" dirty="0" smtClean="0"/>
              <a:t>reduce code</a:t>
            </a:r>
          </a:p>
          <a:p>
            <a:pPr marL="687388" lvl="1" indent="-342900"/>
            <a:r>
              <a:rPr lang="en-US" dirty="0" smtClean="0"/>
              <a:t>Directives</a:t>
            </a:r>
          </a:p>
          <a:p>
            <a:pPr marL="687388" lvl="1" indent="-342900"/>
            <a:r>
              <a:rPr lang="en-US" dirty="0" smtClean="0"/>
              <a:t>Separation between controller and view make it easy to test</a:t>
            </a:r>
          </a:p>
          <a:p>
            <a:pPr marL="687388" lvl="1" indent="-342900"/>
            <a:r>
              <a:rPr lang="en-US" dirty="0" smtClean="0"/>
              <a:t>$scope is the power of the controller(view model)</a:t>
            </a:r>
          </a:p>
          <a:p>
            <a:pPr marL="1144588" lvl="2"/>
            <a:r>
              <a:rPr lang="en-US" dirty="0" smtClean="0"/>
              <a:t>Use $watch for changes in model </a:t>
            </a:r>
          </a:p>
          <a:p>
            <a:pPr marL="687388" lvl="1" indent="-342900"/>
            <a:r>
              <a:rPr lang="en-US" dirty="0" smtClean="0"/>
              <a:t>Easy to test via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3995833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Highlights of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216" y="1288290"/>
            <a:ext cx="8293608" cy="3518656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Scaffolding and bootstrapping with Yeoman + angular generator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Controllers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Services and reason for them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Constants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$http provider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Simple grunt tasks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Unit testing with code coverage</a:t>
            </a:r>
          </a:p>
        </p:txBody>
      </p:sp>
    </p:spTree>
    <p:extLst>
      <p:ext uri="{BB962C8B-B14F-4D97-AF65-F5344CB8AC3E}">
        <p14:creationId xmlns:p14="http://schemas.microsoft.com/office/powerpoint/2010/main" val="2084344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Yeoman for scaffolding	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216" y="1288290"/>
            <a:ext cx="8293608" cy="2612253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Easily install a stack with yeoman + angular generators</a:t>
            </a:r>
          </a:p>
          <a:p>
            <a:pPr marL="687388" lvl="1" indent="-342900"/>
            <a:r>
              <a:rPr lang="en-US" dirty="0">
                <a:hlinkClick r:id="rId2"/>
              </a:rPr>
              <a:t>http://yeoman.io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687388" lvl="1" indent="-342900"/>
            <a:r>
              <a:rPr lang="en-US" dirty="0">
                <a:hlinkClick r:id="rId3"/>
              </a:rPr>
              <a:t>https://github.com/yeoman/generator-</a:t>
            </a:r>
            <a:r>
              <a:rPr lang="en-US" dirty="0" smtClean="0">
                <a:hlinkClick r:id="rId3"/>
              </a:rPr>
              <a:t>angular</a:t>
            </a:r>
            <a:endParaRPr lang="en-US" dirty="0" smtClean="0"/>
          </a:p>
          <a:p>
            <a:pPr marL="687388" lvl="1" indent="-342900"/>
            <a:r>
              <a:rPr lang="en-US" dirty="0">
                <a:hlinkClick r:id="rId4"/>
              </a:rPr>
              <a:t>http://yeoman.io/codelab/install-</a:t>
            </a:r>
            <a:r>
              <a:rPr lang="en-US" dirty="0" smtClean="0">
                <a:hlinkClick r:id="rId4"/>
              </a:rPr>
              <a:t>generators.html</a:t>
            </a:r>
            <a:endParaRPr lang="en-US" dirty="0" smtClean="0"/>
          </a:p>
          <a:p>
            <a:pPr marL="687388" lvl="1" indent="-342900"/>
            <a:r>
              <a:rPr lang="en-US" dirty="0">
                <a:hlinkClick r:id="rId5"/>
              </a:rPr>
              <a:t>http://yeoman.io/codelab/scaffold-</a:t>
            </a:r>
            <a:r>
              <a:rPr lang="en-US" dirty="0" smtClean="0">
                <a:hlinkClick r:id="rId5"/>
              </a:rPr>
              <a:t>app.html</a:t>
            </a:r>
            <a:r>
              <a:rPr lang="en-US" dirty="0" smtClean="0"/>
              <a:t> </a:t>
            </a:r>
            <a:endParaRPr lang="en-US" dirty="0" smtClean="0"/>
          </a:p>
          <a:p>
            <a:pPr marL="687388" lvl="1" indent="-3429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2412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smtClean="0"/>
              <a:t>Demo, DO IT LIVE!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74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essageSystems_Template_100114">
  <a:themeElements>
    <a:clrScheme name="Message Systems PPT Color Palette 1">
      <a:dk1>
        <a:srgbClr val="333333"/>
      </a:dk1>
      <a:lt1>
        <a:srgbClr val="FFFFFF"/>
      </a:lt1>
      <a:dk2>
        <a:srgbClr val="595959"/>
      </a:dk2>
      <a:lt2>
        <a:srgbClr val="D9D9D9"/>
      </a:lt2>
      <a:accent1>
        <a:srgbClr val="378CD2"/>
      </a:accent1>
      <a:accent2>
        <a:srgbClr val="0087A0"/>
      </a:accent2>
      <a:accent3>
        <a:srgbClr val="73A541"/>
      </a:accent3>
      <a:accent4>
        <a:srgbClr val="A5A5A5"/>
      </a:accent4>
      <a:accent5>
        <a:srgbClr val="FA9B3C"/>
      </a:accent5>
      <a:accent6>
        <a:srgbClr val="C832C8"/>
      </a:accent6>
      <a:hlink>
        <a:srgbClr val="378CD2"/>
      </a:hlink>
      <a:folHlink>
        <a:srgbClr val="C832C8"/>
      </a:folHlink>
    </a:clrScheme>
    <a:fontScheme name="Goog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j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R="0" defTabSz="914400" rtl="0" eaLnBrk="1" fontAlgn="base" latinLnBrk="0" hangingPunct="1">
          <a:lnSpc>
            <a:spcPct val="100000"/>
          </a:lnSpc>
          <a:spcBef>
            <a:spcPts val="300"/>
          </a:spcBef>
          <a:spcAft>
            <a:spcPts val="400"/>
          </a:spcAft>
          <a:buSzTx/>
          <a:tabLst/>
          <a:defRPr kumimoji="0" sz="2100" b="0" i="0" u="none" strike="noStrike" kern="0" cap="none" spc="0" normalizeH="0" baseline="0" noProof="0" dirty="0" smtClean="0">
            <a:ln>
              <a:noFill/>
            </a:ln>
            <a:solidFill>
              <a:schemeClr val="tx2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>
    <a:extraClrScheme>
      <a:clrScheme name="1_blank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5">
        <a:dk1>
          <a:srgbClr val="000000"/>
        </a:dk1>
        <a:lt1>
          <a:srgbClr val="FFFFFF"/>
        </a:lt1>
        <a:dk2>
          <a:srgbClr val="000000"/>
        </a:dk2>
        <a:lt2>
          <a:srgbClr val="003366"/>
        </a:lt2>
        <a:accent1>
          <a:srgbClr val="3366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0000"/>
        </a:accent6>
        <a:hlink>
          <a:srgbClr val="99CC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6">
        <a:dk1>
          <a:srgbClr val="000000"/>
        </a:dk1>
        <a:lt1>
          <a:srgbClr val="FFFFFF"/>
        </a:lt1>
        <a:dk2>
          <a:srgbClr val="000000"/>
        </a:dk2>
        <a:lt2>
          <a:srgbClr val="003366"/>
        </a:lt2>
        <a:accent1>
          <a:srgbClr val="3366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0000"/>
        </a:accent6>
        <a:hlink>
          <a:srgbClr val="99CC99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7">
        <a:dk1>
          <a:srgbClr val="000000"/>
        </a:dk1>
        <a:lt1>
          <a:srgbClr val="FFFFFF"/>
        </a:lt1>
        <a:dk2>
          <a:srgbClr val="204162"/>
        </a:dk2>
        <a:lt2>
          <a:srgbClr val="B2B2B2"/>
        </a:lt2>
        <a:accent1>
          <a:srgbClr val="336699"/>
        </a:accent1>
        <a:accent2>
          <a:srgbClr val="C0D5EA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AEC1D4"/>
        </a:accent6>
        <a:hlink>
          <a:srgbClr val="99CC99"/>
        </a:hlink>
        <a:folHlink>
          <a:srgbClr val="478F4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8">
        <a:dk1>
          <a:srgbClr val="00234C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1C4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9">
        <a:dk1>
          <a:srgbClr val="00234C"/>
        </a:dk1>
        <a:lt1>
          <a:srgbClr val="FFFFFF"/>
        </a:lt1>
        <a:dk2>
          <a:srgbClr val="00234C"/>
        </a:dk2>
        <a:lt2>
          <a:srgbClr val="5F5F5F"/>
        </a:lt2>
        <a:accent1>
          <a:srgbClr val="004B85"/>
        </a:accent1>
        <a:accent2>
          <a:srgbClr val="EEB30E"/>
        </a:accent2>
        <a:accent3>
          <a:srgbClr val="FFFFFF"/>
        </a:accent3>
        <a:accent4>
          <a:srgbClr val="001C40"/>
        </a:accent4>
        <a:accent5>
          <a:srgbClr val="AAB1C2"/>
        </a:accent5>
        <a:accent6>
          <a:srgbClr val="D8A20C"/>
        </a:accent6>
        <a:hlink>
          <a:srgbClr val="4F0044"/>
        </a:hlink>
        <a:folHlink>
          <a:srgbClr val="00554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MessageSystems_Template_100114.potx</Template>
  <TotalTime>1688</TotalTime>
  <Words>364</Words>
  <Application>Microsoft Macintosh PowerPoint</Application>
  <PresentationFormat>On-screen Show (4:3)</PresentationFormat>
  <Paragraphs>69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MessageSystems_Template_100114</vt:lpstr>
      <vt:lpstr>Getting Started with AngularJS</vt:lpstr>
      <vt:lpstr>Who am I? </vt:lpstr>
      <vt:lpstr>Sorry guys, no free sausage today</vt:lpstr>
      <vt:lpstr>Fun Facts</vt:lpstr>
      <vt:lpstr>AngularJS </vt:lpstr>
      <vt:lpstr>What is AngularJS?</vt:lpstr>
      <vt:lpstr>Highlights of demo</vt:lpstr>
      <vt:lpstr>Yeoman for scaffolding </vt:lpstr>
      <vt:lpstr>Demo, DO IT LIVE! </vt:lpstr>
      <vt:lpstr>Homework</vt:lpstr>
      <vt:lpstr>Resources 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Bob Evans</cp:lastModifiedBy>
  <cp:revision>274</cp:revision>
  <cp:lastPrinted>2005-04-28T18:06:56Z</cp:lastPrinted>
  <dcterms:created xsi:type="dcterms:W3CDTF">2012-12-27T14:53:04Z</dcterms:created>
  <dcterms:modified xsi:type="dcterms:W3CDTF">2014-10-07T02:49:29Z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Only">
    <vt:lpwstr>No</vt:lpwstr>
  </property>
  <property fmtid="{D5CDD505-2E9C-101B-9397-08002B2CF9AE}" pid="3" name="Expires">
    <vt:filetime>2007-10-28T07:00:00Z</vt:filetime>
  </property>
</Properties>
</file>