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2"/>
  </p:notesMasterIdLst>
  <p:sldIdLst>
    <p:sldId id="321" r:id="rId6"/>
    <p:sldId id="316" r:id="rId7"/>
    <p:sldId id="318" r:id="rId8"/>
    <p:sldId id="317" r:id="rId9"/>
    <p:sldId id="319" r:id="rId10"/>
    <p:sldId id="322" r:id="rId1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7">
          <p15:clr>
            <a:srgbClr val="A4A3A4"/>
          </p15:clr>
        </p15:guide>
        <p15:guide id="2" orient="horz" pos="3974">
          <p15:clr>
            <a:srgbClr val="A4A3A4"/>
          </p15:clr>
        </p15:guide>
        <p15:guide id="3" orient="horz" pos="799">
          <p15:clr>
            <a:srgbClr val="A4A3A4"/>
          </p15:clr>
        </p15:guide>
        <p15:guide id="4" pos="2880">
          <p15:clr>
            <a:srgbClr val="A4A3A4"/>
          </p15:clr>
        </p15:guide>
        <p15:guide id="5" pos="5545">
          <p15:clr>
            <a:srgbClr val="A4A3A4"/>
          </p15:clr>
        </p15:guide>
        <p15:guide id="6" pos="215">
          <p15:clr>
            <a:srgbClr val="A4A3A4"/>
          </p15:clr>
        </p15:guide>
        <p15:guide id="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102"/>
      </p:cViewPr>
      <p:guideLst>
        <p:guide orient="horz" pos="2387"/>
        <p:guide orient="horz" pos="3974"/>
        <p:guide orient="horz" pos="799"/>
        <p:guide pos="2880"/>
        <p:guide pos="5545"/>
        <p:guide pos="215"/>
        <p:guide/>
      </p:guideLst>
    </p:cSldViewPr>
  </p:slideViewPr>
  <p:notesTextViewPr>
    <p:cViewPr>
      <p:scale>
        <a:sx n="3" d="2"/>
        <a:sy n="3" d="2"/>
      </p:scale>
      <p:origin x="0" y="0"/>
    </p:cViewPr>
  </p:notesTextViewPr>
  <p:notesViewPr>
    <p:cSldViewPr>
      <p:cViewPr varScale="1">
        <p:scale>
          <a:sx n="84" d="100"/>
          <a:sy n="84" d="100"/>
        </p:scale>
        <p:origin x="233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D3AB3-657C-44D9-90EF-219E3607BCC4}" type="datetimeFigureOut">
              <a:rPr lang="de-DE" smtClean="0"/>
              <a:t>16.06.2021</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C0D17-3CDE-49EB-9344-C40FE929414D}" type="slidenum">
              <a:rPr lang="de-DE" smtClean="0"/>
              <a:t>‹Nº›</a:t>
            </a:fld>
            <a:endParaRPr lang="de-DE"/>
          </a:p>
        </p:txBody>
      </p:sp>
    </p:spTree>
    <p:extLst>
      <p:ext uri="{BB962C8B-B14F-4D97-AF65-F5344CB8AC3E}">
        <p14:creationId xmlns:p14="http://schemas.microsoft.com/office/powerpoint/2010/main" val="315544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3" Type="http://schemas.openxmlformats.org/officeDocument/2006/relationships/image" Target="../media/image7.jpeg"/><Relationship Id="rId18" Type="http://schemas.openxmlformats.org/officeDocument/2006/relationships/image" Target="Henriks%20Mini%202:Users:henrikschramm:Documents:enjoy%20design:Hubergroup_:Neue_PPT_Pr&#228;sentation:Bilder_quadratisch:9.jpg" TargetMode="External"/><Relationship Id="rId26" Type="http://schemas.openxmlformats.org/officeDocument/2006/relationships/image" Target="Henriks%20Mini%202:Users:henrikschramm:Documents:enjoy%20design:Hubergroup_:Neue_PPT_Pr&#228;sentation:Bilder_quadratisch:17+.jpg" TargetMode="External"/><Relationship Id="rId21" Type="http://schemas.openxmlformats.org/officeDocument/2006/relationships/image" Target="../media/image11.jpeg"/><Relationship Id="rId34" Type="http://schemas.openxmlformats.org/officeDocument/2006/relationships/image" Target="Henriks%20Mini%202:Users:henrikschramm:Documents:enjoy%20design:Hubergroup_:Neue_PPT_Pr&#228;sentation:33.jpg" TargetMode="External"/><Relationship Id="rId7" Type="http://schemas.openxmlformats.org/officeDocument/2006/relationships/image" Target="../media/image4.jpeg"/><Relationship Id="rId12" Type="http://schemas.openxmlformats.org/officeDocument/2006/relationships/image" Target="Henriks%20Mini%202:Users:henrikschramm:Documents:enjoy%20design:Hubergroup_:Neue_PPT_Pr&#228;sentation:Bilder_quadratisch:5.jpg" TargetMode="External"/><Relationship Id="rId17" Type="http://schemas.openxmlformats.org/officeDocument/2006/relationships/image" Target="../media/image9.jpeg"/><Relationship Id="rId25" Type="http://schemas.openxmlformats.org/officeDocument/2006/relationships/image" Target="../media/image13.jpeg"/><Relationship Id="rId33" Type="http://schemas.openxmlformats.org/officeDocument/2006/relationships/image" Target="../media/image17.jpeg"/><Relationship Id="rId2" Type="http://schemas.openxmlformats.org/officeDocument/2006/relationships/image" Target="../media/image1.png"/><Relationship Id="rId16" Type="http://schemas.openxmlformats.org/officeDocument/2006/relationships/image" Target="Henriks%20Mini%202:Users:henrikschramm:Documents:enjoy%20design:Hubergroup_:Neue_PPT_Pr&#228;sentation:Bilder_quadratisch:8.jpg" TargetMode="External"/><Relationship Id="rId20" Type="http://schemas.openxmlformats.org/officeDocument/2006/relationships/image" Target="Henriks%20Mini%202:Users:henrikschramm:Documents:enjoy%20design:Hubergroup_:Neue_PPT_Pr&#228;sentation:Bilder_quadratisch:12.jpg" TargetMode="External"/><Relationship Id="rId29"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Henriks%20Mini%202:Users:henrikschramm:Documents:enjoy%20design:Hubergroup_:Neue_PPT_Pr&#228;sentation:Bilder_quadratisch:2.jpg" TargetMode="External"/><Relationship Id="rId11" Type="http://schemas.openxmlformats.org/officeDocument/2006/relationships/image" Target="../media/image6.jpeg"/><Relationship Id="rId24" Type="http://schemas.openxmlformats.org/officeDocument/2006/relationships/image" Target="Henriks%20Mini%202:Users:henrikschramm:Documents:enjoy%20design:Hubergroup_:Neue_PPT_Pr&#228;sentation:Bilder_quadratisch:15.jpg" TargetMode="External"/><Relationship Id="rId32" Type="http://schemas.openxmlformats.org/officeDocument/2006/relationships/image" Target="Henriks%20Mini%202:Users:henrikschramm:Documents:enjoy%20design:Hubergroup_:Neue_PPT_Pr&#228;sentation:Bilder_quadratisch:Neuer%20Ordner:16.jpg" TargetMode="External"/><Relationship Id="rId37" Type="http://schemas.openxmlformats.org/officeDocument/2006/relationships/image" Target="../media/image19.png"/><Relationship Id="rId5" Type="http://schemas.openxmlformats.org/officeDocument/2006/relationships/image" Target="../media/image3.jpeg"/><Relationship Id="rId15" Type="http://schemas.openxmlformats.org/officeDocument/2006/relationships/image" Target="../media/image8.jpeg"/><Relationship Id="rId23" Type="http://schemas.openxmlformats.org/officeDocument/2006/relationships/image" Target="../media/image12.jpeg"/><Relationship Id="rId28" Type="http://schemas.openxmlformats.org/officeDocument/2006/relationships/image" Target="Henriks%20Mini%202:Users:henrikschramm:Documents:enjoy%20design:Hubergroup_:Neue_PPT_Pr&#228;sentation:Bilder_quadratisch:22.jpg" TargetMode="External"/><Relationship Id="rId36" Type="http://schemas.openxmlformats.org/officeDocument/2006/relationships/image" Target="Henriks%20Mini%202:Users:henrikschramm:Documents:enjoy%20design:Hubergroup_:Neue_PPT_Pr&#228;sentation:Bilder_quadratisch:32.jpg" TargetMode="External"/><Relationship Id="rId10" Type="http://schemas.openxmlformats.org/officeDocument/2006/relationships/image" Target="Henriks%20Mini%202:Users:henrikschramm:Documents:enjoy%20design:Hubergroup_:Neue_PPT_Pr&#228;sentation:Bilder_quadratisch:4.jpg" TargetMode="External"/><Relationship Id="rId19" Type="http://schemas.openxmlformats.org/officeDocument/2006/relationships/image" Target="../media/image10.jpeg"/><Relationship Id="rId31" Type="http://schemas.openxmlformats.org/officeDocument/2006/relationships/image" Target="../media/image16.jpeg"/><Relationship Id="rId4" Type="http://schemas.openxmlformats.org/officeDocument/2006/relationships/image" Target="Henriks%20Mini%202:Users:henrikschramm:Documents:enjoy%20design:Hubergroup_:Neue_PPT_Pr&#228;sentation:Bilder_quadratisch:1.jpg" TargetMode="External"/><Relationship Id="rId9" Type="http://schemas.openxmlformats.org/officeDocument/2006/relationships/image" Target="../media/image5.jpeg"/><Relationship Id="rId14" Type="http://schemas.openxmlformats.org/officeDocument/2006/relationships/image" Target="Henriks%20Mini%202:Users:henrikschramm:Documents:enjoy%20design:Hubergroup_:Neue_PPT_Pr&#228;sentation:Bilder_quadratisch:6.jpg" TargetMode="External"/><Relationship Id="rId22" Type="http://schemas.openxmlformats.org/officeDocument/2006/relationships/image" Target="Henriks%20Mini%202:Users:henrikschramm:Documents:enjoy%20design:Hubergroup_:Neue_PPT_Pr&#228;sentation:Bilder_quadratisch:14.jpg" TargetMode="External"/><Relationship Id="rId27" Type="http://schemas.openxmlformats.org/officeDocument/2006/relationships/image" Target="../media/image14.jpeg"/><Relationship Id="rId30" Type="http://schemas.openxmlformats.org/officeDocument/2006/relationships/image" Target="Henriks%20Mini%202:Users:henrikschramm:Documents:enjoy%20design:Hubergroup_:Neue_PPT_Pr&#228;sentation:Bilder_quadratisch:26.jpg" TargetMode="External"/><Relationship Id="rId35" Type="http://schemas.openxmlformats.org/officeDocument/2006/relationships/image" Target="../media/image18.jpeg"/><Relationship Id="rId8" Type="http://schemas.openxmlformats.org/officeDocument/2006/relationships/image" Target="Henriks%20Mini%202:Users:henrikschramm:Documents:enjoy%20design:Hubergroup_:Neue_PPT_Pr&#228;sentation:Bilder_quadratisch:3.jpg" TargetMode="External"/><Relationship Id="rId3"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rz Deckblatt">
    <p:spTree>
      <p:nvGrpSpPr>
        <p:cNvPr id="1" name=""/>
        <p:cNvGrpSpPr/>
        <p:nvPr/>
      </p:nvGrpSpPr>
      <p:grpSpPr>
        <a:xfrm>
          <a:off x="0" y="0"/>
          <a:ext cx="0" cy="0"/>
          <a:chOff x="0" y="0"/>
          <a:chExt cx="0" cy="0"/>
        </a:xfrm>
      </p:grpSpPr>
      <p:pic>
        <p:nvPicPr>
          <p:cNvPr id="7" name="Grafik 6" descr="PPTX_Header_grau.png"/>
          <p:cNvPicPr>
            <a:picLocks noChangeAspect="1"/>
          </p:cNvPicPr>
          <p:nvPr userDrawn="1"/>
        </p:nvPicPr>
        <p:blipFill>
          <a:blip r:embed="rId2" cstate="print"/>
          <a:stretch>
            <a:fillRect/>
          </a:stretch>
        </p:blipFill>
        <p:spPr>
          <a:xfrm>
            <a:off x="1" y="-1"/>
            <a:ext cx="9143998" cy="1100571"/>
          </a:xfrm>
          <a:prstGeom prst="rect">
            <a:avLst/>
          </a:prstGeom>
        </p:spPr>
      </p:pic>
      <p:grpSp>
        <p:nvGrpSpPr>
          <p:cNvPr id="29" name="Gruppieren 28"/>
          <p:cNvGrpSpPr>
            <a:grpSpLocks noChangeAspect="1"/>
          </p:cNvGrpSpPr>
          <p:nvPr userDrawn="1"/>
        </p:nvGrpSpPr>
        <p:grpSpPr>
          <a:xfrm>
            <a:off x="5472120" y="1268413"/>
            <a:ext cx="3331043" cy="5023368"/>
            <a:chOff x="5203282" y="1124744"/>
            <a:chExt cx="3580711" cy="5399880"/>
          </a:xfrm>
        </p:grpSpPr>
        <p:pic>
          <p:nvPicPr>
            <p:cNvPr id="8" name="Picture 46" descr="Henriks Mini 2:Users:henrikschramm:Documents:enjoy design:Hubergroup_:Neue_PPT_Präsentation:Bilder_quadratisch:1.jpg"/>
            <p:cNvPicPr>
              <a:picLocks noChangeAspect="1" noChangeArrowheads="1"/>
            </p:cNvPicPr>
            <p:nvPr userDrawn="1"/>
          </p:nvPicPr>
          <p:blipFill>
            <a:blip r:embed="rId3" r:link="rId4" cstate="print"/>
            <a:srcRect/>
            <a:stretch>
              <a:fillRect/>
            </a:stretch>
          </p:blipFill>
          <p:spPr bwMode="auto">
            <a:xfrm>
              <a:off x="6121112" y="3857772"/>
              <a:ext cx="860275" cy="858951"/>
            </a:xfrm>
            <a:prstGeom prst="rect">
              <a:avLst/>
            </a:prstGeom>
            <a:noFill/>
            <a:ln w="9525">
              <a:noFill/>
              <a:miter lim="800000"/>
              <a:headEnd/>
              <a:tailEnd/>
            </a:ln>
          </p:spPr>
        </p:pic>
        <p:pic>
          <p:nvPicPr>
            <p:cNvPr id="9" name="Picture 47" descr="Henriks Mini 2:Users:henrikschramm:Documents:enjoy design:Hubergroup_:Neue_PPT_Präsentation:Bilder_quadratisch:2.jpg"/>
            <p:cNvPicPr>
              <a:picLocks noChangeAspect="1" noChangeArrowheads="1"/>
            </p:cNvPicPr>
            <p:nvPr userDrawn="1"/>
          </p:nvPicPr>
          <p:blipFill>
            <a:blip r:embed="rId5" r:link="rId6" cstate="print"/>
            <a:srcRect/>
            <a:stretch>
              <a:fillRect/>
            </a:stretch>
          </p:blipFill>
          <p:spPr bwMode="auto">
            <a:xfrm>
              <a:off x="7923718" y="5664349"/>
              <a:ext cx="860275" cy="860275"/>
            </a:xfrm>
            <a:prstGeom prst="rect">
              <a:avLst/>
            </a:prstGeom>
            <a:noFill/>
            <a:ln w="9525">
              <a:noFill/>
              <a:miter lim="800000"/>
              <a:headEnd/>
              <a:tailEnd/>
            </a:ln>
          </p:spPr>
        </p:pic>
        <p:pic>
          <p:nvPicPr>
            <p:cNvPr id="10" name="Picture 48" descr="Henriks Mini 2:Users:henrikschramm:Documents:enjoy design:Hubergroup_:Neue_PPT_Präsentation:Bilder_quadratisch:3.jpg"/>
            <p:cNvPicPr>
              <a:picLocks noChangeAspect="1" noChangeArrowheads="1"/>
            </p:cNvPicPr>
            <p:nvPr userDrawn="1"/>
          </p:nvPicPr>
          <p:blipFill>
            <a:blip r:embed="rId7" r:link="rId8" cstate="print"/>
            <a:srcRect/>
            <a:stretch>
              <a:fillRect/>
            </a:stretch>
          </p:blipFill>
          <p:spPr bwMode="auto">
            <a:xfrm>
              <a:off x="7023738" y="4764369"/>
              <a:ext cx="860275" cy="860275"/>
            </a:xfrm>
            <a:prstGeom prst="rect">
              <a:avLst/>
            </a:prstGeom>
            <a:noFill/>
            <a:ln w="9525">
              <a:noFill/>
              <a:miter lim="800000"/>
              <a:headEnd/>
              <a:tailEnd/>
            </a:ln>
          </p:spPr>
        </p:pic>
        <p:pic>
          <p:nvPicPr>
            <p:cNvPr id="11" name="Picture 49" descr="Henriks Mini 2:Users:henrikschramm:Documents:enjoy design:Hubergroup_:Neue_PPT_Präsentation:Bilder_quadratisch:4.jpg"/>
            <p:cNvPicPr>
              <a:picLocks noChangeAspect="1" noChangeArrowheads="1"/>
            </p:cNvPicPr>
            <p:nvPr userDrawn="1"/>
          </p:nvPicPr>
          <p:blipFill>
            <a:blip r:embed="rId9" r:link="rId10" cstate="print"/>
            <a:srcRect/>
            <a:stretch>
              <a:fillRect/>
            </a:stretch>
          </p:blipFill>
          <p:spPr bwMode="auto">
            <a:xfrm>
              <a:off x="5203926" y="5664349"/>
              <a:ext cx="860275" cy="860275"/>
            </a:xfrm>
            <a:prstGeom prst="rect">
              <a:avLst/>
            </a:prstGeom>
            <a:noFill/>
            <a:ln w="9525">
              <a:noFill/>
              <a:miter lim="800000"/>
              <a:headEnd/>
              <a:tailEnd/>
            </a:ln>
          </p:spPr>
        </p:pic>
        <p:pic>
          <p:nvPicPr>
            <p:cNvPr id="12" name="Picture 50" descr="Henriks Mini 2:Users:henrikschramm:Documents:enjoy design:Hubergroup_:Neue_PPT_Präsentation:Bilder_quadratisch:5.jpg"/>
            <p:cNvPicPr>
              <a:picLocks noChangeAspect="1" noChangeArrowheads="1"/>
            </p:cNvPicPr>
            <p:nvPr userDrawn="1"/>
          </p:nvPicPr>
          <p:blipFill>
            <a:blip r:embed="rId11" r:link="rId12" cstate="print"/>
            <a:srcRect/>
            <a:stretch>
              <a:fillRect/>
            </a:stretch>
          </p:blipFill>
          <p:spPr bwMode="auto">
            <a:xfrm>
              <a:off x="7923718" y="3855125"/>
              <a:ext cx="860275" cy="858951"/>
            </a:xfrm>
            <a:prstGeom prst="rect">
              <a:avLst/>
            </a:prstGeom>
            <a:noFill/>
            <a:ln w="9525">
              <a:noFill/>
              <a:miter lim="800000"/>
              <a:headEnd/>
              <a:tailEnd/>
            </a:ln>
          </p:spPr>
        </p:pic>
        <p:pic>
          <p:nvPicPr>
            <p:cNvPr id="13" name="Picture 51" descr="Henriks Mini 2:Users:henrikschramm:Documents:enjoy design:Hubergroup_:Neue_PPT_Präsentation:Bilder_quadratisch:6.jpg"/>
            <p:cNvPicPr>
              <a:picLocks noChangeAspect="1" noChangeArrowheads="1"/>
            </p:cNvPicPr>
            <p:nvPr userDrawn="1"/>
          </p:nvPicPr>
          <p:blipFill>
            <a:blip r:embed="rId13" r:link="rId14" cstate="print"/>
            <a:srcRect/>
            <a:stretch>
              <a:fillRect/>
            </a:stretch>
          </p:blipFill>
          <p:spPr bwMode="auto">
            <a:xfrm>
              <a:off x="7923718" y="2939263"/>
              <a:ext cx="860275" cy="860275"/>
            </a:xfrm>
            <a:prstGeom prst="rect">
              <a:avLst/>
            </a:prstGeom>
            <a:noFill/>
            <a:ln w="9525">
              <a:noFill/>
              <a:miter lim="800000"/>
              <a:headEnd/>
              <a:tailEnd/>
            </a:ln>
          </p:spPr>
        </p:pic>
        <p:pic>
          <p:nvPicPr>
            <p:cNvPr id="14" name="Picture 53" descr="Henriks Mini 2:Users:henrikschramm:Documents:enjoy design:Hubergroup_:Neue_PPT_Präsentation:Bilder_quadratisch:8.jpg"/>
            <p:cNvPicPr>
              <a:picLocks noChangeAspect="1" noChangeArrowheads="1"/>
            </p:cNvPicPr>
            <p:nvPr userDrawn="1"/>
          </p:nvPicPr>
          <p:blipFill>
            <a:blip r:embed="rId15" r:link="rId16" cstate="print"/>
            <a:srcRect/>
            <a:stretch>
              <a:fillRect/>
            </a:stretch>
          </p:blipFill>
          <p:spPr bwMode="auto">
            <a:xfrm>
              <a:off x="6115818" y="5664349"/>
              <a:ext cx="860275" cy="860275"/>
            </a:xfrm>
            <a:prstGeom prst="rect">
              <a:avLst/>
            </a:prstGeom>
            <a:noFill/>
            <a:ln w="9525">
              <a:noFill/>
              <a:miter lim="800000"/>
              <a:headEnd/>
              <a:tailEnd/>
            </a:ln>
          </p:spPr>
        </p:pic>
        <p:pic>
          <p:nvPicPr>
            <p:cNvPr id="15" name="Picture 54" descr="Henriks Mini 2:Users:henrikschramm:Documents:enjoy design:Hubergroup_:Neue_PPT_Präsentation:Bilder_quadratisch:9.jpg"/>
            <p:cNvPicPr>
              <a:picLocks noChangeAspect="1" noChangeArrowheads="1"/>
            </p:cNvPicPr>
            <p:nvPr userDrawn="1"/>
          </p:nvPicPr>
          <p:blipFill>
            <a:blip r:embed="rId17" r:link="rId18" cstate="print"/>
            <a:srcRect/>
            <a:stretch>
              <a:fillRect/>
            </a:stretch>
          </p:blipFill>
          <p:spPr bwMode="auto">
            <a:xfrm>
              <a:off x="5203926" y="4764369"/>
              <a:ext cx="860275" cy="860275"/>
            </a:xfrm>
            <a:prstGeom prst="rect">
              <a:avLst/>
            </a:prstGeom>
            <a:noFill/>
            <a:ln w="9525">
              <a:noFill/>
              <a:miter lim="800000"/>
              <a:headEnd/>
              <a:tailEnd/>
            </a:ln>
          </p:spPr>
        </p:pic>
        <p:pic>
          <p:nvPicPr>
            <p:cNvPr id="16" name="Picture 55" descr="Henriks Mini 2:Users:henrikschramm:Documents:enjoy design:Hubergroup_:Neue_PPT_Präsentation:Bilder_quadratisch:12.jpg"/>
            <p:cNvPicPr>
              <a:picLocks noChangeAspect="1" noChangeArrowheads="1"/>
            </p:cNvPicPr>
            <p:nvPr userDrawn="1"/>
          </p:nvPicPr>
          <p:blipFill>
            <a:blip r:embed="rId19" r:link="rId20" cstate="print"/>
            <a:srcRect/>
            <a:stretch>
              <a:fillRect/>
            </a:stretch>
          </p:blipFill>
          <p:spPr bwMode="auto">
            <a:xfrm>
              <a:off x="5203926" y="3855125"/>
              <a:ext cx="860275" cy="858951"/>
            </a:xfrm>
            <a:prstGeom prst="rect">
              <a:avLst/>
            </a:prstGeom>
            <a:noFill/>
            <a:ln w="9525">
              <a:noFill/>
              <a:miter lim="800000"/>
              <a:headEnd/>
              <a:tailEnd/>
            </a:ln>
          </p:spPr>
        </p:pic>
        <p:pic>
          <p:nvPicPr>
            <p:cNvPr id="17" name="Picture 56" descr="Henriks Mini 2:Users:henrikschramm:Documents:enjoy design:Hubergroup_:Neue_PPT_Präsentation:Bilder_quadratisch:14.jpg"/>
            <p:cNvPicPr>
              <a:picLocks noChangeAspect="1" noChangeArrowheads="1"/>
            </p:cNvPicPr>
            <p:nvPr userDrawn="1"/>
          </p:nvPicPr>
          <p:blipFill>
            <a:blip r:embed="rId21" r:link="rId22" cstate="print"/>
            <a:srcRect/>
            <a:stretch>
              <a:fillRect/>
            </a:stretch>
          </p:blipFill>
          <p:spPr bwMode="auto">
            <a:xfrm>
              <a:off x="6106553" y="2024724"/>
              <a:ext cx="860275" cy="860275"/>
            </a:xfrm>
            <a:prstGeom prst="rect">
              <a:avLst/>
            </a:prstGeom>
            <a:noFill/>
            <a:ln w="9525">
              <a:noFill/>
              <a:miter lim="800000"/>
              <a:headEnd/>
              <a:tailEnd/>
            </a:ln>
          </p:spPr>
        </p:pic>
        <p:pic>
          <p:nvPicPr>
            <p:cNvPr id="18" name="Picture 57" descr="Henriks Mini 2:Users:henrikschramm:Documents:enjoy design:Hubergroup_:Neue_PPT_Präsentation:Bilder_quadratisch:15.jpg"/>
            <p:cNvPicPr>
              <a:picLocks noChangeAspect="1" noChangeArrowheads="1"/>
            </p:cNvPicPr>
            <p:nvPr userDrawn="1"/>
          </p:nvPicPr>
          <p:blipFill>
            <a:blip r:embed="rId23" r:link="rId24" cstate="print"/>
            <a:srcRect/>
            <a:stretch>
              <a:fillRect/>
            </a:stretch>
          </p:blipFill>
          <p:spPr bwMode="auto">
            <a:xfrm>
              <a:off x="5203926" y="2024724"/>
              <a:ext cx="860275" cy="860275"/>
            </a:xfrm>
            <a:prstGeom prst="rect">
              <a:avLst/>
            </a:prstGeom>
            <a:noFill/>
            <a:ln w="9525">
              <a:noFill/>
              <a:miter lim="800000"/>
              <a:headEnd/>
              <a:tailEnd/>
            </a:ln>
          </p:spPr>
        </p:pic>
        <p:pic>
          <p:nvPicPr>
            <p:cNvPr id="19" name="Picture 58" descr="Henriks Mini 2:Users:henrikschramm:Documents:enjoy design:Hubergroup_:Neue_PPT_Präsentation:Bilder_quadratisch:17+.jpg"/>
            <p:cNvPicPr>
              <a:picLocks noChangeAspect="1" noChangeArrowheads="1"/>
            </p:cNvPicPr>
            <p:nvPr userDrawn="1"/>
          </p:nvPicPr>
          <p:blipFill>
            <a:blip r:embed="rId25" r:link="rId26" cstate="print"/>
            <a:srcRect/>
            <a:stretch>
              <a:fillRect/>
            </a:stretch>
          </p:blipFill>
          <p:spPr bwMode="auto">
            <a:xfrm>
              <a:off x="6114494" y="2944557"/>
              <a:ext cx="856305" cy="856304"/>
            </a:xfrm>
            <a:prstGeom prst="rect">
              <a:avLst/>
            </a:prstGeom>
            <a:noFill/>
            <a:ln w="9525">
              <a:noFill/>
              <a:miter lim="800000"/>
              <a:headEnd/>
              <a:tailEnd/>
            </a:ln>
          </p:spPr>
        </p:pic>
        <p:pic>
          <p:nvPicPr>
            <p:cNvPr id="20" name="Picture 59" descr="Henriks Mini 2:Users:henrikschramm:Documents:enjoy design:Hubergroup_:Neue_PPT_Präsentation:Bilder_quadratisch:22.jpg"/>
            <p:cNvPicPr>
              <a:picLocks noChangeAspect="1" noChangeArrowheads="1"/>
            </p:cNvPicPr>
            <p:nvPr userDrawn="1"/>
          </p:nvPicPr>
          <p:blipFill>
            <a:blip r:embed="rId27" r:link="rId28" cstate="print"/>
            <a:srcRect/>
            <a:stretch>
              <a:fillRect/>
            </a:stretch>
          </p:blipFill>
          <p:spPr bwMode="auto">
            <a:xfrm>
              <a:off x="6114494" y="4764369"/>
              <a:ext cx="858952" cy="860275"/>
            </a:xfrm>
            <a:prstGeom prst="rect">
              <a:avLst/>
            </a:prstGeom>
            <a:noFill/>
            <a:ln w="9525">
              <a:noFill/>
              <a:miter lim="800000"/>
              <a:headEnd/>
              <a:tailEnd/>
            </a:ln>
          </p:spPr>
        </p:pic>
        <p:pic>
          <p:nvPicPr>
            <p:cNvPr id="21" name="Picture 61" descr="Henriks Mini 2:Users:henrikschramm:Documents:enjoy design:Hubergroup_:Neue_PPT_Präsentation:Bilder_quadratisch:26.jpg"/>
            <p:cNvPicPr>
              <a:picLocks noChangeAspect="1" noChangeArrowheads="1"/>
            </p:cNvPicPr>
            <p:nvPr userDrawn="1"/>
          </p:nvPicPr>
          <p:blipFill>
            <a:blip r:embed="rId29" r:link="rId30" cstate="print"/>
            <a:srcRect/>
            <a:stretch>
              <a:fillRect/>
            </a:stretch>
          </p:blipFill>
          <p:spPr bwMode="auto">
            <a:xfrm>
              <a:off x="7923718" y="4761722"/>
              <a:ext cx="860275" cy="860275"/>
            </a:xfrm>
            <a:prstGeom prst="rect">
              <a:avLst/>
            </a:prstGeom>
            <a:noFill/>
            <a:ln w="9525">
              <a:noFill/>
              <a:miter lim="800000"/>
              <a:headEnd/>
              <a:tailEnd/>
            </a:ln>
          </p:spPr>
        </p:pic>
        <p:sp>
          <p:nvSpPr>
            <p:cNvPr id="22" name="Rectangle 63"/>
            <p:cNvSpPr>
              <a:spLocks noChangeArrowheads="1"/>
            </p:cNvSpPr>
            <p:nvPr userDrawn="1"/>
          </p:nvSpPr>
          <p:spPr bwMode="auto">
            <a:xfrm>
              <a:off x="5203926" y="2932645"/>
              <a:ext cx="860275" cy="860275"/>
            </a:xfrm>
            <a:prstGeom prst="rect">
              <a:avLst/>
            </a:prstGeom>
            <a:solidFill>
              <a:srgbClr val="C10051"/>
            </a:solidFill>
            <a:ln w="9525">
              <a:noFill/>
              <a:miter lim="800000"/>
              <a:headEnd/>
              <a:tailEnd/>
            </a:ln>
          </p:spPr>
          <p:txBody>
            <a:bodyPr wrap="none" anchor="ctr"/>
            <a:lstStyle/>
            <a:p>
              <a:pPr fontAlgn="auto">
                <a:spcBef>
                  <a:spcPts val="0"/>
                </a:spcBef>
                <a:spcAft>
                  <a:spcPts val="0"/>
                </a:spcAft>
                <a:defRPr/>
              </a:pPr>
              <a:endParaRPr lang="de-DE">
                <a:latin typeface="+mn-lt"/>
                <a:ea typeface="+mn-ea"/>
              </a:endParaRPr>
            </a:p>
          </p:txBody>
        </p:sp>
        <p:sp>
          <p:nvSpPr>
            <p:cNvPr id="23" name="Rectangle 64"/>
            <p:cNvSpPr>
              <a:spLocks noChangeArrowheads="1"/>
            </p:cNvSpPr>
            <p:nvPr userDrawn="1"/>
          </p:nvSpPr>
          <p:spPr bwMode="auto">
            <a:xfrm>
              <a:off x="7023738" y="5664349"/>
              <a:ext cx="860275" cy="860275"/>
            </a:xfrm>
            <a:prstGeom prst="rect">
              <a:avLst/>
            </a:prstGeom>
            <a:solidFill>
              <a:srgbClr val="0099DD"/>
            </a:solidFill>
            <a:ln w="9525">
              <a:noFill/>
              <a:miter lim="800000"/>
              <a:headEnd/>
              <a:tailEnd/>
            </a:ln>
          </p:spPr>
          <p:txBody>
            <a:bodyPr wrap="none" anchor="ctr"/>
            <a:lstStyle/>
            <a:p>
              <a:pPr fontAlgn="auto">
                <a:spcBef>
                  <a:spcPts val="0"/>
                </a:spcBef>
                <a:spcAft>
                  <a:spcPts val="0"/>
                </a:spcAft>
                <a:defRPr/>
              </a:pPr>
              <a:endParaRPr lang="de-DE">
                <a:latin typeface="+mn-lt"/>
                <a:ea typeface="+mn-ea"/>
              </a:endParaRPr>
            </a:p>
          </p:txBody>
        </p:sp>
        <p:sp>
          <p:nvSpPr>
            <p:cNvPr id="24" name="Rectangle 65"/>
            <p:cNvSpPr>
              <a:spLocks noChangeArrowheads="1"/>
            </p:cNvSpPr>
            <p:nvPr userDrawn="1"/>
          </p:nvSpPr>
          <p:spPr bwMode="auto">
            <a:xfrm>
              <a:off x="5203282" y="1124744"/>
              <a:ext cx="860275" cy="860275"/>
            </a:xfrm>
            <a:prstGeom prst="rect">
              <a:avLst/>
            </a:prstGeom>
            <a:solidFill>
              <a:srgbClr val="FFFF00"/>
            </a:solidFill>
            <a:ln w="9525">
              <a:noFill/>
              <a:miter lim="800000"/>
              <a:headEnd/>
              <a:tailEnd/>
            </a:ln>
          </p:spPr>
          <p:txBody>
            <a:bodyPr wrap="none" anchor="ctr"/>
            <a:lstStyle/>
            <a:p>
              <a:pPr fontAlgn="auto">
                <a:spcBef>
                  <a:spcPts val="0"/>
                </a:spcBef>
                <a:spcAft>
                  <a:spcPts val="0"/>
                </a:spcAft>
                <a:defRPr/>
              </a:pPr>
              <a:endParaRPr lang="de-DE">
                <a:latin typeface="+mn-lt"/>
                <a:ea typeface="+mn-ea"/>
              </a:endParaRPr>
            </a:p>
          </p:txBody>
        </p:sp>
        <p:pic>
          <p:nvPicPr>
            <p:cNvPr id="25" name="Picture 66" descr="Henriks Mini 2:Users:henrikschramm:Documents:enjoy design:Hubergroup_:Neue_PPT_Präsentation:Bilder_quadratisch:Neuer Ordner:16.jpg"/>
            <p:cNvPicPr>
              <a:picLocks noChangeAspect="1" noChangeArrowheads="1"/>
            </p:cNvPicPr>
            <p:nvPr userDrawn="1"/>
          </p:nvPicPr>
          <p:blipFill>
            <a:blip r:embed="rId31" r:link="rId32" cstate="print"/>
            <a:srcRect/>
            <a:stretch>
              <a:fillRect/>
            </a:stretch>
          </p:blipFill>
          <p:spPr bwMode="auto">
            <a:xfrm>
              <a:off x="6114494" y="1124744"/>
              <a:ext cx="857628" cy="858952"/>
            </a:xfrm>
            <a:prstGeom prst="rect">
              <a:avLst/>
            </a:prstGeom>
            <a:noFill/>
            <a:ln w="9525">
              <a:noFill/>
              <a:miter lim="800000"/>
              <a:headEnd/>
              <a:tailEnd/>
            </a:ln>
          </p:spPr>
        </p:pic>
        <p:pic>
          <p:nvPicPr>
            <p:cNvPr id="26" name="Picture 67" descr="Henriks Mini 2:Users:henrikschramm:Documents:enjoy design:Hubergroup_:Neue_PPT_Präsentation:33.jpg"/>
            <p:cNvPicPr>
              <a:picLocks noChangeAspect="1" noChangeArrowheads="1"/>
            </p:cNvPicPr>
            <p:nvPr userDrawn="1"/>
          </p:nvPicPr>
          <p:blipFill>
            <a:blip r:embed="rId33" r:link="rId34" cstate="print"/>
            <a:srcRect/>
            <a:stretch>
              <a:fillRect/>
            </a:stretch>
          </p:blipFill>
          <p:spPr bwMode="auto">
            <a:xfrm>
              <a:off x="7017120" y="2939263"/>
              <a:ext cx="858952" cy="858951"/>
            </a:xfrm>
            <a:prstGeom prst="rect">
              <a:avLst/>
            </a:prstGeom>
            <a:noFill/>
            <a:ln w="9525">
              <a:noFill/>
              <a:miter lim="800000"/>
              <a:headEnd/>
              <a:tailEnd/>
            </a:ln>
          </p:spPr>
        </p:pic>
        <p:pic>
          <p:nvPicPr>
            <p:cNvPr id="27" name="Picture 68" descr="Henriks Mini 2:Users:henrikschramm:Documents:enjoy design:Hubergroup_:Neue_PPT_Präsentation:Bilder_quadratisch:32.jpg"/>
            <p:cNvPicPr>
              <a:picLocks noChangeAspect="1" noChangeArrowheads="1"/>
            </p:cNvPicPr>
            <p:nvPr userDrawn="1"/>
          </p:nvPicPr>
          <p:blipFill>
            <a:blip r:embed="rId35" r:link="rId36" cstate="print"/>
            <a:srcRect/>
            <a:stretch>
              <a:fillRect/>
            </a:stretch>
          </p:blipFill>
          <p:spPr bwMode="auto">
            <a:xfrm>
              <a:off x="7021091" y="3855125"/>
              <a:ext cx="858951" cy="858951"/>
            </a:xfrm>
            <a:prstGeom prst="rect">
              <a:avLst/>
            </a:prstGeom>
            <a:noFill/>
            <a:ln w="9525">
              <a:noFill/>
              <a:miter lim="800000"/>
              <a:headEnd/>
              <a:tailEnd/>
            </a:ln>
          </p:spPr>
        </p:pic>
        <p:pic>
          <p:nvPicPr>
            <p:cNvPr id="28" name="Grafik 27"/>
            <p:cNvPicPr>
              <a:picLocks noChangeAspect="1"/>
            </p:cNvPicPr>
            <p:nvPr userDrawn="1"/>
          </p:nvPicPr>
          <p:blipFill>
            <a:blip r:embed="rId37" cstate="print">
              <a:extLst>
                <a:ext uri="{28A0092B-C50C-407E-A947-70E740481C1C}">
                  <a14:useLocalDpi xmlns:a14="http://schemas.microsoft.com/office/drawing/2010/main" val="0"/>
                </a:ext>
              </a:extLst>
            </a:blip>
            <a:stretch>
              <a:fillRect/>
            </a:stretch>
          </p:blipFill>
          <p:spPr>
            <a:xfrm>
              <a:off x="7017120" y="1128199"/>
              <a:ext cx="1756800" cy="1756800"/>
            </a:xfrm>
            <a:prstGeom prst="rect">
              <a:avLst/>
            </a:prstGeom>
          </p:spPr>
        </p:pic>
      </p:grpSp>
    </p:spTree>
    <p:extLst>
      <p:ext uri="{BB962C8B-B14F-4D97-AF65-F5344CB8AC3E}">
        <p14:creationId xmlns:p14="http://schemas.microsoft.com/office/powerpoint/2010/main" val="336673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rz normale Folie">
    <p:spTree>
      <p:nvGrpSpPr>
        <p:cNvPr id="1" name=""/>
        <p:cNvGrpSpPr/>
        <p:nvPr/>
      </p:nvGrpSpPr>
      <p:grpSpPr>
        <a:xfrm>
          <a:off x="0" y="0"/>
          <a:ext cx="0" cy="0"/>
          <a:chOff x="0" y="0"/>
          <a:chExt cx="0" cy="0"/>
        </a:xfrm>
      </p:grpSpPr>
      <p:pic>
        <p:nvPicPr>
          <p:cNvPr id="6" name="Grafik 5" descr="PPTX_Header_grau.png"/>
          <p:cNvPicPr>
            <a:picLocks noChangeAspect="1"/>
          </p:cNvPicPr>
          <p:nvPr userDrawn="1"/>
        </p:nvPicPr>
        <p:blipFill>
          <a:blip r:embed="rId2" cstate="print"/>
          <a:stretch>
            <a:fillRect/>
          </a:stretch>
        </p:blipFill>
        <p:spPr>
          <a:xfrm>
            <a:off x="1" y="-1"/>
            <a:ext cx="9143998" cy="1100571"/>
          </a:xfrm>
          <a:prstGeom prst="rect">
            <a:avLst/>
          </a:prstGeom>
        </p:spPr>
      </p:pic>
      <p:sp>
        <p:nvSpPr>
          <p:cNvPr id="2" name="Titel 1"/>
          <p:cNvSpPr>
            <a:spLocks noGrp="1"/>
          </p:cNvSpPr>
          <p:nvPr>
            <p:ph type="title"/>
          </p:nvPr>
        </p:nvSpPr>
        <p:spPr>
          <a:xfrm>
            <a:off x="341313" y="36751"/>
            <a:ext cx="7561131" cy="539731"/>
          </a:xfrm>
          <a:prstGeom prst="rect">
            <a:avLst/>
          </a:prstGeom>
        </p:spPr>
        <p:txBody>
          <a:bodyPr>
            <a:noAutofit/>
          </a:bodyPr>
          <a:lstStyle>
            <a:lvl1pPr algn="l">
              <a:defRPr sz="2800">
                <a:solidFill>
                  <a:schemeClr val="accent1"/>
                </a:solidFill>
                <a:latin typeface="Arial" pitchFamily="34" charset="0"/>
                <a:cs typeface="Arial" pitchFamily="34" charset="0"/>
              </a:defRPr>
            </a:lvl1pPr>
          </a:lstStyle>
          <a:p>
            <a:r>
              <a:rPr lang="de-DE"/>
              <a:t>Titelmasterformat durch Klicken bearbeiten</a:t>
            </a:r>
            <a:endParaRPr lang="de-DE" dirty="0"/>
          </a:p>
        </p:txBody>
      </p:sp>
      <p:sp>
        <p:nvSpPr>
          <p:cNvPr id="8" name="Textfeld 7"/>
          <p:cNvSpPr txBox="1"/>
          <p:nvPr userDrawn="1"/>
        </p:nvSpPr>
        <p:spPr>
          <a:xfrm>
            <a:off x="7577943" y="6609833"/>
            <a:ext cx="1224745" cy="215444"/>
          </a:xfrm>
          <a:prstGeom prst="rect">
            <a:avLst/>
          </a:prstGeom>
          <a:noFill/>
        </p:spPr>
        <p:txBody>
          <a:bodyPr wrap="square" rtlCol="0" anchor="b">
            <a:spAutoFit/>
          </a:bodyPr>
          <a:lstStyle/>
          <a:p>
            <a:pPr algn="r"/>
            <a:r>
              <a:rPr lang="de-DE" sz="800" dirty="0"/>
              <a:t>Page</a:t>
            </a:r>
            <a:r>
              <a:rPr lang="de-DE" sz="800" baseline="0" dirty="0"/>
              <a:t> </a:t>
            </a:r>
            <a:fld id="{8A4D4217-5F72-4F8C-8C18-F52B2132CE10}" type="slidenum">
              <a:rPr lang="de-DE" sz="800" baseline="0" smtClean="0"/>
              <a:pPr algn="r"/>
              <a:t>‹Nº›</a:t>
            </a:fld>
            <a:endParaRPr lang="de-DE" sz="800" dirty="0"/>
          </a:p>
        </p:txBody>
      </p:sp>
      <p:sp>
        <p:nvSpPr>
          <p:cNvPr id="9" name="Inhaltsplatzhalter 2"/>
          <p:cNvSpPr>
            <a:spLocks noGrp="1"/>
          </p:cNvSpPr>
          <p:nvPr>
            <p:ph idx="1"/>
          </p:nvPr>
        </p:nvSpPr>
        <p:spPr>
          <a:xfrm>
            <a:off x="341313" y="1268700"/>
            <a:ext cx="8461375" cy="5040700"/>
          </a:xfrm>
          <a:prstGeom prst="rect">
            <a:avLst/>
          </a:prstGeom>
        </p:spPr>
        <p:txBody>
          <a:bodyPr/>
          <a:lstStyle>
            <a:lvl1pPr>
              <a:buClr>
                <a:srgbClr val="002695"/>
              </a:buClr>
              <a:defRPr sz="2800"/>
            </a:lvl1pPr>
            <a:lvl2pPr marL="742950" indent="-285750">
              <a:buClr>
                <a:srgbClr val="002695"/>
              </a:buClr>
              <a:buFont typeface="Arial" pitchFamily="34" charset="0"/>
              <a:buChar char="•"/>
              <a:defRPr sz="1800"/>
            </a:lvl2pPr>
            <a:lvl3pPr>
              <a:buClr>
                <a:srgbClr val="002695"/>
              </a:buClr>
              <a:defRPr sz="1400"/>
            </a:lvl3pPr>
            <a:lvl4pPr marL="1600200" indent="-228600">
              <a:buClr>
                <a:srgbClr val="002695"/>
              </a:buClr>
              <a:buFont typeface="Arial" pitchFamily="34" charset="0"/>
              <a:buChar char="•"/>
              <a:defRPr sz="1600"/>
            </a:lvl4pPr>
            <a:lvl5pPr marL="2057400" indent="-228600">
              <a:buClr>
                <a:srgbClr val="002695"/>
              </a:buClr>
              <a:buFont typeface="Arial" pitchFamily="34" charset="0"/>
              <a:buChar char="•"/>
              <a:defRPr sz="1600"/>
            </a:lvl5pPr>
          </a:lstStyle>
          <a:p>
            <a:pPr lvl="0"/>
            <a:r>
              <a:rPr lang="de-DE"/>
              <a:t>Textmasterformat bearbeiten</a:t>
            </a:r>
          </a:p>
          <a:p>
            <a:pPr lvl="1"/>
            <a:r>
              <a:rPr lang="de-DE"/>
              <a:t>Zweite Ebene</a:t>
            </a:r>
          </a:p>
          <a:p>
            <a:pPr lvl="2"/>
            <a:r>
              <a:rPr lang="de-DE"/>
              <a:t>Dritte Ebene</a:t>
            </a:r>
          </a:p>
        </p:txBody>
      </p:sp>
    </p:spTree>
    <p:extLst>
      <p:ext uri="{BB962C8B-B14F-4D97-AF65-F5344CB8AC3E}">
        <p14:creationId xmlns:p14="http://schemas.microsoft.com/office/powerpoint/2010/main" val="37909836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2261977"/>
      </p:ext>
    </p:extLst>
  </p:cSld>
  <p:clrMap bg1="lt1" tx1="dk1" bg2="lt2" tx2="dk2" accent1="accent1" accent2="accent2" accent3="accent3" accent4="accent4" accent5="accent5" accent6="accent6" hlink="hlink" folHlink="folHlink"/>
  <p:sldLayoutIdLst>
    <p:sldLayoutId id="2147483649" r:id="rId1"/>
    <p:sldLayoutId id="2147483654"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zoneconsult@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8DE03-EAC3-4ED0-AD79-CA99ECFCAE34}"/>
              </a:ext>
            </a:extLst>
          </p:cNvPr>
          <p:cNvSpPr>
            <a:spLocks noGrp="1"/>
          </p:cNvSpPr>
          <p:nvPr>
            <p:ph type="title"/>
          </p:nvPr>
        </p:nvSpPr>
        <p:spPr/>
        <p:txBody>
          <a:bodyPr/>
          <a:lstStyle/>
          <a:p>
            <a:r>
              <a:rPr lang="es-CL" dirty="0" err="1"/>
              <a:t>About</a:t>
            </a:r>
            <a:r>
              <a:rPr lang="es-CL" dirty="0"/>
              <a:t> me</a:t>
            </a:r>
          </a:p>
        </p:txBody>
      </p:sp>
      <p:sp>
        <p:nvSpPr>
          <p:cNvPr id="3" name="Marcador de contenido 2">
            <a:extLst>
              <a:ext uri="{FF2B5EF4-FFF2-40B4-BE49-F238E27FC236}">
                <a16:creationId xmlns:a16="http://schemas.microsoft.com/office/drawing/2014/main" id="{FEE5D1DC-CDC9-4BCE-8499-3ACB47761FDC}"/>
              </a:ext>
            </a:extLst>
          </p:cNvPr>
          <p:cNvSpPr>
            <a:spLocks noGrp="1"/>
          </p:cNvSpPr>
          <p:nvPr>
            <p:ph idx="1"/>
          </p:nvPr>
        </p:nvSpPr>
        <p:spPr/>
        <p:txBody>
          <a:bodyPr/>
          <a:lstStyle/>
          <a:p>
            <a:r>
              <a:rPr lang="es-CL" dirty="0"/>
              <a:t>Jorge Morales</a:t>
            </a:r>
          </a:p>
          <a:p>
            <a:r>
              <a:rPr lang="es-CL" dirty="0"/>
              <a:t>SAP CAA</a:t>
            </a:r>
          </a:p>
          <a:p>
            <a:r>
              <a:rPr lang="es-CL" dirty="0"/>
              <a:t>17+ </a:t>
            </a:r>
            <a:r>
              <a:rPr lang="es-CL" dirty="0" err="1"/>
              <a:t>experience</a:t>
            </a:r>
            <a:r>
              <a:rPr lang="es-CL" dirty="0"/>
              <a:t> </a:t>
            </a:r>
            <a:r>
              <a:rPr lang="es-CL" dirty="0" err="1"/>
              <a:t>with</a:t>
            </a:r>
            <a:r>
              <a:rPr lang="es-CL" dirty="0"/>
              <a:t> SAP Business </a:t>
            </a:r>
            <a:r>
              <a:rPr lang="es-CL" dirty="0" err="1"/>
              <a:t>One</a:t>
            </a:r>
            <a:endParaRPr lang="es-CL" dirty="0"/>
          </a:p>
          <a:p>
            <a:r>
              <a:rPr lang="en-US" dirty="0"/>
              <a:t>Work with the regional SAP ecosystem of partners</a:t>
            </a:r>
            <a:endParaRPr lang="es-CL" dirty="0"/>
          </a:p>
          <a:p>
            <a:r>
              <a:rPr lang="es-CL" dirty="0" err="1"/>
              <a:t>Multi-industry</a:t>
            </a:r>
            <a:r>
              <a:rPr lang="es-CL" dirty="0"/>
              <a:t> </a:t>
            </a:r>
            <a:r>
              <a:rPr lang="es-CL" dirty="0" err="1"/>
              <a:t>customers</a:t>
            </a:r>
            <a:r>
              <a:rPr lang="es-CL" dirty="0"/>
              <a:t> (+140 </a:t>
            </a:r>
            <a:r>
              <a:rPr lang="es-CL" dirty="0" err="1"/>
              <a:t>companies</a:t>
            </a:r>
            <a:r>
              <a:rPr lang="es-CL" dirty="0"/>
              <a:t>)</a:t>
            </a:r>
          </a:p>
          <a:p>
            <a:r>
              <a:rPr lang="es-CL" dirty="0">
                <a:hlinkClick r:id="rId2"/>
              </a:rPr>
              <a:t>bizoneconsult@gmail.com</a:t>
            </a:r>
            <a:endParaRPr lang="es-CL" dirty="0"/>
          </a:p>
          <a:p>
            <a:r>
              <a:rPr lang="es-CL"/>
              <a:t>jmoralest@gmail.com</a:t>
            </a:r>
            <a:endParaRPr lang="es-CL" dirty="0"/>
          </a:p>
          <a:p>
            <a:endParaRPr lang="es-CL" dirty="0"/>
          </a:p>
          <a:p>
            <a:endParaRPr lang="es-CL" dirty="0"/>
          </a:p>
        </p:txBody>
      </p:sp>
    </p:spTree>
    <p:extLst>
      <p:ext uri="{BB962C8B-B14F-4D97-AF65-F5344CB8AC3E}">
        <p14:creationId xmlns:p14="http://schemas.microsoft.com/office/powerpoint/2010/main" val="192442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0323A-A8A4-48AE-B7AF-3B981F0DCF06}"/>
              </a:ext>
            </a:extLst>
          </p:cNvPr>
          <p:cNvSpPr>
            <a:spLocks noGrp="1"/>
          </p:cNvSpPr>
          <p:nvPr>
            <p:ph type="title"/>
          </p:nvPr>
        </p:nvSpPr>
        <p:spPr/>
        <p:txBody>
          <a:bodyPr/>
          <a:lstStyle/>
          <a:p>
            <a:r>
              <a:rPr lang="en-US" dirty="0"/>
              <a:t>Vision of the SAP Business One Consultant</a:t>
            </a:r>
            <a:endParaRPr lang="es-CL" dirty="0"/>
          </a:p>
        </p:txBody>
      </p:sp>
      <p:sp>
        <p:nvSpPr>
          <p:cNvPr id="3" name="Marcador de contenido 2">
            <a:extLst>
              <a:ext uri="{FF2B5EF4-FFF2-40B4-BE49-F238E27FC236}">
                <a16:creationId xmlns:a16="http://schemas.microsoft.com/office/drawing/2014/main" id="{DCE3D825-CF13-4E17-860C-775396EB51A9}"/>
              </a:ext>
            </a:extLst>
          </p:cNvPr>
          <p:cNvSpPr>
            <a:spLocks noGrp="1"/>
          </p:cNvSpPr>
          <p:nvPr>
            <p:ph idx="1"/>
          </p:nvPr>
        </p:nvSpPr>
        <p:spPr/>
        <p:txBody>
          <a:bodyPr/>
          <a:lstStyle/>
          <a:p>
            <a:r>
              <a:rPr lang="en-US" dirty="0"/>
              <a:t>Basically, from my experience the fundamental requirements for the template are the following :</a:t>
            </a:r>
          </a:p>
          <a:p>
            <a:r>
              <a:rPr lang="en-US" dirty="0"/>
              <a:t>We must Understand… </a:t>
            </a:r>
          </a:p>
          <a:p>
            <a:r>
              <a:rPr lang="en-US" dirty="0"/>
              <a:t>The current situation of issuance of electronic tax documents regulated by the internal tax service in Chile</a:t>
            </a:r>
          </a:p>
          <a:p>
            <a:r>
              <a:rPr lang="en-US" dirty="0"/>
              <a:t>Scope of the Chile localization and </a:t>
            </a:r>
            <a:r>
              <a:rPr lang="en-US" dirty="0" err="1"/>
              <a:t>AddOns</a:t>
            </a:r>
            <a:endParaRPr lang="en-US" dirty="0"/>
          </a:p>
          <a:p>
            <a:r>
              <a:rPr lang="en-US" dirty="0"/>
              <a:t>Huber Chile business modeling in SAP Business One</a:t>
            </a:r>
            <a:endParaRPr lang="es-CL" dirty="0"/>
          </a:p>
        </p:txBody>
      </p:sp>
    </p:spTree>
    <p:extLst>
      <p:ext uri="{BB962C8B-B14F-4D97-AF65-F5344CB8AC3E}">
        <p14:creationId xmlns:p14="http://schemas.microsoft.com/office/powerpoint/2010/main" val="125206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E2772-94C2-4D3C-9B62-9CB1A6DF4066}"/>
              </a:ext>
            </a:extLst>
          </p:cNvPr>
          <p:cNvSpPr>
            <a:spLocks noGrp="1"/>
          </p:cNvSpPr>
          <p:nvPr>
            <p:ph type="title"/>
          </p:nvPr>
        </p:nvSpPr>
        <p:spPr>
          <a:xfrm>
            <a:off x="335385" y="8869"/>
            <a:ext cx="7561131" cy="539731"/>
          </a:xfrm>
        </p:spPr>
        <p:txBody>
          <a:bodyPr/>
          <a:lstStyle/>
          <a:p>
            <a:r>
              <a:rPr lang="en-US" dirty="0"/>
              <a:t>Fundamental requirement N°1</a:t>
            </a:r>
            <a:endParaRPr lang="es-CL" dirty="0"/>
          </a:p>
        </p:txBody>
      </p:sp>
      <p:sp>
        <p:nvSpPr>
          <p:cNvPr id="3" name="Marcador de contenido 2">
            <a:extLst>
              <a:ext uri="{FF2B5EF4-FFF2-40B4-BE49-F238E27FC236}">
                <a16:creationId xmlns:a16="http://schemas.microsoft.com/office/drawing/2014/main" id="{1D7CCEE6-8CD2-43EE-B8E6-78C53EBD6B81}"/>
              </a:ext>
            </a:extLst>
          </p:cNvPr>
          <p:cNvSpPr>
            <a:spLocks noGrp="1"/>
          </p:cNvSpPr>
          <p:nvPr>
            <p:ph idx="1"/>
          </p:nvPr>
        </p:nvSpPr>
        <p:spPr/>
        <p:txBody>
          <a:bodyPr/>
          <a:lstStyle/>
          <a:p>
            <a:r>
              <a:rPr lang="en-US" sz="2800" dirty="0"/>
              <a:t>Implement the Chile localization</a:t>
            </a:r>
          </a:p>
          <a:p>
            <a:r>
              <a:rPr lang="en-US" dirty="0"/>
              <a:t>Why?</a:t>
            </a:r>
          </a:p>
          <a:p>
            <a:r>
              <a:rPr lang="en-US" sz="2800" dirty="0"/>
              <a:t>Taxes, Withholdings, Indicators, Correction Factors, Folio Numbers, Localized business reports.</a:t>
            </a:r>
          </a:p>
          <a:p>
            <a:pPr marL="0" indent="0">
              <a:buNone/>
            </a:pPr>
            <a:endParaRPr lang="es-CL" dirty="0"/>
          </a:p>
        </p:txBody>
      </p:sp>
    </p:spTree>
    <p:extLst>
      <p:ext uri="{BB962C8B-B14F-4D97-AF65-F5344CB8AC3E}">
        <p14:creationId xmlns:p14="http://schemas.microsoft.com/office/powerpoint/2010/main" val="394032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17F28-2B8E-46D2-A640-C3BCCF805645}"/>
              </a:ext>
            </a:extLst>
          </p:cNvPr>
          <p:cNvSpPr>
            <a:spLocks noGrp="1"/>
          </p:cNvSpPr>
          <p:nvPr>
            <p:ph type="title"/>
          </p:nvPr>
        </p:nvSpPr>
        <p:spPr/>
        <p:txBody>
          <a:bodyPr/>
          <a:lstStyle/>
          <a:p>
            <a:r>
              <a:rPr lang="en-US" dirty="0"/>
              <a:t>Fundamental requirement N°2</a:t>
            </a:r>
            <a:endParaRPr lang="es-CL" dirty="0"/>
          </a:p>
        </p:txBody>
      </p:sp>
      <p:sp>
        <p:nvSpPr>
          <p:cNvPr id="3" name="Marcador de contenido 2">
            <a:extLst>
              <a:ext uri="{FF2B5EF4-FFF2-40B4-BE49-F238E27FC236}">
                <a16:creationId xmlns:a16="http://schemas.microsoft.com/office/drawing/2014/main" id="{D9AF9FF8-2CE7-4345-8401-441E3339B228}"/>
              </a:ext>
            </a:extLst>
          </p:cNvPr>
          <p:cNvSpPr>
            <a:spLocks noGrp="1"/>
          </p:cNvSpPr>
          <p:nvPr>
            <p:ph idx="1"/>
          </p:nvPr>
        </p:nvSpPr>
        <p:spPr/>
        <p:txBody>
          <a:bodyPr/>
          <a:lstStyle/>
          <a:p>
            <a:r>
              <a:rPr lang="en-US" sz="2000" dirty="0"/>
              <a:t>Integration with Electronic Tax Document Issuance Solution</a:t>
            </a:r>
          </a:p>
          <a:p>
            <a:r>
              <a:rPr lang="en-US" sz="2000" dirty="0"/>
              <a:t>It is essential to integrate the ERP with a solution for issuing and receiving electronic tax documents to comply with current regulations. (currently Huber Chile uses the services of “</a:t>
            </a:r>
            <a:r>
              <a:rPr lang="en-US" sz="2000" dirty="0" err="1"/>
              <a:t>Facele</a:t>
            </a:r>
            <a:r>
              <a:rPr lang="en-US" sz="2000" dirty="0"/>
              <a:t>”).</a:t>
            </a:r>
          </a:p>
          <a:p>
            <a:r>
              <a:rPr lang="en-US" sz="2000" dirty="0"/>
              <a:t>This integration presents specifications and technical challenges that must be reviewed in detail by the project teams. </a:t>
            </a:r>
          </a:p>
          <a:p>
            <a:r>
              <a:rPr lang="en-US" sz="2000" dirty="0"/>
              <a:t>Among these requirements we can identify webservices, communication ports, file exchange flows, customizations (UDFs), digital signature files…</a:t>
            </a:r>
            <a:endParaRPr lang="es-CL" sz="2000" dirty="0"/>
          </a:p>
        </p:txBody>
      </p:sp>
    </p:spTree>
    <p:extLst>
      <p:ext uri="{BB962C8B-B14F-4D97-AF65-F5344CB8AC3E}">
        <p14:creationId xmlns:p14="http://schemas.microsoft.com/office/powerpoint/2010/main" val="3253202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17F28-2B8E-46D2-A640-C3BCCF805645}"/>
              </a:ext>
            </a:extLst>
          </p:cNvPr>
          <p:cNvSpPr>
            <a:spLocks noGrp="1"/>
          </p:cNvSpPr>
          <p:nvPr>
            <p:ph type="title"/>
          </p:nvPr>
        </p:nvSpPr>
        <p:spPr/>
        <p:txBody>
          <a:bodyPr/>
          <a:lstStyle/>
          <a:p>
            <a:r>
              <a:rPr lang="en-US" dirty="0"/>
              <a:t>Fundamental requirement N°3</a:t>
            </a:r>
            <a:endParaRPr lang="es-CL" dirty="0"/>
          </a:p>
        </p:txBody>
      </p:sp>
      <p:sp>
        <p:nvSpPr>
          <p:cNvPr id="3" name="Marcador de contenido 2">
            <a:extLst>
              <a:ext uri="{FF2B5EF4-FFF2-40B4-BE49-F238E27FC236}">
                <a16:creationId xmlns:a16="http://schemas.microsoft.com/office/drawing/2014/main" id="{D9AF9FF8-2CE7-4345-8401-441E3339B228}"/>
              </a:ext>
            </a:extLst>
          </p:cNvPr>
          <p:cNvSpPr>
            <a:spLocks noGrp="1"/>
          </p:cNvSpPr>
          <p:nvPr>
            <p:ph idx="1"/>
          </p:nvPr>
        </p:nvSpPr>
        <p:spPr>
          <a:xfrm>
            <a:off x="341313" y="980728"/>
            <a:ext cx="8461375" cy="5328652"/>
          </a:xfrm>
        </p:spPr>
        <p:txBody>
          <a:bodyPr/>
          <a:lstStyle/>
          <a:p>
            <a:r>
              <a:rPr lang="en-US" sz="1400" b="1" dirty="0" err="1"/>
              <a:t>AddOn</a:t>
            </a:r>
            <a:r>
              <a:rPr lang="en-US" sz="1400" b="1" dirty="0"/>
              <a:t> </a:t>
            </a:r>
            <a:r>
              <a:rPr lang="en-US" sz="1400" b="1" dirty="0" err="1"/>
              <a:t>Informes</a:t>
            </a:r>
            <a:r>
              <a:rPr lang="en-US" sz="1400" b="1" dirty="0"/>
              <a:t> Chile</a:t>
            </a:r>
            <a:r>
              <a:rPr lang="en-US" sz="1400" dirty="0"/>
              <a:t> </a:t>
            </a:r>
          </a:p>
          <a:p>
            <a:r>
              <a:rPr lang="en-US" sz="1400" dirty="0"/>
              <a:t>Integrates all the information of fiscal documents of purchases (AP) and sales (AR), issued and received by both electronic and non-electronic (paper) taxpayers. Its main function is to support the operations affected, exempt and not affected by the Value Added Tax (VAT), allowing the control of this type of </a:t>
            </a:r>
            <a:r>
              <a:rPr lang="en-US" sz="1400" dirty="0" err="1"/>
              <a:t>tax.The</a:t>
            </a:r>
            <a:r>
              <a:rPr lang="en-US" sz="1400" dirty="0"/>
              <a:t> addon allows to obtain the following reports:</a:t>
            </a:r>
          </a:p>
          <a:p>
            <a:r>
              <a:rPr lang="en-US" sz="1400" b="1" dirty="0"/>
              <a:t>Sales Book</a:t>
            </a:r>
            <a:r>
              <a:rPr lang="en-US" sz="1400" dirty="0"/>
              <a:t> is an accounting document that integrates all the necessary records to determine the tax debit for Value Added Tax (VAT) and all other taxes contemplated by the Sales and Services Tax Law. This tax document contains all the sales operations carried out by a company that have been received by the Internal Revenue Service (SII). This registry, in turn, is supplemented with all the documents contemplated by the Sales and Services Tax Law, such as exports or provision of services other than electronic </a:t>
            </a:r>
            <a:r>
              <a:rPr lang="en-US" sz="1400" dirty="0" err="1"/>
              <a:t>support.This</a:t>
            </a:r>
            <a:r>
              <a:rPr lang="en-US" sz="1400" dirty="0"/>
              <a:t> Record also includes the sales that are reported as a summary, such as: electronic payment receipts, sales with tickets, electronic tickets, sales supported by vouchers in replacement of tickets, among others.</a:t>
            </a:r>
          </a:p>
          <a:p>
            <a:r>
              <a:rPr lang="en-US" sz="1400" b="1" dirty="0"/>
              <a:t>Purchase Book</a:t>
            </a:r>
            <a:r>
              <a:rPr lang="en-US" sz="1400" dirty="0"/>
              <a:t> is the accounting document that integrates all the purchasing operations that a specific company has carried out and that are duly received by the SII. This registry also includes all the other tax records of purchases that have been issued and received in a medium other than electronic. </a:t>
            </a:r>
          </a:p>
          <a:p>
            <a:r>
              <a:rPr lang="en-US" sz="1400" dirty="0"/>
              <a:t>Also the addon allows you to run the </a:t>
            </a:r>
            <a:r>
              <a:rPr lang="en-US" sz="1400" b="1" dirty="0"/>
              <a:t>Monetary Correction process</a:t>
            </a:r>
          </a:p>
          <a:p>
            <a:r>
              <a:rPr lang="en-US" sz="1400" dirty="0"/>
              <a:t>AKA “inventory revaluation process” </a:t>
            </a:r>
          </a:p>
          <a:p>
            <a:r>
              <a:rPr lang="en-US" sz="1400" dirty="0"/>
              <a:t>It is important understand that the Monetary Correction is an accounting movement that companies must make, regardless of their business line, and that the accountants generate year after year in their accounting closings.</a:t>
            </a:r>
            <a:endParaRPr lang="es-CL" sz="1400" dirty="0"/>
          </a:p>
        </p:txBody>
      </p:sp>
    </p:spTree>
    <p:extLst>
      <p:ext uri="{BB962C8B-B14F-4D97-AF65-F5344CB8AC3E}">
        <p14:creationId xmlns:p14="http://schemas.microsoft.com/office/powerpoint/2010/main" val="234859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2A50-0E5D-41E1-9E68-A6D3012DFB2C}"/>
              </a:ext>
            </a:extLst>
          </p:cNvPr>
          <p:cNvSpPr>
            <a:spLocks noGrp="1"/>
          </p:cNvSpPr>
          <p:nvPr>
            <p:ph type="title"/>
          </p:nvPr>
        </p:nvSpPr>
        <p:spPr/>
        <p:txBody>
          <a:bodyPr/>
          <a:lstStyle/>
          <a:p>
            <a:r>
              <a:rPr lang="es-CL" dirty="0"/>
              <a:t>Final </a:t>
            </a:r>
            <a:r>
              <a:rPr lang="es-CL" dirty="0" err="1"/>
              <a:t>thoughts</a:t>
            </a:r>
            <a:endParaRPr lang="es-CL" dirty="0"/>
          </a:p>
        </p:txBody>
      </p:sp>
      <p:sp>
        <p:nvSpPr>
          <p:cNvPr id="3" name="Marcador de contenido 2">
            <a:extLst>
              <a:ext uri="{FF2B5EF4-FFF2-40B4-BE49-F238E27FC236}">
                <a16:creationId xmlns:a16="http://schemas.microsoft.com/office/drawing/2014/main" id="{452298D3-37FD-4FE6-A65D-08B92A0D7D92}"/>
              </a:ext>
            </a:extLst>
          </p:cNvPr>
          <p:cNvSpPr>
            <a:spLocks noGrp="1"/>
          </p:cNvSpPr>
          <p:nvPr>
            <p:ph idx="1"/>
          </p:nvPr>
        </p:nvSpPr>
        <p:spPr/>
        <p:txBody>
          <a:bodyPr/>
          <a:lstStyle/>
          <a:p>
            <a:r>
              <a:rPr lang="en-US" dirty="0"/>
              <a:t>The rest of the topics have to do with maintaining the functionality of customizations and specific functionalities of Huber Chile currently modeled in SAP Business One</a:t>
            </a:r>
          </a:p>
          <a:p>
            <a:r>
              <a:rPr lang="es-CL" dirty="0" err="1"/>
              <a:t>Questions</a:t>
            </a:r>
            <a:endParaRPr lang="es-CL" dirty="0"/>
          </a:p>
          <a:p>
            <a:r>
              <a:rPr lang="es-CL" dirty="0"/>
              <a:t>Next </a:t>
            </a:r>
            <a:r>
              <a:rPr lang="es-CL" dirty="0" err="1"/>
              <a:t>steps</a:t>
            </a:r>
            <a:endParaRPr lang="es-CL" dirty="0"/>
          </a:p>
          <a:p>
            <a:endParaRPr lang="en-US" dirty="0"/>
          </a:p>
        </p:txBody>
      </p:sp>
    </p:spTree>
    <p:extLst>
      <p:ext uri="{BB962C8B-B14F-4D97-AF65-F5344CB8AC3E}">
        <p14:creationId xmlns:p14="http://schemas.microsoft.com/office/powerpoint/2010/main" val="157208281"/>
      </p:ext>
    </p:extLst>
  </p:cSld>
  <p:clrMapOvr>
    <a:masterClrMapping/>
  </p:clrMapOvr>
</p:sld>
</file>

<file path=ppt/theme/theme1.xml><?xml version="1.0" encoding="utf-8"?>
<a:theme xmlns:a="http://schemas.openxmlformats.org/drawingml/2006/main" name="kp_ppt">
  <a:themeElements>
    <a:clrScheme name="krz hubergroup">
      <a:dk1>
        <a:sysClr val="windowText" lastClr="000000"/>
      </a:dk1>
      <a:lt1>
        <a:sysClr val="window" lastClr="FFFFFF"/>
      </a:lt1>
      <a:dk2>
        <a:srgbClr val="1F497D"/>
      </a:dk2>
      <a:lt2>
        <a:srgbClr val="EEECE1"/>
      </a:lt2>
      <a:accent1>
        <a:srgbClr val="002595"/>
      </a:accent1>
      <a:accent2>
        <a:srgbClr val="FFBB00"/>
      </a:accent2>
      <a:accent3>
        <a:srgbClr val="C10051"/>
      </a:accent3>
      <a:accent4>
        <a:srgbClr val="0099DD"/>
      </a:accent4>
      <a:accent5>
        <a:srgbClr val="808080"/>
      </a:accent5>
      <a:accent6>
        <a:srgbClr val="BC0000"/>
      </a:accent6>
      <a:hlink>
        <a:srgbClr val="C10051"/>
      </a:hlink>
      <a:folHlink>
        <a:srgbClr val="1F497D"/>
      </a:folHlink>
    </a:clrScheme>
    <a:fontScheme name="Krz hubergroup">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A804F07CCE7E4692C7AEE89034BB82" ma:contentTypeVersion="4" ma:contentTypeDescription="Create a new document." ma:contentTypeScope="" ma:versionID="4f3992e946e1559eece5e17c675147cd">
  <xsd:schema xmlns:xsd="http://www.w3.org/2001/XMLSchema" xmlns:xs="http://www.w3.org/2001/XMLSchema" xmlns:p="http://schemas.microsoft.com/office/2006/metadata/properties" xmlns:ns2="374d9a5d-e0ba-4b9d-b5b2-42f58068470d" xmlns:ns3="cb0b4dce-b884-4bdc-a43a-4e9f13da3579" targetNamespace="http://schemas.microsoft.com/office/2006/metadata/properties" ma:root="true" ma:fieldsID="27b2913c3a1509e69d488a8fe6251070" ns2:_="" ns3:_="">
    <xsd:import namespace="374d9a5d-e0ba-4b9d-b5b2-42f58068470d"/>
    <xsd:import namespace="cb0b4dce-b884-4bdc-a43a-4e9f13da3579"/>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4d9a5d-e0ba-4b9d-b5b2-42f58068470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cb0b4dce-b884-4bdc-a43a-4e9f13da357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374d9a5d-e0ba-4b9d-b5b2-42f58068470d">COMM3-1885757577-10</_dlc_DocId>
    <_dlc_DocIdUrl xmlns="374d9a5d-e0ba-4b9d-b5b2-42f58068470d">
      <Url>https://hubergroup.sharepoint.com/sites/C3/63/_layouts/15/DocIdRedir.aspx?ID=COMM3-1885757577-10</Url>
      <Description>COMM3-1885757577-10</Description>
    </_dlc_DocIdUrl>
  </documentManagement>
</p:properties>
</file>

<file path=customXml/itemProps1.xml><?xml version="1.0" encoding="utf-8"?>
<ds:datastoreItem xmlns:ds="http://schemas.openxmlformats.org/officeDocument/2006/customXml" ds:itemID="{07C5E359-6CD2-4F82-8CC3-E5D9485A4F97}">
  <ds:schemaRefs>
    <ds:schemaRef ds:uri="http://schemas.microsoft.com/sharepoint/v3/contenttype/forms"/>
  </ds:schemaRefs>
</ds:datastoreItem>
</file>

<file path=customXml/itemProps2.xml><?xml version="1.0" encoding="utf-8"?>
<ds:datastoreItem xmlns:ds="http://schemas.openxmlformats.org/officeDocument/2006/customXml" ds:itemID="{EC1E11D3-1E66-425B-90C2-490A0FEFBE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4d9a5d-e0ba-4b9d-b5b2-42f58068470d"/>
    <ds:schemaRef ds:uri="cb0b4dce-b884-4bdc-a43a-4e9f13da35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B867EC-14F8-4965-8865-65E06CD4564B}">
  <ds:schemaRefs>
    <ds:schemaRef ds:uri="http://schemas.microsoft.com/sharepoint/events"/>
  </ds:schemaRefs>
</ds:datastoreItem>
</file>

<file path=customXml/itemProps4.xml><?xml version="1.0" encoding="utf-8"?>
<ds:datastoreItem xmlns:ds="http://schemas.openxmlformats.org/officeDocument/2006/customXml" ds:itemID="{BC6B1184-4CDA-47BF-AC5D-F0C6127AB30E}">
  <ds:schemaRefs>
    <ds:schemaRef ds:uri="http://purl.org/dc/elements/1.1/"/>
    <ds:schemaRef ds:uri="http://schemas.microsoft.com/office/infopath/2007/PartnerControls"/>
    <ds:schemaRef ds:uri="http://www.w3.org/XML/1998/namespace"/>
    <ds:schemaRef ds:uri="cb0b4dce-b884-4bdc-a43a-4e9f13da3579"/>
    <ds:schemaRef ds:uri="http://schemas.openxmlformats.org/package/2006/metadata/core-properties"/>
    <ds:schemaRef ds:uri="http://purl.org/dc/dcmitype/"/>
    <ds:schemaRef ds:uri="http://schemas.microsoft.com/office/2006/documentManagement/types"/>
    <ds:schemaRef ds:uri="http://schemas.microsoft.com/office/2006/metadata/properties"/>
    <ds:schemaRef ds:uri="374d9a5d-e0ba-4b9d-b5b2-42f58068470d"/>
    <ds:schemaRef ds:uri="http://purl.org/dc/terms/"/>
  </ds:schemaRefs>
</ds:datastoreItem>
</file>

<file path=docProps/app.xml><?xml version="1.0" encoding="utf-8"?>
<Properties xmlns="http://schemas.openxmlformats.org/officeDocument/2006/extended-properties" xmlns:vt="http://schemas.openxmlformats.org/officeDocument/2006/docPropsVTypes">
  <Template>kp_ppt</Template>
  <TotalTime>246</TotalTime>
  <Words>557</Words>
  <Application>Microsoft Office PowerPoint</Application>
  <PresentationFormat>Presentación en pantalla (4:3)</PresentationFormat>
  <Paragraphs>35</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Calibri</vt:lpstr>
      <vt:lpstr>kp_ppt</vt:lpstr>
      <vt:lpstr>About me</vt:lpstr>
      <vt:lpstr>Vision of the SAP Business One Consultant</vt:lpstr>
      <vt:lpstr>Fundamental requirement N°1</vt:lpstr>
      <vt:lpstr>Fundamental requirement N°2</vt:lpstr>
      <vt:lpstr>Fundamental requirement N°3</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Konrad Pscheidl</dc:creator>
  <cp:lastModifiedBy>Jorge Morales</cp:lastModifiedBy>
  <cp:revision>177</cp:revision>
  <dcterms:created xsi:type="dcterms:W3CDTF">2017-06-12T06:35:35Z</dcterms:created>
  <dcterms:modified xsi:type="dcterms:W3CDTF">2021-06-16T10:56:46Z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0x010100FCA804F07CCE7E4692C7AEE89034BB82</vt:lpwstr>
  </property>
  <property fmtid="{D5CDD505-2E9C-101B-9397-08002B2CF9AE}" pid="3" name="_dlc_DocIdItemGuid">
    <vt:lpwstr>a9e60ad1-4f23-49b6-ba3d-85b6f59d5467</vt:lpwstr>
  </property>
</Properties>
</file>