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2"/>
  </p:sldMasterIdLst>
  <p:sldIdLst>
    <p:sldId id="263" r:id="rId3"/>
    <p:sldId id="257" r:id="rId4"/>
    <p:sldId id="258" r:id="rId5"/>
    <p:sldId id="267" r:id="rId6"/>
    <p:sldId id="265" r:id="rId7"/>
    <p:sldId id="259" r:id="rId8"/>
    <p:sldId id="260" r:id="rId9"/>
    <p:sldId id="261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8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778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5647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03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153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741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125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70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5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13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14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54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2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31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94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187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29/05/2017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081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Modèle MVC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74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Histoire du modèle MVC</a:t>
            </a:r>
          </a:p>
          <a:p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Description et Fonctionnement</a:t>
            </a:r>
          </a:p>
          <a:p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Avantages et inconvénients </a:t>
            </a:r>
          </a:p>
          <a:p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Exemple de Framework MVC</a:t>
            </a:r>
          </a:p>
        </p:txBody>
      </p:sp>
    </p:spTree>
    <p:extLst>
      <p:ext uri="{BB962C8B-B14F-4D97-AF65-F5344CB8AC3E}">
        <p14:creationId xmlns:p14="http://schemas.microsoft.com/office/powerpoint/2010/main" val="424969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Histoire du modèle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977692" y="1628801"/>
            <a:ext cx="8229600" cy="4525963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Trygve</a:t>
            </a: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Reenskaug</a:t>
            </a:r>
            <a:endParaRPr lang="fr-FR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Création en 1978</a:t>
            </a:r>
          </a:p>
          <a:p>
            <a:r>
              <a:rPr lang="fr-F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Thing</a:t>
            </a: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fr-FR" sz="36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View</a:t>
            </a:r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Editor Pattern</a:t>
            </a:r>
          </a:p>
          <a:p>
            <a:r>
              <a:rPr lang="fr-FR" sz="3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Première utilisation en 1980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4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endParaRPr lang="fr-FR" sz="48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Une manière d’organiser son code.</a:t>
            </a:r>
          </a:p>
          <a:p>
            <a:r>
              <a:rPr lang="fr-FR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Application du principe de séparation des responsabilités.</a:t>
            </a:r>
            <a:br>
              <a:rPr lang="fr-FR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(Données/Affichage/Actions)</a:t>
            </a:r>
          </a:p>
          <a:p>
            <a:r>
              <a:rPr lang="fr-FR" sz="36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Cycle Action -&gt;Mise à jour -&gt;Affichage</a:t>
            </a:r>
            <a:endParaRPr lang="fr-FR" sz="36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7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endParaRPr lang="fr-FR" sz="4800" cap="none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 Modèle</a:t>
            </a:r>
            <a:endParaRPr lang="fr-FR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Manipule la donnée.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Requête à la base de données.</a:t>
            </a:r>
            <a:endParaRPr lang="fr-FR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Le Contrôleur</a:t>
            </a:r>
            <a:endParaRPr lang="fr-FR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Traite les actions de l’utilisateur.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Modifie les données du modèle.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Modifie les données de la vue.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 Vue</a:t>
            </a:r>
            <a:endParaRPr lang="fr-FR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Partie visible d’une interface graphique.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Affiche les données fournit par la modèle.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0945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Fonctionnement</a:t>
            </a:r>
            <a:endParaRPr lang="fr-F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301081"/>
            <a:ext cx="4762500" cy="3810000"/>
          </a:xfrm>
        </p:spPr>
      </p:pic>
    </p:spTree>
    <p:extLst>
      <p:ext uri="{BB962C8B-B14F-4D97-AF65-F5344CB8AC3E}">
        <p14:creationId xmlns:p14="http://schemas.microsoft.com/office/powerpoint/2010/main" val="79626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27648" y="764373"/>
            <a:ext cx="7145992" cy="1293028"/>
          </a:xfrm>
        </p:spPr>
        <p:txBody>
          <a:bodyPr>
            <a:noAutofit/>
          </a:bodyPr>
          <a:lstStyle/>
          <a:p>
            <a:r>
              <a:rPr lang="fr-FR" sz="4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Avantages et inconvénients</a:t>
            </a:r>
            <a:endParaRPr lang="fr-FR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Avantages</a:t>
            </a:r>
          </a:p>
          <a:p>
            <a:pPr lvl="1"/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Conception claire et </a:t>
            </a: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efficace.</a:t>
            </a:r>
            <a:endParaRPr lang="fr-FR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Gain de temps pour la maintenance et </a:t>
            </a: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l’évolution de l’application.</a:t>
            </a:r>
            <a:endParaRPr lang="fr-FR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Pas/Peu de code serveur dans les </a:t>
            </a: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pages.</a:t>
            </a:r>
            <a:endParaRPr lang="fr-FR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Plus de souplesse pour le développement en </a:t>
            </a: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équipe.</a:t>
            </a:r>
            <a:endParaRPr lang="fr-FR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Inconvénients</a:t>
            </a:r>
          </a:p>
          <a:p>
            <a:pPr lvl="1"/>
            <a:r>
              <a:rPr lang="fr-FR" sz="28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Augmentation de la complexité de </a:t>
            </a:r>
            <a:r>
              <a:rPr lang="fr-FR" sz="28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l’architecture.</a:t>
            </a:r>
            <a:endParaRPr lang="fr-FR" sz="28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77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Framework MVC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</a:p>
          <a:p>
            <a:pPr lvl="1"/>
            <a:r>
              <a:rPr lang="fr-FR" sz="320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Symfony</a:t>
            </a:r>
            <a:endParaRPr lang="fr-FR" sz="32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Cake PHP</a:t>
            </a:r>
          </a:p>
          <a:p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lvl="1"/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Angular.js</a:t>
            </a:r>
          </a:p>
          <a:p>
            <a:pPr lvl="1"/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Backbone.js</a:t>
            </a:r>
          </a:p>
          <a:p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RUBY</a:t>
            </a:r>
          </a:p>
          <a:p>
            <a:pPr lvl="1"/>
            <a:r>
              <a:rPr lang="fr-F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Ruby on Rails</a:t>
            </a:r>
          </a:p>
        </p:txBody>
      </p:sp>
    </p:spTree>
    <p:extLst>
      <p:ext uri="{BB962C8B-B14F-4D97-AF65-F5344CB8AC3E}">
        <p14:creationId xmlns:p14="http://schemas.microsoft.com/office/powerpoint/2010/main" val="84924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6600" cap="none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Merci de votre attention</a:t>
            </a:r>
            <a:endParaRPr lang="fr-FR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86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F289BE8-C668-44D3-953D-CEC22FDA6B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426</TotalTime>
  <Words>164</Words>
  <Application>Microsoft Office PowerPoint</Application>
  <PresentationFormat>Grand écran</PresentationFormat>
  <Paragraphs>47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Traînée de condensation</vt:lpstr>
      <vt:lpstr>Modèle MVC</vt:lpstr>
      <vt:lpstr>Sommaire</vt:lpstr>
      <vt:lpstr>Histoire du modèle MVC</vt:lpstr>
      <vt:lpstr>Description</vt:lpstr>
      <vt:lpstr>Description</vt:lpstr>
      <vt:lpstr>Fonctionnement</vt:lpstr>
      <vt:lpstr>Avantages et inconvénients</vt:lpstr>
      <vt:lpstr>Framework MVC</vt:lpstr>
      <vt:lpstr>Merci de votre attention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PATTERN MVC</dc:title>
  <dc:creator>bizoufixe</dc:creator>
  <cp:keywords/>
  <cp:lastModifiedBy>bizoufixe</cp:lastModifiedBy>
  <cp:revision>13</cp:revision>
  <dcterms:created xsi:type="dcterms:W3CDTF">2017-05-28T13:29:33Z</dcterms:created>
  <dcterms:modified xsi:type="dcterms:W3CDTF">2017-05-29T17:56:32Z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TC300072619990</vt:lpwstr>
  </property>
</Properties>
</file>