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8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521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85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38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09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86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89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73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8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690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8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165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CDCC-803B-4FB5-88AF-B2C91ACDB951}" type="datetimeFigureOut">
              <a:rPr lang="en-MY" smtClean="0"/>
              <a:t>28/3/2017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3D2E-B76D-4B1E-AD7D-E91B36E178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90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7504" y="1628800"/>
            <a:ext cx="3121152" cy="3960440"/>
            <a:chOff x="107504" y="1700808"/>
            <a:chExt cx="3121152" cy="3960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8AB0D6"/>
                </a:clrFrom>
                <a:clrTo>
                  <a:srgbClr val="8AB0D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68424"/>
              <a:ext cx="3121152" cy="312115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1976" y="4869160"/>
              <a:ext cx="1806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4000" dirty="0" err="1" smtClean="0">
                  <a:latin typeface="Molle" panose="02000507000000010002" pitchFamily="2" charset="0"/>
                </a:rPr>
                <a:t>Scubbi</a:t>
              </a:r>
              <a:endParaRPr lang="en-MY" sz="4000" dirty="0">
                <a:latin typeface="Molle" panose="02000507000000010002" pitchFamily="2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1936" y="1700808"/>
              <a:ext cx="2592288" cy="396044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74944" y="1628800"/>
            <a:ext cx="3121152" cy="3960440"/>
            <a:chOff x="3674944" y="1700808"/>
            <a:chExt cx="3121152" cy="3960440"/>
          </a:xfrm>
        </p:grpSpPr>
        <p:sp>
          <p:nvSpPr>
            <p:cNvPr id="12" name="Rounded Rectangle 11"/>
            <p:cNvSpPr/>
            <p:nvPr/>
          </p:nvSpPr>
          <p:spPr>
            <a:xfrm>
              <a:off x="3939376" y="1700808"/>
              <a:ext cx="2592288" cy="3960440"/>
            </a:xfrm>
            <a:prstGeom prst="roundRect">
              <a:avLst/>
            </a:prstGeom>
            <a:gradFill>
              <a:gsLst>
                <a:gs pos="13000">
                  <a:srgbClr val="66FFFF">
                    <a:alpha val="90000"/>
                  </a:srgbClr>
                </a:gs>
                <a:gs pos="0">
                  <a:srgbClr val="66FFFF"/>
                </a:gs>
                <a:gs pos="29000">
                  <a:srgbClr val="66FFFF">
                    <a:alpha val="85000"/>
                  </a:srgbClr>
                </a:gs>
                <a:gs pos="58000">
                  <a:srgbClr val="66FFFF">
                    <a:alpha val="50000"/>
                  </a:srgbClr>
                </a:gs>
                <a:gs pos="100000">
                  <a:srgbClr val="66FFFF">
                    <a:alpha val="25000"/>
                  </a:srgbClr>
                </a:gs>
              </a:gsLst>
              <a:lin ang="5400000" scaled="0"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8AB0D6"/>
                </a:clrFrom>
                <a:clrTo>
                  <a:srgbClr val="8AB0D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944" y="1868424"/>
              <a:ext cx="3121152" cy="31211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99416" y="4869160"/>
              <a:ext cx="1806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4000" dirty="0" err="1" smtClean="0">
                  <a:latin typeface="Molle" panose="02000507000000010002" pitchFamily="2" charset="0"/>
                </a:rPr>
                <a:t>Scubbi</a:t>
              </a:r>
              <a:endParaRPr lang="en-MY" sz="4000" dirty="0">
                <a:latin typeface="Molle" panose="02000507000000010002" pitchFamily="2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645" y="404664"/>
            <a:ext cx="2520280" cy="720080"/>
          </a:xfrm>
          <a:prstGeom prst="roundRect">
            <a:avLst/>
          </a:prstGeom>
          <a:noFill/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Become A Partner</a:t>
            </a:r>
            <a:endParaRPr lang="en-MY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976" y="594928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 smtClean="0">
                <a:latin typeface="Pacifico" panose="00000500000000000000" pitchFamily="2" charset="0"/>
              </a:rPr>
              <a:t>Connecting Divers Globally</a:t>
            </a:r>
            <a:endParaRPr lang="en-MY" sz="2800" dirty="0">
              <a:latin typeface="Pacifico" panose="000005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52685" y="404664"/>
            <a:ext cx="2520280" cy="720080"/>
          </a:xfrm>
          <a:prstGeom prst="roundRect">
            <a:avLst/>
          </a:prstGeom>
          <a:noFill/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Login</a:t>
            </a:r>
            <a:endParaRPr lang="en-MY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8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moondog</dc:creator>
  <cp:lastModifiedBy>moondog</cp:lastModifiedBy>
  <cp:revision>5</cp:revision>
  <dcterms:created xsi:type="dcterms:W3CDTF">2017-03-28T03:38:08Z</dcterms:created>
  <dcterms:modified xsi:type="dcterms:W3CDTF">2017-03-28T09:02:27Z</dcterms:modified>
</cp:coreProperties>
</file>