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21"/>
  </p:notesMasterIdLst>
  <p:sldIdLst>
    <p:sldId id="256" r:id="rId6"/>
    <p:sldId id="260" r:id="rId7"/>
    <p:sldId id="264" r:id="rId8"/>
    <p:sldId id="258" r:id="rId9"/>
    <p:sldId id="266" r:id="rId10"/>
    <p:sldId id="271" r:id="rId11"/>
    <p:sldId id="267" r:id="rId12"/>
    <p:sldId id="268" r:id="rId13"/>
    <p:sldId id="269" r:id="rId14"/>
    <p:sldId id="270" r:id="rId15"/>
    <p:sldId id="280" r:id="rId16"/>
    <p:sldId id="281" r:id="rId17"/>
    <p:sldId id="278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040E3A8-9079-4A64-A856-A16131DBD68B}">
          <p14:sldIdLst>
            <p14:sldId id="256"/>
            <p14:sldId id="260"/>
          </p14:sldIdLst>
        </p14:section>
        <p14:section name="Présentation CIO" id="{D7EF0E33-D59E-4673-9252-EA66C07A34C0}">
          <p14:sldIdLst>
            <p14:sldId id="264"/>
            <p14:sldId id="258"/>
          </p14:sldIdLst>
        </p14:section>
        <p14:section name="Requirement : context" id="{B388ECEC-33DF-4E8B-BE08-DBF7FD0BB0A7}">
          <p14:sldIdLst>
            <p14:sldId id="266"/>
            <p14:sldId id="271"/>
          </p14:sldIdLst>
        </p14:section>
        <p14:section name="Architecture Design" id="{DBA45F54-FA5F-4C46-8961-7AC65914568A}">
          <p14:sldIdLst>
            <p14:sldId id="267"/>
            <p14:sldId id="268"/>
            <p14:sldId id="269"/>
            <p14:sldId id="270"/>
          </p14:sldIdLst>
        </p14:section>
        <p14:section name="Software requirements" id="{32692419-0C74-42AF-A070-E1EC4F0AD573}">
          <p14:sldIdLst>
            <p14:sldId id="280"/>
            <p14:sldId id="281"/>
          </p14:sldIdLst>
        </p14:section>
        <p14:section name="Development and validation process" id="{B6A49B03-1683-4E3A-9F82-D517D9AC2C36}">
          <p14:sldIdLst>
            <p14:sldId id="278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F786"/>
    <a:srgbClr val="E14192"/>
    <a:srgbClr val="000A60"/>
    <a:srgbClr val="000326"/>
    <a:srgbClr val="1C234A"/>
    <a:srgbClr val="1462CC"/>
    <a:srgbClr val="100630"/>
    <a:srgbClr val="5712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87B018-18DA-4CEB-A2BA-4FBFFD07BF89}" v="183" dt="2020-03-18T17:07:50.2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5" autoAdjust="0"/>
    <p:restoredTop sz="96370" autoAdjust="0"/>
  </p:normalViewPr>
  <p:slideViewPr>
    <p:cSldViewPr snapToGrid="0" showGuides="1">
      <p:cViewPr varScale="1">
        <p:scale>
          <a:sx n="86" d="100"/>
          <a:sy n="86" d="100"/>
        </p:scale>
        <p:origin x="58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lso LIBERADO" userId="0c6b3b7f20f1f983" providerId="LiveId" clId="{ED87B018-18DA-4CEB-A2BA-4FBFFD07BF89}"/>
    <pc:docChg chg="undo custSel mod addSld delSld modSld addSection delSection modSection">
      <pc:chgData name="Selso LIBERADO" userId="0c6b3b7f20f1f983" providerId="LiveId" clId="{ED87B018-18DA-4CEB-A2BA-4FBFFD07BF89}" dt="2020-03-18T17:14:36.141" v="8518" actId="20577"/>
      <pc:docMkLst>
        <pc:docMk/>
      </pc:docMkLst>
      <pc:sldChg chg="addSp delSp modSp">
        <pc:chgData name="Selso LIBERADO" userId="0c6b3b7f20f1f983" providerId="LiveId" clId="{ED87B018-18DA-4CEB-A2BA-4FBFFD07BF89}" dt="2020-03-18T17:13:24.843" v="8516" actId="313"/>
        <pc:sldMkLst>
          <pc:docMk/>
          <pc:sldMk cId="150648620" sldId="256"/>
        </pc:sldMkLst>
        <pc:spChg chg="mod">
          <ac:chgData name="Selso LIBERADO" userId="0c6b3b7f20f1f983" providerId="LiveId" clId="{ED87B018-18DA-4CEB-A2BA-4FBFFD07BF89}" dt="2020-03-18T17:13:24.843" v="8516" actId="313"/>
          <ac:spMkLst>
            <pc:docMk/>
            <pc:sldMk cId="150648620" sldId="256"/>
            <ac:spMk id="4" creationId="{4117F41E-D236-41DB-8AFC-4C6663A660AA}"/>
          </ac:spMkLst>
        </pc:spChg>
        <pc:spChg chg="add del mod">
          <ac:chgData name="Selso LIBERADO" userId="0c6b3b7f20f1f983" providerId="LiveId" clId="{ED87B018-18DA-4CEB-A2BA-4FBFFD07BF89}" dt="2020-03-18T17:12:56.659" v="8476" actId="20577"/>
          <ac:spMkLst>
            <pc:docMk/>
            <pc:sldMk cId="150648620" sldId="256"/>
            <ac:spMk id="6" creationId="{DC8A0B29-D96A-4A4F-8D01-571D4D4F6D50}"/>
          </ac:spMkLst>
        </pc:spChg>
        <pc:spChg chg="mod">
          <ac:chgData name="Selso LIBERADO" userId="0c6b3b7f20f1f983" providerId="LiveId" clId="{ED87B018-18DA-4CEB-A2BA-4FBFFD07BF89}" dt="2020-03-18T17:12:53.387" v="8475" actId="1076"/>
          <ac:spMkLst>
            <pc:docMk/>
            <pc:sldMk cId="150648620" sldId="256"/>
            <ac:spMk id="7" creationId="{8B2869C7-43E1-4ABF-9DE9-12C3497C71B0}"/>
          </ac:spMkLst>
        </pc:spChg>
      </pc:sldChg>
      <pc:sldChg chg="del">
        <pc:chgData name="Selso LIBERADO" userId="0c6b3b7f20f1f983" providerId="LiveId" clId="{ED87B018-18DA-4CEB-A2BA-4FBFFD07BF89}" dt="2020-03-18T13:19:23.553" v="426" actId="2696"/>
        <pc:sldMkLst>
          <pc:docMk/>
          <pc:sldMk cId="1960776175" sldId="257"/>
        </pc:sldMkLst>
      </pc:sldChg>
      <pc:sldChg chg="addSp delSp modSp">
        <pc:chgData name="Selso LIBERADO" userId="0c6b3b7f20f1f983" providerId="LiveId" clId="{ED87B018-18DA-4CEB-A2BA-4FBFFD07BF89}" dt="2020-03-18T14:16:51.529" v="1046" actId="207"/>
        <pc:sldMkLst>
          <pc:docMk/>
          <pc:sldMk cId="1762503972" sldId="258"/>
        </pc:sldMkLst>
        <pc:spChg chg="add mod ord topLvl">
          <ac:chgData name="Selso LIBERADO" userId="0c6b3b7f20f1f983" providerId="LiveId" clId="{ED87B018-18DA-4CEB-A2BA-4FBFFD07BF89}" dt="2020-03-18T14:14:52.677" v="1023" actId="14100"/>
          <ac:spMkLst>
            <pc:docMk/>
            <pc:sldMk cId="1762503972" sldId="258"/>
            <ac:spMk id="2" creationId="{6A22F7CB-B4DF-4FD5-A967-37F0AFA376D5}"/>
          </ac:spMkLst>
        </pc:spChg>
        <pc:spChg chg="mod">
          <ac:chgData name="Selso LIBERADO" userId="0c6b3b7f20f1f983" providerId="LiveId" clId="{ED87B018-18DA-4CEB-A2BA-4FBFFD07BF89}" dt="2020-03-18T13:31:33.594" v="559" actId="20577"/>
          <ac:spMkLst>
            <pc:docMk/>
            <pc:sldMk cId="1762503972" sldId="258"/>
            <ac:spMk id="5" creationId="{1886D26E-1491-4A5C-8D2B-90C867568854}"/>
          </ac:spMkLst>
        </pc:spChg>
        <pc:spChg chg="del mod">
          <ac:chgData name="Selso LIBERADO" userId="0c6b3b7f20f1f983" providerId="LiveId" clId="{ED87B018-18DA-4CEB-A2BA-4FBFFD07BF89}" dt="2020-03-18T14:07:37.981" v="979" actId="478"/>
          <ac:spMkLst>
            <pc:docMk/>
            <pc:sldMk cId="1762503972" sldId="258"/>
            <ac:spMk id="6" creationId="{4DB103B7-D2B3-414E-8B74-585B59E92272}"/>
          </ac:spMkLst>
        </pc:spChg>
        <pc:spChg chg="del mod">
          <ac:chgData name="Selso LIBERADO" userId="0c6b3b7f20f1f983" providerId="LiveId" clId="{ED87B018-18DA-4CEB-A2BA-4FBFFD07BF89}" dt="2020-03-18T14:07:46.748" v="983" actId="478"/>
          <ac:spMkLst>
            <pc:docMk/>
            <pc:sldMk cId="1762503972" sldId="258"/>
            <ac:spMk id="7" creationId="{A8F0182A-6521-40E8-9869-2C5CED9B3BFF}"/>
          </ac:spMkLst>
        </pc:spChg>
        <pc:spChg chg="del mod">
          <ac:chgData name="Selso LIBERADO" userId="0c6b3b7f20f1f983" providerId="LiveId" clId="{ED87B018-18DA-4CEB-A2BA-4FBFFD07BF89}" dt="2020-03-18T14:08:14.407" v="991" actId="478"/>
          <ac:spMkLst>
            <pc:docMk/>
            <pc:sldMk cId="1762503972" sldId="258"/>
            <ac:spMk id="8" creationId="{28344B9B-F1A2-4516-BA2D-F13D6C999013}"/>
          </ac:spMkLst>
        </pc:spChg>
        <pc:spChg chg="del">
          <ac:chgData name="Selso LIBERADO" userId="0c6b3b7f20f1f983" providerId="LiveId" clId="{ED87B018-18DA-4CEB-A2BA-4FBFFD07BF89}" dt="2020-03-18T14:07:35.341" v="978" actId="478"/>
          <ac:spMkLst>
            <pc:docMk/>
            <pc:sldMk cId="1762503972" sldId="258"/>
            <ac:spMk id="10" creationId="{41E06C98-1626-47E4-9670-C529242B1427}"/>
          </ac:spMkLst>
        </pc:spChg>
        <pc:spChg chg="del">
          <ac:chgData name="Selso LIBERADO" userId="0c6b3b7f20f1f983" providerId="LiveId" clId="{ED87B018-18DA-4CEB-A2BA-4FBFFD07BF89}" dt="2020-03-18T14:07:55.140" v="988" actId="478"/>
          <ac:spMkLst>
            <pc:docMk/>
            <pc:sldMk cId="1762503972" sldId="258"/>
            <ac:spMk id="14" creationId="{4A238C87-6D3C-4E00-9323-7911AEDC900F}"/>
          </ac:spMkLst>
        </pc:spChg>
        <pc:spChg chg="del">
          <ac:chgData name="Selso LIBERADO" userId="0c6b3b7f20f1f983" providerId="LiveId" clId="{ED87B018-18DA-4CEB-A2BA-4FBFFD07BF89}" dt="2020-03-18T14:08:20.564" v="996" actId="478"/>
          <ac:spMkLst>
            <pc:docMk/>
            <pc:sldMk cId="1762503972" sldId="258"/>
            <ac:spMk id="17" creationId="{80B55E95-30A5-4243-88E4-91D8736C1A72}"/>
          </ac:spMkLst>
        </pc:spChg>
        <pc:spChg chg="del mod">
          <ac:chgData name="Selso LIBERADO" userId="0c6b3b7f20f1f983" providerId="LiveId" clId="{ED87B018-18DA-4CEB-A2BA-4FBFFD07BF89}" dt="2020-03-18T14:07:41.223" v="981" actId="478"/>
          <ac:spMkLst>
            <pc:docMk/>
            <pc:sldMk cId="1762503972" sldId="258"/>
            <ac:spMk id="19" creationId="{2E8E98F4-42A5-4ACC-9351-3D2342696D85}"/>
          </ac:spMkLst>
        </pc:spChg>
        <pc:spChg chg="del">
          <ac:chgData name="Selso LIBERADO" userId="0c6b3b7f20f1f983" providerId="LiveId" clId="{ED87B018-18DA-4CEB-A2BA-4FBFFD07BF89}" dt="2020-03-18T14:07:44.089" v="982" actId="478"/>
          <ac:spMkLst>
            <pc:docMk/>
            <pc:sldMk cId="1762503972" sldId="258"/>
            <ac:spMk id="20" creationId="{17C46F5B-AC00-44F0-981A-E1C0FE176A69}"/>
          </ac:spMkLst>
        </pc:spChg>
        <pc:spChg chg="del mod">
          <ac:chgData name="Selso LIBERADO" userId="0c6b3b7f20f1f983" providerId="LiveId" clId="{ED87B018-18DA-4CEB-A2BA-4FBFFD07BF89}" dt="2020-03-18T14:07:57.901" v="989" actId="478"/>
          <ac:spMkLst>
            <pc:docMk/>
            <pc:sldMk cId="1762503972" sldId="258"/>
            <ac:spMk id="21" creationId="{137DCC76-D9FC-4BB2-B39C-73AC42111E4B}"/>
          </ac:spMkLst>
        </pc:spChg>
        <pc:spChg chg="del mod">
          <ac:chgData name="Selso LIBERADO" userId="0c6b3b7f20f1f983" providerId="LiveId" clId="{ED87B018-18DA-4CEB-A2BA-4FBFFD07BF89}" dt="2020-03-18T14:07:53.129" v="986" actId="478"/>
          <ac:spMkLst>
            <pc:docMk/>
            <pc:sldMk cId="1762503972" sldId="258"/>
            <ac:spMk id="22" creationId="{29B090A8-53ED-421D-91D0-918E77546E2E}"/>
          </ac:spMkLst>
        </pc:spChg>
        <pc:spChg chg="del mod">
          <ac:chgData name="Selso LIBERADO" userId="0c6b3b7f20f1f983" providerId="LiveId" clId="{ED87B018-18DA-4CEB-A2BA-4FBFFD07BF89}" dt="2020-03-18T14:08:16.997" v="993" actId="478"/>
          <ac:spMkLst>
            <pc:docMk/>
            <pc:sldMk cId="1762503972" sldId="258"/>
            <ac:spMk id="23" creationId="{0B99C06B-AA75-415B-9C31-D4D70D54E45B}"/>
          </ac:spMkLst>
        </pc:spChg>
        <pc:spChg chg="del">
          <ac:chgData name="Selso LIBERADO" userId="0c6b3b7f20f1f983" providerId="LiveId" clId="{ED87B018-18DA-4CEB-A2BA-4FBFFD07BF89}" dt="2020-03-18T14:08:18.874" v="994" actId="478"/>
          <ac:spMkLst>
            <pc:docMk/>
            <pc:sldMk cId="1762503972" sldId="258"/>
            <ac:spMk id="24" creationId="{E3969C41-418C-4208-B9CF-E6CB15747BE9}"/>
          </ac:spMkLst>
        </pc:spChg>
        <pc:spChg chg="add">
          <ac:chgData name="Selso LIBERADO" userId="0c6b3b7f20f1f983" providerId="LiveId" clId="{ED87B018-18DA-4CEB-A2BA-4FBFFD07BF89}" dt="2020-03-18T14:08:00.292" v="990"/>
          <ac:spMkLst>
            <pc:docMk/>
            <pc:sldMk cId="1762503972" sldId="258"/>
            <ac:spMk id="34" creationId="{C3CE2798-2BBE-4A62-86E1-DF0FA730B943}"/>
          </ac:spMkLst>
        </pc:spChg>
        <pc:spChg chg="add">
          <ac:chgData name="Selso LIBERADO" userId="0c6b3b7f20f1f983" providerId="LiveId" clId="{ED87B018-18DA-4CEB-A2BA-4FBFFD07BF89}" dt="2020-03-18T14:08:00.292" v="990"/>
          <ac:spMkLst>
            <pc:docMk/>
            <pc:sldMk cId="1762503972" sldId="258"/>
            <ac:spMk id="35" creationId="{D19603FA-410F-4186-93D5-C63275BDB015}"/>
          </ac:spMkLst>
        </pc:spChg>
        <pc:spChg chg="add">
          <ac:chgData name="Selso LIBERADO" userId="0c6b3b7f20f1f983" providerId="LiveId" clId="{ED87B018-18DA-4CEB-A2BA-4FBFFD07BF89}" dt="2020-03-18T14:08:00.292" v="990"/>
          <ac:spMkLst>
            <pc:docMk/>
            <pc:sldMk cId="1762503972" sldId="258"/>
            <ac:spMk id="36" creationId="{6ED35845-D12D-4CFD-AE19-80054C5FC18A}"/>
          </ac:spMkLst>
        </pc:spChg>
        <pc:spChg chg="add">
          <ac:chgData name="Selso LIBERADO" userId="0c6b3b7f20f1f983" providerId="LiveId" clId="{ED87B018-18DA-4CEB-A2BA-4FBFFD07BF89}" dt="2020-03-18T14:08:00.292" v="990"/>
          <ac:spMkLst>
            <pc:docMk/>
            <pc:sldMk cId="1762503972" sldId="258"/>
            <ac:spMk id="37" creationId="{857614D5-6885-42BB-B0CD-7F6A86C91317}"/>
          </ac:spMkLst>
        </pc:spChg>
        <pc:spChg chg="mod">
          <ac:chgData name="Selso LIBERADO" userId="0c6b3b7f20f1f983" providerId="LiveId" clId="{ED87B018-18DA-4CEB-A2BA-4FBFFD07BF89}" dt="2020-03-18T14:07:21.777" v="975" actId="1076"/>
          <ac:spMkLst>
            <pc:docMk/>
            <pc:sldMk cId="1762503972" sldId="258"/>
            <ac:spMk id="38" creationId="{257CA98B-1D0A-46BD-9851-A280D6BFB64C}"/>
          </ac:spMkLst>
        </pc:spChg>
        <pc:spChg chg="add">
          <ac:chgData name="Selso LIBERADO" userId="0c6b3b7f20f1f983" providerId="LiveId" clId="{ED87B018-18DA-4CEB-A2BA-4FBFFD07BF89}" dt="2020-03-18T14:08:00.292" v="990"/>
          <ac:spMkLst>
            <pc:docMk/>
            <pc:sldMk cId="1762503972" sldId="258"/>
            <ac:spMk id="39" creationId="{C2AADF35-9B11-46BE-B8AF-41556379B783}"/>
          </ac:spMkLst>
        </pc:spChg>
        <pc:spChg chg="add mod topLvl">
          <ac:chgData name="Selso LIBERADO" userId="0c6b3b7f20f1f983" providerId="LiveId" clId="{ED87B018-18DA-4CEB-A2BA-4FBFFD07BF89}" dt="2020-03-18T14:16:51.529" v="1046" actId="207"/>
          <ac:spMkLst>
            <pc:docMk/>
            <pc:sldMk cId="1762503972" sldId="258"/>
            <ac:spMk id="45" creationId="{C3CE2798-2BBE-4A62-86E1-DF0FA730B943}"/>
          </ac:spMkLst>
        </pc:spChg>
        <pc:spChg chg="add mod topLvl">
          <ac:chgData name="Selso LIBERADO" userId="0c6b3b7f20f1f983" providerId="LiveId" clId="{ED87B018-18DA-4CEB-A2BA-4FBFFD07BF89}" dt="2020-03-18T14:16:13.031" v="1040" actId="207"/>
          <ac:spMkLst>
            <pc:docMk/>
            <pc:sldMk cId="1762503972" sldId="258"/>
            <ac:spMk id="46" creationId="{D19603FA-410F-4186-93D5-C63275BDB015}"/>
          </ac:spMkLst>
        </pc:spChg>
        <pc:spChg chg="add mod topLvl">
          <ac:chgData name="Selso LIBERADO" userId="0c6b3b7f20f1f983" providerId="LiveId" clId="{ED87B018-18DA-4CEB-A2BA-4FBFFD07BF89}" dt="2020-03-18T14:15:41.275" v="1031" actId="20577"/>
          <ac:spMkLst>
            <pc:docMk/>
            <pc:sldMk cId="1762503972" sldId="258"/>
            <ac:spMk id="47" creationId="{6ED35845-D12D-4CFD-AE19-80054C5FC18A}"/>
          </ac:spMkLst>
        </pc:spChg>
        <pc:spChg chg="add mod topLvl">
          <ac:chgData name="Selso LIBERADO" userId="0c6b3b7f20f1f983" providerId="LiveId" clId="{ED87B018-18DA-4CEB-A2BA-4FBFFD07BF89}" dt="2020-03-18T14:15:44.509" v="1032" actId="20577"/>
          <ac:spMkLst>
            <pc:docMk/>
            <pc:sldMk cId="1762503972" sldId="258"/>
            <ac:spMk id="48" creationId="{857614D5-6885-42BB-B0CD-7F6A86C91317}"/>
          </ac:spMkLst>
        </pc:spChg>
        <pc:spChg chg="add mod topLvl">
          <ac:chgData name="Selso LIBERADO" userId="0c6b3b7f20f1f983" providerId="LiveId" clId="{ED87B018-18DA-4CEB-A2BA-4FBFFD07BF89}" dt="2020-03-18T14:15:46.604" v="1033" actId="20577"/>
          <ac:spMkLst>
            <pc:docMk/>
            <pc:sldMk cId="1762503972" sldId="258"/>
            <ac:spMk id="49" creationId="{C2AADF35-9B11-46BE-B8AF-41556379B783}"/>
          </ac:spMkLst>
        </pc:spChg>
        <pc:grpChg chg="add del mod">
          <ac:chgData name="Selso LIBERADO" userId="0c6b3b7f20f1f983" providerId="LiveId" clId="{ED87B018-18DA-4CEB-A2BA-4FBFFD07BF89}" dt="2020-03-18T14:13:34.312" v="1007" actId="165"/>
          <ac:grpSpMkLst>
            <pc:docMk/>
            <pc:sldMk cId="1762503972" sldId="258"/>
            <ac:grpSpMk id="9" creationId="{57D4B3AB-F98A-44A3-936C-042FF3192437}"/>
          </ac:grpSpMkLst>
        </pc:grpChg>
        <pc:picChg chg="add">
          <ac:chgData name="Selso LIBERADO" userId="0c6b3b7f20f1f983" providerId="LiveId" clId="{ED87B018-18DA-4CEB-A2BA-4FBFFD07BF89}" dt="2020-03-18T14:08:00.292" v="990"/>
          <ac:picMkLst>
            <pc:docMk/>
            <pc:sldMk cId="1762503972" sldId="258"/>
            <ac:picMk id="25" creationId="{1B28B6F9-370B-4CF3-8EC6-528E4D998739}"/>
          </ac:picMkLst>
        </pc:picChg>
        <pc:picChg chg="del">
          <ac:chgData name="Selso LIBERADO" userId="0c6b3b7f20f1f983" providerId="LiveId" clId="{ED87B018-18DA-4CEB-A2BA-4FBFFD07BF89}" dt="2020-03-18T14:07:35.341" v="978" actId="478"/>
          <ac:picMkLst>
            <pc:docMk/>
            <pc:sldMk cId="1762503972" sldId="258"/>
            <ac:picMk id="26" creationId="{1A36446D-1BA9-480A-9718-8FCE7851BF65}"/>
          </ac:picMkLst>
        </pc:picChg>
        <pc:picChg chg="del mod">
          <ac:chgData name="Selso LIBERADO" userId="0c6b3b7f20f1f983" providerId="LiveId" clId="{ED87B018-18DA-4CEB-A2BA-4FBFFD07BF89}" dt="2020-03-18T14:07:31.270" v="977" actId="478"/>
          <ac:picMkLst>
            <pc:docMk/>
            <pc:sldMk cId="1762503972" sldId="258"/>
            <ac:picMk id="27" creationId="{7AF6073F-060F-D946-8342-7F27201C9CE2}"/>
          </ac:picMkLst>
        </pc:picChg>
        <pc:picChg chg="del">
          <ac:chgData name="Selso LIBERADO" userId="0c6b3b7f20f1f983" providerId="LiveId" clId="{ED87B018-18DA-4CEB-A2BA-4FBFFD07BF89}" dt="2020-03-18T14:07:54.210" v="987" actId="478"/>
          <ac:picMkLst>
            <pc:docMk/>
            <pc:sldMk cId="1762503972" sldId="258"/>
            <ac:picMk id="28" creationId="{0BA58ACC-5414-4E24-A61B-B6935CCD33B1}"/>
          </ac:picMkLst>
        </pc:picChg>
        <pc:picChg chg="add">
          <ac:chgData name="Selso LIBERADO" userId="0c6b3b7f20f1f983" providerId="LiveId" clId="{ED87B018-18DA-4CEB-A2BA-4FBFFD07BF89}" dt="2020-03-18T14:08:00.292" v="990"/>
          <ac:picMkLst>
            <pc:docMk/>
            <pc:sldMk cId="1762503972" sldId="258"/>
            <ac:picMk id="29" creationId="{2D55FBC4-BA6D-4B09-92DD-EF03635D4A28}"/>
          </ac:picMkLst>
        </pc:picChg>
        <pc:picChg chg="del">
          <ac:chgData name="Selso LIBERADO" userId="0c6b3b7f20f1f983" providerId="LiveId" clId="{ED87B018-18DA-4CEB-A2BA-4FBFFD07BF89}" dt="2020-03-18T14:08:19.739" v="995" actId="478"/>
          <ac:picMkLst>
            <pc:docMk/>
            <pc:sldMk cId="1762503972" sldId="258"/>
            <ac:picMk id="30" creationId="{E9270FA1-D680-4165-ABBE-C38778E5AFC7}"/>
          </ac:picMkLst>
        </pc:picChg>
        <pc:picChg chg="add">
          <ac:chgData name="Selso LIBERADO" userId="0c6b3b7f20f1f983" providerId="LiveId" clId="{ED87B018-18DA-4CEB-A2BA-4FBFFD07BF89}" dt="2020-03-18T14:08:00.292" v="990"/>
          <ac:picMkLst>
            <pc:docMk/>
            <pc:sldMk cId="1762503972" sldId="258"/>
            <ac:picMk id="31" creationId="{26BC2DE7-9175-4FFC-83EC-8D708ED57815}"/>
          </ac:picMkLst>
        </pc:picChg>
        <pc:picChg chg="add">
          <ac:chgData name="Selso LIBERADO" userId="0c6b3b7f20f1f983" providerId="LiveId" clId="{ED87B018-18DA-4CEB-A2BA-4FBFFD07BF89}" dt="2020-03-18T14:08:00.292" v="990"/>
          <ac:picMkLst>
            <pc:docMk/>
            <pc:sldMk cId="1762503972" sldId="258"/>
            <ac:picMk id="32" creationId="{77CD9EF0-4CD0-454A-827F-AAA8E0927F71}"/>
          </ac:picMkLst>
        </pc:picChg>
        <pc:picChg chg="add">
          <ac:chgData name="Selso LIBERADO" userId="0c6b3b7f20f1f983" providerId="LiveId" clId="{ED87B018-18DA-4CEB-A2BA-4FBFFD07BF89}" dt="2020-03-18T14:08:00.292" v="990"/>
          <ac:picMkLst>
            <pc:docMk/>
            <pc:sldMk cId="1762503972" sldId="258"/>
            <ac:picMk id="33" creationId="{57EC4F29-797E-46BE-9C9B-A14B78D5B1C3}"/>
          </ac:picMkLst>
        </pc:picChg>
        <pc:picChg chg="add mod topLvl">
          <ac:chgData name="Selso LIBERADO" userId="0c6b3b7f20f1f983" providerId="LiveId" clId="{ED87B018-18DA-4CEB-A2BA-4FBFFD07BF89}" dt="2020-03-18T14:13:38.949" v="1009" actId="14100"/>
          <ac:picMkLst>
            <pc:docMk/>
            <pc:sldMk cId="1762503972" sldId="258"/>
            <ac:picMk id="40" creationId="{1B28B6F9-370B-4CF3-8EC6-528E4D998739}"/>
          </ac:picMkLst>
        </pc:picChg>
        <pc:picChg chg="add mod topLvl">
          <ac:chgData name="Selso LIBERADO" userId="0c6b3b7f20f1f983" providerId="LiveId" clId="{ED87B018-18DA-4CEB-A2BA-4FBFFD07BF89}" dt="2020-03-18T14:13:38.949" v="1009" actId="14100"/>
          <ac:picMkLst>
            <pc:docMk/>
            <pc:sldMk cId="1762503972" sldId="258"/>
            <ac:picMk id="41" creationId="{2D55FBC4-BA6D-4B09-92DD-EF03635D4A28}"/>
          </ac:picMkLst>
        </pc:picChg>
        <pc:picChg chg="add mod topLvl">
          <ac:chgData name="Selso LIBERADO" userId="0c6b3b7f20f1f983" providerId="LiveId" clId="{ED87B018-18DA-4CEB-A2BA-4FBFFD07BF89}" dt="2020-03-18T14:13:38.949" v="1009" actId="14100"/>
          <ac:picMkLst>
            <pc:docMk/>
            <pc:sldMk cId="1762503972" sldId="258"/>
            <ac:picMk id="42" creationId="{26BC2DE7-9175-4FFC-83EC-8D708ED57815}"/>
          </ac:picMkLst>
        </pc:picChg>
        <pc:picChg chg="add mod topLvl">
          <ac:chgData name="Selso LIBERADO" userId="0c6b3b7f20f1f983" providerId="LiveId" clId="{ED87B018-18DA-4CEB-A2BA-4FBFFD07BF89}" dt="2020-03-18T14:13:38.949" v="1009" actId="14100"/>
          <ac:picMkLst>
            <pc:docMk/>
            <pc:sldMk cId="1762503972" sldId="258"/>
            <ac:picMk id="43" creationId="{77CD9EF0-4CD0-454A-827F-AAA8E0927F71}"/>
          </ac:picMkLst>
        </pc:picChg>
        <pc:picChg chg="add mod topLvl">
          <ac:chgData name="Selso LIBERADO" userId="0c6b3b7f20f1f983" providerId="LiveId" clId="{ED87B018-18DA-4CEB-A2BA-4FBFFD07BF89}" dt="2020-03-18T14:13:38.949" v="1009" actId="14100"/>
          <ac:picMkLst>
            <pc:docMk/>
            <pc:sldMk cId="1762503972" sldId="258"/>
            <ac:picMk id="44" creationId="{57EC4F29-797E-46BE-9C9B-A14B78D5B1C3}"/>
          </ac:picMkLst>
        </pc:picChg>
      </pc:sldChg>
      <pc:sldChg chg="del">
        <pc:chgData name="Selso LIBERADO" userId="0c6b3b7f20f1f983" providerId="LiveId" clId="{ED87B018-18DA-4CEB-A2BA-4FBFFD07BF89}" dt="2020-03-18T14:17:32.915" v="1047" actId="47"/>
        <pc:sldMkLst>
          <pc:docMk/>
          <pc:sldMk cId="743462979" sldId="259"/>
        </pc:sldMkLst>
      </pc:sldChg>
      <pc:sldChg chg="modSp">
        <pc:chgData name="Selso LIBERADO" userId="0c6b3b7f20f1f983" providerId="LiveId" clId="{ED87B018-18DA-4CEB-A2BA-4FBFFD07BF89}" dt="2020-03-18T15:58:16.435" v="3931" actId="20577"/>
        <pc:sldMkLst>
          <pc:docMk/>
          <pc:sldMk cId="919811321" sldId="260"/>
        </pc:sldMkLst>
        <pc:spChg chg="mod">
          <ac:chgData name="Selso LIBERADO" userId="0c6b3b7f20f1f983" providerId="LiveId" clId="{ED87B018-18DA-4CEB-A2BA-4FBFFD07BF89}" dt="2020-03-18T13:15:16.449" v="394" actId="20577"/>
          <ac:spMkLst>
            <pc:docMk/>
            <pc:sldMk cId="919811321" sldId="260"/>
            <ac:spMk id="7" creationId="{9E08C3C4-B6CE-48FC-A3A0-E5785178A7DE}"/>
          </ac:spMkLst>
        </pc:spChg>
        <pc:spChg chg="mod">
          <ac:chgData name="Selso LIBERADO" userId="0c6b3b7f20f1f983" providerId="LiveId" clId="{ED87B018-18DA-4CEB-A2BA-4FBFFD07BF89}" dt="2020-03-18T15:58:16.435" v="3931" actId="20577"/>
          <ac:spMkLst>
            <pc:docMk/>
            <pc:sldMk cId="919811321" sldId="260"/>
            <ac:spMk id="11" creationId="{66989BF0-866A-4A57-8957-A2C7AC336A6C}"/>
          </ac:spMkLst>
        </pc:spChg>
      </pc:sldChg>
      <pc:sldChg chg="del">
        <pc:chgData name="Selso LIBERADO" userId="0c6b3b7f20f1f983" providerId="LiveId" clId="{ED87B018-18DA-4CEB-A2BA-4FBFFD07BF89}" dt="2020-03-18T14:17:35.408" v="1048" actId="47"/>
        <pc:sldMkLst>
          <pc:docMk/>
          <pc:sldMk cId="1287347314" sldId="262"/>
        </pc:sldMkLst>
      </pc:sldChg>
      <pc:sldChg chg="addSp delSp modSp add">
        <pc:chgData name="Selso LIBERADO" userId="0c6b3b7f20f1f983" providerId="LiveId" clId="{ED87B018-18DA-4CEB-A2BA-4FBFFD07BF89}" dt="2020-03-18T15:16:11.533" v="2264" actId="20577"/>
        <pc:sldMkLst>
          <pc:docMk/>
          <pc:sldMk cId="4151507868" sldId="264"/>
        </pc:sldMkLst>
        <pc:spChg chg="mod">
          <ac:chgData name="Selso LIBERADO" userId="0c6b3b7f20f1f983" providerId="LiveId" clId="{ED87B018-18DA-4CEB-A2BA-4FBFFD07BF89}" dt="2020-03-18T13:32:16.165" v="617" actId="20577"/>
          <ac:spMkLst>
            <pc:docMk/>
            <pc:sldMk cId="4151507868" sldId="264"/>
            <ac:spMk id="2" creationId="{562FB1EF-7D52-4E9D-9E4B-09F4A0C8D869}"/>
          </ac:spMkLst>
        </pc:spChg>
        <pc:spChg chg="mod">
          <ac:chgData name="Selso LIBERADO" userId="0c6b3b7f20f1f983" providerId="LiveId" clId="{ED87B018-18DA-4CEB-A2BA-4FBFFD07BF89}" dt="2020-03-18T15:16:11.533" v="2264" actId="20577"/>
          <ac:spMkLst>
            <pc:docMk/>
            <pc:sldMk cId="4151507868" sldId="264"/>
            <ac:spMk id="3" creationId="{9E9BF20A-0900-4E6C-8172-5FA26C623D34}"/>
          </ac:spMkLst>
        </pc:spChg>
        <pc:spChg chg="mod">
          <ac:chgData name="Selso LIBERADO" userId="0c6b3b7f20f1f983" providerId="LiveId" clId="{ED87B018-18DA-4CEB-A2BA-4FBFFD07BF89}" dt="2020-03-18T13:36:57.410" v="973" actId="122"/>
          <ac:spMkLst>
            <pc:docMk/>
            <pc:sldMk cId="4151507868" sldId="264"/>
            <ac:spMk id="6" creationId="{34E58021-E3A1-4920-B2CC-7AAB2B17BAA9}"/>
          </ac:spMkLst>
        </pc:spChg>
        <pc:spChg chg="mod">
          <ac:chgData name="Selso LIBERADO" userId="0c6b3b7f20f1f983" providerId="LiveId" clId="{ED87B018-18DA-4CEB-A2BA-4FBFFD07BF89}" dt="2020-03-18T13:36:57.410" v="973" actId="122"/>
          <ac:spMkLst>
            <pc:docMk/>
            <pc:sldMk cId="4151507868" sldId="264"/>
            <ac:spMk id="7" creationId="{18E7FA94-21B4-45E1-8317-869CA1D70749}"/>
          </ac:spMkLst>
        </pc:spChg>
        <pc:spChg chg="mod">
          <ac:chgData name="Selso LIBERADO" userId="0c6b3b7f20f1f983" providerId="LiveId" clId="{ED87B018-18DA-4CEB-A2BA-4FBFFD07BF89}" dt="2020-03-18T13:36:57.410" v="973" actId="122"/>
          <ac:spMkLst>
            <pc:docMk/>
            <pc:sldMk cId="4151507868" sldId="264"/>
            <ac:spMk id="14" creationId="{B899F6A5-88BA-4A7E-AE73-E368393F09B8}"/>
          </ac:spMkLst>
        </pc:spChg>
        <pc:spChg chg="mod">
          <ac:chgData name="Selso LIBERADO" userId="0c6b3b7f20f1f983" providerId="LiveId" clId="{ED87B018-18DA-4CEB-A2BA-4FBFFD07BF89}" dt="2020-03-18T13:36:57.410" v="973" actId="122"/>
          <ac:spMkLst>
            <pc:docMk/>
            <pc:sldMk cId="4151507868" sldId="264"/>
            <ac:spMk id="15" creationId="{FD2DBD25-4FA5-4722-97EA-199D45493458}"/>
          </ac:spMkLst>
        </pc:spChg>
        <pc:spChg chg="mod">
          <ac:chgData name="Selso LIBERADO" userId="0c6b3b7f20f1f983" providerId="LiveId" clId="{ED87B018-18DA-4CEB-A2BA-4FBFFD07BF89}" dt="2020-03-18T13:36:57.410" v="973" actId="122"/>
          <ac:spMkLst>
            <pc:docMk/>
            <pc:sldMk cId="4151507868" sldId="264"/>
            <ac:spMk id="16" creationId="{3FC96904-E791-4DB5-8E32-DC51EAE74738}"/>
          </ac:spMkLst>
        </pc:spChg>
        <pc:spChg chg="mod">
          <ac:chgData name="Selso LIBERADO" userId="0c6b3b7f20f1f983" providerId="LiveId" clId="{ED87B018-18DA-4CEB-A2BA-4FBFFD07BF89}" dt="2020-03-18T13:36:57.410" v="973" actId="122"/>
          <ac:spMkLst>
            <pc:docMk/>
            <pc:sldMk cId="4151507868" sldId="264"/>
            <ac:spMk id="17" creationId="{BFB292F2-DF15-4C92-9B9A-9C516874C0F4}"/>
          </ac:spMkLst>
        </pc:spChg>
        <pc:spChg chg="mod">
          <ac:chgData name="Selso LIBERADO" userId="0c6b3b7f20f1f983" providerId="LiveId" clId="{ED87B018-18DA-4CEB-A2BA-4FBFFD07BF89}" dt="2020-03-18T13:36:57.410" v="973" actId="122"/>
          <ac:spMkLst>
            <pc:docMk/>
            <pc:sldMk cId="4151507868" sldId="264"/>
            <ac:spMk id="19" creationId="{99C3EC4A-3058-4FE4-BEE2-66BA51222A4A}"/>
          </ac:spMkLst>
        </pc:spChg>
        <pc:spChg chg="mod">
          <ac:chgData name="Selso LIBERADO" userId="0c6b3b7f20f1f983" providerId="LiveId" clId="{ED87B018-18DA-4CEB-A2BA-4FBFFD07BF89}" dt="2020-03-18T13:36:57.410" v="973" actId="122"/>
          <ac:spMkLst>
            <pc:docMk/>
            <pc:sldMk cId="4151507868" sldId="264"/>
            <ac:spMk id="20" creationId="{C5A6EA1F-65D4-4DC9-9BE9-5D7D8A16377A}"/>
          </ac:spMkLst>
        </pc:spChg>
        <pc:spChg chg="mod">
          <ac:chgData name="Selso LIBERADO" userId="0c6b3b7f20f1f983" providerId="LiveId" clId="{ED87B018-18DA-4CEB-A2BA-4FBFFD07BF89}" dt="2020-03-18T13:36:57.410" v="973" actId="122"/>
          <ac:spMkLst>
            <pc:docMk/>
            <pc:sldMk cId="4151507868" sldId="264"/>
            <ac:spMk id="21" creationId="{11619D57-7C68-4862-87B5-55D60793310C}"/>
          </ac:spMkLst>
        </pc:spChg>
        <pc:spChg chg="mod">
          <ac:chgData name="Selso LIBERADO" userId="0c6b3b7f20f1f983" providerId="LiveId" clId="{ED87B018-18DA-4CEB-A2BA-4FBFFD07BF89}" dt="2020-03-18T13:36:57.410" v="973" actId="122"/>
          <ac:spMkLst>
            <pc:docMk/>
            <pc:sldMk cId="4151507868" sldId="264"/>
            <ac:spMk id="22" creationId="{7459A286-B2CE-4549-9883-D1101A9E5EBD}"/>
          </ac:spMkLst>
        </pc:spChg>
        <pc:spChg chg="mod">
          <ac:chgData name="Selso LIBERADO" userId="0c6b3b7f20f1f983" providerId="LiveId" clId="{ED87B018-18DA-4CEB-A2BA-4FBFFD07BF89}" dt="2020-03-18T13:36:57.410" v="973" actId="122"/>
          <ac:spMkLst>
            <pc:docMk/>
            <pc:sldMk cId="4151507868" sldId="264"/>
            <ac:spMk id="23" creationId="{9DD0D193-2292-4487-A534-EB23F8FDE587}"/>
          </ac:spMkLst>
        </pc:spChg>
        <pc:spChg chg="mod">
          <ac:chgData name="Selso LIBERADO" userId="0c6b3b7f20f1f983" providerId="LiveId" clId="{ED87B018-18DA-4CEB-A2BA-4FBFFD07BF89}" dt="2020-03-18T13:36:57.410" v="973" actId="122"/>
          <ac:spMkLst>
            <pc:docMk/>
            <pc:sldMk cId="4151507868" sldId="264"/>
            <ac:spMk id="24" creationId="{29AA6F3F-ABC7-46F5-A4F7-08DB07CA01F8}"/>
          </ac:spMkLst>
        </pc:spChg>
        <pc:spChg chg="mod">
          <ac:chgData name="Selso LIBERADO" userId="0c6b3b7f20f1f983" providerId="LiveId" clId="{ED87B018-18DA-4CEB-A2BA-4FBFFD07BF89}" dt="2020-03-18T13:36:57.410" v="973" actId="122"/>
          <ac:spMkLst>
            <pc:docMk/>
            <pc:sldMk cId="4151507868" sldId="264"/>
            <ac:spMk id="25" creationId="{D512DCC8-B33A-498F-B1D8-A036A12A4EB5}"/>
          </ac:spMkLst>
        </pc:spChg>
        <pc:spChg chg="mod">
          <ac:chgData name="Selso LIBERADO" userId="0c6b3b7f20f1f983" providerId="LiveId" clId="{ED87B018-18DA-4CEB-A2BA-4FBFFD07BF89}" dt="2020-03-18T13:36:57.410" v="973" actId="122"/>
          <ac:spMkLst>
            <pc:docMk/>
            <pc:sldMk cId="4151507868" sldId="264"/>
            <ac:spMk id="26" creationId="{CC5F3C7C-9F13-4145-B8CF-CDA591719946}"/>
          </ac:spMkLst>
        </pc:spChg>
        <pc:spChg chg="mod">
          <ac:chgData name="Selso LIBERADO" userId="0c6b3b7f20f1f983" providerId="LiveId" clId="{ED87B018-18DA-4CEB-A2BA-4FBFFD07BF89}" dt="2020-03-18T13:36:57.410" v="973" actId="122"/>
          <ac:spMkLst>
            <pc:docMk/>
            <pc:sldMk cId="4151507868" sldId="264"/>
            <ac:spMk id="27" creationId="{144C5183-B100-472F-B786-93406C26DB1A}"/>
          </ac:spMkLst>
        </pc:spChg>
        <pc:spChg chg="mod">
          <ac:chgData name="Selso LIBERADO" userId="0c6b3b7f20f1f983" providerId="LiveId" clId="{ED87B018-18DA-4CEB-A2BA-4FBFFD07BF89}" dt="2020-03-18T13:36:57.410" v="973" actId="122"/>
          <ac:spMkLst>
            <pc:docMk/>
            <pc:sldMk cId="4151507868" sldId="264"/>
            <ac:spMk id="28" creationId="{5C1DA4C2-CFCD-4A8C-A8D2-05AA41A5173D}"/>
          </ac:spMkLst>
        </pc:spChg>
        <pc:spChg chg="mod">
          <ac:chgData name="Selso LIBERADO" userId="0c6b3b7f20f1f983" providerId="LiveId" clId="{ED87B018-18DA-4CEB-A2BA-4FBFFD07BF89}" dt="2020-03-18T13:36:57.410" v="973" actId="122"/>
          <ac:spMkLst>
            <pc:docMk/>
            <pc:sldMk cId="4151507868" sldId="264"/>
            <ac:spMk id="29" creationId="{493E539A-662E-4F14-B5AF-74BC406F0938}"/>
          </ac:spMkLst>
        </pc:spChg>
        <pc:spChg chg="mod">
          <ac:chgData name="Selso LIBERADO" userId="0c6b3b7f20f1f983" providerId="LiveId" clId="{ED87B018-18DA-4CEB-A2BA-4FBFFD07BF89}" dt="2020-03-18T13:36:57.410" v="973" actId="122"/>
          <ac:spMkLst>
            <pc:docMk/>
            <pc:sldMk cId="4151507868" sldId="264"/>
            <ac:spMk id="30" creationId="{9A9A8DE7-065B-466F-8498-FB6052A9B17C}"/>
          </ac:spMkLst>
        </pc:spChg>
        <pc:spChg chg="mod">
          <ac:chgData name="Selso LIBERADO" userId="0c6b3b7f20f1f983" providerId="LiveId" clId="{ED87B018-18DA-4CEB-A2BA-4FBFFD07BF89}" dt="2020-03-18T13:36:57.410" v="973" actId="122"/>
          <ac:spMkLst>
            <pc:docMk/>
            <pc:sldMk cId="4151507868" sldId="264"/>
            <ac:spMk id="31" creationId="{AB77B59C-3FB8-42B9-8FFB-843D2A96F272}"/>
          </ac:spMkLst>
        </pc:spChg>
        <pc:spChg chg="mod">
          <ac:chgData name="Selso LIBERADO" userId="0c6b3b7f20f1f983" providerId="LiveId" clId="{ED87B018-18DA-4CEB-A2BA-4FBFFD07BF89}" dt="2020-03-18T13:36:57.410" v="973" actId="122"/>
          <ac:spMkLst>
            <pc:docMk/>
            <pc:sldMk cId="4151507868" sldId="264"/>
            <ac:spMk id="32" creationId="{C99F0E2C-159C-4573-9FCB-7C279D333261}"/>
          </ac:spMkLst>
        </pc:spChg>
        <pc:spChg chg="mod">
          <ac:chgData name="Selso LIBERADO" userId="0c6b3b7f20f1f983" providerId="LiveId" clId="{ED87B018-18DA-4CEB-A2BA-4FBFFD07BF89}" dt="2020-03-18T13:36:57.410" v="973" actId="122"/>
          <ac:spMkLst>
            <pc:docMk/>
            <pc:sldMk cId="4151507868" sldId="264"/>
            <ac:spMk id="33" creationId="{95048782-645C-47C9-8EBE-E0DD4DB75C8B}"/>
          </ac:spMkLst>
        </pc:spChg>
        <pc:spChg chg="mod">
          <ac:chgData name="Selso LIBERADO" userId="0c6b3b7f20f1f983" providerId="LiveId" clId="{ED87B018-18DA-4CEB-A2BA-4FBFFD07BF89}" dt="2020-03-18T13:36:57.410" v="973" actId="122"/>
          <ac:spMkLst>
            <pc:docMk/>
            <pc:sldMk cId="4151507868" sldId="264"/>
            <ac:spMk id="34" creationId="{F30C7131-FB7F-4B4F-977F-0C4F01A36EFA}"/>
          </ac:spMkLst>
        </pc:spChg>
        <pc:grpChg chg="add del mod">
          <ac:chgData name="Selso LIBERADO" userId="0c6b3b7f20f1f983" providerId="LiveId" clId="{ED87B018-18DA-4CEB-A2BA-4FBFFD07BF89}" dt="2020-03-18T13:36:49.563" v="971" actId="14100"/>
          <ac:grpSpMkLst>
            <pc:docMk/>
            <pc:sldMk cId="4151507868" sldId="264"/>
            <ac:grpSpMk id="4" creationId="{2F0AC01D-B6B2-4D5F-A278-5B23B49EDA05}"/>
          </ac:grpSpMkLst>
        </pc:grpChg>
      </pc:sldChg>
      <pc:sldChg chg="addSp delSp modSp add mod setBg setClrOvrMap">
        <pc:chgData name="Selso LIBERADO" userId="0c6b3b7f20f1f983" providerId="LiveId" clId="{ED87B018-18DA-4CEB-A2BA-4FBFFD07BF89}" dt="2020-03-18T15:54:24.489" v="3591" actId="1036"/>
        <pc:sldMkLst>
          <pc:docMk/>
          <pc:sldMk cId="2716473951" sldId="265"/>
        </pc:sldMkLst>
        <pc:spChg chg="mod">
          <ac:chgData name="Selso LIBERADO" userId="0c6b3b7f20f1f983" providerId="LiveId" clId="{ED87B018-18DA-4CEB-A2BA-4FBFFD07BF89}" dt="2020-03-18T14:29:52.737" v="1611" actId="26606"/>
          <ac:spMkLst>
            <pc:docMk/>
            <pc:sldMk cId="2716473951" sldId="265"/>
            <ac:spMk id="2" creationId="{0E94A565-AF5D-4D30-9D8E-7A3178505124}"/>
          </ac:spMkLst>
        </pc:spChg>
        <pc:spChg chg="del">
          <ac:chgData name="Selso LIBERADO" userId="0c6b3b7f20f1f983" providerId="LiveId" clId="{ED87B018-18DA-4CEB-A2BA-4FBFFD07BF89}" dt="2020-03-18T14:18:40.865" v="1058" actId="478"/>
          <ac:spMkLst>
            <pc:docMk/>
            <pc:sldMk cId="2716473951" sldId="265"/>
            <ac:spMk id="3" creationId="{9C405229-9706-45F2-BBB7-872668BB1141}"/>
          </ac:spMkLst>
        </pc:spChg>
        <pc:spChg chg="add mod">
          <ac:chgData name="Selso LIBERADO" userId="0c6b3b7f20f1f983" providerId="LiveId" clId="{ED87B018-18DA-4CEB-A2BA-4FBFFD07BF89}" dt="2020-03-18T14:40:32.822" v="1890" actId="20577"/>
          <ac:spMkLst>
            <pc:docMk/>
            <pc:sldMk cId="2716473951" sldId="265"/>
            <ac:spMk id="4" creationId="{A84DBAC6-1687-4729-8B6B-178D8EE822A7}"/>
          </ac:spMkLst>
        </pc:spChg>
        <pc:spChg chg="mod ord">
          <ac:chgData name="Selso LIBERADO" userId="0c6b3b7f20f1f983" providerId="LiveId" clId="{ED87B018-18DA-4CEB-A2BA-4FBFFD07BF89}" dt="2020-03-18T14:29:52.737" v="1611" actId="26606"/>
          <ac:spMkLst>
            <pc:docMk/>
            <pc:sldMk cId="2716473951" sldId="265"/>
            <ac:spMk id="5" creationId="{58E30B28-0145-4933-9FAB-20D09D2949A2}"/>
          </ac:spMkLst>
        </pc:spChg>
        <pc:spChg chg="add del mod">
          <ac:chgData name="Selso LIBERADO" userId="0c6b3b7f20f1f983" providerId="LiveId" clId="{ED87B018-18DA-4CEB-A2BA-4FBFFD07BF89}" dt="2020-03-18T14:30:54.999" v="1618"/>
          <ac:spMkLst>
            <pc:docMk/>
            <pc:sldMk cId="2716473951" sldId="265"/>
            <ac:spMk id="7" creationId="{4861E234-80E3-44FB-A47E-33F7141E224E}"/>
          </ac:spMkLst>
        </pc:spChg>
        <pc:spChg chg="add mod">
          <ac:chgData name="Selso LIBERADO" userId="0c6b3b7f20f1f983" providerId="LiveId" clId="{ED87B018-18DA-4CEB-A2BA-4FBFFD07BF89}" dt="2020-03-18T14:38:13.812" v="1709" actId="122"/>
          <ac:spMkLst>
            <pc:docMk/>
            <pc:sldMk cId="2716473951" sldId="265"/>
            <ac:spMk id="8" creationId="{AABC7145-FE69-41EC-BE2C-8016ABA56254}"/>
          </ac:spMkLst>
        </pc:spChg>
        <pc:spChg chg="add mod">
          <ac:chgData name="Selso LIBERADO" userId="0c6b3b7f20f1f983" providerId="LiveId" clId="{ED87B018-18DA-4CEB-A2BA-4FBFFD07BF89}" dt="2020-03-18T14:44:03.121" v="2103" actId="20577"/>
          <ac:spMkLst>
            <pc:docMk/>
            <pc:sldMk cId="2716473951" sldId="265"/>
            <ac:spMk id="10" creationId="{98167FA6-3D1D-4A46-A792-E64D0B3088F1}"/>
          </ac:spMkLst>
        </pc:spChg>
        <pc:spChg chg="add del">
          <ac:chgData name="Selso LIBERADO" userId="0c6b3b7f20f1f983" providerId="LiveId" clId="{ED87B018-18DA-4CEB-A2BA-4FBFFD07BF89}" dt="2020-03-18T14:29:52.737" v="1611" actId="26606"/>
          <ac:spMkLst>
            <pc:docMk/>
            <pc:sldMk cId="2716473951" sldId="265"/>
            <ac:spMk id="13" creationId="{CF62D2A7-8207-488C-9F46-316BA81A16C8}"/>
          </ac:spMkLst>
        </pc:spChg>
        <pc:grpChg chg="add mod">
          <ac:chgData name="Selso LIBERADO" userId="0c6b3b7f20f1f983" providerId="LiveId" clId="{ED87B018-18DA-4CEB-A2BA-4FBFFD07BF89}" dt="2020-03-18T14:40:39.649" v="1891" actId="1076"/>
          <ac:grpSpMkLst>
            <pc:docMk/>
            <pc:sldMk cId="2716473951" sldId="265"/>
            <ac:grpSpMk id="9" creationId="{C49AC6B8-7454-4C28-97C9-70B964117956}"/>
          </ac:grpSpMkLst>
        </pc:grpChg>
        <pc:grpChg chg="add mod">
          <ac:chgData name="Selso LIBERADO" userId="0c6b3b7f20f1f983" providerId="LiveId" clId="{ED87B018-18DA-4CEB-A2BA-4FBFFD07BF89}" dt="2020-03-18T15:54:24.489" v="3591" actId="1036"/>
          <ac:grpSpMkLst>
            <pc:docMk/>
            <pc:sldMk cId="2716473951" sldId="265"/>
            <ac:grpSpMk id="16" creationId="{58D23280-CC72-4128-8CFD-C89DA7E1C414}"/>
          </ac:grpSpMkLst>
        </pc:grpChg>
        <pc:picChg chg="add del mod">
          <ac:chgData name="Selso LIBERADO" userId="0c6b3b7f20f1f983" providerId="LiveId" clId="{ED87B018-18DA-4CEB-A2BA-4FBFFD07BF89}" dt="2020-03-18T14:37:42.492" v="1702" actId="21"/>
          <ac:picMkLst>
            <pc:docMk/>
            <pc:sldMk cId="2716473951" sldId="265"/>
            <ac:picMk id="6" creationId="{FEBB03C8-B20D-492B-8A4F-7FC91669D6C1}"/>
          </ac:picMkLst>
        </pc:picChg>
        <pc:picChg chg="add del mod">
          <ac:chgData name="Selso LIBERADO" userId="0c6b3b7f20f1f983" providerId="LiveId" clId="{ED87B018-18DA-4CEB-A2BA-4FBFFD07BF89}" dt="2020-03-18T14:38:08.525" v="1708" actId="164"/>
          <ac:picMkLst>
            <pc:docMk/>
            <pc:sldMk cId="2716473951" sldId="265"/>
            <ac:picMk id="12" creationId="{25E5DA0E-E8D6-4EE3-834E-1225D606265D}"/>
          </ac:picMkLst>
        </pc:picChg>
        <pc:picChg chg="add mod">
          <ac:chgData name="Selso LIBERADO" userId="0c6b3b7f20f1f983" providerId="LiveId" clId="{ED87B018-18DA-4CEB-A2BA-4FBFFD07BF89}" dt="2020-03-18T14:40:59.132" v="1893" actId="164"/>
          <ac:picMkLst>
            <pc:docMk/>
            <pc:sldMk cId="2716473951" sldId="265"/>
            <ac:picMk id="15" creationId="{D6D93042-06FB-47AE-9CAB-E0B5C12E33DB}"/>
          </ac:picMkLst>
        </pc:picChg>
        <pc:cxnChg chg="add del">
          <ac:chgData name="Selso LIBERADO" userId="0c6b3b7f20f1f983" providerId="LiveId" clId="{ED87B018-18DA-4CEB-A2BA-4FBFFD07BF89}" dt="2020-03-18T14:29:44.995" v="1609" actId="26606"/>
          <ac:cxnSpMkLst>
            <pc:docMk/>
            <pc:sldMk cId="2716473951" sldId="265"/>
            <ac:cxnSpMk id="11" creationId="{E4A809D5-3600-46D4-A466-67F2349A54FB}"/>
          </ac:cxnSpMkLst>
        </pc:cxnChg>
      </pc:sldChg>
      <pc:sldChg chg="modSp add">
        <pc:chgData name="Selso LIBERADO" userId="0c6b3b7f20f1f983" providerId="LiveId" clId="{ED87B018-18DA-4CEB-A2BA-4FBFFD07BF89}" dt="2020-03-18T15:14:02.815" v="2227" actId="20577"/>
        <pc:sldMkLst>
          <pc:docMk/>
          <pc:sldMk cId="1808983504" sldId="266"/>
        </pc:sldMkLst>
        <pc:spChg chg="mod">
          <ac:chgData name="Selso LIBERADO" userId="0c6b3b7f20f1f983" providerId="LiveId" clId="{ED87B018-18DA-4CEB-A2BA-4FBFFD07BF89}" dt="2020-03-18T14:43:15.681" v="1988" actId="313"/>
          <ac:spMkLst>
            <pc:docMk/>
            <pc:sldMk cId="1808983504" sldId="266"/>
            <ac:spMk id="2" creationId="{2AA5D6C1-9213-4C60-96C9-D4FC22C66834}"/>
          </ac:spMkLst>
        </pc:spChg>
        <pc:spChg chg="mod">
          <ac:chgData name="Selso LIBERADO" userId="0c6b3b7f20f1f983" providerId="LiveId" clId="{ED87B018-18DA-4CEB-A2BA-4FBFFD07BF89}" dt="2020-03-18T15:14:02.815" v="2227" actId="20577"/>
          <ac:spMkLst>
            <pc:docMk/>
            <pc:sldMk cId="1808983504" sldId="266"/>
            <ac:spMk id="3" creationId="{FCB58C8F-ABFB-420F-A1D3-EF941F1E914C}"/>
          </ac:spMkLst>
        </pc:spChg>
      </pc:sldChg>
      <pc:sldChg chg="addSp delSp modSp add">
        <pc:chgData name="Selso LIBERADO" userId="0c6b3b7f20f1f983" providerId="LiveId" clId="{ED87B018-18DA-4CEB-A2BA-4FBFFD07BF89}" dt="2020-03-18T15:47:36.234" v="2859" actId="20577"/>
        <pc:sldMkLst>
          <pc:docMk/>
          <pc:sldMk cId="3703574379" sldId="267"/>
        </pc:sldMkLst>
        <pc:spChg chg="mod">
          <ac:chgData name="Selso LIBERADO" userId="0c6b3b7f20f1f983" providerId="LiveId" clId="{ED87B018-18DA-4CEB-A2BA-4FBFFD07BF89}" dt="2020-03-18T15:16:43.095" v="2269" actId="122"/>
          <ac:spMkLst>
            <pc:docMk/>
            <pc:sldMk cId="3703574379" sldId="267"/>
            <ac:spMk id="2" creationId="{129DED7B-1C4A-4732-B816-26CEE88BEB41}"/>
          </ac:spMkLst>
        </pc:spChg>
        <pc:spChg chg="del">
          <ac:chgData name="Selso LIBERADO" userId="0c6b3b7f20f1f983" providerId="LiveId" clId="{ED87B018-18DA-4CEB-A2BA-4FBFFD07BF89}" dt="2020-03-18T15:25:31.655" v="2270"/>
          <ac:spMkLst>
            <pc:docMk/>
            <pc:sldMk cId="3703574379" sldId="267"/>
            <ac:spMk id="3" creationId="{D03ED162-8526-4715-A456-8167BC88C58C}"/>
          </ac:spMkLst>
        </pc:spChg>
        <pc:spChg chg="add mod">
          <ac:chgData name="Selso LIBERADO" userId="0c6b3b7f20f1f983" providerId="LiveId" clId="{ED87B018-18DA-4CEB-A2BA-4FBFFD07BF89}" dt="2020-03-18T15:47:36.234" v="2859" actId="20577"/>
          <ac:spMkLst>
            <pc:docMk/>
            <pc:sldMk cId="3703574379" sldId="267"/>
            <ac:spMk id="6" creationId="{4BCC7F5F-D065-4FC9-B6AE-3CA4B0B7AA2B}"/>
          </ac:spMkLst>
        </pc:spChg>
        <pc:spChg chg="add del mod">
          <ac:chgData name="Selso LIBERADO" userId="0c6b3b7f20f1f983" providerId="LiveId" clId="{ED87B018-18DA-4CEB-A2BA-4FBFFD07BF89}" dt="2020-03-18T15:41:53.729" v="2824" actId="478"/>
          <ac:spMkLst>
            <pc:docMk/>
            <pc:sldMk cId="3703574379" sldId="267"/>
            <ac:spMk id="9" creationId="{0A4CEC57-B104-441C-BD9E-49C4C485EC4F}"/>
          </ac:spMkLst>
        </pc:spChg>
        <pc:picChg chg="add del mod">
          <ac:chgData name="Selso LIBERADO" userId="0c6b3b7f20f1f983" providerId="LiveId" clId="{ED87B018-18DA-4CEB-A2BA-4FBFFD07BF89}" dt="2020-03-18T15:41:43.415" v="2823" actId="478"/>
          <ac:picMkLst>
            <pc:docMk/>
            <pc:sldMk cId="3703574379" sldId="267"/>
            <ac:picMk id="5" creationId="{4420B58F-7602-49D2-9036-119CD3432960}"/>
          </ac:picMkLst>
        </pc:picChg>
        <pc:picChg chg="add del mod">
          <ac:chgData name="Selso LIBERADO" userId="0c6b3b7f20f1f983" providerId="LiveId" clId="{ED87B018-18DA-4CEB-A2BA-4FBFFD07BF89}" dt="2020-03-18T15:46:32.625" v="2848" actId="478"/>
          <ac:picMkLst>
            <pc:docMk/>
            <pc:sldMk cId="3703574379" sldId="267"/>
            <ac:picMk id="7" creationId="{2652C2D0-1C56-491F-9759-1FC40115F3FF}"/>
          </ac:picMkLst>
        </pc:picChg>
        <pc:picChg chg="add mod">
          <ac:chgData name="Selso LIBERADO" userId="0c6b3b7f20f1f983" providerId="LiveId" clId="{ED87B018-18DA-4CEB-A2BA-4FBFFD07BF89}" dt="2020-03-18T15:47:19.018" v="2856" actId="207"/>
          <ac:picMkLst>
            <pc:docMk/>
            <pc:sldMk cId="3703574379" sldId="267"/>
            <ac:picMk id="12" creationId="{5F20EBA6-F145-447F-943A-4DF6AEBEE638}"/>
          </ac:picMkLst>
        </pc:picChg>
      </pc:sldChg>
      <pc:sldChg chg="addSp delSp modSp add">
        <pc:chgData name="Selso LIBERADO" userId="0c6b3b7f20f1f983" providerId="LiveId" clId="{ED87B018-18DA-4CEB-A2BA-4FBFFD07BF89}" dt="2020-03-18T15:50:37.680" v="3270" actId="20577"/>
        <pc:sldMkLst>
          <pc:docMk/>
          <pc:sldMk cId="477507768" sldId="268"/>
        </pc:sldMkLst>
        <pc:spChg chg="mod">
          <ac:chgData name="Selso LIBERADO" userId="0c6b3b7f20f1f983" providerId="LiveId" clId="{ED87B018-18DA-4CEB-A2BA-4FBFFD07BF89}" dt="2020-03-18T15:47:56.493" v="2897" actId="20577"/>
          <ac:spMkLst>
            <pc:docMk/>
            <pc:sldMk cId="477507768" sldId="268"/>
            <ac:spMk id="2" creationId="{8581A9C9-25D7-4E0C-8AC9-81EE3D9A9D06}"/>
          </ac:spMkLst>
        </pc:spChg>
        <pc:spChg chg="add del mod">
          <ac:chgData name="Selso LIBERADO" userId="0c6b3b7f20f1f983" providerId="LiveId" clId="{ED87B018-18DA-4CEB-A2BA-4FBFFD07BF89}" dt="2020-03-18T15:50:37.680" v="3270" actId="20577"/>
          <ac:spMkLst>
            <pc:docMk/>
            <pc:sldMk cId="477507768" sldId="268"/>
            <ac:spMk id="3" creationId="{0AA95F10-97A3-42BC-AF36-D0312248772C}"/>
          </ac:spMkLst>
        </pc:spChg>
        <pc:picChg chg="add del mod">
          <ac:chgData name="Selso LIBERADO" userId="0c6b3b7f20f1f983" providerId="LiveId" clId="{ED87B018-18DA-4CEB-A2BA-4FBFFD07BF89}" dt="2020-03-18T15:48:00.800" v="2899"/>
          <ac:picMkLst>
            <pc:docMk/>
            <pc:sldMk cId="477507768" sldId="268"/>
            <ac:picMk id="5" creationId="{36587E54-67CF-4797-A360-1FA62319D404}"/>
          </ac:picMkLst>
        </pc:picChg>
      </pc:sldChg>
      <pc:sldChg chg="modSp add">
        <pc:chgData name="Selso LIBERADO" userId="0c6b3b7f20f1f983" providerId="LiveId" clId="{ED87B018-18DA-4CEB-A2BA-4FBFFD07BF89}" dt="2020-03-18T15:54:50.195" v="3620" actId="20577"/>
        <pc:sldMkLst>
          <pc:docMk/>
          <pc:sldMk cId="3137391211" sldId="269"/>
        </pc:sldMkLst>
        <pc:spChg chg="mod">
          <ac:chgData name="Selso LIBERADO" userId="0c6b3b7f20f1f983" providerId="LiveId" clId="{ED87B018-18DA-4CEB-A2BA-4FBFFD07BF89}" dt="2020-03-18T15:51:09.518" v="3289" actId="20577"/>
          <ac:spMkLst>
            <pc:docMk/>
            <pc:sldMk cId="3137391211" sldId="269"/>
            <ac:spMk id="2" creationId="{ACDB9750-0181-451C-A4AA-2FD8A5176A12}"/>
          </ac:spMkLst>
        </pc:spChg>
        <pc:spChg chg="mod">
          <ac:chgData name="Selso LIBERADO" userId="0c6b3b7f20f1f983" providerId="LiveId" clId="{ED87B018-18DA-4CEB-A2BA-4FBFFD07BF89}" dt="2020-03-18T15:54:50.195" v="3620" actId="20577"/>
          <ac:spMkLst>
            <pc:docMk/>
            <pc:sldMk cId="3137391211" sldId="269"/>
            <ac:spMk id="3" creationId="{D4AA6C19-0017-4A84-BEDD-8FCCE3079DBD}"/>
          </ac:spMkLst>
        </pc:spChg>
      </pc:sldChg>
      <pc:sldChg chg="modSp add">
        <pc:chgData name="Selso LIBERADO" userId="0c6b3b7f20f1f983" providerId="LiveId" clId="{ED87B018-18DA-4CEB-A2BA-4FBFFD07BF89}" dt="2020-03-18T15:57:04.205" v="3918" actId="20577"/>
        <pc:sldMkLst>
          <pc:docMk/>
          <pc:sldMk cId="2623247035" sldId="270"/>
        </pc:sldMkLst>
        <pc:spChg chg="mod">
          <ac:chgData name="Selso LIBERADO" userId="0c6b3b7f20f1f983" providerId="LiveId" clId="{ED87B018-18DA-4CEB-A2BA-4FBFFD07BF89}" dt="2020-03-18T15:55:04.574" v="3656" actId="20577"/>
          <ac:spMkLst>
            <pc:docMk/>
            <pc:sldMk cId="2623247035" sldId="270"/>
            <ac:spMk id="2" creationId="{71414EFC-33D8-470D-A656-94857D70D660}"/>
          </ac:spMkLst>
        </pc:spChg>
        <pc:spChg chg="mod">
          <ac:chgData name="Selso LIBERADO" userId="0c6b3b7f20f1f983" providerId="LiveId" clId="{ED87B018-18DA-4CEB-A2BA-4FBFFD07BF89}" dt="2020-03-18T15:57:04.205" v="3918" actId="20577"/>
          <ac:spMkLst>
            <pc:docMk/>
            <pc:sldMk cId="2623247035" sldId="270"/>
            <ac:spMk id="3" creationId="{871B071D-92A4-44E1-B33C-22446961CAD0}"/>
          </ac:spMkLst>
        </pc:spChg>
      </pc:sldChg>
      <pc:sldChg chg="modSp add">
        <pc:chgData name="Selso LIBERADO" userId="0c6b3b7f20f1f983" providerId="LiveId" clId="{ED87B018-18DA-4CEB-A2BA-4FBFFD07BF89}" dt="2020-03-18T17:14:36.141" v="8518" actId="20577"/>
        <pc:sldMkLst>
          <pc:docMk/>
          <pc:sldMk cId="955533244" sldId="271"/>
        </pc:sldMkLst>
        <pc:spChg chg="mod">
          <ac:chgData name="Selso LIBERADO" userId="0c6b3b7f20f1f983" providerId="LiveId" clId="{ED87B018-18DA-4CEB-A2BA-4FBFFD07BF89}" dt="2020-03-18T16:31:40.458" v="4002" actId="20577"/>
          <ac:spMkLst>
            <pc:docMk/>
            <pc:sldMk cId="955533244" sldId="271"/>
            <ac:spMk id="2" creationId="{F0168372-9A5A-47C8-9DC3-B946BDB1E987}"/>
          </ac:spMkLst>
        </pc:spChg>
        <pc:spChg chg="mod">
          <ac:chgData name="Selso LIBERADO" userId="0c6b3b7f20f1f983" providerId="LiveId" clId="{ED87B018-18DA-4CEB-A2BA-4FBFFD07BF89}" dt="2020-03-18T17:14:36.141" v="8518" actId="20577"/>
          <ac:spMkLst>
            <pc:docMk/>
            <pc:sldMk cId="955533244" sldId="271"/>
            <ac:spMk id="3" creationId="{A9CA019B-E434-49E9-9694-A538B366CC8F}"/>
          </ac:spMkLst>
        </pc:spChg>
      </pc:sldChg>
      <pc:sldChg chg="modSp add">
        <pc:chgData name="Selso LIBERADO" userId="0c6b3b7f20f1f983" providerId="LiveId" clId="{ED87B018-18DA-4CEB-A2BA-4FBFFD07BF89}" dt="2020-03-18T17:07:11.357" v="8153" actId="20577"/>
        <pc:sldMkLst>
          <pc:docMk/>
          <pc:sldMk cId="891215561" sldId="272"/>
        </pc:sldMkLst>
        <pc:spChg chg="mod">
          <ac:chgData name="Selso LIBERADO" userId="0c6b3b7f20f1f983" providerId="LiveId" clId="{ED87B018-18DA-4CEB-A2BA-4FBFFD07BF89}" dt="2020-03-18T16:45:14.097" v="5535" actId="20577"/>
          <ac:spMkLst>
            <pc:docMk/>
            <pc:sldMk cId="891215561" sldId="272"/>
            <ac:spMk id="2" creationId="{4A6355DB-09AD-49B8-A33E-02EAD3175BBF}"/>
          </ac:spMkLst>
        </pc:spChg>
        <pc:spChg chg="mod">
          <ac:chgData name="Selso LIBERADO" userId="0c6b3b7f20f1f983" providerId="LiveId" clId="{ED87B018-18DA-4CEB-A2BA-4FBFFD07BF89}" dt="2020-03-18T17:07:11.357" v="8153" actId="20577"/>
          <ac:spMkLst>
            <pc:docMk/>
            <pc:sldMk cId="891215561" sldId="272"/>
            <ac:spMk id="3" creationId="{294723D1-267D-4C9D-94AA-9C12C2CAAA5C}"/>
          </ac:spMkLst>
        </pc:spChg>
      </pc:sldChg>
      <pc:sldChg chg="modSp add">
        <pc:chgData name="Selso LIBERADO" userId="0c6b3b7f20f1f983" providerId="LiveId" clId="{ED87B018-18DA-4CEB-A2BA-4FBFFD07BF89}" dt="2020-03-18T17:01:24.399" v="7253" actId="207"/>
        <pc:sldMkLst>
          <pc:docMk/>
          <pc:sldMk cId="3418896126" sldId="273"/>
        </pc:sldMkLst>
        <pc:spChg chg="mod">
          <ac:chgData name="Selso LIBERADO" userId="0c6b3b7f20f1f983" providerId="LiveId" clId="{ED87B018-18DA-4CEB-A2BA-4FBFFD07BF89}" dt="2020-03-18T17:01:24.399" v="7253" actId="207"/>
          <ac:spMkLst>
            <pc:docMk/>
            <pc:sldMk cId="3418896126" sldId="273"/>
            <ac:spMk id="2" creationId="{F0D2A171-D9CA-49F9-BC9B-136246592340}"/>
          </ac:spMkLst>
        </pc:spChg>
        <pc:spChg chg="mod">
          <ac:chgData name="Selso LIBERADO" userId="0c6b3b7f20f1f983" providerId="LiveId" clId="{ED87B018-18DA-4CEB-A2BA-4FBFFD07BF89}" dt="2020-03-18T16:49:54.563" v="5849" actId="20577"/>
          <ac:spMkLst>
            <pc:docMk/>
            <pc:sldMk cId="3418896126" sldId="273"/>
            <ac:spMk id="3" creationId="{99FD6F7E-922C-4625-AC15-D166E3318D94}"/>
          </ac:spMkLst>
        </pc:spChg>
      </pc:sldChg>
      <pc:sldChg chg="modSp add">
        <pc:chgData name="Selso LIBERADO" userId="0c6b3b7f20f1f983" providerId="LiveId" clId="{ED87B018-18DA-4CEB-A2BA-4FBFFD07BF89}" dt="2020-03-18T17:01:31.115" v="7254" actId="207"/>
        <pc:sldMkLst>
          <pc:docMk/>
          <pc:sldMk cId="1604601433" sldId="274"/>
        </pc:sldMkLst>
        <pc:spChg chg="mod">
          <ac:chgData name="Selso LIBERADO" userId="0c6b3b7f20f1f983" providerId="LiveId" clId="{ED87B018-18DA-4CEB-A2BA-4FBFFD07BF89}" dt="2020-03-18T17:01:31.115" v="7254" actId="207"/>
          <ac:spMkLst>
            <pc:docMk/>
            <pc:sldMk cId="1604601433" sldId="274"/>
            <ac:spMk id="2" creationId="{2F9036A1-1CE9-4256-8BD0-2715B630042D}"/>
          </ac:spMkLst>
        </pc:spChg>
        <pc:spChg chg="mod">
          <ac:chgData name="Selso LIBERADO" userId="0c6b3b7f20f1f983" providerId="LiveId" clId="{ED87B018-18DA-4CEB-A2BA-4FBFFD07BF89}" dt="2020-03-18T16:52:57.574" v="6257" actId="20577"/>
          <ac:spMkLst>
            <pc:docMk/>
            <pc:sldMk cId="1604601433" sldId="274"/>
            <ac:spMk id="3" creationId="{CE37AB92-7583-4E20-9175-9571FF9AB5FD}"/>
          </ac:spMkLst>
        </pc:spChg>
      </pc:sldChg>
      <pc:sldChg chg="del">
        <pc:chgData name="Selso LIBERADO" userId="0c6b3b7f20f1f983" providerId="LiveId" clId="{ED87B018-18DA-4CEB-A2BA-4FBFFD07BF89}" dt="2020-03-18T13:18:41.625" v="423" actId="2696"/>
        <pc:sldMkLst>
          <pc:docMk/>
          <pc:sldMk cId="212509050" sldId="275"/>
        </pc:sldMkLst>
      </pc:sldChg>
      <pc:sldChg chg="modSp add">
        <pc:chgData name="Selso LIBERADO" userId="0c6b3b7f20f1f983" providerId="LiveId" clId="{ED87B018-18DA-4CEB-A2BA-4FBFFD07BF89}" dt="2020-03-18T17:01:37.944" v="7255" actId="207"/>
        <pc:sldMkLst>
          <pc:docMk/>
          <pc:sldMk cId="3590216419" sldId="275"/>
        </pc:sldMkLst>
        <pc:spChg chg="mod">
          <ac:chgData name="Selso LIBERADO" userId="0c6b3b7f20f1f983" providerId="LiveId" clId="{ED87B018-18DA-4CEB-A2BA-4FBFFD07BF89}" dt="2020-03-18T17:01:37.944" v="7255" actId="207"/>
          <ac:spMkLst>
            <pc:docMk/>
            <pc:sldMk cId="3590216419" sldId="275"/>
            <ac:spMk id="2" creationId="{B4CE0582-7AAB-4C08-9548-09924E7B2510}"/>
          </ac:spMkLst>
        </pc:spChg>
        <pc:spChg chg="mod">
          <ac:chgData name="Selso LIBERADO" userId="0c6b3b7f20f1f983" providerId="LiveId" clId="{ED87B018-18DA-4CEB-A2BA-4FBFFD07BF89}" dt="2020-03-18T16:56:32.765" v="6866" actId="20577"/>
          <ac:spMkLst>
            <pc:docMk/>
            <pc:sldMk cId="3590216419" sldId="275"/>
            <ac:spMk id="3" creationId="{007E7048-CEE8-4DA3-8DD8-968DBEE97AA6}"/>
          </ac:spMkLst>
        </pc:spChg>
      </pc:sldChg>
      <pc:sldChg chg="modSp add">
        <pc:chgData name="Selso LIBERADO" userId="0c6b3b7f20f1f983" providerId="LiveId" clId="{ED87B018-18DA-4CEB-A2BA-4FBFFD07BF89}" dt="2020-03-18T17:02:31.541" v="7257" actId="20577"/>
        <pc:sldMkLst>
          <pc:docMk/>
          <pc:sldMk cId="2275710629" sldId="276"/>
        </pc:sldMkLst>
        <pc:spChg chg="mod">
          <ac:chgData name="Selso LIBERADO" userId="0c6b3b7f20f1f983" providerId="LiveId" clId="{ED87B018-18DA-4CEB-A2BA-4FBFFD07BF89}" dt="2020-03-18T17:01:45.522" v="7256" actId="207"/>
          <ac:spMkLst>
            <pc:docMk/>
            <pc:sldMk cId="2275710629" sldId="276"/>
            <ac:spMk id="2" creationId="{C055D1AF-365A-47D2-ADA6-C2A62D758011}"/>
          </ac:spMkLst>
        </pc:spChg>
        <pc:spChg chg="mod">
          <ac:chgData name="Selso LIBERADO" userId="0c6b3b7f20f1f983" providerId="LiveId" clId="{ED87B018-18DA-4CEB-A2BA-4FBFFD07BF89}" dt="2020-03-18T17:02:31.541" v="7257" actId="20577"/>
          <ac:spMkLst>
            <pc:docMk/>
            <pc:sldMk cId="2275710629" sldId="276"/>
            <ac:spMk id="3" creationId="{AE33C8EF-FC57-471F-A7E2-D62E8F06E52B}"/>
          </ac:spMkLst>
        </pc:spChg>
      </pc:sldChg>
      <pc:sldChg chg="modSp add">
        <pc:chgData name="Selso LIBERADO" userId="0c6b3b7f20f1f983" providerId="LiveId" clId="{ED87B018-18DA-4CEB-A2BA-4FBFFD07BF89}" dt="2020-03-18T17:05:48.015" v="8049" actId="20577"/>
        <pc:sldMkLst>
          <pc:docMk/>
          <pc:sldMk cId="1000385614" sldId="277"/>
        </pc:sldMkLst>
        <pc:spChg chg="mod">
          <ac:chgData name="Selso LIBERADO" userId="0c6b3b7f20f1f983" providerId="LiveId" clId="{ED87B018-18DA-4CEB-A2BA-4FBFFD07BF89}" dt="2020-03-18T17:00:20.468" v="7141" actId="20577"/>
          <ac:spMkLst>
            <pc:docMk/>
            <pc:sldMk cId="1000385614" sldId="277"/>
            <ac:spMk id="2" creationId="{6ED14156-C388-4BC0-B53F-B3551E8C0A14}"/>
          </ac:spMkLst>
        </pc:spChg>
        <pc:spChg chg="mod">
          <ac:chgData name="Selso LIBERADO" userId="0c6b3b7f20f1f983" providerId="LiveId" clId="{ED87B018-18DA-4CEB-A2BA-4FBFFD07BF89}" dt="2020-03-18T17:05:48.015" v="8049" actId="20577"/>
          <ac:spMkLst>
            <pc:docMk/>
            <pc:sldMk cId="1000385614" sldId="277"/>
            <ac:spMk id="3" creationId="{28FE09D5-EB4C-4A13-8AC3-5EF6846E593E}"/>
          </ac:spMkLst>
        </pc:spChg>
      </pc:sldChg>
      <pc:sldChg chg="modSp add">
        <pc:chgData name="Selso LIBERADO" userId="0c6b3b7f20f1f983" providerId="LiveId" clId="{ED87B018-18DA-4CEB-A2BA-4FBFFD07BF89}" dt="2020-03-18T17:01:09.053" v="7252" actId="20577"/>
        <pc:sldMkLst>
          <pc:docMk/>
          <pc:sldMk cId="2403175207" sldId="278"/>
        </pc:sldMkLst>
        <pc:spChg chg="mod">
          <ac:chgData name="Selso LIBERADO" userId="0c6b3b7f20f1f983" providerId="LiveId" clId="{ED87B018-18DA-4CEB-A2BA-4FBFFD07BF89}" dt="2020-03-18T17:00:55.137" v="7204" actId="404"/>
          <ac:spMkLst>
            <pc:docMk/>
            <pc:sldMk cId="2403175207" sldId="278"/>
            <ac:spMk id="2" creationId="{19E85463-3362-4B8A-8CDE-5E11101EBFDE}"/>
          </ac:spMkLst>
        </pc:spChg>
        <pc:spChg chg="mod">
          <ac:chgData name="Selso LIBERADO" userId="0c6b3b7f20f1f983" providerId="LiveId" clId="{ED87B018-18DA-4CEB-A2BA-4FBFFD07BF89}" dt="2020-03-18T17:01:09.053" v="7252" actId="20577"/>
          <ac:spMkLst>
            <pc:docMk/>
            <pc:sldMk cId="2403175207" sldId="278"/>
            <ac:spMk id="3" creationId="{9CCA7377-E13C-41AA-B4DF-18611BFA2AA6}"/>
          </ac:spMkLst>
        </pc:spChg>
      </pc:sldChg>
      <pc:sldChg chg="modSp add">
        <pc:chgData name="Selso LIBERADO" userId="0c6b3b7f20f1f983" providerId="LiveId" clId="{ED87B018-18DA-4CEB-A2BA-4FBFFD07BF89}" dt="2020-03-18T17:08:39.582" v="8380" actId="20577"/>
        <pc:sldMkLst>
          <pc:docMk/>
          <pc:sldMk cId="1134136217" sldId="279"/>
        </pc:sldMkLst>
        <pc:spChg chg="mod">
          <ac:chgData name="Selso LIBERADO" userId="0c6b3b7f20f1f983" providerId="LiveId" clId="{ED87B018-18DA-4CEB-A2BA-4FBFFD07BF89}" dt="2020-03-18T17:07:57.963" v="8181" actId="122"/>
          <ac:spMkLst>
            <pc:docMk/>
            <pc:sldMk cId="1134136217" sldId="279"/>
            <ac:spMk id="2" creationId="{2D3FC2D8-2B44-42D6-8316-673A979D842B}"/>
          </ac:spMkLst>
        </pc:spChg>
        <pc:spChg chg="mod">
          <ac:chgData name="Selso LIBERADO" userId="0c6b3b7f20f1f983" providerId="LiveId" clId="{ED87B018-18DA-4CEB-A2BA-4FBFFD07BF89}" dt="2020-03-18T17:08:39.582" v="8380" actId="20577"/>
          <ac:spMkLst>
            <pc:docMk/>
            <pc:sldMk cId="1134136217" sldId="279"/>
            <ac:spMk id="3" creationId="{03EF2F69-79FD-4FC8-8DB9-F4F2FBA008F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138098-C4A3-4BCA-89EB-E40766D4218F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9E4C4-CDC0-4E2C-ADCC-B4EC893216F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8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social-media-marketing-efficiency-promotion-report-mobile-phone-with-loudspeaker-data-graph_4102840.htm#page=5&amp;position=4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https://www.freepik.com/free-vector/digital-marketing-landing-page_5467432.htm#page=1&amp;query=marketing&amp;position=8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9E4C4-CDC0-4E2C-ADCC-B4EC893216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97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https://www.freepik.com/free-vector/social-media-marketing-efficiency-promotion-report-mobile-phone-with-loudspeaker-data-graph_4102840.htm#page=5&amp;position=4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9E4C4-CDC0-4E2C-ADCC-B4EC893216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35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C569B-ECB9-49D2-B6B9-8197A9A7A18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04B486-7B1B-420E-8F3E-2A0F60900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EDF81-E455-4BE4-8279-32C95528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0DF5B-15F6-44BC-86D2-A2024965F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0FB2F-03B5-437C-AD08-EDB0B3C9F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55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285BC-F637-416C-AEA4-1394775992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E91BCE-0743-4441-8680-7A9BB7A51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73C7C-7DF2-4133-8778-5DB750DAB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E3B1F-31AB-4A0A-A4CE-EC1180E8A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08916-899C-474D-AAE1-CBC60A70D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87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D08604-644A-4140-99FF-BC23854C538E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6AE41A-320C-42AD-9735-0E24D3DF1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944A0-9EE2-4997-B2A0-A15E6DFCE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B717E-8FC9-4325-A445-339C23024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F8266-91AE-41F1-976E-E55804AA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37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A9123-64D5-46F7-9D3D-CB4D4938F62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60E70-412B-41AA-846A-BB7E13EC4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60BDE-6806-4CFF-84F7-72E2F3722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9F680-4AE3-46BB-9DBA-ABE9E21FB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23EEE-6D24-43E1-ACF9-5C316498F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1AF0-6DB2-4096-8F65-A1506F7D96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37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6BE0C-E287-4B70-8C10-3DD859E98D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5BA9E-0632-450D-8394-511F84E8A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36598-6110-49C4-B2C2-792AF4E0D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51073-5DC8-430A-9A04-080B2F401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E9279-FD31-4E6E-A51D-4E143EA79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1AF0-6DB2-4096-8F65-A1506F7D96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11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38968-B70D-475C-81BD-AEE462FA6B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B7A8B-A837-41EE-A212-4898AEBF9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1FD8A-D533-4BEF-959A-7F371F61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47C5E-6E55-4B2E-8EA7-A878CBABE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141A7-C61A-426A-86A5-A7B013812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1AF0-6DB2-4096-8F65-A1506F7D96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72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F2D83-263C-4C11-9160-B7B55686A5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435DF-41E7-4334-BFD3-327D3F2EF3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313F-2A89-48E5-9FF3-380F8E047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25BB8-E20D-4308-93D0-48E48DAEA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4359D-436D-4173-AE03-9D0ECD852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74D4F-9620-4A9E-B045-436F45451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1AF0-6DB2-4096-8F65-A1506F7D96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40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C3A6-6BF8-410C-8985-D6F9824128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A1827-D6E9-42C3-B99A-506C78574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7A3A48-D6FE-41C6-BD95-7DF4F30C2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08ECB8-1290-4D68-9B71-5B997A275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402485-9879-4B24-8E71-AC31B0D681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C48E83-70A6-4A9E-A383-E359E6C23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805719-EB99-415D-95FF-29DE3D71F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BA6D92-0065-49B0-859F-EB5D744D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1AF0-6DB2-4096-8F65-A1506F7D96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319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C690-8044-4CAA-9CD2-4D7392A5C8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F302C-5FE4-47D1-AC91-B91C01150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6B2E73-C314-49EF-AB4F-87B68C8DB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EADC7-A72D-4F6B-A1BF-5FC16B6F8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1AF0-6DB2-4096-8F65-A1506F7D96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235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C6D071-FCCC-4E5E-A6AF-497FE728C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B0BD78-64E7-46F9-A923-BC067868B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272C58-015F-4AD0-93C1-732C40411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1AF0-6DB2-4096-8F65-A1506F7D96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932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D9530-2FBF-4070-8A4A-3F5C966D35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94560-7881-45DE-958A-45B5E8D29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7F3FE7-E3AD-4934-9187-60910199B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6BE9A-6F66-4F7B-BC18-5C4C95918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8E253-FA74-4940-A493-40C3E0A99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59A01-C500-41EA-8163-2211987DF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1AF0-6DB2-4096-8F65-A1506F7D96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13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EFD4D-5E5C-4558-87B7-0AF27FCC5B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45F786"/>
                </a:solidFill>
                <a:latin typeface="Oswald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409AD-5E0C-49B3-8837-F70E89B19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77"/>
              </a:defRPr>
            </a:lvl1pPr>
            <a:lvl2pPr>
              <a:defRPr>
                <a:solidFill>
                  <a:schemeClr val="bg1"/>
                </a:solidFill>
                <a:latin typeface="Lato" panose="020F0502020204030203" pitchFamily="34" charset="77"/>
              </a:defRPr>
            </a:lvl2pPr>
            <a:lvl3pPr>
              <a:defRPr>
                <a:solidFill>
                  <a:schemeClr val="bg1"/>
                </a:solidFill>
                <a:latin typeface="Lato" panose="020F0502020204030203" pitchFamily="34" charset="77"/>
              </a:defRPr>
            </a:lvl3pPr>
            <a:lvl4pPr>
              <a:defRPr>
                <a:solidFill>
                  <a:schemeClr val="bg1"/>
                </a:solidFill>
                <a:latin typeface="Lato" panose="020F0502020204030203" pitchFamily="34" charset="77"/>
              </a:defRPr>
            </a:lvl4pPr>
            <a:lvl5pPr>
              <a:defRPr>
                <a:solidFill>
                  <a:schemeClr val="bg1"/>
                </a:solidFill>
                <a:latin typeface="Lato" panose="020F0502020204030203" pitchFamily="34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19E23-0B28-469C-A92F-057FAB69B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r>
              <a:rPr lang="en-US" dirty="0"/>
              <a:t>02/12/2020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E38B8-722A-4C7F-A78B-40851E28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r>
              <a:rPr lang="fr-FR"/>
              <a:t>Diffusion Restreinte aux personnes liées au dispositif ....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5E182-4106-4575-9638-6BEED754C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74964C2-BB24-4637-A1D2-2E07E7A5C38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1216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F2EAB-ACB9-4107-829D-4705D32297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491C44-0C0A-458A-B166-6044E3CF56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FB358F-73E7-4D87-B2D4-9ACF1E900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A83B3-2A8D-464E-8D40-6F63E08F3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3534A-9611-4787-8A14-BCF3696CC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1711E-3A4B-4E7B-914D-E53F079D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1AF0-6DB2-4096-8F65-A1506F7D96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064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F0E77-8645-4EF5-9DB0-868DE0A5D5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676D36-22DF-4B62-AC56-34E80634F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49265-E62B-444E-B8F5-1BDD54509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2EC37-2B4F-477C-AFB6-9C8AEFA6F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E7467-7933-49FD-9149-DDBCE8665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1AF0-6DB2-4096-8F65-A1506F7D96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088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F32FBA-08C5-4FD1-BA09-EE1DE531511E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F69570-2832-4FB1-A65D-F92E53AEF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E32C7-5038-408E-8FD6-E275385F5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8402E-389E-4ED3-A06D-81668EFFA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A6687-1D0A-4B8A-8A0E-947F207AC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1AF0-6DB2-4096-8F65-A1506F7D96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4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B72B-6E8F-48F9-9CF2-77952D0241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3BAD9-C088-40F4-9A00-D31E8B858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6BE40-2829-4CAC-8FDE-DBF7C25D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02BD1-F3F8-42FE-A60E-445CED65D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21F10-8689-4138-A1CF-75D4C5C5C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13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541F9-8D86-4E82-9810-3E7A10987D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28E84-0084-4035-B8F9-6164AF6E5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2916F-9854-4E54-AEDA-4D8E33574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5C7CE-F4C8-461E-A8B6-E8F7C3AC5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0BB06-D86B-4FBE-987F-E67D0F066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8738D-32A2-489E-A19A-CAD086394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68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FE5FA-D6FA-4C1A-A946-81D4F090FA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76A52-CF25-4352-B5F6-1DBDC3B6D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888BD-00C1-4250-A2E3-87AA5848F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106F64-AFF5-462B-8698-81C9E52099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9FC7C6-C596-4A5D-B4F6-1B04912949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89D46E-92C8-4520-9854-0968A7B42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904A7D-AEC3-44F5-A110-4089E74FD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89B80C-D6EF-4C84-A3BB-BB7BB45EA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51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6F783-1ED8-42A6-B2A6-53020B5BB2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FF7D7-4DCD-4263-A134-50F065683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F7158-9207-46B0-9FD9-7791454EB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07233-55A5-445F-972D-CA40F917B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1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FDD54F-A114-4794-86A4-B21620F48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490710-00CC-4B82-BF5A-F7239BCB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7EB1C-09E9-4F2E-8238-56891E6A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00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C7E14-D847-4BC0-9BA1-9F3CB5294E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0AADD-B5A0-457E-BBB3-9B319A3B8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8B7E6-3E4E-4E7E-BFB6-97AE50F6D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C8890-2237-48C9-8D95-3DDA2BD6D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239A8-0A3C-4C14-8D54-6C505A3DB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96721-038A-4BBD-8B70-8FB88D9A1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80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39E3E-E163-48D9-91D1-7A154963F1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8D2847-F539-4B6F-8B6F-A927A1BFC0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B2369-D39C-44DB-811D-ABA522637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C3D34-970D-4F81-BF30-FA328329C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E0DDA-53EB-4E5A-BE03-84F87072C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DC4CA-BC81-46D0-969A-F31388241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60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7000">
              <a:srgbClr val="1C234A"/>
            </a:gs>
            <a:gs pos="100000">
              <a:srgbClr val="1C234A"/>
            </a:gs>
          </a:gsLst>
          <a:lin ang="1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3AB1E5-A17D-46D4-A393-4CBEDB9A5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D09DD-D122-4239-A5A7-F9D3F1F96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76467-0AAA-45FF-A5F8-1D174FC258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r>
              <a:rPr lang="en-US" dirty="0"/>
              <a:t>02/12/2020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B6D51-C01B-4CC2-98E9-ECBCD5E6B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r>
              <a:rPr lang="fr-FR"/>
              <a:t>Diffusion Restreinte aux personnes liées au dispositif ....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575E0-DEF0-49A4-AB4A-CCD66AF0B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74964C2-BB24-4637-A1D2-2E07E7A5C38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75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45F786"/>
          </a:solidFill>
          <a:latin typeface="Oswald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Lato" panose="020F0502020204030203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Lato" panose="020F0502020204030203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Lato" panose="020F0502020204030203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Lato" panose="020F0502020204030203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Lato" panose="020F0502020204030203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27000">
              <a:srgbClr val="1C234A"/>
            </a:gs>
            <a:gs pos="100000">
              <a:srgbClr val="1C234A"/>
            </a:gs>
          </a:gsLst>
          <a:lin ang="1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93C026-2363-423F-8D19-5B73C5E1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EF98C-8760-48BC-B3D1-268878C53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87828-16AA-47B1-BC17-39A17C5762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r>
              <a:rPr lang="en-US" dirty="0"/>
              <a:t>02/12/2020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53562-EB6D-41D5-97FD-CDED7E662A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r>
              <a:rPr lang="fr-FR"/>
              <a:t>Diffusion Restreinte aux personnes liées au dispositif ....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A38AB-0BE2-4D70-9C2A-D50CBE5AFF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DA861AF0-6DB2-4096-8F65-A1506F7D969D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05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45F786"/>
          </a:solidFill>
          <a:latin typeface="Oswald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Lato" panose="020F0502020204030203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Lato" panose="020F0502020204030203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Lato" panose="020F0502020204030203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Lato" panose="020F0502020204030203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Lato" panose="020F0502020204030203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hyperlink" Target="https://www.ciose.fr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37">
            <a:extLst>
              <a:ext uri="{FF2B5EF4-FFF2-40B4-BE49-F238E27FC236}">
                <a16:creationId xmlns:a16="http://schemas.microsoft.com/office/drawing/2014/main" id="{EB733196-BD18-A24B-9F9C-C742E54BED07}"/>
              </a:ext>
            </a:extLst>
          </p:cNvPr>
          <p:cNvSpPr/>
          <p:nvPr/>
        </p:nvSpPr>
        <p:spPr>
          <a:xfrm>
            <a:off x="0" y="544961"/>
            <a:ext cx="12192001" cy="6359138"/>
          </a:xfrm>
          <a:custGeom>
            <a:avLst/>
            <a:gdLst>
              <a:gd name="connsiteX0" fmla="*/ 8788092 w 12192001"/>
              <a:gd name="connsiteY0" fmla="*/ 185 h 6359138"/>
              <a:gd name="connsiteX1" fmla="*/ 12026174 w 12192001"/>
              <a:gd name="connsiteY1" fmla="*/ 597162 h 6359138"/>
              <a:gd name="connsiteX2" fmla="*/ 12192001 w 12192001"/>
              <a:gd name="connsiteY2" fmla="*/ 662679 h 6359138"/>
              <a:gd name="connsiteX3" fmla="*/ 12192001 w 12192001"/>
              <a:gd name="connsiteY3" fmla="*/ 1181690 h 6359138"/>
              <a:gd name="connsiteX4" fmla="*/ 12192001 w 12192001"/>
              <a:gd name="connsiteY4" fmla="*/ 1700700 h 6359138"/>
              <a:gd name="connsiteX5" fmla="*/ 12192001 w 12192001"/>
              <a:gd name="connsiteY5" fmla="*/ 2447569 h 6359138"/>
              <a:gd name="connsiteX6" fmla="*/ 12192001 w 12192001"/>
              <a:gd name="connsiteY6" fmla="*/ 2909616 h 6359138"/>
              <a:gd name="connsiteX7" fmla="*/ 12192001 w 12192001"/>
              <a:gd name="connsiteY7" fmla="*/ 3371662 h 6359138"/>
              <a:gd name="connsiteX8" fmla="*/ 12192001 w 12192001"/>
              <a:gd name="connsiteY8" fmla="*/ 4061566 h 6359138"/>
              <a:gd name="connsiteX9" fmla="*/ 12192001 w 12192001"/>
              <a:gd name="connsiteY9" fmla="*/ 4580577 h 6359138"/>
              <a:gd name="connsiteX10" fmla="*/ 12192001 w 12192001"/>
              <a:gd name="connsiteY10" fmla="*/ 5042623 h 6359138"/>
              <a:gd name="connsiteX11" fmla="*/ 12192001 w 12192001"/>
              <a:gd name="connsiteY11" fmla="*/ 5504669 h 6359138"/>
              <a:gd name="connsiteX12" fmla="*/ 12192001 w 12192001"/>
              <a:gd name="connsiteY12" fmla="*/ 6359138 h 6359138"/>
              <a:gd name="connsiteX13" fmla="*/ 11759601 w 12192001"/>
              <a:gd name="connsiteY13" fmla="*/ 6359138 h 6359138"/>
              <a:gd name="connsiteX14" fmla="*/ 11448814 w 12192001"/>
              <a:gd name="connsiteY14" fmla="*/ 6359138 h 6359138"/>
              <a:gd name="connsiteX15" fmla="*/ 10894802 w 12192001"/>
              <a:gd name="connsiteY15" fmla="*/ 6359138 h 6359138"/>
              <a:gd name="connsiteX16" fmla="*/ 10219177 w 12192001"/>
              <a:gd name="connsiteY16" fmla="*/ 6359138 h 6359138"/>
              <a:gd name="connsiteX17" fmla="*/ 9665165 w 12192001"/>
              <a:gd name="connsiteY17" fmla="*/ 6359138 h 6359138"/>
              <a:gd name="connsiteX18" fmla="*/ 9354378 w 12192001"/>
              <a:gd name="connsiteY18" fmla="*/ 6359138 h 6359138"/>
              <a:gd name="connsiteX19" fmla="*/ 8800365 w 12192001"/>
              <a:gd name="connsiteY19" fmla="*/ 6359138 h 6359138"/>
              <a:gd name="connsiteX20" fmla="*/ 7881516 w 12192001"/>
              <a:gd name="connsiteY20" fmla="*/ 6359138 h 6359138"/>
              <a:gd name="connsiteX21" fmla="*/ 7205891 w 12192001"/>
              <a:gd name="connsiteY21" fmla="*/ 6359138 h 6359138"/>
              <a:gd name="connsiteX22" fmla="*/ 6530267 w 12192001"/>
              <a:gd name="connsiteY22" fmla="*/ 6359138 h 6359138"/>
              <a:gd name="connsiteX23" fmla="*/ 5611417 w 12192001"/>
              <a:gd name="connsiteY23" fmla="*/ 6359138 h 6359138"/>
              <a:gd name="connsiteX24" fmla="*/ 5300630 w 12192001"/>
              <a:gd name="connsiteY24" fmla="*/ 6359138 h 6359138"/>
              <a:gd name="connsiteX25" fmla="*/ 4381780 w 12192001"/>
              <a:gd name="connsiteY25" fmla="*/ 6359138 h 6359138"/>
              <a:gd name="connsiteX26" fmla="*/ 3584543 w 12192001"/>
              <a:gd name="connsiteY26" fmla="*/ 6359138 h 6359138"/>
              <a:gd name="connsiteX27" fmla="*/ 2665694 w 12192001"/>
              <a:gd name="connsiteY27" fmla="*/ 6359138 h 6359138"/>
              <a:gd name="connsiteX28" fmla="*/ 1746845 w 12192001"/>
              <a:gd name="connsiteY28" fmla="*/ 6359138 h 6359138"/>
              <a:gd name="connsiteX29" fmla="*/ 1314445 w 12192001"/>
              <a:gd name="connsiteY29" fmla="*/ 6359138 h 6359138"/>
              <a:gd name="connsiteX30" fmla="*/ 638820 w 12192001"/>
              <a:gd name="connsiteY30" fmla="*/ 6359138 h 6359138"/>
              <a:gd name="connsiteX31" fmla="*/ 30758 w 12192001"/>
              <a:gd name="connsiteY31" fmla="*/ 6359138 h 6359138"/>
              <a:gd name="connsiteX32" fmla="*/ 13667 w 12192001"/>
              <a:gd name="connsiteY32" fmla="*/ 6210157 h 6359138"/>
              <a:gd name="connsiteX33" fmla="*/ 8368483 w 12192001"/>
              <a:gd name="connsiteY33" fmla="*/ 14199 h 6359138"/>
              <a:gd name="connsiteX34" fmla="*/ 8788092 w 12192001"/>
              <a:gd name="connsiteY34" fmla="*/ 185 h 635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2192001" h="6359138" fill="none" extrusionOk="0">
                <a:moveTo>
                  <a:pt x="8788092" y="185"/>
                </a:moveTo>
                <a:cubicBezTo>
                  <a:pt x="9696357" y="-130380"/>
                  <a:pt x="10909570" y="332994"/>
                  <a:pt x="12026174" y="597162"/>
                </a:cubicBezTo>
                <a:cubicBezTo>
                  <a:pt x="12105171" y="633668"/>
                  <a:pt x="12156973" y="641485"/>
                  <a:pt x="12192001" y="662679"/>
                </a:cubicBezTo>
                <a:cubicBezTo>
                  <a:pt x="12198269" y="814656"/>
                  <a:pt x="12214823" y="1050125"/>
                  <a:pt x="12192001" y="1181690"/>
                </a:cubicBezTo>
                <a:cubicBezTo>
                  <a:pt x="12169179" y="1313255"/>
                  <a:pt x="12176953" y="1596331"/>
                  <a:pt x="12192001" y="1700700"/>
                </a:cubicBezTo>
                <a:cubicBezTo>
                  <a:pt x="12207050" y="1805069"/>
                  <a:pt x="12191257" y="2291967"/>
                  <a:pt x="12192001" y="2447569"/>
                </a:cubicBezTo>
                <a:cubicBezTo>
                  <a:pt x="12192745" y="2603171"/>
                  <a:pt x="12194312" y="2792719"/>
                  <a:pt x="12192001" y="2909616"/>
                </a:cubicBezTo>
                <a:cubicBezTo>
                  <a:pt x="12189690" y="3026513"/>
                  <a:pt x="12176995" y="3149097"/>
                  <a:pt x="12192001" y="3371662"/>
                </a:cubicBezTo>
                <a:cubicBezTo>
                  <a:pt x="12207007" y="3594227"/>
                  <a:pt x="12168733" y="3813310"/>
                  <a:pt x="12192001" y="4061566"/>
                </a:cubicBezTo>
                <a:cubicBezTo>
                  <a:pt x="12215269" y="4309822"/>
                  <a:pt x="12210124" y="4462905"/>
                  <a:pt x="12192001" y="4580577"/>
                </a:cubicBezTo>
                <a:cubicBezTo>
                  <a:pt x="12173878" y="4698249"/>
                  <a:pt x="12172486" y="4893438"/>
                  <a:pt x="12192001" y="5042623"/>
                </a:cubicBezTo>
                <a:cubicBezTo>
                  <a:pt x="12211516" y="5191808"/>
                  <a:pt x="12213604" y="5407911"/>
                  <a:pt x="12192001" y="5504669"/>
                </a:cubicBezTo>
                <a:cubicBezTo>
                  <a:pt x="12170398" y="5601427"/>
                  <a:pt x="12180515" y="6095687"/>
                  <a:pt x="12192001" y="6359138"/>
                </a:cubicBezTo>
                <a:cubicBezTo>
                  <a:pt x="11984661" y="6370979"/>
                  <a:pt x="11961116" y="6376766"/>
                  <a:pt x="11759601" y="6359138"/>
                </a:cubicBezTo>
                <a:cubicBezTo>
                  <a:pt x="11558086" y="6341510"/>
                  <a:pt x="11545947" y="6352843"/>
                  <a:pt x="11448814" y="6359138"/>
                </a:cubicBezTo>
                <a:cubicBezTo>
                  <a:pt x="11351681" y="6365433"/>
                  <a:pt x="11051636" y="6336482"/>
                  <a:pt x="10894802" y="6359138"/>
                </a:cubicBezTo>
                <a:cubicBezTo>
                  <a:pt x="10737968" y="6381794"/>
                  <a:pt x="10470153" y="6333311"/>
                  <a:pt x="10219177" y="6359138"/>
                </a:cubicBezTo>
                <a:cubicBezTo>
                  <a:pt x="9968201" y="6384965"/>
                  <a:pt x="9776307" y="6364723"/>
                  <a:pt x="9665165" y="6359138"/>
                </a:cubicBezTo>
                <a:cubicBezTo>
                  <a:pt x="9554023" y="6353553"/>
                  <a:pt x="9419118" y="6373518"/>
                  <a:pt x="9354378" y="6359138"/>
                </a:cubicBezTo>
                <a:cubicBezTo>
                  <a:pt x="9289638" y="6344758"/>
                  <a:pt x="8933150" y="6363797"/>
                  <a:pt x="8800365" y="6359138"/>
                </a:cubicBezTo>
                <a:cubicBezTo>
                  <a:pt x="8667580" y="6354479"/>
                  <a:pt x="8209999" y="6362441"/>
                  <a:pt x="7881516" y="6359138"/>
                </a:cubicBezTo>
                <a:cubicBezTo>
                  <a:pt x="7553033" y="6355835"/>
                  <a:pt x="7519890" y="6386547"/>
                  <a:pt x="7205891" y="6359138"/>
                </a:cubicBezTo>
                <a:cubicBezTo>
                  <a:pt x="6891892" y="6331729"/>
                  <a:pt x="6769086" y="6391486"/>
                  <a:pt x="6530267" y="6359138"/>
                </a:cubicBezTo>
                <a:cubicBezTo>
                  <a:pt x="6291448" y="6326790"/>
                  <a:pt x="5888972" y="6371761"/>
                  <a:pt x="5611417" y="6359138"/>
                </a:cubicBezTo>
                <a:cubicBezTo>
                  <a:pt x="5333862" y="6346516"/>
                  <a:pt x="5431799" y="6363437"/>
                  <a:pt x="5300630" y="6359138"/>
                </a:cubicBezTo>
                <a:cubicBezTo>
                  <a:pt x="5169461" y="6354839"/>
                  <a:pt x="4772264" y="6335650"/>
                  <a:pt x="4381780" y="6359138"/>
                </a:cubicBezTo>
                <a:cubicBezTo>
                  <a:pt x="3991296" y="6382627"/>
                  <a:pt x="3949403" y="6331051"/>
                  <a:pt x="3584543" y="6359138"/>
                </a:cubicBezTo>
                <a:cubicBezTo>
                  <a:pt x="3219683" y="6387225"/>
                  <a:pt x="2901171" y="6337455"/>
                  <a:pt x="2665694" y="6359138"/>
                </a:cubicBezTo>
                <a:cubicBezTo>
                  <a:pt x="2430217" y="6380821"/>
                  <a:pt x="2178410" y="6373128"/>
                  <a:pt x="1746845" y="6359138"/>
                </a:cubicBezTo>
                <a:cubicBezTo>
                  <a:pt x="1315280" y="6345148"/>
                  <a:pt x="1497303" y="6355055"/>
                  <a:pt x="1314445" y="6359138"/>
                </a:cubicBezTo>
                <a:cubicBezTo>
                  <a:pt x="1131587" y="6363221"/>
                  <a:pt x="800111" y="6382838"/>
                  <a:pt x="638820" y="6359138"/>
                </a:cubicBezTo>
                <a:cubicBezTo>
                  <a:pt x="477530" y="6335438"/>
                  <a:pt x="242871" y="6362096"/>
                  <a:pt x="30758" y="6359138"/>
                </a:cubicBezTo>
                <a:cubicBezTo>
                  <a:pt x="26737" y="6315599"/>
                  <a:pt x="16770" y="6265415"/>
                  <a:pt x="13667" y="6210157"/>
                </a:cubicBezTo>
                <a:cubicBezTo>
                  <a:pt x="-182140" y="2962173"/>
                  <a:pt x="3782241" y="-639551"/>
                  <a:pt x="8368483" y="14199"/>
                </a:cubicBezTo>
                <a:cubicBezTo>
                  <a:pt x="8508097" y="30886"/>
                  <a:pt x="8633122" y="7151"/>
                  <a:pt x="8788092" y="185"/>
                </a:cubicBezTo>
                <a:close/>
              </a:path>
              <a:path w="12192001" h="6359138" stroke="0" extrusionOk="0">
                <a:moveTo>
                  <a:pt x="8788092" y="185"/>
                </a:moveTo>
                <a:cubicBezTo>
                  <a:pt x="9880592" y="18883"/>
                  <a:pt x="11050706" y="428065"/>
                  <a:pt x="12026174" y="597162"/>
                </a:cubicBezTo>
                <a:cubicBezTo>
                  <a:pt x="12073285" y="606250"/>
                  <a:pt x="12147573" y="642035"/>
                  <a:pt x="12192001" y="662679"/>
                </a:cubicBezTo>
                <a:cubicBezTo>
                  <a:pt x="12184839" y="796435"/>
                  <a:pt x="12200121" y="1068123"/>
                  <a:pt x="12192001" y="1295619"/>
                </a:cubicBezTo>
                <a:cubicBezTo>
                  <a:pt x="12183881" y="1523115"/>
                  <a:pt x="12227289" y="1839270"/>
                  <a:pt x="12192001" y="2042488"/>
                </a:cubicBezTo>
                <a:cubicBezTo>
                  <a:pt x="12156713" y="2245706"/>
                  <a:pt x="12182499" y="2401054"/>
                  <a:pt x="12192001" y="2675428"/>
                </a:cubicBezTo>
                <a:cubicBezTo>
                  <a:pt x="12201503" y="2949802"/>
                  <a:pt x="12185537" y="3086384"/>
                  <a:pt x="12192001" y="3422297"/>
                </a:cubicBezTo>
                <a:cubicBezTo>
                  <a:pt x="12198465" y="3758210"/>
                  <a:pt x="12209161" y="3754807"/>
                  <a:pt x="12192001" y="3998272"/>
                </a:cubicBezTo>
                <a:cubicBezTo>
                  <a:pt x="12174841" y="4241737"/>
                  <a:pt x="12176175" y="4278500"/>
                  <a:pt x="12192001" y="4517283"/>
                </a:cubicBezTo>
                <a:cubicBezTo>
                  <a:pt x="12207827" y="4756066"/>
                  <a:pt x="12222642" y="4914275"/>
                  <a:pt x="12192001" y="5207187"/>
                </a:cubicBezTo>
                <a:cubicBezTo>
                  <a:pt x="12161360" y="5500099"/>
                  <a:pt x="12180473" y="5488322"/>
                  <a:pt x="12192001" y="5669234"/>
                </a:cubicBezTo>
                <a:cubicBezTo>
                  <a:pt x="12203529" y="5850146"/>
                  <a:pt x="12203414" y="6113382"/>
                  <a:pt x="12192001" y="6359138"/>
                </a:cubicBezTo>
                <a:cubicBezTo>
                  <a:pt x="12055960" y="6348826"/>
                  <a:pt x="11972747" y="6349712"/>
                  <a:pt x="11759601" y="6359138"/>
                </a:cubicBezTo>
                <a:cubicBezTo>
                  <a:pt x="11546455" y="6368564"/>
                  <a:pt x="11549956" y="6360286"/>
                  <a:pt x="11448814" y="6359138"/>
                </a:cubicBezTo>
                <a:cubicBezTo>
                  <a:pt x="11347672" y="6357990"/>
                  <a:pt x="10835669" y="6329611"/>
                  <a:pt x="10651577" y="6359138"/>
                </a:cubicBezTo>
                <a:cubicBezTo>
                  <a:pt x="10467485" y="6388665"/>
                  <a:pt x="10251502" y="6387408"/>
                  <a:pt x="9975952" y="6359138"/>
                </a:cubicBezTo>
                <a:cubicBezTo>
                  <a:pt x="9700403" y="6330868"/>
                  <a:pt x="9659030" y="6346252"/>
                  <a:pt x="9421940" y="6359138"/>
                </a:cubicBezTo>
                <a:cubicBezTo>
                  <a:pt x="9184850" y="6372024"/>
                  <a:pt x="9191544" y="6345033"/>
                  <a:pt x="8989540" y="6359138"/>
                </a:cubicBezTo>
                <a:cubicBezTo>
                  <a:pt x="8787536" y="6373243"/>
                  <a:pt x="8680015" y="6382077"/>
                  <a:pt x="8435528" y="6359138"/>
                </a:cubicBezTo>
                <a:cubicBezTo>
                  <a:pt x="8191041" y="6336199"/>
                  <a:pt x="8225419" y="6365463"/>
                  <a:pt x="8124741" y="6359138"/>
                </a:cubicBezTo>
                <a:cubicBezTo>
                  <a:pt x="8024063" y="6352813"/>
                  <a:pt x="7847143" y="6381114"/>
                  <a:pt x="7570729" y="6359138"/>
                </a:cubicBezTo>
                <a:cubicBezTo>
                  <a:pt x="7294315" y="6337162"/>
                  <a:pt x="6991698" y="6372787"/>
                  <a:pt x="6773492" y="6359138"/>
                </a:cubicBezTo>
                <a:cubicBezTo>
                  <a:pt x="6555286" y="6345489"/>
                  <a:pt x="6549180" y="6367619"/>
                  <a:pt x="6341092" y="6359138"/>
                </a:cubicBezTo>
                <a:cubicBezTo>
                  <a:pt x="6133004" y="6350657"/>
                  <a:pt x="5960829" y="6352442"/>
                  <a:pt x="5665467" y="6359138"/>
                </a:cubicBezTo>
                <a:cubicBezTo>
                  <a:pt x="5370106" y="6365834"/>
                  <a:pt x="5229124" y="6359037"/>
                  <a:pt x="4989843" y="6359138"/>
                </a:cubicBezTo>
                <a:cubicBezTo>
                  <a:pt x="4750562" y="6359239"/>
                  <a:pt x="4559158" y="6381041"/>
                  <a:pt x="4435830" y="6359138"/>
                </a:cubicBezTo>
                <a:cubicBezTo>
                  <a:pt x="4312502" y="6337235"/>
                  <a:pt x="4023162" y="6341535"/>
                  <a:pt x="3760206" y="6359138"/>
                </a:cubicBezTo>
                <a:cubicBezTo>
                  <a:pt x="3497250" y="6376741"/>
                  <a:pt x="3178617" y="6319925"/>
                  <a:pt x="2841356" y="6359138"/>
                </a:cubicBezTo>
                <a:cubicBezTo>
                  <a:pt x="2504095" y="6398352"/>
                  <a:pt x="2397393" y="6361544"/>
                  <a:pt x="2165732" y="6359138"/>
                </a:cubicBezTo>
                <a:cubicBezTo>
                  <a:pt x="1934071" y="6356732"/>
                  <a:pt x="1650974" y="6363211"/>
                  <a:pt x="1368495" y="6359138"/>
                </a:cubicBezTo>
                <a:cubicBezTo>
                  <a:pt x="1086016" y="6355065"/>
                  <a:pt x="452192" y="6373693"/>
                  <a:pt x="30758" y="6359138"/>
                </a:cubicBezTo>
                <a:cubicBezTo>
                  <a:pt x="28796" y="6290723"/>
                  <a:pt x="15998" y="6264811"/>
                  <a:pt x="13667" y="6210157"/>
                </a:cubicBezTo>
                <a:cubicBezTo>
                  <a:pt x="-1080080" y="2069183"/>
                  <a:pt x="4374863" y="716295"/>
                  <a:pt x="8368483" y="14199"/>
                </a:cubicBezTo>
                <a:cubicBezTo>
                  <a:pt x="8503332" y="14789"/>
                  <a:pt x="8645565" y="3995"/>
                  <a:pt x="8788092" y="185"/>
                </a:cubicBezTo>
                <a:close/>
              </a:path>
            </a:pathLst>
          </a:custGeom>
          <a:gradFill flip="none" rotWithShape="1">
            <a:gsLst>
              <a:gs pos="0">
                <a:srgbClr val="45F786">
                  <a:alpha val="9000"/>
                </a:srgbClr>
              </a:gs>
              <a:gs pos="100000">
                <a:srgbClr val="100630">
                  <a:alpha val="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  <a:extLst>
              <a:ext uri="{C807C97D-BFC1-408E-A445-0C87EB9F89A2}">
                <ask:lineSketchStyleProps xmlns:ask="http://schemas.microsoft.com/office/drawing/2018/sketchyshapes" sd="3738234504">
                  <a:custGeom>
                    <a:avLst/>
                    <a:gdLst>
                      <a:gd name="connsiteX0" fmla="*/ 5644630 w 7830975"/>
                      <a:gd name="connsiteY0" fmla="*/ 151 h 5185836"/>
                      <a:gd name="connsiteX1" fmla="*/ 7724464 w 7830975"/>
                      <a:gd name="connsiteY1" fmla="*/ 486982 h 5185836"/>
                      <a:gd name="connsiteX2" fmla="*/ 7830975 w 7830975"/>
                      <a:gd name="connsiteY2" fmla="*/ 540411 h 5185836"/>
                      <a:gd name="connsiteX3" fmla="*/ 7830975 w 7830975"/>
                      <a:gd name="connsiteY3" fmla="*/ 5185836 h 5185836"/>
                      <a:gd name="connsiteX4" fmla="*/ 19756 w 7830975"/>
                      <a:gd name="connsiteY4" fmla="*/ 5185836 h 5185836"/>
                      <a:gd name="connsiteX5" fmla="*/ 8779 w 7830975"/>
                      <a:gd name="connsiteY5" fmla="*/ 5064343 h 5185836"/>
                      <a:gd name="connsiteX6" fmla="*/ 5375113 w 7830975"/>
                      <a:gd name="connsiteY6" fmla="*/ 11580 h 5185836"/>
                      <a:gd name="connsiteX7" fmla="*/ 5644630 w 7830975"/>
                      <a:gd name="connsiteY7" fmla="*/ 151 h 51858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830975" h="5185836">
                        <a:moveTo>
                          <a:pt x="5644630" y="151"/>
                        </a:moveTo>
                        <a:cubicBezTo>
                          <a:pt x="6352926" y="-5949"/>
                          <a:pt x="7065218" y="173936"/>
                          <a:pt x="7724464" y="486982"/>
                        </a:cubicBezTo>
                        <a:lnTo>
                          <a:pt x="7830975" y="540411"/>
                        </a:lnTo>
                        <a:lnTo>
                          <a:pt x="7830975" y="5185836"/>
                        </a:lnTo>
                        <a:lnTo>
                          <a:pt x="19756" y="5185836"/>
                        </a:lnTo>
                        <a:lnTo>
                          <a:pt x="8779" y="5064343"/>
                        </a:lnTo>
                        <a:cubicBezTo>
                          <a:pt x="-169996" y="2125430"/>
                          <a:pt x="2407251" y="211499"/>
                          <a:pt x="5375113" y="11580"/>
                        </a:cubicBezTo>
                        <a:cubicBezTo>
                          <a:pt x="5464809" y="4699"/>
                          <a:pt x="5554687" y="926"/>
                          <a:pt x="5644630" y="151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273302E-2475-B14C-BAE5-0CF1407AB1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774700"/>
            <a:ext cx="11696700" cy="5308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8A0B29-D96A-4A4F-8D01-571D4D4F6D50}"/>
              </a:ext>
            </a:extLst>
          </p:cNvPr>
          <p:cNvSpPr txBox="1"/>
          <p:nvPr/>
        </p:nvSpPr>
        <p:spPr>
          <a:xfrm>
            <a:off x="838200" y="774700"/>
            <a:ext cx="6078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Oswald" pitchFamily="2" charset="77"/>
              </a:rPr>
              <a:t>Demonstration Project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B2869C7-43E1-4ABF-9DE9-12C3497C71B0}"/>
              </a:ext>
            </a:extLst>
          </p:cNvPr>
          <p:cNvSpPr/>
          <p:nvPr/>
        </p:nvSpPr>
        <p:spPr>
          <a:xfrm>
            <a:off x="838200" y="1878747"/>
            <a:ext cx="4692588" cy="4048119"/>
          </a:xfrm>
          <a:prstGeom prst="roundRect">
            <a:avLst>
              <a:gd name="adj" fmla="val 12571"/>
            </a:avLst>
          </a:prstGeom>
          <a:solidFill>
            <a:srgbClr val="45F78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Oswald" pitchFamily="2" charset="77"/>
              </a:rPr>
              <a:t>USB Link between Android tablet and VCOM device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EB50BEA-B5D7-7D46-92D2-F10708A67F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126" y="1970314"/>
            <a:ext cx="3844760" cy="3014641"/>
          </a:xfrm>
          <a:prstGeom prst="rect">
            <a:avLst/>
          </a:prstGeom>
        </p:spPr>
      </p:pic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13D3237-6B7E-4D89-A307-EAE4629DE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9BBBC9C-7C17-4F79-9BD2-0F6E2E7C6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48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414EFC-33D8-470D-A656-94857D70D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Design </a:t>
            </a:r>
            <a:r>
              <a:rPr lang="fr-FR" dirty="0" err="1"/>
              <a:t>Presentation</a:t>
            </a:r>
            <a:r>
              <a:rPr lang="fr-FR" dirty="0"/>
              <a:t> : about the </a:t>
            </a:r>
            <a:r>
              <a:rPr lang="fr-FR" dirty="0" err="1"/>
              <a:t>device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1B071D-92A4-44E1-B33C-22446961C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Nucleo</a:t>
            </a:r>
            <a:r>
              <a:rPr lang="fr-FR" dirty="0"/>
              <a:t> STM32F439ZI </a:t>
            </a:r>
          </a:p>
          <a:p>
            <a:r>
              <a:rPr lang="fr-FR" dirty="0" err="1"/>
              <a:t>Developped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Atollic</a:t>
            </a:r>
            <a:r>
              <a:rPr lang="fr-FR" dirty="0"/>
              <a:t> (</a:t>
            </a:r>
            <a:r>
              <a:rPr lang="fr-FR" dirty="0" err="1"/>
              <a:t>STMCube</a:t>
            </a:r>
            <a:r>
              <a:rPr lang="fr-FR" dirty="0"/>
              <a:t> IDE), </a:t>
            </a:r>
            <a:r>
              <a:rPr lang="fr-FR" dirty="0" err="1"/>
              <a:t>STMCube</a:t>
            </a:r>
            <a:r>
              <a:rPr lang="fr-FR" dirty="0"/>
              <a:t> MX, </a:t>
            </a:r>
            <a:r>
              <a:rPr lang="fr-FR" dirty="0" err="1"/>
              <a:t>STMCube</a:t>
            </a:r>
            <a:r>
              <a:rPr lang="fr-FR" dirty="0"/>
              <a:t> stack,</a:t>
            </a:r>
          </a:p>
          <a:p>
            <a:r>
              <a:rPr lang="fr-FR" dirty="0" err="1"/>
              <a:t>Using</a:t>
            </a:r>
            <a:r>
              <a:rPr lang="fr-FR" dirty="0"/>
              <a:t> C99 standard</a:t>
            </a:r>
          </a:p>
          <a:p>
            <a:r>
              <a:rPr lang="fr-FR" dirty="0"/>
              <a:t>USB interface: VCOM port </a:t>
            </a:r>
            <a:r>
              <a:rPr lang="fr-FR" dirty="0" err="1"/>
              <a:t>emulation</a:t>
            </a:r>
            <a:r>
              <a:rPr lang="fr-FR" dirty="0"/>
              <a:t>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9DD983-8C3F-47F8-BE53-1156E8B2F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C2A1D5-8087-44EF-9923-85C226960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168D51-6B35-476A-9DF9-64E4A917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247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96BB0D-8FCA-45DE-BAD4-A45D829A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What’s</a:t>
            </a:r>
            <a:r>
              <a:rPr lang="fr-FR" dirty="0"/>
              <a:t> </a:t>
            </a:r>
            <a:r>
              <a:rPr lang="fr-FR" dirty="0" err="1"/>
              <a:t>already</a:t>
            </a:r>
            <a:r>
              <a:rPr lang="fr-FR" dirty="0"/>
              <a:t> </a:t>
            </a:r>
            <a:r>
              <a:rPr lang="fr-FR" dirty="0" err="1"/>
              <a:t>done</a:t>
            </a:r>
            <a:r>
              <a:rPr lang="fr-FR" dirty="0"/>
              <a:t>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E56791-799C-4657-B1C4-1452AEAEB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Mobile application : </a:t>
            </a:r>
          </a:p>
          <a:p>
            <a:pPr lvl="1"/>
            <a:r>
              <a:rPr lang="fr-FR" dirty="0"/>
              <a:t>GUI </a:t>
            </a:r>
            <a:r>
              <a:rPr lang="fr-FR" dirty="0" err="1"/>
              <a:t>done</a:t>
            </a:r>
            <a:r>
              <a:rPr lang="fr-FR" dirty="0"/>
              <a:t>, </a:t>
            </a:r>
          </a:p>
          <a:p>
            <a:pPr lvl="1"/>
            <a:r>
              <a:rPr lang="fr-FR" dirty="0" err="1"/>
              <a:t>library</a:t>
            </a:r>
            <a:r>
              <a:rPr lang="fr-FR" dirty="0"/>
              <a:t> </a:t>
            </a:r>
            <a:r>
              <a:rPr lang="fr-FR" dirty="0" err="1"/>
              <a:t>integration</a:t>
            </a:r>
            <a:r>
              <a:rPr lang="fr-FR" dirty="0"/>
              <a:t>,</a:t>
            </a:r>
          </a:p>
          <a:p>
            <a:pPr lvl="1"/>
            <a:r>
              <a:rPr lang="fr-FR" dirty="0" err="1"/>
              <a:t>Usb</a:t>
            </a:r>
            <a:r>
              <a:rPr lang="fr-FR" dirty="0"/>
              <a:t> serial for Android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added</a:t>
            </a:r>
            <a:r>
              <a:rPr lang="fr-FR" dirty="0"/>
              <a:t> for </a:t>
            </a:r>
            <a:r>
              <a:rPr lang="fr-FR" dirty="0" err="1"/>
              <a:t>device</a:t>
            </a:r>
            <a:r>
              <a:rPr lang="fr-FR" dirty="0"/>
              <a:t> recognition &amp; CDC communication </a:t>
            </a:r>
            <a:r>
              <a:rPr lang="fr-FR" dirty="0" err="1"/>
              <a:t>creation</a:t>
            </a:r>
            <a:r>
              <a:rPr lang="fr-FR" dirty="0"/>
              <a:t>.</a:t>
            </a:r>
          </a:p>
          <a:p>
            <a:r>
              <a:rPr lang="fr-FR" dirty="0"/>
              <a:t>Library : </a:t>
            </a:r>
            <a:r>
              <a:rPr lang="fr-FR" dirty="0" err="1"/>
              <a:t>protocol</a:t>
            </a:r>
            <a:r>
              <a:rPr lang="fr-FR" dirty="0"/>
              <a:t> </a:t>
            </a:r>
            <a:r>
              <a:rPr lang="fr-FR" dirty="0" err="1"/>
              <a:t>implemented</a:t>
            </a:r>
            <a:r>
              <a:rPr lang="fr-FR" dirty="0"/>
              <a:t>, </a:t>
            </a:r>
            <a:r>
              <a:rPr lang="fr-FR" dirty="0" err="1"/>
              <a:t>with</a:t>
            </a:r>
            <a:r>
              <a:rPr lang="fr-FR" dirty="0"/>
              <a:t> a pseudo </a:t>
            </a:r>
            <a:r>
              <a:rPr lang="fr-FR" dirty="0" err="1"/>
              <a:t>device</a:t>
            </a:r>
            <a:r>
              <a:rPr lang="fr-FR" dirty="0"/>
              <a:t> for test </a:t>
            </a:r>
            <a:r>
              <a:rPr lang="fr-FR" dirty="0" err="1"/>
              <a:t>purpose</a:t>
            </a:r>
            <a:r>
              <a:rPr lang="fr-FR" dirty="0"/>
              <a:t> (</a:t>
            </a:r>
            <a:r>
              <a:rPr lang="fr-FR" dirty="0" err="1"/>
              <a:t>tested</a:t>
            </a:r>
            <a:r>
              <a:rPr lang="fr-FR" dirty="0"/>
              <a:t> in the mobile app)</a:t>
            </a:r>
          </a:p>
          <a:p>
            <a:r>
              <a:rPr lang="fr-FR" dirty="0" err="1"/>
              <a:t>Wrapper</a:t>
            </a:r>
            <a:r>
              <a:rPr lang="fr-FR" dirty="0"/>
              <a:t> : </a:t>
            </a:r>
            <a:r>
              <a:rPr lang="fr-FR" dirty="0" err="1"/>
              <a:t>completed</a:t>
            </a:r>
            <a:r>
              <a:rPr lang="fr-FR" dirty="0"/>
              <a:t>.</a:t>
            </a:r>
          </a:p>
          <a:p>
            <a:r>
              <a:rPr lang="fr-FR" dirty="0" err="1"/>
              <a:t>Device</a:t>
            </a:r>
            <a:r>
              <a:rPr lang="fr-FR" dirty="0"/>
              <a:t> : interface </a:t>
            </a:r>
          </a:p>
          <a:p>
            <a:r>
              <a:rPr lang="fr-FR" dirty="0" err="1"/>
              <a:t>We</a:t>
            </a:r>
            <a:r>
              <a:rPr lang="fr-FR" dirty="0"/>
              <a:t> have all </a:t>
            </a:r>
            <a:r>
              <a:rPr lang="fr-FR" dirty="0" err="1"/>
              <a:t>sofware</a:t>
            </a:r>
            <a:r>
              <a:rPr lang="fr-FR" dirty="0"/>
              <a:t> </a:t>
            </a:r>
            <a:r>
              <a:rPr lang="fr-FR" dirty="0" err="1"/>
              <a:t>hosted</a:t>
            </a:r>
            <a:r>
              <a:rPr lang="fr-FR" dirty="0"/>
              <a:t> on </a:t>
            </a:r>
            <a:r>
              <a:rPr lang="fr-FR" dirty="0" err="1"/>
              <a:t>Github</a:t>
            </a:r>
            <a:r>
              <a:rPr lang="fr-FR" dirty="0"/>
              <a:t>. It must </a:t>
            </a:r>
            <a:r>
              <a:rPr lang="fr-FR" dirty="0" err="1"/>
              <a:t>be</a:t>
            </a:r>
            <a:r>
              <a:rPr lang="fr-FR" dirty="0"/>
              <a:t> re-</a:t>
            </a:r>
            <a:r>
              <a:rPr lang="fr-FR" dirty="0" err="1"/>
              <a:t>used</a:t>
            </a:r>
            <a:r>
              <a:rPr lang="fr-FR" dirty="0"/>
              <a:t>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8A6D1-6F4D-473D-9523-F4B9CC2CB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C976C9-0DF0-4485-B899-FDBBEDDC0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945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AE8B80-5193-4FB8-9994-8B7B609CC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 </a:t>
            </a:r>
            <a:r>
              <a:rPr lang="fr-FR" dirty="0" err="1"/>
              <a:t>what’s</a:t>
            </a:r>
            <a:r>
              <a:rPr lang="fr-FR" dirty="0"/>
              <a:t> </a:t>
            </a:r>
            <a:r>
              <a:rPr lang="fr-FR" dirty="0" err="1"/>
              <a:t>missing</a:t>
            </a:r>
            <a:r>
              <a:rPr lang="fr-FR" dirty="0"/>
              <a:t>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DA424A-50B1-4D84-912C-32789A39F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tried</a:t>
            </a:r>
            <a:r>
              <a:rPr lang="fr-FR" dirty="0"/>
              <a:t> to </a:t>
            </a:r>
            <a:r>
              <a:rPr lang="fr-FR" dirty="0" err="1"/>
              <a:t>pass</a:t>
            </a:r>
            <a:r>
              <a:rPr lang="fr-FR" dirty="0"/>
              <a:t> the « </a:t>
            </a:r>
            <a:r>
              <a:rPr lang="fr-FR" dirty="0" err="1"/>
              <a:t>fd</a:t>
            </a:r>
            <a:r>
              <a:rPr lang="fr-FR" dirty="0"/>
              <a:t> » </a:t>
            </a:r>
            <a:r>
              <a:rPr lang="fr-FR" dirty="0" err="1"/>
              <a:t>descriptor</a:t>
            </a:r>
            <a:r>
              <a:rPr lang="fr-FR" dirty="0"/>
              <a:t> to the </a:t>
            </a:r>
            <a:r>
              <a:rPr lang="fr-FR" dirty="0" err="1"/>
              <a:t>library</a:t>
            </a:r>
            <a:r>
              <a:rPr lang="fr-FR" dirty="0"/>
              <a:t> : but an </a:t>
            </a:r>
            <a:r>
              <a:rPr lang="fr-FR" dirty="0" err="1"/>
              <a:t>error</a:t>
            </a:r>
            <a:r>
              <a:rPr lang="fr-FR" dirty="0"/>
              <a:t> </a:t>
            </a:r>
            <a:r>
              <a:rPr lang="fr-FR" dirty="0" err="1"/>
              <a:t>occures</a:t>
            </a:r>
            <a:r>
              <a:rPr lang="fr-FR" dirty="0"/>
              <a:t> (ENOENT)</a:t>
            </a:r>
          </a:p>
          <a:p>
            <a:r>
              <a:rPr lang="fr-FR" dirty="0" err="1"/>
              <a:t>Find</a:t>
            </a:r>
            <a:r>
              <a:rPr lang="fr-FR" dirty="0"/>
              <a:t> the correct </a:t>
            </a:r>
            <a:r>
              <a:rPr lang="fr-FR" dirty="0" err="1"/>
              <a:t>way</a:t>
            </a:r>
            <a:r>
              <a:rPr lang="fr-FR" dirty="0"/>
              <a:t> to </a:t>
            </a:r>
            <a:r>
              <a:rPr lang="fr-FR" dirty="0" err="1"/>
              <a:t>interact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library</a:t>
            </a:r>
            <a:r>
              <a:rPr lang="fr-FR" dirty="0"/>
              <a:t> : </a:t>
            </a:r>
          </a:p>
          <a:p>
            <a:pPr lvl="1"/>
            <a:r>
              <a:rPr lang="fr-FR" dirty="0" err="1"/>
              <a:t>Preferred</a:t>
            </a:r>
            <a:r>
              <a:rPr lang="fr-FR" dirty="0"/>
              <a:t> </a:t>
            </a:r>
            <a:r>
              <a:rPr lang="fr-FR" dirty="0" err="1"/>
              <a:t>way</a:t>
            </a:r>
            <a:r>
              <a:rPr lang="fr-FR" dirty="0"/>
              <a:t> : </a:t>
            </a:r>
            <a:r>
              <a:rPr lang="fr-FR" dirty="0" err="1"/>
              <a:t>pass</a:t>
            </a:r>
            <a:r>
              <a:rPr lang="fr-FR" dirty="0"/>
              <a:t> the </a:t>
            </a:r>
            <a:r>
              <a:rPr lang="fr-FR" dirty="0" err="1"/>
              <a:t>Fd</a:t>
            </a:r>
            <a:r>
              <a:rPr lang="fr-FR" dirty="0"/>
              <a:t> </a:t>
            </a:r>
            <a:r>
              <a:rPr lang="fr-FR" dirty="0" err="1"/>
              <a:t>descriptor</a:t>
            </a:r>
            <a:r>
              <a:rPr lang="fr-FR" dirty="0"/>
              <a:t> </a:t>
            </a:r>
            <a:r>
              <a:rPr lang="fr-FR" dirty="0" err="1"/>
              <a:t>created</a:t>
            </a:r>
            <a:r>
              <a:rPr lang="fr-FR" dirty="0"/>
              <a:t> in the C# </a:t>
            </a:r>
            <a:r>
              <a:rPr lang="fr-FR" dirty="0" err="1"/>
              <a:t>context</a:t>
            </a:r>
            <a:r>
              <a:rPr lang="fr-FR" dirty="0"/>
              <a:t> to the </a:t>
            </a:r>
            <a:r>
              <a:rPr lang="fr-FR" dirty="0" err="1"/>
              <a:t>library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does</a:t>
            </a:r>
            <a:r>
              <a:rPr lang="fr-FR" dirty="0"/>
              <a:t> all the job (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debug</a:t>
            </a:r>
            <a:r>
              <a:rPr lang="fr-FR" dirty="0"/>
              <a:t> the </a:t>
            </a:r>
            <a:r>
              <a:rPr lang="fr-FR" dirty="0" err="1"/>
              <a:t>stuf</a:t>
            </a:r>
            <a:r>
              <a:rPr lang="fr-FR" dirty="0"/>
              <a:t>).</a:t>
            </a:r>
          </a:p>
          <a:p>
            <a:pPr lvl="1"/>
            <a:r>
              <a:rPr lang="fr-FR" dirty="0"/>
              <a:t>Accepted </a:t>
            </a:r>
            <a:r>
              <a:rPr lang="fr-FR" dirty="0" err="1"/>
              <a:t>way</a:t>
            </a:r>
            <a:r>
              <a:rPr lang="fr-FR" dirty="0"/>
              <a:t> : </a:t>
            </a:r>
            <a:r>
              <a:rPr lang="fr-FR" dirty="0" err="1"/>
              <a:t>implement</a:t>
            </a:r>
            <a:r>
              <a:rPr lang="fr-FR" dirty="0"/>
              <a:t> </a:t>
            </a:r>
            <a:r>
              <a:rPr lang="fr-FR" dirty="0" err="1"/>
              <a:t>device’s</a:t>
            </a:r>
            <a:r>
              <a:rPr lang="fr-FR" dirty="0"/>
              <a:t> R/W </a:t>
            </a:r>
            <a:r>
              <a:rPr lang="fr-FR" dirty="0" err="1"/>
              <a:t>access</a:t>
            </a:r>
            <a:r>
              <a:rPr lang="fr-FR" dirty="0"/>
              <a:t> in the C# </a:t>
            </a:r>
            <a:r>
              <a:rPr lang="fr-FR" dirty="0" err="1"/>
              <a:t>context</a:t>
            </a:r>
            <a:r>
              <a:rPr lang="fr-FR" dirty="0"/>
              <a:t>, use </a:t>
            </a:r>
            <a:r>
              <a:rPr lang="fr-FR" dirty="0" err="1"/>
              <a:t>library</a:t>
            </a:r>
            <a:r>
              <a:rPr lang="fr-FR" dirty="0"/>
              <a:t> calls for frame </a:t>
            </a:r>
            <a:r>
              <a:rPr lang="fr-FR" dirty="0" err="1"/>
              <a:t>formating</a:t>
            </a:r>
            <a:r>
              <a:rPr lang="fr-FR" dirty="0"/>
              <a:t> (</a:t>
            </a:r>
            <a:r>
              <a:rPr lang="fr-FR" dirty="0" err="1"/>
              <a:t>write</a:t>
            </a:r>
            <a:r>
              <a:rPr lang="fr-FR" dirty="0"/>
              <a:t> code).</a:t>
            </a:r>
          </a:p>
          <a:p>
            <a:pPr lvl="1"/>
            <a:r>
              <a:rPr lang="fr-FR" dirty="0" err="1"/>
              <a:t>Refused</a:t>
            </a:r>
            <a:r>
              <a:rPr lang="fr-FR" dirty="0"/>
              <a:t> </a:t>
            </a:r>
            <a:r>
              <a:rPr lang="fr-FR" dirty="0" err="1"/>
              <a:t>way</a:t>
            </a:r>
            <a:r>
              <a:rPr lang="fr-FR" dirty="0"/>
              <a:t> : bypass </a:t>
            </a:r>
            <a:r>
              <a:rPr lang="fr-FR" dirty="0" err="1"/>
              <a:t>library</a:t>
            </a:r>
            <a:r>
              <a:rPr lang="fr-FR" dirty="0"/>
              <a:t> and </a:t>
            </a:r>
            <a:r>
              <a:rPr lang="fr-FR" dirty="0" err="1"/>
              <a:t>totally</a:t>
            </a:r>
            <a:r>
              <a:rPr lang="fr-FR" dirty="0"/>
              <a:t> rewrite </a:t>
            </a:r>
            <a:r>
              <a:rPr lang="fr-FR" dirty="0" err="1"/>
              <a:t>protocol</a:t>
            </a:r>
            <a:r>
              <a:rPr lang="fr-FR" dirty="0"/>
              <a:t> in C#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47820C-5914-46E0-A726-B328031D0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7A68CA-A9E4-4F6E-89C0-61A47E011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346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E85463-3362-4B8A-8CDE-5E11101E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Developpement</a:t>
            </a:r>
            <a:r>
              <a:rPr lang="fr-FR" dirty="0"/>
              <a:t> process : </a:t>
            </a:r>
            <a:r>
              <a:rPr lang="fr-FR" dirty="0" err="1"/>
              <a:t>material</a:t>
            </a:r>
            <a:r>
              <a:rPr lang="fr-FR" dirty="0"/>
              <a:t> &amp; software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CA7377-E13C-41AA-B4DF-18611BFA2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As the </a:t>
            </a:r>
            <a:r>
              <a:rPr lang="fr-FR" dirty="0" err="1"/>
              <a:t>the</a:t>
            </a:r>
            <a:r>
              <a:rPr lang="fr-FR" dirty="0"/>
              <a:t> </a:t>
            </a:r>
            <a:r>
              <a:rPr lang="fr-FR" dirty="0" err="1"/>
              <a:t>material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common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hope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have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required</a:t>
            </a:r>
            <a:r>
              <a:rPr lang="fr-FR" dirty="0"/>
              <a:t>, but </a:t>
            </a:r>
            <a:r>
              <a:rPr lang="fr-FR" dirty="0" err="1"/>
              <a:t>it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discussed</a:t>
            </a:r>
            <a:r>
              <a:rPr lang="fr-FR" dirty="0"/>
              <a:t> : </a:t>
            </a:r>
          </a:p>
          <a:p>
            <a:pPr lvl="1"/>
            <a:r>
              <a:rPr lang="fr-FR" dirty="0"/>
              <a:t>Android Tablet (</a:t>
            </a:r>
            <a:r>
              <a:rPr lang="fr-FR" dirty="0" err="1"/>
              <a:t>samsung</a:t>
            </a:r>
            <a:r>
              <a:rPr lang="fr-FR" dirty="0"/>
              <a:t> </a:t>
            </a:r>
            <a:r>
              <a:rPr lang="fr-FR" dirty="0" err="1"/>
              <a:t>galaxy</a:t>
            </a:r>
            <a:r>
              <a:rPr lang="fr-FR" dirty="0"/>
              <a:t> tab 10, </a:t>
            </a:r>
            <a:r>
              <a:rPr lang="fr-FR" dirty="0" err="1"/>
              <a:t>iWork</a:t>
            </a:r>
            <a:r>
              <a:rPr lang="fr-FR" dirty="0"/>
              <a:t>, Lenovo…)</a:t>
            </a:r>
          </a:p>
          <a:p>
            <a:pPr lvl="1"/>
            <a:r>
              <a:rPr lang="fr-FR" dirty="0"/>
              <a:t>STM32 </a:t>
            </a:r>
            <a:r>
              <a:rPr lang="fr-FR" dirty="0" err="1"/>
              <a:t>Nucleo</a:t>
            </a:r>
            <a:endParaRPr lang="fr-FR" dirty="0"/>
          </a:p>
          <a:p>
            <a:pPr lvl="1"/>
            <a:r>
              <a:rPr lang="fr-FR" dirty="0"/>
              <a:t>Direct male/male </a:t>
            </a:r>
            <a:r>
              <a:rPr lang="fr-FR" dirty="0" err="1"/>
              <a:t>uUSB</a:t>
            </a:r>
            <a:r>
              <a:rPr lang="fr-FR" dirty="0"/>
              <a:t>, or </a:t>
            </a:r>
            <a:r>
              <a:rPr lang="fr-FR" dirty="0" err="1"/>
              <a:t>classic</a:t>
            </a:r>
            <a:r>
              <a:rPr lang="fr-FR" dirty="0"/>
              <a:t> data </a:t>
            </a:r>
            <a:r>
              <a:rPr lang="fr-FR" dirty="0" err="1"/>
              <a:t>uUSB</a:t>
            </a:r>
            <a:r>
              <a:rPr lang="fr-FR" dirty="0"/>
              <a:t> câble </a:t>
            </a:r>
            <a:r>
              <a:rPr lang="fr-FR" dirty="0" err="1"/>
              <a:t>with</a:t>
            </a:r>
            <a:r>
              <a:rPr lang="fr-FR" dirty="0"/>
              <a:t> male to </a:t>
            </a:r>
            <a:r>
              <a:rPr lang="fr-FR" dirty="0" err="1"/>
              <a:t>female</a:t>
            </a:r>
            <a:r>
              <a:rPr lang="fr-FR" dirty="0"/>
              <a:t> </a:t>
            </a:r>
            <a:r>
              <a:rPr lang="fr-FR" dirty="0" err="1"/>
              <a:t>adaptor</a:t>
            </a:r>
            <a:r>
              <a:rPr lang="fr-FR" dirty="0"/>
              <a:t>.</a:t>
            </a:r>
          </a:p>
          <a:p>
            <a:r>
              <a:rPr lang="fr-FR" dirty="0"/>
              <a:t>Software :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just</a:t>
            </a:r>
            <a:r>
              <a:rPr lang="fr-FR" dirty="0"/>
              <a:t>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to the repo </a:t>
            </a:r>
            <a:r>
              <a:rPr lang="fr-FR" dirty="0" err="1"/>
              <a:t>github</a:t>
            </a:r>
            <a:r>
              <a:rPr lang="fr-FR" dirty="0"/>
              <a:t>.</a:t>
            </a:r>
          </a:p>
          <a:p>
            <a:r>
              <a:rPr lang="fr-FR" dirty="0"/>
              <a:t>Licence </a:t>
            </a:r>
            <a:r>
              <a:rPr lang="fr-FR" dirty="0" err="1"/>
              <a:t>expected</a:t>
            </a:r>
            <a:r>
              <a:rPr lang="fr-FR" dirty="0"/>
              <a:t> : LGPLv2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09443B-7A9C-4777-AF22-07207200B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1AB636-DABD-4EE6-A42F-F5CD3435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175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D2A171-D9CA-49F9-BC9B-136246592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Développement process : </a:t>
            </a:r>
            <a:r>
              <a:rPr lang="fr-FR" dirty="0" err="1"/>
              <a:t>delivery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FD6F7E-922C-4625-AC15-D166E3318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Code repository up to date</a:t>
            </a:r>
          </a:p>
          <a:p>
            <a:r>
              <a:rPr lang="fr-FR" dirty="0"/>
              <a:t>APK and </a:t>
            </a:r>
            <a:r>
              <a:rPr lang="fr-FR" dirty="0" err="1"/>
              <a:t>binary</a:t>
            </a:r>
            <a:r>
              <a:rPr lang="fr-FR" dirty="0"/>
              <a:t> </a:t>
            </a:r>
            <a:r>
              <a:rPr lang="fr-FR" dirty="0" err="1"/>
              <a:t>delivered</a:t>
            </a:r>
            <a:r>
              <a:rPr lang="fr-FR" dirty="0"/>
              <a:t> (release mode).</a:t>
            </a:r>
          </a:p>
          <a:p>
            <a:r>
              <a:rPr lang="fr-FR" dirty="0"/>
              <a:t>A report </a:t>
            </a:r>
            <a:r>
              <a:rPr lang="fr-FR" dirty="0" err="1"/>
              <a:t>with</a:t>
            </a:r>
            <a:r>
              <a:rPr lang="fr-FR" dirty="0"/>
              <a:t> all </a:t>
            </a:r>
            <a:r>
              <a:rPr lang="fr-FR" dirty="0" err="1"/>
              <a:t>depedency</a:t>
            </a:r>
            <a:r>
              <a:rPr lang="fr-FR" dirty="0"/>
              <a:t> </a:t>
            </a:r>
            <a:r>
              <a:rPr lang="fr-FR" dirty="0" err="1"/>
              <a:t>listed</a:t>
            </a:r>
            <a:r>
              <a:rPr lang="fr-FR" dirty="0"/>
              <a:t> an notes for </a:t>
            </a:r>
            <a:r>
              <a:rPr lang="fr-FR" dirty="0" err="1"/>
              <a:t>explaining</a:t>
            </a:r>
            <a:r>
              <a:rPr lang="fr-FR" dirty="0"/>
              <a:t> </a:t>
            </a:r>
            <a:r>
              <a:rPr lang="fr-FR" dirty="0" err="1"/>
              <a:t>choices</a:t>
            </a:r>
            <a:endParaRPr lang="fr-FR" dirty="0"/>
          </a:p>
          <a:p>
            <a:r>
              <a:rPr lang="fr-FR" dirty="0"/>
              <a:t>Test report &amp; </a:t>
            </a:r>
            <a:r>
              <a:rPr lang="fr-FR" dirty="0" err="1"/>
              <a:t>some</a:t>
            </a:r>
            <a:r>
              <a:rPr lang="fr-FR" dirty="0"/>
              <a:t> test benchmark.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9F1CD0-8AA9-48BD-98A6-F7C3E5C82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BF8D93-A42E-4F17-8308-BAB4B52DF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896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9036A1-1CE9-4256-8BD0-2715B630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Développement process : validation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37AB92-7583-4E20-9175-9571FF9AB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Code </a:t>
            </a:r>
            <a:r>
              <a:rPr lang="fr-FR" dirty="0" err="1"/>
              <a:t>review</a:t>
            </a:r>
            <a:endParaRPr lang="fr-FR" dirty="0"/>
          </a:p>
          <a:p>
            <a:r>
              <a:rPr lang="fr-FR" dirty="0" err="1"/>
              <a:t>Rebuild</a:t>
            </a:r>
            <a:r>
              <a:rPr lang="fr-FR" dirty="0"/>
              <a:t> solution</a:t>
            </a:r>
          </a:p>
          <a:p>
            <a:r>
              <a:rPr lang="fr-FR" dirty="0"/>
              <a:t>Test.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65F7DD-183E-4556-A9F3-5C1CF3563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F22684-252F-4601-878E-6B1486D19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601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F4B1DECF-1C25-424F-9F42-732B62129A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774700"/>
            <a:ext cx="11696700" cy="5308600"/>
          </a:xfrm>
          <a:prstGeom prst="rect">
            <a:avLst/>
          </a:prstGeom>
        </p:spPr>
      </p:pic>
      <p:sp>
        <p:nvSpPr>
          <p:cNvPr id="17" name="Freeform: Shape 37">
            <a:extLst>
              <a:ext uri="{FF2B5EF4-FFF2-40B4-BE49-F238E27FC236}">
                <a16:creationId xmlns:a16="http://schemas.microsoft.com/office/drawing/2014/main" id="{F82B4ADA-9E9A-EB42-ACF8-2033F27F5F35}"/>
              </a:ext>
            </a:extLst>
          </p:cNvPr>
          <p:cNvSpPr/>
          <p:nvPr/>
        </p:nvSpPr>
        <p:spPr>
          <a:xfrm>
            <a:off x="0" y="471948"/>
            <a:ext cx="12192001" cy="6359138"/>
          </a:xfrm>
          <a:custGeom>
            <a:avLst/>
            <a:gdLst>
              <a:gd name="connsiteX0" fmla="*/ 8788092 w 12192001"/>
              <a:gd name="connsiteY0" fmla="*/ 185 h 6359138"/>
              <a:gd name="connsiteX1" fmla="*/ 12026174 w 12192001"/>
              <a:gd name="connsiteY1" fmla="*/ 597162 h 6359138"/>
              <a:gd name="connsiteX2" fmla="*/ 12192001 w 12192001"/>
              <a:gd name="connsiteY2" fmla="*/ 662679 h 6359138"/>
              <a:gd name="connsiteX3" fmla="*/ 12192001 w 12192001"/>
              <a:gd name="connsiteY3" fmla="*/ 1181690 h 6359138"/>
              <a:gd name="connsiteX4" fmla="*/ 12192001 w 12192001"/>
              <a:gd name="connsiteY4" fmla="*/ 1700700 h 6359138"/>
              <a:gd name="connsiteX5" fmla="*/ 12192001 w 12192001"/>
              <a:gd name="connsiteY5" fmla="*/ 2447569 h 6359138"/>
              <a:gd name="connsiteX6" fmla="*/ 12192001 w 12192001"/>
              <a:gd name="connsiteY6" fmla="*/ 2909616 h 6359138"/>
              <a:gd name="connsiteX7" fmla="*/ 12192001 w 12192001"/>
              <a:gd name="connsiteY7" fmla="*/ 3371662 h 6359138"/>
              <a:gd name="connsiteX8" fmla="*/ 12192001 w 12192001"/>
              <a:gd name="connsiteY8" fmla="*/ 4061566 h 6359138"/>
              <a:gd name="connsiteX9" fmla="*/ 12192001 w 12192001"/>
              <a:gd name="connsiteY9" fmla="*/ 4580577 h 6359138"/>
              <a:gd name="connsiteX10" fmla="*/ 12192001 w 12192001"/>
              <a:gd name="connsiteY10" fmla="*/ 5042623 h 6359138"/>
              <a:gd name="connsiteX11" fmla="*/ 12192001 w 12192001"/>
              <a:gd name="connsiteY11" fmla="*/ 5504669 h 6359138"/>
              <a:gd name="connsiteX12" fmla="*/ 12192001 w 12192001"/>
              <a:gd name="connsiteY12" fmla="*/ 6359138 h 6359138"/>
              <a:gd name="connsiteX13" fmla="*/ 11759601 w 12192001"/>
              <a:gd name="connsiteY13" fmla="*/ 6359138 h 6359138"/>
              <a:gd name="connsiteX14" fmla="*/ 11448814 w 12192001"/>
              <a:gd name="connsiteY14" fmla="*/ 6359138 h 6359138"/>
              <a:gd name="connsiteX15" fmla="*/ 10894802 w 12192001"/>
              <a:gd name="connsiteY15" fmla="*/ 6359138 h 6359138"/>
              <a:gd name="connsiteX16" fmla="*/ 10219177 w 12192001"/>
              <a:gd name="connsiteY16" fmla="*/ 6359138 h 6359138"/>
              <a:gd name="connsiteX17" fmla="*/ 9665165 w 12192001"/>
              <a:gd name="connsiteY17" fmla="*/ 6359138 h 6359138"/>
              <a:gd name="connsiteX18" fmla="*/ 9354378 w 12192001"/>
              <a:gd name="connsiteY18" fmla="*/ 6359138 h 6359138"/>
              <a:gd name="connsiteX19" fmla="*/ 8800365 w 12192001"/>
              <a:gd name="connsiteY19" fmla="*/ 6359138 h 6359138"/>
              <a:gd name="connsiteX20" fmla="*/ 7881516 w 12192001"/>
              <a:gd name="connsiteY20" fmla="*/ 6359138 h 6359138"/>
              <a:gd name="connsiteX21" fmla="*/ 7205891 w 12192001"/>
              <a:gd name="connsiteY21" fmla="*/ 6359138 h 6359138"/>
              <a:gd name="connsiteX22" fmla="*/ 6530267 w 12192001"/>
              <a:gd name="connsiteY22" fmla="*/ 6359138 h 6359138"/>
              <a:gd name="connsiteX23" fmla="*/ 5611417 w 12192001"/>
              <a:gd name="connsiteY23" fmla="*/ 6359138 h 6359138"/>
              <a:gd name="connsiteX24" fmla="*/ 5300630 w 12192001"/>
              <a:gd name="connsiteY24" fmla="*/ 6359138 h 6359138"/>
              <a:gd name="connsiteX25" fmla="*/ 4381780 w 12192001"/>
              <a:gd name="connsiteY25" fmla="*/ 6359138 h 6359138"/>
              <a:gd name="connsiteX26" fmla="*/ 3584543 w 12192001"/>
              <a:gd name="connsiteY26" fmla="*/ 6359138 h 6359138"/>
              <a:gd name="connsiteX27" fmla="*/ 2665694 w 12192001"/>
              <a:gd name="connsiteY27" fmla="*/ 6359138 h 6359138"/>
              <a:gd name="connsiteX28" fmla="*/ 1746845 w 12192001"/>
              <a:gd name="connsiteY28" fmla="*/ 6359138 h 6359138"/>
              <a:gd name="connsiteX29" fmla="*/ 1314445 w 12192001"/>
              <a:gd name="connsiteY29" fmla="*/ 6359138 h 6359138"/>
              <a:gd name="connsiteX30" fmla="*/ 638820 w 12192001"/>
              <a:gd name="connsiteY30" fmla="*/ 6359138 h 6359138"/>
              <a:gd name="connsiteX31" fmla="*/ 30758 w 12192001"/>
              <a:gd name="connsiteY31" fmla="*/ 6359138 h 6359138"/>
              <a:gd name="connsiteX32" fmla="*/ 13667 w 12192001"/>
              <a:gd name="connsiteY32" fmla="*/ 6210157 h 6359138"/>
              <a:gd name="connsiteX33" fmla="*/ 8368483 w 12192001"/>
              <a:gd name="connsiteY33" fmla="*/ 14199 h 6359138"/>
              <a:gd name="connsiteX34" fmla="*/ 8788092 w 12192001"/>
              <a:gd name="connsiteY34" fmla="*/ 185 h 635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2192001" h="6359138" fill="none" extrusionOk="0">
                <a:moveTo>
                  <a:pt x="8788092" y="185"/>
                </a:moveTo>
                <a:cubicBezTo>
                  <a:pt x="9696357" y="-130380"/>
                  <a:pt x="10909570" y="332994"/>
                  <a:pt x="12026174" y="597162"/>
                </a:cubicBezTo>
                <a:cubicBezTo>
                  <a:pt x="12105171" y="633668"/>
                  <a:pt x="12156973" y="641485"/>
                  <a:pt x="12192001" y="662679"/>
                </a:cubicBezTo>
                <a:cubicBezTo>
                  <a:pt x="12198269" y="814656"/>
                  <a:pt x="12214823" y="1050125"/>
                  <a:pt x="12192001" y="1181690"/>
                </a:cubicBezTo>
                <a:cubicBezTo>
                  <a:pt x="12169179" y="1313255"/>
                  <a:pt x="12176953" y="1596331"/>
                  <a:pt x="12192001" y="1700700"/>
                </a:cubicBezTo>
                <a:cubicBezTo>
                  <a:pt x="12207050" y="1805069"/>
                  <a:pt x="12191257" y="2291967"/>
                  <a:pt x="12192001" y="2447569"/>
                </a:cubicBezTo>
                <a:cubicBezTo>
                  <a:pt x="12192745" y="2603171"/>
                  <a:pt x="12194312" y="2792719"/>
                  <a:pt x="12192001" y="2909616"/>
                </a:cubicBezTo>
                <a:cubicBezTo>
                  <a:pt x="12189690" y="3026513"/>
                  <a:pt x="12176995" y="3149097"/>
                  <a:pt x="12192001" y="3371662"/>
                </a:cubicBezTo>
                <a:cubicBezTo>
                  <a:pt x="12207007" y="3594227"/>
                  <a:pt x="12168733" y="3813310"/>
                  <a:pt x="12192001" y="4061566"/>
                </a:cubicBezTo>
                <a:cubicBezTo>
                  <a:pt x="12215269" y="4309822"/>
                  <a:pt x="12210124" y="4462905"/>
                  <a:pt x="12192001" y="4580577"/>
                </a:cubicBezTo>
                <a:cubicBezTo>
                  <a:pt x="12173878" y="4698249"/>
                  <a:pt x="12172486" y="4893438"/>
                  <a:pt x="12192001" y="5042623"/>
                </a:cubicBezTo>
                <a:cubicBezTo>
                  <a:pt x="12211516" y="5191808"/>
                  <a:pt x="12213604" y="5407911"/>
                  <a:pt x="12192001" y="5504669"/>
                </a:cubicBezTo>
                <a:cubicBezTo>
                  <a:pt x="12170398" y="5601427"/>
                  <a:pt x="12180515" y="6095687"/>
                  <a:pt x="12192001" y="6359138"/>
                </a:cubicBezTo>
                <a:cubicBezTo>
                  <a:pt x="11984661" y="6370979"/>
                  <a:pt x="11961116" y="6376766"/>
                  <a:pt x="11759601" y="6359138"/>
                </a:cubicBezTo>
                <a:cubicBezTo>
                  <a:pt x="11558086" y="6341510"/>
                  <a:pt x="11545947" y="6352843"/>
                  <a:pt x="11448814" y="6359138"/>
                </a:cubicBezTo>
                <a:cubicBezTo>
                  <a:pt x="11351681" y="6365433"/>
                  <a:pt x="11051636" y="6336482"/>
                  <a:pt x="10894802" y="6359138"/>
                </a:cubicBezTo>
                <a:cubicBezTo>
                  <a:pt x="10737968" y="6381794"/>
                  <a:pt x="10470153" y="6333311"/>
                  <a:pt x="10219177" y="6359138"/>
                </a:cubicBezTo>
                <a:cubicBezTo>
                  <a:pt x="9968201" y="6384965"/>
                  <a:pt x="9776307" y="6364723"/>
                  <a:pt x="9665165" y="6359138"/>
                </a:cubicBezTo>
                <a:cubicBezTo>
                  <a:pt x="9554023" y="6353553"/>
                  <a:pt x="9419118" y="6373518"/>
                  <a:pt x="9354378" y="6359138"/>
                </a:cubicBezTo>
                <a:cubicBezTo>
                  <a:pt x="9289638" y="6344758"/>
                  <a:pt x="8933150" y="6363797"/>
                  <a:pt x="8800365" y="6359138"/>
                </a:cubicBezTo>
                <a:cubicBezTo>
                  <a:pt x="8667580" y="6354479"/>
                  <a:pt x="8209999" y="6362441"/>
                  <a:pt x="7881516" y="6359138"/>
                </a:cubicBezTo>
                <a:cubicBezTo>
                  <a:pt x="7553033" y="6355835"/>
                  <a:pt x="7519890" y="6386547"/>
                  <a:pt x="7205891" y="6359138"/>
                </a:cubicBezTo>
                <a:cubicBezTo>
                  <a:pt x="6891892" y="6331729"/>
                  <a:pt x="6769086" y="6391486"/>
                  <a:pt x="6530267" y="6359138"/>
                </a:cubicBezTo>
                <a:cubicBezTo>
                  <a:pt x="6291448" y="6326790"/>
                  <a:pt x="5888972" y="6371761"/>
                  <a:pt x="5611417" y="6359138"/>
                </a:cubicBezTo>
                <a:cubicBezTo>
                  <a:pt x="5333862" y="6346516"/>
                  <a:pt x="5431799" y="6363437"/>
                  <a:pt x="5300630" y="6359138"/>
                </a:cubicBezTo>
                <a:cubicBezTo>
                  <a:pt x="5169461" y="6354839"/>
                  <a:pt x="4772264" y="6335650"/>
                  <a:pt x="4381780" y="6359138"/>
                </a:cubicBezTo>
                <a:cubicBezTo>
                  <a:pt x="3991296" y="6382627"/>
                  <a:pt x="3949403" y="6331051"/>
                  <a:pt x="3584543" y="6359138"/>
                </a:cubicBezTo>
                <a:cubicBezTo>
                  <a:pt x="3219683" y="6387225"/>
                  <a:pt x="2901171" y="6337455"/>
                  <a:pt x="2665694" y="6359138"/>
                </a:cubicBezTo>
                <a:cubicBezTo>
                  <a:pt x="2430217" y="6380821"/>
                  <a:pt x="2178410" y="6373128"/>
                  <a:pt x="1746845" y="6359138"/>
                </a:cubicBezTo>
                <a:cubicBezTo>
                  <a:pt x="1315280" y="6345148"/>
                  <a:pt x="1497303" y="6355055"/>
                  <a:pt x="1314445" y="6359138"/>
                </a:cubicBezTo>
                <a:cubicBezTo>
                  <a:pt x="1131587" y="6363221"/>
                  <a:pt x="800111" y="6382838"/>
                  <a:pt x="638820" y="6359138"/>
                </a:cubicBezTo>
                <a:cubicBezTo>
                  <a:pt x="477530" y="6335438"/>
                  <a:pt x="242871" y="6362096"/>
                  <a:pt x="30758" y="6359138"/>
                </a:cubicBezTo>
                <a:cubicBezTo>
                  <a:pt x="26737" y="6315599"/>
                  <a:pt x="16770" y="6265415"/>
                  <a:pt x="13667" y="6210157"/>
                </a:cubicBezTo>
                <a:cubicBezTo>
                  <a:pt x="-182140" y="2962173"/>
                  <a:pt x="3782241" y="-639551"/>
                  <a:pt x="8368483" y="14199"/>
                </a:cubicBezTo>
                <a:cubicBezTo>
                  <a:pt x="8508097" y="30886"/>
                  <a:pt x="8633122" y="7151"/>
                  <a:pt x="8788092" y="185"/>
                </a:cubicBezTo>
                <a:close/>
              </a:path>
              <a:path w="12192001" h="6359138" stroke="0" extrusionOk="0">
                <a:moveTo>
                  <a:pt x="8788092" y="185"/>
                </a:moveTo>
                <a:cubicBezTo>
                  <a:pt x="9880592" y="18883"/>
                  <a:pt x="11050706" y="428065"/>
                  <a:pt x="12026174" y="597162"/>
                </a:cubicBezTo>
                <a:cubicBezTo>
                  <a:pt x="12073285" y="606250"/>
                  <a:pt x="12147573" y="642035"/>
                  <a:pt x="12192001" y="662679"/>
                </a:cubicBezTo>
                <a:cubicBezTo>
                  <a:pt x="12184839" y="796435"/>
                  <a:pt x="12200121" y="1068123"/>
                  <a:pt x="12192001" y="1295619"/>
                </a:cubicBezTo>
                <a:cubicBezTo>
                  <a:pt x="12183881" y="1523115"/>
                  <a:pt x="12227289" y="1839270"/>
                  <a:pt x="12192001" y="2042488"/>
                </a:cubicBezTo>
                <a:cubicBezTo>
                  <a:pt x="12156713" y="2245706"/>
                  <a:pt x="12182499" y="2401054"/>
                  <a:pt x="12192001" y="2675428"/>
                </a:cubicBezTo>
                <a:cubicBezTo>
                  <a:pt x="12201503" y="2949802"/>
                  <a:pt x="12185537" y="3086384"/>
                  <a:pt x="12192001" y="3422297"/>
                </a:cubicBezTo>
                <a:cubicBezTo>
                  <a:pt x="12198465" y="3758210"/>
                  <a:pt x="12209161" y="3754807"/>
                  <a:pt x="12192001" y="3998272"/>
                </a:cubicBezTo>
                <a:cubicBezTo>
                  <a:pt x="12174841" y="4241737"/>
                  <a:pt x="12176175" y="4278500"/>
                  <a:pt x="12192001" y="4517283"/>
                </a:cubicBezTo>
                <a:cubicBezTo>
                  <a:pt x="12207827" y="4756066"/>
                  <a:pt x="12222642" y="4914275"/>
                  <a:pt x="12192001" y="5207187"/>
                </a:cubicBezTo>
                <a:cubicBezTo>
                  <a:pt x="12161360" y="5500099"/>
                  <a:pt x="12180473" y="5488322"/>
                  <a:pt x="12192001" y="5669234"/>
                </a:cubicBezTo>
                <a:cubicBezTo>
                  <a:pt x="12203529" y="5850146"/>
                  <a:pt x="12203414" y="6113382"/>
                  <a:pt x="12192001" y="6359138"/>
                </a:cubicBezTo>
                <a:cubicBezTo>
                  <a:pt x="12055960" y="6348826"/>
                  <a:pt x="11972747" y="6349712"/>
                  <a:pt x="11759601" y="6359138"/>
                </a:cubicBezTo>
                <a:cubicBezTo>
                  <a:pt x="11546455" y="6368564"/>
                  <a:pt x="11549956" y="6360286"/>
                  <a:pt x="11448814" y="6359138"/>
                </a:cubicBezTo>
                <a:cubicBezTo>
                  <a:pt x="11347672" y="6357990"/>
                  <a:pt x="10835669" y="6329611"/>
                  <a:pt x="10651577" y="6359138"/>
                </a:cubicBezTo>
                <a:cubicBezTo>
                  <a:pt x="10467485" y="6388665"/>
                  <a:pt x="10251502" y="6387408"/>
                  <a:pt x="9975952" y="6359138"/>
                </a:cubicBezTo>
                <a:cubicBezTo>
                  <a:pt x="9700403" y="6330868"/>
                  <a:pt x="9659030" y="6346252"/>
                  <a:pt x="9421940" y="6359138"/>
                </a:cubicBezTo>
                <a:cubicBezTo>
                  <a:pt x="9184850" y="6372024"/>
                  <a:pt x="9191544" y="6345033"/>
                  <a:pt x="8989540" y="6359138"/>
                </a:cubicBezTo>
                <a:cubicBezTo>
                  <a:pt x="8787536" y="6373243"/>
                  <a:pt x="8680015" y="6382077"/>
                  <a:pt x="8435528" y="6359138"/>
                </a:cubicBezTo>
                <a:cubicBezTo>
                  <a:pt x="8191041" y="6336199"/>
                  <a:pt x="8225419" y="6365463"/>
                  <a:pt x="8124741" y="6359138"/>
                </a:cubicBezTo>
                <a:cubicBezTo>
                  <a:pt x="8024063" y="6352813"/>
                  <a:pt x="7847143" y="6381114"/>
                  <a:pt x="7570729" y="6359138"/>
                </a:cubicBezTo>
                <a:cubicBezTo>
                  <a:pt x="7294315" y="6337162"/>
                  <a:pt x="6991698" y="6372787"/>
                  <a:pt x="6773492" y="6359138"/>
                </a:cubicBezTo>
                <a:cubicBezTo>
                  <a:pt x="6555286" y="6345489"/>
                  <a:pt x="6549180" y="6367619"/>
                  <a:pt x="6341092" y="6359138"/>
                </a:cubicBezTo>
                <a:cubicBezTo>
                  <a:pt x="6133004" y="6350657"/>
                  <a:pt x="5960829" y="6352442"/>
                  <a:pt x="5665467" y="6359138"/>
                </a:cubicBezTo>
                <a:cubicBezTo>
                  <a:pt x="5370106" y="6365834"/>
                  <a:pt x="5229124" y="6359037"/>
                  <a:pt x="4989843" y="6359138"/>
                </a:cubicBezTo>
                <a:cubicBezTo>
                  <a:pt x="4750562" y="6359239"/>
                  <a:pt x="4559158" y="6381041"/>
                  <a:pt x="4435830" y="6359138"/>
                </a:cubicBezTo>
                <a:cubicBezTo>
                  <a:pt x="4312502" y="6337235"/>
                  <a:pt x="4023162" y="6341535"/>
                  <a:pt x="3760206" y="6359138"/>
                </a:cubicBezTo>
                <a:cubicBezTo>
                  <a:pt x="3497250" y="6376741"/>
                  <a:pt x="3178617" y="6319925"/>
                  <a:pt x="2841356" y="6359138"/>
                </a:cubicBezTo>
                <a:cubicBezTo>
                  <a:pt x="2504095" y="6398352"/>
                  <a:pt x="2397393" y="6361544"/>
                  <a:pt x="2165732" y="6359138"/>
                </a:cubicBezTo>
                <a:cubicBezTo>
                  <a:pt x="1934071" y="6356732"/>
                  <a:pt x="1650974" y="6363211"/>
                  <a:pt x="1368495" y="6359138"/>
                </a:cubicBezTo>
                <a:cubicBezTo>
                  <a:pt x="1086016" y="6355065"/>
                  <a:pt x="452192" y="6373693"/>
                  <a:pt x="30758" y="6359138"/>
                </a:cubicBezTo>
                <a:cubicBezTo>
                  <a:pt x="28796" y="6290723"/>
                  <a:pt x="15998" y="6264811"/>
                  <a:pt x="13667" y="6210157"/>
                </a:cubicBezTo>
                <a:cubicBezTo>
                  <a:pt x="-1080080" y="2069183"/>
                  <a:pt x="4374863" y="716295"/>
                  <a:pt x="8368483" y="14199"/>
                </a:cubicBezTo>
                <a:cubicBezTo>
                  <a:pt x="8503332" y="14789"/>
                  <a:pt x="8645565" y="3995"/>
                  <a:pt x="8788092" y="185"/>
                </a:cubicBezTo>
                <a:close/>
              </a:path>
            </a:pathLst>
          </a:custGeom>
          <a:gradFill flip="none" rotWithShape="1">
            <a:gsLst>
              <a:gs pos="0">
                <a:srgbClr val="45F786">
                  <a:alpha val="9000"/>
                </a:srgbClr>
              </a:gs>
              <a:gs pos="100000">
                <a:srgbClr val="100630">
                  <a:alpha val="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  <a:extLst>
              <a:ext uri="{C807C97D-BFC1-408E-A445-0C87EB9F89A2}">
                <ask:lineSketchStyleProps xmlns:ask="http://schemas.microsoft.com/office/drawing/2018/sketchyshapes" sd="3738234504">
                  <a:custGeom>
                    <a:avLst/>
                    <a:gdLst>
                      <a:gd name="connsiteX0" fmla="*/ 5644630 w 7830975"/>
                      <a:gd name="connsiteY0" fmla="*/ 151 h 5185836"/>
                      <a:gd name="connsiteX1" fmla="*/ 7724464 w 7830975"/>
                      <a:gd name="connsiteY1" fmla="*/ 486982 h 5185836"/>
                      <a:gd name="connsiteX2" fmla="*/ 7830975 w 7830975"/>
                      <a:gd name="connsiteY2" fmla="*/ 540411 h 5185836"/>
                      <a:gd name="connsiteX3" fmla="*/ 7830975 w 7830975"/>
                      <a:gd name="connsiteY3" fmla="*/ 5185836 h 5185836"/>
                      <a:gd name="connsiteX4" fmla="*/ 19756 w 7830975"/>
                      <a:gd name="connsiteY4" fmla="*/ 5185836 h 5185836"/>
                      <a:gd name="connsiteX5" fmla="*/ 8779 w 7830975"/>
                      <a:gd name="connsiteY5" fmla="*/ 5064343 h 5185836"/>
                      <a:gd name="connsiteX6" fmla="*/ 5375113 w 7830975"/>
                      <a:gd name="connsiteY6" fmla="*/ 11580 h 5185836"/>
                      <a:gd name="connsiteX7" fmla="*/ 5644630 w 7830975"/>
                      <a:gd name="connsiteY7" fmla="*/ 151 h 51858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830975" h="5185836">
                        <a:moveTo>
                          <a:pt x="5644630" y="151"/>
                        </a:moveTo>
                        <a:cubicBezTo>
                          <a:pt x="6352926" y="-5949"/>
                          <a:pt x="7065218" y="173936"/>
                          <a:pt x="7724464" y="486982"/>
                        </a:cubicBezTo>
                        <a:lnTo>
                          <a:pt x="7830975" y="540411"/>
                        </a:lnTo>
                        <a:lnTo>
                          <a:pt x="7830975" y="5185836"/>
                        </a:lnTo>
                        <a:lnTo>
                          <a:pt x="19756" y="5185836"/>
                        </a:lnTo>
                        <a:lnTo>
                          <a:pt x="8779" y="5064343"/>
                        </a:lnTo>
                        <a:cubicBezTo>
                          <a:pt x="-169996" y="2125430"/>
                          <a:pt x="2407251" y="211499"/>
                          <a:pt x="5375113" y="11580"/>
                        </a:cubicBezTo>
                        <a:cubicBezTo>
                          <a:pt x="5464809" y="4699"/>
                          <a:pt x="5554687" y="926"/>
                          <a:pt x="5644630" y="151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08C3C4-B6CE-48FC-A3A0-E5785178A7DE}"/>
              </a:ext>
            </a:extLst>
          </p:cNvPr>
          <p:cNvSpPr txBox="1"/>
          <p:nvPr/>
        </p:nvSpPr>
        <p:spPr>
          <a:xfrm>
            <a:off x="496398" y="774700"/>
            <a:ext cx="377558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rgbClr val="45F786"/>
                </a:solidFill>
                <a:latin typeface="Oswald" pitchFamily="2" charset="77"/>
              </a:rPr>
              <a:t>Content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989BF0-866A-4A57-8957-A2C7AC336A6C}"/>
              </a:ext>
            </a:extLst>
          </p:cNvPr>
          <p:cNvSpPr/>
          <p:nvPr/>
        </p:nvSpPr>
        <p:spPr>
          <a:xfrm>
            <a:off x="585174" y="1750987"/>
            <a:ext cx="5709094" cy="22510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" panose="020F0502020204030203" pitchFamily="34" charset="77"/>
              </a:rPr>
              <a:t>CIO Presentation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" panose="020F0502020204030203" pitchFamily="34" charset="77"/>
              </a:rPr>
              <a:t>Context introduction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" panose="020F0502020204030203" pitchFamily="34" charset="77"/>
              </a:rPr>
              <a:t>Software Requirements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" panose="020F0502020204030203" pitchFamily="34" charset="77"/>
              </a:rPr>
              <a:t>Development process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" panose="020F0502020204030203" pitchFamily="34" charset="77"/>
              </a:rPr>
              <a:t>Delivery definition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3868593-B890-F84B-8688-9A953037CF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719" y="1083810"/>
            <a:ext cx="4877994" cy="469037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D1423BB0-DF0D-DC4E-AA95-BC9A28942C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3314" y="6265862"/>
            <a:ext cx="1122199" cy="318599"/>
          </a:xfrm>
          <a:prstGeom prst="rect">
            <a:avLst/>
          </a:prstGeo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4CDF6F-ED5E-4158-9BAF-D11855320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35CE07F-89FA-468E-A292-57B40CC6C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811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2FB1EF-7D52-4E9D-9E4B-09F4A0C8D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: CIO systèmes Embarqués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9BF20A-0900-4E6C-8172-5FA26C623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Specialized</a:t>
            </a:r>
            <a:r>
              <a:rPr lang="fr-FR" dirty="0"/>
              <a:t> in </a:t>
            </a:r>
            <a:r>
              <a:rPr lang="fr-FR" dirty="0" err="1"/>
              <a:t>embbeded</a:t>
            </a:r>
            <a:r>
              <a:rPr lang="fr-FR" dirty="0"/>
              <a:t> </a:t>
            </a:r>
            <a:r>
              <a:rPr lang="fr-FR" dirty="0" err="1"/>
              <a:t>systems</a:t>
            </a:r>
            <a:r>
              <a:rPr lang="fr-FR" dirty="0"/>
              <a:t> (Software and </a:t>
            </a:r>
            <a:r>
              <a:rPr lang="fr-FR" dirty="0" err="1"/>
              <a:t>Electronic</a:t>
            </a:r>
            <a:r>
              <a:rPr lang="fr-FR" dirty="0"/>
              <a:t>)</a:t>
            </a:r>
          </a:p>
          <a:p>
            <a:r>
              <a:rPr lang="fr-FR" dirty="0"/>
              <a:t>Web site </a:t>
            </a:r>
            <a:r>
              <a:rPr lang="fr-FR" dirty="0">
                <a:hlinkClick r:id="rId2"/>
              </a:rPr>
              <a:t>ciose.fr</a:t>
            </a:r>
            <a:r>
              <a:rPr lang="fr-FR" dirty="0"/>
              <a:t>, contact : selso.liberado@ciose.fr</a:t>
            </a:r>
          </a:p>
          <a:p>
            <a:r>
              <a:rPr lang="fr-FR" dirty="0" err="1"/>
              <a:t>Founded</a:t>
            </a:r>
            <a:r>
              <a:rPr lang="fr-FR" dirty="0"/>
              <a:t> : 1991</a:t>
            </a:r>
          </a:p>
          <a:p>
            <a:r>
              <a:rPr lang="fr-FR" dirty="0"/>
              <a:t>ISO9001 </a:t>
            </a:r>
            <a:r>
              <a:rPr lang="fr-FR" dirty="0" err="1"/>
              <a:t>since</a:t>
            </a:r>
            <a:r>
              <a:rPr lang="fr-FR" dirty="0"/>
              <a:t> 2019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2F0AC01D-B6B2-4D5F-A278-5B23B49EDA05}"/>
              </a:ext>
            </a:extLst>
          </p:cNvPr>
          <p:cNvGrpSpPr/>
          <p:nvPr/>
        </p:nvGrpSpPr>
        <p:grpSpPr>
          <a:xfrm>
            <a:off x="838201" y="4785063"/>
            <a:ext cx="9894902" cy="1837679"/>
            <a:chOff x="580025" y="2614745"/>
            <a:chExt cx="10756286" cy="2873078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CF5FD352-5364-4E5A-8657-42AAFD5B4212}"/>
                </a:ext>
              </a:extLst>
            </p:cNvPr>
            <p:cNvGrpSpPr/>
            <p:nvPr/>
          </p:nvGrpSpPr>
          <p:grpSpPr>
            <a:xfrm>
              <a:off x="906511" y="3704516"/>
              <a:ext cx="9864755" cy="1410399"/>
              <a:chOff x="1655969" y="5557725"/>
              <a:chExt cx="13849134" cy="1980059"/>
            </a:xfrm>
          </p:grpSpPr>
          <p:sp>
            <p:nvSpPr>
              <p:cNvPr id="19" name="Line">
                <a:extLst>
                  <a:ext uri="{FF2B5EF4-FFF2-40B4-BE49-F238E27FC236}">
                    <a16:creationId xmlns:a16="http://schemas.microsoft.com/office/drawing/2014/main" id="{99C3EC4A-3058-4FE4-BEE2-66BA51222A4A}"/>
                  </a:ext>
                </a:extLst>
              </p:cNvPr>
              <p:cNvSpPr/>
              <p:nvPr/>
            </p:nvSpPr>
            <p:spPr>
              <a:xfrm flipV="1">
                <a:off x="2051652" y="5618517"/>
                <a:ext cx="13453451" cy="10676"/>
              </a:xfrm>
              <a:prstGeom prst="line">
                <a:avLst/>
              </a:prstGeom>
              <a:ln w="25400" cap="rnd">
                <a:solidFill>
                  <a:schemeClr val="bg1"/>
                </a:solidFill>
                <a:miter/>
              </a:ln>
            </p:spPr>
            <p:txBody>
              <a:bodyPr lIns="30642" tIns="30642" rIns="30642" bIns="30642"/>
              <a:lstStyle/>
              <a:p>
                <a:pPr algn="ctr" defTabSz="408549">
                  <a:lnSpc>
                    <a:spcPct val="93000"/>
                  </a:lnSpc>
                  <a:defRPr sz="20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 sz="1000" dirty="0">
                  <a:solidFill>
                    <a:prstClr val="black"/>
                  </a:solidFill>
                  <a:latin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" name="Shape">
                <a:extLst>
                  <a:ext uri="{FF2B5EF4-FFF2-40B4-BE49-F238E27FC236}">
                    <a16:creationId xmlns:a16="http://schemas.microsoft.com/office/drawing/2014/main" id="{C5A6EA1F-65D4-4DC9-9BE9-5D7D8A16377A}"/>
                  </a:ext>
                </a:extLst>
              </p:cNvPr>
              <p:cNvSpPr/>
              <p:nvPr/>
            </p:nvSpPr>
            <p:spPr>
              <a:xfrm>
                <a:off x="4425470" y="5566983"/>
                <a:ext cx="131836" cy="1318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37"/>
                    </a:moveTo>
                    <a:cubicBezTo>
                      <a:pt x="21600" y="12827"/>
                      <a:pt x="21086" y="14523"/>
                      <a:pt x="20131" y="16218"/>
                    </a:cubicBezTo>
                    <a:cubicBezTo>
                      <a:pt x="19102" y="17988"/>
                      <a:pt x="17927" y="19241"/>
                      <a:pt x="16237" y="20199"/>
                    </a:cubicBezTo>
                    <a:cubicBezTo>
                      <a:pt x="14473" y="21231"/>
                      <a:pt x="12784" y="21600"/>
                      <a:pt x="10800" y="21600"/>
                    </a:cubicBezTo>
                    <a:cubicBezTo>
                      <a:pt x="8816" y="21600"/>
                      <a:pt x="7127" y="21231"/>
                      <a:pt x="5437" y="20199"/>
                    </a:cubicBezTo>
                    <a:cubicBezTo>
                      <a:pt x="3673" y="19241"/>
                      <a:pt x="2424" y="17988"/>
                      <a:pt x="1469" y="16218"/>
                    </a:cubicBezTo>
                    <a:cubicBezTo>
                      <a:pt x="441" y="14523"/>
                      <a:pt x="0" y="12901"/>
                      <a:pt x="0" y="10837"/>
                    </a:cubicBezTo>
                    <a:cubicBezTo>
                      <a:pt x="0" y="8846"/>
                      <a:pt x="441" y="7151"/>
                      <a:pt x="1469" y="5382"/>
                    </a:cubicBezTo>
                    <a:cubicBezTo>
                      <a:pt x="2424" y="3686"/>
                      <a:pt x="3673" y="2433"/>
                      <a:pt x="5437" y="1401"/>
                    </a:cubicBezTo>
                    <a:cubicBezTo>
                      <a:pt x="7127" y="442"/>
                      <a:pt x="8816" y="0"/>
                      <a:pt x="10800" y="0"/>
                    </a:cubicBezTo>
                    <a:cubicBezTo>
                      <a:pt x="12784" y="0"/>
                      <a:pt x="14473" y="442"/>
                      <a:pt x="16237" y="1401"/>
                    </a:cubicBezTo>
                    <a:cubicBezTo>
                      <a:pt x="17927" y="2433"/>
                      <a:pt x="19102" y="3686"/>
                      <a:pt x="20131" y="5382"/>
                    </a:cubicBezTo>
                    <a:cubicBezTo>
                      <a:pt x="21086" y="7151"/>
                      <a:pt x="21600" y="8773"/>
                      <a:pt x="21600" y="10837"/>
                    </a:cubicBezTo>
                  </a:path>
                </a:pathLst>
              </a:custGeom>
              <a:solidFill>
                <a:srgbClr val="36FF80"/>
              </a:solidFill>
              <a:ln w="3175">
                <a:miter lim="400000"/>
              </a:ln>
            </p:spPr>
            <p:txBody>
              <a:bodyPr lIns="30642" tIns="30642" rIns="30642" bIns="30642" anchor="ctr"/>
              <a:lstStyle/>
              <a:p>
                <a:pPr algn="ctr" defTabSz="408549">
                  <a:lnSpc>
                    <a:spcPct val="93000"/>
                  </a:lnSpc>
                  <a:defRPr sz="2000">
                    <a:latin typeface="Arial"/>
                    <a:ea typeface="Arial"/>
                    <a:cs typeface="Arial"/>
                    <a:sym typeface="Arial"/>
                  </a:defRPr>
                </a:pPr>
                <a:endParaRPr sz="1000">
                  <a:solidFill>
                    <a:prstClr val="black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" name="Shape">
                <a:extLst>
                  <a:ext uri="{FF2B5EF4-FFF2-40B4-BE49-F238E27FC236}">
                    <a16:creationId xmlns:a16="http://schemas.microsoft.com/office/drawing/2014/main" id="{11619D57-7C68-4862-87B5-55D60793310C}"/>
                  </a:ext>
                </a:extLst>
              </p:cNvPr>
              <p:cNvSpPr/>
              <p:nvPr/>
            </p:nvSpPr>
            <p:spPr>
              <a:xfrm>
                <a:off x="2270598" y="5576240"/>
                <a:ext cx="131837" cy="1318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37"/>
                    </a:moveTo>
                    <a:cubicBezTo>
                      <a:pt x="21600" y="12827"/>
                      <a:pt x="21086" y="14523"/>
                      <a:pt x="20131" y="16218"/>
                    </a:cubicBezTo>
                    <a:cubicBezTo>
                      <a:pt x="19102" y="17988"/>
                      <a:pt x="17853" y="19241"/>
                      <a:pt x="16163" y="20199"/>
                    </a:cubicBezTo>
                    <a:cubicBezTo>
                      <a:pt x="14400" y="21231"/>
                      <a:pt x="12784" y="21600"/>
                      <a:pt x="10800" y="21600"/>
                    </a:cubicBezTo>
                    <a:cubicBezTo>
                      <a:pt x="8816" y="21600"/>
                      <a:pt x="7127" y="21231"/>
                      <a:pt x="5437" y="20199"/>
                    </a:cubicBezTo>
                    <a:cubicBezTo>
                      <a:pt x="3673" y="19241"/>
                      <a:pt x="2424" y="17988"/>
                      <a:pt x="1469" y="16218"/>
                    </a:cubicBezTo>
                    <a:cubicBezTo>
                      <a:pt x="441" y="14523"/>
                      <a:pt x="0" y="12901"/>
                      <a:pt x="0" y="10837"/>
                    </a:cubicBezTo>
                    <a:cubicBezTo>
                      <a:pt x="0" y="8846"/>
                      <a:pt x="441" y="7151"/>
                      <a:pt x="1469" y="5382"/>
                    </a:cubicBezTo>
                    <a:cubicBezTo>
                      <a:pt x="2424" y="3686"/>
                      <a:pt x="3673" y="2433"/>
                      <a:pt x="5437" y="1401"/>
                    </a:cubicBezTo>
                    <a:cubicBezTo>
                      <a:pt x="7127" y="442"/>
                      <a:pt x="8816" y="0"/>
                      <a:pt x="10800" y="0"/>
                    </a:cubicBezTo>
                    <a:cubicBezTo>
                      <a:pt x="12784" y="0"/>
                      <a:pt x="14400" y="442"/>
                      <a:pt x="16163" y="1401"/>
                    </a:cubicBezTo>
                    <a:cubicBezTo>
                      <a:pt x="17853" y="2433"/>
                      <a:pt x="19102" y="3686"/>
                      <a:pt x="20131" y="5382"/>
                    </a:cubicBezTo>
                    <a:cubicBezTo>
                      <a:pt x="21086" y="7151"/>
                      <a:pt x="21600" y="8773"/>
                      <a:pt x="21600" y="10837"/>
                    </a:cubicBezTo>
                  </a:path>
                </a:pathLst>
              </a:custGeom>
              <a:solidFill>
                <a:srgbClr val="36FF80"/>
              </a:solidFill>
              <a:ln w="3175">
                <a:noFill/>
                <a:miter lim="400000"/>
              </a:ln>
            </p:spPr>
            <p:txBody>
              <a:bodyPr lIns="30642" tIns="30642" rIns="30642" bIns="30642" anchor="ctr"/>
              <a:lstStyle/>
              <a:p>
                <a:pPr algn="ctr" defTabSz="408549">
                  <a:lnSpc>
                    <a:spcPct val="93000"/>
                  </a:lnSpc>
                  <a:defRPr sz="2000">
                    <a:latin typeface="Arial"/>
                    <a:ea typeface="Arial"/>
                    <a:cs typeface="Arial"/>
                    <a:sym typeface="Arial"/>
                  </a:defRPr>
                </a:pPr>
                <a:endParaRPr sz="1000">
                  <a:solidFill>
                    <a:prstClr val="black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" name="Shape">
                <a:extLst>
                  <a:ext uri="{FF2B5EF4-FFF2-40B4-BE49-F238E27FC236}">
                    <a16:creationId xmlns:a16="http://schemas.microsoft.com/office/drawing/2014/main" id="{7459A286-B2CE-4549-9883-D1101A9E5EBD}"/>
                  </a:ext>
                </a:extLst>
              </p:cNvPr>
              <p:cNvSpPr/>
              <p:nvPr/>
            </p:nvSpPr>
            <p:spPr>
              <a:xfrm>
                <a:off x="6577552" y="5569267"/>
                <a:ext cx="131835" cy="1318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37"/>
                    </a:moveTo>
                    <a:cubicBezTo>
                      <a:pt x="21600" y="12827"/>
                      <a:pt x="21084" y="14523"/>
                      <a:pt x="20126" y="16218"/>
                    </a:cubicBezTo>
                    <a:cubicBezTo>
                      <a:pt x="19094" y="17988"/>
                      <a:pt x="17914" y="19241"/>
                      <a:pt x="16218" y="20199"/>
                    </a:cubicBezTo>
                    <a:cubicBezTo>
                      <a:pt x="14449" y="21231"/>
                      <a:pt x="12754" y="21600"/>
                      <a:pt x="10763" y="21600"/>
                    </a:cubicBezTo>
                    <a:cubicBezTo>
                      <a:pt x="8773" y="21600"/>
                      <a:pt x="7077" y="21231"/>
                      <a:pt x="5382" y="20199"/>
                    </a:cubicBezTo>
                    <a:cubicBezTo>
                      <a:pt x="3686" y="19241"/>
                      <a:pt x="2359" y="17988"/>
                      <a:pt x="1401" y="16218"/>
                    </a:cubicBezTo>
                    <a:cubicBezTo>
                      <a:pt x="369" y="14523"/>
                      <a:pt x="0" y="12901"/>
                      <a:pt x="0" y="10837"/>
                    </a:cubicBezTo>
                    <a:cubicBezTo>
                      <a:pt x="0" y="8846"/>
                      <a:pt x="369" y="7151"/>
                      <a:pt x="1401" y="5382"/>
                    </a:cubicBezTo>
                    <a:cubicBezTo>
                      <a:pt x="2359" y="3686"/>
                      <a:pt x="3686" y="2433"/>
                      <a:pt x="5382" y="1401"/>
                    </a:cubicBezTo>
                    <a:cubicBezTo>
                      <a:pt x="7077" y="442"/>
                      <a:pt x="8773" y="0"/>
                      <a:pt x="10763" y="0"/>
                    </a:cubicBezTo>
                    <a:cubicBezTo>
                      <a:pt x="12754" y="0"/>
                      <a:pt x="14449" y="442"/>
                      <a:pt x="16218" y="1401"/>
                    </a:cubicBezTo>
                    <a:cubicBezTo>
                      <a:pt x="17914" y="2433"/>
                      <a:pt x="19094" y="3686"/>
                      <a:pt x="20126" y="5382"/>
                    </a:cubicBezTo>
                    <a:cubicBezTo>
                      <a:pt x="21084" y="7151"/>
                      <a:pt x="21600" y="8773"/>
                      <a:pt x="21600" y="10837"/>
                    </a:cubicBezTo>
                  </a:path>
                </a:pathLst>
              </a:custGeom>
              <a:solidFill>
                <a:srgbClr val="36FF80"/>
              </a:solidFill>
              <a:ln w="3175">
                <a:miter lim="400000"/>
              </a:ln>
            </p:spPr>
            <p:txBody>
              <a:bodyPr lIns="30642" tIns="30642" rIns="30642" bIns="30642" anchor="ctr"/>
              <a:lstStyle/>
              <a:p>
                <a:pPr algn="ctr" defTabSz="408549">
                  <a:lnSpc>
                    <a:spcPct val="93000"/>
                  </a:lnSpc>
                  <a:defRPr sz="2000">
                    <a:latin typeface="Arial"/>
                    <a:ea typeface="Arial"/>
                    <a:cs typeface="Arial"/>
                    <a:sym typeface="Arial"/>
                  </a:defRPr>
                </a:pPr>
                <a:endParaRPr sz="1000">
                  <a:solidFill>
                    <a:prstClr val="black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" name="Shape">
                <a:extLst>
                  <a:ext uri="{FF2B5EF4-FFF2-40B4-BE49-F238E27FC236}">
                    <a16:creationId xmlns:a16="http://schemas.microsoft.com/office/drawing/2014/main" id="{9DD0D193-2292-4487-A534-EB23F8FDE587}"/>
                  </a:ext>
                </a:extLst>
              </p:cNvPr>
              <p:cNvSpPr/>
              <p:nvPr/>
            </p:nvSpPr>
            <p:spPr>
              <a:xfrm>
                <a:off x="8729634" y="5557725"/>
                <a:ext cx="131835" cy="1318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37"/>
                    </a:moveTo>
                    <a:cubicBezTo>
                      <a:pt x="21600" y="12827"/>
                      <a:pt x="21231" y="14523"/>
                      <a:pt x="20199" y="16218"/>
                    </a:cubicBezTo>
                    <a:cubicBezTo>
                      <a:pt x="19241" y="17988"/>
                      <a:pt x="17914" y="19241"/>
                      <a:pt x="16218" y="20199"/>
                    </a:cubicBezTo>
                    <a:cubicBezTo>
                      <a:pt x="14523" y="21231"/>
                      <a:pt x="12827" y="21600"/>
                      <a:pt x="10837" y="21600"/>
                    </a:cubicBezTo>
                    <a:cubicBezTo>
                      <a:pt x="8846" y="21600"/>
                      <a:pt x="7151" y="21231"/>
                      <a:pt x="5382" y="20199"/>
                    </a:cubicBezTo>
                    <a:cubicBezTo>
                      <a:pt x="3686" y="19241"/>
                      <a:pt x="2433" y="17988"/>
                      <a:pt x="1401" y="16218"/>
                    </a:cubicBezTo>
                    <a:cubicBezTo>
                      <a:pt x="442" y="14523"/>
                      <a:pt x="0" y="12901"/>
                      <a:pt x="0" y="10837"/>
                    </a:cubicBezTo>
                    <a:cubicBezTo>
                      <a:pt x="0" y="8846"/>
                      <a:pt x="442" y="7151"/>
                      <a:pt x="1401" y="5382"/>
                    </a:cubicBezTo>
                    <a:cubicBezTo>
                      <a:pt x="2433" y="3686"/>
                      <a:pt x="3686" y="2433"/>
                      <a:pt x="5382" y="1401"/>
                    </a:cubicBezTo>
                    <a:cubicBezTo>
                      <a:pt x="7151" y="442"/>
                      <a:pt x="8846" y="0"/>
                      <a:pt x="10837" y="0"/>
                    </a:cubicBezTo>
                    <a:cubicBezTo>
                      <a:pt x="12827" y="0"/>
                      <a:pt x="14523" y="442"/>
                      <a:pt x="16218" y="1401"/>
                    </a:cubicBezTo>
                    <a:cubicBezTo>
                      <a:pt x="17914" y="2433"/>
                      <a:pt x="19241" y="3686"/>
                      <a:pt x="20199" y="5382"/>
                    </a:cubicBezTo>
                    <a:cubicBezTo>
                      <a:pt x="21231" y="7151"/>
                      <a:pt x="21600" y="8773"/>
                      <a:pt x="21600" y="10837"/>
                    </a:cubicBezTo>
                  </a:path>
                </a:pathLst>
              </a:custGeom>
              <a:solidFill>
                <a:srgbClr val="36FF80"/>
              </a:solidFill>
              <a:ln w="3175">
                <a:miter lim="400000"/>
              </a:ln>
            </p:spPr>
            <p:txBody>
              <a:bodyPr lIns="30642" tIns="30642" rIns="30642" bIns="30642" anchor="ctr"/>
              <a:lstStyle/>
              <a:p>
                <a:pPr algn="ctr" defTabSz="408549">
                  <a:lnSpc>
                    <a:spcPct val="93000"/>
                  </a:lnSpc>
                  <a:defRPr sz="2000">
                    <a:latin typeface="Arial"/>
                    <a:ea typeface="Arial"/>
                    <a:cs typeface="Arial"/>
                    <a:sym typeface="Arial"/>
                  </a:defRPr>
                </a:pPr>
                <a:endParaRPr sz="1000">
                  <a:solidFill>
                    <a:prstClr val="black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" name="Shape">
                <a:extLst>
                  <a:ext uri="{FF2B5EF4-FFF2-40B4-BE49-F238E27FC236}">
                    <a16:creationId xmlns:a16="http://schemas.microsoft.com/office/drawing/2014/main" id="{29AA6F3F-ABC7-46F5-A4F7-08DB07CA01F8}"/>
                  </a:ext>
                </a:extLst>
              </p:cNvPr>
              <p:cNvSpPr/>
              <p:nvPr/>
            </p:nvSpPr>
            <p:spPr>
              <a:xfrm>
                <a:off x="10878929" y="5562068"/>
                <a:ext cx="131835" cy="1318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37"/>
                    </a:moveTo>
                    <a:cubicBezTo>
                      <a:pt x="21600" y="12827"/>
                      <a:pt x="21231" y="14523"/>
                      <a:pt x="20199" y="16218"/>
                    </a:cubicBezTo>
                    <a:cubicBezTo>
                      <a:pt x="19241" y="17988"/>
                      <a:pt x="17914" y="19241"/>
                      <a:pt x="16218" y="20199"/>
                    </a:cubicBezTo>
                    <a:cubicBezTo>
                      <a:pt x="14523" y="21231"/>
                      <a:pt x="12827" y="21600"/>
                      <a:pt x="10837" y="21600"/>
                    </a:cubicBezTo>
                    <a:cubicBezTo>
                      <a:pt x="8846" y="21600"/>
                      <a:pt x="7151" y="21231"/>
                      <a:pt x="5382" y="20199"/>
                    </a:cubicBezTo>
                    <a:cubicBezTo>
                      <a:pt x="3686" y="19241"/>
                      <a:pt x="2506" y="17988"/>
                      <a:pt x="1474" y="16218"/>
                    </a:cubicBezTo>
                    <a:cubicBezTo>
                      <a:pt x="516" y="14523"/>
                      <a:pt x="0" y="12901"/>
                      <a:pt x="0" y="10837"/>
                    </a:cubicBezTo>
                    <a:cubicBezTo>
                      <a:pt x="0" y="8846"/>
                      <a:pt x="516" y="7151"/>
                      <a:pt x="1474" y="5382"/>
                    </a:cubicBezTo>
                    <a:cubicBezTo>
                      <a:pt x="2506" y="3686"/>
                      <a:pt x="3686" y="2433"/>
                      <a:pt x="5382" y="1401"/>
                    </a:cubicBezTo>
                    <a:cubicBezTo>
                      <a:pt x="7151" y="442"/>
                      <a:pt x="8846" y="0"/>
                      <a:pt x="10837" y="0"/>
                    </a:cubicBezTo>
                    <a:cubicBezTo>
                      <a:pt x="12827" y="0"/>
                      <a:pt x="14523" y="442"/>
                      <a:pt x="16218" y="1401"/>
                    </a:cubicBezTo>
                    <a:cubicBezTo>
                      <a:pt x="17914" y="2433"/>
                      <a:pt x="19241" y="3686"/>
                      <a:pt x="20199" y="5382"/>
                    </a:cubicBezTo>
                    <a:cubicBezTo>
                      <a:pt x="21231" y="7151"/>
                      <a:pt x="21600" y="8773"/>
                      <a:pt x="21600" y="10837"/>
                    </a:cubicBezTo>
                  </a:path>
                </a:pathLst>
              </a:custGeom>
              <a:solidFill>
                <a:srgbClr val="36FF80"/>
              </a:solidFill>
              <a:ln w="3175">
                <a:miter lim="400000"/>
              </a:ln>
            </p:spPr>
            <p:txBody>
              <a:bodyPr lIns="30642" tIns="30642" rIns="30642" bIns="30642" anchor="ctr"/>
              <a:lstStyle/>
              <a:p>
                <a:pPr algn="ctr" defTabSz="408549">
                  <a:lnSpc>
                    <a:spcPct val="93000"/>
                  </a:lnSpc>
                  <a:defRPr sz="2000">
                    <a:latin typeface="Arial"/>
                    <a:ea typeface="Arial"/>
                    <a:cs typeface="Arial"/>
                    <a:sym typeface="Arial"/>
                  </a:defRPr>
                </a:pPr>
                <a:endParaRPr sz="1000">
                  <a:solidFill>
                    <a:prstClr val="black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5" name="strategy">
                <a:extLst>
                  <a:ext uri="{FF2B5EF4-FFF2-40B4-BE49-F238E27FC236}">
                    <a16:creationId xmlns:a16="http://schemas.microsoft.com/office/drawing/2014/main" id="{D512DCC8-B33A-498F-B1D8-A036A12A4EB5}"/>
                  </a:ext>
                </a:extLst>
              </p:cNvPr>
              <p:cNvSpPr txBox="1"/>
              <p:nvPr/>
            </p:nvSpPr>
            <p:spPr>
              <a:xfrm>
                <a:off x="1907795" y="5820484"/>
                <a:ext cx="724840" cy="39997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0" tIns="0" rIns="0" bIns="0"/>
              <a:lstStyle>
                <a:lvl1pPr defTabSz="590133">
                  <a:lnSpc>
                    <a:spcPct val="93000"/>
                  </a:lnSpc>
                  <a:tabLst>
                    <a:tab pos="584200" algn="l"/>
                    <a:tab pos="1168400" algn="l"/>
                    <a:tab pos="1765300" algn="l"/>
                    <a:tab pos="2349500" algn="l"/>
                    <a:tab pos="2946400" algn="l"/>
                    <a:tab pos="3530600" algn="l"/>
                    <a:tab pos="4127500" algn="l"/>
                    <a:tab pos="4711700" algn="l"/>
                    <a:tab pos="5308600" algn="l"/>
                    <a:tab pos="5892800" algn="l"/>
                    <a:tab pos="6489700" algn="l"/>
                    <a:tab pos="7073900" algn="l"/>
                    <a:tab pos="7670800" algn="l"/>
                    <a:tab pos="8255000" algn="l"/>
                    <a:tab pos="8851900" algn="l"/>
                    <a:tab pos="9436100" algn="l"/>
                    <a:tab pos="10020300" algn="l"/>
                    <a:tab pos="10617200" algn="l"/>
                    <a:tab pos="11201400" algn="l"/>
                    <a:tab pos="11798300" algn="l"/>
                  </a:tabLst>
                  <a:defRPr sz="2600" b="1">
                    <a:solidFill>
                      <a:srgbClr val="FFF8FD"/>
                    </a:solidFill>
                    <a:latin typeface="'Roboto-Bold'"/>
                    <a:ea typeface="'Roboto-Bold'"/>
                    <a:cs typeface="'Roboto-Bold'"/>
                    <a:sym typeface="'Roboto-Bold'"/>
                  </a:defRPr>
                </a:lvl1pPr>
              </a:lstStyle>
              <a:p>
                <a:pPr algn="ctr" defTabSz="408549">
                  <a:tabLst>
                    <a:tab pos="404442" algn="l"/>
                    <a:tab pos="808883" algn="l"/>
                    <a:tab pos="1222117" algn="l"/>
                    <a:tab pos="1626559" algn="l"/>
                    <a:tab pos="2039793" algn="l"/>
                    <a:tab pos="2444234" algn="l"/>
                    <a:tab pos="2857468" algn="l"/>
                    <a:tab pos="3261910" algn="l"/>
                    <a:tab pos="3675144" algn="l"/>
                    <a:tab pos="4079585" algn="l"/>
                    <a:tab pos="4492819" algn="l"/>
                    <a:tab pos="4897261" algn="l"/>
                    <a:tab pos="5310495" algn="l"/>
                    <a:tab pos="5714937" algn="l"/>
                    <a:tab pos="6128170" algn="l"/>
                    <a:tab pos="6532612" algn="l"/>
                    <a:tab pos="6937054" algn="l"/>
                    <a:tab pos="7350288" algn="l"/>
                    <a:tab pos="7754729" algn="l"/>
                    <a:tab pos="8167963" algn="l"/>
                  </a:tabLst>
                </a:pPr>
                <a:r>
                  <a:rPr lang="fr-FR" sz="1600" dirty="0">
                    <a:solidFill>
                      <a:prstClr val="white"/>
                    </a:solidFill>
                    <a:latin typeface="Oswald" panose="02000503000000000000" pitchFamily="2" charset="0"/>
                  </a:rPr>
                  <a:t>1991</a:t>
                </a:r>
                <a:endParaRPr sz="1100" dirty="0">
                  <a:solidFill>
                    <a:prstClr val="white"/>
                  </a:solidFill>
                  <a:latin typeface="Oswald" panose="02000503000000000000" pitchFamily="2" charset="0"/>
                </a:endParaRPr>
              </a:p>
            </p:txBody>
          </p:sp>
          <p:sp>
            <p:nvSpPr>
              <p:cNvPr id="26" name="security">
                <a:extLst>
                  <a:ext uri="{FF2B5EF4-FFF2-40B4-BE49-F238E27FC236}">
                    <a16:creationId xmlns:a16="http://schemas.microsoft.com/office/drawing/2014/main" id="{CC5F3C7C-9F13-4145-B8CF-CDA591719946}"/>
                  </a:ext>
                </a:extLst>
              </p:cNvPr>
              <p:cNvSpPr txBox="1"/>
              <p:nvPr/>
            </p:nvSpPr>
            <p:spPr>
              <a:xfrm>
                <a:off x="4124391" y="5846398"/>
                <a:ext cx="746024" cy="399420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0" tIns="0" rIns="0" bIns="0"/>
              <a:lstStyle>
                <a:lvl1pPr defTabSz="590133">
                  <a:lnSpc>
                    <a:spcPct val="93000"/>
                  </a:lnSpc>
                  <a:tabLst>
                    <a:tab pos="584200" algn="l"/>
                    <a:tab pos="1168400" algn="l"/>
                    <a:tab pos="1765300" algn="l"/>
                    <a:tab pos="2349500" algn="l"/>
                    <a:tab pos="2946400" algn="l"/>
                    <a:tab pos="3530600" algn="l"/>
                    <a:tab pos="4127500" algn="l"/>
                    <a:tab pos="4711700" algn="l"/>
                    <a:tab pos="5308600" algn="l"/>
                    <a:tab pos="5892800" algn="l"/>
                    <a:tab pos="6489700" algn="l"/>
                    <a:tab pos="7073900" algn="l"/>
                    <a:tab pos="7670800" algn="l"/>
                    <a:tab pos="8255000" algn="l"/>
                    <a:tab pos="8851900" algn="l"/>
                    <a:tab pos="9436100" algn="l"/>
                    <a:tab pos="10020300" algn="l"/>
                    <a:tab pos="10617200" algn="l"/>
                    <a:tab pos="11201400" algn="l"/>
                    <a:tab pos="11798300" algn="l"/>
                  </a:tabLst>
                  <a:defRPr sz="2600" b="1">
                    <a:solidFill>
                      <a:srgbClr val="FFFFFF"/>
                    </a:solidFill>
                    <a:latin typeface="'Roboto-Bold'"/>
                    <a:ea typeface="'Roboto-Bold'"/>
                    <a:cs typeface="'Roboto-Bold'"/>
                    <a:sym typeface="'Roboto-Bold'"/>
                  </a:defRPr>
                </a:lvl1pPr>
              </a:lstStyle>
              <a:p>
                <a:pPr algn="ctr" defTabSz="408549">
                  <a:tabLst>
                    <a:tab pos="404442" algn="l"/>
                    <a:tab pos="808883" algn="l"/>
                    <a:tab pos="1222117" algn="l"/>
                    <a:tab pos="1626559" algn="l"/>
                    <a:tab pos="2039793" algn="l"/>
                    <a:tab pos="2444234" algn="l"/>
                    <a:tab pos="2857468" algn="l"/>
                    <a:tab pos="3261910" algn="l"/>
                    <a:tab pos="3675144" algn="l"/>
                    <a:tab pos="4079585" algn="l"/>
                    <a:tab pos="4492819" algn="l"/>
                    <a:tab pos="4897261" algn="l"/>
                    <a:tab pos="5310495" algn="l"/>
                    <a:tab pos="5714937" algn="l"/>
                    <a:tab pos="6128170" algn="l"/>
                    <a:tab pos="6532612" algn="l"/>
                    <a:tab pos="6937054" algn="l"/>
                    <a:tab pos="7350288" algn="l"/>
                    <a:tab pos="7754729" algn="l"/>
                    <a:tab pos="8167963" algn="l"/>
                  </a:tabLst>
                </a:pPr>
                <a:r>
                  <a:rPr lang="fr-FR" sz="1600" dirty="0">
                    <a:solidFill>
                      <a:prstClr val="white"/>
                    </a:solidFill>
                    <a:latin typeface="Oswald" panose="02000503000000000000" pitchFamily="2" charset="0"/>
                  </a:rPr>
                  <a:t>2000</a:t>
                </a:r>
                <a:endParaRPr sz="1600" dirty="0">
                  <a:solidFill>
                    <a:prstClr val="white"/>
                  </a:solidFill>
                  <a:latin typeface="Oswald" panose="02000503000000000000" pitchFamily="2" charset="0"/>
                </a:endParaRPr>
              </a:p>
            </p:txBody>
          </p:sp>
          <p:sp>
            <p:nvSpPr>
              <p:cNvPr id="27" name="A.I.">
                <a:extLst>
                  <a:ext uri="{FF2B5EF4-FFF2-40B4-BE49-F238E27FC236}">
                    <a16:creationId xmlns:a16="http://schemas.microsoft.com/office/drawing/2014/main" id="{144C5183-B100-472F-B786-93406C26DB1A}"/>
                  </a:ext>
                </a:extLst>
              </p:cNvPr>
              <p:cNvSpPr txBox="1"/>
              <p:nvPr/>
            </p:nvSpPr>
            <p:spPr>
              <a:xfrm>
                <a:off x="6309177" y="5846398"/>
                <a:ext cx="746025" cy="298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0" tIns="0" rIns="0" bIns="0"/>
              <a:lstStyle>
                <a:lvl1pPr defTabSz="590133">
                  <a:lnSpc>
                    <a:spcPct val="93000"/>
                  </a:lnSpc>
                  <a:tabLst>
                    <a:tab pos="584200" algn="l"/>
                    <a:tab pos="1168400" algn="l"/>
                    <a:tab pos="1765300" algn="l"/>
                    <a:tab pos="2349500" algn="l"/>
                    <a:tab pos="2946400" algn="l"/>
                    <a:tab pos="3530600" algn="l"/>
                    <a:tab pos="4127500" algn="l"/>
                    <a:tab pos="4711700" algn="l"/>
                    <a:tab pos="5308600" algn="l"/>
                    <a:tab pos="5892800" algn="l"/>
                    <a:tab pos="6489700" algn="l"/>
                    <a:tab pos="7073900" algn="l"/>
                    <a:tab pos="7670800" algn="l"/>
                    <a:tab pos="8255000" algn="l"/>
                    <a:tab pos="8851900" algn="l"/>
                    <a:tab pos="9436100" algn="l"/>
                    <a:tab pos="10020300" algn="l"/>
                    <a:tab pos="10617200" algn="l"/>
                    <a:tab pos="11201400" algn="l"/>
                    <a:tab pos="11798300" algn="l"/>
                  </a:tabLst>
                  <a:defRPr sz="2600" b="1">
                    <a:solidFill>
                      <a:srgbClr val="FFFFFF"/>
                    </a:solidFill>
                    <a:latin typeface="'Roboto-Bold'"/>
                    <a:ea typeface="'Roboto-Bold'"/>
                    <a:cs typeface="'Roboto-Bold'"/>
                    <a:sym typeface="'Roboto-Bold'"/>
                  </a:defRPr>
                </a:lvl1pPr>
              </a:lstStyle>
              <a:p>
                <a:pPr algn="ctr" defTabSz="408549">
                  <a:tabLst>
                    <a:tab pos="404442" algn="l"/>
                    <a:tab pos="808883" algn="l"/>
                    <a:tab pos="1222117" algn="l"/>
                    <a:tab pos="1626559" algn="l"/>
                    <a:tab pos="2039793" algn="l"/>
                    <a:tab pos="2444234" algn="l"/>
                    <a:tab pos="2857468" algn="l"/>
                    <a:tab pos="3261910" algn="l"/>
                    <a:tab pos="3675144" algn="l"/>
                    <a:tab pos="4079585" algn="l"/>
                    <a:tab pos="4492819" algn="l"/>
                    <a:tab pos="4897261" algn="l"/>
                    <a:tab pos="5310495" algn="l"/>
                    <a:tab pos="5714937" algn="l"/>
                    <a:tab pos="6128170" algn="l"/>
                    <a:tab pos="6532612" algn="l"/>
                    <a:tab pos="6937054" algn="l"/>
                    <a:tab pos="7350288" algn="l"/>
                    <a:tab pos="7754729" algn="l"/>
                    <a:tab pos="8167963" algn="l"/>
                  </a:tabLst>
                </a:pPr>
                <a:r>
                  <a:rPr lang="fr-FR" sz="1600" dirty="0">
                    <a:solidFill>
                      <a:prstClr val="white"/>
                    </a:solidFill>
                    <a:latin typeface="Oswald" panose="02000503000000000000" pitchFamily="2" charset="0"/>
                  </a:rPr>
                  <a:t>2005</a:t>
                </a:r>
                <a:endParaRPr sz="1600" dirty="0">
                  <a:solidFill>
                    <a:prstClr val="white"/>
                  </a:solidFill>
                  <a:latin typeface="Oswald" panose="02000503000000000000" pitchFamily="2" charset="0"/>
                </a:endParaRPr>
              </a:p>
            </p:txBody>
          </p:sp>
          <p:sp>
            <p:nvSpPr>
              <p:cNvPr id="28" name="tools">
                <a:extLst>
                  <a:ext uri="{FF2B5EF4-FFF2-40B4-BE49-F238E27FC236}">
                    <a16:creationId xmlns:a16="http://schemas.microsoft.com/office/drawing/2014/main" id="{5C1DA4C2-CFCD-4A8C-A8D2-05AA41A5173D}"/>
                  </a:ext>
                </a:extLst>
              </p:cNvPr>
              <p:cNvSpPr txBox="1"/>
              <p:nvPr/>
            </p:nvSpPr>
            <p:spPr>
              <a:xfrm>
                <a:off x="8364236" y="5859563"/>
                <a:ext cx="840216" cy="383969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0" tIns="0" rIns="0" bIns="0"/>
              <a:lstStyle>
                <a:lvl1pPr defTabSz="590133">
                  <a:lnSpc>
                    <a:spcPct val="93000"/>
                  </a:lnSpc>
                  <a:tabLst>
                    <a:tab pos="584200" algn="l"/>
                    <a:tab pos="1168400" algn="l"/>
                    <a:tab pos="1765300" algn="l"/>
                    <a:tab pos="2349500" algn="l"/>
                    <a:tab pos="2946400" algn="l"/>
                    <a:tab pos="3530600" algn="l"/>
                    <a:tab pos="4127500" algn="l"/>
                    <a:tab pos="4711700" algn="l"/>
                    <a:tab pos="5308600" algn="l"/>
                    <a:tab pos="5892800" algn="l"/>
                    <a:tab pos="6489700" algn="l"/>
                    <a:tab pos="7073900" algn="l"/>
                    <a:tab pos="7670800" algn="l"/>
                    <a:tab pos="8255000" algn="l"/>
                    <a:tab pos="8851900" algn="l"/>
                    <a:tab pos="9436100" algn="l"/>
                    <a:tab pos="10020300" algn="l"/>
                    <a:tab pos="10617200" algn="l"/>
                    <a:tab pos="11201400" algn="l"/>
                    <a:tab pos="11798300" algn="l"/>
                  </a:tabLst>
                  <a:defRPr sz="2600" b="1">
                    <a:solidFill>
                      <a:srgbClr val="FFFFFF"/>
                    </a:solidFill>
                    <a:latin typeface="'Roboto-Bold'"/>
                    <a:ea typeface="'Roboto-Bold'"/>
                    <a:cs typeface="'Roboto-Bold'"/>
                    <a:sym typeface="'Roboto-Bold'"/>
                  </a:defRPr>
                </a:lvl1pPr>
              </a:lstStyle>
              <a:p>
                <a:pPr algn="ctr" defTabSz="408549">
                  <a:tabLst>
                    <a:tab pos="404442" algn="l"/>
                    <a:tab pos="808883" algn="l"/>
                    <a:tab pos="1222117" algn="l"/>
                    <a:tab pos="1626559" algn="l"/>
                    <a:tab pos="2039793" algn="l"/>
                    <a:tab pos="2444234" algn="l"/>
                    <a:tab pos="2857468" algn="l"/>
                    <a:tab pos="3261910" algn="l"/>
                    <a:tab pos="3675144" algn="l"/>
                    <a:tab pos="4079585" algn="l"/>
                    <a:tab pos="4492819" algn="l"/>
                    <a:tab pos="4897261" algn="l"/>
                    <a:tab pos="5310495" algn="l"/>
                    <a:tab pos="5714937" algn="l"/>
                    <a:tab pos="6128170" algn="l"/>
                    <a:tab pos="6532612" algn="l"/>
                    <a:tab pos="6937054" algn="l"/>
                    <a:tab pos="7350288" algn="l"/>
                    <a:tab pos="7754729" algn="l"/>
                    <a:tab pos="8167963" algn="l"/>
                  </a:tabLst>
                </a:pPr>
                <a:r>
                  <a:rPr lang="fr-FR" sz="1600" dirty="0">
                    <a:solidFill>
                      <a:prstClr val="white"/>
                    </a:solidFill>
                    <a:latin typeface="Oswald" panose="02000503000000000000" pitchFamily="2" charset="0"/>
                  </a:rPr>
                  <a:t>2013</a:t>
                </a:r>
                <a:endParaRPr sz="1600" dirty="0">
                  <a:solidFill>
                    <a:prstClr val="white"/>
                  </a:solidFill>
                  <a:latin typeface="Oswald" panose="02000503000000000000" pitchFamily="2" charset="0"/>
                </a:endParaRPr>
              </a:p>
            </p:txBody>
          </p:sp>
          <p:sp>
            <p:nvSpPr>
              <p:cNvPr id="29" name="balance">
                <a:extLst>
                  <a:ext uri="{FF2B5EF4-FFF2-40B4-BE49-F238E27FC236}">
                    <a16:creationId xmlns:a16="http://schemas.microsoft.com/office/drawing/2014/main" id="{493E539A-662E-4F14-B5AF-74BC406F0938}"/>
                  </a:ext>
                </a:extLst>
              </p:cNvPr>
              <p:cNvSpPr txBox="1"/>
              <p:nvPr/>
            </p:nvSpPr>
            <p:spPr>
              <a:xfrm>
                <a:off x="10524737" y="5848009"/>
                <a:ext cx="840216" cy="377331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0" tIns="0" rIns="0" bIns="0"/>
              <a:lstStyle>
                <a:lvl1pPr defTabSz="590133">
                  <a:lnSpc>
                    <a:spcPct val="93000"/>
                  </a:lnSpc>
                  <a:tabLst>
                    <a:tab pos="584200" algn="l"/>
                    <a:tab pos="1168400" algn="l"/>
                    <a:tab pos="1765300" algn="l"/>
                    <a:tab pos="2349500" algn="l"/>
                    <a:tab pos="2946400" algn="l"/>
                    <a:tab pos="3530600" algn="l"/>
                    <a:tab pos="4127500" algn="l"/>
                    <a:tab pos="4711700" algn="l"/>
                    <a:tab pos="5308600" algn="l"/>
                    <a:tab pos="5892800" algn="l"/>
                    <a:tab pos="6489700" algn="l"/>
                    <a:tab pos="7073900" algn="l"/>
                    <a:tab pos="7670800" algn="l"/>
                    <a:tab pos="8255000" algn="l"/>
                    <a:tab pos="8851900" algn="l"/>
                    <a:tab pos="9436100" algn="l"/>
                    <a:tab pos="10020300" algn="l"/>
                    <a:tab pos="10617200" algn="l"/>
                    <a:tab pos="11201400" algn="l"/>
                    <a:tab pos="11798300" algn="l"/>
                  </a:tabLst>
                  <a:defRPr sz="2600" b="1">
                    <a:solidFill>
                      <a:srgbClr val="FFFFFF"/>
                    </a:solidFill>
                    <a:latin typeface="'Roboto-Bold'"/>
                    <a:ea typeface="'Roboto-Bold'"/>
                    <a:cs typeface="'Roboto-Bold'"/>
                    <a:sym typeface="'Roboto-Bold'"/>
                  </a:defRPr>
                </a:lvl1pPr>
              </a:lstStyle>
              <a:p>
                <a:pPr algn="ctr" defTabSz="408549">
                  <a:tabLst>
                    <a:tab pos="404442" algn="l"/>
                    <a:tab pos="808883" algn="l"/>
                    <a:tab pos="1222117" algn="l"/>
                    <a:tab pos="1626559" algn="l"/>
                    <a:tab pos="2039793" algn="l"/>
                    <a:tab pos="2444234" algn="l"/>
                    <a:tab pos="2857468" algn="l"/>
                    <a:tab pos="3261910" algn="l"/>
                    <a:tab pos="3675144" algn="l"/>
                    <a:tab pos="4079585" algn="l"/>
                    <a:tab pos="4492819" algn="l"/>
                    <a:tab pos="4897261" algn="l"/>
                    <a:tab pos="5310495" algn="l"/>
                    <a:tab pos="5714937" algn="l"/>
                    <a:tab pos="6128170" algn="l"/>
                    <a:tab pos="6532612" algn="l"/>
                    <a:tab pos="6937054" algn="l"/>
                    <a:tab pos="7350288" algn="l"/>
                    <a:tab pos="7754729" algn="l"/>
                    <a:tab pos="8167963" algn="l"/>
                  </a:tabLst>
                </a:pPr>
                <a:r>
                  <a:rPr lang="fr-FR" sz="1600" dirty="0">
                    <a:solidFill>
                      <a:prstClr val="white"/>
                    </a:solidFill>
                    <a:latin typeface="Oswald" panose="02000503000000000000" pitchFamily="2" charset="0"/>
                  </a:rPr>
                  <a:t>2014</a:t>
                </a:r>
                <a:endParaRPr sz="1600" dirty="0">
                  <a:solidFill>
                    <a:prstClr val="white"/>
                  </a:solidFill>
                  <a:latin typeface="Oswald" panose="02000503000000000000" pitchFamily="2" charset="0"/>
                </a:endParaRPr>
              </a:p>
            </p:txBody>
          </p:sp>
          <p:sp>
            <p:nvSpPr>
              <p:cNvPr id="30" name="Lorem ipsum dolor sit amet, consectetuer adipiscing elit.">
                <a:extLst>
                  <a:ext uri="{FF2B5EF4-FFF2-40B4-BE49-F238E27FC236}">
                    <a16:creationId xmlns:a16="http://schemas.microsoft.com/office/drawing/2014/main" id="{9A9A8DE7-065B-466F-8498-FB6052A9B17C}"/>
                  </a:ext>
                </a:extLst>
              </p:cNvPr>
              <p:cNvSpPr txBox="1"/>
              <p:nvPr/>
            </p:nvSpPr>
            <p:spPr>
              <a:xfrm>
                <a:off x="1655969" y="6336299"/>
                <a:ext cx="1359003" cy="119227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14068" tIns="14068" rIns="14068" bIns="14068"/>
              <a:lstStyle>
                <a:lvl1pPr algn="l" defTabSz="590133">
                  <a:lnSpc>
                    <a:spcPct val="93000"/>
                  </a:lnSpc>
                  <a:tabLst>
                    <a:tab pos="584200" algn="l"/>
                    <a:tab pos="1168400" algn="l"/>
                    <a:tab pos="1765300" algn="l"/>
                    <a:tab pos="2349500" algn="l"/>
                    <a:tab pos="2946400" algn="l"/>
                    <a:tab pos="3530600" algn="l"/>
                    <a:tab pos="4127500" algn="l"/>
                    <a:tab pos="4711700" algn="l"/>
                    <a:tab pos="5308600" algn="l"/>
                    <a:tab pos="5892800" algn="l"/>
                    <a:tab pos="6489700" algn="l"/>
                    <a:tab pos="7073900" algn="l"/>
                    <a:tab pos="7670800" algn="l"/>
                    <a:tab pos="8255000" algn="l"/>
                    <a:tab pos="8851900" algn="l"/>
                    <a:tab pos="9436100" algn="l"/>
                    <a:tab pos="10020300" algn="l"/>
                    <a:tab pos="10617200" algn="l"/>
                    <a:tab pos="11201400" algn="l"/>
                    <a:tab pos="11798300" algn="l"/>
                  </a:tabLst>
                  <a:defRPr sz="1600">
                    <a:solidFill>
                      <a:srgbClr val="DCDEE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 algn="ctr" defTabSz="408549">
                  <a:tabLst>
                    <a:tab pos="404442" algn="l"/>
                    <a:tab pos="808883" algn="l"/>
                    <a:tab pos="1222117" algn="l"/>
                    <a:tab pos="1626559" algn="l"/>
                    <a:tab pos="2039793" algn="l"/>
                    <a:tab pos="2444234" algn="l"/>
                    <a:tab pos="2857468" algn="l"/>
                    <a:tab pos="3261910" algn="l"/>
                    <a:tab pos="3675144" algn="l"/>
                    <a:tab pos="4079585" algn="l"/>
                    <a:tab pos="4492819" algn="l"/>
                    <a:tab pos="4897261" algn="l"/>
                    <a:tab pos="5310495" algn="l"/>
                    <a:tab pos="5714937" algn="l"/>
                    <a:tab pos="6128170" algn="l"/>
                    <a:tab pos="6532612" algn="l"/>
                    <a:tab pos="6937054" algn="l"/>
                    <a:tab pos="7350288" algn="l"/>
                    <a:tab pos="7754729" algn="l"/>
                    <a:tab pos="8167963" algn="l"/>
                  </a:tabLst>
                </a:pPr>
                <a:r>
                  <a:rPr lang="fr-FR" sz="1050" dirty="0">
                    <a:solidFill>
                      <a:srgbClr val="44546A">
                        <a:lumMod val="20000"/>
                        <a:lumOff val="80000"/>
                      </a:srgbClr>
                    </a:solidFill>
                    <a:latin typeface="Lato" panose="020F0502020204030203" pitchFamily="34" charset="0"/>
                  </a:rPr>
                  <a:t>Création d’un bureau d’étude en informatique</a:t>
                </a:r>
                <a:endParaRPr sz="1050" dirty="0">
                  <a:solidFill>
                    <a:srgbClr val="44546A">
                      <a:lumMod val="20000"/>
                      <a:lumOff val="80000"/>
                    </a:srgbClr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31" name="Lorem ipsum dolor sit amet,  consectetuer adipiscing elit.">
                <a:extLst>
                  <a:ext uri="{FF2B5EF4-FFF2-40B4-BE49-F238E27FC236}">
                    <a16:creationId xmlns:a16="http://schemas.microsoft.com/office/drawing/2014/main" id="{AB77B59C-3FB8-42B9-8FFB-843D2A96F272}"/>
                  </a:ext>
                </a:extLst>
              </p:cNvPr>
              <p:cNvSpPr txBox="1"/>
              <p:nvPr/>
            </p:nvSpPr>
            <p:spPr>
              <a:xfrm>
                <a:off x="3729306" y="6372410"/>
                <a:ext cx="1524159" cy="711992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14068" tIns="14068" rIns="14068" bIns="14068"/>
              <a:lstStyle>
                <a:lvl1pPr algn="l" defTabSz="590133">
                  <a:lnSpc>
                    <a:spcPct val="93000"/>
                  </a:lnSpc>
                  <a:tabLst>
                    <a:tab pos="584200" algn="l"/>
                    <a:tab pos="1168400" algn="l"/>
                    <a:tab pos="1765300" algn="l"/>
                    <a:tab pos="2349500" algn="l"/>
                    <a:tab pos="2946400" algn="l"/>
                    <a:tab pos="3530600" algn="l"/>
                    <a:tab pos="4127500" algn="l"/>
                    <a:tab pos="4711700" algn="l"/>
                    <a:tab pos="5308600" algn="l"/>
                    <a:tab pos="5892800" algn="l"/>
                    <a:tab pos="6489700" algn="l"/>
                    <a:tab pos="7073900" algn="l"/>
                    <a:tab pos="7670800" algn="l"/>
                    <a:tab pos="8255000" algn="l"/>
                    <a:tab pos="8851900" algn="l"/>
                    <a:tab pos="9436100" algn="l"/>
                    <a:tab pos="10020300" algn="l"/>
                    <a:tab pos="10617200" algn="l"/>
                    <a:tab pos="11201400" algn="l"/>
                    <a:tab pos="11798300" algn="l"/>
                  </a:tabLst>
                  <a:defRPr sz="1600">
                    <a:solidFill>
                      <a:srgbClr val="DCDEE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 algn="ctr" defTabSz="408549">
                  <a:tabLst>
                    <a:tab pos="404442" algn="l"/>
                    <a:tab pos="808883" algn="l"/>
                    <a:tab pos="1222117" algn="l"/>
                    <a:tab pos="1626559" algn="l"/>
                    <a:tab pos="2039793" algn="l"/>
                    <a:tab pos="2444234" algn="l"/>
                    <a:tab pos="2857468" algn="l"/>
                    <a:tab pos="3261910" algn="l"/>
                    <a:tab pos="3675144" algn="l"/>
                    <a:tab pos="4079585" algn="l"/>
                    <a:tab pos="4492819" algn="l"/>
                    <a:tab pos="4897261" algn="l"/>
                    <a:tab pos="5310495" algn="l"/>
                    <a:tab pos="5714937" algn="l"/>
                    <a:tab pos="6128170" algn="l"/>
                    <a:tab pos="6532612" algn="l"/>
                    <a:tab pos="6937054" algn="l"/>
                    <a:tab pos="7350288" algn="l"/>
                    <a:tab pos="7754729" algn="l"/>
                    <a:tab pos="8167963" algn="l"/>
                  </a:tabLst>
                </a:pPr>
                <a:r>
                  <a:rPr lang="fr-FR" sz="1050" dirty="0">
                    <a:solidFill>
                      <a:srgbClr val="CFD7E2"/>
                    </a:solidFill>
                    <a:latin typeface="Lato" panose="020F0502020204030203" pitchFamily="34" charset="0"/>
                  </a:rPr>
                  <a:t>Introduction de la compétence</a:t>
                </a:r>
              </a:p>
              <a:p>
                <a:pPr algn="ctr" defTabSz="408549">
                  <a:tabLst>
                    <a:tab pos="404442" algn="l"/>
                    <a:tab pos="808883" algn="l"/>
                    <a:tab pos="1222117" algn="l"/>
                    <a:tab pos="1626559" algn="l"/>
                    <a:tab pos="2039793" algn="l"/>
                    <a:tab pos="2444234" algn="l"/>
                    <a:tab pos="2857468" algn="l"/>
                    <a:tab pos="3261910" algn="l"/>
                    <a:tab pos="3675144" algn="l"/>
                    <a:tab pos="4079585" algn="l"/>
                    <a:tab pos="4492819" algn="l"/>
                    <a:tab pos="4897261" algn="l"/>
                    <a:tab pos="5310495" algn="l"/>
                    <a:tab pos="5714937" algn="l"/>
                    <a:tab pos="6128170" algn="l"/>
                    <a:tab pos="6532612" algn="l"/>
                    <a:tab pos="6937054" algn="l"/>
                    <a:tab pos="7350288" algn="l"/>
                    <a:tab pos="7754729" algn="l"/>
                    <a:tab pos="8167963" algn="l"/>
                  </a:tabLst>
                </a:pPr>
                <a:r>
                  <a:rPr lang="fr-FR" sz="1050" dirty="0">
                    <a:solidFill>
                      <a:srgbClr val="CFD7E2"/>
                    </a:solidFill>
                    <a:latin typeface="Lato" panose="020F0502020204030203" pitchFamily="34" charset="0"/>
                  </a:rPr>
                  <a:t> Linux</a:t>
                </a:r>
                <a:endParaRPr sz="1050" dirty="0">
                  <a:solidFill>
                    <a:srgbClr val="CFD7E2"/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32" name="Lorem ipsum dolor sit amet,  consectetuer adipiscing elit.">
                <a:extLst>
                  <a:ext uri="{FF2B5EF4-FFF2-40B4-BE49-F238E27FC236}">
                    <a16:creationId xmlns:a16="http://schemas.microsoft.com/office/drawing/2014/main" id="{C99F0E2C-159C-4573-9FCB-7C279D333261}"/>
                  </a:ext>
                </a:extLst>
              </p:cNvPr>
              <p:cNvSpPr txBox="1"/>
              <p:nvPr/>
            </p:nvSpPr>
            <p:spPr>
              <a:xfrm>
                <a:off x="5802584" y="6390096"/>
                <a:ext cx="1699798" cy="11476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14068" tIns="14068" rIns="14068" bIns="14068"/>
              <a:lstStyle>
                <a:lvl1pPr algn="l" defTabSz="590133">
                  <a:lnSpc>
                    <a:spcPct val="93000"/>
                  </a:lnSpc>
                  <a:tabLst>
                    <a:tab pos="584200" algn="l"/>
                    <a:tab pos="1168400" algn="l"/>
                    <a:tab pos="1765300" algn="l"/>
                    <a:tab pos="2349500" algn="l"/>
                    <a:tab pos="2946400" algn="l"/>
                    <a:tab pos="3530600" algn="l"/>
                    <a:tab pos="4127500" algn="l"/>
                    <a:tab pos="4711700" algn="l"/>
                    <a:tab pos="5308600" algn="l"/>
                    <a:tab pos="5892800" algn="l"/>
                    <a:tab pos="6489700" algn="l"/>
                    <a:tab pos="7073900" algn="l"/>
                    <a:tab pos="7670800" algn="l"/>
                    <a:tab pos="8255000" algn="l"/>
                    <a:tab pos="8851900" algn="l"/>
                    <a:tab pos="9436100" algn="l"/>
                    <a:tab pos="10020300" algn="l"/>
                    <a:tab pos="10617200" algn="l"/>
                    <a:tab pos="11201400" algn="l"/>
                    <a:tab pos="11798300" algn="l"/>
                  </a:tabLst>
                  <a:defRPr sz="1600">
                    <a:solidFill>
                      <a:srgbClr val="DCDEE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 algn="ctr" defTabSz="408549">
                  <a:tabLst>
                    <a:tab pos="404442" algn="l"/>
                    <a:tab pos="808883" algn="l"/>
                    <a:tab pos="1222117" algn="l"/>
                    <a:tab pos="1626559" algn="l"/>
                    <a:tab pos="2039793" algn="l"/>
                    <a:tab pos="2444234" algn="l"/>
                    <a:tab pos="2857468" algn="l"/>
                    <a:tab pos="3261910" algn="l"/>
                    <a:tab pos="3675144" algn="l"/>
                    <a:tab pos="4079585" algn="l"/>
                    <a:tab pos="4492819" algn="l"/>
                    <a:tab pos="4897261" algn="l"/>
                    <a:tab pos="5310495" algn="l"/>
                    <a:tab pos="5714937" algn="l"/>
                    <a:tab pos="6128170" algn="l"/>
                    <a:tab pos="6532612" algn="l"/>
                    <a:tab pos="6937054" algn="l"/>
                    <a:tab pos="7350288" algn="l"/>
                    <a:tab pos="7754729" algn="l"/>
                    <a:tab pos="8167963" algn="l"/>
                  </a:tabLst>
                </a:pPr>
                <a:r>
                  <a:rPr lang="fr-FR" sz="1050" dirty="0">
                    <a:solidFill>
                      <a:srgbClr val="CFD7E2"/>
                    </a:solidFill>
                    <a:latin typeface="Lato" panose="020F0502020204030203" pitchFamily="34" charset="0"/>
                  </a:rPr>
                  <a:t>Création d’un bureau d’étude en électronique</a:t>
                </a:r>
              </a:p>
              <a:p>
                <a:pPr algn="ctr" defTabSz="408549">
                  <a:tabLst>
                    <a:tab pos="404442" algn="l"/>
                    <a:tab pos="808883" algn="l"/>
                    <a:tab pos="1222117" algn="l"/>
                    <a:tab pos="1626559" algn="l"/>
                    <a:tab pos="2039793" algn="l"/>
                    <a:tab pos="2444234" algn="l"/>
                    <a:tab pos="2857468" algn="l"/>
                    <a:tab pos="3261910" algn="l"/>
                    <a:tab pos="3675144" algn="l"/>
                    <a:tab pos="4079585" algn="l"/>
                    <a:tab pos="4492819" algn="l"/>
                    <a:tab pos="4897261" algn="l"/>
                    <a:tab pos="5310495" algn="l"/>
                    <a:tab pos="5714937" algn="l"/>
                    <a:tab pos="6128170" algn="l"/>
                    <a:tab pos="6532612" algn="l"/>
                    <a:tab pos="6937054" algn="l"/>
                    <a:tab pos="7350288" algn="l"/>
                    <a:tab pos="7754729" algn="l"/>
                    <a:tab pos="8167963" algn="l"/>
                  </a:tabLst>
                </a:pPr>
                <a:endParaRPr sz="900" dirty="0">
                  <a:solidFill>
                    <a:srgbClr val="CFD7E2"/>
                  </a:solidFill>
                  <a:latin typeface="Calibri" panose="020F0502020204030204"/>
                </a:endParaRPr>
              </a:p>
            </p:txBody>
          </p:sp>
          <p:sp>
            <p:nvSpPr>
              <p:cNvPr id="33" name="Lorem ipsum dolor sit amet,  consectetuer adipiscing elit.">
                <a:extLst>
                  <a:ext uri="{FF2B5EF4-FFF2-40B4-BE49-F238E27FC236}">
                    <a16:creationId xmlns:a16="http://schemas.microsoft.com/office/drawing/2014/main" id="{95048782-645C-47C9-8EBE-E0DD4DB75C8B}"/>
                  </a:ext>
                </a:extLst>
              </p:cNvPr>
              <p:cNvSpPr txBox="1"/>
              <p:nvPr/>
            </p:nvSpPr>
            <p:spPr>
              <a:xfrm>
                <a:off x="7996466" y="6372410"/>
                <a:ext cx="1563821" cy="592113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14068" tIns="14068" rIns="14068" bIns="14068"/>
              <a:lstStyle>
                <a:lvl1pPr algn="l" defTabSz="590133">
                  <a:lnSpc>
                    <a:spcPct val="93000"/>
                  </a:lnSpc>
                  <a:tabLst>
                    <a:tab pos="584200" algn="l"/>
                    <a:tab pos="1168400" algn="l"/>
                    <a:tab pos="1765300" algn="l"/>
                    <a:tab pos="2349500" algn="l"/>
                    <a:tab pos="2946400" algn="l"/>
                    <a:tab pos="3530600" algn="l"/>
                    <a:tab pos="4127500" algn="l"/>
                    <a:tab pos="4711700" algn="l"/>
                    <a:tab pos="5308600" algn="l"/>
                    <a:tab pos="5892800" algn="l"/>
                    <a:tab pos="6489700" algn="l"/>
                    <a:tab pos="7073900" algn="l"/>
                    <a:tab pos="7670800" algn="l"/>
                    <a:tab pos="8255000" algn="l"/>
                    <a:tab pos="8851900" algn="l"/>
                    <a:tab pos="9436100" algn="l"/>
                    <a:tab pos="10020300" algn="l"/>
                    <a:tab pos="10617200" algn="l"/>
                    <a:tab pos="11201400" algn="l"/>
                    <a:tab pos="11798300" algn="l"/>
                  </a:tabLst>
                  <a:defRPr sz="1600">
                    <a:solidFill>
                      <a:srgbClr val="DCDEE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 algn="ctr" defTabSz="408549">
                  <a:tabLst>
                    <a:tab pos="404442" algn="l"/>
                    <a:tab pos="808883" algn="l"/>
                    <a:tab pos="1222117" algn="l"/>
                    <a:tab pos="1626559" algn="l"/>
                    <a:tab pos="2039793" algn="l"/>
                    <a:tab pos="2444234" algn="l"/>
                    <a:tab pos="2857468" algn="l"/>
                    <a:tab pos="3261910" algn="l"/>
                    <a:tab pos="3675144" algn="l"/>
                    <a:tab pos="4079585" algn="l"/>
                    <a:tab pos="4492819" algn="l"/>
                    <a:tab pos="4897261" algn="l"/>
                    <a:tab pos="5310495" algn="l"/>
                    <a:tab pos="5714937" algn="l"/>
                    <a:tab pos="6128170" algn="l"/>
                    <a:tab pos="6532612" algn="l"/>
                    <a:tab pos="6937054" algn="l"/>
                    <a:tab pos="7350288" algn="l"/>
                    <a:tab pos="7754729" algn="l"/>
                    <a:tab pos="8167963" algn="l"/>
                  </a:tabLst>
                </a:pPr>
                <a:r>
                  <a:rPr lang="fr-FR" sz="1050" dirty="0">
                    <a:solidFill>
                      <a:srgbClr val="CFD7E2"/>
                    </a:solidFill>
                    <a:latin typeface="Lato" panose="020F0502020204030203" pitchFamily="34" charset="0"/>
                  </a:rPr>
                  <a:t>Développement du COM </a:t>
                </a:r>
                <a:r>
                  <a:rPr lang="fr-FR" sz="1050" dirty="0" err="1">
                    <a:solidFill>
                      <a:srgbClr val="CFD7E2"/>
                    </a:solidFill>
                    <a:latin typeface="Lato" panose="020F0502020204030203" pitchFamily="34" charset="0"/>
                  </a:rPr>
                  <a:t>Hera</a:t>
                </a:r>
                <a:endParaRPr sz="1050" dirty="0">
                  <a:solidFill>
                    <a:srgbClr val="CFD7E2"/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34" name="Lorem ipsum dolor sit amet,  consectetuer adipiscing elit.">
                <a:extLst>
                  <a:ext uri="{FF2B5EF4-FFF2-40B4-BE49-F238E27FC236}">
                    <a16:creationId xmlns:a16="http://schemas.microsoft.com/office/drawing/2014/main" id="{F30C7131-FB7F-4B4F-977F-0C4F01A36EFA}"/>
                  </a:ext>
                </a:extLst>
              </p:cNvPr>
              <p:cNvSpPr txBox="1"/>
              <p:nvPr/>
            </p:nvSpPr>
            <p:spPr>
              <a:xfrm>
                <a:off x="10182766" y="6372410"/>
                <a:ext cx="1524160" cy="730979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14068" tIns="14068" rIns="14068" bIns="14068"/>
              <a:lstStyle>
                <a:lvl1pPr algn="l" defTabSz="590133">
                  <a:lnSpc>
                    <a:spcPct val="93000"/>
                  </a:lnSpc>
                  <a:tabLst>
                    <a:tab pos="584200" algn="l"/>
                    <a:tab pos="1168400" algn="l"/>
                    <a:tab pos="1765300" algn="l"/>
                    <a:tab pos="2349500" algn="l"/>
                    <a:tab pos="2946400" algn="l"/>
                    <a:tab pos="3530600" algn="l"/>
                    <a:tab pos="4127500" algn="l"/>
                    <a:tab pos="4711700" algn="l"/>
                    <a:tab pos="5308600" algn="l"/>
                    <a:tab pos="5892800" algn="l"/>
                    <a:tab pos="6489700" algn="l"/>
                    <a:tab pos="7073900" algn="l"/>
                    <a:tab pos="7670800" algn="l"/>
                    <a:tab pos="8255000" algn="l"/>
                    <a:tab pos="8851900" algn="l"/>
                    <a:tab pos="9436100" algn="l"/>
                    <a:tab pos="10020300" algn="l"/>
                    <a:tab pos="10617200" algn="l"/>
                    <a:tab pos="11201400" algn="l"/>
                    <a:tab pos="11798300" algn="l"/>
                  </a:tabLst>
                  <a:defRPr sz="1600">
                    <a:solidFill>
                      <a:srgbClr val="DCDEE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 algn="ctr" defTabSz="408549">
                  <a:tabLst>
                    <a:tab pos="404442" algn="l"/>
                    <a:tab pos="808883" algn="l"/>
                    <a:tab pos="1222117" algn="l"/>
                    <a:tab pos="1626559" algn="l"/>
                    <a:tab pos="2039793" algn="l"/>
                    <a:tab pos="2444234" algn="l"/>
                    <a:tab pos="2857468" algn="l"/>
                    <a:tab pos="3261910" algn="l"/>
                    <a:tab pos="3675144" algn="l"/>
                    <a:tab pos="4079585" algn="l"/>
                    <a:tab pos="4492819" algn="l"/>
                    <a:tab pos="4897261" algn="l"/>
                    <a:tab pos="5310495" algn="l"/>
                    <a:tab pos="5714937" algn="l"/>
                    <a:tab pos="6128170" algn="l"/>
                    <a:tab pos="6532612" algn="l"/>
                    <a:tab pos="6937054" algn="l"/>
                    <a:tab pos="7350288" algn="l"/>
                    <a:tab pos="7754729" algn="l"/>
                    <a:tab pos="8167963" algn="l"/>
                  </a:tabLst>
                </a:pPr>
                <a:r>
                  <a:rPr lang="fr-FR" sz="1050" dirty="0">
                    <a:solidFill>
                      <a:srgbClr val="CFD7E2"/>
                    </a:solidFill>
                    <a:latin typeface="Lato" panose="020F0502020204030203" pitchFamily="34" charset="0"/>
                  </a:rPr>
                  <a:t>Ajout du nom commercial </a:t>
                </a:r>
              </a:p>
              <a:p>
                <a:pPr algn="ctr" defTabSz="408549">
                  <a:tabLst>
                    <a:tab pos="404442" algn="l"/>
                    <a:tab pos="808883" algn="l"/>
                    <a:tab pos="1222117" algn="l"/>
                    <a:tab pos="1626559" algn="l"/>
                    <a:tab pos="2039793" algn="l"/>
                    <a:tab pos="2444234" algn="l"/>
                    <a:tab pos="2857468" algn="l"/>
                    <a:tab pos="3261910" algn="l"/>
                    <a:tab pos="3675144" algn="l"/>
                    <a:tab pos="4079585" algn="l"/>
                    <a:tab pos="4492819" algn="l"/>
                    <a:tab pos="4897261" algn="l"/>
                    <a:tab pos="5310495" algn="l"/>
                    <a:tab pos="5714937" algn="l"/>
                    <a:tab pos="6128170" algn="l"/>
                    <a:tab pos="6532612" algn="l"/>
                    <a:tab pos="6937054" algn="l"/>
                    <a:tab pos="7350288" algn="l"/>
                    <a:tab pos="7754729" algn="l"/>
                    <a:tab pos="8167963" algn="l"/>
                  </a:tabLst>
                </a:pPr>
                <a:r>
                  <a:rPr lang="fr-FR" sz="1050" b="1" dirty="0">
                    <a:solidFill>
                      <a:srgbClr val="CFD7E2"/>
                    </a:solidFill>
                    <a:latin typeface="Lato" panose="020F0502020204030203" pitchFamily="34" charset="0"/>
                  </a:rPr>
                  <a:t>CIOSE</a:t>
                </a:r>
                <a:endParaRPr sz="1050" b="1" dirty="0">
                  <a:solidFill>
                    <a:srgbClr val="CFD7E2"/>
                  </a:solidFill>
                  <a:latin typeface="Lato" panose="020F0502020204030203" pitchFamily="34" charset="0"/>
                </a:endParaRPr>
              </a:p>
            </p:txBody>
          </p:sp>
        </p:grpSp>
        <p:sp>
          <p:nvSpPr>
            <p:cNvPr id="6" name="balance">
              <a:extLst>
                <a:ext uri="{FF2B5EF4-FFF2-40B4-BE49-F238E27FC236}">
                  <a16:creationId xmlns:a16="http://schemas.microsoft.com/office/drawing/2014/main" id="{34E58021-E3A1-4920-B2CC-7AAB2B17BAA9}"/>
                </a:ext>
              </a:extLst>
            </p:cNvPr>
            <p:cNvSpPr txBox="1"/>
            <p:nvPr/>
          </p:nvSpPr>
          <p:spPr>
            <a:xfrm>
              <a:off x="8804354" y="3923105"/>
              <a:ext cx="531394" cy="222355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/>
            <a:lstStyle>
              <a:lvl1pPr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2600" b="1">
                  <a:solidFill>
                    <a:srgbClr val="FFFFFF"/>
                  </a:solidFill>
                  <a:latin typeface="'Roboto-Bold'"/>
                  <a:ea typeface="'Roboto-Bold'"/>
                  <a:cs typeface="'Roboto-Bold'"/>
                  <a:sym typeface="'Roboto-Bold'"/>
                </a:defRPr>
              </a:lvl1pPr>
            </a:lstStyle>
            <a:p>
              <a:pPr algn="ctr" defTabSz="408549">
                <a:tabLst>
                  <a:tab pos="404442" algn="l"/>
                  <a:tab pos="808883" algn="l"/>
                  <a:tab pos="1222117" algn="l"/>
                  <a:tab pos="1626559" algn="l"/>
                  <a:tab pos="2039793" algn="l"/>
                  <a:tab pos="2444234" algn="l"/>
                  <a:tab pos="2857468" algn="l"/>
                  <a:tab pos="3261910" algn="l"/>
                  <a:tab pos="3675144" algn="l"/>
                  <a:tab pos="4079585" algn="l"/>
                  <a:tab pos="4492819" algn="l"/>
                  <a:tab pos="4897261" algn="l"/>
                  <a:tab pos="5310495" algn="l"/>
                  <a:tab pos="5714937" algn="l"/>
                  <a:tab pos="6128170" algn="l"/>
                  <a:tab pos="6532612" algn="l"/>
                  <a:tab pos="6937054" algn="l"/>
                  <a:tab pos="7350288" algn="l"/>
                  <a:tab pos="7754729" algn="l"/>
                  <a:tab pos="8167963" algn="l"/>
                </a:tabLst>
              </a:pPr>
              <a:r>
                <a:rPr lang="fr-FR" sz="1600" dirty="0">
                  <a:solidFill>
                    <a:prstClr val="white"/>
                  </a:solidFill>
                  <a:latin typeface="Oswald" panose="02000503000000000000" pitchFamily="2" charset="0"/>
                </a:rPr>
                <a:t>2015</a:t>
              </a:r>
              <a:endParaRPr sz="1600" dirty="0">
                <a:solidFill>
                  <a:prstClr val="white"/>
                </a:solidFill>
                <a:latin typeface="Oswald" panose="02000503000000000000" pitchFamily="2" charset="0"/>
              </a:endParaRPr>
            </a:p>
          </p:txBody>
        </p:sp>
        <p:sp>
          <p:nvSpPr>
            <p:cNvPr id="7" name="Lorem ipsum dolor sit amet,  consectetuer adipiscing elit.">
              <a:extLst>
                <a:ext uri="{FF2B5EF4-FFF2-40B4-BE49-F238E27FC236}">
                  <a16:creationId xmlns:a16="http://schemas.microsoft.com/office/drawing/2014/main" id="{18E7FA94-21B4-45E1-8317-869CA1D70749}"/>
                </a:ext>
              </a:extLst>
            </p:cNvPr>
            <p:cNvSpPr txBox="1"/>
            <p:nvPr/>
          </p:nvSpPr>
          <p:spPr>
            <a:xfrm>
              <a:off x="8522428" y="4259095"/>
              <a:ext cx="1095247" cy="513321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14068" tIns="14068" rIns="14068" bIns="14068"/>
            <a:lstStyle>
              <a:lvl1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1600">
                  <a:solidFill>
                    <a:srgbClr val="DCDEE0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algn="ctr" defTabSz="408549">
                <a:tabLst>
                  <a:tab pos="404442" algn="l"/>
                  <a:tab pos="808883" algn="l"/>
                  <a:tab pos="1222117" algn="l"/>
                  <a:tab pos="1626559" algn="l"/>
                  <a:tab pos="2039793" algn="l"/>
                  <a:tab pos="2444234" algn="l"/>
                  <a:tab pos="2857468" algn="l"/>
                  <a:tab pos="3261910" algn="l"/>
                  <a:tab pos="3675144" algn="l"/>
                  <a:tab pos="4079585" algn="l"/>
                  <a:tab pos="4492819" algn="l"/>
                  <a:tab pos="4897261" algn="l"/>
                  <a:tab pos="5310495" algn="l"/>
                  <a:tab pos="5714937" algn="l"/>
                  <a:tab pos="6128170" algn="l"/>
                  <a:tab pos="6532612" algn="l"/>
                  <a:tab pos="6937054" algn="l"/>
                  <a:tab pos="7350288" algn="l"/>
                  <a:tab pos="7754729" algn="l"/>
                  <a:tab pos="8167963" algn="l"/>
                </a:tabLst>
              </a:pPr>
              <a:r>
                <a:rPr lang="fr-FR" sz="1050" dirty="0">
                  <a:solidFill>
                    <a:srgbClr val="CFD7E2"/>
                  </a:solidFill>
                  <a:latin typeface="Lato" panose="020F0502020204030203" pitchFamily="34" charset="0"/>
                </a:rPr>
                <a:t>Introduction de la compétence FPGA</a:t>
              </a:r>
              <a:endParaRPr sz="1050" dirty="0">
                <a:solidFill>
                  <a:srgbClr val="CFD7E2"/>
                </a:solidFill>
                <a:latin typeface="Lato" panose="020F0502020204030203" pitchFamily="34" charset="0"/>
              </a:endParaRPr>
            </a:p>
          </p:txBody>
        </p:sp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79EE2E7B-9F8E-4BE1-8ACB-8E318A9FA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3099" y="2860566"/>
              <a:ext cx="504872" cy="504871"/>
            </a:xfrm>
            <a:prstGeom prst="rect">
              <a:avLst/>
            </a:prstGeom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D7287D6E-EB44-4D9B-AED4-E116143DE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0160" y="2860565"/>
              <a:ext cx="1187802" cy="567586"/>
            </a:xfrm>
            <a:prstGeom prst="rect">
              <a:avLst/>
            </a:prstGeom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7D99B353-94CE-4A18-9D74-B387ED9EE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3750" y="2614745"/>
              <a:ext cx="1308356" cy="750692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596C17E9-C476-4BD7-8AEA-AAF7C628E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756" y="2806376"/>
              <a:ext cx="665080" cy="665079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83259529-AA8D-400E-B49E-DAB37B16C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rgbClr val="36FF8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025" y="2643886"/>
              <a:ext cx="1622480" cy="936251"/>
            </a:xfrm>
            <a:prstGeom prst="rect">
              <a:avLst/>
            </a:prstGeom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C8B743D8-B7FE-4FA7-BFAC-02073F9CD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5428" y="2834051"/>
              <a:ext cx="641508" cy="641508"/>
            </a:xfrm>
            <a:prstGeom prst="rect">
              <a:avLst/>
            </a:prstGeom>
          </p:spPr>
        </p:pic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B899F6A5-88BA-4A7E-AE73-E368393F09B8}"/>
                </a:ext>
              </a:extLst>
            </p:cNvPr>
            <p:cNvSpPr/>
            <p:nvPr/>
          </p:nvSpPr>
          <p:spPr>
            <a:xfrm>
              <a:off x="9023099" y="3699615"/>
              <a:ext cx="93907" cy="939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37"/>
                  </a:moveTo>
                  <a:cubicBezTo>
                    <a:pt x="21600" y="12827"/>
                    <a:pt x="21086" y="14523"/>
                    <a:pt x="20131" y="16218"/>
                  </a:cubicBezTo>
                  <a:cubicBezTo>
                    <a:pt x="19102" y="17988"/>
                    <a:pt x="17927" y="19241"/>
                    <a:pt x="16237" y="20199"/>
                  </a:cubicBezTo>
                  <a:cubicBezTo>
                    <a:pt x="14473" y="21231"/>
                    <a:pt x="12784" y="21600"/>
                    <a:pt x="10800" y="21600"/>
                  </a:cubicBezTo>
                  <a:cubicBezTo>
                    <a:pt x="8816" y="21600"/>
                    <a:pt x="7127" y="21231"/>
                    <a:pt x="5437" y="20199"/>
                  </a:cubicBezTo>
                  <a:cubicBezTo>
                    <a:pt x="3673" y="19241"/>
                    <a:pt x="2424" y="17988"/>
                    <a:pt x="1469" y="16218"/>
                  </a:cubicBezTo>
                  <a:cubicBezTo>
                    <a:pt x="441" y="14523"/>
                    <a:pt x="0" y="12901"/>
                    <a:pt x="0" y="10837"/>
                  </a:cubicBezTo>
                  <a:cubicBezTo>
                    <a:pt x="0" y="8846"/>
                    <a:pt x="441" y="7151"/>
                    <a:pt x="1469" y="5382"/>
                  </a:cubicBezTo>
                  <a:cubicBezTo>
                    <a:pt x="2424" y="3686"/>
                    <a:pt x="3673" y="2433"/>
                    <a:pt x="5437" y="1401"/>
                  </a:cubicBezTo>
                  <a:cubicBezTo>
                    <a:pt x="7127" y="442"/>
                    <a:pt x="8816" y="0"/>
                    <a:pt x="10800" y="0"/>
                  </a:cubicBezTo>
                  <a:cubicBezTo>
                    <a:pt x="12784" y="0"/>
                    <a:pt x="14473" y="442"/>
                    <a:pt x="16237" y="1401"/>
                  </a:cubicBezTo>
                  <a:cubicBezTo>
                    <a:pt x="17927" y="2433"/>
                    <a:pt x="19102" y="3686"/>
                    <a:pt x="20131" y="5382"/>
                  </a:cubicBezTo>
                  <a:cubicBezTo>
                    <a:pt x="21086" y="7151"/>
                    <a:pt x="21600" y="8773"/>
                    <a:pt x="21600" y="10837"/>
                  </a:cubicBezTo>
                </a:path>
              </a:pathLst>
            </a:custGeom>
            <a:solidFill>
              <a:srgbClr val="36FF80"/>
            </a:solidFill>
            <a:ln w="3175">
              <a:miter lim="400000"/>
            </a:ln>
          </p:spPr>
          <p:txBody>
            <a:bodyPr lIns="30642" tIns="30642" rIns="30642" bIns="30642" anchor="ctr"/>
            <a:lstStyle/>
            <a:p>
              <a:pPr algn="ctr" defTabSz="408549">
                <a:lnSpc>
                  <a:spcPct val="93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endParaRPr sz="1000">
                <a:solidFill>
                  <a:prstClr val="black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Shape">
              <a:extLst>
                <a:ext uri="{FF2B5EF4-FFF2-40B4-BE49-F238E27FC236}">
                  <a16:creationId xmlns:a16="http://schemas.microsoft.com/office/drawing/2014/main" id="{FD2DBD25-4FA5-4722-97EA-199D45493458}"/>
                </a:ext>
              </a:extLst>
            </p:cNvPr>
            <p:cNvSpPr/>
            <p:nvPr/>
          </p:nvSpPr>
          <p:spPr>
            <a:xfrm>
              <a:off x="10546870" y="3707801"/>
              <a:ext cx="93906" cy="939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37"/>
                  </a:moveTo>
                  <a:cubicBezTo>
                    <a:pt x="21600" y="12827"/>
                    <a:pt x="21231" y="14523"/>
                    <a:pt x="20199" y="16218"/>
                  </a:cubicBezTo>
                  <a:cubicBezTo>
                    <a:pt x="19241" y="17988"/>
                    <a:pt x="17914" y="19241"/>
                    <a:pt x="16218" y="20199"/>
                  </a:cubicBezTo>
                  <a:cubicBezTo>
                    <a:pt x="14523" y="21231"/>
                    <a:pt x="12827" y="21600"/>
                    <a:pt x="10837" y="21600"/>
                  </a:cubicBezTo>
                  <a:cubicBezTo>
                    <a:pt x="8846" y="21600"/>
                    <a:pt x="7151" y="21231"/>
                    <a:pt x="5382" y="20199"/>
                  </a:cubicBezTo>
                  <a:cubicBezTo>
                    <a:pt x="3686" y="19241"/>
                    <a:pt x="2506" y="17988"/>
                    <a:pt x="1474" y="16218"/>
                  </a:cubicBezTo>
                  <a:cubicBezTo>
                    <a:pt x="516" y="14523"/>
                    <a:pt x="0" y="12901"/>
                    <a:pt x="0" y="10837"/>
                  </a:cubicBezTo>
                  <a:cubicBezTo>
                    <a:pt x="0" y="8846"/>
                    <a:pt x="516" y="7151"/>
                    <a:pt x="1474" y="5382"/>
                  </a:cubicBezTo>
                  <a:cubicBezTo>
                    <a:pt x="2506" y="3686"/>
                    <a:pt x="3686" y="2433"/>
                    <a:pt x="5382" y="1401"/>
                  </a:cubicBezTo>
                  <a:cubicBezTo>
                    <a:pt x="7151" y="442"/>
                    <a:pt x="8846" y="0"/>
                    <a:pt x="10837" y="0"/>
                  </a:cubicBezTo>
                  <a:cubicBezTo>
                    <a:pt x="12827" y="0"/>
                    <a:pt x="14523" y="442"/>
                    <a:pt x="16218" y="1401"/>
                  </a:cubicBezTo>
                  <a:cubicBezTo>
                    <a:pt x="17914" y="2433"/>
                    <a:pt x="19241" y="3686"/>
                    <a:pt x="20199" y="5382"/>
                  </a:cubicBezTo>
                  <a:cubicBezTo>
                    <a:pt x="21231" y="7151"/>
                    <a:pt x="21600" y="8773"/>
                    <a:pt x="21600" y="10837"/>
                  </a:cubicBezTo>
                </a:path>
              </a:pathLst>
            </a:custGeom>
            <a:solidFill>
              <a:srgbClr val="36FF80"/>
            </a:solidFill>
            <a:ln w="3175">
              <a:miter lim="400000"/>
            </a:ln>
          </p:spPr>
          <p:txBody>
            <a:bodyPr lIns="30642" tIns="30642" rIns="30642" bIns="30642" anchor="ctr"/>
            <a:lstStyle/>
            <a:p>
              <a:pPr algn="ctr" defTabSz="408549">
                <a:lnSpc>
                  <a:spcPct val="93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endParaRPr sz="1000">
                <a:solidFill>
                  <a:prstClr val="black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balance">
              <a:extLst>
                <a:ext uri="{FF2B5EF4-FFF2-40B4-BE49-F238E27FC236}">
                  <a16:creationId xmlns:a16="http://schemas.microsoft.com/office/drawing/2014/main" id="{3FC96904-E791-4DB5-8E32-DC51EAE74738}"/>
                </a:ext>
              </a:extLst>
            </p:cNvPr>
            <p:cNvSpPr txBox="1"/>
            <p:nvPr/>
          </p:nvSpPr>
          <p:spPr>
            <a:xfrm>
              <a:off x="10373460" y="3902571"/>
              <a:ext cx="516305" cy="222355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/>
            <a:lstStyle>
              <a:lvl1pPr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2600" b="1">
                  <a:solidFill>
                    <a:srgbClr val="FFFFFF"/>
                  </a:solidFill>
                  <a:latin typeface="'Roboto-Bold'"/>
                  <a:ea typeface="'Roboto-Bold'"/>
                  <a:cs typeface="'Roboto-Bold'"/>
                  <a:sym typeface="'Roboto-Bold'"/>
                </a:defRPr>
              </a:lvl1pPr>
            </a:lstStyle>
            <a:p>
              <a:pPr algn="ctr" defTabSz="408549">
                <a:tabLst>
                  <a:tab pos="404442" algn="l"/>
                  <a:tab pos="808883" algn="l"/>
                  <a:tab pos="1222117" algn="l"/>
                  <a:tab pos="1626559" algn="l"/>
                  <a:tab pos="2039793" algn="l"/>
                  <a:tab pos="2444234" algn="l"/>
                  <a:tab pos="2857468" algn="l"/>
                  <a:tab pos="3261910" algn="l"/>
                  <a:tab pos="3675144" algn="l"/>
                  <a:tab pos="4079585" algn="l"/>
                  <a:tab pos="4492819" algn="l"/>
                  <a:tab pos="4897261" algn="l"/>
                  <a:tab pos="5310495" algn="l"/>
                  <a:tab pos="5714937" algn="l"/>
                  <a:tab pos="6128170" algn="l"/>
                  <a:tab pos="6532612" algn="l"/>
                  <a:tab pos="6937054" algn="l"/>
                  <a:tab pos="7350288" algn="l"/>
                  <a:tab pos="7754729" algn="l"/>
                  <a:tab pos="8167963" algn="l"/>
                </a:tabLst>
              </a:pPr>
              <a:r>
                <a:rPr lang="fr-FR" sz="1600" dirty="0">
                  <a:solidFill>
                    <a:prstClr val="white"/>
                  </a:solidFill>
                  <a:latin typeface="Oswald" panose="02000503000000000000" pitchFamily="2" charset="0"/>
                </a:rPr>
                <a:t>2019</a:t>
              </a:r>
              <a:endParaRPr sz="1600" dirty="0">
                <a:solidFill>
                  <a:prstClr val="white"/>
                </a:solidFill>
                <a:latin typeface="Oswald" panose="02000503000000000000" pitchFamily="2" charset="0"/>
              </a:endParaRPr>
            </a:p>
          </p:txBody>
        </p:sp>
        <p:sp>
          <p:nvSpPr>
            <p:cNvPr id="17" name="Lorem ipsum dolor sit amet,  consectetuer adipiscing elit.">
              <a:extLst>
                <a:ext uri="{FF2B5EF4-FFF2-40B4-BE49-F238E27FC236}">
                  <a16:creationId xmlns:a16="http://schemas.microsoft.com/office/drawing/2014/main" id="{BFB292F2-DF15-4C92-9B9A-9C516874C0F4}"/>
                </a:ext>
              </a:extLst>
            </p:cNvPr>
            <p:cNvSpPr txBox="1"/>
            <p:nvPr/>
          </p:nvSpPr>
          <p:spPr>
            <a:xfrm>
              <a:off x="9851335" y="4263452"/>
              <a:ext cx="1484976" cy="1224371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14068" tIns="14068" rIns="14068" bIns="14068"/>
            <a:lstStyle>
              <a:lvl1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1600">
                  <a:solidFill>
                    <a:srgbClr val="DCDEE0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algn="ctr" defTabSz="408549">
                <a:tabLst>
                  <a:tab pos="404442" algn="l"/>
                  <a:tab pos="808883" algn="l"/>
                  <a:tab pos="1222117" algn="l"/>
                  <a:tab pos="1626559" algn="l"/>
                  <a:tab pos="2039793" algn="l"/>
                  <a:tab pos="2444234" algn="l"/>
                  <a:tab pos="2857468" algn="l"/>
                  <a:tab pos="3261910" algn="l"/>
                  <a:tab pos="3675144" algn="l"/>
                  <a:tab pos="4079585" algn="l"/>
                  <a:tab pos="4492819" algn="l"/>
                  <a:tab pos="4897261" algn="l"/>
                  <a:tab pos="5310495" algn="l"/>
                  <a:tab pos="5714937" algn="l"/>
                  <a:tab pos="6128170" algn="l"/>
                  <a:tab pos="6532612" algn="l"/>
                  <a:tab pos="6937054" algn="l"/>
                  <a:tab pos="7350288" algn="l"/>
                  <a:tab pos="7754729" algn="l"/>
                  <a:tab pos="8167963" algn="l"/>
                </a:tabLst>
              </a:pPr>
              <a:r>
                <a:rPr lang="fr-FR" sz="1050" dirty="0">
                  <a:solidFill>
                    <a:srgbClr val="CFD7E2"/>
                  </a:solidFill>
                  <a:latin typeface="Lato" panose="020F0502020204030203" pitchFamily="34" charset="0"/>
                </a:rPr>
                <a:t>ISO 9001</a:t>
              </a:r>
            </a:p>
            <a:p>
              <a:pPr algn="ctr" defTabSz="408549">
                <a:tabLst>
                  <a:tab pos="404442" algn="l"/>
                  <a:tab pos="808883" algn="l"/>
                  <a:tab pos="1222117" algn="l"/>
                  <a:tab pos="1626559" algn="l"/>
                  <a:tab pos="2039793" algn="l"/>
                  <a:tab pos="2444234" algn="l"/>
                  <a:tab pos="2857468" algn="l"/>
                  <a:tab pos="3261910" algn="l"/>
                  <a:tab pos="3675144" algn="l"/>
                  <a:tab pos="4079585" algn="l"/>
                  <a:tab pos="4492819" algn="l"/>
                  <a:tab pos="4897261" algn="l"/>
                  <a:tab pos="5310495" algn="l"/>
                  <a:tab pos="5714937" algn="l"/>
                  <a:tab pos="6128170" algn="l"/>
                  <a:tab pos="6532612" algn="l"/>
                  <a:tab pos="6937054" algn="l"/>
                  <a:tab pos="7350288" algn="l"/>
                  <a:tab pos="7754729" algn="l"/>
                  <a:tab pos="8167963" algn="l"/>
                </a:tabLst>
              </a:pPr>
              <a:endParaRPr lang="fr-FR" sz="400" dirty="0">
                <a:solidFill>
                  <a:srgbClr val="CFD7E2"/>
                </a:solidFill>
                <a:latin typeface="Lato" panose="020F0502020204030203" pitchFamily="34" charset="0"/>
              </a:endParaRPr>
            </a:p>
            <a:p>
              <a:pPr algn="ctr" defTabSz="408549">
                <a:tabLst>
                  <a:tab pos="404442" algn="l"/>
                  <a:tab pos="808883" algn="l"/>
                  <a:tab pos="1222117" algn="l"/>
                  <a:tab pos="1626559" algn="l"/>
                  <a:tab pos="2039793" algn="l"/>
                  <a:tab pos="2444234" algn="l"/>
                  <a:tab pos="2857468" algn="l"/>
                  <a:tab pos="3261910" algn="l"/>
                  <a:tab pos="3675144" algn="l"/>
                  <a:tab pos="4079585" algn="l"/>
                  <a:tab pos="4492819" algn="l"/>
                  <a:tab pos="4897261" algn="l"/>
                  <a:tab pos="5310495" algn="l"/>
                  <a:tab pos="5714937" algn="l"/>
                  <a:tab pos="6128170" algn="l"/>
                  <a:tab pos="6532612" algn="l"/>
                  <a:tab pos="6937054" algn="l"/>
                  <a:tab pos="7350288" algn="l"/>
                  <a:tab pos="7754729" algn="l"/>
                  <a:tab pos="8167963" algn="l"/>
                </a:tabLst>
              </a:pPr>
              <a:r>
                <a:rPr lang="fr-FR" sz="1050" dirty="0">
                  <a:solidFill>
                    <a:srgbClr val="CFD7E2"/>
                  </a:solidFill>
                  <a:latin typeface="Lato" panose="020F0502020204030203" pitchFamily="34" charset="0"/>
                </a:rPr>
                <a:t>Sûreté de fonctionnement</a:t>
              </a:r>
            </a:p>
            <a:p>
              <a:pPr algn="ctr" defTabSz="408549">
                <a:tabLst>
                  <a:tab pos="404442" algn="l"/>
                  <a:tab pos="808883" algn="l"/>
                  <a:tab pos="1222117" algn="l"/>
                  <a:tab pos="1626559" algn="l"/>
                  <a:tab pos="2039793" algn="l"/>
                  <a:tab pos="2444234" algn="l"/>
                  <a:tab pos="2857468" algn="l"/>
                  <a:tab pos="3261910" algn="l"/>
                  <a:tab pos="3675144" algn="l"/>
                  <a:tab pos="4079585" algn="l"/>
                  <a:tab pos="4492819" algn="l"/>
                  <a:tab pos="4897261" algn="l"/>
                  <a:tab pos="5310495" algn="l"/>
                  <a:tab pos="5714937" algn="l"/>
                  <a:tab pos="6128170" algn="l"/>
                  <a:tab pos="6532612" algn="l"/>
                  <a:tab pos="6937054" algn="l"/>
                  <a:tab pos="7350288" algn="l"/>
                  <a:tab pos="7754729" algn="l"/>
                  <a:tab pos="8167963" algn="l"/>
                </a:tabLst>
              </a:pPr>
              <a:endParaRPr lang="fr-FR" sz="400" dirty="0">
                <a:solidFill>
                  <a:srgbClr val="CFD7E2"/>
                </a:solidFill>
                <a:latin typeface="Lato" panose="020F0502020204030203" pitchFamily="34" charset="0"/>
              </a:endParaRPr>
            </a:p>
            <a:p>
              <a:pPr algn="ctr" defTabSz="408549">
                <a:tabLst>
                  <a:tab pos="404442" algn="l"/>
                  <a:tab pos="808883" algn="l"/>
                  <a:tab pos="1222117" algn="l"/>
                  <a:tab pos="1626559" algn="l"/>
                  <a:tab pos="2039793" algn="l"/>
                  <a:tab pos="2444234" algn="l"/>
                  <a:tab pos="2857468" algn="l"/>
                  <a:tab pos="3261910" algn="l"/>
                  <a:tab pos="3675144" algn="l"/>
                  <a:tab pos="4079585" algn="l"/>
                  <a:tab pos="4492819" algn="l"/>
                  <a:tab pos="4897261" algn="l"/>
                  <a:tab pos="5310495" algn="l"/>
                  <a:tab pos="5714937" algn="l"/>
                  <a:tab pos="6128170" algn="l"/>
                  <a:tab pos="6532612" algn="l"/>
                  <a:tab pos="6937054" algn="l"/>
                  <a:tab pos="7350288" algn="l"/>
                  <a:tab pos="7754729" algn="l"/>
                  <a:tab pos="8167963" algn="l"/>
                </a:tabLst>
              </a:pPr>
              <a:r>
                <a:rPr lang="fr-FR" sz="1050" dirty="0">
                  <a:solidFill>
                    <a:srgbClr val="CFD7E2"/>
                  </a:solidFill>
                  <a:latin typeface="Lato" panose="020F0502020204030203" pitchFamily="34" charset="0"/>
                </a:rPr>
                <a:t>Sécurité des systèmes</a:t>
              </a:r>
              <a:endParaRPr sz="1050" dirty="0">
                <a:solidFill>
                  <a:srgbClr val="CFD7E2"/>
                </a:solidFill>
                <a:latin typeface="Lato" panose="020F0502020204030203" pitchFamily="34" charset="0"/>
              </a:endParaRPr>
            </a:p>
          </p:txBody>
        </p:sp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9A68A473-C8E0-464B-8CE4-60DABDEA3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2720" y="2797408"/>
              <a:ext cx="737045" cy="693900"/>
            </a:xfrm>
            <a:prstGeom prst="rect">
              <a:avLst/>
            </a:prstGeom>
          </p:spPr>
        </p:pic>
      </p:grpSp>
      <p:sp>
        <p:nvSpPr>
          <p:cNvPr id="37" name="Espace réservé de la date 36">
            <a:extLst>
              <a:ext uri="{FF2B5EF4-FFF2-40B4-BE49-F238E27FC236}">
                <a16:creationId xmlns:a16="http://schemas.microsoft.com/office/drawing/2014/main" id="{9FF08C8D-CD74-4390-8E82-7004CC1E7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38" name="Espace réservé du numéro de diapositive 37">
            <a:extLst>
              <a:ext uri="{FF2B5EF4-FFF2-40B4-BE49-F238E27FC236}">
                <a16:creationId xmlns:a16="http://schemas.microsoft.com/office/drawing/2014/main" id="{B9497BEB-0E83-4FCA-BEA0-4D9CAF5F1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507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257CA98B-1D0A-46BD-9851-A280D6BFB64C}"/>
              </a:ext>
            </a:extLst>
          </p:cNvPr>
          <p:cNvSpPr/>
          <p:nvPr/>
        </p:nvSpPr>
        <p:spPr>
          <a:xfrm>
            <a:off x="133165" y="455041"/>
            <a:ext cx="12192001" cy="957922"/>
          </a:xfrm>
          <a:custGeom>
            <a:avLst/>
            <a:gdLst>
              <a:gd name="connsiteX0" fmla="*/ 8788092 w 12192001"/>
              <a:gd name="connsiteY0" fmla="*/ 27 h 957922"/>
              <a:gd name="connsiteX1" fmla="*/ 12026174 w 12192001"/>
              <a:gd name="connsiteY1" fmla="*/ 89954 h 957922"/>
              <a:gd name="connsiteX2" fmla="*/ 12192001 w 12192001"/>
              <a:gd name="connsiteY2" fmla="*/ 99824 h 957922"/>
              <a:gd name="connsiteX3" fmla="*/ 12192001 w 12192001"/>
              <a:gd name="connsiteY3" fmla="*/ 528873 h 957922"/>
              <a:gd name="connsiteX4" fmla="*/ 12192001 w 12192001"/>
              <a:gd name="connsiteY4" fmla="*/ 957922 h 957922"/>
              <a:gd name="connsiteX5" fmla="*/ 11394764 w 12192001"/>
              <a:gd name="connsiteY5" fmla="*/ 957922 h 957922"/>
              <a:gd name="connsiteX6" fmla="*/ 10719139 w 12192001"/>
              <a:gd name="connsiteY6" fmla="*/ 957922 h 957922"/>
              <a:gd name="connsiteX7" fmla="*/ 9800290 w 12192001"/>
              <a:gd name="connsiteY7" fmla="*/ 957922 h 957922"/>
              <a:gd name="connsiteX8" fmla="*/ 9367890 w 12192001"/>
              <a:gd name="connsiteY8" fmla="*/ 957922 h 957922"/>
              <a:gd name="connsiteX9" fmla="*/ 8449041 w 12192001"/>
              <a:gd name="connsiteY9" fmla="*/ 957922 h 957922"/>
              <a:gd name="connsiteX10" fmla="*/ 8138253 w 12192001"/>
              <a:gd name="connsiteY10" fmla="*/ 957922 h 957922"/>
              <a:gd name="connsiteX11" fmla="*/ 7827466 w 12192001"/>
              <a:gd name="connsiteY11" fmla="*/ 957922 h 957922"/>
              <a:gd name="connsiteX12" fmla="*/ 7030229 w 12192001"/>
              <a:gd name="connsiteY12" fmla="*/ 957922 h 957922"/>
              <a:gd name="connsiteX13" fmla="*/ 6597829 w 12192001"/>
              <a:gd name="connsiteY13" fmla="*/ 957922 h 957922"/>
              <a:gd name="connsiteX14" fmla="*/ 6287042 w 12192001"/>
              <a:gd name="connsiteY14" fmla="*/ 957922 h 957922"/>
              <a:gd name="connsiteX15" fmla="*/ 5976255 w 12192001"/>
              <a:gd name="connsiteY15" fmla="*/ 957922 h 957922"/>
              <a:gd name="connsiteX16" fmla="*/ 5300630 w 12192001"/>
              <a:gd name="connsiteY16" fmla="*/ 957922 h 957922"/>
              <a:gd name="connsiteX17" fmla="*/ 4868230 w 12192001"/>
              <a:gd name="connsiteY17" fmla="*/ 957922 h 957922"/>
              <a:gd name="connsiteX18" fmla="*/ 4557443 w 12192001"/>
              <a:gd name="connsiteY18" fmla="*/ 957922 h 957922"/>
              <a:gd name="connsiteX19" fmla="*/ 4003431 w 12192001"/>
              <a:gd name="connsiteY19" fmla="*/ 957922 h 957922"/>
              <a:gd name="connsiteX20" fmla="*/ 3084581 w 12192001"/>
              <a:gd name="connsiteY20" fmla="*/ 957922 h 957922"/>
              <a:gd name="connsiteX21" fmla="*/ 2165732 w 12192001"/>
              <a:gd name="connsiteY21" fmla="*/ 957922 h 957922"/>
              <a:gd name="connsiteX22" fmla="*/ 1854944 w 12192001"/>
              <a:gd name="connsiteY22" fmla="*/ 957922 h 957922"/>
              <a:gd name="connsiteX23" fmla="*/ 1422545 w 12192001"/>
              <a:gd name="connsiteY23" fmla="*/ 957922 h 957922"/>
              <a:gd name="connsiteX24" fmla="*/ 30758 w 12192001"/>
              <a:gd name="connsiteY24" fmla="*/ 957922 h 957922"/>
              <a:gd name="connsiteX25" fmla="*/ 13667 w 12192001"/>
              <a:gd name="connsiteY25" fmla="*/ 935479 h 957922"/>
              <a:gd name="connsiteX26" fmla="*/ 8368483 w 12192001"/>
              <a:gd name="connsiteY26" fmla="*/ 2139 h 957922"/>
              <a:gd name="connsiteX27" fmla="*/ 8788092 w 12192001"/>
              <a:gd name="connsiteY27" fmla="*/ 27 h 95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1" h="957922" fill="none" extrusionOk="0">
                <a:moveTo>
                  <a:pt x="8788092" y="27"/>
                </a:moveTo>
                <a:cubicBezTo>
                  <a:pt x="9853328" y="-211648"/>
                  <a:pt x="10989759" y="120041"/>
                  <a:pt x="12026174" y="89954"/>
                </a:cubicBezTo>
                <a:cubicBezTo>
                  <a:pt x="12064662" y="86787"/>
                  <a:pt x="12143836" y="98172"/>
                  <a:pt x="12192001" y="99824"/>
                </a:cubicBezTo>
                <a:cubicBezTo>
                  <a:pt x="12190190" y="277866"/>
                  <a:pt x="12190094" y="323130"/>
                  <a:pt x="12192001" y="528873"/>
                </a:cubicBezTo>
                <a:cubicBezTo>
                  <a:pt x="12193908" y="734616"/>
                  <a:pt x="12176928" y="843390"/>
                  <a:pt x="12192001" y="957922"/>
                </a:cubicBezTo>
                <a:cubicBezTo>
                  <a:pt x="11876138" y="918653"/>
                  <a:pt x="11741530" y="996553"/>
                  <a:pt x="11394764" y="957922"/>
                </a:cubicBezTo>
                <a:cubicBezTo>
                  <a:pt x="11047998" y="919291"/>
                  <a:pt x="10947780" y="965968"/>
                  <a:pt x="10719139" y="957922"/>
                </a:cubicBezTo>
                <a:cubicBezTo>
                  <a:pt x="10490498" y="949876"/>
                  <a:pt x="10083665" y="942452"/>
                  <a:pt x="9800290" y="957922"/>
                </a:cubicBezTo>
                <a:cubicBezTo>
                  <a:pt x="9516915" y="973392"/>
                  <a:pt x="9494084" y="966698"/>
                  <a:pt x="9367890" y="957922"/>
                </a:cubicBezTo>
                <a:cubicBezTo>
                  <a:pt x="9241696" y="949146"/>
                  <a:pt x="8734307" y="959346"/>
                  <a:pt x="8449041" y="957922"/>
                </a:cubicBezTo>
                <a:cubicBezTo>
                  <a:pt x="8163775" y="956498"/>
                  <a:pt x="8234199" y="952726"/>
                  <a:pt x="8138253" y="957922"/>
                </a:cubicBezTo>
                <a:cubicBezTo>
                  <a:pt x="8042307" y="963118"/>
                  <a:pt x="7949298" y="953697"/>
                  <a:pt x="7827466" y="957922"/>
                </a:cubicBezTo>
                <a:cubicBezTo>
                  <a:pt x="7705634" y="962147"/>
                  <a:pt x="7379100" y="925938"/>
                  <a:pt x="7030229" y="957922"/>
                </a:cubicBezTo>
                <a:cubicBezTo>
                  <a:pt x="6681358" y="989906"/>
                  <a:pt x="6755851" y="938837"/>
                  <a:pt x="6597829" y="957922"/>
                </a:cubicBezTo>
                <a:cubicBezTo>
                  <a:pt x="6439807" y="977007"/>
                  <a:pt x="6387240" y="955500"/>
                  <a:pt x="6287042" y="957922"/>
                </a:cubicBezTo>
                <a:cubicBezTo>
                  <a:pt x="6186844" y="960344"/>
                  <a:pt x="6065895" y="966862"/>
                  <a:pt x="5976255" y="957922"/>
                </a:cubicBezTo>
                <a:cubicBezTo>
                  <a:pt x="5886615" y="948982"/>
                  <a:pt x="5524955" y="950125"/>
                  <a:pt x="5300630" y="957922"/>
                </a:cubicBezTo>
                <a:cubicBezTo>
                  <a:pt x="5076306" y="965719"/>
                  <a:pt x="4963570" y="969763"/>
                  <a:pt x="4868230" y="957922"/>
                </a:cubicBezTo>
                <a:cubicBezTo>
                  <a:pt x="4772890" y="946081"/>
                  <a:pt x="4646319" y="958342"/>
                  <a:pt x="4557443" y="957922"/>
                </a:cubicBezTo>
                <a:cubicBezTo>
                  <a:pt x="4468567" y="957502"/>
                  <a:pt x="4273549" y="936250"/>
                  <a:pt x="4003431" y="957922"/>
                </a:cubicBezTo>
                <a:cubicBezTo>
                  <a:pt x="3733313" y="979594"/>
                  <a:pt x="3474594" y="969675"/>
                  <a:pt x="3084581" y="957922"/>
                </a:cubicBezTo>
                <a:cubicBezTo>
                  <a:pt x="2694568" y="946170"/>
                  <a:pt x="2364017" y="973862"/>
                  <a:pt x="2165732" y="957922"/>
                </a:cubicBezTo>
                <a:cubicBezTo>
                  <a:pt x="1967447" y="941982"/>
                  <a:pt x="1978125" y="950940"/>
                  <a:pt x="1854944" y="957922"/>
                </a:cubicBezTo>
                <a:cubicBezTo>
                  <a:pt x="1731763" y="964904"/>
                  <a:pt x="1570392" y="962169"/>
                  <a:pt x="1422545" y="957922"/>
                </a:cubicBezTo>
                <a:cubicBezTo>
                  <a:pt x="1274698" y="953675"/>
                  <a:pt x="565763" y="951153"/>
                  <a:pt x="30758" y="957922"/>
                </a:cubicBezTo>
                <a:cubicBezTo>
                  <a:pt x="26343" y="950736"/>
                  <a:pt x="17247" y="940057"/>
                  <a:pt x="13667" y="935479"/>
                </a:cubicBezTo>
                <a:cubicBezTo>
                  <a:pt x="-278027" y="-476685"/>
                  <a:pt x="3675941" y="597638"/>
                  <a:pt x="8368483" y="2139"/>
                </a:cubicBezTo>
                <a:cubicBezTo>
                  <a:pt x="8453127" y="-361"/>
                  <a:pt x="8645937" y="-15926"/>
                  <a:pt x="8788092" y="27"/>
                </a:cubicBezTo>
                <a:close/>
              </a:path>
              <a:path w="12192001" h="957922" stroke="0" extrusionOk="0">
                <a:moveTo>
                  <a:pt x="8788092" y="27"/>
                </a:moveTo>
                <a:cubicBezTo>
                  <a:pt x="9823317" y="171466"/>
                  <a:pt x="11021649" y="124315"/>
                  <a:pt x="12026174" y="89954"/>
                </a:cubicBezTo>
                <a:cubicBezTo>
                  <a:pt x="12068711" y="88665"/>
                  <a:pt x="12152845" y="91083"/>
                  <a:pt x="12192001" y="99824"/>
                </a:cubicBezTo>
                <a:cubicBezTo>
                  <a:pt x="12171764" y="287636"/>
                  <a:pt x="12196307" y="392517"/>
                  <a:pt x="12192001" y="528873"/>
                </a:cubicBezTo>
                <a:cubicBezTo>
                  <a:pt x="12187695" y="665229"/>
                  <a:pt x="12180342" y="862788"/>
                  <a:pt x="12192001" y="957922"/>
                </a:cubicBezTo>
                <a:cubicBezTo>
                  <a:pt x="11924203" y="928851"/>
                  <a:pt x="11686132" y="928372"/>
                  <a:pt x="11516376" y="957922"/>
                </a:cubicBezTo>
                <a:cubicBezTo>
                  <a:pt x="11346620" y="987472"/>
                  <a:pt x="11152398" y="932122"/>
                  <a:pt x="10840752" y="957922"/>
                </a:cubicBezTo>
                <a:cubicBezTo>
                  <a:pt x="10529106" y="983722"/>
                  <a:pt x="10508528" y="954110"/>
                  <a:pt x="10286740" y="957922"/>
                </a:cubicBezTo>
                <a:cubicBezTo>
                  <a:pt x="10064952" y="961734"/>
                  <a:pt x="9678939" y="921431"/>
                  <a:pt x="9489503" y="957922"/>
                </a:cubicBezTo>
                <a:cubicBezTo>
                  <a:pt x="9300067" y="994413"/>
                  <a:pt x="9154075" y="941610"/>
                  <a:pt x="8935490" y="957922"/>
                </a:cubicBezTo>
                <a:cubicBezTo>
                  <a:pt x="8716905" y="974234"/>
                  <a:pt x="8625821" y="945329"/>
                  <a:pt x="8503091" y="957922"/>
                </a:cubicBezTo>
                <a:cubicBezTo>
                  <a:pt x="8380361" y="970515"/>
                  <a:pt x="8331346" y="961934"/>
                  <a:pt x="8192303" y="957922"/>
                </a:cubicBezTo>
                <a:cubicBezTo>
                  <a:pt x="8053260" y="953910"/>
                  <a:pt x="7762499" y="960858"/>
                  <a:pt x="7395066" y="957922"/>
                </a:cubicBezTo>
                <a:cubicBezTo>
                  <a:pt x="7027633" y="954986"/>
                  <a:pt x="7185421" y="959070"/>
                  <a:pt x="7084279" y="957922"/>
                </a:cubicBezTo>
                <a:cubicBezTo>
                  <a:pt x="6983137" y="956774"/>
                  <a:pt x="6471134" y="928395"/>
                  <a:pt x="6287042" y="957922"/>
                </a:cubicBezTo>
                <a:cubicBezTo>
                  <a:pt x="6102950" y="987449"/>
                  <a:pt x="5886967" y="986192"/>
                  <a:pt x="5611417" y="957922"/>
                </a:cubicBezTo>
                <a:cubicBezTo>
                  <a:pt x="5335868" y="929652"/>
                  <a:pt x="5294495" y="945036"/>
                  <a:pt x="5057405" y="957922"/>
                </a:cubicBezTo>
                <a:cubicBezTo>
                  <a:pt x="4820315" y="970808"/>
                  <a:pt x="4827009" y="943817"/>
                  <a:pt x="4625005" y="957922"/>
                </a:cubicBezTo>
                <a:cubicBezTo>
                  <a:pt x="4423001" y="972027"/>
                  <a:pt x="4315480" y="980861"/>
                  <a:pt x="4070993" y="957922"/>
                </a:cubicBezTo>
                <a:cubicBezTo>
                  <a:pt x="3826506" y="934983"/>
                  <a:pt x="3860884" y="964247"/>
                  <a:pt x="3760206" y="957922"/>
                </a:cubicBezTo>
                <a:cubicBezTo>
                  <a:pt x="3659528" y="951597"/>
                  <a:pt x="3482608" y="979898"/>
                  <a:pt x="3206194" y="957922"/>
                </a:cubicBezTo>
                <a:cubicBezTo>
                  <a:pt x="2929780" y="935946"/>
                  <a:pt x="2627163" y="971571"/>
                  <a:pt x="2408957" y="957922"/>
                </a:cubicBezTo>
                <a:cubicBezTo>
                  <a:pt x="2190751" y="944273"/>
                  <a:pt x="2184645" y="966403"/>
                  <a:pt x="1976557" y="957922"/>
                </a:cubicBezTo>
                <a:cubicBezTo>
                  <a:pt x="1768469" y="949441"/>
                  <a:pt x="1596294" y="951226"/>
                  <a:pt x="1300932" y="957922"/>
                </a:cubicBezTo>
                <a:cubicBezTo>
                  <a:pt x="1005571" y="964618"/>
                  <a:pt x="864589" y="957821"/>
                  <a:pt x="625308" y="957922"/>
                </a:cubicBezTo>
                <a:cubicBezTo>
                  <a:pt x="386027" y="958023"/>
                  <a:pt x="286713" y="938290"/>
                  <a:pt x="30758" y="957922"/>
                </a:cubicBezTo>
                <a:cubicBezTo>
                  <a:pt x="22588" y="948527"/>
                  <a:pt x="18634" y="940327"/>
                  <a:pt x="13667" y="935479"/>
                </a:cubicBezTo>
                <a:cubicBezTo>
                  <a:pt x="361357" y="1154513"/>
                  <a:pt x="3001076" y="-16288"/>
                  <a:pt x="8368483" y="2139"/>
                </a:cubicBezTo>
                <a:cubicBezTo>
                  <a:pt x="8533444" y="-16755"/>
                  <a:pt x="8637272" y="17998"/>
                  <a:pt x="8788092" y="27"/>
                </a:cubicBezTo>
                <a:close/>
              </a:path>
            </a:pathLst>
          </a:custGeom>
          <a:gradFill flip="none" rotWithShape="1">
            <a:gsLst>
              <a:gs pos="0">
                <a:srgbClr val="45F786">
                  <a:alpha val="9000"/>
                </a:srgbClr>
              </a:gs>
              <a:gs pos="100000">
                <a:srgbClr val="100630">
                  <a:alpha val="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  <a:extLst>
              <a:ext uri="{C807C97D-BFC1-408E-A445-0C87EB9F89A2}">
                <ask:lineSketchStyleProps xmlns:ask="http://schemas.microsoft.com/office/drawing/2018/sketchyshapes" sd="3738234504">
                  <a:custGeom>
                    <a:avLst/>
                    <a:gdLst>
                      <a:gd name="connsiteX0" fmla="*/ 5644630 w 7830975"/>
                      <a:gd name="connsiteY0" fmla="*/ 151 h 5185836"/>
                      <a:gd name="connsiteX1" fmla="*/ 7724464 w 7830975"/>
                      <a:gd name="connsiteY1" fmla="*/ 486982 h 5185836"/>
                      <a:gd name="connsiteX2" fmla="*/ 7830975 w 7830975"/>
                      <a:gd name="connsiteY2" fmla="*/ 540411 h 5185836"/>
                      <a:gd name="connsiteX3" fmla="*/ 7830975 w 7830975"/>
                      <a:gd name="connsiteY3" fmla="*/ 5185836 h 5185836"/>
                      <a:gd name="connsiteX4" fmla="*/ 19756 w 7830975"/>
                      <a:gd name="connsiteY4" fmla="*/ 5185836 h 5185836"/>
                      <a:gd name="connsiteX5" fmla="*/ 8779 w 7830975"/>
                      <a:gd name="connsiteY5" fmla="*/ 5064343 h 5185836"/>
                      <a:gd name="connsiteX6" fmla="*/ 5375113 w 7830975"/>
                      <a:gd name="connsiteY6" fmla="*/ 11580 h 5185836"/>
                      <a:gd name="connsiteX7" fmla="*/ 5644630 w 7830975"/>
                      <a:gd name="connsiteY7" fmla="*/ 151 h 51858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830975" h="5185836">
                        <a:moveTo>
                          <a:pt x="5644630" y="151"/>
                        </a:moveTo>
                        <a:cubicBezTo>
                          <a:pt x="6352926" y="-5949"/>
                          <a:pt x="7065218" y="173936"/>
                          <a:pt x="7724464" y="486982"/>
                        </a:cubicBezTo>
                        <a:lnTo>
                          <a:pt x="7830975" y="540411"/>
                        </a:lnTo>
                        <a:lnTo>
                          <a:pt x="7830975" y="5185836"/>
                        </a:lnTo>
                        <a:lnTo>
                          <a:pt x="19756" y="5185836"/>
                        </a:lnTo>
                        <a:lnTo>
                          <a:pt x="8779" y="5064343"/>
                        </a:lnTo>
                        <a:cubicBezTo>
                          <a:pt x="-169996" y="2125430"/>
                          <a:pt x="2407251" y="211499"/>
                          <a:pt x="5375113" y="11580"/>
                        </a:cubicBezTo>
                        <a:cubicBezTo>
                          <a:pt x="5464809" y="4699"/>
                          <a:pt x="5554687" y="926"/>
                          <a:pt x="5644630" y="151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6D26E-1491-4A5C-8D2B-90C867568854}"/>
              </a:ext>
            </a:extLst>
          </p:cNvPr>
          <p:cNvSpPr txBox="1"/>
          <p:nvPr/>
        </p:nvSpPr>
        <p:spPr>
          <a:xfrm>
            <a:off x="1060061" y="546579"/>
            <a:ext cx="914038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000" dirty="0" err="1">
                <a:solidFill>
                  <a:srgbClr val="45F786"/>
                </a:solidFill>
                <a:latin typeface="Oswald" pitchFamily="2" charset="77"/>
              </a:rPr>
              <a:t>Présentation</a:t>
            </a:r>
            <a:r>
              <a:rPr lang="en-US" sz="4000" dirty="0">
                <a:solidFill>
                  <a:srgbClr val="45F786"/>
                </a:solidFill>
                <a:latin typeface="Oswald" pitchFamily="2" charset="77"/>
              </a:rPr>
              <a:t> : CIO </a:t>
            </a:r>
            <a:r>
              <a:rPr lang="en-US" sz="4000" dirty="0" err="1">
                <a:solidFill>
                  <a:srgbClr val="45F786"/>
                </a:solidFill>
                <a:latin typeface="Oswald" pitchFamily="2" charset="77"/>
              </a:rPr>
              <a:t>systèmes</a:t>
            </a:r>
            <a:r>
              <a:rPr lang="en-US" sz="4000" dirty="0">
                <a:solidFill>
                  <a:srgbClr val="45F786"/>
                </a:solidFill>
                <a:latin typeface="Oswald" pitchFamily="2" charset="77"/>
              </a:rPr>
              <a:t> </a:t>
            </a:r>
            <a:r>
              <a:rPr lang="en-US" sz="4000" dirty="0" err="1">
                <a:solidFill>
                  <a:srgbClr val="45F786"/>
                </a:solidFill>
                <a:latin typeface="Oswald" pitchFamily="2" charset="77"/>
              </a:rPr>
              <a:t>Embarqués</a:t>
            </a:r>
            <a:endParaRPr lang="en-US" sz="4000" dirty="0">
              <a:solidFill>
                <a:srgbClr val="45F786"/>
              </a:solidFill>
              <a:latin typeface="Oswald" pitchFamily="2" charset="77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9F59959-AA3B-AD40-A5F9-27A9D64F1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3314" y="6265862"/>
            <a:ext cx="1122199" cy="31859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A22F7CB-B4DF-4FD5-A967-37F0AFA376D5}"/>
              </a:ext>
            </a:extLst>
          </p:cNvPr>
          <p:cNvSpPr/>
          <p:nvPr/>
        </p:nvSpPr>
        <p:spPr>
          <a:xfrm>
            <a:off x="133165" y="2201661"/>
            <a:ext cx="11846391" cy="341776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1B28B6F9-370B-4CF3-8EC6-528E4D998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80" y="2498195"/>
            <a:ext cx="1269841" cy="1269841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2D55FBC4-BA6D-4B09-92DD-EF03635D4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6797" y="2498192"/>
            <a:ext cx="1269841" cy="1269841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26BC2DE7-9175-4FFC-83EC-8D708ED578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9714" y="2498193"/>
            <a:ext cx="1269841" cy="1269841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77CD9EF0-4CD0-454A-827F-AAA8E0927F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4252" y="2498192"/>
            <a:ext cx="1269841" cy="1269841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57EC4F29-797E-46BE-9C9B-A14B78D5B1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4958" y="2498192"/>
            <a:ext cx="1269841" cy="1269841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C3CE2798-2BBE-4A62-86E1-DF0FA730B943}"/>
              </a:ext>
            </a:extLst>
          </p:cNvPr>
          <p:cNvSpPr/>
          <p:nvPr/>
        </p:nvSpPr>
        <p:spPr>
          <a:xfrm>
            <a:off x="374731" y="3836477"/>
            <a:ext cx="185441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b="1" dirty="0" err="1">
                <a:solidFill>
                  <a:srgbClr val="45F786"/>
                </a:solidFill>
              </a:rPr>
              <a:t>Electronic</a:t>
            </a:r>
            <a:r>
              <a:rPr lang="fr-FR" b="1" dirty="0">
                <a:solidFill>
                  <a:srgbClr val="45F786"/>
                </a:solidFill>
              </a:rPr>
              <a:t> </a:t>
            </a:r>
            <a:r>
              <a:rPr lang="fr-FR" b="1" dirty="0" err="1">
                <a:solidFill>
                  <a:srgbClr val="45F786"/>
                </a:solidFill>
              </a:rPr>
              <a:t>studies</a:t>
            </a:r>
            <a:endParaRPr lang="fr-FR" b="1" dirty="0">
              <a:solidFill>
                <a:srgbClr val="45F786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19603FA-410F-4186-93D5-C63275BDB015}"/>
              </a:ext>
            </a:extLst>
          </p:cNvPr>
          <p:cNvSpPr/>
          <p:nvPr/>
        </p:nvSpPr>
        <p:spPr>
          <a:xfrm>
            <a:off x="2622907" y="3768033"/>
            <a:ext cx="2078774" cy="86177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b="1" dirty="0">
                <a:solidFill>
                  <a:srgbClr val="45F786"/>
                </a:solidFill>
              </a:rPr>
              <a:t>Signal </a:t>
            </a:r>
            <a:r>
              <a:rPr lang="fr-FR" b="1" dirty="0" err="1">
                <a:solidFill>
                  <a:srgbClr val="45F786"/>
                </a:solidFill>
              </a:rPr>
              <a:t>processing</a:t>
            </a:r>
            <a:endParaRPr lang="fr-FR" b="1" dirty="0">
              <a:solidFill>
                <a:srgbClr val="45F786"/>
              </a:solidFill>
            </a:endParaRPr>
          </a:p>
          <a:p>
            <a:pPr algn="ctr"/>
            <a:endParaRPr lang="fr-FR" b="1" dirty="0">
              <a:solidFill>
                <a:srgbClr val="45F786"/>
              </a:solidFill>
            </a:endParaRPr>
          </a:p>
          <a:p>
            <a:pPr algn="ctr"/>
            <a:r>
              <a:rPr lang="fr-FR" sz="1400" dirty="0">
                <a:solidFill>
                  <a:srgbClr val="45F786"/>
                </a:solidFill>
                <a:latin typeface="Lato" panose="020F0502020204030203" pitchFamily="34" charset="0"/>
              </a:rPr>
              <a:t>Audio, vidéo, DSP, FPGA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ED35845-D12D-4CFD-AE19-80054C5FC18A}"/>
              </a:ext>
            </a:extLst>
          </p:cNvPr>
          <p:cNvSpPr/>
          <p:nvPr/>
        </p:nvSpPr>
        <p:spPr>
          <a:xfrm>
            <a:off x="5419714" y="3629533"/>
            <a:ext cx="1473200" cy="1569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b="1" dirty="0">
                <a:solidFill>
                  <a:srgbClr val="45F786"/>
                </a:solidFill>
              </a:rPr>
              <a:t>Low </a:t>
            </a:r>
            <a:r>
              <a:rPr lang="fr-FR" b="1" dirty="0" err="1">
                <a:solidFill>
                  <a:srgbClr val="45F786"/>
                </a:solidFill>
              </a:rPr>
              <a:t>level</a:t>
            </a:r>
            <a:r>
              <a:rPr lang="fr-FR" b="1" dirty="0">
                <a:solidFill>
                  <a:srgbClr val="45F786"/>
                </a:solidFill>
              </a:rPr>
              <a:t> </a:t>
            </a:r>
            <a:r>
              <a:rPr lang="fr-FR" b="1" dirty="0" err="1">
                <a:solidFill>
                  <a:srgbClr val="45F786"/>
                </a:solidFill>
              </a:rPr>
              <a:t>development</a:t>
            </a:r>
            <a:endParaRPr lang="fr-FR" b="1" dirty="0">
              <a:solidFill>
                <a:srgbClr val="45F786"/>
              </a:solidFill>
            </a:endParaRPr>
          </a:p>
          <a:p>
            <a:pPr algn="ctr"/>
            <a:endParaRPr lang="fr-FR" b="1" dirty="0">
              <a:solidFill>
                <a:srgbClr val="45F786"/>
              </a:solidFill>
            </a:endParaRPr>
          </a:p>
          <a:p>
            <a:pPr algn="ctr"/>
            <a:r>
              <a:rPr lang="fr-FR" sz="1400" dirty="0" err="1">
                <a:solidFill>
                  <a:srgbClr val="45F786"/>
                </a:solidFill>
                <a:latin typeface="Lato" panose="020F0502020204030203" pitchFamily="34" charset="0"/>
              </a:rPr>
              <a:t>BootLoader</a:t>
            </a:r>
            <a:r>
              <a:rPr lang="fr-FR" sz="1400" dirty="0">
                <a:solidFill>
                  <a:srgbClr val="45F786"/>
                </a:solidFill>
                <a:latin typeface="Lato" panose="020F0502020204030203" pitchFamily="34" charset="0"/>
              </a:rPr>
              <a:t>, drivers, BSP, </a:t>
            </a:r>
            <a:r>
              <a:rPr lang="fr-FR" sz="1400" dirty="0" err="1">
                <a:solidFill>
                  <a:srgbClr val="45F786"/>
                </a:solidFill>
                <a:latin typeface="Lato" panose="020F0502020204030203" pitchFamily="34" charset="0"/>
              </a:rPr>
              <a:t>Bare</a:t>
            </a:r>
            <a:r>
              <a:rPr lang="fr-FR" sz="1400" dirty="0">
                <a:solidFill>
                  <a:srgbClr val="45F786"/>
                </a:solidFill>
                <a:latin typeface="Lato" panose="020F0502020204030203" pitchFamily="34" charset="0"/>
              </a:rPr>
              <a:t> </a:t>
            </a:r>
            <a:r>
              <a:rPr lang="fr-FR" sz="1400" dirty="0" err="1">
                <a:solidFill>
                  <a:srgbClr val="45F786"/>
                </a:solidFill>
                <a:latin typeface="Lato" panose="020F0502020204030203" pitchFamily="34" charset="0"/>
              </a:rPr>
              <a:t>Metal</a:t>
            </a:r>
            <a:r>
              <a:rPr lang="fr-FR" sz="1400" dirty="0">
                <a:solidFill>
                  <a:srgbClr val="45F786"/>
                </a:solidFill>
                <a:latin typeface="Lato" panose="020F0502020204030203" pitchFamily="34" charset="0"/>
              </a:rPr>
              <a:t>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57614D5-6885-42BB-B0CD-7F6A86C91317}"/>
              </a:ext>
            </a:extLst>
          </p:cNvPr>
          <p:cNvSpPr/>
          <p:nvPr/>
        </p:nvSpPr>
        <p:spPr>
          <a:xfrm>
            <a:off x="7545047" y="3618874"/>
            <a:ext cx="1473201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b="1" dirty="0">
                <a:solidFill>
                  <a:srgbClr val="45F786"/>
                </a:solidFill>
              </a:rPr>
              <a:t>High </a:t>
            </a:r>
            <a:r>
              <a:rPr lang="fr-FR" b="1" dirty="0" err="1">
                <a:solidFill>
                  <a:srgbClr val="45F786"/>
                </a:solidFill>
              </a:rPr>
              <a:t>level</a:t>
            </a:r>
            <a:r>
              <a:rPr lang="fr-FR" b="1" dirty="0">
                <a:solidFill>
                  <a:srgbClr val="45F786"/>
                </a:solidFill>
              </a:rPr>
              <a:t> </a:t>
            </a:r>
            <a:r>
              <a:rPr lang="fr-FR" b="1" dirty="0" err="1">
                <a:solidFill>
                  <a:srgbClr val="45F786"/>
                </a:solidFill>
              </a:rPr>
              <a:t>developement</a:t>
            </a:r>
            <a:endParaRPr lang="fr-FR" b="1" dirty="0">
              <a:solidFill>
                <a:srgbClr val="45F786"/>
              </a:solidFill>
            </a:endParaRPr>
          </a:p>
          <a:p>
            <a:pPr algn="ctr"/>
            <a:endParaRPr lang="fr-FR" b="1" dirty="0">
              <a:solidFill>
                <a:srgbClr val="45F786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2AADF35-9B11-46BE-B8AF-41556379B783}"/>
              </a:ext>
            </a:extLst>
          </p:cNvPr>
          <p:cNvSpPr/>
          <p:nvPr/>
        </p:nvSpPr>
        <p:spPr>
          <a:xfrm>
            <a:off x="9125944" y="3713477"/>
            <a:ext cx="2827867" cy="113877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b="1" dirty="0">
                <a:solidFill>
                  <a:srgbClr val="45F786"/>
                </a:solidFill>
              </a:rPr>
              <a:t>GUI application</a:t>
            </a:r>
          </a:p>
          <a:p>
            <a:pPr algn="ctr"/>
            <a:endParaRPr lang="fr-FR" b="1" dirty="0">
              <a:solidFill>
                <a:srgbClr val="45F786"/>
              </a:solidFill>
            </a:endParaRPr>
          </a:p>
          <a:p>
            <a:pPr algn="ctr"/>
            <a:r>
              <a:rPr lang="fr-FR" sz="1400" dirty="0">
                <a:solidFill>
                  <a:srgbClr val="45F786"/>
                </a:solidFill>
                <a:latin typeface="Lato" panose="020F0502020204030203" pitchFamily="34" charset="0"/>
              </a:rPr>
              <a:t>QT, </a:t>
            </a:r>
            <a:r>
              <a:rPr lang="fr-FR" sz="1400" dirty="0" err="1">
                <a:solidFill>
                  <a:srgbClr val="45F786"/>
                </a:solidFill>
                <a:latin typeface="Lato" panose="020F0502020204030203" pitchFamily="34" charset="0"/>
              </a:rPr>
              <a:t>visual</a:t>
            </a:r>
            <a:r>
              <a:rPr lang="fr-FR" sz="1400" dirty="0">
                <a:solidFill>
                  <a:srgbClr val="45F786"/>
                </a:solidFill>
                <a:latin typeface="Lato" panose="020F0502020204030203" pitchFamily="34" charset="0"/>
              </a:rPr>
              <a:t> C++, </a:t>
            </a:r>
            <a:r>
              <a:rPr lang="fr-FR" sz="1400" dirty="0" err="1">
                <a:solidFill>
                  <a:srgbClr val="45F786"/>
                </a:solidFill>
                <a:latin typeface="Lato" panose="020F0502020204030203" pitchFamily="34" charset="0"/>
              </a:rPr>
              <a:t>Androïd</a:t>
            </a:r>
            <a:r>
              <a:rPr lang="fr-FR" sz="1400" dirty="0">
                <a:solidFill>
                  <a:srgbClr val="45F786"/>
                </a:solidFill>
                <a:latin typeface="Lato" panose="020F0502020204030203" pitchFamily="34" charset="0"/>
              </a:rPr>
              <a:t>, iOS</a:t>
            </a:r>
          </a:p>
          <a:p>
            <a:pPr algn="ctr"/>
            <a:endParaRPr lang="fr-FR" b="1" dirty="0">
              <a:solidFill>
                <a:srgbClr val="45F786"/>
              </a:solidFill>
            </a:endParaRPr>
          </a:p>
        </p:txBody>
      </p:sp>
      <p:sp>
        <p:nvSpPr>
          <p:cNvPr id="12" name="Espace réservé de la date 11">
            <a:extLst>
              <a:ext uri="{FF2B5EF4-FFF2-40B4-BE49-F238E27FC236}">
                <a16:creationId xmlns:a16="http://schemas.microsoft.com/office/drawing/2014/main" id="{F555120F-4DB9-4F50-8F9C-9A1BACF2D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BBB30B1A-54BA-4D22-8528-C17FE6EE7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503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A5D6C1-9213-4C60-96C9-D4FC22C6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Requirements</a:t>
            </a:r>
            <a:r>
              <a:rPr lang="fr-FR" dirty="0"/>
              <a:t> : </a:t>
            </a:r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B58C8F-ABFB-420F-A1D3-EF941F1E9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is only intended to demonstrate ‘Proof of Concept’ (‘POC’).</a:t>
            </a:r>
          </a:p>
          <a:p>
            <a:r>
              <a:rPr lang="fr-FR" dirty="0"/>
              <a:t>The </a:t>
            </a:r>
            <a:r>
              <a:rPr lang="fr-FR" dirty="0" err="1"/>
              <a:t>freelancer</a:t>
            </a:r>
            <a:r>
              <a:rPr lang="fr-FR" dirty="0"/>
              <a:t> must </a:t>
            </a:r>
            <a:r>
              <a:rPr lang="fr-FR" dirty="0" err="1"/>
              <a:t>reuse</a:t>
            </a:r>
            <a:r>
              <a:rPr lang="fr-FR" dirty="0"/>
              <a:t> the </a:t>
            </a:r>
            <a:r>
              <a:rPr lang="fr-FR" dirty="0" err="1"/>
              <a:t>supplied</a:t>
            </a:r>
            <a:r>
              <a:rPr lang="fr-FR" dirty="0"/>
              <a:t> source.</a:t>
            </a:r>
          </a:p>
          <a:p>
            <a:r>
              <a:rPr lang="fr-FR" dirty="0" err="1"/>
              <a:t>We</a:t>
            </a:r>
            <a:r>
              <a:rPr lang="fr-FR" dirty="0"/>
              <a:t> have </a:t>
            </a:r>
            <a:r>
              <a:rPr lang="fr-FR" dirty="0" err="1"/>
              <a:t>created</a:t>
            </a:r>
            <a:r>
              <a:rPr lang="fr-FR" dirty="0"/>
              <a:t> a sketch for the solution </a:t>
            </a:r>
            <a:r>
              <a:rPr lang="fr-FR" dirty="0" err="1"/>
              <a:t>implementation</a:t>
            </a:r>
            <a:r>
              <a:rPr lang="fr-FR" dirty="0"/>
              <a:t>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1DA082C-4B3F-410E-826E-F17D88164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C92458-CDD1-40E0-8E32-3E9969FB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983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168372-9A5A-47C8-9DC3-B946BDB1E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Requirements</a:t>
            </a:r>
            <a:r>
              <a:rPr lang="fr-FR" dirty="0"/>
              <a:t> : Software </a:t>
            </a:r>
            <a:r>
              <a:rPr lang="fr-FR" dirty="0" err="1"/>
              <a:t>requirements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CA019B-E434-49E9-9694-A538B366C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1429305"/>
            <a:ext cx="7315200" cy="4747658"/>
          </a:xfrm>
        </p:spPr>
        <p:txBody>
          <a:bodyPr>
            <a:normAutofit fontScale="85000" lnSpcReduction="10000"/>
          </a:bodyPr>
          <a:lstStyle/>
          <a:p>
            <a:r>
              <a:rPr lang="fr-FR" dirty="0"/>
              <a:t>The Mobile application </a:t>
            </a:r>
            <a:r>
              <a:rPr lang="fr-FR" dirty="0" err="1"/>
              <a:t>reads</a:t>
            </a:r>
            <a:r>
              <a:rPr lang="fr-FR" dirty="0"/>
              <a:t> and </a:t>
            </a:r>
            <a:r>
              <a:rPr lang="fr-FR" dirty="0" err="1"/>
              <a:t>writes</a:t>
            </a:r>
            <a:r>
              <a:rPr lang="fr-FR" dirty="0"/>
              <a:t> </a:t>
            </a:r>
            <a:r>
              <a:rPr lang="fr-FR" dirty="0" err="1"/>
              <a:t>register</a:t>
            </a:r>
            <a:r>
              <a:rPr lang="fr-FR" dirty="0"/>
              <a:t> to the </a:t>
            </a:r>
            <a:r>
              <a:rPr lang="fr-FR" dirty="0" err="1"/>
              <a:t>device</a:t>
            </a:r>
            <a:r>
              <a:rPr lang="fr-FR" dirty="0"/>
              <a:t> : Mobile </a:t>
            </a:r>
            <a:r>
              <a:rPr lang="fr-FR" dirty="0" err="1"/>
              <a:t>is</a:t>
            </a:r>
            <a:r>
              <a:rPr lang="fr-FR" dirty="0"/>
              <a:t> master, </a:t>
            </a:r>
            <a:r>
              <a:rPr lang="fr-FR" dirty="0" err="1"/>
              <a:t>Device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slave.</a:t>
            </a:r>
          </a:p>
          <a:p>
            <a:r>
              <a:rPr lang="fr-FR" dirty="0"/>
              <a:t>All the </a:t>
            </a:r>
            <a:r>
              <a:rPr lang="fr-FR" dirty="0" err="1"/>
              <a:t>protocol</a:t>
            </a:r>
            <a:r>
              <a:rPr lang="fr-FR" dirty="0"/>
              <a:t> layer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implemented</a:t>
            </a:r>
            <a:r>
              <a:rPr lang="fr-FR" dirty="0"/>
              <a:t> in the </a:t>
            </a:r>
            <a:r>
              <a:rPr lang="fr-FR" dirty="0" err="1"/>
              <a:t>library</a:t>
            </a:r>
            <a:r>
              <a:rPr lang="fr-FR" dirty="0"/>
              <a:t>, and </a:t>
            </a:r>
            <a:r>
              <a:rPr lang="fr-FR" dirty="0" err="1"/>
              <a:t>reused</a:t>
            </a:r>
            <a:r>
              <a:rPr lang="fr-FR" dirty="0"/>
              <a:t> in the mobile application and </a:t>
            </a:r>
            <a:r>
              <a:rPr lang="fr-FR" dirty="0" err="1"/>
              <a:t>device</a:t>
            </a:r>
            <a:r>
              <a:rPr lang="fr-FR" dirty="0"/>
              <a:t>.</a:t>
            </a:r>
          </a:p>
          <a:p>
            <a:r>
              <a:rPr lang="fr-FR" dirty="0"/>
              <a:t>The </a:t>
            </a:r>
            <a:r>
              <a:rPr lang="fr-FR" dirty="0" err="1"/>
              <a:t>protocol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cleary</a:t>
            </a:r>
            <a:r>
              <a:rPr lang="fr-FR" dirty="0"/>
              <a:t> </a:t>
            </a:r>
            <a:r>
              <a:rPr lang="fr-FR" dirty="0" err="1"/>
              <a:t>divided</a:t>
            </a:r>
            <a:r>
              <a:rPr lang="fr-FR" dirty="0"/>
              <a:t> in </a:t>
            </a:r>
            <a:r>
              <a:rPr lang="fr-FR" dirty="0" err="1"/>
              <a:t>layers</a:t>
            </a:r>
            <a:r>
              <a:rPr lang="fr-FR" dirty="0"/>
              <a:t> (</a:t>
            </a:r>
            <a:r>
              <a:rPr lang="fr-FR" dirty="0" err="1"/>
              <a:t>device</a:t>
            </a:r>
            <a:r>
              <a:rPr lang="fr-FR" dirty="0"/>
              <a:t> interface, frame R/W, </a:t>
            </a:r>
            <a:r>
              <a:rPr lang="fr-FR" dirty="0" err="1"/>
              <a:t>register</a:t>
            </a:r>
            <a:r>
              <a:rPr lang="fr-FR" dirty="0"/>
              <a:t> R/W).</a:t>
            </a:r>
          </a:p>
          <a:p>
            <a:r>
              <a:rPr lang="fr-FR" dirty="0" err="1"/>
              <a:t>Reliability</a:t>
            </a:r>
            <a:r>
              <a:rPr lang="fr-FR" dirty="0"/>
              <a:t> : </a:t>
            </a:r>
            <a:r>
              <a:rPr lang="fr-FR" dirty="0" err="1"/>
              <a:t>any</a:t>
            </a:r>
            <a:r>
              <a:rPr lang="fr-FR" dirty="0"/>
              <a:t> </a:t>
            </a:r>
            <a:r>
              <a:rPr lang="fr-FR" dirty="0" err="1"/>
              <a:t>connection</a:t>
            </a:r>
            <a:r>
              <a:rPr lang="fr-FR" dirty="0"/>
              <a:t> </a:t>
            </a:r>
            <a:r>
              <a:rPr lang="fr-FR" dirty="0" err="1"/>
              <a:t>loss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detected</a:t>
            </a:r>
            <a:r>
              <a:rPr lang="fr-FR" dirty="0"/>
              <a:t> and can </a:t>
            </a:r>
            <a:r>
              <a:rPr lang="fr-FR" dirty="0" err="1"/>
              <a:t>be</a:t>
            </a:r>
            <a:r>
              <a:rPr lang="fr-FR" dirty="0"/>
              <a:t> re-</a:t>
            </a:r>
            <a:r>
              <a:rPr lang="fr-FR" dirty="0" err="1"/>
              <a:t>established</a:t>
            </a:r>
            <a:r>
              <a:rPr lang="fr-FR" dirty="0"/>
              <a:t> </a:t>
            </a:r>
            <a:r>
              <a:rPr lang="fr-FR" dirty="0" err="1"/>
              <a:t>without</a:t>
            </a:r>
            <a:r>
              <a:rPr lang="fr-FR" dirty="0"/>
              <a:t> </a:t>
            </a:r>
            <a:r>
              <a:rPr lang="fr-FR" dirty="0" err="1"/>
              <a:t>restarting</a:t>
            </a:r>
            <a:r>
              <a:rPr lang="fr-FR" dirty="0"/>
              <a:t> GUI/</a:t>
            </a:r>
            <a:r>
              <a:rPr lang="fr-FR" dirty="0" err="1"/>
              <a:t>Device</a:t>
            </a:r>
            <a:r>
              <a:rPr lang="fr-FR" dirty="0"/>
              <a:t>.</a:t>
            </a:r>
          </a:p>
          <a:p>
            <a:r>
              <a:rPr lang="fr-FR" dirty="0"/>
              <a:t>Performance : the </a:t>
            </a:r>
            <a:r>
              <a:rPr lang="fr-FR" dirty="0" err="1"/>
              <a:t>connection</a:t>
            </a:r>
            <a:r>
              <a:rPr lang="fr-FR" dirty="0"/>
              <a:t> must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established</a:t>
            </a:r>
            <a:r>
              <a:rPr lang="fr-FR" dirty="0"/>
              <a:t> </a:t>
            </a:r>
            <a:r>
              <a:rPr lang="fr-FR" dirty="0" err="1"/>
              <a:t>within</a:t>
            </a:r>
            <a:r>
              <a:rPr lang="fr-FR" dirty="0"/>
              <a:t> 100 ms, and </a:t>
            </a:r>
            <a:r>
              <a:rPr lang="fr-FR" dirty="0" err="1"/>
              <a:t>baudrate</a:t>
            </a:r>
            <a:r>
              <a:rPr lang="fr-FR" dirty="0"/>
              <a:t> </a:t>
            </a:r>
            <a:r>
              <a:rPr lang="fr-FR" dirty="0" err="1"/>
              <a:t>limited</a:t>
            </a:r>
            <a:r>
              <a:rPr lang="fr-FR" dirty="0"/>
              <a:t> by the </a:t>
            </a:r>
            <a:r>
              <a:rPr lang="fr-FR" dirty="0" err="1"/>
              <a:t>device</a:t>
            </a:r>
            <a:r>
              <a:rPr lang="fr-FR" dirty="0"/>
              <a:t> performance (about 1 Mb / sec).</a:t>
            </a:r>
          </a:p>
          <a:p>
            <a:r>
              <a:rPr lang="fr-FR" dirty="0"/>
              <a:t>If the host </a:t>
            </a:r>
            <a:r>
              <a:rPr lang="fr-FR" dirty="0" err="1"/>
              <a:t>does</a:t>
            </a:r>
            <a:r>
              <a:rPr lang="fr-FR" dirty="0"/>
              <a:t> not support OTG, a notification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displayed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trying</a:t>
            </a:r>
            <a:r>
              <a:rPr lang="fr-FR" dirty="0"/>
              <a:t> to </a:t>
            </a:r>
            <a:r>
              <a:rPr lang="fr-FR" dirty="0" err="1"/>
              <a:t>enumerate</a:t>
            </a:r>
            <a:r>
              <a:rPr lang="fr-FR" dirty="0"/>
              <a:t> </a:t>
            </a:r>
            <a:r>
              <a:rPr lang="fr-FR" dirty="0" err="1"/>
              <a:t>devices</a:t>
            </a:r>
            <a:r>
              <a:rPr lang="fr-FR" dirty="0"/>
              <a:t>.</a:t>
            </a: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DBAE53-21C5-4F2B-8705-DBD630ADC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37AED3-4367-466A-98B8-F7098DE1B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439B12D-DA6A-4206-B19E-AD64138E9AF4}"/>
              </a:ext>
            </a:extLst>
          </p:cNvPr>
          <p:cNvCxnSpPr>
            <a:stCxn id="8" idx="2"/>
            <a:endCxn id="13" idx="0"/>
          </p:cNvCxnSpPr>
          <p:nvPr/>
        </p:nvCxnSpPr>
        <p:spPr>
          <a:xfrm>
            <a:off x="2312633" y="3039073"/>
            <a:ext cx="0" cy="10026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B53363F8-62CF-48B0-B320-9A7A7DDC3E83}"/>
              </a:ext>
            </a:extLst>
          </p:cNvPr>
          <p:cNvGrpSpPr/>
          <p:nvPr/>
        </p:nvGrpSpPr>
        <p:grpSpPr>
          <a:xfrm>
            <a:off x="763480" y="1438183"/>
            <a:ext cx="3098306" cy="4279036"/>
            <a:chOff x="763480" y="1438183"/>
            <a:chExt cx="3799642" cy="4579738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31E56774-5AD8-4AFB-8C72-A89681D0F2A4}"/>
                </a:ext>
              </a:extLst>
            </p:cNvPr>
            <p:cNvGrpSpPr/>
            <p:nvPr/>
          </p:nvGrpSpPr>
          <p:grpSpPr>
            <a:xfrm>
              <a:off x="763480" y="1438183"/>
              <a:ext cx="3799642" cy="1713390"/>
              <a:chOff x="763480" y="1438183"/>
              <a:chExt cx="3799642" cy="171339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2ADA59F-414D-4AB0-9672-14D2273E15E1}"/>
                  </a:ext>
                </a:extLst>
              </p:cNvPr>
              <p:cNvSpPr/>
              <p:nvPr/>
            </p:nvSpPr>
            <p:spPr>
              <a:xfrm>
                <a:off x="763480" y="1438183"/>
                <a:ext cx="3799642" cy="171339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AE4E16F-0D22-4A2F-AAA2-0CDBD738CEB1}"/>
                  </a:ext>
                </a:extLst>
              </p:cNvPr>
              <p:cNvSpPr/>
              <p:nvPr/>
            </p:nvSpPr>
            <p:spPr>
              <a:xfrm>
                <a:off x="838200" y="1586044"/>
                <a:ext cx="3662777" cy="6156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/>
                  <a:t>Androit</a:t>
                </a:r>
                <a:r>
                  <a:rPr lang="fr-FR" dirty="0"/>
                  <a:t> </a:t>
                </a:r>
                <a:r>
                  <a:rPr lang="fr-FR" dirty="0" err="1"/>
                  <a:t>tablet</a:t>
                </a:r>
                <a:endParaRPr lang="fr-FR" dirty="0"/>
              </a:p>
              <a:p>
                <a:pPr algn="ctr"/>
                <a:r>
                  <a:rPr lang="fr-FR" dirty="0"/>
                  <a:t>Samsung Galaxy Tab 10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959153D-960F-40EA-A7D3-8A9EAD663786}"/>
                  </a:ext>
                </a:extLst>
              </p:cNvPr>
              <p:cNvSpPr/>
              <p:nvPr/>
            </p:nvSpPr>
            <p:spPr>
              <a:xfrm>
                <a:off x="838198" y="2236880"/>
                <a:ext cx="3662779" cy="331834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GUI 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A6F6269-403E-45CA-8EC8-BD3814689EC9}"/>
                  </a:ext>
                </a:extLst>
              </p:cNvPr>
              <p:cNvSpPr/>
              <p:nvPr/>
            </p:nvSpPr>
            <p:spPr>
              <a:xfrm>
                <a:off x="838198" y="2603932"/>
                <a:ext cx="3662779" cy="510973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 </a:t>
                </a:r>
                <a:r>
                  <a:rPr lang="fr-FR" dirty="0" err="1"/>
                  <a:t>Wrapped</a:t>
                </a:r>
                <a:r>
                  <a:rPr lang="fr-FR" dirty="0"/>
                  <a:t> </a:t>
                </a:r>
                <a:r>
                  <a:rPr lang="fr-FR" dirty="0" err="1"/>
                  <a:t>library</a:t>
                </a:r>
                <a:r>
                  <a:rPr lang="fr-FR" dirty="0"/>
                  <a:t> </a:t>
                </a:r>
              </a:p>
              <a:p>
                <a:pPr algn="ctr"/>
                <a:r>
                  <a:rPr lang="fr-FR" dirty="0" err="1"/>
                  <a:t>Coded</a:t>
                </a:r>
                <a:r>
                  <a:rPr lang="fr-FR" dirty="0"/>
                  <a:t> in C</a:t>
                </a:r>
              </a:p>
            </p:txBody>
          </p:sp>
        </p:grp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AA1C3236-2B85-4006-9795-7C1AF173F267}"/>
                </a:ext>
              </a:extLst>
            </p:cNvPr>
            <p:cNvGrpSpPr/>
            <p:nvPr/>
          </p:nvGrpSpPr>
          <p:grpSpPr>
            <a:xfrm>
              <a:off x="763480" y="4224631"/>
              <a:ext cx="3799642" cy="1793290"/>
              <a:chOff x="838198" y="4296792"/>
              <a:chExt cx="3724924" cy="179329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A95FC07-8779-42F6-8263-9810D57DC5D4}"/>
                  </a:ext>
                </a:extLst>
              </p:cNvPr>
              <p:cNvSpPr/>
              <p:nvPr/>
            </p:nvSpPr>
            <p:spPr>
              <a:xfrm>
                <a:off x="838198" y="4296792"/>
                <a:ext cx="3724924" cy="179329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E7A2661-A441-4E26-BA85-0C15F3F267FC}"/>
                  </a:ext>
                </a:extLst>
              </p:cNvPr>
              <p:cNvSpPr/>
              <p:nvPr/>
            </p:nvSpPr>
            <p:spPr>
              <a:xfrm>
                <a:off x="869271" y="5409360"/>
                <a:ext cx="3662777" cy="6156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STM 32 </a:t>
                </a:r>
                <a:r>
                  <a:rPr lang="fr-FR" dirty="0" err="1"/>
                  <a:t>Nucleo</a:t>
                </a:r>
                <a:endParaRPr lang="fr-FR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15D2F0A-4FB1-4F4A-A108-9A1FAC5FABD4}"/>
                  </a:ext>
                </a:extLst>
              </p:cNvPr>
              <p:cNvSpPr/>
              <p:nvPr/>
            </p:nvSpPr>
            <p:spPr>
              <a:xfrm>
                <a:off x="869269" y="4952732"/>
                <a:ext cx="3662779" cy="37326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Application  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75A017E-2C2E-4B3D-B808-FD1E60E4389D}"/>
                  </a:ext>
                </a:extLst>
              </p:cNvPr>
              <p:cNvSpPr/>
              <p:nvPr/>
            </p:nvSpPr>
            <p:spPr>
              <a:xfrm>
                <a:off x="869269" y="4378405"/>
                <a:ext cx="3662779" cy="510973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/>
                  <a:t>STMCube</a:t>
                </a:r>
                <a:r>
                  <a:rPr lang="fr-FR" dirty="0"/>
                  <a:t> USB HAL</a:t>
                </a:r>
              </a:p>
            </p:txBody>
          </p:sp>
        </p:grp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A9E47E28-9A5B-41ED-97DE-CA8BD3AC50EF}"/>
                </a:ext>
              </a:extLst>
            </p:cNvPr>
            <p:cNvSpPr txBox="1"/>
            <p:nvPr/>
          </p:nvSpPr>
          <p:spPr>
            <a:xfrm>
              <a:off x="2735693" y="3503436"/>
              <a:ext cx="15078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USB LINK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5533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9DED7B-1C4A-4732-B816-26CEE88B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2489"/>
          </a:xfrm>
        </p:spPr>
        <p:txBody>
          <a:bodyPr/>
          <a:lstStyle/>
          <a:p>
            <a:pPr algn="ctr"/>
            <a:r>
              <a:rPr lang="fr-FR" dirty="0"/>
              <a:t>System design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BCC7F5F-D065-4FC9-B6AE-3CA4B0B7AA2B}"/>
              </a:ext>
            </a:extLst>
          </p:cNvPr>
          <p:cNvSpPr txBox="1"/>
          <p:nvPr/>
        </p:nvSpPr>
        <p:spPr>
          <a:xfrm>
            <a:off x="5557421" y="1586043"/>
            <a:ext cx="630506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45F786"/>
                </a:solidFill>
              </a:rPr>
              <a:t>The GUI </a:t>
            </a:r>
            <a:r>
              <a:rPr lang="fr-FR" sz="2400" dirty="0" err="1">
                <a:solidFill>
                  <a:srgbClr val="45F786"/>
                </a:solidFill>
              </a:rPr>
              <a:t>allows</a:t>
            </a:r>
            <a:r>
              <a:rPr lang="fr-FR" sz="2400" dirty="0">
                <a:solidFill>
                  <a:srgbClr val="45F786"/>
                </a:solidFill>
              </a:rPr>
              <a:t> to test communication </a:t>
            </a:r>
            <a:r>
              <a:rPr lang="fr-FR" sz="2400" dirty="0" err="1">
                <a:solidFill>
                  <a:srgbClr val="45F786"/>
                </a:solidFill>
              </a:rPr>
              <a:t>with</a:t>
            </a:r>
            <a:r>
              <a:rPr lang="fr-FR" sz="2400" dirty="0">
                <a:solidFill>
                  <a:srgbClr val="45F786"/>
                </a:solidFill>
              </a:rPr>
              <a:t> the </a:t>
            </a:r>
            <a:r>
              <a:rPr lang="fr-FR" sz="2400" dirty="0" err="1">
                <a:solidFill>
                  <a:srgbClr val="45F786"/>
                </a:solidFill>
              </a:rPr>
              <a:t>device</a:t>
            </a:r>
            <a:r>
              <a:rPr lang="fr-FR" sz="2400" dirty="0">
                <a:solidFill>
                  <a:srgbClr val="45F786"/>
                </a:solidFill>
              </a:rPr>
              <a:t> </a:t>
            </a:r>
            <a:r>
              <a:rPr lang="fr-FR" sz="2400" dirty="0" err="1">
                <a:solidFill>
                  <a:srgbClr val="45F786"/>
                </a:solidFill>
              </a:rPr>
              <a:t>throuh</a:t>
            </a:r>
            <a:r>
              <a:rPr lang="fr-FR" sz="2400" dirty="0">
                <a:solidFill>
                  <a:srgbClr val="45F786"/>
                </a:solidFill>
              </a:rPr>
              <a:t> the </a:t>
            </a:r>
            <a:r>
              <a:rPr lang="fr-FR" sz="2400" dirty="0" err="1">
                <a:solidFill>
                  <a:srgbClr val="45F786"/>
                </a:solidFill>
              </a:rPr>
              <a:t>library</a:t>
            </a:r>
            <a:endParaRPr lang="fr-FR" sz="2400" dirty="0">
              <a:solidFill>
                <a:srgbClr val="45F78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45F786"/>
                </a:solidFill>
              </a:rPr>
              <a:t>The </a:t>
            </a:r>
            <a:r>
              <a:rPr lang="fr-FR" sz="2400" dirty="0" err="1">
                <a:solidFill>
                  <a:srgbClr val="45F786"/>
                </a:solidFill>
              </a:rPr>
              <a:t>library</a:t>
            </a:r>
            <a:r>
              <a:rPr lang="fr-FR" sz="2400" dirty="0">
                <a:solidFill>
                  <a:srgbClr val="45F786"/>
                </a:solidFill>
              </a:rPr>
              <a:t> </a:t>
            </a:r>
            <a:r>
              <a:rPr lang="fr-FR" sz="2400" dirty="0" err="1">
                <a:solidFill>
                  <a:srgbClr val="45F786"/>
                </a:solidFill>
              </a:rPr>
              <a:t>implement</a:t>
            </a:r>
            <a:r>
              <a:rPr lang="fr-FR" sz="2400" dirty="0">
                <a:solidFill>
                  <a:srgbClr val="45F786"/>
                </a:solidFill>
              </a:rPr>
              <a:t> a simple protocole (</a:t>
            </a:r>
            <a:r>
              <a:rPr lang="fr-FR" sz="2400" dirty="0" err="1">
                <a:solidFill>
                  <a:srgbClr val="45F786"/>
                </a:solidFill>
              </a:rPr>
              <a:t>register</a:t>
            </a:r>
            <a:r>
              <a:rPr lang="fr-FR" sz="2400" dirty="0">
                <a:solidFill>
                  <a:srgbClr val="45F786"/>
                </a:solidFill>
              </a:rPr>
              <a:t> R/W). </a:t>
            </a:r>
            <a:r>
              <a:rPr lang="fr-FR" sz="2400" dirty="0" err="1">
                <a:solidFill>
                  <a:srgbClr val="45F786"/>
                </a:solidFill>
              </a:rPr>
              <a:t>Coded</a:t>
            </a:r>
            <a:r>
              <a:rPr lang="fr-FR" sz="2400" dirty="0">
                <a:solidFill>
                  <a:srgbClr val="45F786"/>
                </a:solidFill>
              </a:rPr>
              <a:t> in 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srgbClr val="45F786"/>
                </a:solidFill>
              </a:rPr>
              <a:t>Wrapper</a:t>
            </a:r>
            <a:r>
              <a:rPr lang="fr-FR" sz="2400" dirty="0">
                <a:solidFill>
                  <a:srgbClr val="45F786"/>
                </a:solidFill>
              </a:rPr>
              <a:t> </a:t>
            </a:r>
            <a:r>
              <a:rPr lang="fr-FR" sz="2400" dirty="0" err="1">
                <a:solidFill>
                  <a:srgbClr val="45F786"/>
                </a:solidFill>
              </a:rPr>
              <a:t>allows</a:t>
            </a:r>
            <a:r>
              <a:rPr lang="fr-FR" sz="2400" dirty="0">
                <a:solidFill>
                  <a:srgbClr val="45F786"/>
                </a:solidFill>
              </a:rPr>
              <a:t> </a:t>
            </a:r>
            <a:r>
              <a:rPr lang="fr-FR" sz="2400" dirty="0" err="1">
                <a:solidFill>
                  <a:srgbClr val="45F786"/>
                </a:solidFill>
              </a:rPr>
              <a:t>integration</a:t>
            </a:r>
            <a:r>
              <a:rPr lang="fr-FR" sz="2400" dirty="0">
                <a:solidFill>
                  <a:srgbClr val="45F786"/>
                </a:solidFill>
              </a:rPr>
              <a:t> </a:t>
            </a:r>
            <a:r>
              <a:rPr lang="fr-FR" sz="2400" dirty="0" err="1">
                <a:solidFill>
                  <a:srgbClr val="45F786"/>
                </a:solidFill>
              </a:rPr>
              <a:t>with</a:t>
            </a:r>
            <a:r>
              <a:rPr lang="fr-FR" sz="2400" dirty="0">
                <a:solidFill>
                  <a:srgbClr val="45F786"/>
                </a:solidFill>
              </a:rPr>
              <a:t> the final application.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45F786"/>
                </a:solidFill>
              </a:rPr>
              <a:t>The </a:t>
            </a:r>
            <a:r>
              <a:rPr lang="fr-FR" sz="2400" dirty="0" err="1">
                <a:solidFill>
                  <a:srgbClr val="45F786"/>
                </a:solidFill>
              </a:rPr>
              <a:t>device</a:t>
            </a:r>
            <a:r>
              <a:rPr lang="fr-FR" sz="2400" dirty="0">
                <a:solidFill>
                  <a:srgbClr val="45F786"/>
                </a:solidFill>
              </a:rPr>
              <a:t> </a:t>
            </a:r>
            <a:r>
              <a:rPr lang="fr-FR" sz="2400" dirty="0" err="1">
                <a:solidFill>
                  <a:srgbClr val="45F786"/>
                </a:solidFill>
              </a:rPr>
              <a:t>is</a:t>
            </a:r>
            <a:r>
              <a:rPr lang="fr-FR" sz="2400" dirty="0">
                <a:solidFill>
                  <a:srgbClr val="45F786"/>
                </a:solidFill>
              </a:rPr>
              <a:t> a non </a:t>
            </a:r>
            <a:r>
              <a:rPr lang="fr-FR" sz="2400" dirty="0" err="1">
                <a:solidFill>
                  <a:srgbClr val="45F786"/>
                </a:solidFill>
              </a:rPr>
              <a:t>modified</a:t>
            </a:r>
            <a:r>
              <a:rPr lang="fr-FR" sz="2400" dirty="0">
                <a:solidFill>
                  <a:srgbClr val="45F786"/>
                </a:solidFill>
              </a:rPr>
              <a:t> STM32 </a:t>
            </a:r>
            <a:r>
              <a:rPr lang="fr-FR" sz="2400" dirty="0" err="1">
                <a:solidFill>
                  <a:srgbClr val="45F786"/>
                </a:solidFill>
              </a:rPr>
              <a:t>Nucleo</a:t>
            </a:r>
            <a:r>
              <a:rPr lang="fr-FR" sz="2400" dirty="0">
                <a:solidFill>
                  <a:srgbClr val="45F786"/>
                </a:solidFill>
              </a:rPr>
              <a:t> F439ZI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srgbClr val="45F786"/>
                </a:solidFill>
              </a:rPr>
              <a:t>We</a:t>
            </a:r>
            <a:r>
              <a:rPr lang="fr-FR" sz="2400" dirty="0">
                <a:solidFill>
                  <a:srgbClr val="45F786"/>
                </a:solidFill>
              </a:rPr>
              <a:t> use the USB </a:t>
            </a:r>
            <a:r>
              <a:rPr lang="fr-FR" sz="2400" dirty="0" err="1">
                <a:solidFill>
                  <a:srgbClr val="45F786"/>
                </a:solidFill>
              </a:rPr>
              <a:t>available</a:t>
            </a:r>
            <a:r>
              <a:rPr lang="fr-FR" sz="2400" dirty="0">
                <a:solidFill>
                  <a:srgbClr val="45F786"/>
                </a:solidFill>
              </a:rPr>
              <a:t> interface for </a:t>
            </a:r>
            <a:r>
              <a:rPr lang="fr-FR" sz="2400" dirty="0" err="1">
                <a:solidFill>
                  <a:srgbClr val="45F786"/>
                </a:solidFill>
              </a:rPr>
              <a:t>both</a:t>
            </a:r>
            <a:r>
              <a:rPr lang="fr-FR" sz="2400" dirty="0">
                <a:solidFill>
                  <a:srgbClr val="45F786"/>
                </a:solidFill>
              </a:rPr>
              <a:t> </a:t>
            </a:r>
            <a:r>
              <a:rPr lang="fr-FR" sz="2400" dirty="0" err="1">
                <a:solidFill>
                  <a:srgbClr val="45F786"/>
                </a:solidFill>
              </a:rPr>
              <a:t>tablet</a:t>
            </a:r>
            <a:r>
              <a:rPr lang="fr-FR" sz="2400" dirty="0">
                <a:solidFill>
                  <a:srgbClr val="45F786"/>
                </a:solidFill>
              </a:rPr>
              <a:t> and </a:t>
            </a:r>
            <a:r>
              <a:rPr lang="fr-FR" sz="2400" dirty="0" err="1">
                <a:solidFill>
                  <a:srgbClr val="45F786"/>
                </a:solidFill>
              </a:rPr>
              <a:t>device</a:t>
            </a:r>
            <a:r>
              <a:rPr lang="fr-FR" sz="2400" dirty="0">
                <a:solidFill>
                  <a:srgbClr val="45F786"/>
                </a:solidFill>
              </a:rPr>
              <a:t>.</a:t>
            </a:r>
          </a:p>
        </p:txBody>
      </p:sp>
      <p:sp>
        <p:nvSpPr>
          <p:cNvPr id="14" name="Espace réservé de la date 13">
            <a:extLst>
              <a:ext uri="{FF2B5EF4-FFF2-40B4-BE49-F238E27FC236}">
                <a16:creationId xmlns:a16="http://schemas.microsoft.com/office/drawing/2014/main" id="{079AAEAD-C254-4C0C-A2C6-66CA3FF78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3B8260A1-679A-4708-81AD-3965C3BA5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A0990903-AFF0-4626-B81D-D94235A9513D}"/>
              </a:ext>
            </a:extLst>
          </p:cNvPr>
          <p:cNvGrpSpPr/>
          <p:nvPr/>
        </p:nvGrpSpPr>
        <p:grpSpPr>
          <a:xfrm>
            <a:off x="763480" y="1438183"/>
            <a:ext cx="3799642" cy="1713390"/>
            <a:chOff x="763480" y="1438183"/>
            <a:chExt cx="3799642" cy="171339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2EB4EFC-7E74-47C6-8A1A-3810B0DE5B12}"/>
                </a:ext>
              </a:extLst>
            </p:cNvPr>
            <p:cNvSpPr/>
            <p:nvPr/>
          </p:nvSpPr>
          <p:spPr>
            <a:xfrm>
              <a:off x="763480" y="1438183"/>
              <a:ext cx="3799642" cy="171339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2A02591-47E8-42D9-A779-CF189DE401B5}"/>
                </a:ext>
              </a:extLst>
            </p:cNvPr>
            <p:cNvSpPr/>
            <p:nvPr/>
          </p:nvSpPr>
          <p:spPr>
            <a:xfrm>
              <a:off x="838200" y="1586044"/>
              <a:ext cx="3662777" cy="6156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Androit</a:t>
              </a:r>
              <a:r>
                <a:rPr lang="fr-FR" dirty="0"/>
                <a:t> </a:t>
              </a:r>
              <a:r>
                <a:rPr lang="fr-FR" dirty="0" err="1"/>
                <a:t>tablet</a:t>
              </a:r>
              <a:endParaRPr lang="fr-FR" dirty="0"/>
            </a:p>
            <a:p>
              <a:pPr algn="ctr"/>
              <a:r>
                <a:rPr lang="fr-FR" dirty="0"/>
                <a:t>Samsung Galaxy Tab 10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EF85A0E-CB3A-44F2-A3D5-CB3C4612B1A1}"/>
                </a:ext>
              </a:extLst>
            </p:cNvPr>
            <p:cNvSpPr/>
            <p:nvPr/>
          </p:nvSpPr>
          <p:spPr>
            <a:xfrm>
              <a:off x="838198" y="2236880"/>
              <a:ext cx="3662779" cy="33183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GUI 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CE59020-DA7E-4AB5-AD30-84D5E836E6F5}"/>
                </a:ext>
              </a:extLst>
            </p:cNvPr>
            <p:cNvSpPr/>
            <p:nvPr/>
          </p:nvSpPr>
          <p:spPr>
            <a:xfrm>
              <a:off x="838198" y="2603932"/>
              <a:ext cx="3662779" cy="51097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 </a:t>
              </a:r>
              <a:r>
                <a:rPr lang="fr-FR" dirty="0" err="1"/>
                <a:t>Wrapped</a:t>
              </a:r>
              <a:r>
                <a:rPr lang="fr-FR" dirty="0"/>
                <a:t> </a:t>
              </a:r>
              <a:r>
                <a:rPr lang="fr-FR" dirty="0" err="1"/>
                <a:t>library</a:t>
              </a:r>
              <a:r>
                <a:rPr lang="fr-FR" dirty="0"/>
                <a:t> </a:t>
              </a:r>
            </a:p>
            <a:p>
              <a:pPr algn="ctr"/>
              <a:r>
                <a:rPr lang="fr-FR" dirty="0" err="1"/>
                <a:t>Coded</a:t>
              </a:r>
              <a:r>
                <a:rPr lang="fr-FR" dirty="0"/>
                <a:t> in C</a:t>
              </a: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46331B3B-2851-4B9C-A4B0-FEC577B1B8BE}"/>
              </a:ext>
            </a:extLst>
          </p:cNvPr>
          <p:cNvGrpSpPr/>
          <p:nvPr/>
        </p:nvGrpSpPr>
        <p:grpSpPr>
          <a:xfrm>
            <a:off x="763480" y="4224631"/>
            <a:ext cx="3799642" cy="1793290"/>
            <a:chOff x="838198" y="4296792"/>
            <a:chExt cx="3724924" cy="179329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6844D3E-23C2-4E31-85EA-43D9094505D1}"/>
                </a:ext>
              </a:extLst>
            </p:cNvPr>
            <p:cNvSpPr/>
            <p:nvPr/>
          </p:nvSpPr>
          <p:spPr>
            <a:xfrm>
              <a:off x="838198" y="4296792"/>
              <a:ext cx="3724924" cy="179329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1508F61-BB9A-4996-8437-898B38887796}"/>
                </a:ext>
              </a:extLst>
            </p:cNvPr>
            <p:cNvSpPr/>
            <p:nvPr/>
          </p:nvSpPr>
          <p:spPr>
            <a:xfrm>
              <a:off x="869271" y="5409360"/>
              <a:ext cx="3662777" cy="6156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STM 32 </a:t>
              </a:r>
              <a:r>
                <a:rPr lang="fr-FR" dirty="0" err="1"/>
                <a:t>Nucleo</a:t>
              </a:r>
              <a:endParaRPr lang="fr-FR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3F13D6-1B26-4FF6-8DA1-845F57153828}"/>
                </a:ext>
              </a:extLst>
            </p:cNvPr>
            <p:cNvSpPr/>
            <p:nvPr/>
          </p:nvSpPr>
          <p:spPr>
            <a:xfrm>
              <a:off x="869269" y="4952732"/>
              <a:ext cx="3662779" cy="37326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Application  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CC22E25-BB26-4720-82B7-52950C940033}"/>
                </a:ext>
              </a:extLst>
            </p:cNvPr>
            <p:cNvSpPr/>
            <p:nvPr/>
          </p:nvSpPr>
          <p:spPr>
            <a:xfrm>
              <a:off x="869269" y="4378405"/>
              <a:ext cx="3662779" cy="51097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STMCube</a:t>
              </a:r>
              <a:r>
                <a:rPr lang="fr-FR" dirty="0"/>
                <a:t> USB HAL</a:t>
              </a:r>
            </a:p>
          </p:txBody>
        </p:sp>
      </p:grp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D9C4962-5C7B-4F8A-828B-239A39F32FDF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663301" y="3151573"/>
            <a:ext cx="0" cy="10730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8C1FE73F-79A3-441F-B524-CFAD9205AA3A}"/>
              </a:ext>
            </a:extLst>
          </p:cNvPr>
          <p:cNvSpPr txBox="1"/>
          <p:nvPr/>
        </p:nvSpPr>
        <p:spPr>
          <a:xfrm>
            <a:off x="2735693" y="3503436"/>
            <a:ext cx="1507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USB LINK</a:t>
            </a:r>
          </a:p>
        </p:txBody>
      </p:sp>
    </p:spTree>
    <p:extLst>
      <p:ext uri="{BB962C8B-B14F-4D97-AF65-F5344CB8AC3E}">
        <p14:creationId xmlns:p14="http://schemas.microsoft.com/office/powerpoint/2010/main" val="3703574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81A9C9-25D7-4E0C-8AC9-81EE3D9A9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Design </a:t>
            </a:r>
            <a:r>
              <a:rPr lang="fr-FR" dirty="0" err="1"/>
              <a:t>Presentation</a:t>
            </a:r>
            <a:r>
              <a:rPr lang="fr-FR" dirty="0"/>
              <a:t> : about the Mobile 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A95F10-97A3-42BC-AF36-D03122487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3200" dirty="0"/>
              <a:t>Mobile application, not </a:t>
            </a:r>
            <a:r>
              <a:rPr lang="fr-FR" sz="3200" dirty="0" err="1"/>
              <a:t>webapp</a:t>
            </a:r>
            <a:endParaRPr lang="fr-FR" sz="3200" dirty="0"/>
          </a:p>
          <a:p>
            <a:r>
              <a:rPr lang="fr-FR" dirty="0" err="1"/>
              <a:t>Developped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Visual </a:t>
            </a:r>
            <a:r>
              <a:rPr lang="fr-FR" dirty="0" err="1"/>
              <a:t>studion</a:t>
            </a:r>
            <a:r>
              <a:rPr lang="fr-FR" dirty="0"/>
              <a:t> 2017</a:t>
            </a:r>
          </a:p>
          <a:p>
            <a:r>
              <a:rPr lang="fr-FR" dirty="0" err="1"/>
              <a:t>Using</a:t>
            </a:r>
            <a:r>
              <a:rPr lang="fr-FR" dirty="0"/>
              <a:t> Microsoft Xamarin (C#)</a:t>
            </a:r>
          </a:p>
          <a:p>
            <a:r>
              <a:rPr lang="fr-FR" dirty="0" err="1"/>
              <a:t>Used</a:t>
            </a:r>
            <a:r>
              <a:rPr lang="fr-FR" dirty="0"/>
              <a:t> the </a:t>
            </a:r>
            <a:r>
              <a:rPr lang="fr-FR" dirty="0" err="1"/>
              <a:t>sub</a:t>
            </a:r>
            <a:r>
              <a:rPr lang="fr-FR" dirty="0"/>
              <a:t> component </a:t>
            </a:r>
            <a:r>
              <a:rPr lang="fr-FR" dirty="0" err="1"/>
              <a:t>Xamarin.forms</a:t>
            </a:r>
            <a:endParaRPr lang="fr-FR" dirty="0"/>
          </a:p>
          <a:p>
            <a:r>
              <a:rPr lang="fr-FR" dirty="0"/>
              <a:t>Library </a:t>
            </a:r>
            <a:r>
              <a:rPr lang="fr-FR" dirty="0" err="1"/>
              <a:t>integration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Swig</a:t>
            </a:r>
            <a:r>
              <a:rPr lang="fr-FR" dirty="0"/>
              <a:t> : (</a:t>
            </a:r>
            <a:r>
              <a:rPr lang="fr-FR" dirty="0" err="1"/>
              <a:t>generate</a:t>
            </a:r>
            <a:r>
              <a:rPr lang="fr-FR" dirty="0"/>
              <a:t> C# </a:t>
            </a:r>
            <a:r>
              <a:rPr lang="fr-FR" dirty="0" err="1"/>
              <a:t>wrapper</a:t>
            </a:r>
            <a:r>
              <a:rPr lang="fr-FR" dirty="0"/>
              <a:t>).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C1FB33E-0C46-4E2D-878E-0A32388ED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440E6FAB-4D43-403A-900F-7B3FF632D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507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DB9750-0181-451C-A4AA-2FD8A5176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Design </a:t>
            </a:r>
            <a:r>
              <a:rPr lang="fr-FR" dirty="0" err="1"/>
              <a:t>Presentation</a:t>
            </a:r>
            <a:r>
              <a:rPr lang="fr-FR" dirty="0"/>
              <a:t> : the </a:t>
            </a:r>
            <a:r>
              <a:rPr lang="fr-FR" dirty="0" err="1"/>
              <a:t>library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AA6C19-0017-4A84-BEDD-8FCCE3079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Developped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 </a:t>
            </a:r>
            <a:r>
              <a:rPr lang="fr-FR" dirty="0" err="1"/>
              <a:t>only</a:t>
            </a:r>
            <a:r>
              <a:rPr lang="fr-FR" dirty="0"/>
              <a:t>.</a:t>
            </a:r>
          </a:p>
          <a:p>
            <a:r>
              <a:rPr lang="fr-FR" dirty="0"/>
              <a:t>Multi-platform compatibility (linux, </a:t>
            </a:r>
            <a:r>
              <a:rPr lang="fr-FR" dirty="0" err="1"/>
              <a:t>windows</a:t>
            </a:r>
            <a:r>
              <a:rPr lang="fr-FR" dirty="0"/>
              <a:t>)</a:t>
            </a:r>
          </a:p>
          <a:p>
            <a:r>
              <a:rPr lang="fr-FR" dirty="0" err="1"/>
              <a:t>Developped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QtCreator</a:t>
            </a:r>
            <a:r>
              <a:rPr lang="fr-FR" dirty="0"/>
              <a:t> (PC) and Visual Studio </a:t>
            </a:r>
            <a:r>
              <a:rPr lang="fr-FR"/>
              <a:t>2017 (</a:t>
            </a:r>
            <a:r>
              <a:rPr lang="fr-FR" dirty="0"/>
              <a:t>A</a:t>
            </a:r>
            <a:r>
              <a:rPr lang="fr-FR"/>
              <a:t>ndroid</a:t>
            </a:r>
            <a:r>
              <a:rPr lang="fr-FR" dirty="0"/>
              <a:t>).</a:t>
            </a:r>
          </a:p>
          <a:p>
            <a:r>
              <a:rPr lang="fr-FR" dirty="0"/>
              <a:t>Standard calls are </a:t>
            </a:r>
            <a:r>
              <a:rPr lang="fr-FR" dirty="0" err="1"/>
              <a:t>used</a:t>
            </a:r>
            <a:r>
              <a:rPr lang="fr-FR" dirty="0"/>
              <a:t> for </a:t>
            </a:r>
            <a:r>
              <a:rPr lang="fr-FR" dirty="0" err="1"/>
              <a:t>device</a:t>
            </a:r>
            <a:r>
              <a:rPr lang="fr-FR" dirty="0"/>
              <a:t> </a:t>
            </a:r>
            <a:r>
              <a:rPr lang="fr-FR" dirty="0" err="1"/>
              <a:t>access</a:t>
            </a:r>
            <a:r>
              <a:rPr lang="fr-FR" dirty="0"/>
              <a:t>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96D43923-AE62-4680-9421-8F96E8613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B5B251-00C7-40D6-95A1-00306519F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391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7AE339B7882D448F35BDC8DA9F6EF2" ma:contentTypeVersion="2" ma:contentTypeDescription="Crée un document." ma:contentTypeScope="" ma:versionID="15d29cb1ab251104f0a626d9a79228f5">
  <xsd:schema xmlns:xsd="http://www.w3.org/2001/XMLSchema" xmlns:xs="http://www.w3.org/2001/XMLSchema" xmlns:p="http://schemas.microsoft.com/office/2006/metadata/properties" xmlns:ns2="6bbf22c1-136e-41b0-a9c4-08dc8f513aff" targetNamespace="http://schemas.microsoft.com/office/2006/metadata/properties" ma:root="true" ma:fieldsID="1402245cf9aa1487a3cafad72beaf1fa" ns2:_="">
    <xsd:import namespace="6bbf22c1-136e-41b0-a9c4-08dc8f513a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bf22c1-136e-41b0-a9c4-08dc8f513a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C8C9CD7-EE5A-4140-B442-40EE72C1F6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01510D-5DFD-4629-A048-3AFBCCD54C0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B9A97CE-4A02-4A98-852D-AD07503102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bf22c1-136e-41b0-a9c4-08dc8f513a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889</Words>
  <Application>Microsoft Office PowerPoint</Application>
  <PresentationFormat>Grand écran</PresentationFormat>
  <Paragraphs>163</Paragraphs>
  <Slides>15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Arial</vt:lpstr>
      <vt:lpstr>Calibri</vt:lpstr>
      <vt:lpstr>Lato</vt:lpstr>
      <vt:lpstr>Oswald</vt:lpstr>
      <vt:lpstr>Times New Roman</vt:lpstr>
      <vt:lpstr>Office Theme</vt:lpstr>
      <vt:lpstr>Custom Design</vt:lpstr>
      <vt:lpstr>Présentation PowerPoint</vt:lpstr>
      <vt:lpstr>Présentation PowerPoint</vt:lpstr>
      <vt:lpstr>Présentation : CIO systèmes Embarqués</vt:lpstr>
      <vt:lpstr>Présentation PowerPoint</vt:lpstr>
      <vt:lpstr>Requirements : context</vt:lpstr>
      <vt:lpstr>Requirements : Software requirements</vt:lpstr>
      <vt:lpstr>System design Presentation</vt:lpstr>
      <vt:lpstr>Design Presentation : about the Mobile Application</vt:lpstr>
      <vt:lpstr>Design Presentation : the library</vt:lpstr>
      <vt:lpstr>Design Presentation : about the device</vt:lpstr>
      <vt:lpstr>What’s already done ?</vt:lpstr>
      <vt:lpstr>So what’s missing ?</vt:lpstr>
      <vt:lpstr>Developpement process : material &amp; software</vt:lpstr>
      <vt:lpstr>Développement process : delivery </vt:lpstr>
      <vt:lpstr>Développement process : 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ridhofrahmann</dc:creator>
  <cp:lastModifiedBy>Selso LIBERADO</cp:lastModifiedBy>
  <cp:revision>62</cp:revision>
  <dcterms:created xsi:type="dcterms:W3CDTF">2019-09-19T08:47:11Z</dcterms:created>
  <dcterms:modified xsi:type="dcterms:W3CDTF">2020-12-02T19:09:57Z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0x010100DC7AE339B7882D448F35BDC8DA9F6EF2</vt:lpwstr>
  </property>
</Properties>
</file>