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56" r:id="rId6"/>
    <p:sldId id="26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40E3A8-9079-4A64-A856-A16131DBD68B}">
          <p14:sldIdLst>
            <p14:sldId id="256"/>
            <p14:sldId id="260"/>
            <p14:sldId id="271"/>
            <p14:sldId id="272"/>
            <p14:sldId id="273"/>
          </p14:sldIdLst>
        </p14:section>
        <p14:section name="Rappel des objectifs" id="{B9A24E64-24C5-4157-A55D-C2DDE76D8279}">
          <p14:sldIdLst>
            <p14:sldId id="274"/>
            <p14:sldId id="275"/>
            <p14:sldId id="276"/>
          </p14:sldIdLst>
        </p14:section>
        <p14:section name="Travaux à réaliser" id="{420BE47E-F024-4614-B0B2-FB8CF1FB3834}">
          <p14:sldIdLst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786"/>
    <a:srgbClr val="E14192"/>
    <a:srgbClr val="000A60"/>
    <a:srgbClr val="000326"/>
    <a:srgbClr val="1C234A"/>
    <a:srgbClr val="1462CC"/>
    <a:srgbClr val="100630"/>
    <a:srgbClr val="571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825-6362-463A-BCE4-E65CAB76645C}" v="8" dt="2020-05-24T22:08:2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6370" autoAdjust="0"/>
  </p:normalViewPr>
  <p:slideViewPr>
    <p:cSldViewPr snapToGrid="0" showGuides="1">
      <p:cViewPr varScale="1">
        <p:scale>
          <a:sx n="86" d="100"/>
          <a:sy n="86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so LIBERADO" userId="0c6b3b7f20f1f983" providerId="LiveId" clId="{166D1825-6362-463A-BCE4-E65CAB76645C}"/>
    <pc:docChg chg="undo custSel addSld delSld modSld addSection delSection modSection">
      <pc:chgData name="Selso LIBERADO" userId="0c6b3b7f20f1f983" providerId="LiveId" clId="{166D1825-6362-463A-BCE4-E65CAB76645C}" dt="2020-05-24T22:16:28.940" v="4760" actId="27636"/>
      <pc:docMkLst>
        <pc:docMk/>
      </pc:docMkLst>
      <pc:sldChg chg="modSp mod">
        <pc:chgData name="Selso LIBERADO" userId="0c6b3b7f20f1f983" providerId="LiveId" clId="{166D1825-6362-463A-BCE4-E65CAB76645C}" dt="2020-05-24T21:53:45.264" v="2310" actId="20577"/>
        <pc:sldMkLst>
          <pc:docMk/>
          <pc:sldMk cId="150648620" sldId="256"/>
        </pc:sldMkLst>
        <pc:spChg chg="mod">
          <ac:chgData name="Selso LIBERADO" userId="0c6b3b7f20f1f983" providerId="LiveId" clId="{166D1825-6362-463A-BCE4-E65CAB76645C}" dt="2020-05-24T21:53:45.264" v="2310" actId="20577"/>
          <ac:spMkLst>
            <pc:docMk/>
            <pc:sldMk cId="150648620" sldId="256"/>
            <ac:spMk id="7" creationId="{8B2869C7-43E1-4ABF-9DE9-12C3497C71B0}"/>
          </ac:spMkLst>
        </pc:spChg>
      </pc:sldChg>
      <pc:sldChg chg="del">
        <pc:chgData name="Selso LIBERADO" userId="0c6b3b7f20f1f983" providerId="LiveId" clId="{166D1825-6362-463A-BCE4-E65CAB76645C}" dt="2020-05-24T21:33:49.508" v="12" actId="47"/>
        <pc:sldMkLst>
          <pc:docMk/>
          <pc:sldMk cId="1762503972" sldId="258"/>
        </pc:sldMkLst>
      </pc:sldChg>
      <pc:sldChg chg="modSp mod">
        <pc:chgData name="Selso LIBERADO" userId="0c6b3b7f20f1f983" providerId="LiveId" clId="{166D1825-6362-463A-BCE4-E65CAB76645C}" dt="2020-05-24T21:35:23.713" v="202" actId="20577"/>
        <pc:sldMkLst>
          <pc:docMk/>
          <pc:sldMk cId="919811321" sldId="260"/>
        </pc:sldMkLst>
        <pc:spChg chg="mod">
          <ac:chgData name="Selso LIBERADO" userId="0c6b3b7f20f1f983" providerId="LiveId" clId="{166D1825-6362-463A-BCE4-E65CAB76645C}" dt="2020-05-24T21:35:23.713" v="202" actId="20577"/>
          <ac:spMkLst>
            <pc:docMk/>
            <pc:sldMk cId="919811321" sldId="260"/>
            <ac:spMk id="11" creationId="{66989BF0-866A-4A57-8957-A2C7AC336A6C}"/>
          </ac:spMkLst>
        </pc:spChg>
      </pc:sldChg>
      <pc:sldChg chg="del">
        <pc:chgData name="Selso LIBERADO" userId="0c6b3b7f20f1f983" providerId="LiveId" clId="{166D1825-6362-463A-BCE4-E65CAB76645C}" dt="2020-05-24T21:33:31.633" v="3" actId="47"/>
        <pc:sldMkLst>
          <pc:docMk/>
          <pc:sldMk cId="937122068" sldId="263"/>
        </pc:sldMkLst>
      </pc:sldChg>
      <pc:sldChg chg="del">
        <pc:chgData name="Selso LIBERADO" userId="0c6b3b7f20f1f983" providerId="LiveId" clId="{166D1825-6362-463A-BCE4-E65CAB76645C}" dt="2020-05-24T21:33:50.994" v="13" actId="47"/>
        <pc:sldMkLst>
          <pc:docMk/>
          <pc:sldMk cId="4151507868" sldId="264"/>
        </pc:sldMkLst>
      </pc:sldChg>
      <pc:sldChg chg="del">
        <pc:chgData name="Selso LIBERADO" userId="0c6b3b7f20f1f983" providerId="LiveId" clId="{166D1825-6362-463A-BCE4-E65CAB76645C}" dt="2020-05-24T21:33:42.021" v="9" actId="47"/>
        <pc:sldMkLst>
          <pc:docMk/>
          <pc:sldMk cId="2716473951" sldId="265"/>
        </pc:sldMkLst>
      </pc:sldChg>
      <pc:sldChg chg="del">
        <pc:chgData name="Selso LIBERADO" userId="0c6b3b7f20f1f983" providerId="LiveId" clId="{166D1825-6362-463A-BCE4-E65CAB76645C}" dt="2020-05-24T21:33:40.692" v="8" actId="47"/>
        <pc:sldMkLst>
          <pc:docMk/>
          <pc:sldMk cId="1808983504" sldId="266"/>
        </pc:sldMkLst>
      </pc:sldChg>
      <pc:sldChg chg="del">
        <pc:chgData name="Selso LIBERADO" userId="0c6b3b7f20f1f983" providerId="LiveId" clId="{166D1825-6362-463A-BCE4-E65CAB76645C}" dt="2020-05-24T21:33:38.249" v="7" actId="47"/>
        <pc:sldMkLst>
          <pc:docMk/>
          <pc:sldMk cId="3703574379" sldId="267"/>
        </pc:sldMkLst>
      </pc:sldChg>
      <pc:sldChg chg="del">
        <pc:chgData name="Selso LIBERADO" userId="0c6b3b7f20f1f983" providerId="LiveId" clId="{166D1825-6362-463A-BCE4-E65CAB76645C}" dt="2020-05-24T21:33:36.919" v="6" actId="47"/>
        <pc:sldMkLst>
          <pc:docMk/>
          <pc:sldMk cId="477507768" sldId="268"/>
        </pc:sldMkLst>
      </pc:sldChg>
      <pc:sldChg chg="del">
        <pc:chgData name="Selso LIBERADO" userId="0c6b3b7f20f1f983" providerId="LiveId" clId="{166D1825-6362-463A-BCE4-E65CAB76645C}" dt="2020-05-24T21:33:34.449" v="5" actId="47"/>
        <pc:sldMkLst>
          <pc:docMk/>
          <pc:sldMk cId="3137391211" sldId="269"/>
        </pc:sldMkLst>
      </pc:sldChg>
      <pc:sldChg chg="del">
        <pc:chgData name="Selso LIBERADO" userId="0c6b3b7f20f1f983" providerId="LiveId" clId="{166D1825-6362-463A-BCE4-E65CAB76645C}" dt="2020-05-24T21:33:33.282" v="4" actId="47"/>
        <pc:sldMkLst>
          <pc:docMk/>
          <pc:sldMk cId="2623247035" sldId="270"/>
        </pc:sldMkLst>
      </pc:sldChg>
      <pc:sldChg chg="modSp add del mod">
        <pc:chgData name="Selso LIBERADO" userId="0c6b3b7f20f1f983" providerId="LiveId" clId="{166D1825-6362-463A-BCE4-E65CAB76645C}" dt="2020-05-24T21:45:57.298" v="1415" actId="27636"/>
        <pc:sldMkLst>
          <pc:docMk/>
          <pc:sldMk cId="955533244" sldId="271"/>
        </pc:sldMkLst>
        <pc:spChg chg="mod">
          <ac:chgData name="Selso LIBERADO" userId="0c6b3b7f20f1f983" providerId="LiveId" clId="{166D1825-6362-463A-BCE4-E65CAB76645C}" dt="2020-05-24T21:35:51.283" v="246" actId="20577"/>
          <ac:spMkLst>
            <pc:docMk/>
            <pc:sldMk cId="955533244" sldId="271"/>
            <ac:spMk id="2" creationId="{F0168372-9A5A-47C8-9DC3-B946BDB1E987}"/>
          </ac:spMkLst>
        </pc:spChg>
        <pc:spChg chg="mod">
          <ac:chgData name="Selso LIBERADO" userId="0c6b3b7f20f1f983" providerId="LiveId" clId="{166D1825-6362-463A-BCE4-E65CAB76645C}" dt="2020-05-24T21:45:57.298" v="1415" actId="27636"/>
          <ac:spMkLst>
            <pc:docMk/>
            <pc:sldMk cId="955533244" sldId="271"/>
            <ac:spMk id="3" creationId="{A9CA019B-E434-49E9-9694-A538B366CC8F}"/>
          </ac:spMkLst>
        </pc:spChg>
      </pc:sldChg>
      <pc:sldChg chg="del">
        <pc:chgData name="Selso LIBERADO" userId="0c6b3b7f20f1f983" providerId="LiveId" clId="{166D1825-6362-463A-BCE4-E65CAB76645C}" dt="2020-05-24T21:33:30.744" v="2" actId="47"/>
        <pc:sldMkLst>
          <pc:docMk/>
          <pc:sldMk cId="891215561" sldId="272"/>
        </pc:sldMkLst>
      </pc:sldChg>
      <pc:sldChg chg="modSp new mod">
        <pc:chgData name="Selso LIBERADO" userId="0c6b3b7f20f1f983" providerId="LiveId" clId="{166D1825-6362-463A-BCE4-E65CAB76645C}" dt="2020-05-24T21:50:09.892" v="1785" actId="20577"/>
        <pc:sldMkLst>
          <pc:docMk/>
          <pc:sldMk cId="3696290967" sldId="272"/>
        </pc:sldMkLst>
        <pc:spChg chg="mod">
          <ac:chgData name="Selso LIBERADO" userId="0c6b3b7f20f1f983" providerId="LiveId" clId="{166D1825-6362-463A-BCE4-E65CAB76645C}" dt="2020-05-24T21:46:17.029" v="1449" actId="20577"/>
          <ac:spMkLst>
            <pc:docMk/>
            <pc:sldMk cId="3696290967" sldId="272"/>
            <ac:spMk id="2" creationId="{2F65530D-F8E7-4638-97FE-C8569A57A983}"/>
          </ac:spMkLst>
        </pc:spChg>
        <pc:spChg chg="mod">
          <ac:chgData name="Selso LIBERADO" userId="0c6b3b7f20f1f983" providerId="LiveId" clId="{166D1825-6362-463A-BCE4-E65CAB76645C}" dt="2020-05-24T21:50:09.892" v="1785" actId="20577"/>
          <ac:spMkLst>
            <pc:docMk/>
            <pc:sldMk cId="3696290967" sldId="272"/>
            <ac:spMk id="3" creationId="{F9F2DB0E-2040-4943-9A67-6A8C6C91F4A7}"/>
          </ac:spMkLst>
        </pc:spChg>
      </pc:sldChg>
      <pc:sldChg chg="modSp new mod">
        <pc:chgData name="Selso LIBERADO" userId="0c6b3b7f20f1f983" providerId="LiveId" clId="{166D1825-6362-463A-BCE4-E65CAB76645C}" dt="2020-05-24T21:53:20.737" v="2252" actId="20577"/>
        <pc:sldMkLst>
          <pc:docMk/>
          <pc:sldMk cId="2582428666" sldId="273"/>
        </pc:sldMkLst>
        <pc:spChg chg="mod">
          <ac:chgData name="Selso LIBERADO" userId="0c6b3b7f20f1f983" providerId="LiveId" clId="{166D1825-6362-463A-BCE4-E65CAB76645C}" dt="2020-05-24T21:50:26.999" v="1821" actId="20577"/>
          <ac:spMkLst>
            <pc:docMk/>
            <pc:sldMk cId="2582428666" sldId="273"/>
            <ac:spMk id="2" creationId="{C2DEC4A6-FF0D-43BF-8A4E-6634C5137D05}"/>
          </ac:spMkLst>
        </pc:spChg>
        <pc:spChg chg="mod">
          <ac:chgData name="Selso LIBERADO" userId="0c6b3b7f20f1f983" providerId="LiveId" clId="{166D1825-6362-463A-BCE4-E65CAB76645C}" dt="2020-05-24T21:53:20.737" v="2252" actId="20577"/>
          <ac:spMkLst>
            <pc:docMk/>
            <pc:sldMk cId="2582428666" sldId="273"/>
            <ac:spMk id="3" creationId="{D5FC7CD8-8448-48D1-AD6C-B5CA6F742789}"/>
          </ac:spMkLst>
        </pc:spChg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3418896126" sldId="273"/>
        </pc:sldMkLst>
      </pc:sldChg>
      <pc:sldChg chg="modSp new mod">
        <pc:chgData name="Selso LIBERADO" userId="0c6b3b7f20f1f983" providerId="LiveId" clId="{166D1825-6362-463A-BCE4-E65CAB76645C}" dt="2020-05-24T22:05:52.190" v="3727" actId="20577"/>
        <pc:sldMkLst>
          <pc:docMk/>
          <pc:sldMk cId="1021593524" sldId="274"/>
        </pc:sldMkLst>
        <pc:spChg chg="mod">
          <ac:chgData name="Selso LIBERADO" userId="0c6b3b7f20f1f983" providerId="LiveId" clId="{166D1825-6362-463A-BCE4-E65CAB76645C}" dt="2020-05-24T21:56:41.773" v="2749" actId="20577"/>
          <ac:spMkLst>
            <pc:docMk/>
            <pc:sldMk cId="1021593524" sldId="274"/>
            <ac:spMk id="2" creationId="{CB5EBD13-D699-4A85-8232-27C28FDF012B}"/>
          </ac:spMkLst>
        </pc:spChg>
        <pc:spChg chg="mod">
          <ac:chgData name="Selso LIBERADO" userId="0c6b3b7f20f1f983" providerId="LiveId" clId="{166D1825-6362-463A-BCE4-E65CAB76645C}" dt="2020-05-24T22:05:52.190" v="3727" actId="20577"/>
          <ac:spMkLst>
            <pc:docMk/>
            <pc:sldMk cId="1021593524" sldId="274"/>
            <ac:spMk id="3" creationId="{AF44B658-D920-415F-9072-1380A8D5FD31}"/>
          </ac:spMkLst>
        </pc:spChg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1604601433" sldId="274"/>
        </pc:sldMkLst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3590216419" sldId="275"/>
        </pc:sldMkLst>
      </pc:sldChg>
      <pc:sldChg chg="modSp new mod">
        <pc:chgData name="Selso LIBERADO" userId="0c6b3b7f20f1f983" providerId="LiveId" clId="{166D1825-6362-463A-BCE4-E65CAB76645C}" dt="2020-05-24T21:58:52.639" v="3090" actId="20577"/>
        <pc:sldMkLst>
          <pc:docMk/>
          <pc:sldMk cId="3709644996" sldId="275"/>
        </pc:sldMkLst>
        <pc:spChg chg="mod">
          <ac:chgData name="Selso LIBERADO" userId="0c6b3b7f20f1f983" providerId="LiveId" clId="{166D1825-6362-463A-BCE4-E65CAB76645C}" dt="2020-05-24T21:57:53.528" v="2889"/>
          <ac:spMkLst>
            <pc:docMk/>
            <pc:sldMk cId="3709644996" sldId="275"/>
            <ac:spMk id="2" creationId="{3BFDEFE2-6ADF-4203-A0DF-E15F89E691BB}"/>
          </ac:spMkLst>
        </pc:spChg>
        <pc:spChg chg="mod">
          <ac:chgData name="Selso LIBERADO" userId="0c6b3b7f20f1f983" providerId="LiveId" clId="{166D1825-6362-463A-BCE4-E65CAB76645C}" dt="2020-05-24T21:58:52.639" v="3090" actId="20577"/>
          <ac:spMkLst>
            <pc:docMk/>
            <pc:sldMk cId="3709644996" sldId="275"/>
            <ac:spMk id="3" creationId="{CFD475B9-652F-4425-A8A1-AC7999A3C14B}"/>
          </ac:spMkLst>
        </pc:spChg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2275710629" sldId="276"/>
        </pc:sldMkLst>
      </pc:sldChg>
      <pc:sldChg chg="modSp new mod">
        <pc:chgData name="Selso LIBERADO" userId="0c6b3b7f20f1f983" providerId="LiveId" clId="{166D1825-6362-463A-BCE4-E65CAB76645C}" dt="2020-05-24T22:08:13.640" v="3859" actId="20577"/>
        <pc:sldMkLst>
          <pc:docMk/>
          <pc:sldMk cId="3040710446" sldId="276"/>
        </pc:sldMkLst>
        <pc:spChg chg="mod">
          <ac:chgData name="Selso LIBERADO" userId="0c6b3b7f20f1f983" providerId="LiveId" clId="{166D1825-6362-463A-BCE4-E65CAB76645C}" dt="2020-05-24T21:59:40.292" v="3094" actId="20577"/>
          <ac:spMkLst>
            <pc:docMk/>
            <pc:sldMk cId="3040710446" sldId="276"/>
            <ac:spMk id="2" creationId="{D0115533-AC9D-4A1D-BC35-E1D149A466DB}"/>
          </ac:spMkLst>
        </pc:spChg>
        <pc:spChg chg="mod">
          <ac:chgData name="Selso LIBERADO" userId="0c6b3b7f20f1f983" providerId="LiveId" clId="{166D1825-6362-463A-BCE4-E65CAB76645C}" dt="2020-05-24T22:08:13.640" v="3859" actId="20577"/>
          <ac:spMkLst>
            <pc:docMk/>
            <pc:sldMk cId="3040710446" sldId="276"/>
            <ac:spMk id="3" creationId="{62B112D5-0C0B-4E30-A254-CD8E980A616D}"/>
          </ac:spMkLst>
        </pc:spChg>
      </pc:sldChg>
      <pc:sldChg chg="del">
        <pc:chgData name="Selso LIBERADO" userId="0c6b3b7f20f1f983" providerId="LiveId" clId="{166D1825-6362-463A-BCE4-E65CAB76645C}" dt="2020-05-24T21:33:25.352" v="1" actId="47"/>
        <pc:sldMkLst>
          <pc:docMk/>
          <pc:sldMk cId="1000385614" sldId="277"/>
        </pc:sldMkLst>
      </pc:sldChg>
      <pc:sldChg chg="modSp new mod">
        <pc:chgData name="Selso LIBERADO" userId="0c6b3b7f20f1f983" providerId="LiveId" clId="{166D1825-6362-463A-BCE4-E65CAB76645C}" dt="2020-05-24T22:06:31.052" v="3779" actId="12"/>
        <pc:sldMkLst>
          <pc:docMk/>
          <pc:sldMk cId="3600468630" sldId="277"/>
        </pc:sldMkLst>
        <pc:spChg chg="mod">
          <ac:chgData name="Selso LIBERADO" userId="0c6b3b7f20f1f983" providerId="LiveId" clId="{166D1825-6362-463A-BCE4-E65CAB76645C}" dt="2020-05-24T22:06:13.038" v="3733" actId="20577"/>
          <ac:spMkLst>
            <pc:docMk/>
            <pc:sldMk cId="3600468630" sldId="277"/>
            <ac:spMk id="2" creationId="{568C1ED3-930F-4BAB-A5E1-2543B4188648}"/>
          </ac:spMkLst>
        </pc:spChg>
        <pc:spChg chg="mod">
          <ac:chgData name="Selso LIBERADO" userId="0c6b3b7f20f1f983" providerId="LiveId" clId="{166D1825-6362-463A-BCE4-E65CAB76645C}" dt="2020-05-24T22:06:31.052" v="3779" actId="12"/>
          <ac:spMkLst>
            <pc:docMk/>
            <pc:sldMk cId="3600468630" sldId="277"/>
            <ac:spMk id="3" creationId="{AB0066C7-5E85-434B-8082-BB0C31C73B71}"/>
          </ac:spMkLst>
        </pc:spChg>
      </pc:sldChg>
      <pc:sldChg chg="modSp new mod">
        <pc:chgData name="Selso LIBERADO" userId="0c6b3b7f20f1f983" providerId="LiveId" clId="{166D1825-6362-463A-BCE4-E65CAB76645C}" dt="2020-05-24T22:13:22.979" v="4185" actId="20577"/>
        <pc:sldMkLst>
          <pc:docMk/>
          <pc:sldMk cId="1543857344" sldId="278"/>
        </pc:sldMkLst>
        <pc:spChg chg="mod">
          <ac:chgData name="Selso LIBERADO" userId="0c6b3b7f20f1f983" providerId="LiveId" clId="{166D1825-6362-463A-BCE4-E65CAB76645C}" dt="2020-05-24T22:12:29.376" v="4013" actId="20577"/>
          <ac:spMkLst>
            <pc:docMk/>
            <pc:sldMk cId="1543857344" sldId="278"/>
            <ac:spMk id="2" creationId="{D63CCB17-2659-4C77-B06D-A0FAD4421591}"/>
          </ac:spMkLst>
        </pc:spChg>
        <pc:spChg chg="mod">
          <ac:chgData name="Selso LIBERADO" userId="0c6b3b7f20f1f983" providerId="LiveId" clId="{166D1825-6362-463A-BCE4-E65CAB76645C}" dt="2020-05-24T22:13:22.979" v="4185" actId="20577"/>
          <ac:spMkLst>
            <pc:docMk/>
            <pc:sldMk cId="1543857344" sldId="278"/>
            <ac:spMk id="3" creationId="{512E4E4B-899A-41AE-95AD-A6061D44D166}"/>
          </ac:spMkLst>
        </pc:spChg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2403175207" sldId="278"/>
        </pc:sldMkLst>
      </pc:sldChg>
      <pc:sldChg chg="modSp new mod">
        <pc:chgData name="Selso LIBERADO" userId="0c6b3b7f20f1f983" providerId="LiveId" clId="{166D1825-6362-463A-BCE4-E65CAB76645C}" dt="2020-05-24T22:16:28.940" v="4760" actId="27636"/>
        <pc:sldMkLst>
          <pc:docMk/>
          <pc:sldMk cId="685768642" sldId="279"/>
        </pc:sldMkLst>
        <pc:spChg chg="mod">
          <ac:chgData name="Selso LIBERADO" userId="0c6b3b7f20f1f983" providerId="LiveId" clId="{166D1825-6362-463A-BCE4-E65CAB76645C}" dt="2020-05-24T22:14:40.022" v="4459" actId="20577"/>
          <ac:spMkLst>
            <pc:docMk/>
            <pc:sldMk cId="685768642" sldId="279"/>
            <ac:spMk id="2" creationId="{80137CE7-28D3-49BD-ACFA-D04F4A3D933F}"/>
          </ac:spMkLst>
        </pc:spChg>
        <pc:spChg chg="mod">
          <ac:chgData name="Selso LIBERADO" userId="0c6b3b7f20f1f983" providerId="LiveId" clId="{166D1825-6362-463A-BCE4-E65CAB76645C}" dt="2020-05-24T22:16:28.940" v="4760" actId="27636"/>
          <ac:spMkLst>
            <pc:docMk/>
            <pc:sldMk cId="685768642" sldId="279"/>
            <ac:spMk id="3" creationId="{C949A6C6-4DF3-4FBE-AA31-B80C121DEF18}"/>
          </ac:spMkLst>
        </pc:spChg>
      </pc:sldChg>
      <pc:sldChg chg="del">
        <pc:chgData name="Selso LIBERADO" userId="0c6b3b7f20f1f983" providerId="LiveId" clId="{166D1825-6362-463A-BCE4-E65CAB76645C}" dt="2020-05-24T21:33:21.694" v="0" actId="47"/>
        <pc:sldMkLst>
          <pc:docMk/>
          <pc:sldMk cId="1134136217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8098-C4A3-4BCA-89EB-E40766D4218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E4C4-CDC0-4E2C-ADCC-B4EC893216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media-marketing-efficiency-promotion-report-mobile-phone-with-loudspeaker-data-graph_4102840.htm#page=5&amp;position=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https://www.freepik.com/free-vector/digital-marketing-landing-page_5467432.htm#page=1&amp;query=marketing&amp;position=8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https://www.freepik.com/free-vector/social-media-marketing-efficiency-promotion-report-mobile-phone-with-loudspeaker-data-graph_4102840.htm#page=5&amp;position=4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69B-ECB9-49D2-B6B9-8197A9A7A1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B486-7B1B-420E-8F3E-2A0F60900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DF81-E455-4BE4-8279-32C9552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F5B-15F6-44BC-86D2-A202496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F-03B5-437C-AD08-EDB0B3C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5BC-F637-416C-AEA4-13947759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1BCE-0743-4441-8680-7A9BB7A5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C7C-7DF2-4133-8778-5DB750D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3B1F-31AB-4A0A-A4CE-EC1180E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916-899C-474D-AAE1-CBC60A7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8604-644A-4140-99FF-BC23854C53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AE41A-320C-42AD-9735-0E24D3DF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44A0-9EE2-4997-B2A0-A15E6DF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717E-8FC9-4325-A445-339C230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266-91AE-41F1-976E-E55804A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123-64D5-46F7-9D3D-CB4D4938F6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0E70-412B-41AA-846A-BB7E13EC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0BDE-6806-4CFF-84F7-72E2F37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F680-4AE3-46BB-9DBA-ABE9E21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EEE-6D24-43E1-ACF9-5C31649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E0C-E287-4B70-8C10-3DD859E98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A9E-0632-450D-8394-511F84E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6598-6110-49C4-B2C2-792AF4E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1073-5DC8-430A-9A04-080B2F40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9279-FD31-4E6E-A51D-4E143E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968-B70D-475C-81BD-AEE462FA6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7A8B-A837-41EE-A212-4898AEB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D8A-D533-4BEF-959A-7F371F6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C5E-6E55-4B2E-8EA7-A878CBA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41A7-C61A-426A-86A5-A7B0138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D83-263C-4C11-9160-B7B55686A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DF-41E7-4334-BFD3-327D3F2E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313F-2A89-48E5-9FF3-380F8E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BB8-E20D-4308-93D0-48E48DA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359D-436D-4173-AE03-9D0ECD8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4D4F-9620-4A9E-B045-436F454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3A6-6BF8-410C-8985-D6F98241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1827-D6E9-42C3-B99A-506C7857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3A48-D6FE-41C6-BD95-7DF4F30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ECB8-1290-4D68-9B71-5B997A27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2485-9879-4B24-8E71-AC31B0D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8E83-70A6-4A9E-A383-E359E6C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5719-EB99-415D-95FF-29DE3D7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6D92-0065-49B0-859F-EB5D74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690-8044-4CAA-9CD2-4D7392A5C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302C-5FE4-47D1-AC91-B91C0115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2E73-C314-49EF-AB4F-87B68C8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ADC7-A72D-4F6B-A1BF-5FC16B6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D071-FCCC-4E5E-A6AF-497FE728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BD78-64E7-46F9-A923-BC06786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C58-015F-4AD0-93C1-732C404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530-2FBF-4070-8A4A-3F5C966D3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560-7881-45DE-958A-45B5E8D2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3FE7-E3AD-4934-9187-6091019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BE9A-6F66-4F7B-BC18-5C4C95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E253-FA74-4940-A493-40C3E0A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9A01-C500-41EA-8163-2211987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4D-5E5C-4558-87B7-0AF27FCC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5F786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09AD-5E0C-49B3-8837-F70E89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23-0B28-469C-A92F-057FAB6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8B8-722A-4C7F-A78B-40851E2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182-4106-4575-9638-6BEED754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EAB-ACB9-4107-829D-4705D3229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1C44-0C0A-458A-B166-6044E3CF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58F-73E7-4D87-B2D4-9ACF1E90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83B3-2A8D-464E-8D40-6F63E08F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34A-9611-4787-8A14-BCF3696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711E-3A4B-4E7B-914D-E53F079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E77-8645-4EF5-9DB0-868DE0A5D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6D36-22DF-4B62-AC56-34E80634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265-E62B-444E-B8F5-1BDD545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EC37-2B4F-477C-AFB6-9C8AEFA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467-7933-49FD-9149-DDBCE86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2FBA-08C5-4FD1-BA09-EE1DE531511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9570-2832-4FB1-A65D-F92E53AE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2C7-5038-408E-8FD6-E275385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402E-389E-4ED3-A06D-81668EF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6687-1D0A-4B8A-8A0E-947F207A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72B-6E8F-48F9-9CF2-77952D024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BAD9-C088-40F4-9A00-D31E8B85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E40-2829-4CAC-8FDE-DBF7C25D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2BD1-F3F8-42FE-A60E-445CED6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1F10-8689-4138-A1CF-75D4C5C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F9-8D86-4E82-9810-3E7A10987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E84-0084-4035-B8F9-6164AF6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916F-9854-4E54-AEDA-4D8E3357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C7CE-F4C8-461E-A8B6-E8F7C3A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BB06-D86B-4FBE-987F-E67D0F0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738D-32A2-489E-A19A-CAD0863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5FA-D6FA-4C1A-A946-81D4F090F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6A52-CF25-4352-B5F6-1DBDC3B6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8BD-00C1-4250-A2E3-87AA5848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6F64-AFF5-462B-8698-81C9E520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C7C6-C596-4A5D-B4F6-1B049129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D46E-92C8-4520-9854-0968A7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4A7D-AEC3-44F5-A110-4089E74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B80C-D6EF-4C84-A3BB-BB7BB45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783-1ED8-42A6-B2A6-53020B5BB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F7D7-4DCD-4263-A134-50F0656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F7158-9207-46B0-9FD9-7791454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7233-55A5-445F-972D-CA40F91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D54F-A114-4794-86A4-B21620F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0710-00CC-4B82-BF5A-F7239BC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B1C-09E9-4F2E-8238-56891E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E14-D847-4BC0-9BA1-9F3CB5294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ADD-B5A0-457E-BBB3-9B319A3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7E6-3E4E-4E7E-BFB6-97AE50F6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890-2237-48C9-8D95-3DDA2BD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39A8-0A3C-4C14-8D54-6C505A3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6721-038A-4BBD-8B70-8FB88D9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3E-E163-48D9-91D1-7A154963F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D2847-F539-4B6F-8B6F-A927A1BF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2369-D39C-44DB-811D-ABA5226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3D34-970D-4F81-BF30-FA32832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0DDA-53EB-4E5A-BE03-84F870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C4CA-BC81-46D0-969A-F313882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B1E5-A17D-46D4-A393-4CBEDB9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9DD-D122-4239-A5A7-F9D3F1F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467-0AAA-45FF-A5F8-1D174FC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D51-C01B-4CC2-98E9-ECBCD5E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75E0-DEF0-49A4-AB4A-CCD66AF0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C026-2363-423F-8D19-5B73C5E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F98C-8760-48BC-B3D1-268878C5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7828-16AA-47B1-BC17-39A17C57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3562-EB6D-41D5-97FD-CDED7E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8AB-0BE2-4D70-9C2A-D50CBE5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DA861AF0-6DB2-4096-8F65-A1506F7D969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gneshdarji.com/how-to-read-write-data-to-a-serial-port-in-android-using-xamarin-c-sharp/" TargetMode="External"/><Relationship Id="rId2" Type="http://schemas.openxmlformats.org/officeDocument/2006/relationships/hyperlink" Target="https://github.com/felHR8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EB733196-BD18-A24B-9F9C-C742E54BED07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3302E-2475-B14C-BAE5-0CF1407A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0B29-D96A-4A4F-8D01-571D4D4F6D50}"/>
              </a:ext>
            </a:extLst>
          </p:cNvPr>
          <p:cNvSpPr txBox="1"/>
          <p:nvPr/>
        </p:nvSpPr>
        <p:spPr>
          <a:xfrm>
            <a:off x="617686" y="1009032"/>
            <a:ext cx="6078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Oswald" pitchFamily="2" charset="77"/>
              </a:rPr>
              <a:t>Projet</a:t>
            </a:r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 “</a:t>
            </a:r>
            <a:r>
              <a:rPr lang="en-US" sz="4800" dirty="0" err="1">
                <a:solidFill>
                  <a:schemeClr val="bg1"/>
                </a:solidFill>
                <a:latin typeface="Oswald" pitchFamily="2" charset="77"/>
              </a:rPr>
              <a:t>Ingénierie</a:t>
            </a:r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”</a:t>
            </a:r>
          </a:p>
          <a:p>
            <a:r>
              <a:rPr lang="en-US" sz="4800" dirty="0" err="1">
                <a:solidFill>
                  <a:schemeClr val="bg1"/>
                </a:solidFill>
                <a:latin typeface="Oswald" pitchFamily="2" charset="77"/>
              </a:rPr>
              <a:t>Confié</a:t>
            </a:r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 à  Telecom Saint-Etienne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869C7-43E1-4ABF-9DE9-12C3497C71B0}"/>
              </a:ext>
            </a:extLst>
          </p:cNvPr>
          <p:cNvSpPr/>
          <p:nvPr/>
        </p:nvSpPr>
        <p:spPr>
          <a:xfrm>
            <a:off x="838199" y="4228036"/>
            <a:ext cx="5109839" cy="1698830"/>
          </a:xfrm>
          <a:prstGeom prst="roundRect">
            <a:avLst>
              <a:gd name="adj" fmla="val 12571"/>
            </a:avLst>
          </a:prstGeom>
          <a:solidFill>
            <a:srgbClr val="45F7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Liaison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77"/>
              </a:rPr>
              <a:t>filaire</a:t>
            </a:r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 USB sous Android :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Oswald" pitchFamily="2" charset="77"/>
              </a:rPr>
              <a:t>Compte</a:t>
            </a:r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77"/>
              </a:rPr>
              <a:t>rendu</a:t>
            </a:r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swald" pitchFamily="2" charset="77"/>
              </a:rPr>
              <a:t>Avancement</a:t>
            </a:r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 par CIO au 24/05/2020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Oswald" pitchFamily="2" charset="77"/>
              </a:rPr>
              <a:t>Présenté</a:t>
            </a:r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 par Selso LIBERADO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50BEA-B5D7-7D46-92D2-F10708A6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6" y="1970314"/>
            <a:ext cx="3844760" cy="30146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D3237-6B7E-4D89-A307-EAE4629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17F41E-D236-41DB-8AFC-4C6663A6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48300" cy="365125"/>
          </a:xfrm>
        </p:spPr>
        <p:txBody>
          <a:bodyPr/>
          <a:lstStyle/>
          <a:p>
            <a:r>
              <a:rPr lang="fr-FR" dirty="0"/>
              <a:t>Diffusion Restreinte aux personnes liées au dispositif « Projet Ingénierie »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BBC9C-7C17-4F79-9BD2-0F6E2E7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37CE7-28D3-49BD-ACFA-D04F4A3D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à réaliser – DLL &amp;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9A6C6-4DF3-4FBE-AA31-B80C121D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DLL :</a:t>
            </a:r>
          </a:p>
          <a:p>
            <a:r>
              <a:rPr lang="fr-FR" dirty="0"/>
              <a:t>Intégrer le sérial « linux » (option : et </a:t>
            </a:r>
            <a:r>
              <a:rPr lang="fr-FR" dirty="0" err="1"/>
              <a:t>windows</a:t>
            </a:r>
            <a:r>
              <a:rPr lang="fr-FR" dirty="0"/>
              <a:t>) dans le projet.</a:t>
            </a:r>
          </a:p>
          <a:p>
            <a:r>
              <a:rPr lang="fr-FR" dirty="0"/>
              <a:t>Mise à jour du test sous linux (</a:t>
            </a:r>
            <a:r>
              <a:rPr lang="fr-FR" dirty="0" err="1"/>
              <a:t>ptmx</a:t>
            </a:r>
            <a:r>
              <a:rPr lang="fr-FR" dirty="0"/>
              <a:t> ok).</a:t>
            </a:r>
          </a:p>
          <a:p>
            <a:r>
              <a:rPr lang="fr-FR" dirty="0"/>
              <a:t>Mise à jour du </a:t>
            </a:r>
            <a:r>
              <a:rPr lang="fr-FR" dirty="0" err="1"/>
              <a:t>PcComm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Cible : </a:t>
            </a:r>
          </a:p>
          <a:p>
            <a:r>
              <a:rPr lang="fr-FR" dirty="0"/>
              <a:t>Intégration du protocole </a:t>
            </a:r>
            <a:r>
              <a:rPr lang="fr-FR" dirty="0" err="1"/>
              <a:t>protocom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Mise en place de la communication Cible / PC avec </a:t>
            </a:r>
            <a:r>
              <a:rPr lang="fr-FR" dirty="0" err="1"/>
              <a:t>PCComm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737ED-097A-473B-A748-A9F98E76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3E3BD-43EC-4187-9954-77C4DD6E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6B000-DE4E-4769-84EF-A6ECA4F7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6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1ED3-930F-4BAB-A5E1-2543B418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0066C7-5E85-434B-8082-BB0C31C7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Question &amp; réponses.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MERCI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66496-7743-40B9-87EE-B8200F6C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63466-62E2-4392-AB39-58775DEC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E9BD4-61F8-41D8-B9F1-30AB775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4B1DECF-1C25-424F-9F42-732B6212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17" name="Freeform: Shape 37">
            <a:extLst>
              <a:ext uri="{FF2B5EF4-FFF2-40B4-BE49-F238E27FC236}">
                <a16:creationId xmlns:a16="http://schemas.microsoft.com/office/drawing/2014/main" id="{F82B4ADA-9E9A-EB42-ACF8-2033F27F5F35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3C4-B6CE-48FC-A3A0-E5785178A7DE}"/>
              </a:ext>
            </a:extLst>
          </p:cNvPr>
          <p:cNvSpPr txBox="1"/>
          <p:nvPr/>
        </p:nvSpPr>
        <p:spPr>
          <a:xfrm>
            <a:off x="496398" y="774700"/>
            <a:ext cx="3775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 err="1">
                <a:solidFill>
                  <a:srgbClr val="45F786"/>
                </a:solidFill>
                <a:latin typeface="Oswald" pitchFamily="2" charset="77"/>
              </a:rPr>
              <a:t>Contenu</a:t>
            </a:r>
            <a:endParaRPr lang="en-US" sz="4400" dirty="0">
              <a:solidFill>
                <a:srgbClr val="45F786"/>
              </a:solidFill>
              <a:latin typeface="Oswald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89BF0-866A-4A57-8957-A2C7AC336A6C}"/>
              </a:ext>
            </a:extLst>
          </p:cNvPr>
          <p:cNvSpPr/>
          <p:nvPr/>
        </p:nvSpPr>
        <p:spPr>
          <a:xfrm>
            <a:off x="585174" y="1750987"/>
            <a:ext cx="5709094" cy="1789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Avancement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 lib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protocomm</a:t>
            </a:r>
            <a:endParaRPr lang="en-US" sz="20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Avancement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 IHM Android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Avancement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développement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 sur </a:t>
            </a: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77"/>
              </a:rPr>
              <a:t>cible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868593-B890-F84B-8688-9A953037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9" y="1083810"/>
            <a:ext cx="4877994" cy="4690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423BB0-DF0D-DC4E-AA95-BC9A2894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B0E9DD-F7AD-49D2-8E3D-0DA1656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CDF6F-ED5E-4158-9BAF-D118553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CE07F-89FA-468E-A292-57B40CC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68372-9A5A-47C8-9DC3-B946BDB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des travaux sur la DLL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A019B-E434-49E9-9694-A538B366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Mise en place d’un projet Qt Creator pour générer une bibliothèque dynamique (multi-plateforme)</a:t>
            </a:r>
          </a:p>
          <a:p>
            <a:r>
              <a:rPr lang="fr-FR" dirty="0"/>
              <a:t>Reprise de l’implémentation du protocole : </a:t>
            </a:r>
          </a:p>
          <a:p>
            <a:pPr lvl="1"/>
            <a:r>
              <a:rPr lang="fr-FR" dirty="0"/>
              <a:t>Séparation de l’API </a:t>
            </a:r>
            <a:r>
              <a:rPr lang="fr-FR" dirty="0" err="1"/>
              <a:t>LowLevel</a:t>
            </a:r>
            <a:r>
              <a:rPr lang="fr-FR" dirty="0"/>
              <a:t> de l’implémentation plus haut niveau</a:t>
            </a:r>
          </a:p>
          <a:p>
            <a:pPr lvl="1"/>
            <a:r>
              <a:rPr lang="fr-FR" dirty="0"/>
              <a:t>Reprise implémentation  côté master &amp; Implémentation Slave (callback lui est réservée)</a:t>
            </a:r>
          </a:p>
          <a:p>
            <a:pPr lvl="1"/>
            <a:r>
              <a:rPr lang="fr-FR" dirty="0"/>
              <a:t>Reprise de l’interface </a:t>
            </a:r>
            <a:r>
              <a:rPr lang="fr-FR" dirty="0" err="1"/>
              <a:t>IOdevice</a:t>
            </a:r>
            <a:r>
              <a:rPr lang="fr-FR" dirty="0"/>
              <a:t> : injection de la spécialisation dans l’interface dans l’objet</a:t>
            </a:r>
          </a:p>
          <a:p>
            <a:r>
              <a:rPr lang="fr-FR" dirty="0"/>
              <a:t>Reprise du test unitaire </a:t>
            </a:r>
            <a:r>
              <a:rPr lang="fr-FR" dirty="0" err="1"/>
              <a:t>emulation</a:t>
            </a:r>
            <a:r>
              <a:rPr lang="fr-FR" dirty="0"/>
              <a:t> slave : </a:t>
            </a:r>
          </a:p>
          <a:p>
            <a:pPr lvl="1"/>
            <a:r>
              <a:rPr lang="fr-FR" dirty="0"/>
              <a:t>Injection d’une instance de protocole dans l’</a:t>
            </a:r>
            <a:r>
              <a:rPr lang="fr-FR" dirty="0" err="1"/>
              <a:t>Iodevice</a:t>
            </a:r>
            <a:r>
              <a:rPr lang="fr-FR" dirty="0"/>
              <a:t> dédié.</a:t>
            </a:r>
          </a:p>
          <a:p>
            <a:pPr lvl="1"/>
            <a:r>
              <a:rPr lang="fr-FR" dirty="0"/>
              <a:t>Reprise du code de test en </a:t>
            </a:r>
            <a:r>
              <a:rPr lang="fr-FR" dirty="0" err="1"/>
              <a:t>conséqence</a:t>
            </a:r>
            <a:r>
              <a:rPr lang="fr-FR" dirty="0"/>
              <a:t>, et création du projet Qt.</a:t>
            </a:r>
          </a:p>
          <a:p>
            <a:r>
              <a:rPr lang="fr-FR" dirty="0"/>
              <a:t>Reprise du projet Qt </a:t>
            </a:r>
            <a:r>
              <a:rPr lang="fr-FR" dirty="0" err="1"/>
              <a:t>PCComm</a:t>
            </a:r>
            <a:r>
              <a:rPr lang="fr-FR" dirty="0"/>
              <a:t> : intégration </a:t>
            </a:r>
            <a:r>
              <a:rPr lang="fr-FR" dirty="0" err="1"/>
              <a:t>emulslave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BAE53-21C5-4F2B-8705-DBD630AD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D95A3-56EC-487E-AD7D-EE875CA7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AED3-4367-466A-98B8-F7098DE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5530D-F8E7-4638-97FE-C8569A57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des travaux sur l’IHM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DB0E-2040-4943-9A67-6A8C6C91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Reprise légère de l’interface (je pense le log)</a:t>
            </a:r>
          </a:p>
          <a:p>
            <a:r>
              <a:rPr lang="fr-FR" dirty="0"/>
              <a:t>Génération du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Swig</a:t>
            </a:r>
            <a:r>
              <a:rPr lang="fr-FR" dirty="0"/>
              <a:t> de la DLL et intégration dans l’IHM (projet Microsoft Multi </a:t>
            </a:r>
            <a:r>
              <a:rPr lang="fr-FR" dirty="0" err="1"/>
              <a:t>Plateform</a:t>
            </a:r>
            <a:r>
              <a:rPr lang="fr-FR" dirty="0"/>
              <a:t> Library).</a:t>
            </a:r>
          </a:p>
          <a:p>
            <a:r>
              <a:rPr lang="fr-FR" dirty="0"/>
              <a:t>Mise en œuvre du protocole avec </a:t>
            </a:r>
            <a:r>
              <a:rPr lang="fr-FR" dirty="0" err="1"/>
              <a:t>emulslave</a:t>
            </a:r>
            <a:r>
              <a:rPr lang="fr-FR" dirty="0"/>
              <a:t> et mise au point.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9BBF0-8AC7-462D-AFB5-B162B87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92D99-8EE6-4228-BE2D-25A1DEC6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9037B-8002-4404-9730-C3A6A5D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EC4A6-FF0D-43BF-8A4E-6634C513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des travaux sur la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C7CD8-8448-48D1-AD6C-B5CA6F74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Reprise interface du code pour intégrer dans le même projet des test et notre protocole.</a:t>
            </a:r>
          </a:p>
          <a:p>
            <a:r>
              <a:rPr lang="fr-FR" dirty="0"/>
              <a:t>Ajout du test </a:t>
            </a:r>
            <a:r>
              <a:rPr lang="fr-FR" dirty="0" err="1"/>
              <a:t>HelloWorld</a:t>
            </a:r>
            <a:r>
              <a:rPr lang="fr-FR" dirty="0"/>
              <a:t> USB (envoi en continu du message)</a:t>
            </a:r>
          </a:p>
          <a:p>
            <a:r>
              <a:rPr lang="fr-FR" dirty="0"/>
              <a:t>Ajout coquille pour l’intégration du protocole</a:t>
            </a:r>
          </a:p>
          <a:p>
            <a:r>
              <a:rPr lang="fr-FR" dirty="0"/>
              <a:t>Test de l’écho et </a:t>
            </a:r>
            <a:r>
              <a:rPr lang="fr-FR" dirty="0" err="1"/>
              <a:t>HelloWord</a:t>
            </a:r>
            <a:r>
              <a:rPr lang="fr-FR" dirty="0"/>
              <a:t> avec l’application Android </a:t>
            </a:r>
            <a:r>
              <a:rPr lang="fr-FR" dirty="0" err="1"/>
              <a:t>USbSerial</a:t>
            </a:r>
            <a:r>
              <a:rPr lang="fr-FR" dirty="0"/>
              <a:t> Console</a:t>
            </a:r>
          </a:p>
          <a:p>
            <a:r>
              <a:rPr lang="fr-FR" dirty="0"/>
              <a:t>Mise à jour du rapport.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778A7-DFAC-48CD-9C3C-F084B1C0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4CBDD-6209-45C1-A3ED-3F080DE2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F2A9E-7375-40FC-8865-D85EC7FF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EBD13-D699-4A85-8232-27C28FD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4B658-D920-415F-9072-1380A8D5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Utiliser à 100 % la DLL : elle implémente et gère le protocole et le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Utiliser à 50 % la DLL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Elle ne gère que la construction des trames, le reste est implémenté dans une « lib » C# (classe dédiée OK).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gestion du </a:t>
            </a:r>
            <a:r>
              <a:rPr lang="fr-FR" dirty="0" err="1"/>
              <a:t>device</a:t>
            </a:r>
            <a:r>
              <a:rPr lang="fr-FR" dirty="0"/>
              <a:t> est réalisé par le code C# qui est injecté dans la DLL.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strike="sngStrike" dirty="0"/>
              <a:t>Utiliser à 0% la DLL : on créer tout le protocole en C#</a:t>
            </a:r>
            <a:r>
              <a:rPr lang="fr-FR" dirty="0"/>
              <a:t>. Inutile étant donné notre avancement.</a:t>
            </a:r>
          </a:p>
          <a:p>
            <a:pPr marL="0" indent="0">
              <a:buNone/>
            </a:pPr>
            <a:r>
              <a:rPr lang="fr-FR" dirty="0"/>
              <a:t>Dans tous les cas proposer une intégration </a:t>
            </a:r>
            <a:r>
              <a:rPr lang="fr-FR" u="sng" dirty="0"/>
              <a:t>propre des solutions : dériver d’une </a:t>
            </a:r>
            <a:r>
              <a:rPr lang="fr-FR" u="sng" dirty="0" err="1"/>
              <a:t>Iface</a:t>
            </a:r>
            <a:r>
              <a:rPr lang="fr-FR" u="sng" dirty="0"/>
              <a:t>. Ne pas copier directement du code dans le projet qui serait sous une licence trop permissive (GPL v3).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A9EB-0472-4730-8F8E-F91F744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66CAA0-8C3B-4B83-A98A-C571C3AB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758BA-D78A-4019-810D-29A48D8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DEFE2-6ADF-4203-A0DF-E15F89E6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à 100 % la DLL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475B9-652F-4425-A8A1-AC7999A3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la fonction </a:t>
            </a:r>
            <a:r>
              <a:rPr lang="fr-FR" dirty="0" err="1"/>
              <a:t>proto_master_cio_open</a:t>
            </a:r>
            <a:r>
              <a:rPr lang="fr-FR" dirty="0"/>
              <a:t>()</a:t>
            </a:r>
          </a:p>
          <a:p>
            <a:r>
              <a:rPr lang="fr-FR" dirty="0"/>
              <a:t>Oui mais quel fichier lui donner ?</a:t>
            </a:r>
          </a:p>
          <a:p>
            <a:r>
              <a:rPr lang="fr-FR" dirty="0"/>
              <a:t>Comment obtenir les droits d’accès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994BB-61B9-4BF0-9702-57205A10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0FA7D-EB68-4081-8F08-DD46CE69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F8064-9301-4AAF-9059-DF64981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15533-AC9D-4A1D-BC35-E1D149A4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à 50 % la DLL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112D5-0C0B-4E30-A254-CD8E980A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solutions parmi celles proposée, idéalement multi-plateforme</a:t>
            </a:r>
          </a:p>
          <a:p>
            <a:r>
              <a:rPr lang="fr-FR" dirty="0" err="1">
                <a:hlinkClick r:id="rId2"/>
              </a:rPr>
              <a:t>USbSerial</a:t>
            </a:r>
            <a:r>
              <a:rPr lang="fr-FR" dirty="0"/>
              <a:t> par Felipe </a:t>
            </a:r>
            <a:r>
              <a:rPr lang="fr-FR" dirty="0" err="1"/>
              <a:t>Herranz</a:t>
            </a:r>
            <a:r>
              <a:rPr lang="fr-FR" dirty="0"/>
              <a:t>.</a:t>
            </a:r>
          </a:p>
          <a:p>
            <a:r>
              <a:rPr lang="fr-FR" dirty="0"/>
              <a:t>Package nugget </a:t>
            </a:r>
            <a:r>
              <a:rPr lang="fr-FR" dirty="0" err="1"/>
              <a:t>android</a:t>
            </a:r>
            <a:r>
              <a:rPr lang="fr-FR" dirty="0"/>
              <a:t> </a:t>
            </a:r>
            <a:r>
              <a:rPr lang="fr-FR" dirty="0" err="1"/>
              <a:t>XamarinUsbDriver</a:t>
            </a:r>
            <a:r>
              <a:rPr lang="fr-FR" dirty="0"/>
              <a:t>.</a:t>
            </a:r>
          </a:p>
          <a:p>
            <a:r>
              <a:rPr lang="fr-FR" dirty="0"/>
              <a:t>Billet de blog sur la question de la gestion de l’USB </a:t>
            </a:r>
            <a:r>
              <a:rPr lang="fr-FR" dirty="0">
                <a:hlinkClick r:id="rId3"/>
              </a:rPr>
              <a:t>sous </a:t>
            </a:r>
            <a:r>
              <a:rPr lang="fr-FR" dirty="0" err="1">
                <a:hlinkClick r:id="rId3"/>
              </a:rPr>
              <a:t>Androïd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02882-3AC7-40D8-A90C-2C9DDE5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0FF85-E0B4-4DD4-96E0-3DD1A344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2CAA3-D835-4615-82DE-2A395AB3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CCB17-2659-4C77-B06D-A0FAD442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à réaliser - IHM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E4E4B-899A-41AE-95AD-A6061D44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IHM : </a:t>
            </a:r>
          </a:p>
          <a:p>
            <a:pPr lvl="1"/>
            <a:r>
              <a:rPr lang="fr-FR" dirty="0"/>
              <a:t>Permet une sélection sur l’interface de l’</a:t>
            </a:r>
            <a:r>
              <a:rPr lang="fr-FR" dirty="0" err="1"/>
              <a:t>emulslave</a:t>
            </a:r>
            <a:r>
              <a:rPr lang="fr-FR" dirty="0"/>
              <a:t> et du sérial sans avoir à relancer une génération.</a:t>
            </a:r>
          </a:p>
          <a:p>
            <a:pPr lvl="1"/>
            <a:r>
              <a:rPr lang="fr-FR" dirty="0"/>
              <a:t>Intégration de la DLL à jour avec le </a:t>
            </a:r>
            <a:r>
              <a:rPr lang="fr-FR" dirty="0" err="1"/>
              <a:t>device</a:t>
            </a:r>
            <a:r>
              <a:rPr lang="fr-FR" dirty="0"/>
              <a:t> serial sous Linux</a:t>
            </a:r>
          </a:p>
          <a:p>
            <a:pPr lvl="1"/>
            <a:r>
              <a:rPr lang="fr-FR" dirty="0"/>
              <a:t>Essai d’implémentation des solutions d’accès USB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BCF44-B986-4682-86D2-EC513B25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3/18/2020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DB04E-6F32-4156-869A-7AF92C97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460D-9FBD-4715-8F6F-A77CECD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ée un document." ma:contentTypeScope="" ma:versionID="15d29cb1ab251104f0a626d9a79228f5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1402245cf9aa1487a3cafad72beaf1fa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01510D-5DFD-4629-A048-3AFBCCD54C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8C9CD7-EE5A-4140-B442-40EE72C1F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A97CE-4A02-4A98-852D-AD07503102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f22c1-136e-41b0-a9c4-08dc8f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706</Words>
  <Application>Microsoft Office PowerPoint</Application>
  <PresentationFormat>Grand écran</PresentationFormat>
  <Paragraphs>106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Oswald</vt:lpstr>
      <vt:lpstr>Office Theme</vt:lpstr>
      <vt:lpstr>Custom Design</vt:lpstr>
      <vt:lpstr>Présentation PowerPoint</vt:lpstr>
      <vt:lpstr>Présentation PowerPoint</vt:lpstr>
      <vt:lpstr>Avancement des travaux sur la DLL</vt:lpstr>
      <vt:lpstr>Avancement des travaux sur l’IHM</vt:lpstr>
      <vt:lpstr>Avancement des travaux sur la cible</vt:lpstr>
      <vt:lpstr>Rappel des objectifs</vt:lpstr>
      <vt:lpstr>Utiliser à 100 % la DLL</vt:lpstr>
      <vt:lpstr>Utiliser à 50 % la DLL</vt:lpstr>
      <vt:lpstr>Travaux à réaliser - IHM</vt:lpstr>
      <vt:lpstr>Travaux à réaliser – DLL &amp; Cible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ridhofrahmann</dc:creator>
  <cp:lastModifiedBy>Selso LIBERADO</cp:lastModifiedBy>
  <cp:revision>51</cp:revision>
  <dcterms:created xsi:type="dcterms:W3CDTF">2019-09-19T08:47:11Z</dcterms:created>
  <dcterms:modified xsi:type="dcterms:W3CDTF">2020-05-24T22:16:50Z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