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80" r:id="rId23"/>
    <p:sldId id="279" r:id="rId24"/>
    <p:sldId id="282" r:id="rId25"/>
    <p:sldId id="281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D0E74-2794-4136-98C9-EC85800A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1F77F-1A28-4CBB-9E35-A1D1DC609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5C9AF6-B298-4ABE-93F9-03E5C5EA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7B25E2-7900-47D1-B228-5FFA4737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395CF-1C14-4FA5-921A-2F583C36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2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291DB-25A0-4C86-AFAC-CD0E6AD1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E8B93B-0424-44DE-BE1B-BF5ACE012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8C58C-C1F6-4C7E-B3C1-99AFD519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A3E3A-8927-460F-B498-CF987107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0C64-AB98-4B5D-83EE-BA64375E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9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70A01B-12D2-4AE9-A035-67CB573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033F02-9180-46C0-8EAA-0CC1D37B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E271A-0FBE-4DF1-8026-35C27BA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8312C-1CEB-4598-B0E8-FD151CD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42971-8E31-4E4F-A69E-B4EF4A9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1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171F-EBD5-4DBE-A2B3-D907A1BF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59A42E-ED60-4BC1-9944-4B089D84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2BEE32-5884-496E-855A-AE3652F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4CA455-1118-49DE-9F10-9A5E0294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D167-E2E1-47C0-A4C5-BE404D1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47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9DEED-B6AF-416E-B406-55BBAE23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DEACF1-4DDB-4A27-993A-1806B3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0BE13-53B5-4C68-A7DE-F2FC32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421940-94CD-4DC8-A4AA-49DDBE4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5DCD0-2686-4101-8D4F-688259A5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6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BE094-93C2-4077-8DD9-2C9F4DCB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330C6-8E02-4BF0-BF16-9141F111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23CD6D-1967-417A-9373-B6BF7F5CA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7A0A11-1512-4696-B8FD-39D9114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1E885F-CC4D-4643-AED6-A8E459DB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E2AC89-09C4-44EB-A5AF-DF8A5CC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5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E0D3-A8B9-43A8-A980-B32DE84B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2C0B79-26B1-4957-BDA2-2FF0B5CC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A909A-E95C-40DB-B1ED-DD795DB6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1C667C-E948-400D-9000-458E1928C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B7DFB4-837E-4BE9-BB28-1FE7C00D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DCC2F-B85B-46DA-8A1F-C867C08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A15E4-CAA4-4427-B720-FEC9BEE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E21F89-BB7B-4734-A54F-A6637186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59950-1CC7-4396-B825-F051C0A6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18DF8A-622E-4C00-A24F-A0AA5137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41BF43-A1B4-4225-88C1-9CD89D7C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D76093-7B98-4C6F-A4F4-27325CE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72F519-C7C9-418E-B4FD-085B9318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FE8F3D-B840-4A0D-81FB-48BFF67D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70826-FC16-46BE-940D-D6D6136F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49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F54D-D111-4241-8BBD-3B30BF6D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BC68E-B416-45A8-8199-04987A0D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743AA8-88A4-408F-9A6B-28E26E9E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B24207-47D0-4121-A16D-D15842A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312AC1-F0AF-44A5-81F4-C7CE884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B92CC-E667-419F-917A-F19B65E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22C1D-9CF1-4246-BDC7-5AD41AB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1BB332-B358-4484-A9A5-16278FC01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E416BD-BFDE-4AD6-914D-E8F9CD00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9799F2-B19F-4928-9909-95BBAEC5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1105B2-068C-4DBA-9CCC-3AFA8F4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2FFA3-C1D0-4D24-85CD-86FE5F05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F23FF1D-6129-4CA7-AB35-9D6DC3D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C6456-22CB-49EC-9361-4D0363E8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C0E4A-A15F-4CBE-84B1-EB66ED02D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BD6A-07E9-4472-A03C-BEE5021AD40C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9D04AF-81BC-437E-B106-1CBEC6C67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244844-ADAF-418E-AD08-C0052212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96B6-2B4E-4C9C-920E-1806D40D22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393895" y="464234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Costo soluzione iniziale: 48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>
                <a:highlight>
                  <a:srgbClr val="00FF00"/>
                </a:highlight>
              </a:rPr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5A4565-B8D5-4111-BE78-F995FD15D05D}"/>
              </a:ext>
            </a:extLst>
          </p:cNvPr>
          <p:cNvSpPr txBox="1"/>
          <p:nvPr/>
        </p:nvSpPr>
        <p:spPr>
          <a:xfrm>
            <a:off x="393895" y="4595923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38057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0953FF-3F63-47E6-98D6-9334A0BD7417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19404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0953FF-3F63-47E6-98D6-9334A0BD7417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ha costo 41</a:t>
            </a:r>
          </a:p>
        </p:txBody>
      </p:sp>
    </p:spTree>
    <p:extLst>
      <p:ext uri="{BB962C8B-B14F-4D97-AF65-F5344CB8AC3E}">
        <p14:creationId xmlns:p14="http://schemas.microsoft.com/office/powerpoint/2010/main" val="6596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0E8F1D-B598-4D88-9D2F-52FE5086EC5C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21747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>
                <a:highlight>
                  <a:srgbClr val="00FF00"/>
                </a:highlight>
              </a:rPr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0E8F1D-B598-4D88-9D2F-52FE5086EC5C}"/>
              </a:ext>
            </a:extLst>
          </p:cNvPr>
          <p:cNvSpPr txBox="1"/>
          <p:nvPr/>
        </p:nvSpPr>
        <p:spPr>
          <a:xfrm>
            <a:off x="393895" y="4783015"/>
            <a:ext cx="353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L’arco più costoso del ciclo è quello</a:t>
            </a:r>
          </a:p>
          <a:p>
            <a:r>
              <a:rPr lang="it-IT" dirty="0"/>
              <a:t>che è stato appena aggiunto, quindi</a:t>
            </a:r>
          </a:p>
          <a:p>
            <a:r>
              <a:rPr lang="it-IT" dirty="0"/>
              <a:t>viene ripristinata la soluzione</a:t>
            </a:r>
          </a:p>
          <a:p>
            <a:r>
              <a:rPr lang="it-IT" dirty="0"/>
              <a:t>iniziale</a:t>
            </a:r>
          </a:p>
        </p:txBody>
      </p:sp>
    </p:spTree>
    <p:extLst>
      <p:ext uri="{BB962C8B-B14F-4D97-AF65-F5344CB8AC3E}">
        <p14:creationId xmlns:p14="http://schemas.microsoft.com/office/powerpoint/2010/main" val="254668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>
                <a:highlight>
                  <a:srgbClr val="00FF00"/>
                </a:highlight>
              </a:rPr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CD05F9-D011-4109-90AB-7CD0BB340297}"/>
              </a:ext>
            </a:extLst>
          </p:cNvPr>
          <p:cNvSpPr txBox="1"/>
          <p:nvPr/>
        </p:nvSpPr>
        <p:spPr>
          <a:xfrm>
            <a:off x="393895" y="4811151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124318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7646734-C40D-4684-9EAC-B8822FF3164B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77499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00FF00"/>
                </a:highlight>
              </a:rPr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B54A9E3-56B9-4016-A722-051E356FC2E7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ha costo 35</a:t>
            </a:r>
          </a:p>
        </p:txBody>
      </p:sp>
    </p:spTree>
    <p:extLst>
      <p:ext uri="{BB962C8B-B14F-4D97-AF65-F5344CB8AC3E}">
        <p14:creationId xmlns:p14="http://schemas.microsoft.com/office/powerpoint/2010/main" val="347140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 (Sol: 35)</a:t>
            </a:r>
          </a:p>
          <a:p>
            <a:r>
              <a:rPr lang="it-IT" dirty="0">
                <a:highlight>
                  <a:srgbClr val="00FF00"/>
                </a:highlight>
              </a:rPr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36ED869-CBEF-4EF6-9510-E622E16E78BB}"/>
              </a:ext>
            </a:extLst>
          </p:cNvPr>
          <p:cNvSpPr txBox="1"/>
          <p:nvPr/>
        </p:nvSpPr>
        <p:spPr>
          <a:xfrm>
            <a:off x="393895" y="4811151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404897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 (Sol: 47)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 (Sol: 41)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>
                <a:highlight>
                  <a:srgbClr val="FFFF00"/>
                </a:highlight>
              </a:rPr>
              <a:t>1,5 (Sol: 35)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EC5BB-8EAF-446D-A31B-59A64A56805D}"/>
              </a:ext>
            </a:extLst>
          </p:cNvPr>
          <p:cNvSpPr txBox="1"/>
          <p:nvPr/>
        </p:nvSpPr>
        <p:spPr>
          <a:xfrm>
            <a:off x="393895" y="4726745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 si sposta su questa soluzione,</a:t>
            </a:r>
          </a:p>
          <a:p>
            <a:r>
              <a:rPr lang="it-IT" dirty="0"/>
              <a:t>in quanto risulta la migliore </a:t>
            </a:r>
          </a:p>
          <a:p>
            <a:r>
              <a:rPr lang="it-IT" dirty="0"/>
              <a:t>dell’intorno (e migliore anche della</a:t>
            </a:r>
          </a:p>
          <a:p>
            <a:r>
              <a:rPr lang="it-IT" dirty="0"/>
              <a:t>soluzione iniziale).</a:t>
            </a:r>
          </a:p>
        </p:txBody>
      </p:sp>
    </p:spTree>
    <p:extLst>
      <p:ext uri="{BB962C8B-B14F-4D97-AF65-F5344CB8AC3E}">
        <p14:creationId xmlns:p14="http://schemas.microsoft.com/office/powerpoint/2010/main" val="23836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3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EC5BB-8EAF-446D-A31B-59A64A56805D}"/>
              </a:ext>
            </a:extLst>
          </p:cNvPr>
          <p:cNvSpPr txBox="1"/>
          <p:nvPr/>
        </p:nvSpPr>
        <p:spPr>
          <a:xfrm>
            <a:off x="393895" y="4726745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nuova soluzione: 35</a:t>
            </a:r>
          </a:p>
        </p:txBody>
      </p:sp>
    </p:spTree>
    <p:extLst>
      <p:ext uri="{BB962C8B-B14F-4D97-AF65-F5344CB8AC3E}">
        <p14:creationId xmlns:p14="http://schemas.microsoft.com/office/powerpoint/2010/main" val="184721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33FDAD2-960A-4774-AAC9-27B9A49E13BA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20234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2,5</a:t>
            </a:r>
          </a:p>
          <a:p>
            <a:r>
              <a:rPr lang="it-IT" dirty="0"/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33FDAD2-960A-4774-AAC9-27B9A49E13BA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costa 28</a:t>
            </a:r>
          </a:p>
        </p:txBody>
      </p:sp>
    </p:spTree>
    <p:extLst>
      <p:ext uri="{BB962C8B-B14F-4D97-AF65-F5344CB8AC3E}">
        <p14:creationId xmlns:p14="http://schemas.microsoft.com/office/powerpoint/2010/main" val="197483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364745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7872E9-5CE4-4087-844A-8861DAA87E01}"/>
              </a:ext>
            </a:extLst>
          </p:cNvPr>
          <p:cNvSpPr txBox="1"/>
          <p:nvPr/>
        </p:nvSpPr>
        <p:spPr>
          <a:xfrm>
            <a:off x="393895" y="4783015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è ammissibile</a:t>
            </a:r>
          </a:p>
          <a:p>
            <a:r>
              <a:rPr lang="it-IT" dirty="0"/>
              <a:t>e costa 26</a:t>
            </a:r>
          </a:p>
        </p:txBody>
      </p:sp>
    </p:spTree>
    <p:extLst>
      <p:ext uri="{BB962C8B-B14F-4D97-AF65-F5344CB8AC3E}">
        <p14:creationId xmlns:p14="http://schemas.microsoft.com/office/powerpoint/2010/main" val="28806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2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2,5 (Sol: 28)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3,5 </a:t>
            </a:r>
          </a:p>
          <a:p>
            <a:r>
              <a:rPr lang="it-IT" dirty="0"/>
              <a:t>4,5 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2,4</a:t>
            </a:r>
          </a:p>
          <a:p>
            <a:r>
              <a:rPr lang="it-IT" dirty="0"/>
              <a:t>2,3 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1,3 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1F39E6-9C02-4ED9-95D0-1190BA481E34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1,2,3,4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7225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DA47BB-B3D9-4E2E-8EBF-73B4BBBB8A6D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1,2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14333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>
                <a:highlight>
                  <a:srgbClr val="00FF00"/>
                </a:highlight>
              </a:rPr>
              <a:t>1,2</a:t>
            </a:r>
          </a:p>
          <a:p>
            <a:r>
              <a:rPr lang="it-IT" dirty="0"/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DA47BB-B3D9-4E2E-8EBF-73B4BBBB8A6D}"/>
              </a:ext>
            </a:extLst>
          </p:cNvPr>
          <p:cNvSpPr txBox="1"/>
          <p:nvPr/>
        </p:nvSpPr>
        <p:spPr>
          <a:xfrm>
            <a:off x="393895" y="4783015"/>
            <a:ext cx="312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soluzione è ammissibile</a:t>
            </a:r>
          </a:p>
          <a:p>
            <a:r>
              <a:rPr lang="it-IT" dirty="0"/>
              <a:t>e ha costo 37</a:t>
            </a:r>
          </a:p>
        </p:txBody>
      </p:sp>
    </p:spTree>
    <p:extLst>
      <p:ext uri="{BB962C8B-B14F-4D97-AF65-F5344CB8AC3E}">
        <p14:creationId xmlns:p14="http://schemas.microsoft.com/office/powerpoint/2010/main" val="34709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8F0AF4-FAC4-43D3-8522-7F1C7CE5C1FB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3,4 e 5.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418980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>
                <a:highlight>
                  <a:srgbClr val="00FF00"/>
                </a:highlight>
              </a:rPr>
              <a:t>4,5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8F0AF4-FAC4-43D3-8522-7F1C7CE5C1FB}"/>
              </a:ext>
            </a:extLst>
          </p:cNvPr>
          <p:cNvSpPr txBox="1"/>
          <p:nvPr/>
        </p:nvSpPr>
        <p:spPr>
          <a:xfrm>
            <a:off x="393895" y="4783015"/>
            <a:ext cx="3734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è ammissibile</a:t>
            </a:r>
          </a:p>
          <a:p>
            <a:r>
              <a:rPr lang="it-IT" dirty="0" err="1"/>
              <a:t>perchè</a:t>
            </a:r>
            <a:r>
              <a:rPr lang="it-IT" dirty="0"/>
              <a:t> il nodo 4 ha grado 4, maggiore</a:t>
            </a:r>
          </a:p>
          <a:p>
            <a:r>
              <a:rPr lang="it-IT" dirty="0"/>
              <a:t>del massimo consentito, ovvero 3</a:t>
            </a:r>
          </a:p>
        </p:txBody>
      </p:sp>
    </p:spTree>
    <p:extLst>
      <p:ext uri="{BB962C8B-B14F-4D97-AF65-F5344CB8AC3E}">
        <p14:creationId xmlns:p14="http://schemas.microsoft.com/office/powerpoint/2010/main" val="14963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>
                <a:highlight>
                  <a:srgbClr val="00FF00"/>
                </a:highlight>
              </a:rPr>
              <a:t>3,4</a:t>
            </a:r>
          </a:p>
          <a:p>
            <a:r>
              <a:rPr lang="it-IT" dirty="0"/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33196A-4EF2-4C59-BC61-B292C97F18F5}"/>
              </a:ext>
            </a:extLst>
          </p:cNvPr>
          <p:cNvSpPr txBox="1"/>
          <p:nvPr/>
        </p:nvSpPr>
        <p:spPr>
          <a:xfrm>
            <a:off x="393895" y="4783015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 già parte dell’albero</a:t>
            </a:r>
          </a:p>
        </p:txBody>
      </p:sp>
    </p:spTree>
    <p:extLst>
      <p:ext uri="{BB962C8B-B14F-4D97-AF65-F5344CB8AC3E}">
        <p14:creationId xmlns:p14="http://schemas.microsoft.com/office/powerpoint/2010/main" val="22143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B4B6A2C-E0D5-43CA-8A99-FF000563A753}"/>
              </a:ext>
            </a:extLst>
          </p:cNvPr>
          <p:cNvSpPr txBox="1"/>
          <p:nvPr/>
        </p:nvSpPr>
        <p:spPr>
          <a:xfrm>
            <a:off x="393895" y="4783015"/>
            <a:ext cx="357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crea un ciclo tra i nodi</a:t>
            </a:r>
          </a:p>
          <a:p>
            <a:r>
              <a:rPr lang="it-IT" dirty="0"/>
              <a:t>2,3 e 4.</a:t>
            </a:r>
          </a:p>
          <a:p>
            <a:r>
              <a:rPr lang="it-IT" dirty="0"/>
              <a:t>Provo a rimuovere l’arco più costoso</a:t>
            </a:r>
          </a:p>
          <a:p>
            <a:r>
              <a:rPr lang="it-IT" dirty="0"/>
              <a:t>del ciclo per ripristinare l’albero</a:t>
            </a:r>
          </a:p>
        </p:txBody>
      </p:sp>
    </p:spTree>
    <p:extLst>
      <p:ext uri="{BB962C8B-B14F-4D97-AF65-F5344CB8AC3E}">
        <p14:creationId xmlns:p14="http://schemas.microsoft.com/office/powerpoint/2010/main" val="403836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6592453" y="5175632"/>
            <a:ext cx="4055166" cy="477434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4649354" y="189075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5966288" y="182283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4544993" y="363506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10508471" y="50994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9269392" y="228334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6438932" y="557650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388162" y="241342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663763" y="376514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4684141" y="241342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569970" y="241342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5896714" y="175988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3419778" y="1752936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684141" y="371126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5912677" y="176533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6017038" y="1184608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5796621" y="14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9388162" y="2186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10617026" y="506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6303084" y="56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4406890" y="3718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7501784" y="179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5400874" y="245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7091576" y="2644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8670355" y="303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5795044" y="3990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7802585" y="545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10378006" y="13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3058707" y="222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5033362" y="4595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9867153" y="3348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D632FA-C4C7-4F37-A822-FDFD91E9F519}"/>
              </a:ext>
            </a:extLst>
          </p:cNvPr>
          <p:cNvSpPr txBox="1"/>
          <p:nvPr/>
        </p:nvSpPr>
        <p:spPr>
          <a:xfrm>
            <a:off x="393895" y="506437"/>
            <a:ext cx="16534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Iterazione 1</a:t>
            </a:r>
          </a:p>
          <a:p>
            <a:endParaRPr lang="it-IT" u="sng" dirty="0"/>
          </a:p>
          <a:p>
            <a:r>
              <a:rPr lang="it-IT" dirty="0"/>
              <a:t>Ordine di visita:</a:t>
            </a:r>
          </a:p>
          <a:p>
            <a:r>
              <a:rPr lang="it-IT" dirty="0"/>
              <a:t>1,2 (Sol: 37)</a:t>
            </a:r>
          </a:p>
          <a:p>
            <a:r>
              <a:rPr lang="it-IT" dirty="0"/>
              <a:t>4,5 (N.A.)</a:t>
            </a:r>
          </a:p>
          <a:p>
            <a:r>
              <a:rPr lang="it-IT" dirty="0"/>
              <a:t>3,4</a:t>
            </a:r>
          </a:p>
          <a:p>
            <a:r>
              <a:rPr lang="it-IT" dirty="0">
                <a:highlight>
                  <a:srgbClr val="00FF00"/>
                </a:highlight>
              </a:rPr>
              <a:t>2,3</a:t>
            </a:r>
          </a:p>
          <a:p>
            <a:r>
              <a:rPr lang="it-IT" dirty="0"/>
              <a:t>1,4</a:t>
            </a:r>
          </a:p>
          <a:p>
            <a:r>
              <a:rPr lang="it-IT" dirty="0"/>
              <a:t>2,5</a:t>
            </a:r>
          </a:p>
          <a:p>
            <a:r>
              <a:rPr lang="it-IT" dirty="0"/>
              <a:t>1,3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1,5</a:t>
            </a:r>
          </a:p>
          <a:p>
            <a:r>
              <a:rPr lang="it-IT" dirty="0"/>
              <a:t>2,4</a:t>
            </a:r>
          </a:p>
          <a:p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B4B6A2C-E0D5-43CA-8A99-FF000563A753}"/>
              </a:ext>
            </a:extLst>
          </p:cNvPr>
          <p:cNvSpPr txBox="1"/>
          <p:nvPr/>
        </p:nvSpPr>
        <p:spPr>
          <a:xfrm>
            <a:off x="393895" y="4783015"/>
            <a:ext cx="312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soluzione è ammissibile</a:t>
            </a:r>
          </a:p>
          <a:p>
            <a:r>
              <a:rPr lang="it-IT" dirty="0"/>
              <a:t>e ha costo 47</a:t>
            </a:r>
          </a:p>
        </p:txBody>
      </p:sp>
    </p:spTree>
    <p:extLst>
      <p:ext uri="{BB962C8B-B14F-4D97-AF65-F5344CB8AC3E}">
        <p14:creationId xmlns:p14="http://schemas.microsoft.com/office/powerpoint/2010/main" val="3588055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1343</Words>
  <Application>Microsoft Office PowerPoint</Application>
  <PresentationFormat>Widescreen</PresentationFormat>
  <Paragraphs>753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Tenani</dc:creator>
  <cp:lastModifiedBy>Sara Tenani</cp:lastModifiedBy>
  <cp:revision>37</cp:revision>
  <dcterms:created xsi:type="dcterms:W3CDTF">2019-08-29T11:30:29Z</dcterms:created>
  <dcterms:modified xsi:type="dcterms:W3CDTF">2019-08-29T12:09:15Z</dcterms:modified>
</cp:coreProperties>
</file>