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2" r:id="rId12"/>
    <p:sldId id="273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3F3DEE-5A22-4DCE-9E7B-D2659CFBE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363F020-7BBA-470A-B1F0-63C8DB109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D22515-A6CF-4319-A60E-775AE70C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5636-52F0-46AF-ACF9-CACDDE17A03A}" type="datetimeFigureOut">
              <a:rPr lang="it-IT" smtClean="0"/>
              <a:t>29/08/2019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00B800-7262-49E2-A36A-5434A384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D535D6-6F26-4909-9AA8-86225468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CBD-94D5-47A7-BD46-0262EE6853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19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042726-1ABA-4A5D-B9C4-B45B09664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C8C22C3-36B1-420B-8DDE-1FBCD811E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303405-763F-4432-BEDA-137C6C13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5636-52F0-46AF-ACF9-CACDDE17A03A}" type="datetimeFigureOut">
              <a:rPr lang="it-IT" smtClean="0"/>
              <a:t>29/08/2019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AAD998-BC3A-4B17-8718-CD6D3D9A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23323C-1A45-4ABD-AFD4-D100F93A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CBD-94D5-47A7-BD46-0262EE6853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070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FC2C239-87CF-48B7-A47F-909262C39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D55E9E4-806F-4C11-8FF2-15E53717A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594265-BE71-4050-BB2F-2E0F0B9E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5636-52F0-46AF-ACF9-CACDDE17A03A}" type="datetimeFigureOut">
              <a:rPr lang="it-IT" smtClean="0"/>
              <a:t>29/08/2019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2C6988-BD88-4219-8D2E-43CA4032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9CCB60-832A-499C-A416-26F19CAE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CBD-94D5-47A7-BD46-0262EE6853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138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F6640C-2CC5-4DF3-ACDA-BB5CFD53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7493CB-ECD1-4493-B1A4-E09909271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10E7B1-F51D-43ED-B4D9-523E6CB18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5636-52F0-46AF-ACF9-CACDDE17A03A}" type="datetimeFigureOut">
              <a:rPr lang="it-IT" smtClean="0"/>
              <a:t>29/08/2019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793271-1691-47AE-A043-7A712047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45F7ED-5BF1-4BEC-9756-1D307709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CBD-94D5-47A7-BD46-0262EE6853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034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2BA752-0C52-40D2-914F-726F1AD24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97F3664-441C-42CC-9D5F-7431B62A0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22DD44-A453-4563-A5C7-5F9D7032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5636-52F0-46AF-ACF9-CACDDE17A03A}" type="datetimeFigureOut">
              <a:rPr lang="it-IT" smtClean="0"/>
              <a:t>29/08/2019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22F0D0-1888-473C-A238-6B0CC55A3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066EBC-DF58-490A-827B-02E76BDF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CBD-94D5-47A7-BD46-0262EE6853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278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4707F1-C6D9-4C5E-8E01-52B602A2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5705EE-C084-4417-8896-1E53A471A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BE5441-7A0D-4E99-BFFD-C4F70C035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8DF3350-AD02-47CE-A3D4-504F06BCB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5636-52F0-46AF-ACF9-CACDDE17A03A}" type="datetimeFigureOut">
              <a:rPr lang="it-IT" smtClean="0"/>
              <a:t>29/08/2019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372DBE7-279D-45F1-85AF-350D43899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8075DEE-22D3-4569-AAF2-7B9B11CD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CBD-94D5-47A7-BD46-0262EE6853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1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6A6DCA-2572-49AD-93DA-EA767379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7AD26BA-7A6C-44BC-B616-B0BF72780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21DA7C0-A6DA-4F48-8BD4-9761650F3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1FF59C1-2D00-456F-9E82-EBDBCBAD1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9B7B42B-31D9-4BB9-82DE-06F059C2B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3A4F121-D2ED-4D7D-AF8A-6239FCF4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5636-52F0-46AF-ACF9-CACDDE17A03A}" type="datetimeFigureOut">
              <a:rPr lang="it-IT" smtClean="0"/>
              <a:t>29/08/2019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F7AE621-1B4D-47D6-AA5D-9E9147FF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CC2852F-D3AC-42ED-8F7F-0F3D2847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CBD-94D5-47A7-BD46-0262EE6853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928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6C248B-AF6D-41FB-A4E2-E2531D2D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866AB2A-1BF5-488E-8E07-9D5362E8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5636-52F0-46AF-ACF9-CACDDE17A03A}" type="datetimeFigureOut">
              <a:rPr lang="it-IT" smtClean="0"/>
              <a:t>29/08/2019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FC103D1-EB97-4683-BD03-892D031C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E34BA67-2796-40FF-83A8-47F0B03D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CBD-94D5-47A7-BD46-0262EE6853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464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22758D8-979A-4DBC-A3AF-8C8C45DD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5636-52F0-46AF-ACF9-CACDDE17A03A}" type="datetimeFigureOut">
              <a:rPr lang="it-IT" smtClean="0"/>
              <a:t>29/08/2019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6779746-A65D-41EB-B234-49906B60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9473B7E-DA5C-45C9-84A6-73054E33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CBD-94D5-47A7-BD46-0262EE6853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734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55F8AE-E5A9-4D25-AE8B-632D966DA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F97D83-EC1B-4E19-9C1F-270EFFAFB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C4DEA08-51AB-40ED-8C50-4EFED391C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8482C8-86C1-4D23-B8E8-37CACEAD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5636-52F0-46AF-ACF9-CACDDE17A03A}" type="datetimeFigureOut">
              <a:rPr lang="it-IT" smtClean="0"/>
              <a:t>29/08/2019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13C68B8-2FBA-4267-A916-706369BD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0696B5B-2C9C-4FA3-BE02-DAD9BF51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CBD-94D5-47A7-BD46-0262EE6853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678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63EDAF-4BF1-4964-84D6-8556C254B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0467403-9DF2-455D-B988-2525914DB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BAB9BB0-DF24-49B8-B968-2D5D4F255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84F7DF-1226-40EF-9450-7FA178343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A5636-52F0-46AF-ACF9-CACDDE17A03A}" type="datetimeFigureOut">
              <a:rPr lang="it-IT" smtClean="0"/>
              <a:t>29/08/2019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FC86612-2F18-43C1-AB4E-BDC2988E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704C283-0236-4DD0-8A28-47C1D670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CCBD-94D5-47A7-BD46-0262EE6853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481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B2A4529-DE1D-4A2C-9FC6-90B1A466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0D7B385-B9F9-49AC-BECB-A6DAABB40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795280-4CCB-42C0-B7AB-B868482F9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A5636-52F0-46AF-ACF9-CACDDE17A03A}" type="datetimeFigureOut">
              <a:rPr lang="it-IT" smtClean="0"/>
              <a:t>29/08/2019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9ED9E2-0307-4848-948D-AD1841473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D2ABF8-A47C-4572-A138-E9E8C9B7F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DCCBD-94D5-47A7-BD46-0262EE6853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63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5073142" y="5034955"/>
            <a:ext cx="4055166" cy="477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3130043" y="1750073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4446977" y="1682155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3025682" y="3494390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8989160" y="495875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7750081" y="2142668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4919621" y="5435832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7868851" y="2272750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3144452" y="3624472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3164830" y="2272750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5050659" y="2272750"/>
            <a:ext cx="2719800" cy="3185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4377403" y="161920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1900467" y="1612259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164830" y="3570590"/>
            <a:ext cx="5824330" cy="146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4393366" y="1624660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4475748" y="1058782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4277310" y="1311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7868851" y="2045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9097715" y="49264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4783773" y="5519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2887579" y="3577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5982473" y="1652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3881563" y="23187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5572265" y="2503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7151044" y="2897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4275733" y="38495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6283274" y="5309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8858695" y="11609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1539396" y="20880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3514051" y="4455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8347842" y="32079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111C146C-B470-45AA-81F5-9C80790F6C06}"/>
              </a:ext>
            </a:extLst>
          </p:cNvPr>
          <p:cNvSpPr txBox="1"/>
          <p:nvPr/>
        </p:nvSpPr>
        <p:spPr>
          <a:xfrm>
            <a:off x="393895" y="464234"/>
            <a:ext cx="3895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Grado massimo: 2</a:t>
            </a:r>
          </a:p>
          <a:p>
            <a:r>
              <a:rPr lang="it-IT" dirty="0"/>
              <a:t>Si possono selezionare solo archi</a:t>
            </a:r>
          </a:p>
          <a:p>
            <a:r>
              <a:rPr lang="it-IT" dirty="0"/>
              <a:t>adiacenti a quelli che già appartengono</a:t>
            </a:r>
          </a:p>
          <a:p>
            <a:r>
              <a:rPr lang="it-IT" dirty="0"/>
              <a:t>al MST</a:t>
            </a:r>
          </a:p>
        </p:txBody>
      </p:sp>
    </p:spTree>
    <p:extLst>
      <p:ext uri="{BB962C8B-B14F-4D97-AF65-F5344CB8AC3E}">
        <p14:creationId xmlns:p14="http://schemas.microsoft.com/office/powerpoint/2010/main" val="2297537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5073142" y="5034955"/>
            <a:ext cx="4055166" cy="477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3130043" y="1750073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4446977" y="1682155"/>
            <a:ext cx="3372678" cy="5234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3025682" y="3494390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8989160" y="495875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7750081" y="2142668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4919621" y="5435832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7868851" y="2272750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3144452" y="3624472"/>
            <a:ext cx="1797652" cy="1833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3164830" y="2272750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5050659" y="2272750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4377403" y="161920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1900467" y="1612259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164830" y="3570590"/>
            <a:ext cx="5824330" cy="146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4393366" y="1624660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4475748" y="1058782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4277310" y="1311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7868851" y="2045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9097715" y="49264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4783773" y="5519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2887579" y="3577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5982473" y="1652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3881563" y="23187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5572265" y="2503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7151044" y="2897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4275733" y="38495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6283274" y="5309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8858695" y="11609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1539396" y="20880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3514051" y="4455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8347842" y="32079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52ED1294-A030-42B8-9052-7EDCA4B1686F}"/>
              </a:ext>
            </a:extLst>
          </p:cNvPr>
          <p:cNvCxnSpPr/>
          <p:nvPr/>
        </p:nvCxnSpPr>
        <p:spPr>
          <a:xfrm flipV="1">
            <a:off x="5209674" y="1652847"/>
            <a:ext cx="565484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B95D9F5B-6614-4CFB-9119-7006C0036714}"/>
              </a:ext>
            </a:extLst>
          </p:cNvPr>
          <p:cNvCxnSpPr/>
          <p:nvPr/>
        </p:nvCxnSpPr>
        <p:spPr>
          <a:xfrm>
            <a:off x="5378116" y="1612259"/>
            <a:ext cx="194149" cy="433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B4D967F-5E32-4937-8466-70F19C2BCEF9}"/>
              </a:ext>
            </a:extLst>
          </p:cNvPr>
          <p:cNvSpPr txBox="1"/>
          <p:nvPr/>
        </p:nvSpPr>
        <p:spPr>
          <a:xfrm>
            <a:off x="337625" y="407963"/>
            <a:ext cx="2790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Non accettabile poiché crea</a:t>
            </a:r>
          </a:p>
          <a:p>
            <a:r>
              <a:rPr lang="it-IT" dirty="0"/>
              <a:t>un ciclo</a:t>
            </a:r>
          </a:p>
        </p:txBody>
      </p:sp>
    </p:spTree>
    <p:extLst>
      <p:ext uri="{BB962C8B-B14F-4D97-AF65-F5344CB8AC3E}">
        <p14:creationId xmlns:p14="http://schemas.microsoft.com/office/powerpoint/2010/main" val="661178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5073142" y="5034955"/>
            <a:ext cx="4055166" cy="477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3130043" y="1750073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4446977" y="1682155"/>
            <a:ext cx="3372678" cy="5234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3025682" y="3494390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8989160" y="495875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7750081" y="2142668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4919621" y="5435832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7868851" y="2272750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3144452" y="3624472"/>
            <a:ext cx="1797652" cy="1833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3164830" y="2272750"/>
            <a:ext cx="4605629" cy="129784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5050659" y="2272750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4377403" y="161920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1900467" y="1612259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164830" y="3570590"/>
            <a:ext cx="5824330" cy="146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4393366" y="1624660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4475748" y="1058782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4277310" y="1311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7868851" y="2045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9097715" y="49264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4783773" y="5519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2887579" y="3577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5982473" y="1652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3881563" y="23187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5572265" y="2503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7151044" y="2897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4275733" y="38495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6283274" y="5309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8858695" y="11609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1539396" y="20880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3514051" y="4455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8347842" y="32079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52ED1294-A030-42B8-9052-7EDCA4B1686F}"/>
              </a:ext>
            </a:extLst>
          </p:cNvPr>
          <p:cNvCxnSpPr/>
          <p:nvPr/>
        </p:nvCxnSpPr>
        <p:spPr>
          <a:xfrm flipV="1">
            <a:off x="5209674" y="1652847"/>
            <a:ext cx="565484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B95D9F5B-6614-4CFB-9119-7006C0036714}"/>
              </a:ext>
            </a:extLst>
          </p:cNvPr>
          <p:cNvCxnSpPr/>
          <p:nvPr/>
        </p:nvCxnSpPr>
        <p:spPr>
          <a:xfrm>
            <a:off x="5378116" y="1612259"/>
            <a:ext cx="194149" cy="433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14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5073142" y="5034955"/>
            <a:ext cx="4055166" cy="477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3130043" y="1750073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4446977" y="1682155"/>
            <a:ext cx="3372678" cy="5234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3025682" y="3494390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8989160" y="495875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7750081" y="2142668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4919621" y="5435832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7868851" y="2272750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3144452" y="3624472"/>
            <a:ext cx="1797652" cy="1833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3164830" y="2272750"/>
            <a:ext cx="4605629" cy="1297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5050659" y="2272750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4377403" y="161920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1900467" y="1612259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164830" y="3570590"/>
            <a:ext cx="5824330" cy="146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4393366" y="1624660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4475748" y="1058782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4277310" y="1311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7868851" y="2045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9097715" y="49264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4783773" y="5519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2887579" y="3577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5982473" y="1652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3881563" y="23187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5572265" y="2503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7151044" y="2897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4275733" y="38495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6283274" y="5309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8858695" y="11609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1539396" y="20880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3514051" y="4455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8347842" y="32079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52ED1294-A030-42B8-9052-7EDCA4B1686F}"/>
              </a:ext>
            </a:extLst>
          </p:cNvPr>
          <p:cNvCxnSpPr/>
          <p:nvPr/>
        </p:nvCxnSpPr>
        <p:spPr>
          <a:xfrm flipV="1">
            <a:off x="5209674" y="1652847"/>
            <a:ext cx="565484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B95D9F5B-6614-4CFB-9119-7006C0036714}"/>
              </a:ext>
            </a:extLst>
          </p:cNvPr>
          <p:cNvCxnSpPr/>
          <p:nvPr/>
        </p:nvCxnSpPr>
        <p:spPr>
          <a:xfrm>
            <a:off x="5378116" y="1612259"/>
            <a:ext cx="194149" cy="433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o 3">
            <a:extLst>
              <a:ext uri="{FF2B5EF4-FFF2-40B4-BE49-F238E27FC236}">
                <a16:creationId xmlns:a16="http://schemas.microsoft.com/office/drawing/2014/main" id="{870F6B1E-15A8-4472-8D41-347D8435367B}"/>
              </a:ext>
            </a:extLst>
          </p:cNvPr>
          <p:cNvGrpSpPr/>
          <p:nvPr/>
        </p:nvGrpSpPr>
        <p:grpSpPr>
          <a:xfrm>
            <a:off x="4744958" y="2851997"/>
            <a:ext cx="462040" cy="433109"/>
            <a:chOff x="4744958" y="2851997"/>
            <a:chExt cx="462040" cy="433109"/>
          </a:xfrm>
        </p:grpSpPr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8885A59B-B0B6-4133-9DAB-6E8AF0EE8BB2}"/>
                </a:ext>
              </a:extLst>
            </p:cNvPr>
            <p:cNvCxnSpPr/>
            <p:nvPr/>
          </p:nvCxnSpPr>
          <p:spPr>
            <a:xfrm>
              <a:off x="4856510" y="2851997"/>
              <a:ext cx="194149" cy="433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E2F63B75-53C3-494E-B3BA-5C9122202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4958" y="2871394"/>
              <a:ext cx="462040" cy="4137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F276401-8D64-4F56-B567-80327A9F7719}"/>
              </a:ext>
            </a:extLst>
          </p:cNvPr>
          <p:cNvSpPr txBox="1"/>
          <p:nvPr/>
        </p:nvSpPr>
        <p:spPr>
          <a:xfrm>
            <a:off x="520505" y="590843"/>
            <a:ext cx="5189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Non accettabile sia perché infrange il vincolo di grado</a:t>
            </a:r>
          </a:p>
          <a:p>
            <a:r>
              <a:rPr lang="it-IT" dirty="0"/>
              <a:t>sia perché crea un ciclo</a:t>
            </a:r>
          </a:p>
        </p:txBody>
      </p:sp>
    </p:spTree>
    <p:extLst>
      <p:ext uri="{BB962C8B-B14F-4D97-AF65-F5344CB8AC3E}">
        <p14:creationId xmlns:p14="http://schemas.microsoft.com/office/powerpoint/2010/main" val="2488979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5073142" y="5034955"/>
            <a:ext cx="4055166" cy="477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3130043" y="1750073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4446977" y="1682155"/>
            <a:ext cx="3372678" cy="5234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3025682" y="3494390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8989160" y="495875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7750081" y="2142668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4919621" y="5435832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7868851" y="2272750"/>
            <a:ext cx="1140687" cy="270832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3144452" y="3624472"/>
            <a:ext cx="1797652" cy="1833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3164830" y="2272750"/>
            <a:ext cx="4605629" cy="1297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5050659" y="2272750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4377403" y="161920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1900467" y="1612259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164830" y="3570590"/>
            <a:ext cx="5824330" cy="146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4393366" y="1624660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4475748" y="1058782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4277310" y="1311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7868851" y="2045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9097715" y="49264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4783773" y="5519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2887579" y="3577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5982473" y="1652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3881563" y="23187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5572265" y="2503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7151044" y="2897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4275733" y="38495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6283274" y="5309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8858695" y="11609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1539396" y="20880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3514051" y="4455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8347842" y="32079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52ED1294-A030-42B8-9052-7EDCA4B1686F}"/>
              </a:ext>
            </a:extLst>
          </p:cNvPr>
          <p:cNvCxnSpPr/>
          <p:nvPr/>
        </p:nvCxnSpPr>
        <p:spPr>
          <a:xfrm flipV="1">
            <a:off x="5209674" y="1652847"/>
            <a:ext cx="565484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B95D9F5B-6614-4CFB-9119-7006C0036714}"/>
              </a:ext>
            </a:extLst>
          </p:cNvPr>
          <p:cNvCxnSpPr/>
          <p:nvPr/>
        </p:nvCxnSpPr>
        <p:spPr>
          <a:xfrm>
            <a:off x="5378116" y="1612259"/>
            <a:ext cx="194149" cy="433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139F20C6-711A-4ED3-8502-6DE83F1339E4}"/>
              </a:ext>
            </a:extLst>
          </p:cNvPr>
          <p:cNvGrpSpPr/>
          <p:nvPr/>
        </p:nvGrpSpPr>
        <p:grpSpPr>
          <a:xfrm>
            <a:off x="4744958" y="2844726"/>
            <a:ext cx="462040" cy="433109"/>
            <a:chOff x="4744958" y="2851997"/>
            <a:chExt cx="462040" cy="433109"/>
          </a:xfrm>
        </p:grpSpPr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ACBF2592-8F89-404E-B3AB-A21B5D11BBEC}"/>
                </a:ext>
              </a:extLst>
            </p:cNvPr>
            <p:cNvCxnSpPr/>
            <p:nvPr/>
          </p:nvCxnSpPr>
          <p:spPr>
            <a:xfrm>
              <a:off x="4856510" y="2851997"/>
              <a:ext cx="194149" cy="433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diritto 37">
              <a:extLst>
                <a:ext uri="{FF2B5EF4-FFF2-40B4-BE49-F238E27FC236}">
                  <a16:creationId xmlns:a16="http://schemas.microsoft.com/office/drawing/2014/main" id="{73C944BF-25C9-4445-8796-BF09277977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4958" y="2871394"/>
              <a:ext cx="462040" cy="4137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4329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5073142" y="5034955"/>
            <a:ext cx="4055166" cy="477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3130043" y="1750073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4446977" y="1682155"/>
            <a:ext cx="3372678" cy="5234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3025682" y="3494390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8989160" y="495875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7750081" y="2142668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4919621" y="5435832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7868851" y="2272750"/>
            <a:ext cx="1140687" cy="27083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3144452" y="3624472"/>
            <a:ext cx="1797652" cy="1833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3164830" y="2272750"/>
            <a:ext cx="4605629" cy="1297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5050659" y="2272750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4377403" y="161920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1900467" y="1612259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164830" y="3570590"/>
            <a:ext cx="5824330" cy="146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4393366" y="1624660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4475748" y="1058782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4277310" y="1311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7868851" y="2045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9097715" y="49264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4783773" y="5519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2887579" y="3577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5982473" y="1652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3881563" y="23187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5572265" y="2503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7151044" y="2897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4275733" y="38495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6283274" y="5309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8858695" y="11609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1539396" y="20880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3514051" y="4455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8347842" y="32079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52ED1294-A030-42B8-9052-7EDCA4B1686F}"/>
              </a:ext>
            </a:extLst>
          </p:cNvPr>
          <p:cNvCxnSpPr/>
          <p:nvPr/>
        </p:nvCxnSpPr>
        <p:spPr>
          <a:xfrm flipV="1">
            <a:off x="5209674" y="1652847"/>
            <a:ext cx="565484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B95D9F5B-6614-4CFB-9119-7006C0036714}"/>
              </a:ext>
            </a:extLst>
          </p:cNvPr>
          <p:cNvCxnSpPr/>
          <p:nvPr/>
        </p:nvCxnSpPr>
        <p:spPr>
          <a:xfrm>
            <a:off x="5378116" y="1612259"/>
            <a:ext cx="194149" cy="433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F19AFFD1-E9F4-4629-8C2D-BB568166BAB1}"/>
              </a:ext>
            </a:extLst>
          </p:cNvPr>
          <p:cNvGrpSpPr/>
          <p:nvPr/>
        </p:nvGrpSpPr>
        <p:grpSpPr>
          <a:xfrm>
            <a:off x="4747634" y="2833370"/>
            <a:ext cx="462040" cy="433109"/>
            <a:chOff x="4744958" y="2851997"/>
            <a:chExt cx="462040" cy="433109"/>
          </a:xfrm>
        </p:grpSpPr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3DDA564B-EDAF-4549-9757-F3A7E0EB2BFA}"/>
                </a:ext>
              </a:extLst>
            </p:cNvPr>
            <p:cNvCxnSpPr/>
            <p:nvPr/>
          </p:nvCxnSpPr>
          <p:spPr>
            <a:xfrm>
              <a:off x="4856510" y="2851997"/>
              <a:ext cx="194149" cy="4331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diritto 37">
              <a:extLst>
                <a:ext uri="{FF2B5EF4-FFF2-40B4-BE49-F238E27FC236}">
                  <a16:creationId xmlns:a16="http://schemas.microsoft.com/office/drawing/2014/main" id="{5A566F5C-D481-48A0-B187-9822CC950F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4958" y="2871394"/>
              <a:ext cx="462040" cy="4137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2111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3130043" y="1750073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3025682" y="3494390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8989160" y="495875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7750081" y="2142668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4919621" y="5435832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7868851" y="2272750"/>
            <a:ext cx="1140687" cy="27083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3144452" y="3624472"/>
            <a:ext cx="1797652" cy="1833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5050659" y="2272750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4377403" y="161920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4393366" y="1624660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4277310" y="1311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7868851" y="2045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9097715" y="49264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4783773" y="5519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2887579" y="3577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3881563" y="23187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7151044" y="2897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3514051" y="4455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8347842" y="32079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E7D1BAE-7A2F-472B-8031-F0FFAC60B99E}"/>
              </a:ext>
            </a:extLst>
          </p:cNvPr>
          <p:cNvSpPr txBox="1"/>
          <p:nvPr/>
        </p:nvSpPr>
        <p:spPr>
          <a:xfrm>
            <a:off x="8347842" y="662609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Costo MST : 24</a:t>
            </a:r>
          </a:p>
        </p:txBody>
      </p:sp>
    </p:spTree>
    <p:extLst>
      <p:ext uri="{BB962C8B-B14F-4D97-AF65-F5344CB8AC3E}">
        <p14:creationId xmlns:p14="http://schemas.microsoft.com/office/powerpoint/2010/main" val="296834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5073142" y="5034955"/>
            <a:ext cx="4055166" cy="477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3130043" y="1750073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4446977" y="1682155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3025682" y="3494390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8989160" y="495875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7750081" y="2142668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4919621" y="5435832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7868851" y="2272750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3144452" y="3624472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3164830" y="2272750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5050659" y="2272750"/>
            <a:ext cx="2719800" cy="318550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4377403" y="161920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1900467" y="1612259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164830" y="3570590"/>
            <a:ext cx="5824330" cy="146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4393366" y="1624660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4475748" y="1058782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4277310" y="1311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7868851" y="2045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9097715" y="49264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4783773" y="5519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2887579" y="3577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5982473" y="1652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3881563" y="23187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5572265" y="2503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7151044" y="2897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4275733" y="38495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6283274" y="5309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8858695" y="11609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1539396" y="20880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3514051" y="4455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8347842" y="32079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5134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5073142" y="5034955"/>
            <a:ext cx="4055166" cy="477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3130043" y="1750073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4446977" y="1682155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3025682" y="3494390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8989160" y="495875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7750081" y="2142668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4919621" y="5435832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7868851" y="2272750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3144452" y="3624472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3164830" y="2272750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5050659" y="2272750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4377403" y="161920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1900467" y="1612259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164830" y="3570590"/>
            <a:ext cx="5824330" cy="146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4393366" y="1624660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4475748" y="1058782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4277310" y="1311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7868851" y="2045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9097715" y="49264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4783773" y="5519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2887579" y="3577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5982473" y="1652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3881563" y="23187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5572265" y="2503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7151044" y="2897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4275733" y="38495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6283274" y="5309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8858695" y="11609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1539396" y="20880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3514051" y="4455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8347842" y="32079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8027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5073142" y="5034955"/>
            <a:ext cx="4055166" cy="477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3130043" y="1750073"/>
            <a:ext cx="1282147" cy="179898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4446977" y="1682155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3025682" y="3494390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8989160" y="495875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7750081" y="2142668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4919621" y="5435832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7868851" y="2272750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3144452" y="3624472"/>
            <a:ext cx="1797652" cy="183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3164830" y="2272750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5050659" y="2272750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4377403" y="161920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1900467" y="1612259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164830" y="3570590"/>
            <a:ext cx="5824330" cy="146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4393366" y="1624660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4475748" y="1058782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4277310" y="1311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7868851" y="2045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9097715" y="49264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4783773" y="5519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2887579" y="3577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5982473" y="1652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3881563" y="23187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5572265" y="2503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7151044" y="2897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4275733" y="38495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6283274" y="5309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8858695" y="11609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1539396" y="20880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3514051" y="4455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8347842" y="32079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62D9DCA-33C4-455B-BFED-C34E6EDC1798}"/>
              </a:ext>
            </a:extLst>
          </p:cNvPr>
          <p:cNvSpPr txBox="1"/>
          <p:nvPr/>
        </p:nvSpPr>
        <p:spPr>
          <a:xfrm>
            <a:off x="434360" y="791563"/>
            <a:ext cx="4260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Momentaneamente non accettabile perché</a:t>
            </a:r>
          </a:p>
          <a:p>
            <a:r>
              <a:rPr lang="it-IT" dirty="0"/>
              <a:t>non adiacente</a:t>
            </a:r>
          </a:p>
        </p:txBody>
      </p:sp>
    </p:spTree>
    <p:extLst>
      <p:ext uri="{BB962C8B-B14F-4D97-AF65-F5344CB8AC3E}">
        <p14:creationId xmlns:p14="http://schemas.microsoft.com/office/powerpoint/2010/main" val="102794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5073142" y="5034955"/>
            <a:ext cx="4055166" cy="477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3130043" y="1750073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4446977" y="1682155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3025682" y="3494390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8989160" y="495875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7750081" y="2142668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4919621" y="5435832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7868851" y="2272750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3144452" y="3624472"/>
            <a:ext cx="1797652" cy="183378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3164830" y="2272750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5050659" y="2272750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4377403" y="161920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1900467" y="1612259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164830" y="3570590"/>
            <a:ext cx="5824330" cy="146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4393366" y="1624660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4475748" y="1058782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4277310" y="1311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7868851" y="2045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9097715" y="49264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4783773" y="5519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2887579" y="3577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5982473" y="1652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3881563" y="23187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5572265" y="2503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7151044" y="2897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4275733" y="38495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6283274" y="5309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8858695" y="11609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1539396" y="20880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3514051" y="4455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8347842" y="32079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4339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5073142" y="5034955"/>
            <a:ext cx="4055166" cy="477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3130043" y="1750073"/>
            <a:ext cx="1282147" cy="179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4446977" y="1682155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3025682" y="3494390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8989160" y="495875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7750081" y="2142668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4919621" y="5435832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7868851" y="2272750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3144452" y="3624472"/>
            <a:ext cx="1797652" cy="1833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3164830" y="2272750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5050659" y="2272750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4377403" y="161920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1900467" y="1612259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164830" y="3570590"/>
            <a:ext cx="5824330" cy="146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4393366" y="1624660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4475748" y="1058782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4277310" y="1311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7868851" y="2045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9097715" y="49264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4783773" y="5519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2887579" y="3577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5982473" y="1652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3881563" y="23187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5572265" y="2503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7151044" y="2897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4275733" y="38495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6283274" y="5309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8858695" y="11609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1539396" y="20880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3514051" y="4455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8347842" y="32079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36718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5073142" y="5034955"/>
            <a:ext cx="4055166" cy="477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3130043" y="1750073"/>
            <a:ext cx="1282147" cy="179898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4446977" y="1682155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3025682" y="3494390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8989160" y="495875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7750081" y="2142668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4919621" y="5435832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7868851" y="2272750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3144452" y="3624472"/>
            <a:ext cx="1797652" cy="1833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3164830" y="2272750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5050659" y="2272750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4377403" y="161920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1900467" y="1612259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164830" y="3570590"/>
            <a:ext cx="5824330" cy="146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4393366" y="1624660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4475748" y="1058782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4277310" y="1311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7868851" y="2045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9097715" y="49264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4783773" y="5519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2887579" y="3577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5982473" y="1652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3881563" y="23187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5572265" y="2503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7151044" y="2897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4275733" y="38495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6283274" y="5309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8858695" y="11609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1539396" y="20880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3514051" y="4455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8347842" y="32079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0960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5073142" y="5034955"/>
            <a:ext cx="4055166" cy="477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3130043" y="1750073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4446977" y="1682155"/>
            <a:ext cx="3372678" cy="52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3025682" y="3494390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8989160" y="495875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7750081" y="2142668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4919621" y="5435832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7868851" y="2272750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3144452" y="3624472"/>
            <a:ext cx="1797652" cy="1833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3164830" y="2272750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5050659" y="2272750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4377403" y="161920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1900467" y="1612259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164830" y="3570590"/>
            <a:ext cx="5824330" cy="146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4393366" y="1624660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4475748" y="1058782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4277310" y="1311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7868851" y="2045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9097715" y="49264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4783773" y="5519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2887579" y="3577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5982473" y="1652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3881563" y="23187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5572265" y="2503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7151044" y="2897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4275733" y="38495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6283274" y="5309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8858695" y="11609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1539396" y="20880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3514051" y="4455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8347842" y="32079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7570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588BDBAC-BE8E-42DE-8038-3FC76340D27C}"/>
              </a:ext>
            </a:extLst>
          </p:cNvPr>
          <p:cNvCxnSpPr>
            <a:cxnSpLocks/>
            <a:stCxn id="9" idx="6"/>
            <a:endCxn id="8" idx="6"/>
          </p:cNvCxnSpPr>
          <p:nvPr/>
        </p:nvCxnSpPr>
        <p:spPr>
          <a:xfrm flipV="1">
            <a:off x="5073142" y="5034955"/>
            <a:ext cx="4055166" cy="477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0B37172-CA10-477E-96A7-2DABD3608A23}"/>
              </a:ext>
            </a:extLst>
          </p:cNvPr>
          <p:cNvCxnSpPr>
            <a:cxnSpLocks/>
          </p:cNvCxnSpPr>
          <p:nvPr/>
        </p:nvCxnSpPr>
        <p:spPr>
          <a:xfrm flipH="1">
            <a:off x="3130043" y="1750073"/>
            <a:ext cx="1282147" cy="1798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1F3A40-7C70-433B-884B-FE4A445BA62C}"/>
              </a:ext>
            </a:extLst>
          </p:cNvPr>
          <p:cNvCxnSpPr>
            <a:cxnSpLocks/>
          </p:cNvCxnSpPr>
          <p:nvPr/>
        </p:nvCxnSpPr>
        <p:spPr>
          <a:xfrm>
            <a:off x="4446977" y="1682155"/>
            <a:ext cx="3372678" cy="523461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EBB2DB84-C6C5-44E6-81BB-B9A89E8596D1}"/>
              </a:ext>
            </a:extLst>
          </p:cNvPr>
          <p:cNvSpPr/>
          <p:nvPr/>
        </p:nvSpPr>
        <p:spPr>
          <a:xfrm>
            <a:off x="3025682" y="3494390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183BB11-58AA-46A7-AA20-921C016F8512}"/>
              </a:ext>
            </a:extLst>
          </p:cNvPr>
          <p:cNvSpPr/>
          <p:nvPr/>
        </p:nvSpPr>
        <p:spPr>
          <a:xfrm>
            <a:off x="8989160" y="4958755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56743B8-1EC2-48EE-B436-9027B8AEDA58}"/>
              </a:ext>
            </a:extLst>
          </p:cNvPr>
          <p:cNvSpPr/>
          <p:nvPr/>
        </p:nvSpPr>
        <p:spPr>
          <a:xfrm>
            <a:off x="7750081" y="2142668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D74A3A1-0399-4D15-9822-CEF8038F7EE0}"/>
              </a:ext>
            </a:extLst>
          </p:cNvPr>
          <p:cNvSpPr/>
          <p:nvPr/>
        </p:nvSpPr>
        <p:spPr>
          <a:xfrm>
            <a:off x="4919621" y="5435832"/>
            <a:ext cx="153521" cy="153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FC0C4F03-3973-43AD-8C18-B6B625B9279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7868851" y="2272750"/>
            <a:ext cx="1140687" cy="27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85E4802-1ED7-454C-8154-1DAAF3CC791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3144452" y="3624472"/>
            <a:ext cx="1797652" cy="1833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5D2E96C-87E9-4689-8645-9D46DAD481D1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3164830" y="2272750"/>
            <a:ext cx="4605629" cy="12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17F455A-44C1-4C19-B8EB-14A0C9C44171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5050659" y="2272750"/>
            <a:ext cx="2719800" cy="3185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6052978-55FF-44FF-B5F8-36962C4C9956}"/>
              </a:ext>
            </a:extLst>
          </p:cNvPr>
          <p:cNvSpPr/>
          <p:nvPr/>
        </p:nvSpPr>
        <p:spPr>
          <a:xfrm>
            <a:off x="4377403" y="1619207"/>
            <a:ext cx="139148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FC4A2723-AB0E-450D-A3A2-2204092355E3}"/>
              </a:ext>
            </a:extLst>
          </p:cNvPr>
          <p:cNvSpPr/>
          <p:nvPr/>
        </p:nvSpPr>
        <p:spPr>
          <a:xfrm>
            <a:off x="1900467" y="1612259"/>
            <a:ext cx="3031422" cy="3930132"/>
          </a:xfrm>
          <a:custGeom>
            <a:avLst/>
            <a:gdLst>
              <a:gd name="connsiteX0" fmla="*/ 2860935 w 3402357"/>
              <a:gd name="connsiteY0" fmla="*/ 81779 h 3955925"/>
              <a:gd name="connsiteX1" fmla="*/ 129767 w 3402357"/>
              <a:gd name="connsiteY1" fmla="*/ 430695 h 3955925"/>
              <a:gd name="connsiteX2" fmla="*/ 743378 w 3402357"/>
              <a:gd name="connsiteY2" fmla="*/ 3414527 h 3955925"/>
              <a:gd name="connsiteX3" fmla="*/ 3402357 w 3402357"/>
              <a:gd name="connsiteY3" fmla="*/ 3943916 h 395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57" h="3955925">
                <a:moveTo>
                  <a:pt x="2860935" y="81779"/>
                </a:moveTo>
                <a:cubicBezTo>
                  <a:pt x="1671814" y="-21492"/>
                  <a:pt x="482693" y="-124763"/>
                  <a:pt x="129767" y="430695"/>
                </a:cubicBezTo>
                <a:cubicBezTo>
                  <a:pt x="-223159" y="986153"/>
                  <a:pt x="197947" y="2828990"/>
                  <a:pt x="743378" y="3414527"/>
                </a:cubicBezTo>
                <a:cubicBezTo>
                  <a:pt x="1288809" y="4000064"/>
                  <a:pt x="2345583" y="3971990"/>
                  <a:pt x="3402357" y="394391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D4C1CBE-3CA3-4274-A198-530DF0E0E42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164830" y="3570590"/>
            <a:ext cx="5824330" cy="146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101D8589-1243-4407-8356-09E8112488C7}"/>
              </a:ext>
            </a:extLst>
          </p:cNvPr>
          <p:cNvSpPr/>
          <p:nvPr/>
        </p:nvSpPr>
        <p:spPr>
          <a:xfrm>
            <a:off x="4393366" y="1624660"/>
            <a:ext cx="69574" cy="1308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3915B8-7564-40BE-8686-10043510AE48}"/>
              </a:ext>
            </a:extLst>
          </p:cNvPr>
          <p:cNvSpPr/>
          <p:nvPr/>
        </p:nvSpPr>
        <p:spPr>
          <a:xfrm>
            <a:off x="4475748" y="1058782"/>
            <a:ext cx="5393620" cy="3934323"/>
          </a:xfrm>
          <a:custGeom>
            <a:avLst/>
            <a:gdLst>
              <a:gd name="connsiteX0" fmla="*/ 0 w 5393620"/>
              <a:gd name="connsiteY0" fmla="*/ 601576 h 3934323"/>
              <a:gd name="connsiteX1" fmla="*/ 2743200 w 5393620"/>
              <a:gd name="connsiteY1" fmla="*/ 12029 h 3934323"/>
              <a:gd name="connsiteX2" fmla="*/ 5293895 w 5393620"/>
              <a:gd name="connsiteY2" fmla="*/ 1082839 h 3934323"/>
              <a:gd name="connsiteX3" fmla="*/ 4632158 w 5393620"/>
              <a:gd name="connsiteY3" fmla="*/ 3934323 h 393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620" h="3934323">
                <a:moveTo>
                  <a:pt x="0" y="601576"/>
                </a:moveTo>
                <a:cubicBezTo>
                  <a:pt x="930442" y="266697"/>
                  <a:pt x="1860884" y="-68181"/>
                  <a:pt x="2743200" y="12029"/>
                </a:cubicBezTo>
                <a:cubicBezTo>
                  <a:pt x="3625516" y="92239"/>
                  <a:pt x="4979069" y="429123"/>
                  <a:pt x="5293895" y="1082839"/>
                </a:cubicBezTo>
                <a:cubicBezTo>
                  <a:pt x="5608721" y="1736555"/>
                  <a:pt x="5120439" y="2835439"/>
                  <a:pt x="4632158" y="39343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C43FAE9-22F0-41B6-8C80-1ABE0ABC32BB}"/>
              </a:ext>
            </a:extLst>
          </p:cNvPr>
          <p:cNvSpPr txBox="1"/>
          <p:nvPr/>
        </p:nvSpPr>
        <p:spPr>
          <a:xfrm>
            <a:off x="4277310" y="1311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25B20D0-11D7-4511-802F-6B98028908C7}"/>
              </a:ext>
            </a:extLst>
          </p:cNvPr>
          <p:cNvSpPr txBox="1"/>
          <p:nvPr/>
        </p:nvSpPr>
        <p:spPr>
          <a:xfrm>
            <a:off x="7868851" y="2045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71B8FF7-942C-4C9A-A600-67C138C33379}"/>
              </a:ext>
            </a:extLst>
          </p:cNvPr>
          <p:cNvSpPr txBox="1"/>
          <p:nvPr/>
        </p:nvSpPr>
        <p:spPr>
          <a:xfrm>
            <a:off x="9097715" y="49264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CB9406-1981-4520-A761-EEA9763699C7}"/>
              </a:ext>
            </a:extLst>
          </p:cNvPr>
          <p:cNvSpPr txBox="1"/>
          <p:nvPr/>
        </p:nvSpPr>
        <p:spPr>
          <a:xfrm>
            <a:off x="4783773" y="5519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BFF457F-B373-44D7-8D61-CFAD3ECCD72A}"/>
              </a:ext>
            </a:extLst>
          </p:cNvPr>
          <p:cNvSpPr txBox="1"/>
          <p:nvPr/>
        </p:nvSpPr>
        <p:spPr>
          <a:xfrm>
            <a:off x="2887579" y="3577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477AF6C-5BA4-4476-9484-C6A2DE3253BA}"/>
              </a:ext>
            </a:extLst>
          </p:cNvPr>
          <p:cNvSpPr txBox="1"/>
          <p:nvPr/>
        </p:nvSpPr>
        <p:spPr>
          <a:xfrm>
            <a:off x="5982473" y="1652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77462E1-095E-4DA4-B324-9D54E132B60C}"/>
              </a:ext>
            </a:extLst>
          </p:cNvPr>
          <p:cNvSpPr txBox="1"/>
          <p:nvPr/>
        </p:nvSpPr>
        <p:spPr>
          <a:xfrm>
            <a:off x="3881563" y="23187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18C599B-2795-480A-9281-13766837298A}"/>
              </a:ext>
            </a:extLst>
          </p:cNvPr>
          <p:cNvSpPr txBox="1"/>
          <p:nvPr/>
        </p:nvSpPr>
        <p:spPr>
          <a:xfrm>
            <a:off x="5572265" y="2503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81403E1D-8819-43A5-BE72-A129D57C8274}"/>
              </a:ext>
            </a:extLst>
          </p:cNvPr>
          <p:cNvSpPr txBox="1"/>
          <p:nvPr/>
        </p:nvSpPr>
        <p:spPr>
          <a:xfrm>
            <a:off x="7151044" y="2897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EAAC53E-F250-418E-ABA6-CAFFD7F0727E}"/>
              </a:ext>
            </a:extLst>
          </p:cNvPr>
          <p:cNvSpPr txBox="1"/>
          <p:nvPr/>
        </p:nvSpPr>
        <p:spPr>
          <a:xfrm>
            <a:off x="4275733" y="38495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16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041F0DA-957A-46CE-8CFD-DC3B98E8C6B9}"/>
              </a:ext>
            </a:extLst>
          </p:cNvPr>
          <p:cNvSpPr txBox="1"/>
          <p:nvPr/>
        </p:nvSpPr>
        <p:spPr>
          <a:xfrm>
            <a:off x="6283274" y="5309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12E2C731-A372-4EBA-B6A9-45956221D8DC}"/>
              </a:ext>
            </a:extLst>
          </p:cNvPr>
          <p:cNvSpPr txBox="1"/>
          <p:nvPr/>
        </p:nvSpPr>
        <p:spPr>
          <a:xfrm>
            <a:off x="8858695" y="11609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8437860-86F6-4C12-AD55-EE325C6356CD}"/>
              </a:ext>
            </a:extLst>
          </p:cNvPr>
          <p:cNvSpPr txBox="1"/>
          <p:nvPr/>
        </p:nvSpPr>
        <p:spPr>
          <a:xfrm>
            <a:off x="1539396" y="20880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18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79A30DF-94F5-4068-8430-5BD711B88E54}"/>
              </a:ext>
            </a:extLst>
          </p:cNvPr>
          <p:cNvSpPr txBox="1"/>
          <p:nvPr/>
        </p:nvSpPr>
        <p:spPr>
          <a:xfrm>
            <a:off x="3514051" y="4455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B6DE43-BCBF-451A-8F66-26EADD8251F9}"/>
              </a:ext>
            </a:extLst>
          </p:cNvPr>
          <p:cNvSpPr txBox="1"/>
          <p:nvPr/>
        </p:nvSpPr>
        <p:spPr>
          <a:xfrm>
            <a:off x="8347842" y="32079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7410398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266</Words>
  <Application>Microsoft Office PowerPoint</Application>
  <PresentationFormat>Widescreen</PresentationFormat>
  <Paragraphs>230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Sara Tenani</dc:creator>
  <cp:lastModifiedBy>Sara Tenani</cp:lastModifiedBy>
  <cp:revision>41</cp:revision>
  <dcterms:created xsi:type="dcterms:W3CDTF">2019-08-29T09:13:57Z</dcterms:created>
  <dcterms:modified xsi:type="dcterms:W3CDTF">2019-08-29T10:38:51Z</dcterms:modified>
</cp:coreProperties>
</file>