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Inter Medium"/>
      <p:regular r:id="rId36"/>
      <p:bold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4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InterMedium-bold.fntdata"/><Relationship Id="rId14" Type="http://schemas.openxmlformats.org/officeDocument/2006/relationships/slide" Target="slides/slide8.xml"/><Relationship Id="rId36" Type="http://schemas.openxmlformats.org/officeDocument/2006/relationships/font" Target="fonts/InterMedium-regular.fntdata"/><Relationship Id="rId17" Type="http://schemas.openxmlformats.org/officeDocument/2006/relationships/font" Target="fonts/HankenGrotesk-bold.fntdata"/><Relationship Id="rId39" Type="http://schemas.openxmlformats.org/officeDocument/2006/relationships/font" Target="fonts/SpaceGrotesk-bold.fntdata"/><Relationship Id="rId16" Type="http://schemas.openxmlformats.org/officeDocument/2006/relationships/font" Target="fonts/HankenGrotesk-regular.fntdata"/><Relationship Id="rId38" Type="http://schemas.openxmlformats.org/officeDocument/2006/relationships/font" Target="fonts/SpaceGrotesk-regular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9520790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9520790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9520790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9520790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9520790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9520790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95207901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95207901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SLIDES_API95207901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SLIDES_API9520790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95207901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95207901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95207901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9520790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SLIDES_API95207901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SLIDES_API95207901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95207901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95207901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Wowshop Tweet Sentiment Analysis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</a:rPr>
              <a:t>Wowshop, an e-commerce company, operates in a competitive market where customer satisfaction is crucial. This presentation showcases the implementation of tweet sentiment analysis to enhance customer service and improve overall service quality.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The company wants to quickly identify customer issues mentioned on Twitter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Overview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192" name="Google Shape;192;p3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Customers frequently tweet about their experiences with ShopEasy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3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The team created a model for tweet sentiment analysis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Business Problem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How do customers feel about a product?</a:t>
            </a:r>
            <a:endParaRPr>
              <a:solidFill>
                <a:srgbClr val="134D57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What is the consensus about the storefront?</a:t>
            </a:r>
            <a:endParaRPr>
              <a:solidFill>
                <a:srgbClr val="134D57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Which products are worth restocking and dropping?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357" r="29352" t="0"/>
          <a:stretch/>
        </p:blipFill>
        <p:spPr>
          <a:xfrm>
            <a:off x="5711663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07" name="Google Shape;207;p3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Data Understanding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Features: tweet, associated product, conveyed emotion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Training dataset sourced from CrowdFlower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0" name="Google Shape;210;p32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Contains 9,092 tweets related to Google and Apple products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Categorized tweets by brand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33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Dropped incomplete and duplicate records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33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Cleaned format of emotion labels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33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Tokenized tweets and removed stop-words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Data Preparation and Analysis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21" name="Google Shape;221;p33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Lemmatized and stemmed tokens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Naive Bayes model showed best performance with 87% accuracy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3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Modeling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29" name="Google Shape;229;p3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Tried various models: Multinomial Naive Bayes, LinearSVC, Logistic Regression, Keras neural network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0" name="Google Shape;230;p3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Tuning parameters did not improve performance, default parameters selected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73" r="24978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7" name="Google Shape;237;p3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Deployment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Model pickled and deployed to a webapp running on fastAPI and Uvicorn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Conclusion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45" name="Google Shape;245;p3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Addressing dataset imbalance could enhance performance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6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Model demonstrates strong performance in classifying positive sentiments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6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Needs improvement in accurately identifying negative sentiments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Thank you for your time 😊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