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10" r:id="rId4"/>
  </p:sldMasterIdLst>
  <p:notesMasterIdLst>
    <p:notesMasterId r:id="rId11"/>
  </p:notesMasterIdLst>
  <p:handoutMasterIdLst>
    <p:handoutMasterId r:id="rId12"/>
  </p:handoutMasterIdLst>
  <p:sldIdLst>
    <p:sldId id="1420" r:id="rId5"/>
    <p:sldId id="1449" r:id="rId6"/>
    <p:sldId id="1465" r:id="rId7"/>
    <p:sldId id="1462" r:id="rId8"/>
    <p:sldId id="1460" r:id="rId9"/>
    <p:sldId id="1443" r:id="rId1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4F01A6-C5D9-4532-8B7A-E7F5B1F5D7D8}">
          <p14:sldIdLst>
            <p14:sldId id="1420"/>
            <p14:sldId id="1449"/>
            <p14:sldId id="1465"/>
            <p14:sldId id="1462"/>
            <p14:sldId id="1460"/>
            <p14:sldId id="1443"/>
          </p14:sldIdLst>
        </p14:section>
        <p14:section name="Untitled Section" id="{DF97F7EA-7C0A-4494-9A5E-5F38205B2E8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2050"/>
    <a:srgbClr val="152740"/>
    <a:srgbClr val="0078D7"/>
    <a:srgbClr val="FFFFFF"/>
    <a:srgbClr val="505050"/>
    <a:srgbClr val="107C10"/>
    <a:srgbClr val="000000"/>
    <a:srgbClr val="323232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3001" autoAdjust="0"/>
  </p:normalViewPr>
  <p:slideViewPr>
    <p:cSldViewPr>
      <p:cViewPr varScale="1">
        <p:scale>
          <a:sx n="72" d="100"/>
          <a:sy n="72" d="100"/>
        </p:scale>
        <p:origin x="444" y="3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EFD15-8525-447C-B77F-977E38962A83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44FDDC-9D5B-4D0A-949F-18F5D5F6F1E7}">
      <dgm:prSet phldrT="[Text]" custT="1"/>
      <dgm:spPr/>
      <dgm:t>
        <a:bodyPr/>
        <a:lstStyle/>
        <a:p>
          <a:r>
            <a:rPr lang="zh-CN" altLang="en-US" sz="2400" dirty="0" smtClean="0"/>
            <a:t>线上线下</a:t>
          </a:r>
          <a:endParaRPr lang="en-US" sz="2400" dirty="0"/>
        </a:p>
      </dgm:t>
    </dgm:pt>
    <dgm:pt modelId="{BD97E3C0-7255-41FF-AA44-59690803F1F4}" type="parTrans" cxnId="{4129DF61-B772-4DBE-A85C-1D40FDFFF759}">
      <dgm:prSet/>
      <dgm:spPr/>
      <dgm:t>
        <a:bodyPr/>
        <a:lstStyle/>
        <a:p>
          <a:endParaRPr lang="en-US"/>
        </a:p>
      </dgm:t>
    </dgm:pt>
    <dgm:pt modelId="{D55B3A15-70D8-484E-AE9D-F27A4D38A3ED}" type="sibTrans" cxnId="{4129DF61-B772-4DBE-A85C-1D40FDFFF759}">
      <dgm:prSet/>
      <dgm:spPr/>
      <dgm:t>
        <a:bodyPr/>
        <a:lstStyle/>
        <a:p>
          <a:endParaRPr lang="en-US"/>
        </a:p>
      </dgm:t>
    </dgm:pt>
    <dgm:pt modelId="{1C23F37F-A8B1-4E69-8612-EBAA97AFA6E5}">
      <dgm:prSet phldrT="[Text]" custT="1"/>
      <dgm:spPr/>
      <dgm:t>
        <a:bodyPr/>
        <a:lstStyle/>
        <a:p>
          <a:r>
            <a:rPr lang="zh-CN" altLang="en-US" sz="2400" baseline="0" dirty="0" smtClean="0"/>
            <a:t>开源治理</a:t>
          </a:r>
          <a:r>
            <a:rPr lang="en-US" sz="2400" baseline="0" dirty="0" smtClean="0"/>
            <a:t> </a:t>
          </a:r>
          <a:endParaRPr lang="en-US" sz="2400" dirty="0"/>
        </a:p>
      </dgm:t>
    </dgm:pt>
    <dgm:pt modelId="{721F3D92-70D8-46F1-AB0F-2FD6D37EB45B}" type="parTrans" cxnId="{5DEFA1D3-1080-4449-8E94-CE12479CE583}">
      <dgm:prSet/>
      <dgm:spPr/>
      <dgm:t>
        <a:bodyPr/>
        <a:lstStyle/>
        <a:p>
          <a:endParaRPr lang="en-US"/>
        </a:p>
      </dgm:t>
    </dgm:pt>
    <dgm:pt modelId="{35025CA7-E633-4121-875B-8A4023BD60AC}" type="sibTrans" cxnId="{5DEFA1D3-1080-4449-8E94-CE12479CE583}">
      <dgm:prSet/>
      <dgm:spPr/>
      <dgm:t>
        <a:bodyPr/>
        <a:lstStyle/>
        <a:p>
          <a:endParaRPr lang="en-US"/>
        </a:p>
      </dgm:t>
    </dgm:pt>
    <dgm:pt modelId="{CCAD6807-C0E7-423B-BD22-85EE963E1DE4}">
      <dgm:prSet phldrT="[Text]" custT="1"/>
      <dgm:spPr/>
      <dgm:t>
        <a:bodyPr/>
        <a:lstStyle/>
        <a:p>
          <a:r>
            <a:rPr lang="zh-CN" altLang="en-US" sz="2400" dirty="0" smtClean="0"/>
            <a:t>成员管理</a:t>
          </a:r>
          <a:r>
            <a:rPr lang="en-US" sz="2400" dirty="0" smtClean="0"/>
            <a:t> </a:t>
          </a:r>
        </a:p>
      </dgm:t>
    </dgm:pt>
    <dgm:pt modelId="{CF6B27F6-9E08-44B8-A993-DC788240783E}" type="parTrans" cxnId="{B26A09A4-FA71-400D-BD3D-1AB76EAB3B33}">
      <dgm:prSet/>
      <dgm:spPr/>
      <dgm:t>
        <a:bodyPr/>
        <a:lstStyle/>
        <a:p>
          <a:endParaRPr lang="en-US"/>
        </a:p>
      </dgm:t>
    </dgm:pt>
    <dgm:pt modelId="{76FE6FC9-DCD6-470E-8F44-762F43AD0845}" type="sibTrans" cxnId="{B26A09A4-FA71-400D-BD3D-1AB76EAB3B33}">
      <dgm:prSet/>
      <dgm:spPr/>
      <dgm:t>
        <a:bodyPr/>
        <a:lstStyle/>
        <a:p>
          <a:endParaRPr lang="en-US"/>
        </a:p>
      </dgm:t>
    </dgm:pt>
    <dgm:pt modelId="{B532B0C9-587E-4140-9B55-53463219B09F}">
      <dgm:prSet phldrT="[Text]" custT="1"/>
      <dgm:spPr/>
      <dgm:t>
        <a:bodyPr/>
        <a:lstStyle/>
        <a:p>
          <a:r>
            <a:rPr lang="zh-CN" altLang="en-US" sz="2400" dirty="0" smtClean="0"/>
            <a:t>国际桥梁</a:t>
          </a:r>
          <a:r>
            <a:rPr lang="zh-CN" altLang="en-US" sz="3000" dirty="0" smtClean="0"/>
            <a:t> </a:t>
          </a:r>
          <a:endParaRPr lang="en-US" sz="3000" dirty="0" smtClean="0"/>
        </a:p>
      </dgm:t>
    </dgm:pt>
    <dgm:pt modelId="{6A86CF10-49DD-4577-947E-7828B192347D}" type="parTrans" cxnId="{2D4D1DDD-913A-4A9E-8FDD-C7FA204961DD}">
      <dgm:prSet/>
      <dgm:spPr/>
      <dgm:t>
        <a:bodyPr/>
        <a:lstStyle/>
        <a:p>
          <a:endParaRPr lang="en-US"/>
        </a:p>
      </dgm:t>
    </dgm:pt>
    <dgm:pt modelId="{B4ABF969-271A-4E12-A141-00037646084C}" type="sibTrans" cxnId="{2D4D1DDD-913A-4A9E-8FDD-C7FA204961DD}">
      <dgm:prSet/>
      <dgm:spPr/>
      <dgm:t>
        <a:bodyPr/>
        <a:lstStyle/>
        <a:p>
          <a:endParaRPr lang="en-US"/>
        </a:p>
      </dgm:t>
    </dgm:pt>
    <dgm:pt modelId="{8AC4504F-2198-4CE5-B7B5-BF17A84D7BA8}">
      <dgm:prSet/>
      <dgm:spPr/>
      <dgm:t>
        <a:bodyPr/>
        <a:lstStyle/>
        <a:p>
          <a:endParaRPr lang="en-US"/>
        </a:p>
      </dgm:t>
    </dgm:pt>
    <dgm:pt modelId="{C8167472-591F-491B-87BE-CA45CF2A2E46}" type="sibTrans" cxnId="{850F46A0-A6AF-4962-AF85-BD5E89AB4B0E}">
      <dgm:prSet/>
      <dgm:spPr/>
      <dgm:t>
        <a:bodyPr/>
        <a:lstStyle/>
        <a:p>
          <a:endParaRPr lang="en-US"/>
        </a:p>
      </dgm:t>
    </dgm:pt>
    <dgm:pt modelId="{8B7AF12E-68EF-4586-9FA5-E24753D417F9}" type="parTrans" cxnId="{850F46A0-A6AF-4962-AF85-BD5E89AB4B0E}">
      <dgm:prSet/>
      <dgm:spPr/>
      <dgm:t>
        <a:bodyPr/>
        <a:lstStyle/>
        <a:p>
          <a:endParaRPr lang="en-US"/>
        </a:p>
      </dgm:t>
    </dgm:pt>
    <dgm:pt modelId="{5785F764-C0C8-4BE0-BFD3-DB2D756D69E5}" type="pres">
      <dgm:prSet presAssocID="{25AEFD15-8525-447C-B77F-977E38962A8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3107C7-6421-46AC-BED3-12021D565EE7}" type="pres">
      <dgm:prSet presAssocID="{25AEFD15-8525-447C-B77F-977E38962A83}" presName="children" presStyleCnt="0"/>
      <dgm:spPr/>
    </dgm:pt>
    <dgm:pt modelId="{DECDBEC7-4384-41A6-B0E8-2D990CC70B0A}" type="pres">
      <dgm:prSet presAssocID="{25AEFD15-8525-447C-B77F-977E38962A83}" presName="childPlaceholder" presStyleCnt="0"/>
      <dgm:spPr/>
    </dgm:pt>
    <dgm:pt modelId="{BF325FAC-2BC5-4BA4-8A72-74F1F64B5E3A}" type="pres">
      <dgm:prSet presAssocID="{25AEFD15-8525-447C-B77F-977E38962A83}" presName="circle" presStyleCnt="0"/>
      <dgm:spPr/>
    </dgm:pt>
    <dgm:pt modelId="{110C429F-7E95-4083-92CF-98169C1B7079}" type="pres">
      <dgm:prSet presAssocID="{25AEFD15-8525-447C-B77F-977E38962A83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C5758-AF39-41D3-8836-F0813BC42D88}" type="pres">
      <dgm:prSet presAssocID="{25AEFD15-8525-447C-B77F-977E38962A83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437EB-641A-49CC-B051-8EFDF3EEE094}" type="pres">
      <dgm:prSet presAssocID="{25AEFD15-8525-447C-B77F-977E38962A83}" presName="quadrant3" presStyleLbl="node1" presStyleIdx="2" presStyleCnt="4" custLinFactNeighborX="-1322" custLinFactNeighborY="-4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F9FD6-AF35-4AF0-AEF6-D53A2F9CD956}" type="pres">
      <dgm:prSet presAssocID="{25AEFD15-8525-447C-B77F-977E38962A83}" presName="quadrant4" presStyleLbl="node1" presStyleIdx="3" presStyleCnt="4" custLinFactNeighborX="-962" custLinFactNeighborY="-4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8B4C3-4F11-4EE4-B924-5FF8E95A8432}" type="pres">
      <dgm:prSet presAssocID="{25AEFD15-8525-447C-B77F-977E38962A83}" presName="quadrantPlaceholder" presStyleCnt="0"/>
      <dgm:spPr/>
    </dgm:pt>
    <dgm:pt modelId="{85D4CAE5-49AB-4D82-AA7D-BE70F9BC1B2B}" type="pres">
      <dgm:prSet presAssocID="{25AEFD15-8525-447C-B77F-977E38962A83}" presName="center1" presStyleLbl="fgShp" presStyleIdx="0" presStyleCnt="2" custScaleX="137017" custScaleY="117809" custLinFactY="-78801" custLinFactNeighborX="4047" custLinFactNeighborY="-100000"/>
      <dgm:spPr/>
      <dgm:t>
        <a:bodyPr/>
        <a:lstStyle/>
        <a:p>
          <a:endParaRPr lang="en-US"/>
        </a:p>
      </dgm:t>
    </dgm:pt>
    <dgm:pt modelId="{F2E155B4-F721-4C32-BC68-129688151C86}" type="pres">
      <dgm:prSet presAssocID="{25AEFD15-8525-447C-B77F-977E38962A83}" presName="center2" presStyleLbl="fgShp" presStyleIdx="1" presStyleCnt="2" custScaleX="125135" custScaleY="108796" custLinFactY="96725" custLinFactNeighborX="4047" custLinFactNeighborY="100000"/>
      <dgm:spPr/>
    </dgm:pt>
  </dgm:ptLst>
  <dgm:cxnLst>
    <dgm:cxn modelId="{73FAD935-517D-4499-9CDD-4F53AF263B85}" type="presOf" srcId="{25AEFD15-8525-447C-B77F-977E38962A83}" destId="{5785F764-C0C8-4BE0-BFD3-DB2D756D69E5}" srcOrd="0" destOrd="0" presId="urn:microsoft.com/office/officeart/2005/8/layout/cycle4"/>
    <dgm:cxn modelId="{850F46A0-A6AF-4962-AF85-BD5E89AB4B0E}" srcId="{25AEFD15-8525-447C-B77F-977E38962A83}" destId="{8AC4504F-2198-4CE5-B7B5-BF17A84D7BA8}" srcOrd="4" destOrd="0" parTransId="{8B7AF12E-68EF-4586-9FA5-E24753D417F9}" sibTransId="{C8167472-591F-491B-87BE-CA45CF2A2E46}"/>
    <dgm:cxn modelId="{B26A09A4-FA71-400D-BD3D-1AB76EAB3B33}" srcId="{25AEFD15-8525-447C-B77F-977E38962A83}" destId="{CCAD6807-C0E7-423B-BD22-85EE963E1DE4}" srcOrd="2" destOrd="0" parTransId="{CF6B27F6-9E08-44B8-A993-DC788240783E}" sibTransId="{76FE6FC9-DCD6-470E-8F44-762F43AD0845}"/>
    <dgm:cxn modelId="{36A25C6E-B9D9-4096-86BC-C88BD2044A90}" type="presOf" srcId="{B532B0C9-587E-4140-9B55-53463219B09F}" destId="{81AF9FD6-AF35-4AF0-AEF6-D53A2F9CD956}" srcOrd="0" destOrd="0" presId="urn:microsoft.com/office/officeart/2005/8/layout/cycle4"/>
    <dgm:cxn modelId="{5DEFA1D3-1080-4449-8E94-CE12479CE583}" srcId="{25AEFD15-8525-447C-B77F-977E38962A83}" destId="{1C23F37F-A8B1-4E69-8612-EBAA97AFA6E5}" srcOrd="1" destOrd="0" parTransId="{721F3D92-70D8-46F1-AB0F-2FD6D37EB45B}" sibTransId="{35025CA7-E633-4121-875B-8A4023BD60AC}"/>
    <dgm:cxn modelId="{2D4D1DDD-913A-4A9E-8FDD-C7FA204961DD}" srcId="{25AEFD15-8525-447C-B77F-977E38962A83}" destId="{B532B0C9-587E-4140-9B55-53463219B09F}" srcOrd="3" destOrd="0" parTransId="{6A86CF10-49DD-4577-947E-7828B192347D}" sibTransId="{B4ABF969-271A-4E12-A141-00037646084C}"/>
    <dgm:cxn modelId="{7145555C-D7EE-49BD-AFF7-729178C7858F}" type="presOf" srcId="{CCAD6807-C0E7-423B-BD22-85EE963E1DE4}" destId="{D62437EB-641A-49CC-B051-8EFDF3EEE094}" srcOrd="0" destOrd="0" presId="urn:microsoft.com/office/officeart/2005/8/layout/cycle4"/>
    <dgm:cxn modelId="{4129DF61-B772-4DBE-A85C-1D40FDFFF759}" srcId="{25AEFD15-8525-447C-B77F-977E38962A83}" destId="{DB44FDDC-9D5B-4D0A-949F-18F5D5F6F1E7}" srcOrd="0" destOrd="0" parTransId="{BD97E3C0-7255-41FF-AA44-59690803F1F4}" sibTransId="{D55B3A15-70D8-484E-AE9D-F27A4D38A3ED}"/>
    <dgm:cxn modelId="{3A104EF2-B341-4391-A855-99AD7F214956}" type="presOf" srcId="{1C23F37F-A8B1-4E69-8612-EBAA97AFA6E5}" destId="{B20C5758-AF39-41D3-8836-F0813BC42D88}" srcOrd="0" destOrd="0" presId="urn:microsoft.com/office/officeart/2005/8/layout/cycle4"/>
    <dgm:cxn modelId="{8317DF13-C315-47A5-A7B8-74AB0849E7C3}" type="presOf" srcId="{DB44FDDC-9D5B-4D0A-949F-18F5D5F6F1E7}" destId="{110C429F-7E95-4083-92CF-98169C1B7079}" srcOrd="0" destOrd="0" presId="urn:microsoft.com/office/officeart/2005/8/layout/cycle4"/>
    <dgm:cxn modelId="{00E12159-0453-4914-AE56-A08EAE3052A0}" type="presParOf" srcId="{5785F764-C0C8-4BE0-BFD3-DB2D756D69E5}" destId="{583107C7-6421-46AC-BED3-12021D565EE7}" srcOrd="0" destOrd="0" presId="urn:microsoft.com/office/officeart/2005/8/layout/cycle4"/>
    <dgm:cxn modelId="{322417C1-1410-42AC-B370-BD406FB63B99}" type="presParOf" srcId="{583107C7-6421-46AC-BED3-12021D565EE7}" destId="{DECDBEC7-4384-41A6-B0E8-2D990CC70B0A}" srcOrd="0" destOrd="0" presId="urn:microsoft.com/office/officeart/2005/8/layout/cycle4"/>
    <dgm:cxn modelId="{FA7A65A6-DDF1-4397-8A9C-9344FBE06B53}" type="presParOf" srcId="{5785F764-C0C8-4BE0-BFD3-DB2D756D69E5}" destId="{BF325FAC-2BC5-4BA4-8A72-74F1F64B5E3A}" srcOrd="1" destOrd="0" presId="urn:microsoft.com/office/officeart/2005/8/layout/cycle4"/>
    <dgm:cxn modelId="{EBBBE775-3B09-414D-B520-CE38DCB52862}" type="presParOf" srcId="{BF325FAC-2BC5-4BA4-8A72-74F1F64B5E3A}" destId="{110C429F-7E95-4083-92CF-98169C1B7079}" srcOrd="0" destOrd="0" presId="urn:microsoft.com/office/officeart/2005/8/layout/cycle4"/>
    <dgm:cxn modelId="{02F9194C-250F-456B-9BB5-CCE081FEDEBA}" type="presParOf" srcId="{BF325FAC-2BC5-4BA4-8A72-74F1F64B5E3A}" destId="{B20C5758-AF39-41D3-8836-F0813BC42D88}" srcOrd="1" destOrd="0" presId="urn:microsoft.com/office/officeart/2005/8/layout/cycle4"/>
    <dgm:cxn modelId="{D6B01753-6566-4BF7-9F42-F5F3CE689A3F}" type="presParOf" srcId="{BF325FAC-2BC5-4BA4-8A72-74F1F64B5E3A}" destId="{D62437EB-641A-49CC-B051-8EFDF3EEE094}" srcOrd="2" destOrd="0" presId="urn:microsoft.com/office/officeart/2005/8/layout/cycle4"/>
    <dgm:cxn modelId="{7E834D10-12E6-4F4B-9C1A-618A665D3C56}" type="presParOf" srcId="{BF325FAC-2BC5-4BA4-8A72-74F1F64B5E3A}" destId="{81AF9FD6-AF35-4AF0-AEF6-D53A2F9CD956}" srcOrd="3" destOrd="0" presId="urn:microsoft.com/office/officeart/2005/8/layout/cycle4"/>
    <dgm:cxn modelId="{B040DE51-05A6-428A-9795-B8B145EB0C47}" type="presParOf" srcId="{BF325FAC-2BC5-4BA4-8A72-74F1F64B5E3A}" destId="{CE28B4C3-4F11-4EE4-B924-5FF8E95A8432}" srcOrd="4" destOrd="0" presId="urn:microsoft.com/office/officeart/2005/8/layout/cycle4"/>
    <dgm:cxn modelId="{0F9E7034-F022-4214-89E1-D80A3CF68BF6}" type="presParOf" srcId="{5785F764-C0C8-4BE0-BFD3-DB2D756D69E5}" destId="{85D4CAE5-49AB-4D82-AA7D-BE70F9BC1B2B}" srcOrd="2" destOrd="0" presId="urn:microsoft.com/office/officeart/2005/8/layout/cycle4"/>
    <dgm:cxn modelId="{180F70BF-5884-461A-9458-E396F81BBED7}" type="presParOf" srcId="{5785F764-C0C8-4BE0-BFD3-DB2D756D69E5}" destId="{F2E155B4-F721-4C32-BC68-129688151C8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C429F-7E95-4083-92CF-98169C1B7079}">
      <dsp:nvSpPr>
        <dsp:cNvPr id="0" name=""/>
        <dsp:cNvSpPr/>
      </dsp:nvSpPr>
      <dsp:spPr>
        <a:xfrm>
          <a:off x="1775108" y="307876"/>
          <a:ext cx="2338780" cy="233878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线上线下</a:t>
          </a:r>
          <a:endParaRPr lang="en-US" sz="2400" kern="1200" dirty="0"/>
        </a:p>
      </dsp:txBody>
      <dsp:txXfrm>
        <a:off x="2460121" y="992889"/>
        <a:ext cx="1653767" cy="1653767"/>
      </dsp:txXfrm>
    </dsp:sp>
    <dsp:sp modelId="{B20C5758-AF39-41D3-8836-F0813BC42D88}">
      <dsp:nvSpPr>
        <dsp:cNvPr id="0" name=""/>
        <dsp:cNvSpPr/>
      </dsp:nvSpPr>
      <dsp:spPr>
        <a:xfrm rot="5400000">
          <a:off x="4221916" y="307876"/>
          <a:ext cx="2338780" cy="233878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baseline="0" dirty="0" smtClean="0"/>
            <a:t>开源治理</a:t>
          </a:r>
          <a:r>
            <a:rPr lang="en-US" sz="2400" kern="1200" baseline="0" dirty="0" smtClean="0"/>
            <a:t> </a:t>
          </a:r>
          <a:endParaRPr lang="en-US" sz="2400" kern="1200" dirty="0"/>
        </a:p>
      </dsp:txBody>
      <dsp:txXfrm rot="-5400000">
        <a:off x="4221916" y="992889"/>
        <a:ext cx="1653767" cy="1653767"/>
      </dsp:txXfrm>
    </dsp:sp>
    <dsp:sp modelId="{D62437EB-641A-49CC-B051-8EFDF3EEE094}">
      <dsp:nvSpPr>
        <dsp:cNvPr id="0" name=""/>
        <dsp:cNvSpPr/>
      </dsp:nvSpPr>
      <dsp:spPr>
        <a:xfrm rot="10800000">
          <a:off x="4190997" y="2743200"/>
          <a:ext cx="2338780" cy="233878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成员管理</a:t>
          </a:r>
          <a:r>
            <a:rPr lang="en-US" sz="2400" kern="1200" dirty="0" smtClean="0"/>
            <a:t> </a:t>
          </a:r>
        </a:p>
      </dsp:txBody>
      <dsp:txXfrm rot="10800000">
        <a:off x="4190997" y="2743200"/>
        <a:ext cx="1653767" cy="1653767"/>
      </dsp:txXfrm>
    </dsp:sp>
    <dsp:sp modelId="{81AF9FD6-AF35-4AF0-AEF6-D53A2F9CD956}">
      <dsp:nvSpPr>
        <dsp:cNvPr id="0" name=""/>
        <dsp:cNvSpPr/>
      </dsp:nvSpPr>
      <dsp:spPr>
        <a:xfrm rot="16200000">
          <a:off x="1752609" y="2743200"/>
          <a:ext cx="2338780" cy="233878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国际桥梁</a:t>
          </a:r>
          <a:r>
            <a:rPr lang="zh-CN" altLang="en-US" sz="3000" kern="1200" dirty="0" smtClean="0"/>
            <a:t> </a:t>
          </a:r>
          <a:endParaRPr lang="en-US" sz="3000" kern="1200" dirty="0" smtClean="0"/>
        </a:p>
      </dsp:txBody>
      <dsp:txXfrm rot="5400000">
        <a:off x="2437622" y="2743200"/>
        <a:ext cx="1653767" cy="1653767"/>
      </dsp:txXfrm>
    </dsp:sp>
    <dsp:sp modelId="{85D4CAE5-49AB-4D82-AA7D-BE70F9BC1B2B}">
      <dsp:nvSpPr>
        <dsp:cNvPr id="0" name=""/>
        <dsp:cNvSpPr/>
      </dsp:nvSpPr>
      <dsp:spPr>
        <a:xfrm>
          <a:off x="3647376" y="896529"/>
          <a:ext cx="1106412" cy="82722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155B4-F721-4C32-BC68-129688151C86}">
      <dsp:nvSpPr>
        <dsp:cNvPr id="0" name=""/>
        <dsp:cNvSpPr/>
      </dsp:nvSpPr>
      <dsp:spPr>
        <a:xfrm rot="10800000">
          <a:off x="3695349" y="3835087"/>
          <a:ext cx="1010465" cy="76393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5/21/2016 9:19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5/21/2016 9:19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5/21/2016 9:19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0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微软雅黑"/>
                <a:ea typeface="微软雅黑"/>
              </a:rPr>
              <a:t>社区，企业，媒体，协会，高校，政府</a:t>
            </a:r>
            <a:endParaRPr lang="en-US" altLang="zh-CN" dirty="0" smtClean="0">
              <a:solidFill>
                <a:schemeClr val="accent1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微软雅黑"/>
                <a:ea typeface="微软雅黑"/>
              </a:rPr>
              <a:t>软件，硬件，服务，外包</a:t>
            </a:r>
            <a:endParaRPr lang="en-US" altLang="zh-CN" dirty="0" smtClean="0">
              <a:solidFill>
                <a:schemeClr val="accent1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微软雅黑"/>
                <a:ea typeface="微软雅黑"/>
              </a:rPr>
              <a:t>操作系统，数据库，云计算，开放数据，大数据，物联网，智能家电</a:t>
            </a:r>
            <a:endParaRPr lang="en-US" altLang="zh-CN" dirty="0" smtClean="0">
              <a:solidFill>
                <a:schemeClr val="accent1"/>
              </a:solidFill>
              <a:latin typeface="微软雅黑"/>
              <a:ea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微软雅黑"/>
                <a:ea typeface="微软雅黑"/>
              </a:rPr>
              <a:t>大，中，小</a:t>
            </a:r>
            <a:r>
              <a:rPr lang="en-US" altLang="zh-CN" dirty="0" smtClean="0">
                <a:solidFill>
                  <a:schemeClr val="accent1"/>
                </a:solidFill>
                <a:latin typeface="微软雅黑"/>
                <a:ea typeface="微软雅黑"/>
              </a:rPr>
              <a:t>/</a:t>
            </a:r>
            <a:r>
              <a:rPr lang="zh-CN" altLang="en-US" dirty="0" smtClean="0">
                <a:solidFill>
                  <a:schemeClr val="accent1"/>
                </a:solidFill>
                <a:latin typeface="微软雅黑"/>
                <a:ea typeface="微软雅黑"/>
              </a:rPr>
              <a:t>新创，企业，个人</a:t>
            </a:r>
            <a:endParaRPr lang="en-US" altLang="zh-CN" dirty="0" smtClean="0">
              <a:solidFill>
                <a:schemeClr val="accent1"/>
              </a:solidFill>
              <a:latin typeface="微软雅黑"/>
              <a:ea typeface="微软雅黑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5/21/2016 9:19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5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5/21/2016 9:19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5564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436473" cy="699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8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视频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章节标题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章节标题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50/50 </a:t>
            </a:r>
            <a:r>
              <a:rPr lang="zh-CN" altLang="en-US" dirty="0"/>
              <a:t>照片布局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dirty="0"/>
              <a:t>开发者代码页面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2976563" y="2811778"/>
            <a:ext cx="6483349" cy="13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1889748"/>
          </a:xfrm>
          <a:prstGeom prst="rect">
            <a:avLst/>
          </a:prstGeom>
        </p:spPr>
        <p:txBody>
          <a:bodyPr/>
          <a:lstStyle>
            <a:lvl1pPr marL="290513" indent="-290513">
              <a:buClrTx/>
              <a:buSzPct val="90000"/>
              <a:buFont typeface="Segoe UI" panose="020B0502040204020203" pitchFamily="34" charset="0"/>
              <a:buChar char="▪"/>
              <a:defRPr sz="4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defRPr>
            </a:lvl1pPr>
            <a:lvl2pPr marL="571500" indent="-280988">
              <a:buClrTx/>
              <a:buSzPct val="90000"/>
              <a:buFont typeface="Segoe UI" panose="020B0502040204020203" pitchFamily="34" charset="0"/>
              <a:buChar char="▪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defRPr>
            </a:lvl2pPr>
            <a:lvl3pPr marL="862013" indent="-290513">
              <a:buClrTx/>
              <a:buSzPct val="90000"/>
              <a:buFont typeface="Segoe UI" panose="020B0502040204020203" pitchFamily="34" charset="0"/>
              <a:buChar char="▪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defRPr>
            </a:lvl3pPr>
            <a:lvl4pPr marL="1090613" indent="-228600">
              <a:buClrTx/>
              <a:buSzPct val="90000"/>
              <a:buFont typeface="Segoe UI" panose="020B0502040204020203" pitchFamily="34" charset="0"/>
              <a:buChar char="▪"/>
              <a:defRPr sz="1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defRPr>
            </a:lvl4pPr>
            <a:lvl5pPr marL="1319213" indent="-228600">
              <a:buClrTx/>
              <a:buSzPct val="90000"/>
              <a:buFont typeface="Segoe UI" panose="020B0502040204020203" pitchFamily="34" charset="0"/>
              <a:buChar char="▪"/>
              <a:defRPr sz="1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defRPr>
            </a:lvl5pPr>
          </a:lstStyle>
          <a:p>
            <a:pPr lvl="0"/>
            <a:r>
              <a:rPr lang="zh-CN" altLang="en-US" dirty="0"/>
              <a:t>使用此布局为扬声器注释幻灯片</a:t>
            </a:r>
            <a:endParaRPr 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zh-CN" altLang="en-US" dirty="0"/>
              <a:t>下一页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1" y="2125678"/>
            <a:ext cx="11582335" cy="1828786"/>
          </a:xfrm>
          <a:noFill/>
        </p:spPr>
        <p:txBody>
          <a:bodyPr lIns="146304" tIns="91440" rIns="146304" bIns="91440" anchor="t" anchorCtr="0"/>
          <a:lstStyle>
            <a:lvl1pPr>
              <a:defRPr sz="6000" b="0" i="0" u="none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演讲标题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7"/>
            <a:ext cx="11582336" cy="98927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讲师姓名</a:t>
            </a:r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69013" y="4945062"/>
            <a:ext cx="11582336" cy="98927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讲师职务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33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32332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957459"/>
          </a:xfrm>
        </p:spPr>
        <p:txBody>
          <a:bodyPr/>
          <a:lstStyle>
            <a:lvl1pPr marL="357188" indent="-357188">
              <a:buFontTx/>
              <a:buChar char="▪"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2925" indent="-342900">
              <a:buFontTx/>
              <a:buChar char="▪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14375" indent="-285750">
              <a:buFontTx/>
              <a:buChar char="▪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900113" indent="-285750">
              <a:buFontTx/>
              <a:buChar char="▪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071563" indent="-285750">
              <a:buFontTx/>
              <a:buChar char="▪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991314"/>
          </a:xfrm>
        </p:spPr>
        <p:txBody>
          <a:bodyPr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▪"/>
              <a:tabLst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▪"/>
              <a:tabLst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▪"/>
              <a:tabLst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▪"/>
              <a:tabLst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▪"/>
              <a:tabLst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0989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31775" indent="0">
              <a:buNone/>
              <a:tabLst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460375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685800" indent="0">
              <a:buNone/>
              <a:tabLst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0989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31775" indent="0">
              <a:buNone/>
              <a:tabLst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460375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685800" indent="0">
              <a:buNone/>
              <a:tabLst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77601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Tx/>
              <a:buFontTx/>
              <a:buChar char="▪"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1166" indent="-233195">
              <a:buClrTx/>
              <a:buFontTx/>
              <a:buChar char="▪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699585" indent="-168419">
              <a:buClrTx/>
              <a:buFontTx/>
              <a:buChar char="▪"/>
              <a:tabLst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80958" indent="-181374">
              <a:buClrTx/>
              <a:buFontTx/>
              <a:buChar char="▪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049377" indent="-168419">
              <a:buClrTx/>
              <a:buFontTx/>
              <a:buChar char="▪"/>
              <a:tabLst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77601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Tx/>
              <a:buFontTx/>
              <a:buChar char="▪"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1166" indent="-233195">
              <a:buClrTx/>
              <a:buFontTx/>
              <a:buChar char="▪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699585" indent="-168419">
              <a:buClrTx/>
              <a:buFontTx/>
              <a:buChar char="▪"/>
              <a:tabLst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80958" indent="-181374">
              <a:buClrTx/>
              <a:buFontTx/>
              <a:buChar char="▪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049377" indent="-168419">
              <a:buClrTx/>
              <a:buFontTx/>
              <a:buChar char="▪"/>
              <a:tabLst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演示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1181862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讲师姓名</a:t>
            </a:r>
            <a:endParaRPr lang="en-US" altLang="zh-CN" dirty="0"/>
          </a:p>
          <a:p>
            <a:pPr lvl="0"/>
            <a:r>
              <a:rPr lang="zh-CN" altLang="en-US" dirty="0"/>
              <a:t>讲师职务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19236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27" r:id="rId9"/>
    <p:sldLayoutId id="2147484328" r:id="rId10"/>
    <p:sldLayoutId id="2147484329" r:id="rId11"/>
    <p:sldLayoutId id="2147484330" r:id="rId12"/>
    <p:sldLayoutId id="2147484331" r:id="rId13"/>
    <p:sldLayoutId id="2147484317" r:id="rId14"/>
    <p:sldLayoutId id="2147484332" r:id="rId15"/>
    <p:sldLayoutId id="2147484333" r:id="rId16"/>
    <p:sldLayoutId id="2147484334" r:id="rId17"/>
    <p:sldLayoutId id="2147484335" r:id="rId18"/>
    <p:sldLayoutId id="2147484336" r:id="rId19"/>
    <p:sldLayoutId id="2147484341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微软雅黑" panose="020B0503020204020204" pitchFamily="34" charset="-122"/>
          <a:ea typeface="微软雅黑" panose="020B0503020204020204" pitchFamily="34" charset="-122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Char char="▪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Char char="▪"/>
        <a:tabLst/>
        <a:defRPr lang="en-US" sz="2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软雅黑" panose="020B0503020204020204" pitchFamily="34" charset="-122"/>
          <a:ea typeface="微软雅黑" panose="020B0503020204020204" pitchFamily="34" charset="-122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Char char="▪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软雅黑" panose="020B0503020204020204" pitchFamily="34" charset="-122"/>
          <a:ea typeface="微软雅黑" panose="020B0503020204020204" pitchFamily="34" charset="-122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Char char="▪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软雅黑" panose="020B0503020204020204" pitchFamily="34" charset="-122"/>
          <a:ea typeface="微软雅黑" panose="020B0503020204020204" pitchFamily="34" charset="-122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Char char="▪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软雅黑" panose="020B0503020204020204" pitchFamily="34" charset="-122"/>
          <a:ea typeface="微软雅黑" panose="020B0503020204020204" pitchFamily="34" charset="-122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201976" y="2084186"/>
            <a:ext cx="11731261" cy="1793090"/>
          </a:xfrm>
          <a:prstGeom prst="rect">
            <a:avLst/>
          </a:prstGeom>
          <a:noFill/>
        </p:spPr>
        <p:txBody>
          <a:bodyPr vert="horz" wrap="square" lIns="120468" tIns="75293" rIns="120468" bIns="75293" rtlCol="0" anchor="t" anchorCtr="0">
            <a:noAutofit/>
          </a:bodyPr>
          <a:lstStyle>
            <a:lvl1pPr algn="l" defTabSz="767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2" baseline="0">
                <a:ln w="3175">
                  <a:noFill/>
                </a:ln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defRPr/>
            </a:pPr>
            <a:r>
              <a:rPr lang="en-US" altLang="zh-CN" sz="6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6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微软爱开源</a:t>
            </a:r>
            <a:endParaRPr lang="en-US" altLang="zh-CN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01977" y="3878573"/>
            <a:ext cx="5378503" cy="1792326"/>
          </a:xfrm>
          <a:prstGeom prst="rect">
            <a:avLst/>
          </a:prstGeom>
          <a:noFill/>
        </p:spPr>
        <p:txBody>
          <a:bodyPr vert="horz" wrap="square" lIns="120468" tIns="90351" rIns="120468" bIns="90351" rtlCol="0">
            <a:noAutofit/>
          </a:bodyPr>
          <a:lstStyle>
            <a:lvl1pPr marL="0" marR="0" indent="0" algn="l" defTabSz="7679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600" kern="1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81000" marR="0" indent="-198673" algn="l" defTabSz="76797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8760" marR="0" indent="-188217" algn="l" defTabSz="76797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6977" marR="0" indent="-188217" algn="l" defTabSz="76797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5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35193" marR="0" indent="-188217" algn="l" defTabSz="76797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5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111917" indent="-191992" algn="l" defTabSz="767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5903" indent="-191992" algn="l" defTabSz="767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79888" indent="-191992" algn="l" defTabSz="767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74" indent="-191992" algn="l" defTabSz="767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  <a:defRPr/>
            </a:pP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云浪生</a:t>
            </a:r>
            <a:endParaRPr lang="en-US" altLang="zh-CN" dirty="0"/>
          </a:p>
          <a:p>
            <a:pPr lvl="0">
              <a:buClr>
                <a:srgbClr val="000000"/>
              </a:buClr>
              <a:defRPr/>
            </a:pPr>
            <a:endParaRPr lang="en-US" altLang="zh-CN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000000"/>
              </a:buClr>
              <a:defRPr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软开放技术中心 </a:t>
            </a:r>
            <a:endParaRPr lang="en-US" altLang="zh-CN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000000"/>
              </a:buClr>
              <a:defRPr/>
            </a:pP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董事总经理</a:t>
            </a:r>
            <a:endParaRPr lang="en-US" altLang="zh-CN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000000"/>
              </a:buClr>
              <a:defRPr/>
            </a:pP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000000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2016-05-21 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9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软的开源之路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" y="1668462"/>
            <a:ext cx="12436475" cy="47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306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523037" y="1"/>
            <a:ext cx="5913438" cy="702732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867398" cy="917575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488" dirty="0">
                <a:solidFill>
                  <a:schemeClr val="accent1"/>
                </a:solidFill>
                <a:cs typeface="+mn-cs"/>
              </a:rPr>
              <a:t>微软</a:t>
            </a:r>
            <a:r>
              <a:rPr lang="en-US" sz="4488" dirty="0" smtClean="0">
                <a:solidFill>
                  <a:schemeClr val="accent1"/>
                </a:solidFill>
                <a:cs typeface="+mn-cs"/>
              </a:rPr>
              <a:t> </a:t>
            </a:r>
            <a:r>
              <a:rPr lang="en-US" sz="4488" dirty="0">
                <a:solidFill>
                  <a:schemeClr val="accent1"/>
                </a:solidFill>
                <a:cs typeface="+mn-cs"/>
              </a:rPr>
              <a:t>&amp; Node.js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37" y="1212849"/>
            <a:ext cx="4222030" cy="2677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495" y="1604573"/>
            <a:ext cx="5010872" cy="204363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6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微软</a:t>
            </a:r>
            <a:r>
              <a:rPr lang="zh-CN" altLang="en-US" sz="2600" dirty="0" smtClean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积极参与 </a:t>
            </a:r>
            <a:r>
              <a:rPr lang="en-US" sz="2600" dirty="0" smtClean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Node.js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参与创建</a:t>
            </a:r>
            <a:r>
              <a:rPr lang="en-US" dirty="0" smtClean="0">
                <a:solidFill>
                  <a:schemeClr val="accent1"/>
                </a:solidFill>
              </a:rPr>
              <a:t>Node </a:t>
            </a:r>
            <a:r>
              <a:rPr lang="zh-CN" altLang="en-US" dirty="0">
                <a:solidFill>
                  <a:schemeClr val="accent1"/>
                </a:solidFill>
              </a:rPr>
              <a:t>基金</a:t>
            </a:r>
            <a:r>
              <a:rPr lang="zh-CN" altLang="en-US" dirty="0" smtClean="0">
                <a:solidFill>
                  <a:schemeClr val="accent1"/>
                </a:solidFill>
              </a:rPr>
              <a:t>会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参加技术指导委员会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部</a:t>
            </a:r>
            <a:r>
              <a:rPr lang="zh-CN" altLang="en-US" dirty="0" smtClean="0">
                <a:solidFill>
                  <a:schemeClr val="accent1"/>
                </a:solidFill>
              </a:rPr>
              <a:t>门员工是核心贡献者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331" y="3459162"/>
            <a:ext cx="4588306" cy="204363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6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微软</a:t>
            </a:r>
            <a:r>
              <a:rPr lang="zh-CN" altLang="en-US" sz="2600" dirty="0" smtClean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应用 </a:t>
            </a:r>
            <a:r>
              <a:rPr lang="en-US" altLang="zh-CN" sz="2600" dirty="0" smtClean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Node.js</a:t>
            </a:r>
            <a:r>
              <a:rPr lang="en-US" sz="2600" dirty="0" smtClean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Visual Studio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微软智能云</a:t>
            </a:r>
            <a:r>
              <a:rPr lang="en-US" dirty="0" smtClean="0">
                <a:solidFill>
                  <a:schemeClr val="accent1"/>
                </a:solidFill>
              </a:rPr>
              <a:t> Azure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Windows 10 </a:t>
            </a:r>
            <a:r>
              <a:rPr lang="en-US" dirty="0" err="1" smtClean="0">
                <a:solidFill>
                  <a:schemeClr val="accent1"/>
                </a:solidFill>
              </a:rPr>
              <a:t>IoT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331" y="5326062"/>
            <a:ext cx="4191000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accent1"/>
                </a:solidFill>
              </a:rPr>
              <a:t>微软</a:t>
            </a:r>
            <a:r>
              <a:rPr lang="zh-CN" altLang="en-US" dirty="0" smtClean="0">
                <a:solidFill>
                  <a:schemeClr val="accent1"/>
                </a:solidFill>
              </a:rPr>
              <a:t>参与相关社区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开</a:t>
            </a:r>
            <a:r>
              <a:rPr lang="zh-CN" altLang="en-US" dirty="0" smtClean="0">
                <a:solidFill>
                  <a:schemeClr val="accent1"/>
                </a:solidFill>
              </a:rPr>
              <a:t>源社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320265"/>
            <a:ext cx="12436475" cy="570706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760297" y="1516062"/>
            <a:ext cx="5943600" cy="2001125"/>
          </a:xfrm>
          <a:prstGeom prst="rect">
            <a:avLst/>
          </a:prstGeom>
          <a:solidFill>
            <a:srgbClr val="15274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296862"/>
            <a:ext cx="11889564" cy="917575"/>
          </a:xfrm>
        </p:spPr>
        <p:txBody>
          <a:bodyPr/>
          <a:lstStyle/>
          <a:p>
            <a:r>
              <a:rPr 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Node.js </a:t>
            </a:r>
            <a:r>
              <a:rPr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开发者工具和服务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3" name="Picture 2" descr="https://nodejs.org/static/images/logos/nodejs-new-pantone-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" y="3036269"/>
            <a:ext cx="3733800" cy="228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5761037" y="3465853"/>
            <a:ext cx="5943600" cy="2438400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1499" y="4177687"/>
            <a:ext cx="171921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>
                <a:latin typeface="+mj-lt"/>
              </a:rPr>
              <a:t>平</a:t>
            </a:r>
            <a:r>
              <a:rPr lang="zh-CN" altLang="en-US" sz="2400" dirty="0" smtClean="0">
                <a:latin typeface="+mj-lt"/>
              </a:rPr>
              <a:t>台服务</a:t>
            </a:r>
            <a:endParaRPr lang="en-US" sz="24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8433" y="2063701"/>
            <a:ext cx="2515339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+mj-lt"/>
                <a:cs typeface="Segoe UI Semilight" panose="020B0402040204020203" pitchFamily="34" charset="0"/>
              </a:rPr>
              <a:t>开发者工具 </a:t>
            </a:r>
            <a:r>
              <a:rPr lang="en-US" sz="2400" dirty="0" smtClean="0">
                <a:latin typeface="+mj-lt"/>
                <a:cs typeface="Segoe UI Semilight" panose="020B0402040204020203" pitchFamily="34" charset="0"/>
              </a:rPr>
              <a:t>&amp; </a:t>
            </a:r>
            <a:r>
              <a:rPr lang="zh-CN" altLang="en-US" sz="2400" dirty="0" smtClean="0">
                <a:latin typeface="+mj-lt"/>
                <a:cs typeface="Segoe UI Semilight" panose="020B0402040204020203" pitchFamily="34" charset="0"/>
              </a:rPr>
              <a:t>技术</a:t>
            </a:r>
            <a:endParaRPr lang="en-US" sz="2400" dirty="0" smtClean="0">
              <a:latin typeface="+mj-lt"/>
              <a:cs typeface="Segoe UI Semilight" panose="020B04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37" y="4758742"/>
            <a:ext cx="460435" cy="4604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68969" y="4788904"/>
            <a:ext cx="1531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App </a:t>
            </a:r>
            <a:r>
              <a:rPr lang="en-AU" sz="2000" dirty="0" smtClean="0"/>
              <a:t>Service</a:t>
            </a:r>
            <a:endParaRPr lang="en-AU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54" y="5367914"/>
            <a:ext cx="4572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68969" y="5396459"/>
            <a:ext cx="198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Active Directory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68969" y="4177687"/>
            <a:ext cx="146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Service Bus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54" y="4149142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068969" y="3664656"/>
            <a:ext cx="1052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Storage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54" y="3636111"/>
            <a:ext cx="457200" cy="457200"/>
          </a:xfrm>
          <a:prstGeom prst="rect">
            <a:avLst/>
          </a:prstGeom>
        </p:spPr>
      </p:pic>
      <p:pic>
        <p:nvPicPr>
          <p:cNvPr id="23" name="Picture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32097" y="2034455"/>
            <a:ext cx="2286001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8969" y="2702968"/>
            <a:ext cx="1691640" cy="4572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 bwMode="auto">
          <a:xfrm>
            <a:off x="5760297" y="5902397"/>
            <a:ext cx="5943600" cy="8725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11499" y="6088062"/>
            <a:ext cx="171921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+mj-lt"/>
              </a:rPr>
              <a:t>设备</a:t>
            </a:r>
            <a:endParaRPr lang="en-US" sz="2400" dirty="0" smtClean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1384" y="6183537"/>
            <a:ext cx="2600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Windows 10 </a:t>
            </a:r>
            <a:r>
              <a:rPr lang="en-AU" sz="2000" dirty="0" err="1" smtClean="0"/>
              <a:t>IoT</a:t>
            </a:r>
            <a:r>
              <a:rPr lang="en-AU" sz="2000" dirty="0" smtClean="0"/>
              <a:t> Core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0136802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304976" y="249852"/>
            <a:ext cx="11373355" cy="79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2173" rIns="62173" anchor="ctr">
            <a:spAutoFit/>
          </a:bodyPr>
          <a:lstStyle/>
          <a:p>
            <a:pPr algn="ctr"/>
            <a:r>
              <a:rPr lang="zh-CN" altLang="en-US" sz="4488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微软积极贡献开源社  </a:t>
            </a:r>
            <a:r>
              <a:rPr lang="en-US" altLang="zh-CN" sz="4488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4488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生态体系的共鸣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37" y="1287462"/>
            <a:ext cx="2895600" cy="5390272"/>
          </a:xfrm>
          <a:prstGeom prst="rect">
            <a:avLst/>
          </a:prstGeom>
        </p:spPr>
      </p:pic>
      <p:graphicFrame>
        <p:nvGraphicFramePr>
          <p:cNvPr id="3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863927"/>
              </p:ext>
            </p:extLst>
          </p:nvPr>
        </p:nvGraphicFramePr>
        <p:xfrm>
          <a:off x="4846637" y="1516062"/>
          <a:ext cx="8335806" cy="5401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5" name="Flowchart: Connector 34"/>
          <p:cNvSpPr/>
          <p:nvPr/>
        </p:nvSpPr>
        <p:spPr>
          <a:xfrm>
            <a:off x="8275637" y="3649662"/>
            <a:ext cx="1676400" cy="14478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开源社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6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437" y="449262"/>
            <a:ext cx="7565123" cy="244374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24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60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Node.js Live </a:t>
            </a:r>
            <a:r>
              <a:rPr lang="zh-CN" altLang="en-US" sz="60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北京站</a:t>
            </a:r>
            <a:r>
              <a:rPr lang="en-US" altLang="zh-CN" sz="60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000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506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1" ma:contentTypeDescription="" ma:contentTypeScope="" ma:versionID="264624295c8b52c397a103286eb3d87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795b20f19f95dfa6d1f4d708b4ec8d36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d12e2661e9634d9aa98bbb375f31aced>
    <Event_x0020_Start_x0020_Date xmlns="01c77077-aee4-4b5f-bd4e-9cd40a6fff29">2016-03-30T07:00:00+00:00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iaa5f83406f94009a0f6a3e890699ff7>
    <External_x0020_Speaker xmlns="01c77077-aee4-4b5f-bd4e-9cd40a6fff29" xsi:nil="true"/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 xsi:nil="true"/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 xsi:nil="true"/>
    <Event_x0020_End_x0020_Date xmlns="01c77077-aee4-4b5f-bd4e-9cd40a6fff29">2016-04-01T07:00:00+00:00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2016</TermName>
          <TermId xmlns="http://schemas.microsoft.com/office/infopath/2007/PartnerControls">da8a10b5-9bc3-4217-80aa-6b60d6ec1cee</TermId>
        </TermInfo>
      </Terms>
    </TaxKeywordTaxHTField>
    <TaxCatchAll xmlns="230e9df3-be65-4c73-a93b-d1236ebd677e">
      <Value>48</Value>
      <Value>47</Value>
      <Value>46</Value>
      <Value>49</Value>
    </TaxCatchAl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A4D29B-0199-4083-B6CB-53559E57A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230e9df3-be65-4c73-a93b-d1236ebd677e"/>
    <ds:schemaRef ds:uri="http://purl.org/dc/terms/"/>
    <ds:schemaRef ds:uri="01c77077-aee4-4b5f-bd4e-9cd40a6fff29"/>
    <ds:schemaRef ds:uri="8ff673fc-3231-4e3a-893b-6d7f7cd32766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1794</TotalTime>
  <Words>340</Words>
  <Application>Microsoft Office PowerPoint</Application>
  <PresentationFormat>Custom</PresentationFormat>
  <Paragraphs>51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Microsoft YaHei Light</vt:lpstr>
      <vt:lpstr>微软雅黑</vt:lpstr>
      <vt:lpstr>Arial</vt:lpstr>
      <vt:lpstr>Consolas</vt:lpstr>
      <vt:lpstr>Segoe UI</vt:lpstr>
      <vt:lpstr>Segoe UI Light</vt:lpstr>
      <vt:lpstr>Segoe UI Semilight</vt:lpstr>
      <vt:lpstr>Wingdings</vt:lpstr>
      <vt:lpstr>5-30721_Build_2016_Template_Dark</vt:lpstr>
      <vt:lpstr>PowerPoint Presentation</vt:lpstr>
      <vt:lpstr>微软的开源之路</vt:lpstr>
      <vt:lpstr>微软 &amp; Node.js</vt:lpstr>
      <vt:lpstr>          Node.js 开发者工具和服务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Emily Chen</dc:creator>
  <cp:keywords>Microsoft Build 2016</cp:keywords>
  <dc:description>Template: Mitchell Derrey, Silver Fox Productions
Formatting: 
Audience Type:</dc:description>
  <cp:lastModifiedBy>Emily Chen</cp:lastModifiedBy>
  <cp:revision>45</cp:revision>
  <dcterms:created xsi:type="dcterms:W3CDTF">2016-03-16T21:41:54Z</dcterms:created>
  <dcterms:modified xsi:type="dcterms:W3CDTF">2016-05-21T01:19:26Z</dcterms:modified>
  <cp:category>Microsoft Build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