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4404" r:id="rId2"/>
    <p:sldMasterId id="2147483864" r:id="rId3"/>
    <p:sldMasterId id="2147484254" r:id="rId4"/>
    <p:sldMasterId id="2147484266" r:id="rId5"/>
    <p:sldMasterId id="2147484278" r:id="rId6"/>
    <p:sldMasterId id="2147484416" r:id="rId7"/>
  </p:sldMasterIdLst>
  <p:notesMasterIdLst>
    <p:notesMasterId r:id="rId45"/>
  </p:notesMasterIdLst>
  <p:sldIdLst>
    <p:sldId id="256" r:id="rId8"/>
    <p:sldId id="289" r:id="rId9"/>
    <p:sldId id="257" r:id="rId10"/>
    <p:sldId id="292" r:id="rId11"/>
    <p:sldId id="293" r:id="rId12"/>
    <p:sldId id="260" r:id="rId13"/>
    <p:sldId id="261" r:id="rId14"/>
    <p:sldId id="288" r:id="rId15"/>
    <p:sldId id="291" r:id="rId16"/>
    <p:sldId id="258" r:id="rId17"/>
    <p:sldId id="262" r:id="rId18"/>
    <p:sldId id="264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90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514826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287076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574152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861228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148304" algn="ctr" rtl="0" fontAlgn="base">
      <a:lnSpc>
        <a:spcPct val="90000"/>
      </a:lnSpc>
      <a:spcBef>
        <a:spcPct val="0"/>
      </a:spcBef>
      <a:spcAft>
        <a:spcPct val="0"/>
      </a:spcAft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1435379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1722455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2009531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2296607" algn="l" defTabSz="287076" rtl="0" eaLnBrk="1" latinLnBrk="0" hangingPunct="1">
      <a:defRPr sz="15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1"/>
    <p:restoredTop sz="76912"/>
  </p:normalViewPr>
  <p:slideViewPr>
    <p:cSldViewPr>
      <p:cViewPr>
        <p:scale>
          <a:sx n="105" d="100"/>
          <a:sy n="105" d="100"/>
        </p:scale>
        <p:origin x="1160" y="30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85C17-A54E-024E-95CD-743381C76755}" type="doc">
      <dgm:prSet loTypeId="urn:microsoft.com/office/officeart/2005/8/layout/vLis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9320323-B149-0240-964A-19DEB4558A3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err="1" smtClean="0"/>
            <a:t>ThoughtWorker</a:t>
          </a:r>
          <a:endParaRPr lang="zh-CN" altLang="en-US" dirty="0"/>
        </a:p>
      </dgm:t>
    </dgm:pt>
    <dgm:pt modelId="{8A27057C-B7D8-1C40-A492-82A269DA6A09}" type="parTrans" cxnId="{467E098D-6BC1-2C40-BD07-F8BDE5585FE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5C70135-2707-B945-8897-A05DB002E2C2}" type="sibTrans" cxnId="{467E098D-6BC1-2C40-BD07-F8BDE5585FE6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58D6ECD-971A-3748-85DE-17595FBAB8F5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smtClean="0"/>
            <a:t>Google</a:t>
          </a:r>
          <a:r>
            <a:rPr lang="zh-CN" altLang="en-US" dirty="0" smtClean="0"/>
            <a:t> 开发技术专家 </a:t>
          </a:r>
          <a:r>
            <a:rPr lang="en-US" altLang="zh-CN" dirty="0" smtClean="0"/>
            <a:t>-</a:t>
          </a:r>
          <a:r>
            <a:rPr lang="zh-CN" altLang="en-US" dirty="0" smtClean="0"/>
            <a:t> </a:t>
          </a:r>
          <a:r>
            <a:rPr lang="en-US" altLang="zh-CN" dirty="0" smtClean="0"/>
            <a:t>GDE</a:t>
          </a:r>
          <a:endParaRPr lang="zh-CN" altLang="en-US" dirty="0"/>
        </a:p>
      </dgm:t>
    </dgm:pt>
    <dgm:pt modelId="{FCCB4B5D-45CC-8E44-868C-5447A1CC3323}" type="parTrans" cxnId="{7FA852E0-9DE7-6C4D-8015-52455658CFB5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F99C845-324A-5A41-87B9-32E4DD708220}" type="sibTrans" cxnId="{7FA852E0-9DE7-6C4D-8015-52455658CFB5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3EC9043-8596-2A46-A028-A3ADCB0D9F3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smtClean="0"/>
            <a:t>Angular</a:t>
          </a:r>
          <a:r>
            <a:rPr lang="zh-CN" altLang="en-US" dirty="0" smtClean="0"/>
            <a:t> </a:t>
          </a:r>
          <a:r>
            <a:rPr lang="en-US" altLang="zh-CN" dirty="0" smtClean="0"/>
            <a:t>Contributor</a:t>
          </a:r>
          <a:endParaRPr lang="zh-CN" altLang="en-US" dirty="0"/>
        </a:p>
      </dgm:t>
    </dgm:pt>
    <dgm:pt modelId="{F19CC3DA-52A2-3B4F-86BF-0D49F0C55D7F}" type="parTrans" cxnId="{43718310-84DE-5A42-94BE-0A8300B683C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60A33FF-AEEE-9A4D-A83F-D283110E67AD}" type="sibTrans" cxnId="{43718310-84DE-5A42-94BE-0A8300B683C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75EE0BF3-EFB6-AA44-ACD1-788D8778C2E4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smtClean="0"/>
            <a:t>Angular</a:t>
          </a:r>
          <a:r>
            <a:rPr lang="zh-CN" altLang="en-US" dirty="0" smtClean="0"/>
            <a:t> 官方文档中文版译者</a:t>
          </a:r>
          <a:endParaRPr lang="zh-CN" altLang="en-US" dirty="0"/>
        </a:p>
      </dgm:t>
    </dgm:pt>
    <dgm:pt modelId="{6821A854-CBB6-8D49-949C-1D03CBEE0D66}" type="parTrans" cxnId="{10542D5C-F3B1-E64A-9E2D-2593E7D29051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F19270C-8A95-C343-A671-9A19F789E3C7}" type="sibTrans" cxnId="{10542D5C-F3B1-E64A-9E2D-2593E7D29051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413BF46-6182-A647-AEC6-2235D90D6B71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smtClean="0"/>
            <a:t>《Angular</a:t>
          </a:r>
          <a:r>
            <a:rPr lang="zh-CN" altLang="en-US" dirty="0" smtClean="0"/>
            <a:t> 权威指南</a:t>
          </a:r>
          <a:r>
            <a:rPr lang="en-US" altLang="zh-CN" dirty="0" smtClean="0"/>
            <a:t>》</a:t>
          </a:r>
          <a:r>
            <a:rPr lang="zh-CN" altLang="en-US" dirty="0" smtClean="0"/>
            <a:t>（</a:t>
          </a:r>
          <a:r>
            <a:rPr lang="en-US" altLang="zh-CN" dirty="0" smtClean="0"/>
            <a:t>ng-book2</a:t>
          </a:r>
          <a:r>
            <a:rPr lang="zh-CN" altLang="en-US" dirty="0" smtClean="0"/>
            <a:t>）译者</a:t>
          </a:r>
          <a:endParaRPr lang="zh-CN" altLang="en-US" dirty="0"/>
        </a:p>
      </dgm:t>
    </dgm:pt>
    <dgm:pt modelId="{479BE77B-49BE-8E41-844A-17CD3D28F0C6}" type="parTrans" cxnId="{0764ED08-52DE-5A43-A5D5-A1BB39DBBCD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16E4515E-DA36-1840-AE9F-50951DD15D18}" type="sibTrans" cxnId="{0764ED08-52DE-5A43-A5D5-A1BB39DBBCD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8E21DC13-0046-BD4C-A325-13F6F765A175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 smtClean="0"/>
            <a:t>《AngularJS</a:t>
          </a:r>
          <a:r>
            <a:rPr lang="zh-CN" altLang="en-US" dirty="0" smtClean="0"/>
            <a:t> 深度剖析与最佳实践</a:t>
          </a:r>
          <a:r>
            <a:rPr lang="en-US" altLang="zh-CN" dirty="0" smtClean="0"/>
            <a:t>》</a:t>
          </a:r>
          <a:r>
            <a:rPr lang="zh-CN" altLang="en-US" dirty="0" smtClean="0"/>
            <a:t>作者</a:t>
          </a:r>
          <a:endParaRPr lang="zh-CN" altLang="en-US" dirty="0"/>
        </a:p>
      </dgm:t>
    </dgm:pt>
    <dgm:pt modelId="{8980739D-2A31-6948-AF03-BE74CCBA59FB}" type="parTrans" cxnId="{3E136717-6500-5143-913E-0F407B2A55AB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743D8FE2-8448-3549-A030-B75C569AF646}" type="sibTrans" cxnId="{3E136717-6500-5143-913E-0F407B2A55AB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1D41B20E-6AD1-C544-9182-541DD9606A94}" type="pres">
      <dgm:prSet presAssocID="{3F085C17-A54E-024E-95CD-743381C767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8A715E-289B-ED40-880C-3B3ED34783BA}" type="pres">
      <dgm:prSet presAssocID="{19320323-B149-0240-964A-19DEB4558A3E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C113BE-DCE6-654A-A875-D17DF900AD98}" type="pres">
      <dgm:prSet presAssocID="{C5C70135-2707-B945-8897-A05DB002E2C2}" presName="spacer" presStyleCnt="0"/>
      <dgm:spPr/>
      <dgm:t>
        <a:bodyPr/>
        <a:lstStyle/>
        <a:p>
          <a:endParaRPr lang="zh-CN" altLang="en-US"/>
        </a:p>
      </dgm:t>
    </dgm:pt>
    <dgm:pt modelId="{464BB563-87F9-1440-A338-ED9A10AA0385}" type="pres">
      <dgm:prSet presAssocID="{C58D6ECD-971A-3748-85DE-17595FBAB8F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BCFE6-DAC2-DE49-A4CA-A8A10FDC947D}" type="pres">
      <dgm:prSet presAssocID="{9F99C845-324A-5A41-87B9-32E4DD708220}" presName="spacer" presStyleCnt="0"/>
      <dgm:spPr/>
      <dgm:t>
        <a:bodyPr/>
        <a:lstStyle/>
        <a:p>
          <a:endParaRPr lang="zh-CN" altLang="en-US"/>
        </a:p>
      </dgm:t>
    </dgm:pt>
    <dgm:pt modelId="{3BBA3035-E65E-0E49-B5B1-2657F8BA6C13}" type="pres">
      <dgm:prSet presAssocID="{53EC9043-8596-2A46-A028-A3ADCB0D9F3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076A7-3E3D-C846-AF47-F1FDA94CCFD2}" type="pres">
      <dgm:prSet presAssocID="{560A33FF-AEEE-9A4D-A83F-D283110E67AD}" presName="spacer" presStyleCnt="0"/>
      <dgm:spPr/>
      <dgm:t>
        <a:bodyPr/>
        <a:lstStyle/>
        <a:p>
          <a:endParaRPr lang="zh-CN" altLang="en-US"/>
        </a:p>
      </dgm:t>
    </dgm:pt>
    <dgm:pt modelId="{D300929B-7392-6F4F-A6BF-0B11E91465AB}" type="pres">
      <dgm:prSet presAssocID="{75EE0BF3-EFB6-AA44-ACD1-788D8778C2E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65D0F4-E873-DA44-A831-EB2E19590D89}" type="pres">
      <dgm:prSet presAssocID="{CF19270C-8A95-C343-A671-9A19F789E3C7}" presName="spacer" presStyleCnt="0"/>
      <dgm:spPr/>
      <dgm:t>
        <a:bodyPr/>
        <a:lstStyle/>
        <a:p>
          <a:endParaRPr lang="zh-CN" altLang="en-US"/>
        </a:p>
      </dgm:t>
    </dgm:pt>
    <dgm:pt modelId="{4B0A775B-68C7-6842-89B9-DDC434F74288}" type="pres">
      <dgm:prSet presAssocID="{8E21DC13-0046-BD4C-A325-13F6F765A1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CAC73-91A9-1B44-90AC-0C67AA1E0397}" type="pres">
      <dgm:prSet presAssocID="{743D8FE2-8448-3549-A030-B75C569AF646}" presName="spacer" presStyleCnt="0"/>
      <dgm:spPr/>
      <dgm:t>
        <a:bodyPr/>
        <a:lstStyle/>
        <a:p>
          <a:endParaRPr lang="zh-CN" altLang="en-US"/>
        </a:p>
      </dgm:t>
    </dgm:pt>
    <dgm:pt modelId="{23663FE9-BFCA-DD47-AD3F-83313304003E}" type="pres">
      <dgm:prSet presAssocID="{0413BF46-6182-A647-AEC6-2235D90D6B7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0638F5-551B-2C4D-98E8-3F66093726B1}" type="presOf" srcId="{8E21DC13-0046-BD4C-A325-13F6F765A175}" destId="{4B0A775B-68C7-6842-89B9-DDC434F74288}" srcOrd="0" destOrd="0" presId="urn:microsoft.com/office/officeart/2005/8/layout/vList2"/>
    <dgm:cxn modelId="{99E0302A-FF0D-1D47-B5AF-A15BCF695E2C}" type="presOf" srcId="{75EE0BF3-EFB6-AA44-ACD1-788D8778C2E4}" destId="{D300929B-7392-6F4F-A6BF-0B11E91465AB}" srcOrd="0" destOrd="0" presId="urn:microsoft.com/office/officeart/2005/8/layout/vList2"/>
    <dgm:cxn modelId="{0764ED08-52DE-5A43-A5D5-A1BB39DBBCDD}" srcId="{3F085C17-A54E-024E-95CD-743381C76755}" destId="{0413BF46-6182-A647-AEC6-2235D90D6B71}" srcOrd="5" destOrd="0" parTransId="{479BE77B-49BE-8E41-844A-17CD3D28F0C6}" sibTransId="{16E4515E-DA36-1840-AE9F-50951DD15D18}"/>
    <dgm:cxn modelId="{11D9BB26-884F-F748-ACE6-EF01B31B4D8D}" type="presOf" srcId="{3F085C17-A54E-024E-95CD-743381C76755}" destId="{1D41B20E-6AD1-C544-9182-541DD9606A94}" srcOrd="0" destOrd="0" presId="urn:microsoft.com/office/officeart/2005/8/layout/vList2"/>
    <dgm:cxn modelId="{99D2ED62-120B-9544-861B-DAA18973537E}" type="presOf" srcId="{53EC9043-8596-2A46-A028-A3ADCB0D9F3E}" destId="{3BBA3035-E65E-0E49-B5B1-2657F8BA6C13}" srcOrd="0" destOrd="0" presId="urn:microsoft.com/office/officeart/2005/8/layout/vList2"/>
    <dgm:cxn modelId="{43718310-84DE-5A42-94BE-0A8300B683C3}" srcId="{3F085C17-A54E-024E-95CD-743381C76755}" destId="{53EC9043-8596-2A46-A028-A3ADCB0D9F3E}" srcOrd="2" destOrd="0" parTransId="{F19CC3DA-52A2-3B4F-86BF-0D49F0C55D7F}" sibTransId="{560A33FF-AEEE-9A4D-A83F-D283110E67AD}"/>
    <dgm:cxn modelId="{7FA852E0-9DE7-6C4D-8015-52455658CFB5}" srcId="{3F085C17-A54E-024E-95CD-743381C76755}" destId="{C58D6ECD-971A-3748-85DE-17595FBAB8F5}" srcOrd="1" destOrd="0" parTransId="{FCCB4B5D-45CC-8E44-868C-5447A1CC3323}" sibTransId="{9F99C845-324A-5A41-87B9-32E4DD708220}"/>
    <dgm:cxn modelId="{F20628A6-695C-A14A-A13F-1FF48E7BE7CC}" type="presOf" srcId="{0413BF46-6182-A647-AEC6-2235D90D6B71}" destId="{23663FE9-BFCA-DD47-AD3F-83313304003E}" srcOrd="0" destOrd="0" presId="urn:microsoft.com/office/officeart/2005/8/layout/vList2"/>
    <dgm:cxn modelId="{467E098D-6BC1-2C40-BD07-F8BDE5585FE6}" srcId="{3F085C17-A54E-024E-95CD-743381C76755}" destId="{19320323-B149-0240-964A-19DEB4558A3E}" srcOrd="0" destOrd="0" parTransId="{8A27057C-B7D8-1C40-A492-82A269DA6A09}" sibTransId="{C5C70135-2707-B945-8897-A05DB002E2C2}"/>
    <dgm:cxn modelId="{9322C2D3-A1DA-4C49-95F9-7F5675E5B64A}" type="presOf" srcId="{19320323-B149-0240-964A-19DEB4558A3E}" destId="{B78A715E-289B-ED40-880C-3B3ED34783BA}" srcOrd="0" destOrd="0" presId="urn:microsoft.com/office/officeart/2005/8/layout/vList2"/>
    <dgm:cxn modelId="{048FDBE6-60AE-2A4F-A7B7-0D189EFD6EC5}" type="presOf" srcId="{C58D6ECD-971A-3748-85DE-17595FBAB8F5}" destId="{464BB563-87F9-1440-A338-ED9A10AA0385}" srcOrd="0" destOrd="0" presId="urn:microsoft.com/office/officeart/2005/8/layout/vList2"/>
    <dgm:cxn modelId="{10542D5C-F3B1-E64A-9E2D-2593E7D29051}" srcId="{3F085C17-A54E-024E-95CD-743381C76755}" destId="{75EE0BF3-EFB6-AA44-ACD1-788D8778C2E4}" srcOrd="3" destOrd="0" parTransId="{6821A854-CBB6-8D49-949C-1D03CBEE0D66}" sibTransId="{CF19270C-8A95-C343-A671-9A19F789E3C7}"/>
    <dgm:cxn modelId="{3E136717-6500-5143-913E-0F407B2A55AB}" srcId="{3F085C17-A54E-024E-95CD-743381C76755}" destId="{8E21DC13-0046-BD4C-A325-13F6F765A175}" srcOrd="4" destOrd="0" parTransId="{8980739D-2A31-6948-AF03-BE74CCBA59FB}" sibTransId="{743D8FE2-8448-3549-A030-B75C569AF646}"/>
    <dgm:cxn modelId="{51D155BE-25DF-6747-A1EF-E2122C60523B}" type="presParOf" srcId="{1D41B20E-6AD1-C544-9182-541DD9606A94}" destId="{B78A715E-289B-ED40-880C-3B3ED34783BA}" srcOrd="0" destOrd="0" presId="urn:microsoft.com/office/officeart/2005/8/layout/vList2"/>
    <dgm:cxn modelId="{AC2FB46F-4DC0-2848-A544-5DD6C720B87B}" type="presParOf" srcId="{1D41B20E-6AD1-C544-9182-541DD9606A94}" destId="{ADC113BE-DCE6-654A-A875-D17DF900AD98}" srcOrd="1" destOrd="0" presId="urn:microsoft.com/office/officeart/2005/8/layout/vList2"/>
    <dgm:cxn modelId="{62857029-36D5-9D4F-8ED9-76CEBD670704}" type="presParOf" srcId="{1D41B20E-6AD1-C544-9182-541DD9606A94}" destId="{464BB563-87F9-1440-A338-ED9A10AA0385}" srcOrd="2" destOrd="0" presId="urn:microsoft.com/office/officeart/2005/8/layout/vList2"/>
    <dgm:cxn modelId="{52822CDF-CD76-9448-BB13-6D3191130EE5}" type="presParOf" srcId="{1D41B20E-6AD1-C544-9182-541DD9606A94}" destId="{41FBCFE6-DAC2-DE49-A4CA-A8A10FDC947D}" srcOrd="3" destOrd="0" presId="urn:microsoft.com/office/officeart/2005/8/layout/vList2"/>
    <dgm:cxn modelId="{902049AF-B0F1-A148-8BF5-A9EFA6174B89}" type="presParOf" srcId="{1D41B20E-6AD1-C544-9182-541DD9606A94}" destId="{3BBA3035-E65E-0E49-B5B1-2657F8BA6C13}" srcOrd="4" destOrd="0" presId="urn:microsoft.com/office/officeart/2005/8/layout/vList2"/>
    <dgm:cxn modelId="{3B06A602-A0BD-CB40-BEC4-10A3DCAA7814}" type="presParOf" srcId="{1D41B20E-6AD1-C544-9182-541DD9606A94}" destId="{554076A7-3E3D-C846-AF47-F1FDA94CCFD2}" srcOrd="5" destOrd="0" presId="urn:microsoft.com/office/officeart/2005/8/layout/vList2"/>
    <dgm:cxn modelId="{C20B4DC5-4D6B-194D-AFB3-19D42DA2BF90}" type="presParOf" srcId="{1D41B20E-6AD1-C544-9182-541DD9606A94}" destId="{D300929B-7392-6F4F-A6BF-0B11E91465AB}" srcOrd="6" destOrd="0" presId="urn:microsoft.com/office/officeart/2005/8/layout/vList2"/>
    <dgm:cxn modelId="{BA9B631D-DB9A-4148-8620-C6F872FBF9CC}" type="presParOf" srcId="{1D41B20E-6AD1-C544-9182-541DD9606A94}" destId="{8465D0F4-E873-DA44-A831-EB2E19590D89}" srcOrd="7" destOrd="0" presId="urn:microsoft.com/office/officeart/2005/8/layout/vList2"/>
    <dgm:cxn modelId="{DD345E91-B1BD-1647-884A-AF1275679015}" type="presParOf" srcId="{1D41B20E-6AD1-C544-9182-541DD9606A94}" destId="{4B0A775B-68C7-6842-89B9-DDC434F74288}" srcOrd="8" destOrd="0" presId="urn:microsoft.com/office/officeart/2005/8/layout/vList2"/>
    <dgm:cxn modelId="{FA2355BA-D470-054E-B7BA-7E2350FDD4C3}" type="presParOf" srcId="{1D41B20E-6AD1-C544-9182-541DD9606A94}" destId="{44FCAC73-91A9-1B44-90AC-0C67AA1E0397}" srcOrd="9" destOrd="0" presId="urn:microsoft.com/office/officeart/2005/8/layout/vList2"/>
    <dgm:cxn modelId="{45527EF7-BB2E-924F-A817-1C2BD21459FF}" type="presParOf" srcId="{1D41B20E-6AD1-C544-9182-541DD9606A94}" destId="{23663FE9-BFCA-DD47-AD3F-8331330400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F4C734-95FA-EF48-AD28-CAADFCD2354F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60C8588-84B5-404F-B422-7A1A518DD913}">
      <dgm:prSet phldrT="[文本]"/>
      <dgm:spPr/>
      <dgm:t>
        <a:bodyPr/>
        <a:lstStyle/>
        <a:p>
          <a:r>
            <a:rPr lang="zh-CN" altLang="en-US" dirty="0" smtClean="0"/>
            <a:t>抽象控件</a:t>
          </a:r>
          <a:endParaRPr lang="zh-CN" altLang="en-US" dirty="0"/>
        </a:p>
      </dgm:t>
    </dgm:pt>
    <dgm:pt modelId="{8683BC0B-0B80-4740-B2EE-B73B79FD0E42}" type="parTrans" cxnId="{73A67BDE-D779-E345-9421-E420238FDF1D}">
      <dgm:prSet/>
      <dgm:spPr/>
      <dgm:t>
        <a:bodyPr/>
        <a:lstStyle/>
        <a:p>
          <a:endParaRPr lang="zh-CN" altLang="en-US"/>
        </a:p>
      </dgm:t>
    </dgm:pt>
    <dgm:pt modelId="{05CDCEFB-2CE9-FA49-900B-DC70BA79E2FE}" type="sibTrans" cxnId="{73A67BDE-D779-E345-9421-E420238FDF1D}">
      <dgm:prSet/>
      <dgm:spPr/>
      <dgm:t>
        <a:bodyPr/>
        <a:lstStyle/>
        <a:p>
          <a:endParaRPr lang="zh-CN" altLang="en-US"/>
        </a:p>
      </dgm:t>
    </dgm:pt>
    <dgm:pt modelId="{405D7FFF-03E8-B140-BE07-215846CFB243}">
      <dgm:prSet phldrT="[文本]"/>
      <dgm:spPr/>
      <dgm:t>
        <a:bodyPr/>
        <a:lstStyle/>
        <a:p>
          <a:r>
            <a:rPr lang="zh-CN" altLang="en-US" dirty="0" smtClean="0"/>
            <a:t>级联关系</a:t>
          </a:r>
          <a:endParaRPr lang="zh-CN" altLang="en-US" dirty="0"/>
        </a:p>
      </dgm:t>
    </dgm:pt>
    <dgm:pt modelId="{516F857D-0139-F04D-8E9C-F62412993E27}" type="parTrans" cxnId="{498B1085-DA3E-9043-AE0E-094718AFCEB7}">
      <dgm:prSet/>
      <dgm:spPr/>
      <dgm:t>
        <a:bodyPr/>
        <a:lstStyle/>
        <a:p>
          <a:endParaRPr lang="zh-CN" altLang="en-US"/>
        </a:p>
      </dgm:t>
    </dgm:pt>
    <dgm:pt modelId="{3D9EF5D4-1110-6D47-B7CC-7B6EF330405F}" type="sibTrans" cxnId="{498B1085-DA3E-9043-AE0E-094718AFCEB7}">
      <dgm:prSet/>
      <dgm:spPr/>
      <dgm:t>
        <a:bodyPr/>
        <a:lstStyle/>
        <a:p>
          <a:endParaRPr lang="zh-CN" altLang="en-US"/>
        </a:p>
      </dgm:t>
    </dgm:pt>
    <dgm:pt modelId="{E5D0EAFF-36D4-224E-898A-AA753F615310}">
      <dgm:prSet phldrT="[文本]"/>
      <dgm:spPr/>
      <dgm:t>
        <a:bodyPr/>
        <a:lstStyle/>
        <a:p>
          <a:r>
            <a:rPr lang="en-US" altLang="zh-CN" dirty="0" err="1" smtClean="0"/>
            <a:t>FormGroup</a:t>
          </a:r>
          <a:endParaRPr lang="zh-CN" altLang="en-US" dirty="0"/>
        </a:p>
      </dgm:t>
    </dgm:pt>
    <dgm:pt modelId="{FA84B9B6-E5E3-654E-9354-4E173CFD22F2}" type="parTrans" cxnId="{004CE46E-8527-F74A-BA1B-85B0221BB8F6}">
      <dgm:prSet/>
      <dgm:spPr/>
      <dgm:t>
        <a:bodyPr/>
        <a:lstStyle/>
        <a:p>
          <a:endParaRPr lang="zh-CN" altLang="en-US"/>
        </a:p>
      </dgm:t>
    </dgm:pt>
    <dgm:pt modelId="{448DBC59-F7FD-094B-A5AA-A5F428BEBBB2}" type="sibTrans" cxnId="{004CE46E-8527-F74A-BA1B-85B0221BB8F6}">
      <dgm:prSet/>
      <dgm:spPr/>
      <dgm:t>
        <a:bodyPr/>
        <a:lstStyle/>
        <a:p>
          <a:endParaRPr lang="zh-CN" altLang="en-US"/>
        </a:p>
      </dgm:t>
    </dgm:pt>
    <dgm:pt modelId="{8C2FFD2A-F20B-7748-B28E-8400B2413AEB}">
      <dgm:prSet phldrT="[文本]"/>
      <dgm:spPr/>
      <dgm:t>
        <a:bodyPr/>
        <a:lstStyle/>
        <a:p>
          <a:r>
            <a:rPr lang="en-US" altLang="zh-CN" dirty="0" err="1" smtClean="0"/>
            <a:t>FormArray</a:t>
          </a:r>
          <a:endParaRPr lang="zh-CN" altLang="en-US" dirty="0"/>
        </a:p>
      </dgm:t>
    </dgm:pt>
    <dgm:pt modelId="{2FDE9193-0C59-CB43-BB4D-5DC395F16B8F}" type="parTrans" cxnId="{08AAB7EC-64F0-3940-9708-75FDEDD95246}">
      <dgm:prSet/>
      <dgm:spPr/>
      <dgm:t>
        <a:bodyPr/>
        <a:lstStyle/>
        <a:p>
          <a:endParaRPr lang="zh-CN" altLang="en-US"/>
        </a:p>
      </dgm:t>
    </dgm:pt>
    <dgm:pt modelId="{AAB9848D-48A1-0342-9D01-E9F17F80A502}" type="sibTrans" cxnId="{08AAB7EC-64F0-3940-9708-75FDEDD95246}">
      <dgm:prSet/>
      <dgm:spPr/>
      <dgm:t>
        <a:bodyPr/>
        <a:lstStyle/>
        <a:p>
          <a:endParaRPr lang="zh-CN" altLang="en-US"/>
        </a:p>
      </dgm:t>
    </dgm:pt>
    <dgm:pt modelId="{060B10BC-483D-6B4A-B50F-156148B45B7C}">
      <dgm:prSet phldrT="[文本]"/>
      <dgm:spPr/>
      <dgm:t>
        <a:bodyPr/>
        <a:lstStyle/>
        <a:p>
          <a:r>
            <a:rPr lang="en-US" altLang="zh-CN" dirty="0" err="1" smtClean="0"/>
            <a:t>FormControl</a:t>
          </a:r>
          <a:endParaRPr lang="zh-CN" altLang="en-US" dirty="0"/>
        </a:p>
      </dgm:t>
    </dgm:pt>
    <dgm:pt modelId="{78B76E25-DC5C-054C-A3B8-3FDA1A3BAEAD}" type="parTrans" cxnId="{F19DDBD5-A3D8-8144-A6C2-CACF0D30BD34}">
      <dgm:prSet/>
      <dgm:spPr/>
      <dgm:t>
        <a:bodyPr/>
        <a:lstStyle/>
        <a:p>
          <a:endParaRPr lang="zh-CN" altLang="en-US"/>
        </a:p>
      </dgm:t>
    </dgm:pt>
    <dgm:pt modelId="{F86B836A-5990-DF43-A377-DDBB17A0C6B4}" type="sibTrans" cxnId="{F19DDBD5-A3D8-8144-A6C2-CACF0D30BD34}">
      <dgm:prSet/>
      <dgm:spPr/>
      <dgm:t>
        <a:bodyPr/>
        <a:lstStyle/>
        <a:p>
          <a:endParaRPr lang="zh-CN" altLang="en-US"/>
        </a:p>
      </dgm:t>
    </dgm:pt>
    <dgm:pt modelId="{7C66E014-7BB9-D146-B662-D34276FD01C4}">
      <dgm:prSet phldrT="[文本]"/>
      <dgm:spPr/>
      <dgm:t>
        <a:bodyPr/>
        <a:lstStyle/>
        <a:p>
          <a:r>
            <a:rPr lang="zh-CN" altLang="en-US" dirty="0" smtClean="0"/>
            <a:t>注意，这些类和上页的指令是两回事</a:t>
          </a:r>
          <a:endParaRPr lang="zh-CN" altLang="en-US" dirty="0"/>
        </a:p>
      </dgm:t>
    </dgm:pt>
    <dgm:pt modelId="{57E6AA2B-C5E1-AE41-9D6A-1604A287A09D}" type="parTrans" cxnId="{B40B983B-AE47-3F4E-92A9-5AB392C7AF99}">
      <dgm:prSet/>
      <dgm:spPr/>
      <dgm:t>
        <a:bodyPr/>
        <a:lstStyle/>
        <a:p>
          <a:endParaRPr lang="zh-CN" altLang="en-US"/>
        </a:p>
      </dgm:t>
    </dgm:pt>
    <dgm:pt modelId="{8322E3B6-4DB3-8445-B47C-447863DAA410}" type="sibTrans" cxnId="{B40B983B-AE47-3F4E-92A9-5AB392C7AF99}">
      <dgm:prSet/>
      <dgm:spPr/>
      <dgm:t>
        <a:bodyPr/>
        <a:lstStyle/>
        <a:p>
          <a:endParaRPr lang="zh-CN" altLang="en-US"/>
        </a:p>
      </dgm:t>
    </dgm:pt>
    <dgm:pt modelId="{278C0E57-F4C6-1F46-A38A-E9D69FE399E7}">
      <dgm:prSet phldrT="[文本]"/>
      <dgm:spPr/>
      <dgm:t>
        <a:bodyPr/>
        <a:lstStyle/>
        <a:p>
          <a:r>
            <a:rPr lang="zh-CN" altLang="en-US" dirty="0" smtClean="0"/>
            <a:t>抽象编辑器</a:t>
          </a:r>
          <a:endParaRPr lang="zh-CN" altLang="en-US" dirty="0"/>
        </a:p>
      </dgm:t>
    </dgm:pt>
    <dgm:pt modelId="{B91F7C67-C602-3141-BD7B-CF8E9D6DBA1A}" type="parTrans" cxnId="{68AF9117-546E-CB40-B656-00F661A62543}">
      <dgm:prSet/>
      <dgm:spPr/>
      <dgm:t>
        <a:bodyPr/>
        <a:lstStyle/>
        <a:p>
          <a:endParaRPr lang="zh-CN" altLang="en-US"/>
        </a:p>
      </dgm:t>
    </dgm:pt>
    <dgm:pt modelId="{FEBD147A-64AD-6E46-8322-C112F1E1F924}" type="sibTrans" cxnId="{68AF9117-546E-CB40-B656-00F661A62543}">
      <dgm:prSet/>
      <dgm:spPr/>
      <dgm:t>
        <a:bodyPr/>
        <a:lstStyle/>
        <a:p>
          <a:endParaRPr lang="zh-CN" altLang="en-US"/>
        </a:p>
      </dgm:t>
    </dgm:pt>
    <dgm:pt modelId="{CBFE1A1A-C783-F142-91A2-456778995067}">
      <dgm:prSet phldrT="[文本]"/>
      <dgm:spPr/>
      <dgm:t>
        <a:bodyPr/>
        <a:lstStyle/>
        <a:p>
          <a:r>
            <a:rPr lang="en-US" altLang="zh-CN" dirty="0" err="1" smtClean="0"/>
            <a:t>ControlValueAccessor</a:t>
          </a:r>
          <a:endParaRPr lang="zh-CN" altLang="en-US" dirty="0"/>
        </a:p>
      </dgm:t>
    </dgm:pt>
    <dgm:pt modelId="{78EC643D-1A9B-7149-886D-2C683FED5502}" type="parTrans" cxnId="{8BEE5931-519D-5148-8DB2-E4B0CD1351B3}">
      <dgm:prSet/>
      <dgm:spPr/>
      <dgm:t>
        <a:bodyPr/>
        <a:lstStyle/>
        <a:p>
          <a:endParaRPr lang="zh-CN" altLang="en-US"/>
        </a:p>
      </dgm:t>
    </dgm:pt>
    <dgm:pt modelId="{013C64CD-1DB4-C949-BD08-01FB273C4ECF}" type="sibTrans" cxnId="{8BEE5931-519D-5148-8DB2-E4B0CD1351B3}">
      <dgm:prSet/>
      <dgm:spPr/>
      <dgm:t>
        <a:bodyPr/>
        <a:lstStyle/>
        <a:p>
          <a:endParaRPr lang="zh-CN" altLang="en-US"/>
        </a:p>
      </dgm:t>
    </dgm:pt>
    <dgm:pt modelId="{9A4E6488-EA0C-3C41-BB72-C8CF3A9D4935}">
      <dgm:prSet phldrT="[文本]"/>
      <dgm:spPr/>
      <dgm:t>
        <a:bodyPr/>
        <a:lstStyle/>
        <a:p>
          <a:r>
            <a:rPr lang="en-US" altLang="zh-CN" dirty="0" err="1" smtClean="0"/>
            <a:t>AbstractControl</a:t>
          </a:r>
          <a:endParaRPr lang="zh-CN" altLang="en-US" dirty="0"/>
        </a:p>
      </dgm:t>
    </dgm:pt>
    <dgm:pt modelId="{3E12131C-787A-FC44-9239-99828BCB560A}" type="parTrans" cxnId="{384D306D-74D6-504B-BDCA-6ED6D21BF516}">
      <dgm:prSet/>
      <dgm:spPr/>
      <dgm:t>
        <a:bodyPr/>
        <a:lstStyle/>
        <a:p>
          <a:endParaRPr lang="zh-CN" altLang="en-US"/>
        </a:p>
      </dgm:t>
    </dgm:pt>
    <dgm:pt modelId="{4F56B1C7-8815-0C42-BA65-639CDBA70FAB}" type="sibTrans" cxnId="{384D306D-74D6-504B-BDCA-6ED6D21BF516}">
      <dgm:prSet/>
      <dgm:spPr/>
      <dgm:t>
        <a:bodyPr/>
        <a:lstStyle/>
        <a:p>
          <a:endParaRPr lang="zh-CN" altLang="en-US"/>
        </a:p>
      </dgm:t>
    </dgm:pt>
    <dgm:pt modelId="{ACDC90A8-A273-824A-915E-85706513333B}" type="pres">
      <dgm:prSet presAssocID="{AFF4C734-95FA-EF48-AD28-CAADFCD2354F}" presName="linear" presStyleCnt="0">
        <dgm:presLayoutVars>
          <dgm:animLvl val="lvl"/>
          <dgm:resizeHandles val="exact"/>
        </dgm:presLayoutVars>
      </dgm:prSet>
      <dgm:spPr/>
    </dgm:pt>
    <dgm:pt modelId="{266F6604-204F-DE41-BF23-D7858D220310}" type="pres">
      <dgm:prSet presAssocID="{860C8588-84B5-404F-B422-7A1A518DD91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57086-C0DC-4141-AD31-7108C63F5444}" type="pres">
      <dgm:prSet presAssocID="{860C8588-84B5-404F-B422-7A1A518DD91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A7B40-0687-0843-9C38-BAF611CED14E}" type="pres">
      <dgm:prSet presAssocID="{405D7FFF-03E8-B140-BE07-215846CFB24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94A55B-C7B3-3147-B436-DA7B921F20C1}" type="pres">
      <dgm:prSet presAssocID="{405D7FFF-03E8-B140-BE07-215846CFB24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5B6F5-1596-6D45-BC2C-A398797B2319}" type="pres">
      <dgm:prSet presAssocID="{278C0E57-F4C6-1F46-A38A-E9D69FE399E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72DAE-3ECB-8B46-AA85-ADC0D3703838}" type="pres">
      <dgm:prSet presAssocID="{278C0E57-F4C6-1F46-A38A-E9D69FE399E7}" presName="childText" presStyleLbl="revTx" presStyleIdx="2" presStyleCnt="3">
        <dgm:presLayoutVars>
          <dgm:bulletEnabled val="1"/>
        </dgm:presLayoutVars>
      </dgm:prSet>
      <dgm:spPr/>
    </dgm:pt>
    <dgm:pt modelId="{C8CF318F-3437-D94F-BF27-1F693DF6FB68}" type="pres">
      <dgm:prSet presAssocID="{7C66E014-7BB9-D146-B662-D34276FD01C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147941-0046-ED40-9C16-66F452E401E3}" type="presOf" srcId="{E5D0EAFF-36D4-224E-898A-AA753F615310}" destId="{A594A55B-C7B3-3147-B436-DA7B921F20C1}" srcOrd="0" destOrd="0" presId="urn:microsoft.com/office/officeart/2005/8/layout/vList2"/>
    <dgm:cxn modelId="{08AAB7EC-64F0-3940-9708-75FDEDD95246}" srcId="{405D7FFF-03E8-B140-BE07-215846CFB243}" destId="{8C2FFD2A-F20B-7748-B28E-8400B2413AEB}" srcOrd="1" destOrd="0" parTransId="{2FDE9193-0C59-CB43-BB4D-5DC395F16B8F}" sibTransId="{AAB9848D-48A1-0342-9D01-E9F17F80A502}"/>
    <dgm:cxn modelId="{F9B29008-A531-194D-845B-45B70E88B42B}" type="presOf" srcId="{405D7FFF-03E8-B140-BE07-215846CFB243}" destId="{0CBA7B40-0687-0843-9C38-BAF611CED14E}" srcOrd="0" destOrd="0" presId="urn:microsoft.com/office/officeart/2005/8/layout/vList2"/>
    <dgm:cxn modelId="{A8D7B912-E243-924F-A3C6-A03914F5FAA2}" type="presOf" srcId="{7C66E014-7BB9-D146-B662-D34276FD01C4}" destId="{C8CF318F-3437-D94F-BF27-1F693DF6FB68}" srcOrd="0" destOrd="0" presId="urn:microsoft.com/office/officeart/2005/8/layout/vList2"/>
    <dgm:cxn modelId="{F19DDBD5-A3D8-8144-A6C2-CACF0D30BD34}" srcId="{405D7FFF-03E8-B140-BE07-215846CFB243}" destId="{060B10BC-483D-6B4A-B50F-156148B45B7C}" srcOrd="2" destOrd="0" parTransId="{78B76E25-DC5C-054C-A3B8-3FDA1A3BAEAD}" sibTransId="{F86B836A-5990-DF43-A377-DDBB17A0C6B4}"/>
    <dgm:cxn modelId="{F0C51714-CCE6-4F41-8D59-C8C8CD146960}" type="presOf" srcId="{8C2FFD2A-F20B-7748-B28E-8400B2413AEB}" destId="{A594A55B-C7B3-3147-B436-DA7B921F20C1}" srcOrd="0" destOrd="1" presId="urn:microsoft.com/office/officeart/2005/8/layout/vList2"/>
    <dgm:cxn modelId="{1AE6F9D3-7B7E-E54A-8762-60AFD59C1490}" type="presOf" srcId="{AFF4C734-95FA-EF48-AD28-CAADFCD2354F}" destId="{ACDC90A8-A273-824A-915E-85706513333B}" srcOrd="0" destOrd="0" presId="urn:microsoft.com/office/officeart/2005/8/layout/vList2"/>
    <dgm:cxn modelId="{73A67BDE-D779-E345-9421-E420238FDF1D}" srcId="{AFF4C734-95FA-EF48-AD28-CAADFCD2354F}" destId="{860C8588-84B5-404F-B422-7A1A518DD913}" srcOrd="0" destOrd="0" parTransId="{8683BC0B-0B80-4740-B2EE-B73B79FD0E42}" sibTransId="{05CDCEFB-2CE9-FA49-900B-DC70BA79E2FE}"/>
    <dgm:cxn modelId="{68AF9117-546E-CB40-B656-00F661A62543}" srcId="{AFF4C734-95FA-EF48-AD28-CAADFCD2354F}" destId="{278C0E57-F4C6-1F46-A38A-E9D69FE399E7}" srcOrd="2" destOrd="0" parTransId="{B91F7C67-C602-3141-BD7B-CF8E9D6DBA1A}" sibTransId="{FEBD147A-64AD-6E46-8322-C112F1E1F924}"/>
    <dgm:cxn modelId="{8BEE5931-519D-5148-8DB2-E4B0CD1351B3}" srcId="{278C0E57-F4C6-1F46-A38A-E9D69FE399E7}" destId="{CBFE1A1A-C783-F142-91A2-456778995067}" srcOrd="0" destOrd="0" parTransId="{78EC643D-1A9B-7149-886D-2C683FED5502}" sibTransId="{013C64CD-1DB4-C949-BD08-01FB273C4ECF}"/>
    <dgm:cxn modelId="{B40B983B-AE47-3F4E-92A9-5AB392C7AF99}" srcId="{AFF4C734-95FA-EF48-AD28-CAADFCD2354F}" destId="{7C66E014-7BB9-D146-B662-D34276FD01C4}" srcOrd="3" destOrd="0" parTransId="{57E6AA2B-C5E1-AE41-9D6A-1604A287A09D}" sibTransId="{8322E3B6-4DB3-8445-B47C-447863DAA410}"/>
    <dgm:cxn modelId="{A12B1638-1B40-474E-9E6E-1CBA31A602FF}" type="presOf" srcId="{278C0E57-F4C6-1F46-A38A-E9D69FE399E7}" destId="{CAC5B6F5-1596-6D45-BC2C-A398797B2319}" srcOrd="0" destOrd="0" presId="urn:microsoft.com/office/officeart/2005/8/layout/vList2"/>
    <dgm:cxn modelId="{38243679-66F1-D743-B880-CEC0715A35C9}" type="presOf" srcId="{060B10BC-483D-6B4A-B50F-156148B45B7C}" destId="{A594A55B-C7B3-3147-B436-DA7B921F20C1}" srcOrd="0" destOrd="2" presId="urn:microsoft.com/office/officeart/2005/8/layout/vList2"/>
    <dgm:cxn modelId="{D1D5C98D-03EE-B344-B9A1-0B3670B4A574}" type="presOf" srcId="{CBFE1A1A-C783-F142-91A2-456778995067}" destId="{AAF72DAE-3ECB-8B46-AA85-ADC0D3703838}" srcOrd="0" destOrd="0" presId="urn:microsoft.com/office/officeart/2005/8/layout/vList2"/>
    <dgm:cxn modelId="{498B1085-DA3E-9043-AE0E-094718AFCEB7}" srcId="{AFF4C734-95FA-EF48-AD28-CAADFCD2354F}" destId="{405D7FFF-03E8-B140-BE07-215846CFB243}" srcOrd="1" destOrd="0" parTransId="{516F857D-0139-F04D-8E9C-F62412993E27}" sibTransId="{3D9EF5D4-1110-6D47-B7CC-7B6EF330405F}"/>
    <dgm:cxn modelId="{12FD9843-A698-6C47-BE4C-16DB7E1AC6C7}" type="presOf" srcId="{860C8588-84B5-404F-B422-7A1A518DD913}" destId="{266F6604-204F-DE41-BF23-D7858D220310}" srcOrd="0" destOrd="0" presId="urn:microsoft.com/office/officeart/2005/8/layout/vList2"/>
    <dgm:cxn modelId="{384D306D-74D6-504B-BDCA-6ED6D21BF516}" srcId="{860C8588-84B5-404F-B422-7A1A518DD913}" destId="{9A4E6488-EA0C-3C41-BB72-C8CF3A9D4935}" srcOrd="0" destOrd="0" parTransId="{3E12131C-787A-FC44-9239-99828BCB560A}" sibTransId="{4F56B1C7-8815-0C42-BA65-639CDBA70FAB}"/>
    <dgm:cxn modelId="{FAA36796-8B97-6D42-B8D4-2D98D0D2C713}" type="presOf" srcId="{9A4E6488-EA0C-3C41-BB72-C8CF3A9D4935}" destId="{09957086-C0DC-4141-AD31-7108C63F5444}" srcOrd="0" destOrd="0" presId="urn:microsoft.com/office/officeart/2005/8/layout/vList2"/>
    <dgm:cxn modelId="{004CE46E-8527-F74A-BA1B-85B0221BB8F6}" srcId="{405D7FFF-03E8-B140-BE07-215846CFB243}" destId="{E5D0EAFF-36D4-224E-898A-AA753F615310}" srcOrd="0" destOrd="0" parTransId="{FA84B9B6-E5E3-654E-9354-4E173CFD22F2}" sibTransId="{448DBC59-F7FD-094B-A5AA-A5F428BEBBB2}"/>
    <dgm:cxn modelId="{77C861E0-E70A-4249-82E5-5B43C14C7FEB}" type="presParOf" srcId="{ACDC90A8-A273-824A-915E-85706513333B}" destId="{266F6604-204F-DE41-BF23-D7858D220310}" srcOrd="0" destOrd="0" presId="urn:microsoft.com/office/officeart/2005/8/layout/vList2"/>
    <dgm:cxn modelId="{37778F6C-9508-4849-B6EB-147DF3ED2E3C}" type="presParOf" srcId="{ACDC90A8-A273-824A-915E-85706513333B}" destId="{09957086-C0DC-4141-AD31-7108C63F5444}" srcOrd="1" destOrd="0" presId="urn:microsoft.com/office/officeart/2005/8/layout/vList2"/>
    <dgm:cxn modelId="{65A2719C-4A0E-654A-8373-430262AC5EFF}" type="presParOf" srcId="{ACDC90A8-A273-824A-915E-85706513333B}" destId="{0CBA7B40-0687-0843-9C38-BAF611CED14E}" srcOrd="2" destOrd="0" presId="urn:microsoft.com/office/officeart/2005/8/layout/vList2"/>
    <dgm:cxn modelId="{8F5AB213-4827-B947-8621-815373212038}" type="presParOf" srcId="{ACDC90A8-A273-824A-915E-85706513333B}" destId="{A594A55B-C7B3-3147-B436-DA7B921F20C1}" srcOrd="3" destOrd="0" presId="urn:microsoft.com/office/officeart/2005/8/layout/vList2"/>
    <dgm:cxn modelId="{909C16B1-CC89-FF43-8A91-FDAEE82AC676}" type="presParOf" srcId="{ACDC90A8-A273-824A-915E-85706513333B}" destId="{CAC5B6F5-1596-6D45-BC2C-A398797B2319}" srcOrd="4" destOrd="0" presId="urn:microsoft.com/office/officeart/2005/8/layout/vList2"/>
    <dgm:cxn modelId="{D4E976B3-72A8-8E43-A3E2-C2C3AE719876}" type="presParOf" srcId="{ACDC90A8-A273-824A-915E-85706513333B}" destId="{AAF72DAE-3ECB-8B46-AA85-ADC0D3703838}" srcOrd="5" destOrd="0" presId="urn:microsoft.com/office/officeart/2005/8/layout/vList2"/>
    <dgm:cxn modelId="{F2D1C3D2-97FA-0E4B-A912-E58A026F9945}" type="presParOf" srcId="{ACDC90A8-A273-824A-915E-85706513333B}" destId="{C8CF318F-3437-D94F-BF27-1F693DF6FB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DC98ED-4E19-0046-9733-534D3DB3863A}" type="doc">
      <dgm:prSet loTypeId="urn:microsoft.com/office/officeart/2005/8/layout/vList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CD6E90B-DD4A-DC4D-B764-4685D43EB61E}">
      <dgm:prSet phldrT="[文本]"/>
      <dgm:spPr/>
      <dgm:t>
        <a:bodyPr/>
        <a:lstStyle/>
        <a:p>
          <a:r>
            <a:rPr lang="zh-CN" altLang="en-US" dirty="0" smtClean="0"/>
            <a:t>模板驱动</a:t>
          </a:r>
          <a:endParaRPr lang="zh-CN" altLang="en-US" dirty="0"/>
        </a:p>
      </dgm:t>
    </dgm:pt>
    <dgm:pt modelId="{44F79A0E-D5E6-1546-927E-A21336D7A343}" type="parTrans" cxnId="{F592379B-834A-DA49-B666-A001E1E33838}">
      <dgm:prSet/>
      <dgm:spPr/>
      <dgm:t>
        <a:bodyPr/>
        <a:lstStyle/>
        <a:p>
          <a:endParaRPr lang="zh-CN" altLang="en-US"/>
        </a:p>
      </dgm:t>
    </dgm:pt>
    <dgm:pt modelId="{B70FA32A-9D9B-574B-87B9-01FB90FFC129}" type="sibTrans" cxnId="{F592379B-834A-DA49-B666-A001E1E33838}">
      <dgm:prSet/>
      <dgm:spPr/>
      <dgm:t>
        <a:bodyPr/>
        <a:lstStyle/>
        <a:p>
          <a:endParaRPr lang="zh-CN" altLang="en-US"/>
        </a:p>
      </dgm:t>
    </dgm:pt>
    <dgm:pt modelId="{49E255C9-60EC-8A42-A002-ACD1CACA41B0}">
      <dgm:prSet phldrT="[文本]"/>
      <dgm:spPr/>
      <dgm:t>
        <a:bodyPr/>
        <a:lstStyle/>
        <a:p>
          <a:r>
            <a:rPr lang="zh-CN" altLang="en-US" dirty="0" smtClean="0"/>
            <a:t>小型表单</a:t>
          </a:r>
          <a:endParaRPr lang="zh-CN" altLang="en-US" dirty="0"/>
        </a:p>
      </dgm:t>
    </dgm:pt>
    <dgm:pt modelId="{F59B06D3-0580-8C4E-A735-D27B0561E823}" type="parTrans" cxnId="{8B54011B-E9BB-8240-A90D-39F5447A3373}">
      <dgm:prSet/>
      <dgm:spPr/>
      <dgm:t>
        <a:bodyPr/>
        <a:lstStyle/>
        <a:p>
          <a:endParaRPr lang="zh-CN" altLang="en-US"/>
        </a:p>
      </dgm:t>
    </dgm:pt>
    <dgm:pt modelId="{2607E0B8-D5C3-CF42-BA2F-DF77C4300665}" type="sibTrans" cxnId="{8B54011B-E9BB-8240-A90D-39F5447A3373}">
      <dgm:prSet/>
      <dgm:spPr/>
      <dgm:t>
        <a:bodyPr/>
        <a:lstStyle/>
        <a:p>
          <a:endParaRPr lang="zh-CN" altLang="en-US"/>
        </a:p>
      </dgm:t>
    </dgm:pt>
    <dgm:pt modelId="{ED88878D-3A4A-6040-8ED9-082A33B66EB2}">
      <dgm:prSet phldrT="[文本]"/>
      <dgm:spPr/>
      <dgm:t>
        <a:bodyPr/>
        <a:lstStyle/>
        <a:p>
          <a:r>
            <a:rPr lang="zh-CN" altLang="en-US" dirty="0" smtClean="0"/>
            <a:t>不在表单中的独立组件</a:t>
          </a:r>
          <a:endParaRPr lang="zh-CN" altLang="en-US" dirty="0"/>
        </a:p>
      </dgm:t>
    </dgm:pt>
    <dgm:pt modelId="{49EDA1E8-1F24-BE4D-AFDD-11BD5869580E}" type="parTrans" cxnId="{A501001C-4906-0745-8B7F-906181ACD9C9}">
      <dgm:prSet/>
      <dgm:spPr/>
      <dgm:t>
        <a:bodyPr/>
        <a:lstStyle/>
        <a:p>
          <a:endParaRPr lang="zh-CN" altLang="en-US"/>
        </a:p>
      </dgm:t>
    </dgm:pt>
    <dgm:pt modelId="{6292A6E3-A618-824E-A0CB-311162E8E426}" type="sibTrans" cxnId="{A501001C-4906-0745-8B7F-906181ACD9C9}">
      <dgm:prSet/>
      <dgm:spPr/>
      <dgm:t>
        <a:bodyPr/>
        <a:lstStyle/>
        <a:p>
          <a:endParaRPr lang="zh-CN" altLang="en-US"/>
        </a:p>
      </dgm:t>
    </dgm:pt>
    <dgm:pt modelId="{3B88BB4D-A0E7-0E47-A2E7-AA0D2C0C6B36}" type="pres">
      <dgm:prSet presAssocID="{29DC98ED-4E19-0046-9733-534D3DB3863A}" presName="linear" presStyleCnt="0">
        <dgm:presLayoutVars>
          <dgm:animLvl val="lvl"/>
          <dgm:resizeHandles val="exact"/>
        </dgm:presLayoutVars>
      </dgm:prSet>
      <dgm:spPr/>
    </dgm:pt>
    <dgm:pt modelId="{95FBB637-802A-8E43-8522-F1795BE451A3}" type="pres">
      <dgm:prSet presAssocID="{8CD6E90B-DD4A-DC4D-B764-4685D43EB6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1931A-5908-EB41-992E-563D96AD1782}" type="pres">
      <dgm:prSet presAssocID="{8CD6E90B-DD4A-DC4D-B764-4685D43EB61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92379B-834A-DA49-B666-A001E1E33838}" srcId="{29DC98ED-4E19-0046-9733-534D3DB3863A}" destId="{8CD6E90B-DD4A-DC4D-B764-4685D43EB61E}" srcOrd="0" destOrd="0" parTransId="{44F79A0E-D5E6-1546-927E-A21336D7A343}" sibTransId="{B70FA32A-9D9B-574B-87B9-01FB90FFC129}"/>
    <dgm:cxn modelId="{A501001C-4906-0745-8B7F-906181ACD9C9}" srcId="{8CD6E90B-DD4A-DC4D-B764-4685D43EB61E}" destId="{ED88878D-3A4A-6040-8ED9-082A33B66EB2}" srcOrd="1" destOrd="0" parTransId="{49EDA1E8-1F24-BE4D-AFDD-11BD5869580E}" sibTransId="{6292A6E3-A618-824E-A0CB-311162E8E426}"/>
    <dgm:cxn modelId="{3405F530-8BF7-9548-ACB6-B011A2CBDCF4}" type="presOf" srcId="{49E255C9-60EC-8A42-A002-ACD1CACA41B0}" destId="{17A1931A-5908-EB41-992E-563D96AD1782}" srcOrd="0" destOrd="0" presId="urn:microsoft.com/office/officeart/2005/8/layout/vList2"/>
    <dgm:cxn modelId="{EA768FE6-EDEC-934C-AAFF-EC52B136898D}" type="presOf" srcId="{ED88878D-3A4A-6040-8ED9-082A33B66EB2}" destId="{17A1931A-5908-EB41-992E-563D96AD1782}" srcOrd="0" destOrd="1" presId="urn:microsoft.com/office/officeart/2005/8/layout/vList2"/>
    <dgm:cxn modelId="{954F549F-03CB-4440-8E5A-2B65577AE881}" type="presOf" srcId="{8CD6E90B-DD4A-DC4D-B764-4685D43EB61E}" destId="{95FBB637-802A-8E43-8522-F1795BE451A3}" srcOrd="0" destOrd="0" presId="urn:microsoft.com/office/officeart/2005/8/layout/vList2"/>
    <dgm:cxn modelId="{8B54011B-E9BB-8240-A90D-39F5447A3373}" srcId="{8CD6E90B-DD4A-DC4D-B764-4685D43EB61E}" destId="{49E255C9-60EC-8A42-A002-ACD1CACA41B0}" srcOrd="0" destOrd="0" parTransId="{F59B06D3-0580-8C4E-A735-D27B0561E823}" sibTransId="{2607E0B8-D5C3-CF42-BA2F-DF77C4300665}"/>
    <dgm:cxn modelId="{EF419845-A40E-FF49-96A6-EBAFB9D673B4}" type="presOf" srcId="{29DC98ED-4E19-0046-9733-534D3DB3863A}" destId="{3B88BB4D-A0E7-0E47-A2E7-AA0D2C0C6B36}" srcOrd="0" destOrd="0" presId="urn:microsoft.com/office/officeart/2005/8/layout/vList2"/>
    <dgm:cxn modelId="{34C82179-E249-7B47-8FC6-DB2DA1F63A87}" type="presParOf" srcId="{3B88BB4D-A0E7-0E47-A2E7-AA0D2C0C6B36}" destId="{95FBB637-802A-8E43-8522-F1795BE451A3}" srcOrd="0" destOrd="0" presId="urn:microsoft.com/office/officeart/2005/8/layout/vList2"/>
    <dgm:cxn modelId="{1EA45F11-8915-254B-913D-0F3D963A4D56}" type="presParOf" srcId="{3B88BB4D-A0E7-0E47-A2E7-AA0D2C0C6B36}" destId="{17A1931A-5908-EB41-992E-563D96AD17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AAD709-99C8-9A4B-B7C7-D90A19EBA4A3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C8D6F15-C280-4945-86D4-2F9435DECAA9}">
      <dgm:prSet phldrT="[文本]"/>
      <dgm:spPr/>
      <dgm:t>
        <a:bodyPr/>
        <a:lstStyle/>
        <a:p>
          <a:r>
            <a:rPr lang="zh-CN" altLang="en-US" dirty="0" smtClean="0"/>
            <a:t>响应式</a:t>
          </a:r>
          <a:endParaRPr lang="zh-CN" altLang="en-US" dirty="0"/>
        </a:p>
      </dgm:t>
    </dgm:pt>
    <dgm:pt modelId="{107E125C-E04F-4F4A-9093-53346EF373C0}" type="parTrans" cxnId="{91A89F23-475B-6B43-9A36-03ACC36563D9}">
      <dgm:prSet/>
      <dgm:spPr/>
      <dgm:t>
        <a:bodyPr/>
        <a:lstStyle/>
        <a:p>
          <a:endParaRPr lang="zh-CN" altLang="en-US"/>
        </a:p>
      </dgm:t>
    </dgm:pt>
    <dgm:pt modelId="{4CE7FE5F-3E22-C54F-BA5B-A24C56801C44}" type="sibTrans" cxnId="{91A89F23-475B-6B43-9A36-03ACC36563D9}">
      <dgm:prSet/>
      <dgm:spPr/>
      <dgm:t>
        <a:bodyPr/>
        <a:lstStyle/>
        <a:p>
          <a:endParaRPr lang="zh-CN" altLang="en-US"/>
        </a:p>
      </dgm:t>
    </dgm:pt>
    <dgm:pt modelId="{EA940252-3C6F-C441-9198-D524B16C5DDC}">
      <dgm:prSet phldrT="[文本]"/>
      <dgm:spPr/>
      <dgm:t>
        <a:bodyPr/>
        <a:lstStyle/>
        <a:p>
          <a:r>
            <a:rPr lang="zh-CN" altLang="en-US" dirty="0" smtClean="0"/>
            <a:t>大中型表单</a:t>
          </a:r>
          <a:endParaRPr lang="zh-CN" altLang="en-US" dirty="0"/>
        </a:p>
      </dgm:t>
    </dgm:pt>
    <dgm:pt modelId="{D097E26E-CA3E-444C-8731-DD6137D3A2A7}" type="parTrans" cxnId="{3F80C29F-F70A-8C49-A108-FD5C4C17DC7F}">
      <dgm:prSet/>
      <dgm:spPr/>
      <dgm:t>
        <a:bodyPr/>
        <a:lstStyle/>
        <a:p>
          <a:endParaRPr lang="zh-CN" altLang="en-US"/>
        </a:p>
      </dgm:t>
    </dgm:pt>
    <dgm:pt modelId="{B48367F4-0569-A943-A3D7-6C9BF0289834}" type="sibTrans" cxnId="{3F80C29F-F70A-8C49-A108-FD5C4C17DC7F}">
      <dgm:prSet/>
      <dgm:spPr/>
      <dgm:t>
        <a:bodyPr/>
        <a:lstStyle/>
        <a:p>
          <a:endParaRPr lang="zh-CN" altLang="en-US"/>
        </a:p>
      </dgm:t>
    </dgm:pt>
    <dgm:pt modelId="{96E2B29E-4563-4040-A836-899EC80669C2}">
      <dgm:prSet phldrT="[文本]"/>
      <dgm:spPr/>
      <dgm:t>
        <a:bodyPr/>
        <a:lstStyle/>
        <a:p>
          <a:r>
            <a:rPr lang="zh-CN" altLang="en-US" dirty="0" smtClean="0"/>
            <a:t>跨层级表单</a:t>
          </a:r>
          <a:endParaRPr lang="zh-CN" altLang="en-US" dirty="0"/>
        </a:p>
      </dgm:t>
    </dgm:pt>
    <dgm:pt modelId="{AD850476-C45C-1A49-8385-DF577654FE2E}" type="parTrans" cxnId="{837E0D78-1F96-6B4E-AED6-964543439713}">
      <dgm:prSet/>
      <dgm:spPr/>
      <dgm:t>
        <a:bodyPr/>
        <a:lstStyle/>
        <a:p>
          <a:endParaRPr lang="zh-CN" altLang="en-US"/>
        </a:p>
      </dgm:t>
    </dgm:pt>
    <dgm:pt modelId="{33A548DB-282E-8540-97D2-D4EE7A5A5EDF}" type="sibTrans" cxnId="{837E0D78-1F96-6B4E-AED6-964543439713}">
      <dgm:prSet/>
      <dgm:spPr/>
      <dgm:t>
        <a:bodyPr/>
        <a:lstStyle/>
        <a:p>
          <a:endParaRPr lang="zh-CN" altLang="en-US"/>
        </a:p>
      </dgm:t>
    </dgm:pt>
    <dgm:pt modelId="{B33E3390-110F-C345-BA55-2B69805FAF70}">
      <dgm:prSet phldrT="[文本]"/>
      <dgm:spPr/>
      <dgm:t>
        <a:bodyPr/>
        <a:lstStyle/>
        <a:p>
          <a:r>
            <a:rPr lang="zh-CN" altLang="en-US" dirty="0" smtClean="0"/>
            <a:t>多字段验证</a:t>
          </a:r>
          <a:endParaRPr lang="zh-CN" altLang="en-US" dirty="0"/>
        </a:p>
      </dgm:t>
    </dgm:pt>
    <dgm:pt modelId="{CA4F0747-074C-7542-A56D-E8B01BC90EF3}" type="parTrans" cxnId="{0332A2E6-8FE0-5E43-BDC3-0F269A80AFED}">
      <dgm:prSet/>
      <dgm:spPr/>
      <dgm:t>
        <a:bodyPr/>
        <a:lstStyle/>
        <a:p>
          <a:endParaRPr lang="zh-CN" altLang="en-US"/>
        </a:p>
      </dgm:t>
    </dgm:pt>
    <dgm:pt modelId="{EED6B18D-0D35-B54A-A447-7835A1374018}" type="sibTrans" cxnId="{0332A2E6-8FE0-5E43-BDC3-0F269A80AFED}">
      <dgm:prSet/>
      <dgm:spPr/>
      <dgm:t>
        <a:bodyPr/>
        <a:lstStyle/>
        <a:p>
          <a:endParaRPr lang="zh-CN" altLang="en-US"/>
        </a:p>
      </dgm:t>
    </dgm:pt>
    <dgm:pt modelId="{5CB21298-0048-C142-8008-9E25FDD86720}" type="pres">
      <dgm:prSet presAssocID="{10AAD709-99C8-9A4B-B7C7-D90A19EBA4A3}" presName="linear" presStyleCnt="0">
        <dgm:presLayoutVars>
          <dgm:animLvl val="lvl"/>
          <dgm:resizeHandles val="exact"/>
        </dgm:presLayoutVars>
      </dgm:prSet>
      <dgm:spPr/>
    </dgm:pt>
    <dgm:pt modelId="{07965C55-2930-D347-86A2-3CAA24310856}" type="pres">
      <dgm:prSet presAssocID="{0C8D6F15-C280-4945-86D4-2F9435DECAA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488C3A8-277E-0244-9493-38966CD106D0}" type="pres">
      <dgm:prSet presAssocID="{0C8D6F15-C280-4945-86D4-2F9435DECA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9CA1D9-D6E2-E24B-99C4-89472546381F}" type="presOf" srcId="{B33E3390-110F-C345-BA55-2B69805FAF70}" destId="{F488C3A8-277E-0244-9493-38966CD106D0}" srcOrd="0" destOrd="2" presId="urn:microsoft.com/office/officeart/2005/8/layout/vList2"/>
    <dgm:cxn modelId="{837E0D78-1F96-6B4E-AED6-964543439713}" srcId="{0C8D6F15-C280-4945-86D4-2F9435DECAA9}" destId="{96E2B29E-4563-4040-A836-899EC80669C2}" srcOrd="1" destOrd="0" parTransId="{AD850476-C45C-1A49-8385-DF577654FE2E}" sibTransId="{33A548DB-282E-8540-97D2-D4EE7A5A5EDF}"/>
    <dgm:cxn modelId="{EC893881-F95E-A740-B0AC-5CE46AA97E52}" type="presOf" srcId="{EA940252-3C6F-C441-9198-D524B16C5DDC}" destId="{F488C3A8-277E-0244-9493-38966CD106D0}" srcOrd="0" destOrd="0" presId="urn:microsoft.com/office/officeart/2005/8/layout/vList2"/>
    <dgm:cxn modelId="{0332A2E6-8FE0-5E43-BDC3-0F269A80AFED}" srcId="{0C8D6F15-C280-4945-86D4-2F9435DECAA9}" destId="{B33E3390-110F-C345-BA55-2B69805FAF70}" srcOrd="2" destOrd="0" parTransId="{CA4F0747-074C-7542-A56D-E8B01BC90EF3}" sibTransId="{EED6B18D-0D35-B54A-A447-7835A1374018}"/>
    <dgm:cxn modelId="{492E7609-3DDF-4C4C-BC4E-84786C02AFC6}" type="presOf" srcId="{96E2B29E-4563-4040-A836-899EC80669C2}" destId="{F488C3A8-277E-0244-9493-38966CD106D0}" srcOrd="0" destOrd="1" presId="urn:microsoft.com/office/officeart/2005/8/layout/vList2"/>
    <dgm:cxn modelId="{91A89F23-475B-6B43-9A36-03ACC36563D9}" srcId="{10AAD709-99C8-9A4B-B7C7-D90A19EBA4A3}" destId="{0C8D6F15-C280-4945-86D4-2F9435DECAA9}" srcOrd="0" destOrd="0" parTransId="{107E125C-E04F-4F4A-9093-53346EF373C0}" sibTransId="{4CE7FE5F-3E22-C54F-BA5B-A24C56801C44}"/>
    <dgm:cxn modelId="{7CCCF27D-0798-E840-B8A2-06FBF0849BA2}" type="presOf" srcId="{10AAD709-99C8-9A4B-B7C7-D90A19EBA4A3}" destId="{5CB21298-0048-C142-8008-9E25FDD86720}" srcOrd="0" destOrd="0" presId="urn:microsoft.com/office/officeart/2005/8/layout/vList2"/>
    <dgm:cxn modelId="{6815CF58-D892-AD4D-8124-A601B3167491}" type="presOf" srcId="{0C8D6F15-C280-4945-86D4-2F9435DECAA9}" destId="{07965C55-2930-D347-86A2-3CAA24310856}" srcOrd="0" destOrd="0" presId="urn:microsoft.com/office/officeart/2005/8/layout/vList2"/>
    <dgm:cxn modelId="{3F80C29F-F70A-8C49-A108-FD5C4C17DC7F}" srcId="{0C8D6F15-C280-4945-86D4-2F9435DECAA9}" destId="{EA940252-3C6F-C441-9198-D524B16C5DDC}" srcOrd="0" destOrd="0" parTransId="{D097E26E-CA3E-444C-8731-DD6137D3A2A7}" sibTransId="{B48367F4-0569-A943-A3D7-6C9BF0289834}"/>
    <dgm:cxn modelId="{1D258911-F21F-7A4A-9E77-A4AF8CEABB3F}" type="presParOf" srcId="{5CB21298-0048-C142-8008-9E25FDD86720}" destId="{07965C55-2930-D347-86A2-3CAA24310856}" srcOrd="0" destOrd="0" presId="urn:microsoft.com/office/officeart/2005/8/layout/vList2"/>
    <dgm:cxn modelId="{A77CC478-8018-5E43-B555-4EC102F5D6D2}" type="presParOf" srcId="{5CB21298-0048-C142-8008-9E25FDD86720}" destId="{F488C3A8-277E-0244-9493-38966CD106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DCC28B-1DF8-7844-8A28-B35150B2E678}" type="doc">
      <dgm:prSet loTypeId="urn:microsoft.com/office/officeart/2005/8/layout/vLis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418D06-38CA-9343-AAEF-4E05F0C6F4D6}">
      <dgm:prSet phldrT="[文本]"/>
      <dgm:spPr/>
      <dgm:t>
        <a:bodyPr/>
        <a:lstStyle/>
        <a:p>
          <a:r>
            <a:rPr lang="zh-CN" altLang="en-US" dirty="0" smtClean="0"/>
            <a:t>用代码逐个创建控件</a:t>
          </a:r>
          <a:endParaRPr lang="zh-CN" altLang="en-US" dirty="0"/>
        </a:p>
      </dgm:t>
    </dgm:pt>
    <dgm:pt modelId="{729E015F-098E-DE43-AE8D-1D0C5008A57B}" type="par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31815A14-5664-2C4F-B000-BBF7A3DCAAD5}" type="sib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966A61BB-B1A8-784B-A037-A390C4B4BBAC}">
      <dgm:prSet phldrT="[文本]"/>
      <dgm:spPr/>
      <dgm:t>
        <a:bodyPr/>
        <a:lstStyle/>
        <a:p>
          <a:r>
            <a:rPr lang="zh-CN" altLang="en-US" dirty="0" smtClean="0"/>
            <a:t>指定默认值</a:t>
          </a:r>
          <a:endParaRPr lang="zh-CN" altLang="en-US" dirty="0"/>
        </a:p>
      </dgm:t>
    </dgm:pt>
    <dgm:pt modelId="{DA091647-99FD-7346-9192-32364E1EBB03}" type="par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20110107-D9A5-1F41-92CA-BD8D17E130DC}" type="sib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E2D52F63-2823-C248-9210-F1866C173121}">
      <dgm:prSet phldrT="[文本]"/>
      <dgm:spPr/>
      <dgm:t>
        <a:bodyPr/>
        <a:lstStyle/>
        <a:p>
          <a:r>
            <a:rPr lang="zh-CN" altLang="en-US" smtClean="0"/>
            <a:t>指定验证规则</a:t>
          </a:r>
          <a:endParaRPr lang="zh-CN" altLang="en-US"/>
        </a:p>
      </dgm:t>
    </dgm:pt>
    <dgm:pt modelId="{243692C6-D459-B943-88B6-9E52AAE60EBC}" type="parTrans" cxnId="{67DFD595-9159-594C-BB2D-AA77C912D3B7}">
      <dgm:prSet/>
      <dgm:spPr/>
      <dgm:t>
        <a:bodyPr/>
        <a:lstStyle/>
        <a:p>
          <a:endParaRPr lang="zh-CN" altLang="en-US"/>
        </a:p>
      </dgm:t>
    </dgm:pt>
    <dgm:pt modelId="{1F854ED0-8781-204B-8DCB-3D718C289A2A}" type="sibTrans" cxnId="{67DFD595-9159-594C-BB2D-AA77C912D3B7}">
      <dgm:prSet/>
      <dgm:spPr/>
      <dgm:t>
        <a:bodyPr/>
        <a:lstStyle/>
        <a:p>
          <a:endParaRPr lang="zh-CN" altLang="en-US"/>
        </a:p>
      </dgm:t>
    </dgm:pt>
    <dgm:pt modelId="{3E198937-1FF4-514B-BD0C-F895155CF8E5}" type="pres">
      <dgm:prSet presAssocID="{95DCC28B-1DF8-7844-8A28-B35150B2E678}" presName="linear" presStyleCnt="0">
        <dgm:presLayoutVars>
          <dgm:animLvl val="lvl"/>
          <dgm:resizeHandles val="exact"/>
        </dgm:presLayoutVars>
      </dgm:prSet>
      <dgm:spPr/>
    </dgm:pt>
    <dgm:pt modelId="{DDDA2EB2-CCAF-8F40-A360-4B7738DA6EE9}" type="pres">
      <dgm:prSet presAssocID="{0D418D06-38CA-9343-AAEF-4E05F0C6F4D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6B534-F857-F241-8281-A094434084E6}" type="pres">
      <dgm:prSet presAssocID="{31815A14-5664-2C4F-B000-BBF7A3DCAAD5}" presName="spacer" presStyleCnt="0"/>
      <dgm:spPr/>
    </dgm:pt>
    <dgm:pt modelId="{7BA126AD-95E5-8341-BD23-C156B48D9790}" type="pres">
      <dgm:prSet presAssocID="{966A61BB-B1A8-784B-A037-A390C4B4BB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53166F-0F52-A748-8F3E-1BD1F11BC840}" type="pres">
      <dgm:prSet presAssocID="{20110107-D9A5-1F41-92CA-BD8D17E130DC}" presName="spacer" presStyleCnt="0"/>
      <dgm:spPr/>
    </dgm:pt>
    <dgm:pt modelId="{8379C724-E278-4F44-A803-C3C42D2B9EA1}" type="pres">
      <dgm:prSet presAssocID="{E2D52F63-2823-C248-9210-F1866C1731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3F0F50-B4E4-5046-805A-D935BCB74D49}" srcId="{95DCC28B-1DF8-7844-8A28-B35150B2E678}" destId="{966A61BB-B1A8-784B-A037-A390C4B4BBAC}" srcOrd="1" destOrd="0" parTransId="{DA091647-99FD-7346-9192-32364E1EBB03}" sibTransId="{20110107-D9A5-1F41-92CA-BD8D17E130DC}"/>
    <dgm:cxn modelId="{67DFD595-9159-594C-BB2D-AA77C912D3B7}" srcId="{95DCC28B-1DF8-7844-8A28-B35150B2E678}" destId="{E2D52F63-2823-C248-9210-F1866C173121}" srcOrd="2" destOrd="0" parTransId="{243692C6-D459-B943-88B6-9E52AAE60EBC}" sibTransId="{1F854ED0-8781-204B-8DCB-3D718C289A2A}"/>
    <dgm:cxn modelId="{F12DE236-C7DE-F542-B523-AEBB62859D53}" type="presOf" srcId="{966A61BB-B1A8-784B-A037-A390C4B4BBAC}" destId="{7BA126AD-95E5-8341-BD23-C156B48D9790}" srcOrd="0" destOrd="0" presId="urn:microsoft.com/office/officeart/2005/8/layout/vList2"/>
    <dgm:cxn modelId="{E867ACC4-4A00-BB48-BA12-733729145193}" type="presOf" srcId="{0D418D06-38CA-9343-AAEF-4E05F0C6F4D6}" destId="{DDDA2EB2-CCAF-8F40-A360-4B7738DA6EE9}" srcOrd="0" destOrd="0" presId="urn:microsoft.com/office/officeart/2005/8/layout/vList2"/>
    <dgm:cxn modelId="{82F6D1E2-E98E-7D45-917F-CAE32D994EC3}" type="presOf" srcId="{95DCC28B-1DF8-7844-8A28-B35150B2E678}" destId="{3E198937-1FF4-514B-BD0C-F895155CF8E5}" srcOrd="0" destOrd="0" presId="urn:microsoft.com/office/officeart/2005/8/layout/vList2"/>
    <dgm:cxn modelId="{49ED75A3-0FE9-5644-BEDA-32F118DF1A2C}" type="presOf" srcId="{E2D52F63-2823-C248-9210-F1866C173121}" destId="{8379C724-E278-4F44-A803-C3C42D2B9EA1}" srcOrd="0" destOrd="0" presId="urn:microsoft.com/office/officeart/2005/8/layout/vList2"/>
    <dgm:cxn modelId="{7157F6E8-CAF9-6C48-A67B-9945FBF963AE}" srcId="{95DCC28B-1DF8-7844-8A28-B35150B2E678}" destId="{0D418D06-38CA-9343-AAEF-4E05F0C6F4D6}" srcOrd="0" destOrd="0" parTransId="{729E015F-098E-DE43-AE8D-1D0C5008A57B}" sibTransId="{31815A14-5664-2C4F-B000-BBF7A3DCAAD5}"/>
    <dgm:cxn modelId="{8B2C5DE2-E2AA-934F-A0FE-61E885A90C02}" type="presParOf" srcId="{3E198937-1FF4-514B-BD0C-F895155CF8E5}" destId="{DDDA2EB2-CCAF-8F40-A360-4B7738DA6EE9}" srcOrd="0" destOrd="0" presId="urn:microsoft.com/office/officeart/2005/8/layout/vList2"/>
    <dgm:cxn modelId="{F28FC0A4-D940-3546-930B-668D65D77C06}" type="presParOf" srcId="{3E198937-1FF4-514B-BD0C-F895155CF8E5}" destId="{1466B534-F857-F241-8281-A094434084E6}" srcOrd="1" destOrd="0" presId="urn:microsoft.com/office/officeart/2005/8/layout/vList2"/>
    <dgm:cxn modelId="{0FA1DDD5-AF27-4544-99B0-CB6437DB1DE0}" type="presParOf" srcId="{3E198937-1FF4-514B-BD0C-F895155CF8E5}" destId="{7BA126AD-95E5-8341-BD23-C156B48D9790}" srcOrd="2" destOrd="0" presId="urn:microsoft.com/office/officeart/2005/8/layout/vList2"/>
    <dgm:cxn modelId="{D5E01012-52F3-444D-801B-EBD43521BB29}" type="presParOf" srcId="{3E198937-1FF4-514B-BD0C-F895155CF8E5}" destId="{0453166F-0F52-A748-8F3E-1BD1F11BC840}" srcOrd="3" destOrd="0" presId="urn:microsoft.com/office/officeart/2005/8/layout/vList2"/>
    <dgm:cxn modelId="{01F83AE4-4956-404E-8329-458C739DD8CA}" type="presParOf" srcId="{3E198937-1FF4-514B-BD0C-F895155CF8E5}" destId="{8379C724-E278-4F44-A803-C3C42D2B9E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DCC28B-1DF8-7844-8A28-B35150B2E678}" type="doc">
      <dgm:prSet loTypeId="urn:microsoft.com/office/officeart/2005/8/layout/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418D06-38CA-9343-AAEF-4E05F0C6F4D6}">
      <dgm:prSet phldrT="[文本]"/>
      <dgm:spPr/>
      <dgm:t>
        <a:bodyPr/>
        <a:lstStyle/>
        <a:p>
          <a:r>
            <a:rPr lang="zh-CN" altLang="en-US" dirty="0" smtClean="0"/>
            <a:t>注入</a:t>
          </a:r>
          <a:r>
            <a:rPr lang="en-US" altLang="zh-CN" dirty="0" err="1" smtClean="0"/>
            <a:t>FormBuilder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729E015F-098E-DE43-AE8D-1D0C5008A57B}" type="par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31815A14-5664-2C4F-B000-BBF7A3DCAAD5}" type="sib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966A61BB-B1A8-784B-A037-A390C4B4BBAC}">
      <dgm:prSet phldrT="[文本]"/>
      <dgm:spPr/>
      <dgm:t>
        <a:bodyPr/>
        <a:lstStyle/>
        <a:p>
          <a:r>
            <a:rPr lang="zh-CN" altLang="en-US" dirty="0" smtClean="0"/>
            <a:t>调用</a:t>
          </a:r>
          <a:r>
            <a:rPr lang="en-US" altLang="zh-CN" dirty="0" err="1" smtClean="0"/>
            <a:t>FormBuilder</a:t>
          </a:r>
          <a:r>
            <a:rPr lang="zh-CN" altLang="en-US" dirty="0" smtClean="0"/>
            <a:t>的服务创建表单模型</a:t>
          </a:r>
          <a:endParaRPr lang="zh-CN" altLang="en-US" dirty="0"/>
        </a:p>
      </dgm:t>
    </dgm:pt>
    <dgm:pt modelId="{DA091647-99FD-7346-9192-32364E1EBB03}" type="par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20110107-D9A5-1F41-92CA-BD8D17E130DC}" type="sib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88C11793-891F-9040-8854-5E3B7A13509F}" type="pres">
      <dgm:prSet presAssocID="{95DCC28B-1DF8-7844-8A28-B35150B2E678}" presName="Name0" presStyleCnt="0">
        <dgm:presLayoutVars>
          <dgm:dir/>
          <dgm:animLvl val="lvl"/>
          <dgm:resizeHandles val="exact"/>
        </dgm:presLayoutVars>
      </dgm:prSet>
      <dgm:spPr/>
    </dgm:pt>
    <dgm:pt modelId="{4F4C1F99-D1E5-E34C-905E-7DA90326B0B5}" type="pres">
      <dgm:prSet presAssocID="{966A61BB-B1A8-784B-A037-A390C4B4BBAC}" presName="boxAndChildren" presStyleCnt="0"/>
      <dgm:spPr/>
    </dgm:pt>
    <dgm:pt modelId="{C9E74AF0-EFB1-1F47-979A-71C24A5C6987}" type="pres">
      <dgm:prSet presAssocID="{966A61BB-B1A8-784B-A037-A390C4B4BBAC}" presName="parentTextBox" presStyleLbl="node1" presStyleIdx="0" presStyleCnt="2"/>
      <dgm:spPr/>
    </dgm:pt>
    <dgm:pt modelId="{73C88527-CF6B-6743-B94A-81CBEB37A50A}" type="pres">
      <dgm:prSet presAssocID="{31815A14-5664-2C4F-B000-BBF7A3DCAAD5}" presName="sp" presStyleCnt="0"/>
      <dgm:spPr/>
    </dgm:pt>
    <dgm:pt modelId="{EF55771D-BB5F-5348-A2C2-0E295E9D749A}" type="pres">
      <dgm:prSet presAssocID="{0D418D06-38CA-9343-AAEF-4E05F0C6F4D6}" presName="arrowAndChildren" presStyleCnt="0"/>
      <dgm:spPr/>
    </dgm:pt>
    <dgm:pt modelId="{F4A7009E-3BC9-6F4E-8934-B2070ED4A0A7}" type="pres">
      <dgm:prSet presAssocID="{0D418D06-38CA-9343-AAEF-4E05F0C6F4D6}" presName="parentTextArrow" presStyleLbl="node1" presStyleIdx="1" presStyleCnt="2"/>
      <dgm:spPr/>
    </dgm:pt>
  </dgm:ptLst>
  <dgm:cxnLst>
    <dgm:cxn modelId="{FB3FFF15-B14C-B64B-8241-8E30AE9CC25F}" type="presOf" srcId="{95DCC28B-1DF8-7844-8A28-B35150B2E678}" destId="{88C11793-891F-9040-8854-5E3B7A13509F}" srcOrd="0" destOrd="0" presId="urn:microsoft.com/office/officeart/2005/8/layout/process4"/>
    <dgm:cxn modelId="{D930920B-17A0-4B45-A0A6-20CF7C5D6185}" type="presOf" srcId="{966A61BB-B1A8-784B-A037-A390C4B4BBAC}" destId="{C9E74AF0-EFB1-1F47-979A-71C24A5C6987}" srcOrd="0" destOrd="0" presId="urn:microsoft.com/office/officeart/2005/8/layout/process4"/>
    <dgm:cxn modelId="{0D3F0F50-B4E4-5046-805A-D935BCB74D49}" srcId="{95DCC28B-1DF8-7844-8A28-B35150B2E678}" destId="{966A61BB-B1A8-784B-A037-A390C4B4BBAC}" srcOrd="1" destOrd="0" parTransId="{DA091647-99FD-7346-9192-32364E1EBB03}" sibTransId="{20110107-D9A5-1F41-92CA-BD8D17E130DC}"/>
    <dgm:cxn modelId="{7157F6E8-CAF9-6C48-A67B-9945FBF963AE}" srcId="{95DCC28B-1DF8-7844-8A28-B35150B2E678}" destId="{0D418D06-38CA-9343-AAEF-4E05F0C6F4D6}" srcOrd="0" destOrd="0" parTransId="{729E015F-098E-DE43-AE8D-1D0C5008A57B}" sibTransId="{31815A14-5664-2C4F-B000-BBF7A3DCAAD5}"/>
    <dgm:cxn modelId="{36B9F7C4-3D9C-E64F-AA5E-6C88D1698A04}" type="presOf" srcId="{0D418D06-38CA-9343-AAEF-4E05F0C6F4D6}" destId="{F4A7009E-3BC9-6F4E-8934-B2070ED4A0A7}" srcOrd="0" destOrd="0" presId="urn:microsoft.com/office/officeart/2005/8/layout/process4"/>
    <dgm:cxn modelId="{D3E42B8A-AFF4-0D49-8CCA-9DCC81931E60}" type="presParOf" srcId="{88C11793-891F-9040-8854-5E3B7A13509F}" destId="{4F4C1F99-D1E5-E34C-905E-7DA90326B0B5}" srcOrd="0" destOrd="0" presId="urn:microsoft.com/office/officeart/2005/8/layout/process4"/>
    <dgm:cxn modelId="{55C0D081-2738-0F44-A693-B474741AB68C}" type="presParOf" srcId="{4F4C1F99-D1E5-E34C-905E-7DA90326B0B5}" destId="{C9E74AF0-EFB1-1F47-979A-71C24A5C6987}" srcOrd="0" destOrd="0" presId="urn:microsoft.com/office/officeart/2005/8/layout/process4"/>
    <dgm:cxn modelId="{DE8F90F5-7D22-C74D-965F-B58640B21F89}" type="presParOf" srcId="{88C11793-891F-9040-8854-5E3B7A13509F}" destId="{73C88527-CF6B-6743-B94A-81CBEB37A50A}" srcOrd="1" destOrd="0" presId="urn:microsoft.com/office/officeart/2005/8/layout/process4"/>
    <dgm:cxn modelId="{0EFAFA42-7F3E-E341-A82B-B4B82A8D2384}" type="presParOf" srcId="{88C11793-891F-9040-8854-5E3B7A13509F}" destId="{EF55771D-BB5F-5348-A2C2-0E295E9D749A}" srcOrd="2" destOrd="0" presId="urn:microsoft.com/office/officeart/2005/8/layout/process4"/>
    <dgm:cxn modelId="{CF77A169-A878-A842-B13C-854902331CED}" type="presParOf" srcId="{EF55771D-BB5F-5348-A2C2-0E295E9D749A}" destId="{F4A7009E-3BC9-6F4E-8934-B2070ED4A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B8699CC-4DDF-1A4A-90A5-014DCD046DEA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9DA81BE-5ABD-CC4E-BEDB-4FACDD401F87}">
      <dgm:prSet phldrT="[文本]"/>
      <dgm:spPr/>
      <dgm:t>
        <a:bodyPr/>
        <a:lstStyle/>
        <a:p>
          <a:r>
            <a:rPr lang="zh-CN" altLang="en-US" dirty="0" smtClean="0"/>
            <a:t>容易拆分</a:t>
          </a:r>
          <a:endParaRPr lang="zh-CN" altLang="en-US" dirty="0"/>
        </a:p>
      </dgm:t>
    </dgm:pt>
    <dgm:pt modelId="{1C80C23A-31B6-774F-BBFF-FA5A3D4FF7A1}" type="parTrans" cxnId="{2EBA7C06-62C3-3E44-BDBC-B397696E75F9}">
      <dgm:prSet/>
      <dgm:spPr/>
      <dgm:t>
        <a:bodyPr/>
        <a:lstStyle/>
        <a:p>
          <a:endParaRPr lang="zh-CN" altLang="en-US"/>
        </a:p>
      </dgm:t>
    </dgm:pt>
    <dgm:pt modelId="{D1353006-B0F6-7340-8880-3D95B737B0C2}" type="sibTrans" cxnId="{2EBA7C06-62C3-3E44-BDBC-B397696E75F9}">
      <dgm:prSet/>
      <dgm:spPr/>
      <dgm:t>
        <a:bodyPr/>
        <a:lstStyle/>
        <a:p>
          <a:endParaRPr lang="zh-CN" altLang="en-US"/>
        </a:p>
      </dgm:t>
    </dgm:pt>
    <dgm:pt modelId="{B11D9391-6F9F-4C46-84A2-7F38511642A3}">
      <dgm:prSet phldrT="[文本]"/>
      <dgm:spPr/>
      <dgm:t>
        <a:bodyPr/>
        <a:lstStyle/>
        <a:p>
          <a:r>
            <a:rPr lang="zh-CN" altLang="en-US" dirty="0" smtClean="0"/>
            <a:t>组件之间没有关联，它们都是表单模型的表象</a:t>
          </a:r>
          <a:endParaRPr lang="zh-CN" altLang="en-US" dirty="0"/>
        </a:p>
      </dgm:t>
    </dgm:pt>
    <dgm:pt modelId="{EB539EB1-C9BE-634C-982D-40C1A76A7AC0}" type="parTrans" cxnId="{B717672B-CF34-0E4C-AE40-1CB6D9CDA882}">
      <dgm:prSet/>
      <dgm:spPr/>
      <dgm:t>
        <a:bodyPr/>
        <a:lstStyle/>
        <a:p>
          <a:endParaRPr lang="zh-CN" altLang="en-US"/>
        </a:p>
      </dgm:t>
    </dgm:pt>
    <dgm:pt modelId="{82E6CCBE-52D0-8749-ACA0-F5EC7EF37159}" type="sibTrans" cxnId="{B717672B-CF34-0E4C-AE40-1CB6D9CDA882}">
      <dgm:prSet/>
      <dgm:spPr/>
      <dgm:t>
        <a:bodyPr/>
        <a:lstStyle/>
        <a:p>
          <a:endParaRPr lang="zh-CN" altLang="en-US"/>
        </a:p>
      </dgm:t>
    </dgm:pt>
    <dgm:pt modelId="{4616CA19-60D6-D643-B9E6-0BB287A7A36C}">
      <dgm:prSet phldrT="[文本]"/>
      <dgm:spPr/>
      <dgm:t>
        <a:bodyPr/>
        <a:lstStyle/>
        <a:p>
          <a:r>
            <a:rPr lang="zh-CN" altLang="en-US" dirty="0" smtClean="0"/>
            <a:t>验证规则集中</a:t>
          </a:r>
          <a:endParaRPr lang="zh-CN" altLang="en-US" dirty="0"/>
        </a:p>
      </dgm:t>
    </dgm:pt>
    <dgm:pt modelId="{655CF415-AC7C-C84F-BE06-1C4CBD494C90}" type="parTrans" cxnId="{1DCEBB6F-C4F9-1F43-868E-750F7D5095B5}">
      <dgm:prSet/>
      <dgm:spPr/>
      <dgm:t>
        <a:bodyPr/>
        <a:lstStyle/>
        <a:p>
          <a:endParaRPr lang="zh-CN" altLang="en-US"/>
        </a:p>
      </dgm:t>
    </dgm:pt>
    <dgm:pt modelId="{7E547FA8-672D-C04C-822C-9BEF875B1423}" type="sibTrans" cxnId="{1DCEBB6F-C4F9-1F43-868E-750F7D5095B5}">
      <dgm:prSet/>
      <dgm:spPr/>
      <dgm:t>
        <a:bodyPr/>
        <a:lstStyle/>
        <a:p>
          <a:endParaRPr lang="zh-CN" altLang="en-US"/>
        </a:p>
      </dgm:t>
    </dgm:pt>
    <dgm:pt modelId="{88AD771D-6B93-6C48-ABA9-5D54181FEB0A}">
      <dgm:prSet phldrT="[文本]"/>
      <dgm:spPr/>
      <dgm:t>
        <a:bodyPr/>
        <a:lstStyle/>
        <a:p>
          <a:r>
            <a:rPr lang="zh-CN" altLang="en-US" dirty="0" smtClean="0"/>
            <a:t>都在代码中而不是模板中</a:t>
          </a:r>
          <a:endParaRPr lang="zh-CN" altLang="en-US" dirty="0"/>
        </a:p>
      </dgm:t>
    </dgm:pt>
    <dgm:pt modelId="{B91813BA-107E-5B46-9FBB-8336ED840EBB}" type="parTrans" cxnId="{E9999CCA-E118-2045-91DD-7A87D8141B74}">
      <dgm:prSet/>
      <dgm:spPr/>
      <dgm:t>
        <a:bodyPr/>
        <a:lstStyle/>
        <a:p>
          <a:endParaRPr lang="zh-CN" altLang="en-US"/>
        </a:p>
      </dgm:t>
    </dgm:pt>
    <dgm:pt modelId="{C4F93413-8802-6743-895D-C1FA8FC5A7AB}" type="sibTrans" cxnId="{E9999CCA-E118-2045-91DD-7A87D8141B74}">
      <dgm:prSet/>
      <dgm:spPr/>
      <dgm:t>
        <a:bodyPr/>
        <a:lstStyle/>
        <a:p>
          <a:endParaRPr lang="zh-CN" altLang="en-US"/>
        </a:p>
      </dgm:t>
    </dgm:pt>
    <dgm:pt modelId="{0ED5A9C9-9210-484C-86BD-C6DFA1ACEE31}">
      <dgm:prSet phldrT="[文本]"/>
      <dgm:spPr/>
      <dgm:t>
        <a:bodyPr/>
        <a:lstStyle/>
        <a:p>
          <a:r>
            <a:rPr lang="zh-CN" altLang="en-US" dirty="0" smtClean="0"/>
            <a:t>容易复用</a:t>
          </a:r>
          <a:endParaRPr lang="zh-CN" altLang="en-US" dirty="0"/>
        </a:p>
      </dgm:t>
    </dgm:pt>
    <dgm:pt modelId="{B4B77B7D-F6A3-FE49-9214-9B166FC82625}" type="parTrans" cxnId="{44183BFF-BCC7-044D-A522-ADA36B392573}">
      <dgm:prSet/>
      <dgm:spPr/>
      <dgm:t>
        <a:bodyPr/>
        <a:lstStyle/>
        <a:p>
          <a:endParaRPr lang="zh-CN" altLang="en-US"/>
        </a:p>
      </dgm:t>
    </dgm:pt>
    <dgm:pt modelId="{864F23E1-04FA-F449-8D67-0132C8430BBA}" type="sibTrans" cxnId="{44183BFF-BCC7-044D-A522-ADA36B392573}">
      <dgm:prSet/>
      <dgm:spPr/>
      <dgm:t>
        <a:bodyPr/>
        <a:lstStyle/>
        <a:p>
          <a:endParaRPr lang="zh-CN" altLang="en-US"/>
        </a:p>
      </dgm:t>
    </dgm:pt>
    <dgm:pt modelId="{7BF4516D-C452-1942-B21B-254E8370582F}">
      <dgm:prSet phldrT="[文本]"/>
      <dgm:spPr/>
      <dgm:t>
        <a:bodyPr/>
        <a:lstStyle/>
        <a:p>
          <a:r>
            <a:rPr lang="zh-CN" altLang="en-US" dirty="0" smtClean="0"/>
            <a:t>表单模型是灵魂，界面只是臭皮囊</a:t>
          </a:r>
          <a:endParaRPr lang="zh-CN" altLang="en-US" dirty="0"/>
        </a:p>
      </dgm:t>
    </dgm:pt>
    <dgm:pt modelId="{BE6F5451-AD1F-E746-9A6B-A9067136A078}" type="parTrans" cxnId="{AD5C48BF-D368-F440-BEBE-4B0AB6EDDD9D}">
      <dgm:prSet/>
      <dgm:spPr/>
      <dgm:t>
        <a:bodyPr/>
        <a:lstStyle/>
        <a:p>
          <a:endParaRPr lang="zh-CN" altLang="en-US"/>
        </a:p>
      </dgm:t>
    </dgm:pt>
    <dgm:pt modelId="{47C9C4E6-C473-BB4D-A0B6-EE3133730DC7}" type="sibTrans" cxnId="{AD5C48BF-D368-F440-BEBE-4B0AB6EDDD9D}">
      <dgm:prSet/>
      <dgm:spPr/>
      <dgm:t>
        <a:bodyPr/>
        <a:lstStyle/>
        <a:p>
          <a:endParaRPr lang="zh-CN" altLang="en-US"/>
        </a:p>
      </dgm:t>
    </dgm:pt>
    <dgm:pt modelId="{99813416-3C12-6F49-9611-D345AC9AF212}">
      <dgm:prSet phldrT="[文本]"/>
      <dgm:spPr/>
      <dgm:t>
        <a:bodyPr/>
        <a:lstStyle/>
        <a:p>
          <a:r>
            <a:rPr lang="zh-CN" altLang="en-US" dirty="0" smtClean="0"/>
            <a:t>容易测试</a:t>
          </a:r>
          <a:endParaRPr lang="zh-CN" altLang="en-US" dirty="0"/>
        </a:p>
      </dgm:t>
    </dgm:pt>
    <dgm:pt modelId="{F1CF5AC4-8900-F140-A581-6DAF828CC46C}" type="parTrans" cxnId="{5C4ECACE-823F-314B-AB38-9D8B0AC4BE40}">
      <dgm:prSet/>
      <dgm:spPr/>
      <dgm:t>
        <a:bodyPr/>
        <a:lstStyle/>
        <a:p>
          <a:endParaRPr lang="zh-CN" altLang="en-US"/>
        </a:p>
      </dgm:t>
    </dgm:pt>
    <dgm:pt modelId="{D2B4BB10-ED66-9A45-AFCC-C751398D50B5}" type="sibTrans" cxnId="{5C4ECACE-823F-314B-AB38-9D8B0AC4BE40}">
      <dgm:prSet/>
      <dgm:spPr/>
      <dgm:t>
        <a:bodyPr/>
        <a:lstStyle/>
        <a:p>
          <a:endParaRPr lang="zh-CN" altLang="en-US"/>
        </a:p>
      </dgm:t>
    </dgm:pt>
    <dgm:pt modelId="{495E745E-AEFD-4E44-BB27-3B4450E178EE}">
      <dgm:prSet phldrT="[文本]"/>
      <dgm:spPr/>
      <dgm:t>
        <a:bodyPr/>
        <a:lstStyle/>
        <a:p>
          <a:r>
            <a:rPr lang="zh-CN" altLang="en-US" dirty="0" smtClean="0"/>
            <a:t>天然的无</a:t>
          </a:r>
          <a:r>
            <a:rPr lang="en-US" altLang="zh-CN" dirty="0" smtClean="0"/>
            <a:t>DOM</a:t>
          </a:r>
          <a:r>
            <a:rPr lang="zh-CN" altLang="en-US" dirty="0" smtClean="0"/>
            <a:t>、弱耦合设计</a:t>
          </a:r>
          <a:endParaRPr lang="zh-CN" altLang="en-US" dirty="0"/>
        </a:p>
      </dgm:t>
    </dgm:pt>
    <dgm:pt modelId="{57699D54-9931-F841-BF1E-D52E82A4A701}" type="parTrans" cxnId="{6CFFA8FB-E2E7-EC4C-9C01-EB1820294B41}">
      <dgm:prSet/>
      <dgm:spPr/>
      <dgm:t>
        <a:bodyPr/>
        <a:lstStyle/>
        <a:p>
          <a:endParaRPr lang="zh-CN" altLang="en-US"/>
        </a:p>
      </dgm:t>
    </dgm:pt>
    <dgm:pt modelId="{69FF26BD-44C2-F24A-90CC-7D59FE984C97}" type="sibTrans" cxnId="{6CFFA8FB-E2E7-EC4C-9C01-EB1820294B41}">
      <dgm:prSet/>
      <dgm:spPr/>
      <dgm:t>
        <a:bodyPr/>
        <a:lstStyle/>
        <a:p>
          <a:endParaRPr lang="zh-CN" altLang="en-US"/>
        </a:p>
      </dgm:t>
    </dgm:pt>
    <dgm:pt modelId="{C13923E3-4C57-5E48-AF96-F4DDC2D28671}" type="pres">
      <dgm:prSet presAssocID="{7B8699CC-4DDF-1A4A-90A5-014DCD046DEA}" presName="linear" presStyleCnt="0">
        <dgm:presLayoutVars>
          <dgm:animLvl val="lvl"/>
          <dgm:resizeHandles val="exact"/>
        </dgm:presLayoutVars>
      </dgm:prSet>
      <dgm:spPr/>
    </dgm:pt>
    <dgm:pt modelId="{C06906C1-E909-0F4E-BF6D-B58A34D7FDD2}" type="pres">
      <dgm:prSet presAssocID="{C9DA81BE-5ABD-CC4E-BEDB-4FACDD401F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C3B014-1F81-924F-A7A0-819E385D806F}" type="pres">
      <dgm:prSet presAssocID="{C9DA81BE-5ABD-CC4E-BEDB-4FACDD401F8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C595E-A6B7-994F-9F46-8591B939BC41}" type="pres">
      <dgm:prSet presAssocID="{4616CA19-60D6-D643-B9E6-0BB287A7A36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8FD0F4-0047-2442-A7E5-9774E9083CF3}" type="pres">
      <dgm:prSet presAssocID="{4616CA19-60D6-D643-B9E6-0BB287A7A36C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58F700-E985-9F40-AD68-E15B9E1FD295}" type="pres">
      <dgm:prSet presAssocID="{0ED5A9C9-9210-484C-86BD-C6DFA1ACEE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3D2C79-7097-6842-A7CD-958542E5959E}" type="pres">
      <dgm:prSet presAssocID="{0ED5A9C9-9210-484C-86BD-C6DFA1ACEE3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ED144-A222-0443-B499-839F4BD8F84D}" type="pres">
      <dgm:prSet presAssocID="{99813416-3C12-6F49-9611-D345AC9AF2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C63B85-DEB8-454A-A95C-31C23DC8E65F}" type="pres">
      <dgm:prSet presAssocID="{99813416-3C12-6F49-9611-D345AC9AF21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EBA7C06-62C3-3E44-BDBC-B397696E75F9}" srcId="{7B8699CC-4DDF-1A4A-90A5-014DCD046DEA}" destId="{C9DA81BE-5ABD-CC4E-BEDB-4FACDD401F87}" srcOrd="0" destOrd="0" parTransId="{1C80C23A-31B6-774F-BBFF-FA5A3D4FF7A1}" sibTransId="{D1353006-B0F6-7340-8880-3D95B737B0C2}"/>
    <dgm:cxn modelId="{E9999CCA-E118-2045-91DD-7A87D8141B74}" srcId="{4616CA19-60D6-D643-B9E6-0BB287A7A36C}" destId="{88AD771D-6B93-6C48-ABA9-5D54181FEB0A}" srcOrd="0" destOrd="0" parTransId="{B91813BA-107E-5B46-9FBB-8336ED840EBB}" sibTransId="{C4F93413-8802-6743-895D-C1FA8FC5A7AB}"/>
    <dgm:cxn modelId="{1DCEBB6F-C4F9-1F43-868E-750F7D5095B5}" srcId="{7B8699CC-4DDF-1A4A-90A5-014DCD046DEA}" destId="{4616CA19-60D6-D643-B9E6-0BB287A7A36C}" srcOrd="1" destOrd="0" parTransId="{655CF415-AC7C-C84F-BE06-1C4CBD494C90}" sibTransId="{7E547FA8-672D-C04C-822C-9BEF875B1423}"/>
    <dgm:cxn modelId="{AD5C48BF-D368-F440-BEBE-4B0AB6EDDD9D}" srcId="{0ED5A9C9-9210-484C-86BD-C6DFA1ACEE31}" destId="{7BF4516D-C452-1942-B21B-254E8370582F}" srcOrd="0" destOrd="0" parTransId="{BE6F5451-AD1F-E746-9A6B-A9067136A078}" sibTransId="{47C9C4E6-C473-BB4D-A0B6-EE3133730DC7}"/>
    <dgm:cxn modelId="{D8D4B96F-B4C9-D84A-AB35-2F61E1E9F7A5}" type="presOf" srcId="{0ED5A9C9-9210-484C-86BD-C6DFA1ACEE31}" destId="{F958F700-E985-9F40-AD68-E15B9E1FD295}" srcOrd="0" destOrd="0" presId="urn:microsoft.com/office/officeart/2005/8/layout/vList2"/>
    <dgm:cxn modelId="{6CFFA8FB-E2E7-EC4C-9C01-EB1820294B41}" srcId="{99813416-3C12-6F49-9611-D345AC9AF212}" destId="{495E745E-AEFD-4E44-BB27-3B4450E178EE}" srcOrd="0" destOrd="0" parTransId="{57699D54-9931-F841-BF1E-D52E82A4A701}" sibTransId="{69FF26BD-44C2-F24A-90CC-7D59FE984C97}"/>
    <dgm:cxn modelId="{9955A150-84BD-1645-BDE9-D0CD6B2C9083}" type="presOf" srcId="{99813416-3C12-6F49-9611-D345AC9AF212}" destId="{740ED144-A222-0443-B499-839F4BD8F84D}" srcOrd="0" destOrd="0" presId="urn:microsoft.com/office/officeart/2005/8/layout/vList2"/>
    <dgm:cxn modelId="{7A2BD762-16E3-0D4D-B2CF-66F2E2F6BE68}" type="presOf" srcId="{4616CA19-60D6-D643-B9E6-0BB287A7A36C}" destId="{F10C595E-A6B7-994F-9F46-8591B939BC41}" srcOrd="0" destOrd="0" presId="urn:microsoft.com/office/officeart/2005/8/layout/vList2"/>
    <dgm:cxn modelId="{2FD2524C-8489-5E49-8A73-6078D5DB1A8D}" type="presOf" srcId="{7B8699CC-4DDF-1A4A-90A5-014DCD046DEA}" destId="{C13923E3-4C57-5E48-AF96-F4DDC2D28671}" srcOrd="0" destOrd="0" presId="urn:microsoft.com/office/officeart/2005/8/layout/vList2"/>
    <dgm:cxn modelId="{5C4ECACE-823F-314B-AB38-9D8B0AC4BE40}" srcId="{7B8699CC-4DDF-1A4A-90A5-014DCD046DEA}" destId="{99813416-3C12-6F49-9611-D345AC9AF212}" srcOrd="3" destOrd="0" parTransId="{F1CF5AC4-8900-F140-A581-6DAF828CC46C}" sibTransId="{D2B4BB10-ED66-9A45-AFCC-C751398D50B5}"/>
    <dgm:cxn modelId="{0E13BFD5-DDC8-3048-B731-C7BEFEAAD044}" type="presOf" srcId="{7BF4516D-C452-1942-B21B-254E8370582F}" destId="{1D3D2C79-7097-6842-A7CD-958542E5959E}" srcOrd="0" destOrd="0" presId="urn:microsoft.com/office/officeart/2005/8/layout/vList2"/>
    <dgm:cxn modelId="{153AC219-5D9D-404E-9920-9D111BFE65FA}" type="presOf" srcId="{B11D9391-6F9F-4C46-84A2-7F38511642A3}" destId="{49C3B014-1F81-924F-A7A0-819E385D806F}" srcOrd="0" destOrd="0" presId="urn:microsoft.com/office/officeart/2005/8/layout/vList2"/>
    <dgm:cxn modelId="{C0138D28-53F4-234F-A6B3-894C385D1D9F}" type="presOf" srcId="{88AD771D-6B93-6C48-ABA9-5D54181FEB0A}" destId="{7E8FD0F4-0047-2442-A7E5-9774E9083CF3}" srcOrd="0" destOrd="0" presId="urn:microsoft.com/office/officeart/2005/8/layout/vList2"/>
    <dgm:cxn modelId="{5B9B5A58-8D82-4140-8A7A-C368BF93E509}" type="presOf" srcId="{495E745E-AEFD-4E44-BB27-3B4450E178EE}" destId="{B6C63B85-DEB8-454A-A95C-31C23DC8E65F}" srcOrd="0" destOrd="0" presId="urn:microsoft.com/office/officeart/2005/8/layout/vList2"/>
    <dgm:cxn modelId="{44183BFF-BCC7-044D-A522-ADA36B392573}" srcId="{7B8699CC-4DDF-1A4A-90A5-014DCD046DEA}" destId="{0ED5A9C9-9210-484C-86BD-C6DFA1ACEE31}" srcOrd="2" destOrd="0" parTransId="{B4B77B7D-F6A3-FE49-9214-9B166FC82625}" sibTransId="{864F23E1-04FA-F449-8D67-0132C8430BBA}"/>
    <dgm:cxn modelId="{B717672B-CF34-0E4C-AE40-1CB6D9CDA882}" srcId="{C9DA81BE-5ABD-CC4E-BEDB-4FACDD401F87}" destId="{B11D9391-6F9F-4C46-84A2-7F38511642A3}" srcOrd="0" destOrd="0" parTransId="{EB539EB1-C9BE-634C-982D-40C1A76A7AC0}" sibTransId="{82E6CCBE-52D0-8749-ACA0-F5EC7EF37159}"/>
    <dgm:cxn modelId="{C76C3808-2587-874A-B7D6-172DA3B77021}" type="presOf" srcId="{C9DA81BE-5ABD-CC4E-BEDB-4FACDD401F87}" destId="{C06906C1-E909-0F4E-BF6D-B58A34D7FDD2}" srcOrd="0" destOrd="0" presId="urn:microsoft.com/office/officeart/2005/8/layout/vList2"/>
    <dgm:cxn modelId="{B529C7CD-28F3-CB43-A87F-6F367CEE44B4}" type="presParOf" srcId="{C13923E3-4C57-5E48-AF96-F4DDC2D28671}" destId="{C06906C1-E909-0F4E-BF6D-B58A34D7FDD2}" srcOrd="0" destOrd="0" presId="urn:microsoft.com/office/officeart/2005/8/layout/vList2"/>
    <dgm:cxn modelId="{88531135-39A3-A44A-A08A-78226B1ABD0C}" type="presParOf" srcId="{C13923E3-4C57-5E48-AF96-F4DDC2D28671}" destId="{49C3B014-1F81-924F-A7A0-819E385D806F}" srcOrd="1" destOrd="0" presId="urn:microsoft.com/office/officeart/2005/8/layout/vList2"/>
    <dgm:cxn modelId="{1C5F0576-4C18-A944-823E-4FE8AE02B74F}" type="presParOf" srcId="{C13923E3-4C57-5E48-AF96-F4DDC2D28671}" destId="{F10C595E-A6B7-994F-9F46-8591B939BC41}" srcOrd="2" destOrd="0" presId="urn:microsoft.com/office/officeart/2005/8/layout/vList2"/>
    <dgm:cxn modelId="{E626B41B-0772-054D-A9CF-04D8E01A2C6D}" type="presParOf" srcId="{C13923E3-4C57-5E48-AF96-F4DDC2D28671}" destId="{7E8FD0F4-0047-2442-A7E5-9774E9083CF3}" srcOrd="3" destOrd="0" presId="urn:microsoft.com/office/officeart/2005/8/layout/vList2"/>
    <dgm:cxn modelId="{7530E194-1CFA-A34F-950A-894BF0BADC43}" type="presParOf" srcId="{C13923E3-4C57-5E48-AF96-F4DDC2D28671}" destId="{F958F700-E985-9F40-AD68-E15B9E1FD295}" srcOrd="4" destOrd="0" presId="urn:microsoft.com/office/officeart/2005/8/layout/vList2"/>
    <dgm:cxn modelId="{5A3A007F-B0CD-E74A-B7D6-078EADE1CDB5}" type="presParOf" srcId="{C13923E3-4C57-5E48-AF96-F4DDC2D28671}" destId="{1D3D2C79-7097-6842-A7CD-958542E5959E}" srcOrd="5" destOrd="0" presId="urn:microsoft.com/office/officeart/2005/8/layout/vList2"/>
    <dgm:cxn modelId="{1CE3D8B7-811D-FF4E-B8D9-35715D3DD465}" type="presParOf" srcId="{C13923E3-4C57-5E48-AF96-F4DDC2D28671}" destId="{740ED144-A222-0443-B499-839F4BD8F84D}" srcOrd="6" destOrd="0" presId="urn:microsoft.com/office/officeart/2005/8/layout/vList2"/>
    <dgm:cxn modelId="{9CC49BAC-C08C-2443-819B-ECDF959CE8D7}" type="presParOf" srcId="{C13923E3-4C57-5E48-AF96-F4DDC2D28671}" destId="{B6C63B85-DEB8-454A-A95C-31C23DC8E6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C04F176-4040-C449-89E5-5EDD6F364E0D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1DA74E5-7909-FE4C-8300-657FD797B505}">
      <dgm:prSet phldrT="[文本]"/>
      <dgm:spPr/>
      <dgm:t>
        <a:bodyPr/>
        <a:lstStyle/>
        <a:p>
          <a:r>
            <a:rPr lang="zh-CN" altLang="en-US" dirty="0" smtClean="0"/>
            <a:t>手动创建</a:t>
          </a:r>
          <a:endParaRPr lang="zh-CN" altLang="en-US" dirty="0"/>
        </a:p>
      </dgm:t>
    </dgm:pt>
    <dgm:pt modelId="{5F42DA45-4516-0F49-A30C-E7934E0E32EB}" type="parTrans" cxnId="{B5DA32AF-A900-3C48-860E-1E5313A0FA86}">
      <dgm:prSet/>
      <dgm:spPr/>
      <dgm:t>
        <a:bodyPr/>
        <a:lstStyle/>
        <a:p>
          <a:endParaRPr lang="zh-CN" altLang="en-US"/>
        </a:p>
      </dgm:t>
    </dgm:pt>
    <dgm:pt modelId="{4842CCEE-1BD1-2C40-BC0F-5482CA28DA0D}" type="sibTrans" cxnId="{B5DA32AF-A900-3C48-860E-1E5313A0FA86}">
      <dgm:prSet/>
      <dgm:spPr/>
      <dgm:t>
        <a:bodyPr/>
        <a:lstStyle/>
        <a:p>
          <a:endParaRPr lang="zh-CN" altLang="en-US"/>
        </a:p>
      </dgm:t>
    </dgm:pt>
    <dgm:pt modelId="{A3A4127C-32CE-5241-86D4-3BD1C73FFD76}">
      <dgm:prSet phldrT="[文本]"/>
      <dgm:spPr/>
      <dgm:t>
        <a:bodyPr/>
        <a:lstStyle/>
        <a:p>
          <a:r>
            <a:rPr lang="zh-CN" altLang="en-US" dirty="0" smtClean="0"/>
            <a:t>比较繁琐</a:t>
          </a:r>
          <a:endParaRPr lang="zh-CN" altLang="en-US" dirty="0"/>
        </a:p>
      </dgm:t>
    </dgm:pt>
    <dgm:pt modelId="{B32F613F-8E91-FF43-8704-19F82FAEAD06}" type="parTrans" cxnId="{B1D01946-C645-A044-BEF3-7A7E6F6DBAE6}">
      <dgm:prSet/>
      <dgm:spPr/>
      <dgm:t>
        <a:bodyPr/>
        <a:lstStyle/>
        <a:p>
          <a:endParaRPr lang="zh-CN" altLang="en-US"/>
        </a:p>
      </dgm:t>
    </dgm:pt>
    <dgm:pt modelId="{F1764B4F-8C58-334E-8A36-E94CBD168AD0}" type="sibTrans" cxnId="{B1D01946-C645-A044-BEF3-7A7E6F6DBAE6}">
      <dgm:prSet/>
      <dgm:spPr/>
      <dgm:t>
        <a:bodyPr/>
        <a:lstStyle/>
        <a:p>
          <a:endParaRPr lang="zh-CN" altLang="en-US"/>
        </a:p>
      </dgm:t>
    </dgm:pt>
    <dgm:pt modelId="{99942F79-601F-954D-AA19-F875DD563C6B}">
      <dgm:prSet phldrT="[文本]"/>
      <dgm:spPr/>
      <dgm:t>
        <a:bodyPr/>
        <a:lstStyle/>
        <a:p>
          <a:r>
            <a:rPr lang="en-US" altLang="zh-CN" dirty="0" err="1" smtClean="0"/>
            <a:t>FormBuilder</a:t>
          </a:r>
          <a:endParaRPr lang="zh-CN" altLang="en-US" dirty="0"/>
        </a:p>
      </dgm:t>
    </dgm:pt>
    <dgm:pt modelId="{22019004-FF47-4140-8C24-EC750018DF76}" type="parTrans" cxnId="{9C656613-6B4E-0A42-9771-46E4992BF5E0}">
      <dgm:prSet/>
      <dgm:spPr/>
      <dgm:t>
        <a:bodyPr/>
        <a:lstStyle/>
        <a:p>
          <a:endParaRPr lang="zh-CN" altLang="en-US"/>
        </a:p>
      </dgm:t>
    </dgm:pt>
    <dgm:pt modelId="{E2834106-1A6F-8948-A5B0-6179747AACD7}" type="sibTrans" cxnId="{9C656613-6B4E-0A42-9771-46E4992BF5E0}">
      <dgm:prSet/>
      <dgm:spPr/>
      <dgm:t>
        <a:bodyPr/>
        <a:lstStyle/>
        <a:p>
          <a:endParaRPr lang="zh-CN" altLang="en-US"/>
        </a:p>
      </dgm:t>
    </dgm:pt>
    <dgm:pt modelId="{0C5A77E2-91E8-9D4C-B300-D41DBB0AA9F8}">
      <dgm:prSet phldrT="[文本]"/>
      <dgm:spPr/>
      <dgm:t>
        <a:bodyPr/>
        <a:lstStyle/>
        <a:p>
          <a:r>
            <a:rPr lang="zh-CN" altLang="en-US" dirty="0" smtClean="0"/>
            <a:t>不够灵活，构建时只能指定默认值和验证器</a:t>
          </a:r>
          <a:endParaRPr lang="zh-CN" altLang="en-US" dirty="0"/>
        </a:p>
      </dgm:t>
    </dgm:pt>
    <dgm:pt modelId="{CB398B79-C135-AE48-B569-988DD7BF60F6}" type="parTrans" cxnId="{2FF68223-3366-A145-AEC2-AE996B33CC58}">
      <dgm:prSet/>
      <dgm:spPr/>
      <dgm:t>
        <a:bodyPr/>
        <a:lstStyle/>
        <a:p>
          <a:endParaRPr lang="zh-CN" altLang="en-US"/>
        </a:p>
      </dgm:t>
    </dgm:pt>
    <dgm:pt modelId="{60B6FEAA-421D-ED4C-A753-DB303350C24C}" type="sibTrans" cxnId="{2FF68223-3366-A145-AEC2-AE996B33CC58}">
      <dgm:prSet/>
      <dgm:spPr/>
      <dgm:t>
        <a:bodyPr/>
        <a:lstStyle/>
        <a:p>
          <a:endParaRPr lang="zh-CN" altLang="en-US"/>
        </a:p>
      </dgm:t>
    </dgm:pt>
    <dgm:pt modelId="{F2CEDB73-AFC0-F04A-9D5C-310400493F3C}" type="pres">
      <dgm:prSet presAssocID="{0C04F176-4040-C449-89E5-5EDD6F364E0D}" presName="linear" presStyleCnt="0">
        <dgm:presLayoutVars>
          <dgm:animLvl val="lvl"/>
          <dgm:resizeHandles val="exact"/>
        </dgm:presLayoutVars>
      </dgm:prSet>
      <dgm:spPr/>
    </dgm:pt>
    <dgm:pt modelId="{6AE54A78-6930-5F49-9407-38A4E0ACDB0F}" type="pres">
      <dgm:prSet presAssocID="{D1DA74E5-7909-FE4C-8300-657FD797B50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973C3-BA80-404B-9E85-D2A64FE16112}" type="pres">
      <dgm:prSet presAssocID="{D1DA74E5-7909-FE4C-8300-657FD797B505}" presName="childText" presStyleLbl="revTx" presStyleIdx="0" presStyleCnt="2">
        <dgm:presLayoutVars>
          <dgm:bulletEnabled val="1"/>
        </dgm:presLayoutVars>
      </dgm:prSet>
      <dgm:spPr/>
    </dgm:pt>
    <dgm:pt modelId="{94E8E7AA-CFFF-8143-A426-6C6ED7F5DF2B}" type="pres">
      <dgm:prSet presAssocID="{99942F79-601F-954D-AA19-F875DD563C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E89BFD-FF9D-B74E-B735-B02CC780E813}" type="pres">
      <dgm:prSet presAssocID="{99942F79-601F-954D-AA19-F875DD563C6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DA32AF-A900-3C48-860E-1E5313A0FA86}" srcId="{0C04F176-4040-C449-89E5-5EDD6F364E0D}" destId="{D1DA74E5-7909-FE4C-8300-657FD797B505}" srcOrd="0" destOrd="0" parTransId="{5F42DA45-4516-0F49-A30C-E7934E0E32EB}" sibTransId="{4842CCEE-1BD1-2C40-BC0F-5482CA28DA0D}"/>
    <dgm:cxn modelId="{2FF68223-3366-A145-AEC2-AE996B33CC58}" srcId="{99942F79-601F-954D-AA19-F875DD563C6B}" destId="{0C5A77E2-91E8-9D4C-B300-D41DBB0AA9F8}" srcOrd="0" destOrd="0" parTransId="{CB398B79-C135-AE48-B569-988DD7BF60F6}" sibTransId="{60B6FEAA-421D-ED4C-A753-DB303350C24C}"/>
    <dgm:cxn modelId="{3181BBDE-6048-2C47-A2BB-0A14C3840A0E}" type="presOf" srcId="{0C5A77E2-91E8-9D4C-B300-D41DBB0AA9F8}" destId="{7BE89BFD-FF9D-B74E-B735-B02CC780E813}" srcOrd="0" destOrd="0" presId="urn:microsoft.com/office/officeart/2005/8/layout/vList2"/>
    <dgm:cxn modelId="{B1D01946-C645-A044-BEF3-7A7E6F6DBAE6}" srcId="{D1DA74E5-7909-FE4C-8300-657FD797B505}" destId="{A3A4127C-32CE-5241-86D4-3BD1C73FFD76}" srcOrd="0" destOrd="0" parTransId="{B32F613F-8E91-FF43-8704-19F82FAEAD06}" sibTransId="{F1764B4F-8C58-334E-8A36-E94CBD168AD0}"/>
    <dgm:cxn modelId="{699C7947-F8FA-2A47-8182-53D92BC95FAE}" type="presOf" srcId="{99942F79-601F-954D-AA19-F875DD563C6B}" destId="{94E8E7AA-CFFF-8143-A426-6C6ED7F5DF2B}" srcOrd="0" destOrd="0" presId="urn:microsoft.com/office/officeart/2005/8/layout/vList2"/>
    <dgm:cxn modelId="{2E6530D0-B5C4-C742-81E6-700A60DBBD94}" type="presOf" srcId="{A3A4127C-32CE-5241-86D4-3BD1C73FFD76}" destId="{D12973C3-BA80-404B-9E85-D2A64FE16112}" srcOrd="0" destOrd="0" presId="urn:microsoft.com/office/officeart/2005/8/layout/vList2"/>
    <dgm:cxn modelId="{9C656613-6B4E-0A42-9771-46E4992BF5E0}" srcId="{0C04F176-4040-C449-89E5-5EDD6F364E0D}" destId="{99942F79-601F-954D-AA19-F875DD563C6B}" srcOrd="1" destOrd="0" parTransId="{22019004-FF47-4140-8C24-EC750018DF76}" sibTransId="{E2834106-1A6F-8948-A5B0-6179747AACD7}"/>
    <dgm:cxn modelId="{9F423B64-DDE7-1147-8AF2-8ACDB5D47554}" type="presOf" srcId="{D1DA74E5-7909-FE4C-8300-657FD797B505}" destId="{6AE54A78-6930-5F49-9407-38A4E0ACDB0F}" srcOrd="0" destOrd="0" presId="urn:microsoft.com/office/officeart/2005/8/layout/vList2"/>
    <dgm:cxn modelId="{BEA3567B-CAF4-7A4C-B354-E6278E1A71B9}" type="presOf" srcId="{0C04F176-4040-C449-89E5-5EDD6F364E0D}" destId="{F2CEDB73-AFC0-F04A-9D5C-310400493F3C}" srcOrd="0" destOrd="0" presId="urn:microsoft.com/office/officeart/2005/8/layout/vList2"/>
    <dgm:cxn modelId="{2F66DC7F-1462-9240-9A02-72CBCC431F17}" type="presParOf" srcId="{F2CEDB73-AFC0-F04A-9D5C-310400493F3C}" destId="{6AE54A78-6930-5F49-9407-38A4E0ACDB0F}" srcOrd="0" destOrd="0" presId="urn:microsoft.com/office/officeart/2005/8/layout/vList2"/>
    <dgm:cxn modelId="{934A2156-2FE2-7347-97BB-822EBDFF598D}" type="presParOf" srcId="{F2CEDB73-AFC0-F04A-9D5C-310400493F3C}" destId="{D12973C3-BA80-404B-9E85-D2A64FE16112}" srcOrd="1" destOrd="0" presId="urn:microsoft.com/office/officeart/2005/8/layout/vList2"/>
    <dgm:cxn modelId="{BC16C798-E43D-1246-B99A-91B3D3945D9A}" type="presParOf" srcId="{F2CEDB73-AFC0-F04A-9D5C-310400493F3C}" destId="{94E8E7AA-CFFF-8143-A426-6C6ED7F5DF2B}" srcOrd="2" destOrd="0" presId="urn:microsoft.com/office/officeart/2005/8/layout/vList2"/>
    <dgm:cxn modelId="{A8AE9C3D-D67A-CC42-8D05-DDA7567E9DC2}" type="presParOf" srcId="{F2CEDB73-AFC0-F04A-9D5C-310400493F3C}" destId="{7BE89BFD-FF9D-B74E-B735-B02CC780E8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5DCC28B-1DF8-7844-8A28-B35150B2E678}" type="doc">
      <dgm:prSet loTypeId="urn:microsoft.com/office/officeart/2005/8/layout/process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418D06-38CA-9343-AAEF-4E05F0C6F4D6}">
      <dgm:prSet phldrT="[文本]"/>
      <dgm:spPr/>
      <dgm:t>
        <a:bodyPr/>
        <a:lstStyle/>
        <a:p>
          <a:r>
            <a:rPr lang="zh-CN" altLang="en-US" dirty="0" smtClean="0"/>
            <a:t>注入</a:t>
          </a:r>
          <a:r>
            <a:rPr lang="en-US" altLang="zh-CN" dirty="0" err="1" smtClean="0"/>
            <a:t>FormMaker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729E015F-098E-DE43-AE8D-1D0C5008A57B}" type="par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31815A14-5664-2C4F-B000-BBF7A3DCAAD5}" type="sib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966A61BB-B1A8-784B-A037-A390C4B4BBAC}">
      <dgm:prSet phldrT="[文本]"/>
      <dgm:spPr/>
      <dgm:t>
        <a:bodyPr/>
        <a:lstStyle/>
        <a:p>
          <a:r>
            <a:rPr lang="zh-CN" altLang="en-US" dirty="0" smtClean="0"/>
            <a:t>根据数据模型自动生成表单模型</a:t>
          </a:r>
          <a:endParaRPr lang="zh-CN" altLang="en-US" dirty="0"/>
        </a:p>
      </dgm:t>
    </dgm:pt>
    <dgm:pt modelId="{DA091647-99FD-7346-9192-32364E1EBB03}" type="par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20110107-D9A5-1F41-92CA-BD8D17E130DC}" type="sib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88C11793-891F-9040-8854-5E3B7A13509F}" type="pres">
      <dgm:prSet presAssocID="{95DCC28B-1DF8-7844-8A28-B35150B2E678}" presName="Name0" presStyleCnt="0">
        <dgm:presLayoutVars>
          <dgm:dir/>
          <dgm:animLvl val="lvl"/>
          <dgm:resizeHandles val="exact"/>
        </dgm:presLayoutVars>
      </dgm:prSet>
      <dgm:spPr/>
    </dgm:pt>
    <dgm:pt modelId="{4F4C1F99-D1E5-E34C-905E-7DA90326B0B5}" type="pres">
      <dgm:prSet presAssocID="{966A61BB-B1A8-784B-A037-A390C4B4BBAC}" presName="boxAndChildren" presStyleCnt="0"/>
      <dgm:spPr/>
    </dgm:pt>
    <dgm:pt modelId="{C9E74AF0-EFB1-1F47-979A-71C24A5C6987}" type="pres">
      <dgm:prSet presAssocID="{966A61BB-B1A8-784B-A037-A390C4B4BBAC}" presName="parentTextBox" presStyleLbl="node1" presStyleIdx="0" presStyleCnt="2"/>
      <dgm:spPr/>
      <dgm:t>
        <a:bodyPr/>
        <a:lstStyle/>
        <a:p>
          <a:endParaRPr lang="zh-CN" altLang="en-US"/>
        </a:p>
      </dgm:t>
    </dgm:pt>
    <dgm:pt modelId="{73C88527-CF6B-6743-B94A-81CBEB37A50A}" type="pres">
      <dgm:prSet presAssocID="{31815A14-5664-2C4F-B000-BBF7A3DCAAD5}" presName="sp" presStyleCnt="0"/>
      <dgm:spPr/>
    </dgm:pt>
    <dgm:pt modelId="{EF55771D-BB5F-5348-A2C2-0E295E9D749A}" type="pres">
      <dgm:prSet presAssocID="{0D418D06-38CA-9343-AAEF-4E05F0C6F4D6}" presName="arrowAndChildren" presStyleCnt="0"/>
      <dgm:spPr/>
    </dgm:pt>
    <dgm:pt modelId="{F4A7009E-3BC9-6F4E-8934-B2070ED4A0A7}" type="pres">
      <dgm:prSet presAssocID="{0D418D06-38CA-9343-AAEF-4E05F0C6F4D6}" presName="parentTextArrow" presStyleLbl="node1" presStyleIdx="1" presStyleCnt="2"/>
      <dgm:spPr/>
    </dgm:pt>
  </dgm:ptLst>
  <dgm:cxnLst>
    <dgm:cxn modelId="{A4BE1B5B-2E45-9E4F-90D7-B232A653CE5D}" type="presOf" srcId="{95DCC28B-1DF8-7844-8A28-B35150B2E678}" destId="{88C11793-891F-9040-8854-5E3B7A13509F}" srcOrd="0" destOrd="0" presId="urn:microsoft.com/office/officeart/2005/8/layout/process4"/>
    <dgm:cxn modelId="{BFD584D0-EB2E-6F41-9B42-AC2E453BA70D}" type="presOf" srcId="{966A61BB-B1A8-784B-A037-A390C4B4BBAC}" destId="{C9E74AF0-EFB1-1F47-979A-71C24A5C6987}" srcOrd="0" destOrd="0" presId="urn:microsoft.com/office/officeart/2005/8/layout/process4"/>
    <dgm:cxn modelId="{7157F6E8-CAF9-6C48-A67B-9945FBF963AE}" srcId="{95DCC28B-1DF8-7844-8A28-B35150B2E678}" destId="{0D418D06-38CA-9343-AAEF-4E05F0C6F4D6}" srcOrd="0" destOrd="0" parTransId="{729E015F-098E-DE43-AE8D-1D0C5008A57B}" sibTransId="{31815A14-5664-2C4F-B000-BBF7A3DCAAD5}"/>
    <dgm:cxn modelId="{DA0A887E-8ABF-0045-8F3B-D3804CC5044C}" type="presOf" srcId="{0D418D06-38CA-9343-AAEF-4E05F0C6F4D6}" destId="{F4A7009E-3BC9-6F4E-8934-B2070ED4A0A7}" srcOrd="0" destOrd="0" presId="urn:microsoft.com/office/officeart/2005/8/layout/process4"/>
    <dgm:cxn modelId="{0D3F0F50-B4E4-5046-805A-D935BCB74D49}" srcId="{95DCC28B-1DF8-7844-8A28-B35150B2E678}" destId="{966A61BB-B1A8-784B-A037-A390C4B4BBAC}" srcOrd="1" destOrd="0" parTransId="{DA091647-99FD-7346-9192-32364E1EBB03}" sibTransId="{20110107-D9A5-1F41-92CA-BD8D17E130DC}"/>
    <dgm:cxn modelId="{86DDB59F-16D3-9F4C-980B-3E05E033D526}" type="presParOf" srcId="{88C11793-891F-9040-8854-5E3B7A13509F}" destId="{4F4C1F99-D1E5-E34C-905E-7DA90326B0B5}" srcOrd="0" destOrd="0" presId="urn:microsoft.com/office/officeart/2005/8/layout/process4"/>
    <dgm:cxn modelId="{BCCB4775-D17B-F945-9FB8-2CC531DF0E80}" type="presParOf" srcId="{4F4C1F99-D1E5-E34C-905E-7DA90326B0B5}" destId="{C9E74AF0-EFB1-1F47-979A-71C24A5C6987}" srcOrd="0" destOrd="0" presId="urn:microsoft.com/office/officeart/2005/8/layout/process4"/>
    <dgm:cxn modelId="{ECEB757C-9ED5-FC43-81A6-F171CAD9A568}" type="presParOf" srcId="{88C11793-891F-9040-8854-5E3B7A13509F}" destId="{73C88527-CF6B-6743-B94A-81CBEB37A50A}" srcOrd="1" destOrd="0" presId="urn:microsoft.com/office/officeart/2005/8/layout/process4"/>
    <dgm:cxn modelId="{9651B464-8DE7-0F4F-876F-416F9F5AEA3B}" type="presParOf" srcId="{88C11793-891F-9040-8854-5E3B7A13509F}" destId="{EF55771D-BB5F-5348-A2C2-0E295E9D749A}" srcOrd="2" destOrd="0" presId="urn:microsoft.com/office/officeart/2005/8/layout/process4"/>
    <dgm:cxn modelId="{DD68B76C-8E6A-124F-929C-E5D762BC55C0}" type="presParOf" srcId="{EF55771D-BB5F-5348-A2C2-0E295E9D749A}" destId="{F4A7009E-3BC9-6F4E-8934-B2070ED4A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5DCC28B-1DF8-7844-8A28-B35150B2E678}" type="doc">
      <dgm:prSet loTypeId="urn:microsoft.com/office/officeart/2005/8/layout/vLis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D418D06-38CA-9343-AAEF-4E05F0C6F4D6}">
      <dgm:prSet phldrT="[文本]"/>
      <dgm:spPr/>
      <dgm:t>
        <a:bodyPr/>
        <a:lstStyle/>
        <a:p>
          <a:r>
            <a:rPr lang="zh-CN" altLang="en-US" dirty="0" smtClean="0"/>
            <a:t>使用一组可复用的自动界面组件</a:t>
          </a:r>
          <a:endParaRPr lang="zh-CN" altLang="en-US" dirty="0"/>
        </a:p>
      </dgm:t>
    </dgm:pt>
    <dgm:pt modelId="{729E015F-098E-DE43-AE8D-1D0C5008A57B}" type="par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31815A14-5664-2C4F-B000-BBF7A3DCAAD5}" type="sibTrans" cxnId="{7157F6E8-CAF9-6C48-A67B-9945FBF963AE}">
      <dgm:prSet/>
      <dgm:spPr/>
      <dgm:t>
        <a:bodyPr/>
        <a:lstStyle/>
        <a:p>
          <a:endParaRPr lang="zh-CN" altLang="en-US"/>
        </a:p>
      </dgm:t>
    </dgm:pt>
    <dgm:pt modelId="{966A61BB-B1A8-784B-A037-A390C4B4BBAC}">
      <dgm:prSet phldrT="[文本]"/>
      <dgm:spPr/>
      <dgm:t>
        <a:bodyPr/>
        <a:lstStyle/>
        <a:p>
          <a:r>
            <a:rPr lang="zh-CN" altLang="en-US" dirty="0" smtClean="0"/>
            <a:t>根据表单模型和元数据渲染出界面</a:t>
          </a:r>
          <a:endParaRPr lang="zh-CN" altLang="en-US" dirty="0"/>
        </a:p>
      </dgm:t>
    </dgm:pt>
    <dgm:pt modelId="{DA091647-99FD-7346-9192-32364E1EBB03}" type="par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20110107-D9A5-1F41-92CA-BD8D17E130DC}" type="sibTrans" cxnId="{0D3F0F50-B4E4-5046-805A-D935BCB74D49}">
      <dgm:prSet/>
      <dgm:spPr/>
      <dgm:t>
        <a:bodyPr/>
        <a:lstStyle/>
        <a:p>
          <a:endParaRPr lang="zh-CN" altLang="en-US"/>
        </a:p>
      </dgm:t>
    </dgm:pt>
    <dgm:pt modelId="{EB4AD94C-0327-B146-9A28-4DF977F3A411}">
      <dgm:prSet phldrT="[文本]"/>
      <dgm:spPr/>
      <dgm:t>
        <a:bodyPr/>
        <a:lstStyle/>
        <a:p>
          <a:r>
            <a:rPr lang="zh-CN" altLang="en-US" dirty="0" smtClean="0"/>
            <a:t>可以混合使用模板和自动界面组件</a:t>
          </a:r>
          <a:endParaRPr lang="zh-CN" altLang="en-US" dirty="0"/>
        </a:p>
      </dgm:t>
    </dgm:pt>
    <dgm:pt modelId="{8A4F4377-7877-D049-95A2-41BFDC6C1CD1}" type="parTrans" cxnId="{DCB5A2C2-CA90-4241-9C56-960382008950}">
      <dgm:prSet/>
      <dgm:spPr/>
    </dgm:pt>
    <dgm:pt modelId="{15276BD5-1085-604C-A4CA-5750945AF761}" type="sibTrans" cxnId="{DCB5A2C2-CA90-4241-9C56-960382008950}">
      <dgm:prSet/>
      <dgm:spPr/>
    </dgm:pt>
    <dgm:pt modelId="{3E198937-1FF4-514B-BD0C-F895155CF8E5}" type="pres">
      <dgm:prSet presAssocID="{95DCC28B-1DF8-7844-8A28-B35150B2E678}" presName="linear" presStyleCnt="0">
        <dgm:presLayoutVars>
          <dgm:animLvl val="lvl"/>
          <dgm:resizeHandles val="exact"/>
        </dgm:presLayoutVars>
      </dgm:prSet>
      <dgm:spPr/>
    </dgm:pt>
    <dgm:pt modelId="{DDDA2EB2-CCAF-8F40-A360-4B7738DA6EE9}" type="pres">
      <dgm:prSet presAssocID="{0D418D06-38CA-9343-AAEF-4E05F0C6F4D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6B534-F857-F241-8281-A094434084E6}" type="pres">
      <dgm:prSet presAssocID="{31815A14-5664-2C4F-B000-BBF7A3DCAAD5}" presName="spacer" presStyleCnt="0"/>
      <dgm:spPr/>
    </dgm:pt>
    <dgm:pt modelId="{7BA126AD-95E5-8341-BD23-C156B48D9790}" type="pres">
      <dgm:prSet presAssocID="{966A61BB-B1A8-784B-A037-A390C4B4BBA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53166F-0F52-A748-8F3E-1BD1F11BC840}" type="pres">
      <dgm:prSet presAssocID="{20110107-D9A5-1F41-92CA-BD8D17E130DC}" presName="spacer" presStyleCnt="0"/>
      <dgm:spPr/>
    </dgm:pt>
    <dgm:pt modelId="{D59255CD-550E-2643-B238-7970325F88B9}" type="pres">
      <dgm:prSet presAssocID="{EB4AD94C-0327-B146-9A28-4DF977F3A4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27BF8F-67F8-DF48-B88B-9F3AB534F448}" type="presOf" srcId="{95DCC28B-1DF8-7844-8A28-B35150B2E678}" destId="{3E198937-1FF4-514B-BD0C-F895155CF8E5}" srcOrd="0" destOrd="0" presId="urn:microsoft.com/office/officeart/2005/8/layout/vList2"/>
    <dgm:cxn modelId="{DDD64C0E-E556-9C4C-BD2F-2A31976F1C96}" type="presOf" srcId="{966A61BB-B1A8-784B-A037-A390C4B4BBAC}" destId="{7BA126AD-95E5-8341-BD23-C156B48D9790}" srcOrd="0" destOrd="0" presId="urn:microsoft.com/office/officeart/2005/8/layout/vList2"/>
    <dgm:cxn modelId="{3C2BB60A-1C0B-8E4E-8645-81733C6C1FA5}" type="presOf" srcId="{EB4AD94C-0327-B146-9A28-4DF977F3A411}" destId="{D59255CD-550E-2643-B238-7970325F88B9}" srcOrd="0" destOrd="0" presId="urn:microsoft.com/office/officeart/2005/8/layout/vList2"/>
    <dgm:cxn modelId="{F0AFA64E-708E-4F40-BE58-B83B6C8AD0CC}" type="presOf" srcId="{0D418D06-38CA-9343-AAEF-4E05F0C6F4D6}" destId="{DDDA2EB2-CCAF-8F40-A360-4B7738DA6EE9}" srcOrd="0" destOrd="0" presId="urn:microsoft.com/office/officeart/2005/8/layout/vList2"/>
    <dgm:cxn modelId="{0D3F0F50-B4E4-5046-805A-D935BCB74D49}" srcId="{95DCC28B-1DF8-7844-8A28-B35150B2E678}" destId="{966A61BB-B1A8-784B-A037-A390C4B4BBAC}" srcOrd="1" destOrd="0" parTransId="{DA091647-99FD-7346-9192-32364E1EBB03}" sibTransId="{20110107-D9A5-1F41-92CA-BD8D17E130DC}"/>
    <dgm:cxn modelId="{DCB5A2C2-CA90-4241-9C56-960382008950}" srcId="{95DCC28B-1DF8-7844-8A28-B35150B2E678}" destId="{EB4AD94C-0327-B146-9A28-4DF977F3A411}" srcOrd="2" destOrd="0" parTransId="{8A4F4377-7877-D049-95A2-41BFDC6C1CD1}" sibTransId="{15276BD5-1085-604C-A4CA-5750945AF761}"/>
    <dgm:cxn modelId="{7157F6E8-CAF9-6C48-A67B-9945FBF963AE}" srcId="{95DCC28B-1DF8-7844-8A28-B35150B2E678}" destId="{0D418D06-38CA-9343-AAEF-4E05F0C6F4D6}" srcOrd="0" destOrd="0" parTransId="{729E015F-098E-DE43-AE8D-1D0C5008A57B}" sibTransId="{31815A14-5664-2C4F-B000-BBF7A3DCAAD5}"/>
    <dgm:cxn modelId="{C80BF220-1E24-1948-82CC-672BABBD251D}" type="presParOf" srcId="{3E198937-1FF4-514B-BD0C-F895155CF8E5}" destId="{DDDA2EB2-CCAF-8F40-A360-4B7738DA6EE9}" srcOrd="0" destOrd="0" presId="urn:microsoft.com/office/officeart/2005/8/layout/vList2"/>
    <dgm:cxn modelId="{C2927C85-6E32-CD46-89E5-397A07A2F0E6}" type="presParOf" srcId="{3E198937-1FF4-514B-BD0C-F895155CF8E5}" destId="{1466B534-F857-F241-8281-A094434084E6}" srcOrd="1" destOrd="0" presId="urn:microsoft.com/office/officeart/2005/8/layout/vList2"/>
    <dgm:cxn modelId="{4D540512-49A0-B64E-A297-03C3B834A232}" type="presParOf" srcId="{3E198937-1FF4-514B-BD0C-F895155CF8E5}" destId="{7BA126AD-95E5-8341-BD23-C156B48D9790}" srcOrd="2" destOrd="0" presId="urn:microsoft.com/office/officeart/2005/8/layout/vList2"/>
    <dgm:cxn modelId="{CF73C32C-1132-004D-AD2A-0667456D5D05}" type="presParOf" srcId="{3E198937-1FF4-514B-BD0C-F895155CF8E5}" destId="{0453166F-0F52-A748-8F3E-1BD1F11BC840}" srcOrd="3" destOrd="0" presId="urn:microsoft.com/office/officeart/2005/8/layout/vList2"/>
    <dgm:cxn modelId="{AC9224E6-AC2B-6841-BE40-2D45B348A51B}" type="presParOf" srcId="{3E198937-1FF4-514B-BD0C-F895155CF8E5}" destId="{D59255CD-550E-2643-B238-7970325F88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03C4B8A-0D45-5346-A8FC-F3319E0AFB3B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568765B9-C262-494F-8602-BDB8A307843E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/>
            <a:t>使用模型驱动表单，可能导致你删除</a:t>
          </a:r>
          <a:r>
            <a:rPr lang="en-US" altLang="zh-CN" dirty="0" smtClean="0"/>
            <a:t>90%</a:t>
          </a:r>
          <a:r>
            <a:rPr lang="zh-CN" altLang="en-US" dirty="0" smtClean="0"/>
            <a:t>的代码</a:t>
          </a:r>
          <a:endParaRPr lang="zh-CN" altLang="en-US" dirty="0"/>
        </a:p>
      </dgm:t>
    </dgm:pt>
    <dgm:pt modelId="{7637B6E5-0324-294B-9052-D026B0B2A7AD}" type="parTrans" cxnId="{E077BD32-B33A-5847-AA04-87D11CC4DD1E}">
      <dgm:prSet/>
      <dgm:spPr/>
      <dgm:t>
        <a:bodyPr/>
        <a:lstStyle/>
        <a:p>
          <a:endParaRPr lang="zh-CN" altLang="en-US"/>
        </a:p>
      </dgm:t>
    </dgm:pt>
    <dgm:pt modelId="{3BAA218D-DD24-E641-BBF8-C7871B3E52F8}" type="sibTrans" cxnId="{E077BD32-B33A-5847-AA04-87D11CC4DD1E}">
      <dgm:prSet/>
      <dgm:spPr/>
      <dgm:t>
        <a:bodyPr/>
        <a:lstStyle/>
        <a:p>
          <a:endParaRPr lang="zh-CN" altLang="en-US"/>
        </a:p>
      </dgm:t>
    </dgm:pt>
    <dgm:pt modelId="{B7D45ADD-089C-5A43-AA54-516AA448DE65}" type="pres">
      <dgm:prSet presAssocID="{903C4B8A-0D45-5346-A8FC-F3319E0AFB3B}" presName="diagram" presStyleCnt="0">
        <dgm:presLayoutVars>
          <dgm:dir/>
          <dgm:resizeHandles val="exact"/>
        </dgm:presLayoutVars>
      </dgm:prSet>
      <dgm:spPr/>
    </dgm:pt>
    <dgm:pt modelId="{4D6B65B2-2CB4-004B-B4E4-32C0981ACEE3}" type="pres">
      <dgm:prSet presAssocID="{568765B9-C262-494F-8602-BDB8A307843E}" presName="node" presStyleLbl="node1" presStyleIdx="0" presStyleCnt="1">
        <dgm:presLayoutVars>
          <dgm:bulletEnabled val="1"/>
        </dgm:presLayoutVars>
      </dgm:prSet>
      <dgm:spPr/>
    </dgm:pt>
  </dgm:ptLst>
  <dgm:cxnLst>
    <dgm:cxn modelId="{8955DF51-DD46-9D44-979C-0093B95B9EB1}" type="presOf" srcId="{568765B9-C262-494F-8602-BDB8A307843E}" destId="{4D6B65B2-2CB4-004B-B4E4-32C0981ACEE3}" srcOrd="0" destOrd="0" presId="urn:microsoft.com/office/officeart/2005/8/layout/default"/>
    <dgm:cxn modelId="{E077BD32-B33A-5847-AA04-87D11CC4DD1E}" srcId="{903C4B8A-0D45-5346-A8FC-F3319E0AFB3B}" destId="{568765B9-C262-494F-8602-BDB8A307843E}" srcOrd="0" destOrd="0" parTransId="{7637B6E5-0324-294B-9052-D026B0B2A7AD}" sibTransId="{3BAA218D-DD24-E641-BBF8-C7871B3E52F8}"/>
    <dgm:cxn modelId="{4938E697-194E-744F-9614-90F29494861A}" type="presOf" srcId="{903C4B8A-0D45-5346-A8FC-F3319E0AFB3B}" destId="{B7D45ADD-089C-5A43-AA54-516AA448DE65}" srcOrd="0" destOrd="0" presId="urn:microsoft.com/office/officeart/2005/8/layout/default"/>
    <dgm:cxn modelId="{0407FEDB-0BCD-CC45-BAD1-FE665D91D843}" type="presParOf" srcId="{B7D45ADD-089C-5A43-AA54-516AA448DE65}" destId="{4D6B65B2-2CB4-004B-B4E4-32C0981ACEE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A0F31-46CE-CB43-A6D3-602E034CBE0D}" type="doc">
      <dgm:prSet loTypeId="urn:microsoft.com/office/officeart/2005/8/layout/vLis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DECBFBB-D93B-1943-B7A6-23D1D1B863CA}">
      <dgm:prSet phldrT="[文本]"/>
      <dgm:spPr/>
      <dgm:t>
        <a:bodyPr/>
        <a:lstStyle/>
        <a:p>
          <a:r>
            <a:rPr lang="zh-CN" altLang="en-US" dirty="0" smtClean="0"/>
            <a:t>快速入门</a:t>
          </a:r>
          <a:endParaRPr lang="zh-CN" altLang="en-US" dirty="0"/>
        </a:p>
      </dgm:t>
    </dgm:pt>
    <dgm:pt modelId="{6A1EBADD-D3DE-E242-8173-10CFD779E3B8}" type="parTrans" cxnId="{97E04E51-9D93-0F4E-85E6-E6BF9F8B4FAF}">
      <dgm:prSet/>
      <dgm:spPr/>
      <dgm:t>
        <a:bodyPr/>
        <a:lstStyle/>
        <a:p>
          <a:endParaRPr lang="zh-CN" altLang="en-US"/>
        </a:p>
      </dgm:t>
    </dgm:pt>
    <dgm:pt modelId="{2B0A5DCD-6CF8-794F-987F-F3D4B0D2A5F6}" type="sibTrans" cxnId="{97E04E51-9D93-0F4E-85E6-E6BF9F8B4FAF}">
      <dgm:prSet/>
      <dgm:spPr/>
      <dgm:t>
        <a:bodyPr/>
        <a:lstStyle/>
        <a:p>
          <a:endParaRPr lang="zh-CN" altLang="en-US"/>
        </a:p>
      </dgm:t>
    </dgm:pt>
    <dgm:pt modelId="{9D8D482C-19AE-C846-8009-C2E6A8CC2DBA}">
      <dgm:prSet phldrT="[文本]"/>
      <dgm:spPr/>
      <dgm:t>
        <a:bodyPr/>
        <a:lstStyle/>
        <a:p>
          <a:r>
            <a:rPr lang="zh-CN" altLang="en-US" dirty="0" smtClean="0"/>
            <a:t>关注点分析</a:t>
          </a:r>
          <a:endParaRPr lang="zh-CN" altLang="en-US" dirty="0"/>
        </a:p>
      </dgm:t>
    </dgm:pt>
    <dgm:pt modelId="{216E05CC-C7AD-D441-8EEA-8DB0215A0607}" type="parTrans" cxnId="{1CA60EAB-62E1-1047-B689-64397B3D8D36}">
      <dgm:prSet/>
      <dgm:spPr/>
      <dgm:t>
        <a:bodyPr/>
        <a:lstStyle/>
        <a:p>
          <a:endParaRPr lang="zh-CN" altLang="en-US"/>
        </a:p>
      </dgm:t>
    </dgm:pt>
    <dgm:pt modelId="{819E4C3C-96B8-CF40-AC53-731538F04357}" type="sibTrans" cxnId="{1CA60EAB-62E1-1047-B689-64397B3D8D36}">
      <dgm:prSet/>
      <dgm:spPr/>
      <dgm:t>
        <a:bodyPr/>
        <a:lstStyle/>
        <a:p>
          <a:endParaRPr lang="zh-CN" altLang="en-US"/>
        </a:p>
      </dgm:t>
    </dgm:pt>
    <dgm:pt modelId="{0BB12FE0-6794-4A44-AACB-190377AE8DD4}">
      <dgm:prSet phldrT="[文本]"/>
      <dgm:spPr/>
      <dgm:t>
        <a:bodyPr/>
        <a:lstStyle/>
        <a:p>
          <a:r>
            <a:rPr lang="zh-CN" altLang="en-US" dirty="0" smtClean="0"/>
            <a:t>操作展示</a:t>
          </a:r>
          <a:endParaRPr lang="zh-CN" altLang="en-US" dirty="0"/>
        </a:p>
      </dgm:t>
    </dgm:pt>
    <dgm:pt modelId="{242B464E-BE22-CA41-93F7-331052E48249}" type="parTrans" cxnId="{2D6CA869-4194-D94E-9705-0D355973EB4F}">
      <dgm:prSet/>
      <dgm:spPr/>
      <dgm:t>
        <a:bodyPr/>
        <a:lstStyle/>
        <a:p>
          <a:endParaRPr lang="zh-CN" altLang="en-US"/>
        </a:p>
      </dgm:t>
    </dgm:pt>
    <dgm:pt modelId="{A13914EB-3F1B-4343-B8A8-ED2EF251F8F7}" type="sibTrans" cxnId="{2D6CA869-4194-D94E-9705-0D355973EB4F}">
      <dgm:prSet/>
      <dgm:spPr/>
      <dgm:t>
        <a:bodyPr/>
        <a:lstStyle/>
        <a:p>
          <a:endParaRPr lang="zh-CN" altLang="en-US"/>
        </a:p>
      </dgm:t>
    </dgm:pt>
    <dgm:pt modelId="{08E23F6E-1E07-9A4B-8F62-D2FCF359D848}">
      <dgm:prSet phldrT="[文本]"/>
      <dgm:spPr/>
      <dgm:t>
        <a:bodyPr/>
        <a:lstStyle/>
        <a:p>
          <a:r>
            <a:rPr lang="zh-CN" altLang="en-US" dirty="0" smtClean="0"/>
            <a:t>模板驱动表单</a:t>
          </a:r>
          <a:endParaRPr lang="zh-CN" altLang="en-US" dirty="0"/>
        </a:p>
      </dgm:t>
    </dgm:pt>
    <dgm:pt modelId="{C69075BC-F090-EB4A-B50B-E0A2A2040C6B}" type="parTrans" cxnId="{9117D14D-C814-DB48-AD94-C38CF69B0E14}">
      <dgm:prSet/>
      <dgm:spPr/>
      <dgm:t>
        <a:bodyPr/>
        <a:lstStyle/>
        <a:p>
          <a:endParaRPr lang="zh-CN" altLang="en-US"/>
        </a:p>
      </dgm:t>
    </dgm:pt>
    <dgm:pt modelId="{C4F68548-03B3-B540-B5E3-35F7B51A6874}" type="sibTrans" cxnId="{9117D14D-C814-DB48-AD94-C38CF69B0E14}">
      <dgm:prSet/>
      <dgm:spPr/>
      <dgm:t>
        <a:bodyPr/>
        <a:lstStyle/>
        <a:p>
          <a:endParaRPr lang="zh-CN" altLang="en-US"/>
        </a:p>
      </dgm:t>
    </dgm:pt>
    <dgm:pt modelId="{3F96DAB1-5258-5247-8A78-23B7ABAD40A1}">
      <dgm:prSet phldrT="[文本]"/>
      <dgm:spPr/>
      <dgm:t>
        <a:bodyPr/>
        <a:lstStyle/>
        <a:p>
          <a:r>
            <a:rPr lang="zh-CN" altLang="en-US" dirty="0" smtClean="0"/>
            <a:t>响应式表单</a:t>
          </a:r>
          <a:endParaRPr lang="zh-CN" altLang="en-US" dirty="0"/>
        </a:p>
      </dgm:t>
    </dgm:pt>
    <dgm:pt modelId="{7B1FD423-2904-C843-8F33-562A567169D7}" type="parTrans" cxnId="{415D7819-750F-3B4C-8CAC-22333707B850}">
      <dgm:prSet/>
      <dgm:spPr/>
      <dgm:t>
        <a:bodyPr/>
        <a:lstStyle/>
        <a:p>
          <a:endParaRPr lang="zh-CN" altLang="en-US"/>
        </a:p>
      </dgm:t>
    </dgm:pt>
    <dgm:pt modelId="{B87C8F73-AEE9-D24B-AE09-921AAE6B2C73}" type="sibTrans" cxnId="{415D7819-750F-3B4C-8CAC-22333707B850}">
      <dgm:prSet/>
      <dgm:spPr/>
      <dgm:t>
        <a:bodyPr/>
        <a:lstStyle/>
        <a:p>
          <a:endParaRPr lang="zh-CN" altLang="en-US"/>
        </a:p>
      </dgm:t>
    </dgm:pt>
    <dgm:pt modelId="{AA269B36-2727-CE4F-9B61-FA9D9C653A89}">
      <dgm:prSet phldrT="[文本]"/>
      <dgm:spPr/>
      <dgm:t>
        <a:bodyPr/>
        <a:lstStyle/>
        <a:p>
          <a:r>
            <a:rPr lang="zh-CN" altLang="en-US" dirty="0" smtClean="0"/>
            <a:t>模型驱动表单</a:t>
          </a:r>
          <a:endParaRPr lang="zh-CN" altLang="en-US" dirty="0"/>
        </a:p>
      </dgm:t>
    </dgm:pt>
    <dgm:pt modelId="{759C1B88-90F9-CC49-80AA-5E3EC1886D8D}" type="parTrans" cxnId="{B58C633C-09BF-2A4F-9231-690F9440581C}">
      <dgm:prSet/>
      <dgm:spPr/>
      <dgm:t>
        <a:bodyPr/>
        <a:lstStyle/>
        <a:p>
          <a:endParaRPr lang="zh-CN" altLang="en-US"/>
        </a:p>
      </dgm:t>
    </dgm:pt>
    <dgm:pt modelId="{7844E830-3CF6-8C4B-B93E-4707D3CA072B}" type="sibTrans" cxnId="{B58C633C-09BF-2A4F-9231-690F9440581C}">
      <dgm:prSet/>
      <dgm:spPr/>
      <dgm:t>
        <a:bodyPr/>
        <a:lstStyle/>
        <a:p>
          <a:endParaRPr lang="zh-CN" altLang="en-US"/>
        </a:p>
      </dgm:t>
    </dgm:pt>
    <dgm:pt modelId="{A35D6DC2-38FA-1441-B7DB-E4ECAA399CA6}" type="pres">
      <dgm:prSet presAssocID="{66DA0F31-46CE-CB43-A6D3-602E034CBE0D}" presName="linear" presStyleCnt="0">
        <dgm:presLayoutVars>
          <dgm:animLvl val="lvl"/>
          <dgm:resizeHandles val="exact"/>
        </dgm:presLayoutVars>
      </dgm:prSet>
      <dgm:spPr/>
    </dgm:pt>
    <dgm:pt modelId="{CE97E08C-2746-2B42-988D-E304538CDE29}" type="pres">
      <dgm:prSet presAssocID="{9D8D482C-19AE-C846-8009-C2E6A8CC2DB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D01B0-3EF0-0B43-9C3F-B8EB7E197E5F}" type="pres">
      <dgm:prSet presAssocID="{819E4C3C-96B8-CF40-AC53-731538F04357}" presName="spacer" presStyleCnt="0"/>
      <dgm:spPr/>
    </dgm:pt>
    <dgm:pt modelId="{56F416C0-44B8-9142-816E-7D596FD7A96B}" type="pres">
      <dgm:prSet presAssocID="{0BB12FE0-6794-4A44-AACB-190377AE8D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C2F0FB-3230-BA46-A5A3-23F11AC1F57A}" type="pres">
      <dgm:prSet presAssocID="{A13914EB-3F1B-4343-B8A8-ED2EF251F8F7}" presName="spacer" presStyleCnt="0"/>
      <dgm:spPr/>
    </dgm:pt>
    <dgm:pt modelId="{39B2D187-D9DF-F044-A672-08BB8BD2747F}" type="pres">
      <dgm:prSet presAssocID="{CDECBFBB-D93B-1943-B7A6-23D1D1B863C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9BF30-2AD3-4646-BD23-0A2A66E40BF2}" type="pres">
      <dgm:prSet presAssocID="{2B0A5DCD-6CF8-794F-987F-F3D4B0D2A5F6}" presName="spacer" presStyleCnt="0"/>
      <dgm:spPr/>
    </dgm:pt>
    <dgm:pt modelId="{B526B3E5-8F8B-FD4C-A848-A164DE317D83}" type="pres">
      <dgm:prSet presAssocID="{08E23F6E-1E07-9A4B-8F62-D2FCF359D84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8DB29BB-B4D3-1C4A-8BF5-DF4CF48EEB7A}" type="pres">
      <dgm:prSet presAssocID="{C4F68548-03B3-B540-B5E3-35F7B51A6874}" presName="spacer" presStyleCnt="0"/>
      <dgm:spPr/>
    </dgm:pt>
    <dgm:pt modelId="{BB8B5862-41F8-E541-8BBF-A743ADED625E}" type="pres">
      <dgm:prSet presAssocID="{3F96DAB1-5258-5247-8A78-23B7ABAD40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8325AB0-EAA7-4043-AB52-AB19B41598F4}" type="pres">
      <dgm:prSet presAssocID="{B87C8F73-AEE9-D24B-AE09-921AAE6B2C73}" presName="spacer" presStyleCnt="0"/>
      <dgm:spPr/>
    </dgm:pt>
    <dgm:pt modelId="{3550E5EB-6370-F34E-8ADE-E68EA80B0053}" type="pres">
      <dgm:prSet presAssocID="{AA269B36-2727-CE4F-9B61-FA9D9C653A8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1C96B9A-3259-C849-A053-B257FDBDCF0C}" type="presOf" srcId="{0BB12FE0-6794-4A44-AACB-190377AE8DD4}" destId="{56F416C0-44B8-9142-816E-7D596FD7A96B}" srcOrd="0" destOrd="0" presId="urn:microsoft.com/office/officeart/2005/8/layout/vList2"/>
    <dgm:cxn modelId="{1A684E77-2C14-3948-9288-72C71B59AFB6}" type="presOf" srcId="{AA269B36-2727-CE4F-9B61-FA9D9C653A89}" destId="{3550E5EB-6370-F34E-8ADE-E68EA80B0053}" srcOrd="0" destOrd="0" presId="urn:microsoft.com/office/officeart/2005/8/layout/vList2"/>
    <dgm:cxn modelId="{97E04E51-9D93-0F4E-85E6-E6BF9F8B4FAF}" srcId="{66DA0F31-46CE-CB43-A6D3-602E034CBE0D}" destId="{CDECBFBB-D93B-1943-B7A6-23D1D1B863CA}" srcOrd="2" destOrd="0" parTransId="{6A1EBADD-D3DE-E242-8173-10CFD779E3B8}" sibTransId="{2B0A5DCD-6CF8-794F-987F-F3D4B0D2A5F6}"/>
    <dgm:cxn modelId="{9E62F920-08CD-7F4A-8CF8-3A71D1072A8D}" type="presOf" srcId="{CDECBFBB-D93B-1943-B7A6-23D1D1B863CA}" destId="{39B2D187-D9DF-F044-A672-08BB8BD2747F}" srcOrd="0" destOrd="0" presId="urn:microsoft.com/office/officeart/2005/8/layout/vList2"/>
    <dgm:cxn modelId="{49ADFD22-412F-F144-AC01-BDDFC422B366}" type="presOf" srcId="{08E23F6E-1E07-9A4B-8F62-D2FCF359D848}" destId="{B526B3E5-8F8B-FD4C-A848-A164DE317D83}" srcOrd="0" destOrd="0" presId="urn:microsoft.com/office/officeart/2005/8/layout/vList2"/>
    <dgm:cxn modelId="{10BC77FD-C4A8-D14C-8E6E-668AE6C2BDD0}" type="presOf" srcId="{3F96DAB1-5258-5247-8A78-23B7ABAD40A1}" destId="{BB8B5862-41F8-E541-8BBF-A743ADED625E}" srcOrd="0" destOrd="0" presId="urn:microsoft.com/office/officeart/2005/8/layout/vList2"/>
    <dgm:cxn modelId="{1CA60EAB-62E1-1047-B689-64397B3D8D36}" srcId="{66DA0F31-46CE-CB43-A6D3-602E034CBE0D}" destId="{9D8D482C-19AE-C846-8009-C2E6A8CC2DBA}" srcOrd="0" destOrd="0" parTransId="{216E05CC-C7AD-D441-8EEA-8DB0215A0607}" sibTransId="{819E4C3C-96B8-CF40-AC53-731538F04357}"/>
    <dgm:cxn modelId="{415D7819-750F-3B4C-8CAC-22333707B850}" srcId="{66DA0F31-46CE-CB43-A6D3-602E034CBE0D}" destId="{3F96DAB1-5258-5247-8A78-23B7ABAD40A1}" srcOrd="4" destOrd="0" parTransId="{7B1FD423-2904-C843-8F33-562A567169D7}" sibTransId="{B87C8F73-AEE9-D24B-AE09-921AAE6B2C73}"/>
    <dgm:cxn modelId="{8754746C-3FD2-864E-B84A-1273D577F3C2}" type="presOf" srcId="{9D8D482C-19AE-C846-8009-C2E6A8CC2DBA}" destId="{CE97E08C-2746-2B42-988D-E304538CDE29}" srcOrd="0" destOrd="0" presId="urn:microsoft.com/office/officeart/2005/8/layout/vList2"/>
    <dgm:cxn modelId="{9117D14D-C814-DB48-AD94-C38CF69B0E14}" srcId="{66DA0F31-46CE-CB43-A6D3-602E034CBE0D}" destId="{08E23F6E-1E07-9A4B-8F62-D2FCF359D848}" srcOrd="3" destOrd="0" parTransId="{C69075BC-F090-EB4A-B50B-E0A2A2040C6B}" sibTransId="{C4F68548-03B3-B540-B5E3-35F7B51A6874}"/>
    <dgm:cxn modelId="{700B55E4-493F-D04B-9E7E-0973B06E66DB}" type="presOf" srcId="{66DA0F31-46CE-CB43-A6D3-602E034CBE0D}" destId="{A35D6DC2-38FA-1441-B7DB-E4ECAA399CA6}" srcOrd="0" destOrd="0" presId="urn:microsoft.com/office/officeart/2005/8/layout/vList2"/>
    <dgm:cxn modelId="{B58C633C-09BF-2A4F-9231-690F9440581C}" srcId="{66DA0F31-46CE-CB43-A6D3-602E034CBE0D}" destId="{AA269B36-2727-CE4F-9B61-FA9D9C653A89}" srcOrd="5" destOrd="0" parTransId="{759C1B88-90F9-CC49-80AA-5E3EC1886D8D}" sibTransId="{7844E830-3CF6-8C4B-B93E-4707D3CA072B}"/>
    <dgm:cxn modelId="{2D6CA869-4194-D94E-9705-0D355973EB4F}" srcId="{66DA0F31-46CE-CB43-A6D3-602E034CBE0D}" destId="{0BB12FE0-6794-4A44-AACB-190377AE8DD4}" srcOrd="1" destOrd="0" parTransId="{242B464E-BE22-CA41-93F7-331052E48249}" sibTransId="{A13914EB-3F1B-4343-B8A8-ED2EF251F8F7}"/>
    <dgm:cxn modelId="{FED22B10-6096-EA45-8715-CA6AB710F30F}" type="presParOf" srcId="{A35D6DC2-38FA-1441-B7DB-E4ECAA399CA6}" destId="{CE97E08C-2746-2B42-988D-E304538CDE29}" srcOrd="0" destOrd="0" presId="urn:microsoft.com/office/officeart/2005/8/layout/vList2"/>
    <dgm:cxn modelId="{A9802D9B-53FE-1149-A0AB-5364E7EF2D09}" type="presParOf" srcId="{A35D6DC2-38FA-1441-B7DB-E4ECAA399CA6}" destId="{701D01B0-3EF0-0B43-9C3F-B8EB7E197E5F}" srcOrd="1" destOrd="0" presId="urn:microsoft.com/office/officeart/2005/8/layout/vList2"/>
    <dgm:cxn modelId="{607E6C82-39BF-AE4D-9248-9766146A8907}" type="presParOf" srcId="{A35D6DC2-38FA-1441-B7DB-E4ECAA399CA6}" destId="{56F416C0-44B8-9142-816E-7D596FD7A96B}" srcOrd="2" destOrd="0" presId="urn:microsoft.com/office/officeart/2005/8/layout/vList2"/>
    <dgm:cxn modelId="{63FBB26F-D3BB-3C43-9B7A-5A0496F10B19}" type="presParOf" srcId="{A35D6DC2-38FA-1441-B7DB-E4ECAA399CA6}" destId="{58C2F0FB-3230-BA46-A5A3-23F11AC1F57A}" srcOrd="3" destOrd="0" presId="urn:microsoft.com/office/officeart/2005/8/layout/vList2"/>
    <dgm:cxn modelId="{05D3B898-8384-B941-B164-7F0A690A506D}" type="presParOf" srcId="{A35D6DC2-38FA-1441-B7DB-E4ECAA399CA6}" destId="{39B2D187-D9DF-F044-A672-08BB8BD2747F}" srcOrd="4" destOrd="0" presId="urn:microsoft.com/office/officeart/2005/8/layout/vList2"/>
    <dgm:cxn modelId="{6C663640-4765-544E-B7D4-05B01F468F34}" type="presParOf" srcId="{A35D6DC2-38FA-1441-B7DB-E4ECAA399CA6}" destId="{31F9BF30-2AD3-4646-BD23-0A2A66E40BF2}" srcOrd="5" destOrd="0" presId="urn:microsoft.com/office/officeart/2005/8/layout/vList2"/>
    <dgm:cxn modelId="{8C29CA14-831B-AE44-872B-093C6D26031D}" type="presParOf" srcId="{A35D6DC2-38FA-1441-B7DB-E4ECAA399CA6}" destId="{B526B3E5-8F8B-FD4C-A848-A164DE317D83}" srcOrd="6" destOrd="0" presId="urn:microsoft.com/office/officeart/2005/8/layout/vList2"/>
    <dgm:cxn modelId="{A6E94B0A-ED5C-CF49-A355-BACD2355BE50}" type="presParOf" srcId="{A35D6DC2-38FA-1441-B7DB-E4ECAA399CA6}" destId="{D8DB29BB-B4D3-1C4A-8BF5-DF4CF48EEB7A}" srcOrd="7" destOrd="0" presId="urn:microsoft.com/office/officeart/2005/8/layout/vList2"/>
    <dgm:cxn modelId="{B0114732-D3AD-5E4C-AA1C-0A959BD3F773}" type="presParOf" srcId="{A35D6DC2-38FA-1441-B7DB-E4ECAA399CA6}" destId="{BB8B5862-41F8-E541-8BBF-A743ADED625E}" srcOrd="8" destOrd="0" presId="urn:microsoft.com/office/officeart/2005/8/layout/vList2"/>
    <dgm:cxn modelId="{DF6592B7-0A1A-074B-AC91-0FAA285CED53}" type="presParOf" srcId="{A35D6DC2-38FA-1441-B7DB-E4ECAA399CA6}" destId="{18325AB0-EAA7-4043-AB52-AB19B41598F4}" srcOrd="9" destOrd="0" presId="urn:microsoft.com/office/officeart/2005/8/layout/vList2"/>
    <dgm:cxn modelId="{A4330F8E-33F3-3345-AA6B-66222A3B3D1D}" type="presParOf" srcId="{A35D6DC2-38FA-1441-B7DB-E4ECAA399CA6}" destId="{3550E5EB-6370-F34E-8ADE-E68EA80B005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E525EC7-3372-2C4A-ACF7-309503C3F60B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F8FECEF-0155-5549-838E-5419C7CD4F6C}">
      <dgm:prSet phldrT="[文本]"/>
      <dgm:spPr/>
      <dgm:t>
        <a:bodyPr/>
        <a:lstStyle/>
        <a:p>
          <a:r>
            <a:rPr lang="zh-CN" altLang="en-US" dirty="0" smtClean="0"/>
            <a:t>全都在</a:t>
          </a:r>
          <a:r>
            <a:rPr lang="en-US" altLang="zh-CN" dirty="0" err="1" smtClean="0"/>
            <a:t>ui-model.com</a:t>
          </a:r>
          <a:endParaRPr lang="zh-CN" altLang="en-US" dirty="0"/>
        </a:p>
      </dgm:t>
    </dgm:pt>
    <dgm:pt modelId="{71BC9901-10A4-9F4E-A67E-64E19DFDCC42}" type="parTrans" cxnId="{26A7A044-7AB7-4D43-8E02-668226F31167}">
      <dgm:prSet/>
      <dgm:spPr/>
      <dgm:t>
        <a:bodyPr/>
        <a:lstStyle/>
        <a:p>
          <a:endParaRPr lang="zh-CN" altLang="en-US"/>
        </a:p>
      </dgm:t>
    </dgm:pt>
    <dgm:pt modelId="{7B76CC14-F7DD-BD45-83C0-4A75A34FCBF5}" type="sibTrans" cxnId="{26A7A044-7AB7-4D43-8E02-668226F31167}">
      <dgm:prSet/>
      <dgm:spPr/>
      <dgm:t>
        <a:bodyPr/>
        <a:lstStyle/>
        <a:p>
          <a:endParaRPr lang="zh-CN" altLang="en-US"/>
        </a:p>
      </dgm:t>
    </dgm:pt>
    <dgm:pt modelId="{B6DFCDF7-D731-4048-94CF-B5974622CA54}">
      <dgm:prSet phldrT="[文本]"/>
      <dgm:spPr/>
      <dgm:t>
        <a:bodyPr/>
        <a:lstStyle/>
        <a:p>
          <a:r>
            <a:rPr lang="en-US" altLang="zh-CN" dirty="0" smtClean="0"/>
            <a:t>@Model()</a:t>
          </a:r>
          <a:endParaRPr lang="zh-CN" altLang="en-US" dirty="0"/>
        </a:p>
      </dgm:t>
    </dgm:pt>
    <dgm:pt modelId="{9FD6F3AF-E7B8-1446-A131-17287FD42D7B}" type="parTrans" cxnId="{7CFBA1AB-E9C0-0446-84BE-75894CA20F74}">
      <dgm:prSet/>
      <dgm:spPr/>
      <dgm:t>
        <a:bodyPr/>
        <a:lstStyle/>
        <a:p>
          <a:endParaRPr lang="zh-CN" altLang="en-US"/>
        </a:p>
      </dgm:t>
    </dgm:pt>
    <dgm:pt modelId="{9FC1FDBA-CCB7-B74E-AC67-865D86E4B10E}" type="sibTrans" cxnId="{7CFBA1AB-E9C0-0446-84BE-75894CA20F74}">
      <dgm:prSet/>
      <dgm:spPr/>
      <dgm:t>
        <a:bodyPr/>
        <a:lstStyle/>
        <a:p>
          <a:endParaRPr lang="zh-CN" altLang="en-US"/>
        </a:p>
      </dgm:t>
    </dgm:pt>
    <dgm:pt modelId="{CB8F08B1-5890-5349-AF67-FA49AE9DB926}">
      <dgm:prSet phldrT="[文本]"/>
      <dgm:spPr/>
      <dgm:t>
        <a:bodyPr/>
        <a:lstStyle/>
        <a:p>
          <a:r>
            <a:rPr lang="en-US" altLang="zh-CN" dirty="0" smtClean="0"/>
            <a:t>@Property()</a:t>
          </a:r>
          <a:endParaRPr lang="zh-CN" altLang="en-US" dirty="0"/>
        </a:p>
      </dgm:t>
    </dgm:pt>
    <dgm:pt modelId="{79EFF105-B903-A840-8A8D-25DB33D0556A}" type="parTrans" cxnId="{6DAEE128-4836-B649-8DE3-EE84F9CC80C5}">
      <dgm:prSet/>
      <dgm:spPr/>
      <dgm:t>
        <a:bodyPr/>
        <a:lstStyle/>
        <a:p>
          <a:endParaRPr lang="zh-CN" altLang="en-US"/>
        </a:p>
      </dgm:t>
    </dgm:pt>
    <dgm:pt modelId="{0C4E0712-C3C1-3542-874B-D32592CC0D7A}" type="sibTrans" cxnId="{6DAEE128-4836-B649-8DE3-EE84F9CC80C5}">
      <dgm:prSet/>
      <dgm:spPr/>
      <dgm:t>
        <a:bodyPr/>
        <a:lstStyle/>
        <a:p>
          <a:endParaRPr lang="zh-CN" altLang="en-US"/>
        </a:p>
      </dgm:t>
    </dgm:pt>
    <dgm:pt modelId="{269F22CB-7E49-204A-B5AF-5F6332312AA2}">
      <dgm:prSet phldrT="[文本]"/>
      <dgm:spPr/>
      <dgm:t>
        <a:bodyPr/>
        <a:lstStyle/>
        <a:p>
          <a:r>
            <a:rPr lang="en-US" altLang="zh-CN" dirty="0" err="1" smtClean="0"/>
            <a:t>FormMaker</a:t>
          </a:r>
          <a:endParaRPr lang="zh-CN" altLang="en-US" dirty="0"/>
        </a:p>
      </dgm:t>
    </dgm:pt>
    <dgm:pt modelId="{F771E2A6-C1EB-E144-85F6-33793EE48D18}" type="parTrans" cxnId="{60299E2D-86A7-5A4E-9A2D-82413D8968BB}">
      <dgm:prSet/>
      <dgm:spPr/>
      <dgm:t>
        <a:bodyPr/>
        <a:lstStyle/>
        <a:p>
          <a:endParaRPr lang="zh-CN" altLang="en-US"/>
        </a:p>
      </dgm:t>
    </dgm:pt>
    <dgm:pt modelId="{D33BD83D-7099-AC4B-A7DA-3C57B8B75434}" type="sibTrans" cxnId="{60299E2D-86A7-5A4E-9A2D-82413D8968BB}">
      <dgm:prSet/>
      <dgm:spPr/>
      <dgm:t>
        <a:bodyPr/>
        <a:lstStyle/>
        <a:p>
          <a:endParaRPr lang="zh-CN" altLang="en-US"/>
        </a:p>
      </dgm:t>
    </dgm:pt>
    <dgm:pt modelId="{1831EB3F-4289-FF45-B499-2CED01EC147A}">
      <dgm:prSet phldrT="[文本]"/>
      <dgm:spPr/>
      <dgm:t>
        <a:bodyPr/>
        <a:lstStyle/>
        <a:p>
          <a:r>
            <a:rPr lang="zh-CN" altLang="en-US" dirty="0" smtClean="0"/>
            <a:t>定义数据模型</a:t>
          </a:r>
          <a:endParaRPr lang="zh-CN" altLang="en-US" dirty="0"/>
        </a:p>
      </dgm:t>
    </dgm:pt>
    <dgm:pt modelId="{E068E9BC-B86A-BB4C-9BE9-F5149F83C61A}" type="parTrans" cxnId="{DACF6857-7EA3-7147-A5A4-2F2CD54F214E}">
      <dgm:prSet/>
      <dgm:spPr/>
      <dgm:t>
        <a:bodyPr/>
        <a:lstStyle/>
        <a:p>
          <a:endParaRPr lang="zh-CN" altLang="en-US"/>
        </a:p>
      </dgm:t>
    </dgm:pt>
    <dgm:pt modelId="{DADEAA1B-09BD-1944-B0EF-2B8A47ACE7BB}" type="sibTrans" cxnId="{DACF6857-7EA3-7147-A5A4-2F2CD54F214E}">
      <dgm:prSet/>
      <dgm:spPr/>
      <dgm:t>
        <a:bodyPr/>
        <a:lstStyle/>
        <a:p>
          <a:endParaRPr lang="zh-CN" altLang="en-US"/>
        </a:p>
      </dgm:t>
    </dgm:pt>
    <dgm:pt modelId="{F16D7385-9ADD-734F-B2F7-2EEBD45E1083}">
      <dgm:prSet phldrT="[文本]"/>
      <dgm:spPr/>
      <dgm:t>
        <a:bodyPr/>
        <a:lstStyle/>
        <a:p>
          <a:r>
            <a:rPr lang="zh-CN" altLang="en-US" dirty="0" smtClean="0"/>
            <a:t>定义属性</a:t>
          </a:r>
          <a:endParaRPr lang="zh-CN" altLang="en-US" dirty="0"/>
        </a:p>
      </dgm:t>
    </dgm:pt>
    <dgm:pt modelId="{5F11212A-5CB0-1B4A-A857-CE5F6218D01A}" type="parTrans" cxnId="{46C7968A-033A-5541-9106-93C8ABA86030}">
      <dgm:prSet/>
      <dgm:spPr/>
      <dgm:t>
        <a:bodyPr/>
        <a:lstStyle/>
        <a:p>
          <a:endParaRPr lang="zh-CN" altLang="en-US"/>
        </a:p>
      </dgm:t>
    </dgm:pt>
    <dgm:pt modelId="{0BBB1476-7190-6349-AFF4-5BD96F490E00}" type="sibTrans" cxnId="{46C7968A-033A-5541-9106-93C8ABA86030}">
      <dgm:prSet/>
      <dgm:spPr/>
      <dgm:t>
        <a:bodyPr/>
        <a:lstStyle/>
        <a:p>
          <a:endParaRPr lang="zh-CN" altLang="en-US"/>
        </a:p>
      </dgm:t>
    </dgm:pt>
    <dgm:pt modelId="{5CD12336-5045-7E41-818D-6F306FAF34FA}">
      <dgm:prSet phldrT="[文本]"/>
      <dgm:spPr/>
      <dgm:t>
        <a:bodyPr/>
        <a:lstStyle/>
        <a:p>
          <a:r>
            <a:rPr lang="zh-CN" altLang="en-US" dirty="0" smtClean="0"/>
            <a:t>根据数据模型递归生成表单模型</a:t>
          </a:r>
          <a:endParaRPr lang="zh-CN" altLang="en-US" dirty="0"/>
        </a:p>
      </dgm:t>
    </dgm:pt>
    <dgm:pt modelId="{C3314634-2BF1-AD4B-961B-8B238E4FA752}" type="parTrans" cxnId="{7C4F015C-4327-9E47-998B-47A28359A092}">
      <dgm:prSet/>
      <dgm:spPr/>
      <dgm:t>
        <a:bodyPr/>
        <a:lstStyle/>
        <a:p>
          <a:endParaRPr lang="zh-CN" altLang="en-US"/>
        </a:p>
      </dgm:t>
    </dgm:pt>
    <dgm:pt modelId="{0B454C71-B973-CA49-8C6A-9F9098F36BAF}" type="sibTrans" cxnId="{7C4F015C-4327-9E47-998B-47A28359A092}">
      <dgm:prSet/>
      <dgm:spPr/>
      <dgm:t>
        <a:bodyPr/>
        <a:lstStyle/>
        <a:p>
          <a:endParaRPr lang="zh-CN" altLang="en-US"/>
        </a:p>
      </dgm:t>
    </dgm:pt>
    <dgm:pt modelId="{B89D2D04-3869-FE4F-BA5E-4BDA7F3DEAD3}">
      <dgm:prSet phldrT="[文本]"/>
      <dgm:spPr/>
      <dgm:t>
        <a:bodyPr/>
        <a:lstStyle/>
        <a:p>
          <a:r>
            <a:rPr lang="en-US" altLang="zh-CN" dirty="0" err="1" smtClean="0"/>
            <a:t>ui</a:t>
          </a:r>
          <a:r>
            <a:rPr lang="en-US" altLang="zh-CN" dirty="0" smtClean="0"/>
            <a:t>-form-group/</a:t>
          </a:r>
          <a:r>
            <a:rPr lang="en-US" altLang="zh-CN" dirty="0" err="1" smtClean="0"/>
            <a:t>ui</a:t>
          </a:r>
          <a:r>
            <a:rPr lang="en-US" altLang="zh-CN" dirty="0" smtClean="0"/>
            <a:t>-form-array/</a:t>
          </a:r>
          <a:r>
            <a:rPr lang="en-US" altLang="zh-CN" dirty="0" err="1" smtClean="0"/>
            <a:t>ui</a:t>
          </a:r>
          <a:r>
            <a:rPr lang="en-US" altLang="zh-CN" dirty="0" smtClean="0"/>
            <a:t>-form-control</a:t>
          </a:r>
          <a:endParaRPr lang="zh-CN" altLang="en-US" dirty="0"/>
        </a:p>
      </dgm:t>
    </dgm:pt>
    <dgm:pt modelId="{9641E187-1D8B-1243-B689-66160C06D230}" type="parTrans" cxnId="{3B89E5C2-DA54-EB4A-A773-D41364B5723C}">
      <dgm:prSet/>
      <dgm:spPr/>
      <dgm:t>
        <a:bodyPr/>
        <a:lstStyle/>
        <a:p>
          <a:endParaRPr lang="zh-CN" altLang="en-US"/>
        </a:p>
      </dgm:t>
    </dgm:pt>
    <dgm:pt modelId="{60128AD0-AE87-6B42-BC7E-9BFF09EC41F0}" type="sibTrans" cxnId="{3B89E5C2-DA54-EB4A-A773-D41364B5723C}">
      <dgm:prSet/>
      <dgm:spPr/>
      <dgm:t>
        <a:bodyPr/>
        <a:lstStyle/>
        <a:p>
          <a:endParaRPr lang="zh-CN" altLang="en-US"/>
        </a:p>
      </dgm:t>
    </dgm:pt>
    <dgm:pt modelId="{092F033B-2A33-1140-A6EB-1630A3C6E676}">
      <dgm:prSet phldrT="[文本]"/>
      <dgm:spPr/>
      <dgm:t>
        <a:bodyPr/>
        <a:lstStyle/>
        <a:p>
          <a:r>
            <a:rPr lang="zh-CN" altLang="en-US" dirty="0" smtClean="0"/>
            <a:t>用来自动生成界面的组件</a:t>
          </a:r>
          <a:endParaRPr lang="zh-CN" altLang="en-US" dirty="0"/>
        </a:p>
      </dgm:t>
    </dgm:pt>
    <dgm:pt modelId="{041D6F17-E678-DB4E-91E0-ED1B59BC6C29}" type="parTrans" cxnId="{39EB9156-6CCD-3B4A-8FA0-E314992738B0}">
      <dgm:prSet/>
      <dgm:spPr/>
      <dgm:t>
        <a:bodyPr/>
        <a:lstStyle/>
        <a:p>
          <a:endParaRPr lang="zh-CN" altLang="en-US"/>
        </a:p>
      </dgm:t>
    </dgm:pt>
    <dgm:pt modelId="{EFEAE4BE-BDBC-8448-9C83-9A8215F6E155}" type="sibTrans" cxnId="{39EB9156-6CCD-3B4A-8FA0-E314992738B0}">
      <dgm:prSet/>
      <dgm:spPr/>
      <dgm:t>
        <a:bodyPr/>
        <a:lstStyle/>
        <a:p>
          <a:endParaRPr lang="zh-CN" altLang="en-US"/>
        </a:p>
      </dgm:t>
    </dgm:pt>
    <dgm:pt modelId="{E3D94D10-3E9F-014A-9461-0FEC7BD8EFEF}">
      <dgm:prSet phldrT="[文本]"/>
      <dgm:spPr/>
      <dgm:t>
        <a:bodyPr/>
        <a:lstStyle/>
        <a:p>
          <a:r>
            <a:rPr lang="zh-CN" altLang="en-US" dirty="0" smtClean="0"/>
            <a:t>定义验证器</a:t>
          </a:r>
          <a:endParaRPr lang="zh-CN" altLang="en-US" dirty="0"/>
        </a:p>
      </dgm:t>
    </dgm:pt>
    <dgm:pt modelId="{9A6229F6-37B5-0446-A46A-3CCCE6730FEE}" type="parTrans" cxnId="{7E859D0E-DCC6-E941-A2FB-FD3E1FB6CC27}">
      <dgm:prSet/>
      <dgm:spPr/>
      <dgm:t>
        <a:bodyPr/>
        <a:lstStyle/>
        <a:p>
          <a:endParaRPr lang="zh-CN" altLang="en-US"/>
        </a:p>
      </dgm:t>
    </dgm:pt>
    <dgm:pt modelId="{14177C73-46FB-694A-88CE-4F8465976D13}" type="sibTrans" cxnId="{7E859D0E-DCC6-E941-A2FB-FD3E1FB6CC27}">
      <dgm:prSet/>
      <dgm:spPr/>
      <dgm:t>
        <a:bodyPr/>
        <a:lstStyle/>
        <a:p>
          <a:endParaRPr lang="zh-CN" altLang="en-US"/>
        </a:p>
      </dgm:t>
    </dgm:pt>
    <dgm:pt modelId="{D49FCA2B-4204-F449-87A3-7C9C3D9740BE}">
      <dgm:prSet phldrT="[文本]"/>
      <dgm:spPr/>
      <dgm:t>
        <a:bodyPr/>
        <a:lstStyle/>
        <a:p>
          <a:r>
            <a:rPr lang="zh-CN" altLang="en-US" dirty="0" smtClean="0"/>
            <a:t>定义界面信息（可选）</a:t>
          </a:r>
          <a:endParaRPr lang="zh-CN" altLang="en-US" dirty="0"/>
        </a:p>
      </dgm:t>
    </dgm:pt>
    <dgm:pt modelId="{410C47FE-AC75-5C47-8516-FC8734EA1C2C}" type="parTrans" cxnId="{2C1CC884-8E94-2549-8E2E-FA5E9DE3228A}">
      <dgm:prSet/>
      <dgm:spPr/>
      <dgm:t>
        <a:bodyPr/>
        <a:lstStyle/>
        <a:p>
          <a:endParaRPr lang="zh-CN" altLang="en-US"/>
        </a:p>
      </dgm:t>
    </dgm:pt>
    <dgm:pt modelId="{8D694C00-2E98-C247-A52A-6C9B20DE27DC}" type="sibTrans" cxnId="{2C1CC884-8E94-2549-8E2E-FA5E9DE3228A}">
      <dgm:prSet/>
      <dgm:spPr/>
      <dgm:t>
        <a:bodyPr/>
        <a:lstStyle/>
        <a:p>
          <a:endParaRPr lang="zh-CN" altLang="en-US"/>
        </a:p>
      </dgm:t>
    </dgm:pt>
    <dgm:pt modelId="{FDD80260-5E94-A84D-A137-E8097843C6D3}" type="pres">
      <dgm:prSet presAssocID="{7E525EC7-3372-2C4A-ACF7-309503C3F60B}" presName="linear" presStyleCnt="0">
        <dgm:presLayoutVars>
          <dgm:animLvl val="lvl"/>
          <dgm:resizeHandles val="exact"/>
        </dgm:presLayoutVars>
      </dgm:prSet>
      <dgm:spPr/>
    </dgm:pt>
    <dgm:pt modelId="{3D3E84DA-22B0-7D4B-ABC8-D5B9CBCE76CA}" type="pres">
      <dgm:prSet presAssocID="{3F8FECEF-0155-5549-838E-5419C7CD4F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2CEC013-4620-A64C-8888-89DB526CF638}" type="pres">
      <dgm:prSet presAssocID="{7B76CC14-F7DD-BD45-83C0-4A75A34FCBF5}" presName="spacer" presStyleCnt="0"/>
      <dgm:spPr/>
    </dgm:pt>
    <dgm:pt modelId="{D4968BD5-47D2-DA43-B904-87AAE1D12CFC}" type="pres">
      <dgm:prSet presAssocID="{B6DFCDF7-D731-4048-94CF-B5974622CA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E56F8B-5356-8048-A750-FBE98FC51546}" type="pres">
      <dgm:prSet presAssocID="{B6DFCDF7-D731-4048-94CF-B5974622CA54}" presName="childText" presStyleLbl="revTx" presStyleIdx="0" presStyleCnt="4">
        <dgm:presLayoutVars>
          <dgm:bulletEnabled val="1"/>
        </dgm:presLayoutVars>
      </dgm:prSet>
      <dgm:spPr/>
    </dgm:pt>
    <dgm:pt modelId="{432AC927-01BB-BF49-9353-9F790757FBE1}" type="pres">
      <dgm:prSet presAssocID="{CB8F08B1-5890-5349-AF67-FA49AE9DB9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62C933-63C8-CA48-AC02-6BD3AFDB6670}" type="pres">
      <dgm:prSet presAssocID="{CB8F08B1-5890-5349-AF67-FA49AE9DB92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B7624A-61E5-1C45-ADF8-410878D3894F}" type="pres">
      <dgm:prSet presAssocID="{269F22CB-7E49-204A-B5AF-5F6332312A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9F6BA0-D533-384A-B70B-F8CD5A0159CC}" type="pres">
      <dgm:prSet presAssocID="{269F22CB-7E49-204A-B5AF-5F6332312AA2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6739E-4E0C-A747-9942-E6D5F1B80201}" type="pres">
      <dgm:prSet presAssocID="{B89D2D04-3869-FE4F-BA5E-4BDA7F3DEA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0FE436-2D60-B040-AACB-797D279D0616}" type="pres">
      <dgm:prSet presAssocID="{B89D2D04-3869-FE4F-BA5E-4BDA7F3DEA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A90CEC9-F79A-B540-AEAD-3D0EEBC76953}" type="presOf" srcId="{B6DFCDF7-D731-4048-94CF-B5974622CA54}" destId="{D4968BD5-47D2-DA43-B904-87AAE1D12CFC}" srcOrd="0" destOrd="0" presId="urn:microsoft.com/office/officeart/2005/8/layout/vList2"/>
    <dgm:cxn modelId="{39EB9156-6CCD-3B4A-8FA0-E314992738B0}" srcId="{B89D2D04-3869-FE4F-BA5E-4BDA7F3DEAD3}" destId="{092F033B-2A33-1140-A6EB-1630A3C6E676}" srcOrd="0" destOrd="0" parTransId="{041D6F17-E678-DB4E-91E0-ED1B59BC6C29}" sibTransId="{EFEAE4BE-BDBC-8448-9C83-9A8215F6E155}"/>
    <dgm:cxn modelId="{AC70318C-FCB1-3148-80BB-4232FBBB4A15}" type="presOf" srcId="{092F033B-2A33-1140-A6EB-1630A3C6E676}" destId="{ED0FE436-2D60-B040-AACB-797D279D0616}" srcOrd="0" destOrd="0" presId="urn:microsoft.com/office/officeart/2005/8/layout/vList2"/>
    <dgm:cxn modelId="{ED54F3F7-CB30-2D42-916E-9252325C3170}" type="presOf" srcId="{D49FCA2B-4204-F449-87A3-7C9C3D9740BE}" destId="{5A62C933-63C8-CA48-AC02-6BD3AFDB6670}" srcOrd="0" destOrd="2" presId="urn:microsoft.com/office/officeart/2005/8/layout/vList2"/>
    <dgm:cxn modelId="{46C7968A-033A-5541-9106-93C8ABA86030}" srcId="{CB8F08B1-5890-5349-AF67-FA49AE9DB926}" destId="{F16D7385-9ADD-734F-B2F7-2EEBD45E1083}" srcOrd="0" destOrd="0" parTransId="{5F11212A-5CB0-1B4A-A857-CE5F6218D01A}" sibTransId="{0BBB1476-7190-6349-AFF4-5BD96F490E00}"/>
    <dgm:cxn modelId="{0C81BDB5-4E84-C04D-9CFF-C8BA89407320}" type="presOf" srcId="{F16D7385-9ADD-734F-B2F7-2EEBD45E1083}" destId="{5A62C933-63C8-CA48-AC02-6BD3AFDB6670}" srcOrd="0" destOrd="0" presId="urn:microsoft.com/office/officeart/2005/8/layout/vList2"/>
    <dgm:cxn modelId="{6F5F0BF8-2D4D-A648-BD2B-E431F24D94F1}" type="presOf" srcId="{3F8FECEF-0155-5549-838E-5419C7CD4F6C}" destId="{3D3E84DA-22B0-7D4B-ABC8-D5B9CBCE76CA}" srcOrd="0" destOrd="0" presId="urn:microsoft.com/office/officeart/2005/8/layout/vList2"/>
    <dgm:cxn modelId="{007B24C3-D77D-0444-A146-6FC9E3AB0DF8}" type="presOf" srcId="{B89D2D04-3869-FE4F-BA5E-4BDA7F3DEAD3}" destId="{4436739E-4E0C-A747-9942-E6D5F1B80201}" srcOrd="0" destOrd="0" presId="urn:microsoft.com/office/officeart/2005/8/layout/vList2"/>
    <dgm:cxn modelId="{60299E2D-86A7-5A4E-9A2D-82413D8968BB}" srcId="{7E525EC7-3372-2C4A-ACF7-309503C3F60B}" destId="{269F22CB-7E49-204A-B5AF-5F6332312AA2}" srcOrd="3" destOrd="0" parTransId="{F771E2A6-C1EB-E144-85F6-33793EE48D18}" sibTransId="{D33BD83D-7099-AC4B-A7DA-3C57B8B75434}"/>
    <dgm:cxn modelId="{3B89E5C2-DA54-EB4A-A773-D41364B5723C}" srcId="{7E525EC7-3372-2C4A-ACF7-309503C3F60B}" destId="{B89D2D04-3869-FE4F-BA5E-4BDA7F3DEAD3}" srcOrd="4" destOrd="0" parTransId="{9641E187-1D8B-1243-B689-66160C06D230}" sibTransId="{60128AD0-AE87-6B42-BC7E-9BFF09EC41F0}"/>
    <dgm:cxn modelId="{75A3B7C9-8749-8447-89A8-B35BD4CE96F6}" type="presOf" srcId="{5CD12336-5045-7E41-818D-6F306FAF34FA}" destId="{3C9F6BA0-D533-384A-B70B-F8CD5A0159CC}" srcOrd="0" destOrd="0" presId="urn:microsoft.com/office/officeart/2005/8/layout/vList2"/>
    <dgm:cxn modelId="{26A7A044-7AB7-4D43-8E02-668226F31167}" srcId="{7E525EC7-3372-2C4A-ACF7-309503C3F60B}" destId="{3F8FECEF-0155-5549-838E-5419C7CD4F6C}" srcOrd="0" destOrd="0" parTransId="{71BC9901-10A4-9F4E-A67E-64E19DFDCC42}" sibTransId="{7B76CC14-F7DD-BD45-83C0-4A75A34FCBF5}"/>
    <dgm:cxn modelId="{7E47D49A-C8A2-A440-B33C-1E3C68E7252B}" type="presOf" srcId="{E3D94D10-3E9F-014A-9461-0FEC7BD8EFEF}" destId="{5A62C933-63C8-CA48-AC02-6BD3AFDB6670}" srcOrd="0" destOrd="1" presId="urn:microsoft.com/office/officeart/2005/8/layout/vList2"/>
    <dgm:cxn modelId="{D0D5DF47-6EE4-F34D-97FE-BDD2F34F8C6F}" type="presOf" srcId="{1831EB3F-4289-FF45-B499-2CED01EC147A}" destId="{46E56F8B-5356-8048-A750-FBE98FC51546}" srcOrd="0" destOrd="0" presId="urn:microsoft.com/office/officeart/2005/8/layout/vList2"/>
    <dgm:cxn modelId="{6DAEE128-4836-B649-8DE3-EE84F9CC80C5}" srcId="{7E525EC7-3372-2C4A-ACF7-309503C3F60B}" destId="{CB8F08B1-5890-5349-AF67-FA49AE9DB926}" srcOrd="2" destOrd="0" parTransId="{79EFF105-B903-A840-8A8D-25DB33D0556A}" sibTransId="{0C4E0712-C3C1-3542-874B-D32592CC0D7A}"/>
    <dgm:cxn modelId="{2C217384-DA5E-E349-B5A9-DB3E624A01C7}" type="presOf" srcId="{269F22CB-7E49-204A-B5AF-5F6332312AA2}" destId="{FCB7624A-61E5-1C45-ADF8-410878D3894F}" srcOrd="0" destOrd="0" presId="urn:microsoft.com/office/officeart/2005/8/layout/vList2"/>
    <dgm:cxn modelId="{7E859D0E-DCC6-E941-A2FB-FD3E1FB6CC27}" srcId="{CB8F08B1-5890-5349-AF67-FA49AE9DB926}" destId="{E3D94D10-3E9F-014A-9461-0FEC7BD8EFEF}" srcOrd="1" destOrd="0" parTransId="{9A6229F6-37B5-0446-A46A-3CCCE6730FEE}" sibTransId="{14177C73-46FB-694A-88CE-4F8465976D13}"/>
    <dgm:cxn modelId="{2C1CC884-8E94-2549-8E2E-FA5E9DE3228A}" srcId="{CB8F08B1-5890-5349-AF67-FA49AE9DB926}" destId="{D49FCA2B-4204-F449-87A3-7C9C3D9740BE}" srcOrd="2" destOrd="0" parTransId="{410C47FE-AC75-5C47-8516-FC8734EA1C2C}" sibTransId="{8D694C00-2E98-C247-A52A-6C9B20DE27DC}"/>
    <dgm:cxn modelId="{DACF6857-7EA3-7147-A5A4-2F2CD54F214E}" srcId="{B6DFCDF7-D731-4048-94CF-B5974622CA54}" destId="{1831EB3F-4289-FF45-B499-2CED01EC147A}" srcOrd="0" destOrd="0" parTransId="{E068E9BC-B86A-BB4C-9BE9-F5149F83C61A}" sibTransId="{DADEAA1B-09BD-1944-B0EF-2B8A47ACE7BB}"/>
    <dgm:cxn modelId="{A106AC2A-59A2-A940-8F06-6A334292EE52}" type="presOf" srcId="{7E525EC7-3372-2C4A-ACF7-309503C3F60B}" destId="{FDD80260-5E94-A84D-A137-E8097843C6D3}" srcOrd="0" destOrd="0" presId="urn:microsoft.com/office/officeart/2005/8/layout/vList2"/>
    <dgm:cxn modelId="{D1EB66D1-E537-AA4F-9817-6F57BAA5932C}" type="presOf" srcId="{CB8F08B1-5890-5349-AF67-FA49AE9DB926}" destId="{432AC927-01BB-BF49-9353-9F790757FBE1}" srcOrd="0" destOrd="0" presId="urn:microsoft.com/office/officeart/2005/8/layout/vList2"/>
    <dgm:cxn modelId="{7C4F015C-4327-9E47-998B-47A28359A092}" srcId="{269F22CB-7E49-204A-B5AF-5F6332312AA2}" destId="{5CD12336-5045-7E41-818D-6F306FAF34FA}" srcOrd="0" destOrd="0" parTransId="{C3314634-2BF1-AD4B-961B-8B238E4FA752}" sibTransId="{0B454C71-B973-CA49-8C6A-9F9098F36BAF}"/>
    <dgm:cxn modelId="{7CFBA1AB-E9C0-0446-84BE-75894CA20F74}" srcId="{7E525EC7-3372-2C4A-ACF7-309503C3F60B}" destId="{B6DFCDF7-D731-4048-94CF-B5974622CA54}" srcOrd="1" destOrd="0" parTransId="{9FD6F3AF-E7B8-1446-A131-17287FD42D7B}" sibTransId="{9FC1FDBA-CCB7-B74E-AC67-865D86E4B10E}"/>
    <dgm:cxn modelId="{206E1AF1-AD45-8D4E-838E-7942A50D124C}" type="presParOf" srcId="{FDD80260-5E94-A84D-A137-E8097843C6D3}" destId="{3D3E84DA-22B0-7D4B-ABC8-D5B9CBCE76CA}" srcOrd="0" destOrd="0" presId="urn:microsoft.com/office/officeart/2005/8/layout/vList2"/>
    <dgm:cxn modelId="{96E705CB-C690-3A4E-BF29-C2003A8B9D05}" type="presParOf" srcId="{FDD80260-5E94-A84D-A137-E8097843C6D3}" destId="{32CEC013-4620-A64C-8888-89DB526CF638}" srcOrd="1" destOrd="0" presId="urn:microsoft.com/office/officeart/2005/8/layout/vList2"/>
    <dgm:cxn modelId="{B9E4863F-4763-0A42-8F10-7F09A0378EAA}" type="presParOf" srcId="{FDD80260-5E94-A84D-A137-E8097843C6D3}" destId="{D4968BD5-47D2-DA43-B904-87AAE1D12CFC}" srcOrd="2" destOrd="0" presId="urn:microsoft.com/office/officeart/2005/8/layout/vList2"/>
    <dgm:cxn modelId="{11832EB4-CDC1-B249-A100-82D3C07E3D68}" type="presParOf" srcId="{FDD80260-5E94-A84D-A137-E8097843C6D3}" destId="{46E56F8B-5356-8048-A750-FBE98FC51546}" srcOrd="3" destOrd="0" presId="urn:microsoft.com/office/officeart/2005/8/layout/vList2"/>
    <dgm:cxn modelId="{6D0F447D-2596-3845-AADB-BD73509420B8}" type="presParOf" srcId="{FDD80260-5E94-A84D-A137-E8097843C6D3}" destId="{432AC927-01BB-BF49-9353-9F790757FBE1}" srcOrd="4" destOrd="0" presId="urn:microsoft.com/office/officeart/2005/8/layout/vList2"/>
    <dgm:cxn modelId="{89141FCA-8393-F646-87D1-7CE86E636875}" type="presParOf" srcId="{FDD80260-5E94-A84D-A137-E8097843C6D3}" destId="{5A62C933-63C8-CA48-AC02-6BD3AFDB6670}" srcOrd="5" destOrd="0" presId="urn:microsoft.com/office/officeart/2005/8/layout/vList2"/>
    <dgm:cxn modelId="{3EBADA7E-85E1-BE43-9F59-1B9277C84AE9}" type="presParOf" srcId="{FDD80260-5E94-A84D-A137-E8097843C6D3}" destId="{FCB7624A-61E5-1C45-ADF8-410878D3894F}" srcOrd="6" destOrd="0" presId="urn:microsoft.com/office/officeart/2005/8/layout/vList2"/>
    <dgm:cxn modelId="{9580B864-FABB-A64D-802F-A299FAAC4B1C}" type="presParOf" srcId="{FDD80260-5E94-A84D-A137-E8097843C6D3}" destId="{3C9F6BA0-D533-384A-B70B-F8CD5A0159CC}" srcOrd="7" destOrd="0" presId="urn:microsoft.com/office/officeart/2005/8/layout/vList2"/>
    <dgm:cxn modelId="{8B69615B-13EE-DC4C-B32E-C3319D19E7C9}" type="presParOf" srcId="{FDD80260-5E94-A84D-A137-E8097843C6D3}" destId="{4436739E-4E0C-A747-9942-E6D5F1B80201}" srcOrd="8" destOrd="0" presId="urn:microsoft.com/office/officeart/2005/8/layout/vList2"/>
    <dgm:cxn modelId="{8920DDCA-7E61-1D44-A580-9CAB25CBD093}" type="presParOf" srcId="{FDD80260-5E94-A84D-A137-E8097843C6D3}" destId="{ED0FE436-2D60-B040-AACB-797D279D061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4192F46-2EC2-924E-82C8-E4E5E0FBCC1C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9BCB3C5-065A-9644-8F62-48A2719B9029}">
      <dgm:prSet phldrT="[文本]"/>
      <dgm:spPr/>
      <dgm:t>
        <a:bodyPr/>
        <a:lstStyle/>
        <a:p>
          <a:r>
            <a:rPr lang="zh-CN" altLang="en-US" dirty="0" smtClean="0"/>
            <a:t>官方文档</a:t>
          </a:r>
          <a:endParaRPr lang="zh-CN" altLang="en-US" dirty="0"/>
        </a:p>
      </dgm:t>
    </dgm:pt>
    <dgm:pt modelId="{1E47D6A9-ADE8-B946-BDFE-AA6830F12F00}" type="parTrans" cxnId="{9AD4B7E5-CEDA-9E45-AF57-F49AAC0208BE}">
      <dgm:prSet/>
      <dgm:spPr/>
      <dgm:t>
        <a:bodyPr/>
        <a:lstStyle/>
        <a:p>
          <a:endParaRPr lang="zh-CN" altLang="en-US"/>
        </a:p>
      </dgm:t>
    </dgm:pt>
    <dgm:pt modelId="{2576E3D7-6AFA-DA4E-912E-1F28114195CD}" type="sibTrans" cxnId="{9AD4B7E5-CEDA-9E45-AF57-F49AAC0208BE}">
      <dgm:prSet/>
      <dgm:spPr/>
      <dgm:t>
        <a:bodyPr/>
        <a:lstStyle/>
        <a:p>
          <a:endParaRPr lang="zh-CN" altLang="en-US"/>
        </a:p>
      </dgm:t>
    </dgm:pt>
    <dgm:pt modelId="{CCE3BC97-78AD-7F40-80B0-7B14269DE6C7}">
      <dgm:prSet phldrT="[文本]"/>
      <dgm:spPr/>
      <dgm:t>
        <a:bodyPr/>
        <a:lstStyle/>
        <a:p>
          <a:r>
            <a:rPr lang="zh-CN" altLang="en-US" dirty="0" smtClean="0"/>
            <a:t>教程（全七章）</a:t>
          </a:r>
          <a:endParaRPr lang="zh-CN" altLang="en-US" dirty="0"/>
        </a:p>
      </dgm:t>
    </dgm:pt>
    <dgm:pt modelId="{5BB42F6F-5257-8C40-8A5C-3028C0D4242A}" type="parTrans" cxnId="{615BFDCE-BB26-A246-8F31-CA113B861105}">
      <dgm:prSet/>
      <dgm:spPr/>
      <dgm:t>
        <a:bodyPr/>
        <a:lstStyle/>
        <a:p>
          <a:endParaRPr lang="zh-CN" altLang="en-US"/>
        </a:p>
      </dgm:t>
    </dgm:pt>
    <dgm:pt modelId="{F1DC59E5-7329-9842-8C3F-0059363745A7}" type="sibTrans" cxnId="{615BFDCE-BB26-A246-8F31-CA113B861105}">
      <dgm:prSet/>
      <dgm:spPr/>
      <dgm:t>
        <a:bodyPr/>
        <a:lstStyle/>
        <a:p>
          <a:endParaRPr lang="zh-CN" altLang="en-US"/>
        </a:p>
      </dgm:t>
    </dgm:pt>
    <dgm:pt modelId="{9DAD0CBC-92F8-3C4E-86D5-E25FB80ADB77}">
      <dgm:prSet phldrT="[文本]"/>
      <dgm:spPr/>
      <dgm:t>
        <a:bodyPr/>
        <a:lstStyle/>
        <a:p>
          <a:r>
            <a:rPr lang="zh-CN" altLang="en-US" dirty="0" smtClean="0"/>
            <a:t>开发指南 </a:t>
          </a:r>
          <a:r>
            <a:rPr lang="en-US" altLang="en-US" dirty="0" smtClean="0"/>
            <a:t>- </a:t>
          </a:r>
          <a:r>
            <a:rPr lang="zh-CN" altLang="en-US" dirty="0" smtClean="0"/>
            <a:t>表单</a:t>
          </a:r>
          <a:endParaRPr lang="zh-CN" altLang="en-US" dirty="0"/>
        </a:p>
      </dgm:t>
    </dgm:pt>
    <dgm:pt modelId="{22FEB480-2342-0342-BE06-8A9CFA3D9C8E}" type="parTrans" cxnId="{012494B3-A0D9-8C41-84AF-D884B3B646E3}">
      <dgm:prSet/>
      <dgm:spPr/>
      <dgm:t>
        <a:bodyPr/>
        <a:lstStyle/>
        <a:p>
          <a:endParaRPr lang="zh-CN" altLang="en-US"/>
        </a:p>
      </dgm:t>
    </dgm:pt>
    <dgm:pt modelId="{1F128461-54D4-3448-B16E-03A82DC642F3}" type="sibTrans" cxnId="{012494B3-A0D9-8C41-84AF-D884B3B646E3}">
      <dgm:prSet/>
      <dgm:spPr/>
      <dgm:t>
        <a:bodyPr/>
        <a:lstStyle/>
        <a:p>
          <a:endParaRPr lang="zh-CN" altLang="en-US"/>
        </a:p>
      </dgm:t>
    </dgm:pt>
    <dgm:pt modelId="{7F45C689-7A37-6A47-B57B-85C543334633}">
      <dgm:prSet phldrT="[文本]"/>
      <dgm:spPr/>
      <dgm:t>
        <a:bodyPr/>
        <a:lstStyle/>
        <a:p>
          <a:r>
            <a:rPr lang="zh-CN" altLang="en-US" dirty="0" smtClean="0"/>
            <a:t>高级文档 </a:t>
          </a:r>
          <a:r>
            <a:rPr lang="en-US" altLang="en-US" dirty="0" smtClean="0"/>
            <a:t>- </a:t>
          </a:r>
          <a:r>
            <a:rPr lang="zh-CN" altLang="en-US" dirty="0" smtClean="0"/>
            <a:t>响应式表单</a:t>
          </a:r>
          <a:endParaRPr lang="zh-CN" altLang="en-US" dirty="0"/>
        </a:p>
      </dgm:t>
    </dgm:pt>
    <dgm:pt modelId="{67714285-8C59-1845-ACBD-A7839F7263FB}" type="parTrans" cxnId="{E233A0CC-D491-284A-ABC3-46BE20A36BE5}">
      <dgm:prSet/>
      <dgm:spPr/>
      <dgm:t>
        <a:bodyPr/>
        <a:lstStyle/>
        <a:p>
          <a:endParaRPr lang="zh-CN" altLang="en-US"/>
        </a:p>
      </dgm:t>
    </dgm:pt>
    <dgm:pt modelId="{379BE22D-C390-1B4F-8E5B-7EC1E9EA66F9}" type="sibTrans" cxnId="{E233A0CC-D491-284A-ABC3-46BE20A36BE5}">
      <dgm:prSet/>
      <dgm:spPr/>
      <dgm:t>
        <a:bodyPr/>
        <a:lstStyle/>
        <a:p>
          <a:endParaRPr lang="zh-CN" altLang="en-US"/>
        </a:p>
      </dgm:t>
    </dgm:pt>
    <dgm:pt modelId="{03AD85A6-B433-A94B-ACD9-F9E3A2F8F415}">
      <dgm:prSet phldrT="[文本]"/>
      <dgm:spPr/>
      <dgm:t>
        <a:bodyPr/>
        <a:lstStyle/>
        <a:p>
          <a:r>
            <a:rPr lang="zh-CN" altLang="en-US" dirty="0" smtClean="0"/>
            <a:t>烹饪宝典 </a:t>
          </a:r>
          <a:r>
            <a:rPr lang="en-US" altLang="en-US" dirty="0" smtClean="0"/>
            <a:t>- </a:t>
          </a:r>
          <a:r>
            <a:rPr lang="zh-CN" altLang="en-US" dirty="0" smtClean="0"/>
            <a:t>表单验证</a:t>
          </a:r>
          <a:endParaRPr lang="zh-CN" altLang="en-US" dirty="0"/>
        </a:p>
      </dgm:t>
    </dgm:pt>
    <dgm:pt modelId="{AB1CA6F8-58C2-9A42-AF5E-02508A966692}" type="parTrans" cxnId="{025C7B9F-4BD7-A44B-824F-CC61295CAB9A}">
      <dgm:prSet/>
      <dgm:spPr/>
      <dgm:t>
        <a:bodyPr/>
        <a:lstStyle/>
        <a:p>
          <a:endParaRPr lang="zh-CN" altLang="en-US"/>
        </a:p>
      </dgm:t>
    </dgm:pt>
    <dgm:pt modelId="{4C392673-C3F0-F949-AF2F-2E23C60E9905}" type="sibTrans" cxnId="{025C7B9F-4BD7-A44B-824F-CC61295CAB9A}">
      <dgm:prSet/>
      <dgm:spPr/>
      <dgm:t>
        <a:bodyPr/>
        <a:lstStyle/>
        <a:p>
          <a:endParaRPr lang="zh-CN" altLang="en-US"/>
        </a:p>
      </dgm:t>
    </dgm:pt>
    <dgm:pt modelId="{65867C93-F8DC-2D41-9AD4-AC7B65F122B0}">
      <dgm:prSet phldrT="[文本]"/>
      <dgm:spPr/>
      <dgm:t>
        <a:bodyPr/>
        <a:lstStyle/>
        <a:p>
          <a:r>
            <a:rPr lang="zh-CN" altLang="en-US" dirty="0" smtClean="0"/>
            <a:t>烹饪宝典 </a:t>
          </a:r>
          <a:r>
            <a:rPr lang="en-US" altLang="en-US" dirty="0" smtClean="0"/>
            <a:t>- </a:t>
          </a:r>
          <a:r>
            <a:rPr lang="zh-CN" altLang="en-US" dirty="0" smtClean="0"/>
            <a:t>动态表单</a:t>
          </a:r>
          <a:endParaRPr lang="zh-CN" altLang="en-US" dirty="0"/>
        </a:p>
      </dgm:t>
    </dgm:pt>
    <dgm:pt modelId="{68DFC1A4-35F5-5D45-B601-8CAACA1ACB96}" type="parTrans" cxnId="{2D061388-23D9-6B41-B63B-1CAF11EB6E70}">
      <dgm:prSet/>
      <dgm:spPr/>
      <dgm:t>
        <a:bodyPr/>
        <a:lstStyle/>
        <a:p>
          <a:endParaRPr lang="zh-CN" altLang="en-US"/>
        </a:p>
      </dgm:t>
    </dgm:pt>
    <dgm:pt modelId="{5AFDD502-E50A-1643-BB15-85DF8CB9F365}" type="sibTrans" cxnId="{2D061388-23D9-6B41-B63B-1CAF11EB6E70}">
      <dgm:prSet/>
      <dgm:spPr/>
      <dgm:t>
        <a:bodyPr/>
        <a:lstStyle/>
        <a:p>
          <a:endParaRPr lang="zh-CN" altLang="en-US"/>
        </a:p>
      </dgm:t>
    </dgm:pt>
    <dgm:pt modelId="{52E858F8-B777-5B4B-A13D-35ED969BAE0F}">
      <dgm:prSet/>
      <dgm:spPr/>
      <dgm:t>
        <a:bodyPr/>
        <a:lstStyle/>
        <a:p>
          <a:r>
            <a:rPr lang="en-US" altLang="zh-CN" dirty="0" smtClean="0"/>
            <a:t>Showcase</a:t>
          </a:r>
          <a:endParaRPr lang="zh-CN" altLang="en-US" dirty="0"/>
        </a:p>
      </dgm:t>
    </dgm:pt>
    <dgm:pt modelId="{E906F9BE-4EBC-174C-B4FD-BF4187E3D5AF}" type="parTrans" cxnId="{740E49D1-2FCC-0E47-BE0B-08C73B76B80F}">
      <dgm:prSet/>
      <dgm:spPr/>
      <dgm:t>
        <a:bodyPr/>
        <a:lstStyle/>
        <a:p>
          <a:endParaRPr lang="zh-CN" altLang="en-US"/>
        </a:p>
      </dgm:t>
    </dgm:pt>
    <dgm:pt modelId="{85412687-0507-6541-886F-017B20893437}" type="sibTrans" cxnId="{740E49D1-2FCC-0E47-BE0B-08C73B76B80F}">
      <dgm:prSet/>
      <dgm:spPr/>
      <dgm:t>
        <a:bodyPr/>
        <a:lstStyle/>
        <a:p>
          <a:endParaRPr lang="zh-CN" altLang="en-US"/>
        </a:p>
      </dgm:t>
    </dgm:pt>
    <dgm:pt modelId="{73E61317-1D73-B948-9D96-F8C908561E57}">
      <dgm:prSet/>
      <dgm:spPr/>
      <dgm:t>
        <a:bodyPr/>
        <a:lstStyle/>
        <a:p>
          <a:r>
            <a:rPr lang="en-US" altLang="zh-CN" dirty="0" err="1" smtClean="0"/>
            <a:t>ui-model.com</a:t>
          </a:r>
          <a:endParaRPr lang="zh-CN" altLang="en-US" dirty="0"/>
        </a:p>
      </dgm:t>
    </dgm:pt>
    <dgm:pt modelId="{63EFBF49-3436-454C-A5D7-0AA94BCB24C4}" type="parTrans" cxnId="{4C721C01-9EE7-0343-85A9-70B43A96E14F}">
      <dgm:prSet/>
      <dgm:spPr/>
      <dgm:t>
        <a:bodyPr/>
        <a:lstStyle/>
        <a:p>
          <a:endParaRPr lang="zh-CN" altLang="en-US"/>
        </a:p>
      </dgm:t>
    </dgm:pt>
    <dgm:pt modelId="{DACC91B9-74A1-4049-A01E-9158F8E14A96}" type="sibTrans" cxnId="{4C721C01-9EE7-0343-85A9-70B43A96E14F}">
      <dgm:prSet/>
      <dgm:spPr/>
      <dgm:t>
        <a:bodyPr/>
        <a:lstStyle/>
        <a:p>
          <a:endParaRPr lang="zh-CN" altLang="en-US"/>
        </a:p>
      </dgm:t>
    </dgm:pt>
    <dgm:pt modelId="{10C9FC70-C56D-BE46-BBB3-412D3FE18D08}" type="pres">
      <dgm:prSet presAssocID="{34192F46-2EC2-924E-82C8-E4E5E0FBCC1C}" presName="linear" presStyleCnt="0">
        <dgm:presLayoutVars>
          <dgm:animLvl val="lvl"/>
          <dgm:resizeHandles val="exact"/>
        </dgm:presLayoutVars>
      </dgm:prSet>
      <dgm:spPr/>
    </dgm:pt>
    <dgm:pt modelId="{FE931ED1-0F8D-C24A-8BA5-01AFC91A4010}" type="pres">
      <dgm:prSet presAssocID="{79BCB3C5-065A-9644-8F62-48A2719B90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A4EAC9-142B-9040-9F0B-7C977E173CB0}" type="pres">
      <dgm:prSet presAssocID="{79BCB3C5-065A-9644-8F62-48A2719B9029}" presName="childText" presStyleLbl="revTx" presStyleIdx="0" presStyleCnt="2">
        <dgm:presLayoutVars>
          <dgm:bulletEnabled val="1"/>
        </dgm:presLayoutVars>
      </dgm:prSet>
      <dgm:spPr/>
    </dgm:pt>
    <dgm:pt modelId="{A3E3B980-4566-BC44-845D-0329A45C009E}" type="pres">
      <dgm:prSet presAssocID="{52E858F8-B777-5B4B-A13D-35ED969BAE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67CFAB-B0F9-8B40-ABCC-BE328A759B27}" type="pres">
      <dgm:prSet presAssocID="{52E858F8-B777-5B4B-A13D-35ED969BAE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8351E6B-B445-AE4F-A751-C45CADDF7FBD}" type="presOf" srcId="{65867C93-F8DC-2D41-9AD4-AC7B65F122B0}" destId="{D7A4EAC9-142B-9040-9F0B-7C977E173CB0}" srcOrd="0" destOrd="4" presId="urn:microsoft.com/office/officeart/2005/8/layout/vList2"/>
    <dgm:cxn modelId="{6E6D83C9-5C9E-8742-8CD9-17DC4FA2430A}" type="presOf" srcId="{52E858F8-B777-5B4B-A13D-35ED969BAE0F}" destId="{A3E3B980-4566-BC44-845D-0329A45C009E}" srcOrd="0" destOrd="0" presId="urn:microsoft.com/office/officeart/2005/8/layout/vList2"/>
    <dgm:cxn modelId="{E233A0CC-D491-284A-ABC3-46BE20A36BE5}" srcId="{79BCB3C5-065A-9644-8F62-48A2719B9029}" destId="{7F45C689-7A37-6A47-B57B-85C543334633}" srcOrd="2" destOrd="0" parTransId="{67714285-8C59-1845-ACBD-A7839F7263FB}" sibTransId="{379BE22D-C390-1B4F-8E5B-7EC1E9EA66F9}"/>
    <dgm:cxn modelId="{9AD4B7E5-CEDA-9E45-AF57-F49AAC0208BE}" srcId="{34192F46-2EC2-924E-82C8-E4E5E0FBCC1C}" destId="{79BCB3C5-065A-9644-8F62-48A2719B9029}" srcOrd="0" destOrd="0" parTransId="{1E47D6A9-ADE8-B946-BDFE-AA6830F12F00}" sibTransId="{2576E3D7-6AFA-DA4E-912E-1F28114195CD}"/>
    <dgm:cxn modelId="{D2418EC9-34D9-5449-B242-6479C0B64180}" type="presOf" srcId="{34192F46-2EC2-924E-82C8-E4E5E0FBCC1C}" destId="{10C9FC70-C56D-BE46-BBB3-412D3FE18D08}" srcOrd="0" destOrd="0" presId="urn:microsoft.com/office/officeart/2005/8/layout/vList2"/>
    <dgm:cxn modelId="{6E7E6D6A-E15D-5C46-A0CD-F8E27FF0382F}" type="presOf" srcId="{73E61317-1D73-B948-9D96-F8C908561E57}" destId="{F167CFAB-B0F9-8B40-ABCC-BE328A759B27}" srcOrd="0" destOrd="0" presId="urn:microsoft.com/office/officeart/2005/8/layout/vList2"/>
    <dgm:cxn modelId="{012494B3-A0D9-8C41-84AF-D884B3B646E3}" srcId="{79BCB3C5-065A-9644-8F62-48A2719B9029}" destId="{9DAD0CBC-92F8-3C4E-86D5-E25FB80ADB77}" srcOrd="1" destOrd="0" parTransId="{22FEB480-2342-0342-BE06-8A9CFA3D9C8E}" sibTransId="{1F128461-54D4-3448-B16E-03A82DC642F3}"/>
    <dgm:cxn modelId="{9A730E2A-7B46-7B42-937D-AD9BD15D036E}" type="presOf" srcId="{79BCB3C5-065A-9644-8F62-48A2719B9029}" destId="{FE931ED1-0F8D-C24A-8BA5-01AFC91A4010}" srcOrd="0" destOrd="0" presId="urn:microsoft.com/office/officeart/2005/8/layout/vList2"/>
    <dgm:cxn modelId="{0217115B-08F5-AA4C-94B7-9E230FB7CBC9}" type="presOf" srcId="{CCE3BC97-78AD-7F40-80B0-7B14269DE6C7}" destId="{D7A4EAC9-142B-9040-9F0B-7C977E173CB0}" srcOrd="0" destOrd="0" presId="urn:microsoft.com/office/officeart/2005/8/layout/vList2"/>
    <dgm:cxn modelId="{40A98B30-0593-FD4D-8544-4108A9785DF0}" type="presOf" srcId="{03AD85A6-B433-A94B-ACD9-F9E3A2F8F415}" destId="{D7A4EAC9-142B-9040-9F0B-7C977E173CB0}" srcOrd="0" destOrd="3" presId="urn:microsoft.com/office/officeart/2005/8/layout/vList2"/>
    <dgm:cxn modelId="{2D061388-23D9-6B41-B63B-1CAF11EB6E70}" srcId="{79BCB3C5-065A-9644-8F62-48A2719B9029}" destId="{65867C93-F8DC-2D41-9AD4-AC7B65F122B0}" srcOrd="4" destOrd="0" parTransId="{68DFC1A4-35F5-5D45-B601-8CAACA1ACB96}" sibTransId="{5AFDD502-E50A-1643-BB15-85DF8CB9F365}"/>
    <dgm:cxn modelId="{740E49D1-2FCC-0E47-BE0B-08C73B76B80F}" srcId="{34192F46-2EC2-924E-82C8-E4E5E0FBCC1C}" destId="{52E858F8-B777-5B4B-A13D-35ED969BAE0F}" srcOrd="1" destOrd="0" parTransId="{E906F9BE-4EBC-174C-B4FD-BF4187E3D5AF}" sibTransId="{85412687-0507-6541-886F-017B20893437}"/>
    <dgm:cxn modelId="{A073010C-41CB-E14D-B050-1ECDBA895B17}" type="presOf" srcId="{7F45C689-7A37-6A47-B57B-85C543334633}" destId="{D7A4EAC9-142B-9040-9F0B-7C977E173CB0}" srcOrd="0" destOrd="2" presId="urn:microsoft.com/office/officeart/2005/8/layout/vList2"/>
    <dgm:cxn modelId="{AEC27FD8-77E7-0144-855A-0B37078C87DD}" type="presOf" srcId="{9DAD0CBC-92F8-3C4E-86D5-E25FB80ADB77}" destId="{D7A4EAC9-142B-9040-9F0B-7C977E173CB0}" srcOrd="0" destOrd="1" presId="urn:microsoft.com/office/officeart/2005/8/layout/vList2"/>
    <dgm:cxn modelId="{615BFDCE-BB26-A246-8F31-CA113B861105}" srcId="{79BCB3C5-065A-9644-8F62-48A2719B9029}" destId="{CCE3BC97-78AD-7F40-80B0-7B14269DE6C7}" srcOrd="0" destOrd="0" parTransId="{5BB42F6F-5257-8C40-8A5C-3028C0D4242A}" sibTransId="{F1DC59E5-7329-9842-8C3F-0059363745A7}"/>
    <dgm:cxn modelId="{4C721C01-9EE7-0343-85A9-70B43A96E14F}" srcId="{52E858F8-B777-5B4B-A13D-35ED969BAE0F}" destId="{73E61317-1D73-B948-9D96-F8C908561E57}" srcOrd="0" destOrd="0" parTransId="{63EFBF49-3436-454C-A5D7-0AA94BCB24C4}" sibTransId="{DACC91B9-74A1-4049-A01E-9158F8E14A96}"/>
    <dgm:cxn modelId="{025C7B9F-4BD7-A44B-824F-CC61295CAB9A}" srcId="{79BCB3C5-065A-9644-8F62-48A2719B9029}" destId="{03AD85A6-B433-A94B-ACD9-F9E3A2F8F415}" srcOrd="3" destOrd="0" parTransId="{AB1CA6F8-58C2-9A42-AF5E-02508A966692}" sibTransId="{4C392673-C3F0-F949-AF2F-2E23C60E9905}"/>
    <dgm:cxn modelId="{FBBE77E3-63E4-8D4F-99C8-DEDD0E5BEA97}" type="presParOf" srcId="{10C9FC70-C56D-BE46-BBB3-412D3FE18D08}" destId="{FE931ED1-0F8D-C24A-8BA5-01AFC91A4010}" srcOrd="0" destOrd="0" presId="urn:microsoft.com/office/officeart/2005/8/layout/vList2"/>
    <dgm:cxn modelId="{3AC24731-EA9C-2543-AC74-0E1703E56691}" type="presParOf" srcId="{10C9FC70-C56D-BE46-BBB3-412D3FE18D08}" destId="{D7A4EAC9-142B-9040-9F0B-7C977E173CB0}" srcOrd="1" destOrd="0" presId="urn:microsoft.com/office/officeart/2005/8/layout/vList2"/>
    <dgm:cxn modelId="{C7166AFE-CC06-2E4D-B325-8ADC130711E8}" type="presParOf" srcId="{10C9FC70-C56D-BE46-BBB3-412D3FE18D08}" destId="{A3E3B980-4566-BC44-845D-0329A45C009E}" srcOrd="2" destOrd="0" presId="urn:microsoft.com/office/officeart/2005/8/layout/vList2"/>
    <dgm:cxn modelId="{9DE4FF74-8FA7-C74D-84CB-AFD458D71712}" type="presParOf" srcId="{10C9FC70-C56D-BE46-BBB3-412D3FE18D08}" destId="{F167CFAB-B0F9-8B40-ABCC-BE328A759B2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57E76-927A-A14E-83DE-E178734D4925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FE7AC7D-14C4-5846-AA42-F06D363DF143}">
      <dgm:prSet phldrT="[文本]"/>
      <dgm:spPr/>
      <dgm:t>
        <a:bodyPr/>
        <a:lstStyle/>
        <a:p>
          <a:r>
            <a:rPr lang="zh-CN" altLang="en-US" dirty="0" smtClean="0"/>
            <a:t>调查：表单 </a:t>
          </a:r>
          <a:r>
            <a:rPr lang="en-US" altLang="zh-CN" dirty="0" smtClean="0"/>
            <a:t>Effort</a:t>
          </a:r>
          <a:r>
            <a:rPr lang="zh-CN" altLang="en-US" dirty="0" smtClean="0"/>
            <a:t> 所占的比例</a:t>
          </a:r>
          <a:endParaRPr lang="zh-CN" altLang="en-US" dirty="0"/>
        </a:p>
      </dgm:t>
    </dgm:pt>
    <dgm:pt modelId="{361E0759-E014-6C4D-BBEF-0322A8E1E2FB}" type="parTrans" cxnId="{4C9D7C78-C8C4-D041-9375-01E4E3580217}">
      <dgm:prSet/>
      <dgm:spPr/>
      <dgm:t>
        <a:bodyPr/>
        <a:lstStyle/>
        <a:p>
          <a:endParaRPr lang="zh-CN" altLang="en-US"/>
        </a:p>
      </dgm:t>
    </dgm:pt>
    <dgm:pt modelId="{BA077ED4-4DE9-0C4D-8D50-07A4CD9CBFFA}" type="sibTrans" cxnId="{4C9D7C78-C8C4-D041-9375-01E4E3580217}">
      <dgm:prSet/>
      <dgm:spPr/>
      <dgm:t>
        <a:bodyPr/>
        <a:lstStyle/>
        <a:p>
          <a:endParaRPr lang="zh-CN" altLang="en-US"/>
        </a:p>
      </dgm:t>
    </dgm:pt>
    <dgm:pt modelId="{7F050CB6-31D4-5B4D-AF3E-38FBA2E4F653}">
      <dgm:prSet phldrT="[文本]"/>
      <dgm:spPr/>
      <dgm:t>
        <a:bodyPr/>
        <a:lstStyle/>
        <a:p>
          <a:r>
            <a:rPr lang="zh-CN" altLang="en-US" dirty="0" smtClean="0"/>
            <a:t>平均</a:t>
          </a:r>
          <a:r>
            <a:rPr lang="en-US" altLang="zh-CN" dirty="0" smtClean="0"/>
            <a:t>35%</a:t>
          </a:r>
          <a:endParaRPr lang="zh-CN" altLang="en-US" dirty="0"/>
        </a:p>
      </dgm:t>
    </dgm:pt>
    <dgm:pt modelId="{BC3DC6B0-A097-6A43-967D-E4B93583C385}" type="parTrans" cxnId="{4E1114C1-8D94-CF46-9C18-119E17D5125D}">
      <dgm:prSet/>
      <dgm:spPr/>
      <dgm:t>
        <a:bodyPr/>
        <a:lstStyle/>
        <a:p>
          <a:endParaRPr lang="zh-CN" altLang="en-US"/>
        </a:p>
      </dgm:t>
    </dgm:pt>
    <dgm:pt modelId="{6122B410-BA2C-1444-92AC-92CBBC1F55DC}" type="sibTrans" cxnId="{4E1114C1-8D94-CF46-9C18-119E17D5125D}">
      <dgm:prSet/>
      <dgm:spPr/>
      <dgm:t>
        <a:bodyPr/>
        <a:lstStyle/>
        <a:p>
          <a:endParaRPr lang="zh-CN" altLang="en-US"/>
        </a:p>
      </dgm:t>
    </dgm:pt>
    <dgm:pt modelId="{E5C59F3B-A695-B74C-8894-B1FC4A72C2F8}">
      <dgm:prSet phldrT="[文本]"/>
      <dgm:spPr/>
      <dgm:t>
        <a:bodyPr/>
        <a:lstStyle/>
        <a:p>
          <a:r>
            <a:rPr lang="zh-CN" altLang="en-US" dirty="0" smtClean="0"/>
            <a:t>表单的重要性</a:t>
          </a:r>
          <a:endParaRPr lang="zh-CN" altLang="en-US" dirty="0"/>
        </a:p>
      </dgm:t>
    </dgm:pt>
    <dgm:pt modelId="{0925EDB5-B23E-E74D-895F-EC678A86B1EB}" type="parTrans" cxnId="{BA70169E-D017-6E47-935E-64A2424E4EDA}">
      <dgm:prSet/>
      <dgm:spPr/>
      <dgm:t>
        <a:bodyPr/>
        <a:lstStyle/>
        <a:p>
          <a:endParaRPr lang="zh-CN" altLang="en-US"/>
        </a:p>
      </dgm:t>
    </dgm:pt>
    <dgm:pt modelId="{8DE75E70-B2A2-3949-97AF-D567D8E73FA1}" type="sibTrans" cxnId="{BA70169E-D017-6E47-935E-64A2424E4EDA}">
      <dgm:prSet/>
      <dgm:spPr/>
      <dgm:t>
        <a:bodyPr/>
        <a:lstStyle/>
        <a:p>
          <a:endParaRPr lang="zh-CN" altLang="en-US"/>
        </a:p>
      </dgm:t>
    </dgm:pt>
    <dgm:pt modelId="{BB07327B-8936-C940-A4E9-1FE7CDD8063B}">
      <dgm:prSet phldrT="[文本]"/>
      <dgm:spPr/>
      <dgm:t>
        <a:bodyPr/>
        <a:lstStyle/>
        <a:p>
          <a:r>
            <a:rPr lang="zh-CN" altLang="en-US" dirty="0" smtClean="0"/>
            <a:t>商业应用中到处都是表单</a:t>
          </a:r>
          <a:endParaRPr lang="zh-CN" altLang="en-US" dirty="0"/>
        </a:p>
      </dgm:t>
    </dgm:pt>
    <dgm:pt modelId="{393A2168-7CDF-E44E-B68A-69391934530D}" type="parTrans" cxnId="{06806C97-DB12-E947-BB1A-1A5EE1B769EA}">
      <dgm:prSet/>
      <dgm:spPr/>
      <dgm:t>
        <a:bodyPr/>
        <a:lstStyle/>
        <a:p>
          <a:endParaRPr lang="zh-CN" altLang="en-US"/>
        </a:p>
      </dgm:t>
    </dgm:pt>
    <dgm:pt modelId="{AECBBE1C-AACB-6048-BE38-3704AB9E1733}" type="sibTrans" cxnId="{06806C97-DB12-E947-BB1A-1A5EE1B769EA}">
      <dgm:prSet/>
      <dgm:spPr/>
      <dgm:t>
        <a:bodyPr/>
        <a:lstStyle/>
        <a:p>
          <a:endParaRPr lang="zh-CN" altLang="en-US"/>
        </a:p>
      </dgm:t>
    </dgm:pt>
    <dgm:pt modelId="{C17EEF4E-4686-D941-B0DC-1C38184136DA}">
      <dgm:prSet phldrT="[文本]"/>
      <dgm:spPr/>
      <dgm:t>
        <a:bodyPr/>
        <a:lstStyle/>
        <a:p>
          <a:r>
            <a:rPr lang="zh-CN" altLang="en-US" dirty="0" smtClean="0"/>
            <a:t>最高</a:t>
          </a:r>
          <a:r>
            <a:rPr lang="en-US" altLang="zh-CN" dirty="0" smtClean="0"/>
            <a:t>90%</a:t>
          </a:r>
          <a:endParaRPr lang="zh-CN" altLang="en-US" dirty="0"/>
        </a:p>
      </dgm:t>
    </dgm:pt>
    <dgm:pt modelId="{4AB5C0B9-4559-8F4C-B366-ED4F67CDC7EC}" type="parTrans" cxnId="{5B3DD00F-3021-874F-A6D2-C220F04FE403}">
      <dgm:prSet/>
      <dgm:spPr/>
      <dgm:t>
        <a:bodyPr/>
        <a:lstStyle/>
        <a:p>
          <a:endParaRPr lang="zh-CN" altLang="en-US"/>
        </a:p>
      </dgm:t>
    </dgm:pt>
    <dgm:pt modelId="{761E6EF8-3B67-B846-A297-3EBFFD78B9F1}" type="sibTrans" cxnId="{5B3DD00F-3021-874F-A6D2-C220F04FE403}">
      <dgm:prSet/>
      <dgm:spPr/>
      <dgm:t>
        <a:bodyPr/>
        <a:lstStyle/>
        <a:p>
          <a:endParaRPr lang="zh-CN" altLang="en-US"/>
        </a:p>
      </dgm:t>
    </dgm:pt>
    <dgm:pt modelId="{EE1F75E2-6A6F-0140-9DA0-A866F8FB393C}">
      <dgm:prSet phldrT="[文本]"/>
      <dgm:spPr/>
      <dgm:t>
        <a:bodyPr/>
        <a:lstStyle/>
        <a:p>
          <a:r>
            <a:rPr lang="zh-CN" altLang="en-US" dirty="0" smtClean="0"/>
            <a:t>表单的友好性直接影响用户评价</a:t>
          </a:r>
          <a:endParaRPr lang="zh-CN" altLang="en-US" dirty="0"/>
        </a:p>
      </dgm:t>
    </dgm:pt>
    <dgm:pt modelId="{4B3C8E67-333A-834E-B229-C0540F0269BB}" type="parTrans" cxnId="{5B34A1EB-9F77-5846-B43A-E50590AB74FD}">
      <dgm:prSet/>
      <dgm:spPr/>
      <dgm:t>
        <a:bodyPr/>
        <a:lstStyle/>
        <a:p>
          <a:endParaRPr lang="zh-CN" altLang="en-US"/>
        </a:p>
      </dgm:t>
    </dgm:pt>
    <dgm:pt modelId="{3D3642D2-B863-2340-BCBE-33D18A7EA654}" type="sibTrans" cxnId="{5B34A1EB-9F77-5846-B43A-E50590AB74FD}">
      <dgm:prSet/>
      <dgm:spPr/>
      <dgm:t>
        <a:bodyPr/>
        <a:lstStyle/>
        <a:p>
          <a:endParaRPr lang="zh-CN" altLang="en-US"/>
        </a:p>
      </dgm:t>
    </dgm:pt>
    <dgm:pt modelId="{1F35CDC0-394B-3141-83E5-FBD28ACD05B4}" type="pres">
      <dgm:prSet presAssocID="{F5C57E76-927A-A14E-83DE-E178734D4925}" presName="linear" presStyleCnt="0">
        <dgm:presLayoutVars>
          <dgm:animLvl val="lvl"/>
          <dgm:resizeHandles val="exact"/>
        </dgm:presLayoutVars>
      </dgm:prSet>
      <dgm:spPr/>
    </dgm:pt>
    <dgm:pt modelId="{AFDA79FF-8FBF-394C-80C0-4A478F9734D6}" type="pres">
      <dgm:prSet presAssocID="{E5C59F3B-A695-B74C-8894-B1FC4A72C2F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9B587-21A0-C545-B3B8-6FCCA935ED74}" type="pres">
      <dgm:prSet presAssocID="{E5C59F3B-A695-B74C-8894-B1FC4A72C2F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0FCF7B-8143-CF45-AE9B-0FB13A2CC1B9}" type="pres">
      <dgm:prSet presAssocID="{BFE7AC7D-14C4-5846-AA42-F06D363DF1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24B7ED-EAB5-074D-865F-D3E02BB16F48}" type="pres">
      <dgm:prSet presAssocID="{BFE7AC7D-14C4-5846-AA42-F06D363DF1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9D7C78-C8C4-D041-9375-01E4E3580217}" srcId="{F5C57E76-927A-A14E-83DE-E178734D4925}" destId="{BFE7AC7D-14C4-5846-AA42-F06D363DF143}" srcOrd="1" destOrd="0" parTransId="{361E0759-E014-6C4D-BBEF-0322A8E1E2FB}" sibTransId="{BA077ED4-4DE9-0C4D-8D50-07A4CD9CBFFA}"/>
    <dgm:cxn modelId="{535985F1-3308-444C-A375-F4D97E371D7A}" type="presOf" srcId="{E5C59F3B-A695-B74C-8894-B1FC4A72C2F8}" destId="{AFDA79FF-8FBF-394C-80C0-4A478F9734D6}" srcOrd="0" destOrd="0" presId="urn:microsoft.com/office/officeart/2005/8/layout/vList2"/>
    <dgm:cxn modelId="{5A61471E-7922-9F4B-B8B0-9E1DF1B1DFC2}" type="presOf" srcId="{F5C57E76-927A-A14E-83DE-E178734D4925}" destId="{1F35CDC0-394B-3141-83E5-FBD28ACD05B4}" srcOrd="0" destOrd="0" presId="urn:microsoft.com/office/officeart/2005/8/layout/vList2"/>
    <dgm:cxn modelId="{D87E2B3E-6D7D-E448-BAB3-0F5607380CA9}" type="presOf" srcId="{BFE7AC7D-14C4-5846-AA42-F06D363DF143}" destId="{930FCF7B-8143-CF45-AE9B-0FB13A2CC1B9}" srcOrd="0" destOrd="0" presId="urn:microsoft.com/office/officeart/2005/8/layout/vList2"/>
    <dgm:cxn modelId="{E8BCCB12-29CF-D345-B6BE-B4F97DA7E52C}" type="presOf" srcId="{BB07327B-8936-C940-A4E9-1FE7CDD8063B}" destId="{4AB9B587-21A0-C545-B3B8-6FCCA935ED74}" srcOrd="0" destOrd="0" presId="urn:microsoft.com/office/officeart/2005/8/layout/vList2"/>
    <dgm:cxn modelId="{4E1114C1-8D94-CF46-9C18-119E17D5125D}" srcId="{BFE7AC7D-14C4-5846-AA42-F06D363DF143}" destId="{7F050CB6-31D4-5B4D-AF3E-38FBA2E4F653}" srcOrd="1" destOrd="0" parTransId="{BC3DC6B0-A097-6A43-967D-E4B93583C385}" sibTransId="{6122B410-BA2C-1444-92AC-92CBBC1F55DC}"/>
    <dgm:cxn modelId="{5B34A1EB-9F77-5846-B43A-E50590AB74FD}" srcId="{E5C59F3B-A695-B74C-8894-B1FC4A72C2F8}" destId="{EE1F75E2-6A6F-0140-9DA0-A866F8FB393C}" srcOrd="1" destOrd="0" parTransId="{4B3C8E67-333A-834E-B229-C0540F0269BB}" sibTransId="{3D3642D2-B863-2340-BCBE-33D18A7EA654}"/>
    <dgm:cxn modelId="{5B3DD00F-3021-874F-A6D2-C220F04FE403}" srcId="{BFE7AC7D-14C4-5846-AA42-F06D363DF143}" destId="{C17EEF4E-4686-D941-B0DC-1C38184136DA}" srcOrd="0" destOrd="0" parTransId="{4AB5C0B9-4559-8F4C-B366-ED4F67CDC7EC}" sibTransId="{761E6EF8-3B67-B846-A297-3EBFFD78B9F1}"/>
    <dgm:cxn modelId="{297A3444-8279-4645-B401-95195E53B7DA}" type="presOf" srcId="{7F050CB6-31D4-5B4D-AF3E-38FBA2E4F653}" destId="{7C24B7ED-EAB5-074D-865F-D3E02BB16F48}" srcOrd="0" destOrd="1" presId="urn:microsoft.com/office/officeart/2005/8/layout/vList2"/>
    <dgm:cxn modelId="{06806C97-DB12-E947-BB1A-1A5EE1B769EA}" srcId="{E5C59F3B-A695-B74C-8894-B1FC4A72C2F8}" destId="{BB07327B-8936-C940-A4E9-1FE7CDD8063B}" srcOrd="0" destOrd="0" parTransId="{393A2168-7CDF-E44E-B68A-69391934530D}" sibTransId="{AECBBE1C-AACB-6048-BE38-3704AB9E1733}"/>
    <dgm:cxn modelId="{5DAE61E4-FB19-5A43-912C-05BC7A69B0E1}" type="presOf" srcId="{C17EEF4E-4686-D941-B0DC-1C38184136DA}" destId="{7C24B7ED-EAB5-074D-865F-D3E02BB16F48}" srcOrd="0" destOrd="0" presId="urn:microsoft.com/office/officeart/2005/8/layout/vList2"/>
    <dgm:cxn modelId="{BA70169E-D017-6E47-935E-64A2424E4EDA}" srcId="{F5C57E76-927A-A14E-83DE-E178734D4925}" destId="{E5C59F3B-A695-B74C-8894-B1FC4A72C2F8}" srcOrd="0" destOrd="0" parTransId="{0925EDB5-B23E-E74D-895F-EC678A86B1EB}" sibTransId="{8DE75E70-B2A2-3949-97AF-D567D8E73FA1}"/>
    <dgm:cxn modelId="{8B342147-CAD4-1249-AA96-706AB10D4D7C}" type="presOf" srcId="{EE1F75E2-6A6F-0140-9DA0-A866F8FB393C}" destId="{4AB9B587-21A0-C545-B3B8-6FCCA935ED74}" srcOrd="0" destOrd="1" presId="urn:microsoft.com/office/officeart/2005/8/layout/vList2"/>
    <dgm:cxn modelId="{D4C85237-2386-5345-A0CD-025C901EB86E}" type="presParOf" srcId="{1F35CDC0-394B-3141-83E5-FBD28ACD05B4}" destId="{AFDA79FF-8FBF-394C-80C0-4A478F9734D6}" srcOrd="0" destOrd="0" presId="urn:microsoft.com/office/officeart/2005/8/layout/vList2"/>
    <dgm:cxn modelId="{B0AA7D6E-8307-2E44-A0EB-C18078651BCF}" type="presParOf" srcId="{1F35CDC0-394B-3141-83E5-FBD28ACD05B4}" destId="{4AB9B587-21A0-C545-B3B8-6FCCA935ED74}" srcOrd="1" destOrd="0" presId="urn:microsoft.com/office/officeart/2005/8/layout/vList2"/>
    <dgm:cxn modelId="{5FCCE9A3-2221-4944-AB0D-415B7759A994}" type="presParOf" srcId="{1F35CDC0-394B-3141-83E5-FBD28ACD05B4}" destId="{930FCF7B-8143-CF45-AE9B-0FB13A2CC1B9}" srcOrd="2" destOrd="0" presId="urn:microsoft.com/office/officeart/2005/8/layout/vList2"/>
    <dgm:cxn modelId="{8D721FA9-E535-0448-8F59-A857BF9767B4}" type="presParOf" srcId="{1F35CDC0-394B-3141-83E5-FBD28ACD05B4}" destId="{7C24B7ED-EAB5-074D-865F-D3E02BB16F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F9396-FB0B-404F-986B-A0543BAB28D4}" type="doc">
      <dgm:prSet loTypeId="urn:microsoft.com/office/officeart/2008/layout/Lin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0397B50-97DA-5B4B-9190-52452328445D}">
      <dgm:prSet phldrT="[文本]"/>
      <dgm:spPr/>
      <dgm:t>
        <a:bodyPr/>
        <a:lstStyle/>
        <a:p>
          <a:r>
            <a:rPr lang="zh-CN" altLang="en-US" dirty="0" smtClean="0"/>
            <a:t>验证规则</a:t>
          </a:r>
          <a:endParaRPr lang="zh-CN" altLang="en-US" dirty="0"/>
        </a:p>
      </dgm:t>
    </dgm:pt>
    <dgm:pt modelId="{F90B9501-EA27-8240-BC11-78F9549C9C84}" type="parTrans" cxnId="{ED349610-231D-1849-94CE-87D9F0CD042C}">
      <dgm:prSet/>
      <dgm:spPr/>
      <dgm:t>
        <a:bodyPr/>
        <a:lstStyle/>
        <a:p>
          <a:endParaRPr lang="zh-CN" altLang="en-US"/>
        </a:p>
      </dgm:t>
    </dgm:pt>
    <dgm:pt modelId="{91EA6600-5CF5-CC4E-8328-A7A242B3E35B}" type="sibTrans" cxnId="{ED349610-231D-1849-94CE-87D9F0CD042C}">
      <dgm:prSet/>
      <dgm:spPr/>
      <dgm:t>
        <a:bodyPr/>
        <a:lstStyle/>
        <a:p>
          <a:endParaRPr lang="zh-CN" altLang="en-US"/>
        </a:p>
      </dgm:t>
    </dgm:pt>
    <dgm:pt modelId="{159C3278-68C1-3949-944C-22A0FC8886D3}">
      <dgm:prSet phldrT="[文本]"/>
      <dgm:spPr/>
      <dgm:t>
        <a:bodyPr/>
        <a:lstStyle/>
        <a:p>
          <a:r>
            <a:rPr lang="zh-CN" altLang="en-US" dirty="0" smtClean="0"/>
            <a:t>错误处理</a:t>
          </a:r>
          <a:endParaRPr lang="zh-CN" altLang="en-US" dirty="0"/>
        </a:p>
      </dgm:t>
    </dgm:pt>
    <dgm:pt modelId="{C954299D-4233-BE49-9CCC-877A08590CCE}" type="parTrans" cxnId="{D7BEA560-0EF7-7541-A963-363D850A2CBA}">
      <dgm:prSet/>
      <dgm:spPr/>
      <dgm:t>
        <a:bodyPr/>
        <a:lstStyle/>
        <a:p>
          <a:endParaRPr lang="zh-CN" altLang="en-US"/>
        </a:p>
      </dgm:t>
    </dgm:pt>
    <dgm:pt modelId="{4AF9A9E5-C556-BA49-921D-A070216284B9}" type="sibTrans" cxnId="{D7BEA560-0EF7-7541-A963-363D850A2CBA}">
      <dgm:prSet/>
      <dgm:spPr/>
      <dgm:t>
        <a:bodyPr/>
        <a:lstStyle/>
        <a:p>
          <a:endParaRPr lang="zh-CN" altLang="en-US"/>
        </a:p>
      </dgm:t>
    </dgm:pt>
    <dgm:pt modelId="{BFA0FB36-99BE-9F45-91C2-590E0E3CC03D}">
      <dgm:prSet phldrT="[文本]"/>
      <dgm:spPr/>
      <dgm:t>
        <a:bodyPr/>
        <a:lstStyle/>
        <a:p>
          <a:r>
            <a:rPr lang="zh-CN" altLang="en-US" dirty="0" smtClean="0"/>
            <a:t>界面定制</a:t>
          </a:r>
          <a:endParaRPr lang="zh-CN" altLang="en-US" dirty="0"/>
        </a:p>
      </dgm:t>
    </dgm:pt>
    <dgm:pt modelId="{32AEA19B-5A12-564C-B225-152553D5E36C}" type="parTrans" cxnId="{4891C40F-0349-894B-85C6-B0702EDB99B1}">
      <dgm:prSet/>
      <dgm:spPr/>
      <dgm:t>
        <a:bodyPr/>
        <a:lstStyle/>
        <a:p>
          <a:endParaRPr lang="zh-CN" altLang="en-US"/>
        </a:p>
      </dgm:t>
    </dgm:pt>
    <dgm:pt modelId="{6FEEE58D-E3E5-0E42-ACF0-BB6125AAA851}" type="sibTrans" cxnId="{4891C40F-0349-894B-85C6-B0702EDB99B1}">
      <dgm:prSet/>
      <dgm:spPr/>
      <dgm:t>
        <a:bodyPr/>
        <a:lstStyle/>
        <a:p>
          <a:endParaRPr lang="zh-CN" altLang="en-US"/>
        </a:p>
      </dgm:t>
    </dgm:pt>
    <dgm:pt modelId="{C72435A4-442D-8145-99FC-93D55B60C1F6}">
      <dgm:prSet phldrT="[文本]"/>
      <dgm:spPr/>
      <dgm:t>
        <a:bodyPr/>
        <a:lstStyle/>
        <a:p>
          <a:r>
            <a:rPr lang="zh-CN" altLang="en-US" dirty="0" smtClean="0"/>
            <a:t>数据同步</a:t>
          </a:r>
          <a:endParaRPr lang="zh-CN" altLang="en-US" dirty="0"/>
        </a:p>
      </dgm:t>
    </dgm:pt>
    <dgm:pt modelId="{12F4E68A-FC2D-BD4C-BDCD-7F798513687D}" type="parTrans" cxnId="{EF634A5E-B778-3A4B-AC91-DAFE5058AA8B}">
      <dgm:prSet/>
      <dgm:spPr/>
      <dgm:t>
        <a:bodyPr/>
        <a:lstStyle/>
        <a:p>
          <a:endParaRPr lang="zh-CN" altLang="en-US"/>
        </a:p>
      </dgm:t>
    </dgm:pt>
    <dgm:pt modelId="{01AC16C4-A9C4-584A-BC45-EED434610BA1}" type="sibTrans" cxnId="{EF634A5E-B778-3A4B-AC91-DAFE5058AA8B}">
      <dgm:prSet/>
      <dgm:spPr/>
      <dgm:t>
        <a:bodyPr/>
        <a:lstStyle/>
        <a:p>
          <a:endParaRPr lang="zh-CN" altLang="en-US"/>
        </a:p>
      </dgm:t>
    </dgm:pt>
    <dgm:pt modelId="{51F2CCD5-0442-9E46-A5BB-BA530782C5DC}">
      <dgm:prSet phldrT="[文本]"/>
      <dgm:spPr/>
      <dgm:t>
        <a:bodyPr/>
        <a:lstStyle/>
        <a:p>
          <a:r>
            <a:rPr lang="zh-CN" altLang="en-US" dirty="0" smtClean="0"/>
            <a:t>状态判断</a:t>
          </a:r>
          <a:endParaRPr lang="zh-CN" altLang="en-US" dirty="0"/>
        </a:p>
      </dgm:t>
    </dgm:pt>
    <dgm:pt modelId="{A1844749-CAA0-174E-8D4F-DFBB34AA9163}" type="parTrans" cxnId="{D3C3C217-C591-5444-80F0-22548D9917AF}">
      <dgm:prSet/>
      <dgm:spPr/>
      <dgm:t>
        <a:bodyPr/>
        <a:lstStyle/>
        <a:p>
          <a:endParaRPr lang="zh-CN" altLang="en-US"/>
        </a:p>
      </dgm:t>
    </dgm:pt>
    <dgm:pt modelId="{AD72FE38-C649-6C42-99AD-BDD7E319F98C}" type="sibTrans" cxnId="{D3C3C217-C591-5444-80F0-22548D9917AF}">
      <dgm:prSet/>
      <dgm:spPr/>
      <dgm:t>
        <a:bodyPr/>
        <a:lstStyle/>
        <a:p>
          <a:endParaRPr lang="zh-CN" altLang="en-US"/>
        </a:p>
      </dgm:t>
    </dgm:pt>
    <dgm:pt modelId="{A70003DD-71F9-4D41-90A7-D05E6BA97537}">
      <dgm:prSet phldrT="[文本]"/>
      <dgm:spPr/>
      <dgm:t>
        <a:bodyPr/>
        <a:lstStyle/>
        <a:p>
          <a:r>
            <a:rPr lang="zh-CN" altLang="en-US" dirty="0" smtClean="0"/>
            <a:t>让数据和</a:t>
          </a:r>
          <a:r>
            <a:rPr lang="en-US" altLang="zh-CN" dirty="0" smtClean="0"/>
            <a:t>UI</a:t>
          </a:r>
          <a:r>
            <a:rPr lang="zh-CN" altLang="en-US" dirty="0" smtClean="0"/>
            <a:t>建立双向同步</a:t>
          </a:r>
          <a:endParaRPr lang="zh-CN" altLang="en-US" dirty="0"/>
        </a:p>
      </dgm:t>
    </dgm:pt>
    <dgm:pt modelId="{385842CD-06A0-FB4A-B597-FB37E2CEC022}" type="parTrans" cxnId="{72F78EA2-5154-C44C-9C8D-FF8B1CE4A994}">
      <dgm:prSet/>
      <dgm:spPr/>
      <dgm:t>
        <a:bodyPr/>
        <a:lstStyle/>
        <a:p>
          <a:endParaRPr lang="zh-CN" altLang="en-US"/>
        </a:p>
      </dgm:t>
    </dgm:pt>
    <dgm:pt modelId="{468B688F-40B6-C047-A6BB-41909BE29816}" type="sibTrans" cxnId="{72F78EA2-5154-C44C-9C8D-FF8B1CE4A994}">
      <dgm:prSet/>
      <dgm:spPr/>
      <dgm:t>
        <a:bodyPr/>
        <a:lstStyle/>
        <a:p>
          <a:endParaRPr lang="zh-CN" altLang="en-US"/>
        </a:p>
      </dgm:t>
    </dgm:pt>
    <dgm:pt modelId="{3AB911AB-4491-CC43-87F6-E430E4CD99B0}">
      <dgm:prSet phldrT="[文本]"/>
      <dgm:spPr/>
      <dgm:t>
        <a:bodyPr/>
        <a:lstStyle/>
        <a:p>
          <a:r>
            <a:rPr lang="zh-CN" altLang="en-US" dirty="0" smtClean="0"/>
            <a:t>什么样的数据是有效的？</a:t>
          </a:r>
          <a:endParaRPr lang="zh-CN" altLang="en-US" dirty="0"/>
        </a:p>
      </dgm:t>
    </dgm:pt>
    <dgm:pt modelId="{F66BB6EB-01FD-E740-87E4-1E222288CC40}" type="parTrans" cxnId="{C6D2337E-331D-C244-B41E-690D9C3F188A}">
      <dgm:prSet/>
      <dgm:spPr/>
      <dgm:t>
        <a:bodyPr/>
        <a:lstStyle/>
        <a:p>
          <a:endParaRPr lang="zh-CN" altLang="en-US"/>
        </a:p>
      </dgm:t>
    </dgm:pt>
    <dgm:pt modelId="{84F99767-4F3C-0E46-BADE-B168AF3CA75B}" type="sibTrans" cxnId="{C6D2337E-331D-C244-B41E-690D9C3F188A}">
      <dgm:prSet/>
      <dgm:spPr/>
      <dgm:t>
        <a:bodyPr/>
        <a:lstStyle/>
        <a:p>
          <a:endParaRPr lang="zh-CN" altLang="en-US"/>
        </a:p>
      </dgm:t>
    </dgm:pt>
    <dgm:pt modelId="{844849CE-1E44-914B-97DA-DA1D3FA42258}">
      <dgm:prSet phldrT="[文本]"/>
      <dgm:spPr/>
      <dgm:t>
        <a:bodyPr/>
        <a:lstStyle/>
        <a:p>
          <a:r>
            <a:rPr lang="zh-CN" altLang="en-US" dirty="0" smtClean="0"/>
            <a:t>如何格式化错误信息？</a:t>
          </a:r>
          <a:endParaRPr lang="zh-CN" altLang="en-US" dirty="0"/>
        </a:p>
      </dgm:t>
    </dgm:pt>
    <dgm:pt modelId="{74D87DF8-12DF-0F4E-8681-22B86DE75AD7}" type="parTrans" cxnId="{A614EC17-40DD-B643-9213-9BD645155831}">
      <dgm:prSet/>
      <dgm:spPr/>
      <dgm:t>
        <a:bodyPr/>
        <a:lstStyle/>
        <a:p>
          <a:endParaRPr lang="zh-CN" altLang="en-US"/>
        </a:p>
      </dgm:t>
    </dgm:pt>
    <dgm:pt modelId="{CA6AFC16-BED9-4243-9353-8AAE269323AD}" type="sibTrans" cxnId="{A614EC17-40DD-B643-9213-9BD645155831}">
      <dgm:prSet/>
      <dgm:spPr/>
      <dgm:t>
        <a:bodyPr/>
        <a:lstStyle/>
        <a:p>
          <a:endParaRPr lang="zh-CN" altLang="en-US"/>
        </a:p>
      </dgm:t>
    </dgm:pt>
    <dgm:pt modelId="{1899242F-A2F2-A640-99C0-EF3A8C9FF3EB}">
      <dgm:prSet phldrT="[文本]"/>
      <dgm:spPr/>
      <dgm:t>
        <a:bodyPr/>
        <a:lstStyle/>
        <a:p>
          <a:r>
            <a:rPr lang="zh-CN" altLang="en-US" dirty="0" smtClean="0"/>
            <a:t>如何提供各种状态？</a:t>
          </a:r>
          <a:endParaRPr lang="zh-CN" altLang="en-US" dirty="0"/>
        </a:p>
      </dgm:t>
    </dgm:pt>
    <dgm:pt modelId="{D58FCEF8-D47C-F54A-ADAB-5AB4C4A62ABC}" type="parTrans" cxnId="{8228FA92-392E-8A48-8446-CA52D4F9840D}">
      <dgm:prSet/>
      <dgm:spPr/>
      <dgm:t>
        <a:bodyPr/>
        <a:lstStyle/>
        <a:p>
          <a:endParaRPr lang="zh-CN" altLang="en-US"/>
        </a:p>
      </dgm:t>
    </dgm:pt>
    <dgm:pt modelId="{0C382599-1016-F64C-98CC-2FEBFEB7A08C}" type="sibTrans" cxnId="{8228FA92-392E-8A48-8446-CA52D4F9840D}">
      <dgm:prSet/>
      <dgm:spPr/>
      <dgm:t>
        <a:bodyPr/>
        <a:lstStyle/>
        <a:p>
          <a:endParaRPr lang="zh-CN" altLang="en-US"/>
        </a:p>
      </dgm:t>
    </dgm:pt>
    <dgm:pt modelId="{F2B16C99-032A-3449-9A96-5D6A58104F49}">
      <dgm:prSet phldrT="[文本]"/>
      <dgm:spPr/>
      <dgm:t>
        <a:bodyPr/>
        <a:lstStyle/>
        <a:p>
          <a:r>
            <a:rPr lang="zh-CN" altLang="en-US" dirty="0" smtClean="0"/>
            <a:t>如何展示给用户？</a:t>
          </a:r>
          <a:endParaRPr lang="zh-CN" altLang="en-US" dirty="0"/>
        </a:p>
      </dgm:t>
    </dgm:pt>
    <dgm:pt modelId="{AE2BE3BD-5D10-1149-8C61-8480993E139B}" type="parTrans" cxnId="{227CA4C3-AB52-4D48-B90D-7D5B02923647}">
      <dgm:prSet/>
      <dgm:spPr/>
      <dgm:t>
        <a:bodyPr/>
        <a:lstStyle/>
        <a:p>
          <a:endParaRPr lang="zh-CN" altLang="en-US"/>
        </a:p>
      </dgm:t>
    </dgm:pt>
    <dgm:pt modelId="{AAD1F144-23DF-264C-9DD4-4BA550CC43BC}" type="sibTrans" cxnId="{227CA4C3-AB52-4D48-B90D-7D5B02923647}">
      <dgm:prSet/>
      <dgm:spPr/>
      <dgm:t>
        <a:bodyPr/>
        <a:lstStyle/>
        <a:p>
          <a:endParaRPr lang="zh-CN" altLang="en-US"/>
        </a:p>
      </dgm:t>
    </dgm:pt>
    <dgm:pt modelId="{4E3688D1-83C5-BD45-A5A2-BB3D309EEEB7}" type="pres">
      <dgm:prSet presAssocID="{AF5F9396-FB0B-404F-986B-A0543BAB28D4}" presName="vert0" presStyleCnt="0">
        <dgm:presLayoutVars>
          <dgm:dir/>
          <dgm:animOne val="branch"/>
          <dgm:animLvl val="lvl"/>
        </dgm:presLayoutVars>
      </dgm:prSet>
      <dgm:spPr/>
    </dgm:pt>
    <dgm:pt modelId="{D8E4D8F7-D5DD-B641-AD85-68200B44772B}" type="pres">
      <dgm:prSet presAssocID="{C72435A4-442D-8145-99FC-93D55B60C1F6}" presName="thickLine" presStyleLbl="alignNode1" presStyleIdx="0" presStyleCnt="5"/>
      <dgm:spPr/>
    </dgm:pt>
    <dgm:pt modelId="{5E1A421E-0BED-BC4D-8065-A535DA82484D}" type="pres">
      <dgm:prSet presAssocID="{C72435A4-442D-8145-99FC-93D55B60C1F6}" presName="horz1" presStyleCnt="0"/>
      <dgm:spPr/>
    </dgm:pt>
    <dgm:pt modelId="{59C2ECB8-A9A1-6B47-8DE2-0B5F14C9623A}" type="pres">
      <dgm:prSet presAssocID="{C72435A4-442D-8145-99FC-93D55B60C1F6}" presName="tx1" presStyleLbl="revTx" presStyleIdx="0" presStyleCnt="10"/>
      <dgm:spPr/>
      <dgm:t>
        <a:bodyPr/>
        <a:lstStyle/>
        <a:p>
          <a:endParaRPr lang="zh-CN" altLang="en-US"/>
        </a:p>
      </dgm:t>
    </dgm:pt>
    <dgm:pt modelId="{8DC45AF2-A93F-3840-805F-D40D88B5DB50}" type="pres">
      <dgm:prSet presAssocID="{C72435A4-442D-8145-99FC-93D55B60C1F6}" presName="vert1" presStyleCnt="0"/>
      <dgm:spPr/>
    </dgm:pt>
    <dgm:pt modelId="{21FB1658-E526-B44C-9033-DE3A8662EF8B}" type="pres">
      <dgm:prSet presAssocID="{A70003DD-71F9-4D41-90A7-D05E6BA97537}" presName="vertSpace2a" presStyleCnt="0"/>
      <dgm:spPr/>
    </dgm:pt>
    <dgm:pt modelId="{E1380F5F-5DC4-8C4D-BC97-2CE3D6BD12ED}" type="pres">
      <dgm:prSet presAssocID="{A70003DD-71F9-4D41-90A7-D05E6BA97537}" presName="horz2" presStyleCnt="0"/>
      <dgm:spPr/>
    </dgm:pt>
    <dgm:pt modelId="{40132BED-1226-6448-827D-585AF08A1717}" type="pres">
      <dgm:prSet presAssocID="{A70003DD-71F9-4D41-90A7-D05E6BA97537}" presName="horzSpace2" presStyleCnt="0"/>
      <dgm:spPr/>
    </dgm:pt>
    <dgm:pt modelId="{B489EEF2-17C1-C44E-997B-B52A9EDBC67F}" type="pres">
      <dgm:prSet presAssocID="{A70003DD-71F9-4D41-90A7-D05E6BA97537}" presName="tx2" presStyleLbl="revTx" presStyleIdx="1" presStyleCnt="10"/>
      <dgm:spPr/>
      <dgm:t>
        <a:bodyPr/>
        <a:lstStyle/>
        <a:p>
          <a:endParaRPr lang="zh-CN" altLang="en-US"/>
        </a:p>
      </dgm:t>
    </dgm:pt>
    <dgm:pt modelId="{EFCB5EFF-28FA-DB46-A2B2-321016A03D85}" type="pres">
      <dgm:prSet presAssocID="{A70003DD-71F9-4D41-90A7-D05E6BA97537}" presName="vert2" presStyleCnt="0"/>
      <dgm:spPr/>
    </dgm:pt>
    <dgm:pt modelId="{9AC79AE8-18EF-774F-AF45-A7C5E722522E}" type="pres">
      <dgm:prSet presAssocID="{A70003DD-71F9-4D41-90A7-D05E6BA97537}" presName="thinLine2b" presStyleLbl="callout" presStyleIdx="0" presStyleCnt="5"/>
      <dgm:spPr/>
    </dgm:pt>
    <dgm:pt modelId="{EC6EF4E5-87DE-6E40-9058-1698C9927062}" type="pres">
      <dgm:prSet presAssocID="{A70003DD-71F9-4D41-90A7-D05E6BA97537}" presName="vertSpace2b" presStyleCnt="0"/>
      <dgm:spPr/>
    </dgm:pt>
    <dgm:pt modelId="{20C597A1-0DB7-814E-A51F-FE059F405FBE}" type="pres">
      <dgm:prSet presAssocID="{B0397B50-97DA-5B4B-9190-52452328445D}" presName="thickLine" presStyleLbl="alignNode1" presStyleIdx="1" presStyleCnt="5"/>
      <dgm:spPr/>
    </dgm:pt>
    <dgm:pt modelId="{9A1A74AC-45FC-2848-988D-08524B74AD1C}" type="pres">
      <dgm:prSet presAssocID="{B0397B50-97DA-5B4B-9190-52452328445D}" presName="horz1" presStyleCnt="0"/>
      <dgm:spPr/>
    </dgm:pt>
    <dgm:pt modelId="{36A2356F-0526-4F42-8032-2189BF136AF6}" type="pres">
      <dgm:prSet presAssocID="{B0397B50-97DA-5B4B-9190-52452328445D}" presName="tx1" presStyleLbl="revTx" presStyleIdx="2" presStyleCnt="10"/>
      <dgm:spPr/>
    </dgm:pt>
    <dgm:pt modelId="{67CE6D42-9B0F-504F-B364-6DDDB1DABB08}" type="pres">
      <dgm:prSet presAssocID="{B0397B50-97DA-5B4B-9190-52452328445D}" presName="vert1" presStyleCnt="0"/>
      <dgm:spPr/>
    </dgm:pt>
    <dgm:pt modelId="{4B4DB2CF-1317-7046-8CAE-EA46DE4BF409}" type="pres">
      <dgm:prSet presAssocID="{3AB911AB-4491-CC43-87F6-E430E4CD99B0}" presName="vertSpace2a" presStyleCnt="0"/>
      <dgm:spPr/>
    </dgm:pt>
    <dgm:pt modelId="{650CB1A2-0589-114D-B079-B14EF6AD14BC}" type="pres">
      <dgm:prSet presAssocID="{3AB911AB-4491-CC43-87F6-E430E4CD99B0}" presName="horz2" presStyleCnt="0"/>
      <dgm:spPr/>
    </dgm:pt>
    <dgm:pt modelId="{0C773EEB-7B02-5E43-AD2F-A5E5B35D1AB6}" type="pres">
      <dgm:prSet presAssocID="{3AB911AB-4491-CC43-87F6-E430E4CD99B0}" presName="horzSpace2" presStyleCnt="0"/>
      <dgm:spPr/>
    </dgm:pt>
    <dgm:pt modelId="{51E0D925-908F-164A-B0CC-A70D5AA4C474}" type="pres">
      <dgm:prSet presAssocID="{3AB911AB-4491-CC43-87F6-E430E4CD99B0}" presName="tx2" presStyleLbl="revTx" presStyleIdx="3" presStyleCnt="10"/>
      <dgm:spPr/>
    </dgm:pt>
    <dgm:pt modelId="{6CD38A72-DDA2-4D40-AB1F-A0E1DC6CE4AC}" type="pres">
      <dgm:prSet presAssocID="{3AB911AB-4491-CC43-87F6-E430E4CD99B0}" presName="vert2" presStyleCnt="0"/>
      <dgm:spPr/>
    </dgm:pt>
    <dgm:pt modelId="{B1871A72-9535-2142-9FDE-6A6B10024242}" type="pres">
      <dgm:prSet presAssocID="{3AB911AB-4491-CC43-87F6-E430E4CD99B0}" presName="thinLine2b" presStyleLbl="callout" presStyleIdx="1" presStyleCnt="5"/>
      <dgm:spPr/>
    </dgm:pt>
    <dgm:pt modelId="{6CA3B950-675A-3042-9049-851159A8EF95}" type="pres">
      <dgm:prSet presAssocID="{3AB911AB-4491-CC43-87F6-E430E4CD99B0}" presName="vertSpace2b" presStyleCnt="0"/>
      <dgm:spPr/>
    </dgm:pt>
    <dgm:pt modelId="{F1680E0B-BCC9-164F-AB56-2F6D3FD3BAE7}" type="pres">
      <dgm:prSet presAssocID="{159C3278-68C1-3949-944C-22A0FC8886D3}" presName="thickLine" presStyleLbl="alignNode1" presStyleIdx="2" presStyleCnt="5"/>
      <dgm:spPr/>
    </dgm:pt>
    <dgm:pt modelId="{81D2218E-7CE1-DF48-933A-75157C6F7864}" type="pres">
      <dgm:prSet presAssocID="{159C3278-68C1-3949-944C-22A0FC8886D3}" presName="horz1" presStyleCnt="0"/>
      <dgm:spPr/>
    </dgm:pt>
    <dgm:pt modelId="{E3731FFF-1C0F-C848-AC8E-5A4270233C2E}" type="pres">
      <dgm:prSet presAssocID="{159C3278-68C1-3949-944C-22A0FC8886D3}" presName="tx1" presStyleLbl="revTx" presStyleIdx="4" presStyleCnt="10"/>
      <dgm:spPr/>
    </dgm:pt>
    <dgm:pt modelId="{A8B1BA02-5AA5-E742-AE46-7F0A79F55901}" type="pres">
      <dgm:prSet presAssocID="{159C3278-68C1-3949-944C-22A0FC8886D3}" presName="vert1" presStyleCnt="0"/>
      <dgm:spPr/>
    </dgm:pt>
    <dgm:pt modelId="{45AA37AA-2B74-5543-BE88-FC3253074CD2}" type="pres">
      <dgm:prSet presAssocID="{844849CE-1E44-914B-97DA-DA1D3FA42258}" presName="vertSpace2a" presStyleCnt="0"/>
      <dgm:spPr/>
    </dgm:pt>
    <dgm:pt modelId="{FE40453B-F4EE-2B4B-86F6-1DEF523E22FD}" type="pres">
      <dgm:prSet presAssocID="{844849CE-1E44-914B-97DA-DA1D3FA42258}" presName="horz2" presStyleCnt="0"/>
      <dgm:spPr/>
    </dgm:pt>
    <dgm:pt modelId="{436124C1-7C0C-7049-81AD-5344743590E8}" type="pres">
      <dgm:prSet presAssocID="{844849CE-1E44-914B-97DA-DA1D3FA42258}" presName="horzSpace2" presStyleCnt="0"/>
      <dgm:spPr/>
    </dgm:pt>
    <dgm:pt modelId="{C940BAA3-DA3F-F246-A488-589A44D515DB}" type="pres">
      <dgm:prSet presAssocID="{844849CE-1E44-914B-97DA-DA1D3FA42258}" presName="tx2" presStyleLbl="revTx" presStyleIdx="5" presStyleCnt="10"/>
      <dgm:spPr/>
      <dgm:t>
        <a:bodyPr/>
        <a:lstStyle/>
        <a:p>
          <a:endParaRPr lang="zh-CN" altLang="en-US"/>
        </a:p>
      </dgm:t>
    </dgm:pt>
    <dgm:pt modelId="{08CC803B-64AD-C744-A2B0-4A110758F309}" type="pres">
      <dgm:prSet presAssocID="{844849CE-1E44-914B-97DA-DA1D3FA42258}" presName="vert2" presStyleCnt="0"/>
      <dgm:spPr/>
    </dgm:pt>
    <dgm:pt modelId="{6B35284D-9FD0-9043-A65D-4579B3D42BE3}" type="pres">
      <dgm:prSet presAssocID="{844849CE-1E44-914B-97DA-DA1D3FA42258}" presName="thinLine2b" presStyleLbl="callout" presStyleIdx="2" presStyleCnt="5"/>
      <dgm:spPr/>
    </dgm:pt>
    <dgm:pt modelId="{25F39FE1-8165-C243-9E7A-0FBBAC272455}" type="pres">
      <dgm:prSet presAssocID="{844849CE-1E44-914B-97DA-DA1D3FA42258}" presName="vertSpace2b" presStyleCnt="0"/>
      <dgm:spPr/>
    </dgm:pt>
    <dgm:pt modelId="{6C923797-A553-124D-8C8D-D0EF40CDE35B}" type="pres">
      <dgm:prSet presAssocID="{51F2CCD5-0442-9E46-A5BB-BA530782C5DC}" presName="thickLine" presStyleLbl="alignNode1" presStyleIdx="3" presStyleCnt="5"/>
      <dgm:spPr/>
    </dgm:pt>
    <dgm:pt modelId="{4AA420F8-92DD-6F47-8637-A9F915A78C9B}" type="pres">
      <dgm:prSet presAssocID="{51F2CCD5-0442-9E46-A5BB-BA530782C5DC}" presName="horz1" presStyleCnt="0"/>
      <dgm:spPr/>
    </dgm:pt>
    <dgm:pt modelId="{E78E829B-0721-A64E-B031-122667C0018D}" type="pres">
      <dgm:prSet presAssocID="{51F2CCD5-0442-9E46-A5BB-BA530782C5DC}" presName="tx1" presStyleLbl="revTx" presStyleIdx="6" presStyleCnt="10"/>
      <dgm:spPr/>
    </dgm:pt>
    <dgm:pt modelId="{877B5BDB-0F34-434F-ACC5-43D758CC8069}" type="pres">
      <dgm:prSet presAssocID="{51F2CCD5-0442-9E46-A5BB-BA530782C5DC}" presName="vert1" presStyleCnt="0"/>
      <dgm:spPr/>
    </dgm:pt>
    <dgm:pt modelId="{9BDE8A06-11AE-D742-99C0-CD1B7A7C2B68}" type="pres">
      <dgm:prSet presAssocID="{1899242F-A2F2-A640-99C0-EF3A8C9FF3EB}" presName="vertSpace2a" presStyleCnt="0"/>
      <dgm:spPr/>
    </dgm:pt>
    <dgm:pt modelId="{F4E963DD-8807-DD43-8DA5-80D6EF071BB1}" type="pres">
      <dgm:prSet presAssocID="{1899242F-A2F2-A640-99C0-EF3A8C9FF3EB}" presName="horz2" presStyleCnt="0"/>
      <dgm:spPr/>
    </dgm:pt>
    <dgm:pt modelId="{68B31228-3F63-4240-8A65-1E79E37E1883}" type="pres">
      <dgm:prSet presAssocID="{1899242F-A2F2-A640-99C0-EF3A8C9FF3EB}" presName="horzSpace2" presStyleCnt="0"/>
      <dgm:spPr/>
    </dgm:pt>
    <dgm:pt modelId="{3DE0C4B1-ECAF-DE47-A0D8-8AA8C145BD58}" type="pres">
      <dgm:prSet presAssocID="{1899242F-A2F2-A640-99C0-EF3A8C9FF3EB}" presName="tx2" presStyleLbl="revTx" presStyleIdx="7" presStyleCnt="10"/>
      <dgm:spPr/>
      <dgm:t>
        <a:bodyPr/>
        <a:lstStyle/>
        <a:p>
          <a:endParaRPr lang="zh-CN" altLang="en-US"/>
        </a:p>
      </dgm:t>
    </dgm:pt>
    <dgm:pt modelId="{32088BE8-B3F7-3B49-B3CA-75A9AF596DC4}" type="pres">
      <dgm:prSet presAssocID="{1899242F-A2F2-A640-99C0-EF3A8C9FF3EB}" presName="vert2" presStyleCnt="0"/>
      <dgm:spPr/>
    </dgm:pt>
    <dgm:pt modelId="{E1F698F2-7B84-1541-89B5-824D7987DB07}" type="pres">
      <dgm:prSet presAssocID="{1899242F-A2F2-A640-99C0-EF3A8C9FF3EB}" presName="thinLine2b" presStyleLbl="callout" presStyleIdx="3" presStyleCnt="5"/>
      <dgm:spPr/>
    </dgm:pt>
    <dgm:pt modelId="{5FCFDBF7-E8E0-8A48-8CC5-D9338CF38686}" type="pres">
      <dgm:prSet presAssocID="{1899242F-A2F2-A640-99C0-EF3A8C9FF3EB}" presName="vertSpace2b" presStyleCnt="0"/>
      <dgm:spPr/>
    </dgm:pt>
    <dgm:pt modelId="{ADDB78D4-7D6C-F649-8620-2A58C0D9784B}" type="pres">
      <dgm:prSet presAssocID="{BFA0FB36-99BE-9F45-91C2-590E0E3CC03D}" presName="thickLine" presStyleLbl="alignNode1" presStyleIdx="4" presStyleCnt="5"/>
      <dgm:spPr/>
    </dgm:pt>
    <dgm:pt modelId="{3EB8DC9E-2666-2C4D-80B1-477AE393BDC0}" type="pres">
      <dgm:prSet presAssocID="{BFA0FB36-99BE-9F45-91C2-590E0E3CC03D}" presName="horz1" presStyleCnt="0"/>
      <dgm:spPr/>
    </dgm:pt>
    <dgm:pt modelId="{4C21BC72-29BC-2647-AFAA-420365D8AC7C}" type="pres">
      <dgm:prSet presAssocID="{BFA0FB36-99BE-9F45-91C2-590E0E3CC03D}" presName="tx1" presStyleLbl="revTx" presStyleIdx="8" presStyleCnt="10"/>
      <dgm:spPr/>
      <dgm:t>
        <a:bodyPr/>
        <a:lstStyle/>
        <a:p>
          <a:endParaRPr lang="zh-CN" altLang="en-US"/>
        </a:p>
      </dgm:t>
    </dgm:pt>
    <dgm:pt modelId="{22586BE2-776B-3647-8A2F-3C0FAFCA45B1}" type="pres">
      <dgm:prSet presAssocID="{BFA0FB36-99BE-9F45-91C2-590E0E3CC03D}" presName="vert1" presStyleCnt="0"/>
      <dgm:spPr/>
    </dgm:pt>
    <dgm:pt modelId="{B9C7C22E-090A-784E-A96D-AD96F23B4740}" type="pres">
      <dgm:prSet presAssocID="{F2B16C99-032A-3449-9A96-5D6A58104F49}" presName="vertSpace2a" presStyleCnt="0"/>
      <dgm:spPr/>
    </dgm:pt>
    <dgm:pt modelId="{DE48A25F-BE9C-974C-A188-47CB16E05BD3}" type="pres">
      <dgm:prSet presAssocID="{F2B16C99-032A-3449-9A96-5D6A58104F49}" presName="horz2" presStyleCnt="0"/>
      <dgm:spPr/>
    </dgm:pt>
    <dgm:pt modelId="{EE822A93-C9C9-DB46-B307-95BB52ECE856}" type="pres">
      <dgm:prSet presAssocID="{F2B16C99-032A-3449-9A96-5D6A58104F49}" presName="horzSpace2" presStyleCnt="0"/>
      <dgm:spPr/>
    </dgm:pt>
    <dgm:pt modelId="{75ED5C20-08B6-634C-804C-ECB45B5FBF60}" type="pres">
      <dgm:prSet presAssocID="{F2B16C99-032A-3449-9A96-5D6A58104F49}" presName="tx2" presStyleLbl="revTx" presStyleIdx="9" presStyleCnt="10"/>
      <dgm:spPr/>
    </dgm:pt>
    <dgm:pt modelId="{E47945EA-7780-8B45-8B8F-A12112CDC0DF}" type="pres">
      <dgm:prSet presAssocID="{F2B16C99-032A-3449-9A96-5D6A58104F49}" presName="vert2" presStyleCnt="0"/>
      <dgm:spPr/>
    </dgm:pt>
    <dgm:pt modelId="{A692A07B-149F-4A4B-BAB7-F90514F95EB8}" type="pres">
      <dgm:prSet presAssocID="{F2B16C99-032A-3449-9A96-5D6A58104F49}" presName="thinLine2b" presStyleLbl="callout" presStyleIdx="4" presStyleCnt="5"/>
      <dgm:spPr/>
    </dgm:pt>
    <dgm:pt modelId="{75787AF1-D902-864A-9D06-91E0000457EA}" type="pres">
      <dgm:prSet presAssocID="{F2B16C99-032A-3449-9A96-5D6A58104F49}" presName="vertSpace2b" presStyleCnt="0"/>
      <dgm:spPr/>
    </dgm:pt>
  </dgm:ptLst>
  <dgm:cxnLst>
    <dgm:cxn modelId="{4270A89F-0D59-3247-BFBD-1F6359C06738}" type="presOf" srcId="{C72435A4-442D-8145-99FC-93D55B60C1F6}" destId="{59C2ECB8-A9A1-6B47-8DE2-0B5F14C9623A}" srcOrd="0" destOrd="0" presId="urn:microsoft.com/office/officeart/2008/layout/LinedList"/>
    <dgm:cxn modelId="{56E1C42B-1D1A-8D44-B641-81C91F1413CF}" type="presOf" srcId="{F2B16C99-032A-3449-9A96-5D6A58104F49}" destId="{75ED5C20-08B6-634C-804C-ECB45B5FBF60}" srcOrd="0" destOrd="0" presId="urn:microsoft.com/office/officeart/2008/layout/LinedList"/>
    <dgm:cxn modelId="{4891C40F-0349-894B-85C6-B0702EDB99B1}" srcId="{AF5F9396-FB0B-404F-986B-A0543BAB28D4}" destId="{BFA0FB36-99BE-9F45-91C2-590E0E3CC03D}" srcOrd="4" destOrd="0" parTransId="{32AEA19B-5A12-564C-B225-152553D5E36C}" sibTransId="{6FEEE58D-E3E5-0E42-ACF0-BB6125AAA851}"/>
    <dgm:cxn modelId="{72F78EA2-5154-C44C-9C8D-FF8B1CE4A994}" srcId="{C72435A4-442D-8145-99FC-93D55B60C1F6}" destId="{A70003DD-71F9-4D41-90A7-D05E6BA97537}" srcOrd="0" destOrd="0" parTransId="{385842CD-06A0-FB4A-B597-FB37E2CEC022}" sibTransId="{468B688F-40B6-C047-A6BB-41909BE29816}"/>
    <dgm:cxn modelId="{C40C5D88-22DA-654C-B0E9-FE4CD8537BB7}" type="presOf" srcId="{1899242F-A2F2-A640-99C0-EF3A8C9FF3EB}" destId="{3DE0C4B1-ECAF-DE47-A0D8-8AA8C145BD58}" srcOrd="0" destOrd="0" presId="urn:microsoft.com/office/officeart/2008/layout/LinedList"/>
    <dgm:cxn modelId="{3D073C1D-E124-6B4C-9FB3-341C320CC10D}" type="presOf" srcId="{AF5F9396-FB0B-404F-986B-A0543BAB28D4}" destId="{4E3688D1-83C5-BD45-A5A2-BB3D309EEEB7}" srcOrd="0" destOrd="0" presId="urn:microsoft.com/office/officeart/2008/layout/LinedList"/>
    <dgm:cxn modelId="{EF634A5E-B778-3A4B-AC91-DAFE5058AA8B}" srcId="{AF5F9396-FB0B-404F-986B-A0543BAB28D4}" destId="{C72435A4-442D-8145-99FC-93D55B60C1F6}" srcOrd="0" destOrd="0" parTransId="{12F4E68A-FC2D-BD4C-BDCD-7F798513687D}" sibTransId="{01AC16C4-A9C4-584A-BC45-EED434610BA1}"/>
    <dgm:cxn modelId="{8228FA92-392E-8A48-8446-CA52D4F9840D}" srcId="{51F2CCD5-0442-9E46-A5BB-BA530782C5DC}" destId="{1899242F-A2F2-A640-99C0-EF3A8C9FF3EB}" srcOrd="0" destOrd="0" parTransId="{D58FCEF8-D47C-F54A-ADAB-5AB4C4A62ABC}" sibTransId="{0C382599-1016-F64C-98CC-2FEBFEB7A08C}"/>
    <dgm:cxn modelId="{ABF9E228-95D5-F948-9092-5B0A557FF766}" type="presOf" srcId="{A70003DD-71F9-4D41-90A7-D05E6BA97537}" destId="{B489EEF2-17C1-C44E-997B-B52A9EDBC67F}" srcOrd="0" destOrd="0" presId="urn:microsoft.com/office/officeart/2008/layout/LinedList"/>
    <dgm:cxn modelId="{D7BEA560-0EF7-7541-A963-363D850A2CBA}" srcId="{AF5F9396-FB0B-404F-986B-A0543BAB28D4}" destId="{159C3278-68C1-3949-944C-22A0FC8886D3}" srcOrd="2" destOrd="0" parTransId="{C954299D-4233-BE49-9CCC-877A08590CCE}" sibTransId="{4AF9A9E5-C556-BA49-921D-A070216284B9}"/>
    <dgm:cxn modelId="{227CA4C3-AB52-4D48-B90D-7D5B02923647}" srcId="{BFA0FB36-99BE-9F45-91C2-590E0E3CC03D}" destId="{F2B16C99-032A-3449-9A96-5D6A58104F49}" srcOrd="0" destOrd="0" parTransId="{AE2BE3BD-5D10-1149-8C61-8480993E139B}" sibTransId="{AAD1F144-23DF-264C-9DD4-4BA550CC43BC}"/>
    <dgm:cxn modelId="{C83616A0-FFC7-6C4A-8D43-DA20B54061F2}" type="presOf" srcId="{844849CE-1E44-914B-97DA-DA1D3FA42258}" destId="{C940BAA3-DA3F-F246-A488-589A44D515DB}" srcOrd="0" destOrd="0" presId="urn:microsoft.com/office/officeart/2008/layout/LinedList"/>
    <dgm:cxn modelId="{C95ECC81-2555-B644-95F4-64FE0215FBC2}" type="presOf" srcId="{BFA0FB36-99BE-9F45-91C2-590E0E3CC03D}" destId="{4C21BC72-29BC-2647-AFAA-420365D8AC7C}" srcOrd="0" destOrd="0" presId="urn:microsoft.com/office/officeart/2008/layout/LinedList"/>
    <dgm:cxn modelId="{C6D2337E-331D-C244-B41E-690D9C3F188A}" srcId="{B0397B50-97DA-5B4B-9190-52452328445D}" destId="{3AB911AB-4491-CC43-87F6-E430E4CD99B0}" srcOrd="0" destOrd="0" parTransId="{F66BB6EB-01FD-E740-87E4-1E222288CC40}" sibTransId="{84F99767-4F3C-0E46-BADE-B168AF3CA75B}"/>
    <dgm:cxn modelId="{D7870DA7-EC39-C44F-93DB-B9A6A65CB8BE}" type="presOf" srcId="{159C3278-68C1-3949-944C-22A0FC8886D3}" destId="{E3731FFF-1C0F-C848-AC8E-5A4270233C2E}" srcOrd="0" destOrd="0" presId="urn:microsoft.com/office/officeart/2008/layout/LinedList"/>
    <dgm:cxn modelId="{ED349610-231D-1849-94CE-87D9F0CD042C}" srcId="{AF5F9396-FB0B-404F-986B-A0543BAB28D4}" destId="{B0397B50-97DA-5B4B-9190-52452328445D}" srcOrd="1" destOrd="0" parTransId="{F90B9501-EA27-8240-BC11-78F9549C9C84}" sibTransId="{91EA6600-5CF5-CC4E-8328-A7A242B3E35B}"/>
    <dgm:cxn modelId="{8FB66920-225F-874D-979A-D62B8896FA95}" type="presOf" srcId="{B0397B50-97DA-5B4B-9190-52452328445D}" destId="{36A2356F-0526-4F42-8032-2189BF136AF6}" srcOrd="0" destOrd="0" presId="urn:microsoft.com/office/officeart/2008/layout/LinedList"/>
    <dgm:cxn modelId="{7E931F26-8738-544C-ACAD-876A814755D9}" type="presOf" srcId="{3AB911AB-4491-CC43-87F6-E430E4CD99B0}" destId="{51E0D925-908F-164A-B0CC-A70D5AA4C474}" srcOrd="0" destOrd="0" presId="urn:microsoft.com/office/officeart/2008/layout/LinedList"/>
    <dgm:cxn modelId="{A614EC17-40DD-B643-9213-9BD645155831}" srcId="{159C3278-68C1-3949-944C-22A0FC8886D3}" destId="{844849CE-1E44-914B-97DA-DA1D3FA42258}" srcOrd="0" destOrd="0" parTransId="{74D87DF8-12DF-0F4E-8681-22B86DE75AD7}" sibTransId="{CA6AFC16-BED9-4243-9353-8AAE269323AD}"/>
    <dgm:cxn modelId="{D3C3C217-C591-5444-80F0-22548D9917AF}" srcId="{AF5F9396-FB0B-404F-986B-A0543BAB28D4}" destId="{51F2CCD5-0442-9E46-A5BB-BA530782C5DC}" srcOrd="3" destOrd="0" parTransId="{A1844749-CAA0-174E-8D4F-DFBB34AA9163}" sibTransId="{AD72FE38-C649-6C42-99AD-BDD7E319F98C}"/>
    <dgm:cxn modelId="{4528F4FC-D06F-3D4A-8E1D-B0054C56EB11}" type="presOf" srcId="{51F2CCD5-0442-9E46-A5BB-BA530782C5DC}" destId="{E78E829B-0721-A64E-B031-122667C0018D}" srcOrd="0" destOrd="0" presId="urn:microsoft.com/office/officeart/2008/layout/LinedList"/>
    <dgm:cxn modelId="{23C4E9D9-22DC-A74C-B126-1CDBF898214A}" type="presParOf" srcId="{4E3688D1-83C5-BD45-A5A2-BB3D309EEEB7}" destId="{D8E4D8F7-D5DD-B641-AD85-68200B44772B}" srcOrd="0" destOrd="0" presId="urn:microsoft.com/office/officeart/2008/layout/LinedList"/>
    <dgm:cxn modelId="{3F29329C-96EB-F546-A670-73A461FDA1BE}" type="presParOf" srcId="{4E3688D1-83C5-BD45-A5A2-BB3D309EEEB7}" destId="{5E1A421E-0BED-BC4D-8065-A535DA82484D}" srcOrd="1" destOrd="0" presId="urn:microsoft.com/office/officeart/2008/layout/LinedList"/>
    <dgm:cxn modelId="{A9444A87-A86B-B844-9402-490E4BDEE1AF}" type="presParOf" srcId="{5E1A421E-0BED-BC4D-8065-A535DA82484D}" destId="{59C2ECB8-A9A1-6B47-8DE2-0B5F14C9623A}" srcOrd="0" destOrd="0" presId="urn:microsoft.com/office/officeart/2008/layout/LinedList"/>
    <dgm:cxn modelId="{B5D24A0D-B860-9241-97BC-E99427F0F3A9}" type="presParOf" srcId="{5E1A421E-0BED-BC4D-8065-A535DA82484D}" destId="{8DC45AF2-A93F-3840-805F-D40D88B5DB50}" srcOrd="1" destOrd="0" presId="urn:microsoft.com/office/officeart/2008/layout/LinedList"/>
    <dgm:cxn modelId="{22D6F5EA-ED9C-DE47-B8A0-42E64B9108E9}" type="presParOf" srcId="{8DC45AF2-A93F-3840-805F-D40D88B5DB50}" destId="{21FB1658-E526-B44C-9033-DE3A8662EF8B}" srcOrd="0" destOrd="0" presId="urn:microsoft.com/office/officeart/2008/layout/LinedList"/>
    <dgm:cxn modelId="{44319FCB-F446-1142-BB56-47CA9EF93721}" type="presParOf" srcId="{8DC45AF2-A93F-3840-805F-D40D88B5DB50}" destId="{E1380F5F-5DC4-8C4D-BC97-2CE3D6BD12ED}" srcOrd="1" destOrd="0" presId="urn:microsoft.com/office/officeart/2008/layout/LinedList"/>
    <dgm:cxn modelId="{51EE4FED-2AE3-7A4A-AE3A-C6F2C6449035}" type="presParOf" srcId="{E1380F5F-5DC4-8C4D-BC97-2CE3D6BD12ED}" destId="{40132BED-1226-6448-827D-585AF08A1717}" srcOrd="0" destOrd="0" presId="urn:microsoft.com/office/officeart/2008/layout/LinedList"/>
    <dgm:cxn modelId="{BD7DDAD7-8B0E-8D46-AF17-56FC1B9724EE}" type="presParOf" srcId="{E1380F5F-5DC4-8C4D-BC97-2CE3D6BD12ED}" destId="{B489EEF2-17C1-C44E-997B-B52A9EDBC67F}" srcOrd="1" destOrd="0" presId="urn:microsoft.com/office/officeart/2008/layout/LinedList"/>
    <dgm:cxn modelId="{32057ED9-AB22-1549-AF3B-40317EB403F6}" type="presParOf" srcId="{E1380F5F-5DC4-8C4D-BC97-2CE3D6BD12ED}" destId="{EFCB5EFF-28FA-DB46-A2B2-321016A03D85}" srcOrd="2" destOrd="0" presId="urn:microsoft.com/office/officeart/2008/layout/LinedList"/>
    <dgm:cxn modelId="{AE343ED4-CBE4-0043-B1AF-517E0C9B58AF}" type="presParOf" srcId="{8DC45AF2-A93F-3840-805F-D40D88B5DB50}" destId="{9AC79AE8-18EF-774F-AF45-A7C5E722522E}" srcOrd="2" destOrd="0" presId="urn:microsoft.com/office/officeart/2008/layout/LinedList"/>
    <dgm:cxn modelId="{A142EFEC-2AC1-EE45-B680-E8ACD65686A7}" type="presParOf" srcId="{8DC45AF2-A93F-3840-805F-D40D88B5DB50}" destId="{EC6EF4E5-87DE-6E40-9058-1698C9927062}" srcOrd="3" destOrd="0" presId="urn:microsoft.com/office/officeart/2008/layout/LinedList"/>
    <dgm:cxn modelId="{E175E94F-AAD2-1A48-A4A6-B09FDB1BA80B}" type="presParOf" srcId="{4E3688D1-83C5-BD45-A5A2-BB3D309EEEB7}" destId="{20C597A1-0DB7-814E-A51F-FE059F405FBE}" srcOrd="2" destOrd="0" presId="urn:microsoft.com/office/officeart/2008/layout/LinedList"/>
    <dgm:cxn modelId="{DDF59716-4280-2043-A375-42DA7FB57E95}" type="presParOf" srcId="{4E3688D1-83C5-BD45-A5A2-BB3D309EEEB7}" destId="{9A1A74AC-45FC-2848-988D-08524B74AD1C}" srcOrd="3" destOrd="0" presId="urn:microsoft.com/office/officeart/2008/layout/LinedList"/>
    <dgm:cxn modelId="{56C54403-C6C8-BE48-9D43-D8684F56A68E}" type="presParOf" srcId="{9A1A74AC-45FC-2848-988D-08524B74AD1C}" destId="{36A2356F-0526-4F42-8032-2189BF136AF6}" srcOrd="0" destOrd="0" presId="urn:microsoft.com/office/officeart/2008/layout/LinedList"/>
    <dgm:cxn modelId="{9BEBA988-33A8-874D-9545-E8A219C62451}" type="presParOf" srcId="{9A1A74AC-45FC-2848-988D-08524B74AD1C}" destId="{67CE6D42-9B0F-504F-B364-6DDDB1DABB08}" srcOrd="1" destOrd="0" presId="urn:microsoft.com/office/officeart/2008/layout/LinedList"/>
    <dgm:cxn modelId="{13CEC6A3-1710-AD44-BC38-B504AFC94BAD}" type="presParOf" srcId="{67CE6D42-9B0F-504F-B364-6DDDB1DABB08}" destId="{4B4DB2CF-1317-7046-8CAE-EA46DE4BF409}" srcOrd="0" destOrd="0" presId="urn:microsoft.com/office/officeart/2008/layout/LinedList"/>
    <dgm:cxn modelId="{EA63B89A-4C52-8844-9A11-1A56F7A23AAF}" type="presParOf" srcId="{67CE6D42-9B0F-504F-B364-6DDDB1DABB08}" destId="{650CB1A2-0589-114D-B079-B14EF6AD14BC}" srcOrd="1" destOrd="0" presId="urn:microsoft.com/office/officeart/2008/layout/LinedList"/>
    <dgm:cxn modelId="{E640FB27-4B9F-5848-BDE5-A44B1B7BD1FF}" type="presParOf" srcId="{650CB1A2-0589-114D-B079-B14EF6AD14BC}" destId="{0C773EEB-7B02-5E43-AD2F-A5E5B35D1AB6}" srcOrd="0" destOrd="0" presId="urn:microsoft.com/office/officeart/2008/layout/LinedList"/>
    <dgm:cxn modelId="{6C1262FA-95A1-BF4B-A3EA-206FC3727A78}" type="presParOf" srcId="{650CB1A2-0589-114D-B079-B14EF6AD14BC}" destId="{51E0D925-908F-164A-B0CC-A70D5AA4C474}" srcOrd="1" destOrd="0" presId="urn:microsoft.com/office/officeart/2008/layout/LinedList"/>
    <dgm:cxn modelId="{D0FBC76A-AC00-FD43-9447-CB46AC97FC98}" type="presParOf" srcId="{650CB1A2-0589-114D-B079-B14EF6AD14BC}" destId="{6CD38A72-DDA2-4D40-AB1F-A0E1DC6CE4AC}" srcOrd="2" destOrd="0" presId="urn:microsoft.com/office/officeart/2008/layout/LinedList"/>
    <dgm:cxn modelId="{40A31AA2-6F8F-0B47-A9C7-4BDB724326E6}" type="presParOf" srcId="{67CE6D42-9B0F-504F-B364-6DDDB1DABB08}" destId="{B1871A72-9535-2142-9FDE-6A6B10024242}" srcOrd="2" destOrd="0" presId="urn:microsoft.com/office/officeart/2008/layout/LinedList"/>
    <dgm:cxn modelId="{3FBFCD09-2A72-BB4F-9C73-A6DA384567C2}" type="presParOf" srcId="{67CE6D42-9B0F-504F-B364-6DDDB1DABB08}" destId="{6CA3B950-675A-3042-9049-851159A8EF95}" srcOrd="3" destOrd="0" presId="urn:microsoft.com/office/officeart/2008/layout/LinedList"/>
    <dgm:cxn modelId="{B52B5E05-E7C3-A447-A739-86C088A8451A}" type="presParOf" srcId="{4E3688D1-83C5-BD45-A5A2-BB3D309EEEB7}" destId="{F1680E0B-BCC9-164F-AB56-2F6D3FD3BAE7}" srcOrd="4" destOrd="0" presId="urn:microsoft.com/office/officeart/2008/layout/LinedList"/>
    <dgm:cxn modelId="{5F97C180-675B-F040-A50E-9E854417FE15}" type="presParOf" srcId="{4E3688D1-83C5-BD45-A5A2-BB3D309EEEB7}" destId="{81D2218E-7CE1-DF48-933A-75157C6F7864}" srcOrd="5" destOrd="0" presId="urn:microsoft.com/office/officeart/2008/layout/LinedList"/>
    <dgm:cxn modelId="{6167D2DF-1322-5B4B-A5BA-F72AE7DD3AAA}" type="presParOf" srcId="{81D2218E-7CE1-DF48-933A-75157C6F7864}" destId="{E3731FFF-1C0F-C848-AC8E-5A4270233C2E}" srcOrd="0" destOrd="0" presId="urn:microsoft.com/office/officeart/2008/layout/LinedList"/>
    <dgm:cxn modelId="{CF0CBF77-9C91-FF48-8ECF-1B8F8CA3DD7E}" type="presParOf" srcId="{81D2218E-7CE1-DF48-933A-75157C6F7864}" destId="{A8B1BA02-5AA5-E742-AE46-7F0A79F55901}" srcOrd="1" destOrd="0" presId="urn:microsoft.com/office/officeart/2008/layout/LinedList"/>
    <dgm:cxn modelId="{26E290C0-CEE9-A34C-B5F9-64512C0C07AA}" type="presParOf" srcId="{A8B1BA02-5AA5-E742-AE46-7F0A79F55901}" destId="{45AA37AA-2B74-5543-BE88-FC3253074CD2}" srcOrd="0" destOrd="0" presId="urn:microsoft.com/office/officeart/2008/layout/LinedList"/>
    <dgm:cxn modelId="{D5B30223-A917-BC4E-9E3D-A1E1029F8593}" type="presParOf" srcId="{A8B1BA02-5AA5-E742-AE46-7F0A79F55901}" destId="{FE40453B-F4EE-2B4B-86F6-1DEF523E22FD}" srcOrd="1" destOrd="0" presId="urn:microsoft.com/office/officeart/2008/layout/LinedList"/>
    <dgm:cxn modelId="{1D451B1B-3DB9-A646-BA11-3ABD8712419D}" type="presParOf" srcId="{FE40453B-F4EE-2B4B-86F6-1DEF523E22FD}" destId="{436124C1-7C0C-7049-81AD-5344743590E8}" srcOrd="0" destOrd="0" presId="urn:microsoft.com/office/officeart/2008/layout/LinedList"/>
    <dgm:cxn modelId="{3F0042D3-4A29-2C46-BFE2-64E616982040}" type="presParOf" srcId="{FE40453B-F4EE-2B4B-86F6-1DEF523E22FD}" destId="{C940BAA3-DA3F-F246-A488-589A44D515DB}" srcOrd="1" destOrd="0" presId="urn:microsoft.com/office/officeart/2008/layout/LinedList"/>
    <dgm:cxn modelId="{880423B9-1436-0A4D-96D4-C36E0A7C8A1B}" type="presParOf" srcId="{FE40453B-F4EE-2B4B-86F6-1DEF523E22FD}" destId="{08CC803B-64AD-C744-A2B0-4A110758F309}" srcOrd="2" destOrd="0" presId="urn:microsoft.com/office/officeart/2008/layout/LinedList"/>
    <dgm:cxn modelId="{953A80A8-F0A5-CE40-A3D2-323D15EF27F9}" type="presParOf" srcId="{A8B1BA02-5AA5-E742-AE46-7F0A79F55901}" destId="{6B35284D-9FD0-9043-A65D-4579B3D42BE3}" srcOrd="2" destOrd="0" presId="urn:microsoft.com/office/officeart/2008/layout/LinedList"/>
    <dgm:cxn modelId="{691D484A-A88E-154E-AEA6-B9C9F7612C7D}" type="presParOf" srcId="{A8B1BA02-5AA5-E742-AE46-7F0A79F55901}" destId="{25F39FE1-8165-C243-9E7A-0FBBAC272455}" srcOrd="3" destOrd="0" presId="urn:microsoft.com/office/officeart/2008/layout/LinedList"/>
    <dgm:cxn modelId="{5032D729-87F4-F544-8CA5-6200F3214F21}" type="presParOf" srcId="{4E3688D1-83C5-BD45-A5A2-BB3D309EEEB7}" destId="{6C923797-A553-124D-8C8D-D0EF40CDE35B}" srcOrd="6" destOrd="0" presId="urn:microsoft.com/office/officeart/2008/layout/LinedList"/>
    <dgm:cxn modelId="{2E7F4F06-969F-7648-9FC4-25838AAF3D84}" type="presParOf" srcId="{4E3688D1-83C5-BD45-A5A2-BB3D309EEEB7}" destId="{4AA420F8-92DD-6F47-8637-A9F915A78C9B}" srcOrd="7" destOrd="0" presId="urn:microsoft.com/office/officeart/2008/layout/LinedList"/>
    <dgm:cxn modelId="{6A4AD597-C1A7-D942-ADD0-24376DDFFBAE}" type="presParOf" srcId="{4AA420F8-92DD-6F47-8637-A9F915A78C9B}" destId="{E78E829B-0721-A64E-B031-122667C0018D}" srcOrd="0" destOrd="0" presId="urn:microsoft.com/office/officeart/2008/layout/LinedList"/>
    <dgm:cxn modelId="{6E5751AA-6513-2940-9DEA-3CAFB49F5DBA}" type="presParOf" srcId="{4AA420F8-92DD-6F47-8637-A9F915A78C9B}" destId="{877B5BDB-0F34-434F-ACC5-43D758CC8069}" srcOrd="1" destOrd="0" presId="urn:microsoft.com/office/officeart/2008/layout/LinedList"/>
    <dgm:cxn modelId="{DB1FF224-D7B4-3141-82E6-87160229516E}" type="presParOf" srcId="{877B5BDB-0F34-434F-ACC5-43D758CC8069}" destId="{9BDE8A06-11AE-D742-99C0-CD1B7A7C2B68}" srcOrd="0" destOrd="0" presId="urn:microsoft.com/office/officeart/2008/layout/LinedList"/>
    <dgm:cxn modelId="{F7C4EC91-CC55-9941-A48F-F32BFF8B46A2}" type="presParOf" srcId="{877B5BDB-0F34-434F-ACC5-43D758CC8069}" destId="{F4E963DD-8807-DD43-8DA5-80D6EF071BB1}" srcOrd="1" destOrd="0" presId="urn:microsoft.com/office/officeart/2008/layout/LinedList"/>
    <dgm:cxn modelId="{1DE24D93-F00E-C24E-9743-69723015D1FF}" type="presParOf" srcId="{F4E963DD-8807-DD43-8DA5-80D6EF071BB1}" destId="{68B31228-3F63-4240-8A65-1E79E37E1883}" srcOrd="0" destOrd="0" presId="urn:microsoft.com/office/officeart/2008/layout/LinedList"/>
    <dgm:cxn modelId="{54403D63-BC18-CD42-8C92-D728A0BE8978}" type="presParOf" srcId="{F4E963DD-8807-DD43-8DA5-80D6EF071BB1}" destId="{3DE0C4B1-ECAF-DE47-A0D8-8AA8C145BD58}" srcOrd="1" destOrd="0" presId="urn:microsoft.com/office/officeart/2008/layout/LinedList"/>
    <dgm:cxn modelId="{CA21DC6B-F06F-0644-BED6-1F215AC4A18E}" type="presParOf" srcId="{F4E963DD-8807-DD43-8DA5-80D6EF071BB1}" destId="{32088BE8-B3F7-3B49-B3CA-75A9AF596DC4}" srcOrd="2" destOrd="0" presId="urn:microsoft.com/office/officeart/2008/layout/LinedList"/>
    <dgm:cxn modelId="{5518A75C-06CA-0F4C-976A-7BF56CD0CBE7}" type="presParOf" srcId="{877B5BDB-0F34-434F-ACC5-43D758CC8069}" destId="{E1F698F2-7B84-1541-89B5-824D7987DB07}" srcOrd="2" destOrd="0" presId="urn:microsoft.com/office/officeart/2008/layout/LinedList"/>
    <dgm:cxn modelId="{88CF6ADD-F2A7-024C-9E2A-A9375C025651}" type="presParOf" srcId="{877B5BDB-0F34-434F-ACC5-43D758CC8069}" destId="{5FCFDBF7-E8E0-8A48-8CC5-D9338CF38686}" srcOrd="3" destOrd="0" presId="urn:microsoft.com/office/officeart/2008/layout/LinedList"/>
    <dgm:cxn modelId="{467D88BC-D28E-2D48-9065-F6DAC470DB3B}" type="presParOf" srcId="{4E3688D1-83C5-BD45-A5A2-BB3D309EEEB7}" destId="{ADDB78D4-7D6C-F649-8620-2A58C0D9784B}" srcOrd="8" destOrd="0" presId="urn:microsoft.com/office/officeart/2008/layout/LinedList"/>
    <dgm:cxn modelId="{F738AF59-7311-1C47-9B01-E64964C4DF26}" type="presParOf" srcId="{4E3688D1-83C5-BD45-A5A2-BB3D309EEEB7}" destId="{3EB8DC9E-2666-2C4D-80B1-477AE393BDC0}" srcOrd="9" destOrd="0" presId="urn:microsoft.com/office/officeart/2008/layout/LinedList"/>
    <dgm:cxn modelId="{7A81F699-168B-1C48-BD09-4B87074B1714}" type="presParOf" srcId="{3EB8DC9E-2666-2C4D-80B1-477AE393BDC0}" destId="{4C21BC72-29BC-2647-AFAA-420365D8AC7C}" srcOrd="0" destOrd="0" presId="urn:microsoft.com/office/officeart/2008/layout/LinedList"/>
    <dgm:cxn modelId="{FFA0398C-B48A-024A-986E-CBD0106E966E}" type="presParOf" srcId="{3EB8DC9E-2666-2C4D-80B1-477AE393BDC0}" destId="{22586BE2-776B-3647-8A2F-3C0FAFCA45B1}" srcOrd="1" destOrd="0" presId="urn:microsoft.com/office/officeart/2008/layout/LinedList"/>
    <dgm:cxn modelId="{B5522C17-F1E0-594C-9F6E-E50B64FE44B5}" type="presParOf" srcId="{22586BE2-776B-3647-8A2F-3C0FAFCA45B1}" destId="{B9C7C22E-090A-784E-A96D-AD96F23B4740}" srcOrd="0" destOrd="0" presId="urn:microsoft.com/office/officeart/2008/layout/LinedList"/>
    <dgm:cxn modelId="{81D0924B-33AE-F34B-BE7C-ABE061115C32}" type="presParOf" srcId="{22586BE2-776B-3647-8A2F-3C0FAFCA45B1}" destId="{DE48A25F-BE9C-974C-A188-47CB16E05BD3}" srcOrd="1" destOrd="0" presId="urn:microsoft.com/office/officeart/2008/layout/LinedList"/>
    <dgm:cxn modelId="{3EA4A4A2-B228-C644-9F49-6616DB948222}" type="presParOf" srcId="{DE48A25F-BE9C-974C-A188-47CB16E05BD3}" destId="{EE822A93-C9C9-DB46-B307-95BB52ECE856}" srcOrd="0" destOrd="0" presId="urn:microsoft.com/office/officeart/2008/layout/LinedList"/>
    <dgm:cxn modelId="{B3901D60-4F62-064D-998C-072F480B768D}" type="presParOf" srcId="{DE48A25F-BE9C-974C-A188-47CB16E05BD3}" destId="{75ED5C20-08B6-634C-804C-ECB45B5FBF60}" srcOrd="1" destOrd="0" presId="urn:microsoft.com/office/officeart/2008/layout/LinedList"/>
    <dgm:cxn modelId="{889A27E4-34CD-2F48-95F9-7D152E1199BB}" type="presParOf" srcId="{DE48A25F-BE9C-974C-A188-47CB16E05BD3}" destId="{E47945EA-7780-8B45-8B8F-A12112CDC0DF}" srcOrd="2" destOrd="0" presId="urn:microsoft.com/office/officeart/2008/layout/LinedList"/>
    <dgm:cxn modelId="{52F6E845-F672-4341-9019-FB00CA66E57D}" type="presParOf" srcId="{22586BE2-776B-3647-8A2F-3C0FAFCA45B1}" destId="{A692A07B-149F-4A4B-BAB7-F90514F95EB8}" srcOrd="2" destOrd="0" presId="urn:microsoft.com/office/officeart/2008/layout/LinedList"/>
    <dgm:cxn modelId="{9042DD01-5F58-6D4B-A290-C2D297D510F6}" type="presParOf" srcId="{22586BE2-776B-3647-8A2F-3C0FAFCA45B1}" destId="{75787AF1-D902-864A-9D06-91E0000457E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02D007-95A2-914A-9847-A14DB3FFB5F6}" type="doc">
      <dgm:prSet loTypeId="urn:microsoft.com/office/officeart/2005/8/layout/vList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1306EB5-CBD1-A84A-9BA4-4D1CFB36C3A4}">
      <dgm:prSet phldrT="[文本]"/>
      <dgm:spPr/>
      <dgm:t>
        <a:bodyPr/>
        <a:lstStyle/>
        <a:p>
          <a:r>
            <a:rPr lang="zh-CN" altLang="en-US" dirty="0" smtClean="0"/>
            <a:t>模板驱动表单</a:t>
          </a:r>
          <a:endParaRPr lang="zh-CN" altLang="en-US" dirty="0"/>
        </a:p>
      </dgm:t>
    </dgm:pt>
    <dgm:pt modelId="{0E1E17B0-418A-324B-AD68-DB3A98339A18}" type="parTrans" cxnId="{48CC1688-91F7-8C4E-AC7F-7342C2F5942A}">
      <dgm:prSet/>
      <dgm:spPr/>
      <dgm:t>
        <a:bodyPr/>
        <a:lstStyle/>
        <a:p>
          <a:endParaRPr lang="zh-CN" altLang="en-US"/>
        </a:p>
      </dgm:t>
    </dgm:pt>
    <dgm:pt modelId="{2E72453B-D12D-DD4B-9F1E-D239139096EB}" type="sibTrans" cxnId="{48CC1688-91F7-8C4E-AC7F-7342C2F5942A}">
      <dgm:prSet/>
      <dgm:spPr/>
      <dgm:t>
        <a:bodyPr/>
        <a:lstStyle/>
        <a:p>
          <a:endParaRPr lang="zh-CN" altLang="en-US"/>
        </a:p>
      </dgm:t>
    </dgm:pt>
    <dgm:pt modelId="{5C4012E8-1C7D-CE4A-9FC9-5DB1911FEE2A}">
      <dgm:prSet phldrT="[文本]"/>
      <dgm:spPr/>
      <dgm:t>
        <a:bodyPr/>
        <a:lstStyle/>
        <a:p>
          <a:r>
            <a:rPr lang="en-US" altLang="zh-CN" dirty="0" smtClean="0"/>
            <a:t>[(</a:t>
          </a:r>
          <a:r>
            <a:rPr lang="en-US" altLang="zh-CN" dirty="0" err="1" smtClean="0"/>
            <a:t>ngModel</a:t>
          </a:r>
          <a:r>
            <a:rPr lang="en-US" altLang="zh-CN" dirty="0" smtClean="0"/>
            <a:t>)]</a:t>
          </a:r>
          <a:r>
            <a:rPr lang="zh-CN" altLang="en-US" dirty="0" smtClean="0"/>
            <a:t>形式</a:t>
          </a:r>
          <a:endParaRPr lang="zh-CN" altLang="en-US" dirty="0"/>
        </a:p>
      </dgm:t>
    </dgm:pt>
    <dgm:pt modelId="{273029D9-44C7-2E42-98AC-21BEA1C5EBFA}" type="parTrans" cxnId="{EA6ADE90-4EC7-734A-BB01-BBAF6A2A7F24}">
      <dgm:prSet/>
      <dgm:spPr/>
      <dgm:t>
        <a:bodyPr/>
        <a:lstStyle/>
        <a:p>
          <a:endParaRPr lang="zh-CN" altLang="en-US"/>
        </a:p>
      </dgm:t>
    </dgm:pt>
    <dgm:pt modelId="{BD690620-4A26-7B42-8C62-08214D6F7B9F}" type="sibTrans" cxnId="{EA6ADE90-4EC7-734A-BB01-BBAF6A2A7F24}">
      <dgm:prSet/>
      <dgm:spPr/>
      <dgm:t>
        <a:bodyPr/>
        <a:lstStyle/>
        <a:p>
          <a:endParaRPr lang="zh-CN" altLang="en-US"/>
        </a:p>
      </dgm:t>
    </dgm:pt>
    <dgm:pt modelId="{47E81E35-1C10-094D-9A35-A1F60194C66F}">
      <dgm:prSet phldrT="[文本]"/>
      <dgm:spPr/>
      <dgm:t>
        <a:bodyPr/>
        <a:lstStyle/>
        <a:p>
          <a:r>
            <a:rPr lang="zh-CN" altLang="en-US" dirty="0" smtClean="0"/>
            <a:t>传统的用法</a:t>
          </a:r>
          <a:endParaRPr lang="zh-CN" altLang="en-US" dirty="0"/>
        </a:p>
      </dgm:t>
    </dgm:pt>
    <dgm:pt modelId="{93909E31-B9F3-4649-B68E-DB5607BCE8C8}" type="parTrans" cxnId="{9988D7E1-C11A-9341-95F1-0D5F323653E8}">
      <dgm:prSet/>
      <dgm:spPr/>
      <dgm:t>
        <a:bodyPr/>
        <a:lstStyle/>
        <a:p>
          <a:endParaRPr lang="zh-CN" altLang="en-US"/>
        </a:p>
      </dgm:t>
    </dgm:pt>
    <dgm:pt modelId="{B49E1A9E-7EDE-5A47-A888-4C3BDCD21259}" type="sibTrans" cxnId="{9988D7E1-C11A-9341-95F1-0D5F323653E8}">
      <dgm:prSet/>
      <dgm:spPr/>
      <dgm:t>
        <a:bodyPr/>
        <a:lstStyle/>
        <a:p>
          <a:endParaRPr lang="zh-CN" altLang="en-US"/>
        </a:p>
      </dgm:t>
    </dgm:pt>
    <dgm:pt modelId="{869E061D-8CF3-FB42-A3C2-A3D765D85617}">
      <dgm:prSet phldrT="[文本]"/>
      <dgm:spPr/>
      <dgm:t>
        <a:bodyPr/>
        <a:lstStyle/>
        <a:p>
          <a:r>
            <a:rPr lang="zh-CN" altLang="en-US" dirty="0" smtClean="0"/>
            <a:t>模板为主</a:t>
          </a:r>
          <a:endParaRPr lang="zh-CN" altLang="en-US" dirty="0"/>
        </a:p>
      </dgm:t>
    </dgm:pt>
    <dgm:pt modelId="{01D50246-28DF-D448-887A-0D659D53EB2A}" type="parTrans" cxnId="{5012ABF0-D3F5-4943-A7AF-E9FDF6EFB18E}">
      <dgm:prSet/>
      <dgm:spPr/>
      <dgm:t>
        <a:bodyPr/>
        <a:lstStyle/>
        <a:p>
          <a:endParaRPr lang="zh-CN" altLang="en-US"/>
        </a:p>
      </dgm:t>
    </dgm:pt>
    <dgm:pt modelId="{EB9A4667-CD16-E447-95CC-A5C45F88408D}" type="sibTrans" cxnId="{5012ABF0-D3F5-4943-A7AF-E9FDF6EFB18E}">
      <dgm:prSet/>
      <dgm:spPr/>
      <dgm:t>
        <a:bodyPr/>
        <a:lstStyle/>
        <a:p>
          <a:endParaRPr lang="zh-CN" altLang="en-US"/>
        </a:p>
      </dgm:t>
    </dgm:pt>
    <dgm:pt modelId="{DDCE7AFC-C233-8F4F-BCA0-A8E6F601F385}">
      <dgm:prSet phldrT="[文本]"/>
      <dgm:spPr/>
      <dgm:t>
        <a:bodyPr/>
        <a:lstStyle/>
        <a:p>
          <a:r>
            <a:rPr lang="zh-CN" altLang="en-US" dirty="0" smtClean="0"/>
            <a:t>简单、直观</a:t>
          </a:r>
          <a:endParaRPr lang="zh-CN" altLang="en-US" dirty="0"/>
        </a:p>
      </dgm:t>
    </dgm:pt>
    <dgm:pt modelId="{46114EBC-EBD8-6041-97C9-60C865580B3F}" type="parTrans" cxnId="{86B4B8BE-1D6F-B046-A5A7-A6E95C268E9A}">
      <dgm:prSet/>
      <dgm:spPr/>
      <dgm:t>
        <a:bodyPr/>
        <a:lstStyle/>
        <a:p>
          <a:endParaRPr lang="zh-CN" altLang="en-US"/>
        </a:p>
      </dgm:t>
    </dgm:pt>
    <dgm:pt modelId="{BD30C7DB-E86E-6B45-9E81-5EAC8D005EF8}" type="sibTrans" cxnId="{86B4B8BE-1D6F-B046-A5A7-A6E95C268E9A}">
      <dgm:prSet/>
      <dgm:spPr/>
      <dgm:t>
        <a:bodyPr/>
        <a:lstStyle/>
        <a:p>
          <a:endParaRPr lang="zh-CN" altLang="en-US"/>
        </a:p>
      </dgm:t>
    </dgm:pt>
    <dgm:pt modelId="{12914042-CCF4-4248-A0FD-4B17C211E36D}" type="pres">
      <dgm:prSet presAssocID="{4602D007-95A2-914A-9847-A14DB3FFB5F6}" presName="linear" presStyleCnt="0">
        <dgm:presLayoutVars>
          <dgm:animLvl val="lvl"/>
          <dgm:resizeHandles val="exact"/>
        </dgm:presLayoutVars>
      </dgm:prSet>
      <dgm:spPr/>
    </dgm:pt>
    <dgm:pt modelId="{68979489-1F2C-1C4D-B19E-0E93F237A893}" type="pres">
      <dgm:prSet presAssocID="{21306EB5-CBD1-A84A-9BA4-4D1CFB36C3A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B659A43-2E8C-5044-976F-E10A8AC6712B}" type="pres">
      <dgm:prSet presAssocID="{21306EB5-CBD1-A84A-9BA4-4D1CFB36C3A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12ABF0-D3F5-4943-A7AF-E9FDF6EFB18E}" srcId="{21306EB5-CBD1-A84A-9BA4-4D1CFB36C3A4}" destId="{869E061D-8CF3-FB42-A3C2-A3D765D85617}" srcOrd="1" destOrd="0" parTransId="{01D50246-28DF-D448-887A-0D659D53EB2A}" sibTransId="{EB9A4667-CD16-E447-95CC-A5C45F88408D}"/>
    <dgm:cxn modelId="{EA6ADE90-4EC7-734A-BB01-BBAF6A2A7F24}" srcId="{21306EB5-CBD1-A84A-9BA4-4D1CFB36C3A4}" destId="{5C4012E8-1C7D-CE4A-9FC9-5DB1911FEE2A}" srcOrd="3" destOrd="0" parTransId="{273029D9-44C7-2E42-98AC-21BEA1C5EBFA}" sibTransId="{BD690620-4A26-7B42-8C62-08214D6F7B9F}"/>
    <dgm:cxn modelId="{48CC1688-91F7-8C4E-AC7F-7342C2F5942A}" srcId="{4602D007-95A2-914A-9847-A14DB3FFB5F6}" destId="{21306EB5-CBD1-A84A-9BA4-4D1CFB36C3A4}" srcOrd="0" destOrd="0" parTransId="{0E1E17B0-418A-324B-AD68-DB3A98339A18}" sibTransId="{2E72453B-D12D-DD4B-9F1E-D239139096EB}"/>
    <dgm:cxn modelId="{F7EFF666-DED2-4046-A28B-F4EBFB4EA78F}" type="presOf" srcId="{5C4012E8-1C7D-CE4A-9FC9-5DB1911FEE2A}" destId="{6B659A43-2E8C-5044-976F-E10A8AC6712B}" srcOrd="0" destOrd="3" presId="urn:microsoft.com/office/officeart/2005/8/layout/vList2"/>
    <dgm:cxn modelId="{2378CE2B-2BB8-5541-9DBA-6113C5684C80}" type="presOf" srcId="{4602D007-95A2-914A-9847-A14DB3FFB5F6}" destId="{12914042-CCF4-4248-A0FD-4B17C211E36D}" srcOrd="0" destOrd="0" presId="urn:microsoft.com/office/officeart/2005/8/layout/vList2"/>
    <dgm:cxn modelId="{9988D7E1-C11A-9341-95F1-0D5F323653E8}" srcId="{21306EB5-CBD1-A84A-9BA4-4D1CFB36C3A4}" destId="{47E81E35-1C10-094D-9A35-A1F60194C66F}" srcOrd="0" destOrd="0" parTransId="{93909E31-B9F3-4649-B68E-DB5607BCE8C8}" sibTransId="{B49E1A9E-7EDE-5A47-A888-4C3BDCD21259}"/>
    <dgm:cxn modelId="{B14106E5-4E04-FC42-BCDE-DA970D636C34}" type="presOf" srcId="{47E81E35-1C10-094D-9A35-A1F60194C66F}" destId="{6B659A43-2E8C-5044-976F-E10A8AC6712B}" srcOrd="0" destOrd="0" presId="urn:microsoft.com/office/officeart/2005/8/layout/vList2"/>
    <dgm:cxn modelId="{407D805C-3E4D-B641-BAD7-3F081B80D38C}" type="presOf" srcId="{869E061D-8CF3-FB42-A3C2-A3D765D85617}" destId="{6B659A43-2E8C-5044-976F-E10A8AC6712B}" srcOrd="0" destOrd="1" presId="urn:microsoft.com/office/officeart/2005/8/layout/vList2"/>
    <dgm:cxn modelId="{94821D91-38DF-B541-A33D-60E6E439D998}" type="presOf" srcId="{DDCE7AFC-C233-8F4F-BCA0-A8E6F601F385}" destId="{6B659A43-2E8C-5044-976F-E10A8AC6712B}" srcOrd="0" destOrd="2" presId="urn:microsoft.com/office/officeart/2005/8/layout/vList2"/>
    <dgm:cxn modelId="{86B4B8BE-1D6F-B046-A5A7-A6E95C268E9A}" srcId="{21306EB5-CBD1-A84A-9BA4-4D1CFB36C3A4}" destId="{DDCE7AFC-C233-8F4F-BCA0-A8E6F601F385}" srcOrd="2" destOrd="0" parTransId="{46114EBC-EBD8-6041-97C9-60C865580B3F}" sibTransId="{BD30C7DB-E86E-6B45-9E81-5EAC8D005EF8}"/>
    <dgm:cxn modelId="{2AA7B226-E9EF-8049-AAEC-10438BED71F1}" type="presOf" srcId="{21306EB5-CBD1-A84A-9BA4-4D1CFB36C3A4}" destId="{68979489-1F2C-1C4D-B19E-0E93F237A893}" srcOrd="0" destOrd="0" presId="urn:microsoft.com/office/officeart/2005/8/layout/vList2"/>
    <dgm:cxn modelId="{8A03FCF0-249D-F64B-8AFB-E8A8888F7650}" type="presParOf" srcId="{12914042-CCF4-4248-A0FD-4B17C211E36D}" destId="{68979489-1F2C-1C4D-B19E-0E93F237A893}" srcOrd="0" destOrd="0" presId="urn:microsoft.com/office/officeart/2005/8/layout/vList2"/>
    <dgm:cxn modelId="{98E2B7C4-1DAF-B140-8E4E-6D1A1B21F79B}" type="presParOf" srcId="{12914042-CCF4-4248-A0FD-4B17C211E36D}" destId="{6B659A43-2E8C-5044-976F-E10A8AC671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C9F7DE-D352-7145-A45F-0546AEC2150C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9F12C4F-7605-A045-9917-0718075F6BE7}">
      <dgm:prSet phldrT="[文本]"/>
      <dgm:spPr/>
      <dgm:t>
        <a:bodyPr/>
        <a:lstStyle/>
        <a:p>
          <a:r>
            <a:rPr lang="zh-CN" altLang="en-US" dirty="0" smtClean="0"/>
            <a:t>响应式表单</a:t>
          </a:r>
          <a:endParaRPr lang="zh-CN" altLang="en-US" dirty="0"/>
        </a:p>
      </dgm:t>
    </dgm:pt>
    <dgm:pt modelId="{0E5B5FF6-47CC-E54E-8817-4B0A8E2A32B1}" type="parTrans" cxnId="{57B7A817-70F6-9D47-9A16-F92330CC5A39}">
      <dgm:prSet/>
      <dgm:spPr/>
      <dgm:t>
        <a:bodyPr/>
        <a:lstStyle/>
        <a:p>
          <a:endParaRPr lang="zh-CN" altLang="en-US"/>
        </a:p>
      </dgm:t>
    </dgm:pt>
    <dgm:pt modelId="{B01FC257-B674-8146-878F-FDAFA909436A}" type="sibTrans" cxnId="{57B7A817-70F6-9D47-9A16-F92330CC5A39}">
      <dgm:prSet/>
      <dgm:spPr/>
      <dgm:t>
        <a:bodyPr/>
        <a:lstStyle/>
        <a:p>
          <a:endParaRPr lang="zh-CN" altLang="en-US"/>
        </a:p>
      </dgm:t>
    </dgm:pt>
    <dgm:pt modelId="{DEBDDD6B-A965-7D43-9146-91B1904A44F8}">
      <dgm:prSet phldrT="[文本]"/>
      <dgm:spPr/>
      <dgm:t>
        <a:bodyPr/>
        <a:lstStyle/>
        <a:p>
          <a:r>
            <a:rPr lang="zh-CN" altLang="en-US" dirty="0" smtClean="0"/>
            <a:t>高级用法</a:t>
          </a:r>
          <a:endParaRPr lang="zh-CN" altLang="en-US" dirty="0"/>
        </a:p>
      </dgm:t>
    </dgm:pt>
    <dgm:pt modelId="{3620BAF9-4EB2-9D43-8E9C-B7B979281554}" type="parTrans" cxnId="{53C41167-4796-DC41-8E58-F3A5CABF5923}">
      <dgm:prSet/>
      <dgm:spPr/>
      <dgm:t>
        <a:bodyPr/>
        <a:lstStyle/>
        <a:p>
          <a:endParaRPr lang="zh-CN" altLang="en-US"/>
        </a:p>
      </dgm:t>
    </dgm:pt>
    <dgm:pt modelId="{6DD1E6B0-DB9E-E64A-BC24-14E79E445235}" type="sibTrans" cxnId="{53C41167-4796-DC41-8E58-F3A5CABF5923}">
      <dgm:prSet/>
      <dgm:spPr/>
      <dgm:t>
        <a:bodyPr/>
        <a:lstStyle/>
        <a:p>
          <a:endParaRPr lang="zh-CN" altLang="en-US"/>
        </a:p>
      </dgm:t>
    </dgm:pt>
    <dgm:pt modelId="{3B286BC4-E662-5642-A8F3-38D926F5168A}">
      <dgm:prSet phldrT="[文本]"/>
      <dgm:spPr/>
      <dgm:t>
        <a:bodyPr/>
        <a:lstStyle/>
        <a:p>
          <a:r>
            <a:rPr lang="zh-CN" altLang="en-US" dirty="0" smtClean="0"/>
            <a:t>代码为主</a:t>
          </a:r>
          <a:endParaRPr lang="zh-CN" altLang="en-US" dirty="0"/>
        </a:p>
      </dgm:t>
    </dgm:pt>
    <dgm:pt modelId="{EA4D9A25-A2F6-2841-9353-3F5C0C7F10B6}" type="parTrans" cxnId="{473C2F25-9D54-D54B-8E19-CC0D8736CAC2}">
      <dgm:prSet/>
      <dgm:spPr/>
      <dgm:t>
        <a:bodyPr/>
        <a:lstStyle/>
        <a:p>
          <a:endParaRPr lang="zh-CN" altLang="en-US"/>
        </a:p>
      </dgm:t>
    </dgm:pt>
    <dgm:pt modelId="{301034BD-26F6-1B40-B7DF-5BF21C1862AB}" type="sibTrans" cxnId="{473C2F25-9D54-D54B-8E19-CC0D8736CAC2}">
      <dgm:prSet/>
      <dgm:spPr/>
      <dgm:t>
        <a:bodyPr/>
        <a:lstStyle/>
        <a:p>
          <a:endParaRPr lang="zh-CN" altLang="en-US"/>
        </a:p>
      </dgm:t>
    </dgm:pt>
    <dgm:pt modelId="{836E3DB2-E8AB-DF44-98DF-6C04377C8858}">
      <dgm:prSet phldrT="[文本]"/>
      <dgm:spPr/>
      <dgm:t>
        <a:bodyPr/>
        <a:lstStyle/>
        <a:p>
          <a:r>
            <a:rPr lang="zh-CN" altLang="en-US" dirty="0" smtClean="0"/>
            <a:t>复杂、灵活</a:t>
          </a:r>
          <a:endParaRPr lang="zh-CN" altLang="en-US" dirty="0"/>
        </a:p>
      </dgm:t>
    </dgm:pt>
    <dgm:pt modelId="{B83D7CF2-D9C2-D243-8502-C2B189B84F43}" type="parTrans" cxnId="{FFD58A6C-9D20-9E43-AF71-123FBEB62A54}">
      <dgm:prSet/>
      <dgm:spPr/>
      <dgm:t>
        <a:bodyPr/>
        <a:lstStyle/>
        <a:p>
          <a:endParaRPr lang="zh-CN" altLang="en-US"/>
        </a:p>
      </dgm:t>
    </dgm:pt>
    <dgm:pt modelId="{445E7F93-0BA6-9E43-ADD4-B575837D3684}" type="sibTrans" cxnId="{FFD58A6C-9D20-9E43-AF71-123FBEB62A54}">
      <dgm:prSet/>
      <dgm:spPr/>
      <dgm:t>
        <a:bodyPr/>
        <a:lstStyle/>
        <a:p>
          <a:endParaRPr lang="zh-CN" altLang="en-US"/>
        </a:p>
      </dgm:t>
    </dgm:pt>
    <dgm:pt modelId="{1A865C87-389B-E94C-80BD-518C11386FAC}">
      <dgm:prSet phldrT="[文本]"/>
      <dgm:spPr/>
      <dgm:t>
        <a:bodyPr/>
        <a:lstStyle/>
        <a:p>
          <a:r>
            <a:rPr lang="zh-CN" altLang="en-US" dirty="0" smtClean="0"/>
            <a:t>关注点分离</a:t>
          </a:r>
          <a:endParaRPr lang="zh-CN" altLang="en-US" dirty="0"/>
        </a:p>
      </dgm:t>
    </dgm:pt>
    <dgm:pt modelId="{4539DA7B-828E-0141-A560-A6688EE99B7B}" type="parTrans" cxnId="{9E095DEE-FE42-244B-98CC-3F490F6B13CB}">
      <dgm:prSet/>
      <dgm:spPr/>
      <dgm:t>
        <a:bodyPr/>
        <a:lstStyle/>
        <a:p>
          <a:endParaRPr lang="zh-CN" altLang="en-US"/>
        </a:p>
      </dgm:t>
    </dgm:pt>
    <dgm:pt modelId="{A4840FCE-39D5-304F-AA0A-8713FEEB700B}" type="sibTrans" cxnId="{9E095DEE-FE42-244B-98CC-3F490F6B13CB}">
      <dgm:prSet/>
      <dgm:spPr/>
      <dgm:t>
        <a:bodyPr/>
        <a:lstStyle/>
        <a:p>
          <a:endParaRPr lang="zh-CN" altLang="en-US"/>
        </a:p>
      </dgm:t>
    </dgm:pt>
    <dgm:pt modelId="{7406F118-E5B1-F54B-A8B0-E4101D1DEC18}" type="pres">
      <dgm:prSet presAssocID="{E3C9F7DE-D352-7145-A45F-0546AEC2150C}" presName="linear" presStyleCnt="0">
        <dgm:presLayoutVars>
          <dgm:animLvl val="lvl"/>
          <dgm:resizeHandles val="exact"/>
        </dgm:presLayoutVars>
      </dgm:prSet>
      <dgm:spPr/>
    </dgm:pt>
    <dgm:pt modelId="{719CCC2C-B936-2148-94BA-80697BAC1EC0}" type="pres">
      <dgm:prSet presAssocID="{C9F12C4F-7605-A045-9917-0718075F6BE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D2440D-5344-284E-934D-9B9B63AA5D5D}" type="pres">
      <dgm:prSet presAssocID="{C9F12C4F-7605-A045-9917-0718075F6BE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178105-02C0-D24B-B423-4C6C3E9B17D4}" type="presOf" srcId="{1A865C87-389B-E94C-80BD-518C11386FAC}" destId="{7ED2440D-5344-284E-934D-9B9B63AA5D5D}" srcOrd="0" destOrd="3" presId="urn:microsoft.com/office/officeart/2005/8/layout/vList2"/>
    <dgm:cxn modelId="{FFD58A6C-9D20-9E43-AF71-123FBEB62A54}" srcId="{C9F12C4F-7605-A045-9917-0718075F6BE7}" destId="{836E3DB2-E8AB-DF44-98DF-6C04377C8858}" srcOrd="2" destOrd="0" parTransId="{B83D7CF2-D9C2-D243-8502-C2B189B84F43}" sibTransId="{445E7F93-0BA6-9E43-ADD4-B575837D3684}"/>
    <dgm:cxn modelId="{D2BE6646-E3A4-3547-807B-1B0F003B4653}" type="presOf" srcId="{C9F12C4F-7605-A045-9917-0718075F6BE7}" destId="{719CCC2C-B936-2148-94BA-80697BAC1EC0}" srcOrd="0" destOrd="0" presId="urn:microsoft.com/office/officeart/2005/8/layout/vList2"/>
    <dgm:cxn modelId="{6DA37385-7CA6-DD44-A308-A52FB173DF97}" type="presOf" srcId="{E3C9F7DE-D352-7145-A45F-0546AEC2150C}" destId="{7406F118-E5B1-F54B-A8B0-E4101D1DEC18}" srcOrd="0" destOrd="0" presId="urn:microsoft.com/office/officeart/2005/8/layout/vList2"/>
    <dgm:cxn modelId="{57B7A817-70F6-9D47-9A16-F92330CC5A39}" srcId="{E3C9F7DE-D352-7145-A45F-0546AEC2150C}" destId="{C9F12C4F-7605-A045-9917-0718075F6BE7}" srcOrd="0" destOrd="0" parTransId="{0E5B5FF6-47CC-E54E-8817-4B0A8E2A32B1}" sibTransId="{B01FC257-B674-8146-878F-FDAFA909436A}"/>
    <dgm:cxn modelId="{BDEC7D7F-C6E3-674B-BAA9-AF742439AF57}" type="presOf" srcId="{836E3DB2-E8AB-DF44-98DF-6C04377C8858}" destId="{7ED2440D-5344-284E-934D-9B9B63AA5D5D}" srcOrd="0" destOrd="2" presId="urn:microsoft.com/office/officeart/2005/8/layout/vList2"/>
    <dgm:cxn modelId="{BB640F05-077F-9041-9CA5-227F1B872B26}" type="presOf" srcId="{3B286BC4-E662-5642-A8F3-38D926F5168A}" destId="{7ED2440D-5344-284E-934D-9B9B63AA5D5D}" srcOrd="0" destOrd="1" presId="urn:microsoft.com/office/officeart/2005/8/layout/vList2"/>
    <dgm:cxn modelId="{53C41167-4796-DC41-8E58-F3A5CABF5923}" srcId="{C9F12C4F-7605-A045-9917-0718075F6BE7}" destId="{DEBDDD6B-A965-7D43-9146-91B1904A44F8}" srcOrd="0" destOrd="0" parTransId="{3620BAF9-4EB2-9D43-8E9C-B7B979281554}" sibTransId="{6DD1E6B0-DB9E-E64A-BC24-14E79E445235}"/>
    <dgm:cxn modelId="{473C2F25-9D54-D54B-8E19-CC0D8736CAC2}" srcId="{C9F12C4F-7605-A045-9917-0718075F6BE7}" destId="{3B286BC4-E662-5642-A8F3-38D926F5168A}" srcOrd="1" destOrd="0" parTransId="{EA4D9A25-A2F6-2841-9353-3F5C0C7F10B6}" sibTransId="{301034BD-26F6-1B40-B7DF-5BF21C1862AB}"/>
    <dgm:cxn modelId="{9E095DEE-FE42-244B-98CC-3F490F6B13CB}" srcId="{C9F12C4F-7605-A045-9917-0718075F6BE7}" destId="{1A865C87-389B-E94C-80BD-518C11386FAC}" srcOrd="3" destOrd="0" parTransId="{4539DA7B-828E-0141-A560-A6688EE99B7B}" sibTransId="{A4840FCE-39D5-304F-AA0A-8713FEEB700B}"/>
    <dgm:cxn modelId="{8E841984-98A7-484E-9144-931AFB44C91F}" type="presOf" srcId="{DEBDDD6B-A965-7D43-9146-91B1904A44F8}" destId="{7ED2440D-5344-284E-934D-9B9B63AA5D5D}" srcOrd="0" destOrd="0" presId="urn:microsoft.com/office/officeart/2005/8/layout/vList2"/>
    <dgm:cxn modelId="{3D57774E-DFB5-A84B-B019-298E3455268D}" type="presParOf" srcId="{7406F118-E5B1-F54B-A8B0-E4101D1DEC18}" destId="{719CCC2C-B936-2148-94BA-80697BAC1EC0}" srcOrd="0" destOrd="0" presId="urn:microsoft.com/office/officeart/2005/8/layout/vList2"/>
    <dgm:cxn modelId="{C85812BA-428E-8446-B474-E4C8A2389174}" type="presParOf" srcId="{7406F118-E5B1-F54B-A8B0-E4101D1DEC18}" destId="{7ED2440D-5344-284E-934D-9B9B63AA5D5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47D700-2052-ED44-ADE4-9A4B20C2B45B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77F9213-3FB9-7048-98A9-71CACC2B6034}">
      <dgm:prSet phldrT="[文本]"/>
      <dgm:spPr/>
      <dgm:t>
        <a:bodyPr/>
        <a:lstStyle/>
        <a:p>
          <a:r>
            <a:rPr lang="en-US" altLang="zh-CN" dirty="0" smtClean="0"/>
            <a:t>[(</a:t>
          </a:r>
          <a:r>
            <a:rPr lang="en-US" altLang="zh-CN" dirty="0" err="1" smtClean="0"/>
            <a:t>ngModel</a:t>
          </a:r>
          <a:r>
            <a:rPr lang="en-US" altLang="zh-CN" dirty="0" smtClean="0"/>
            <a:t>)]="</a:t>
          </a:r>
          <a:r>
            <a:rPr lang="en-US" altLang="zh-CN" dirty="0" err="1" smtClean="0"/>
            <a:t>user.email</a:t>
          </a:r>
          <a:r>
            <a:rPr lang="en-US" altLang="zh-CN" dirty="0" smtClean="0"/>
            <a:t>"</a:t>
          </a:r>
          <a:endParaRPr lang="zh-CN" altLang="en-US" dirty="0"/>
        </a:p>
      </dgm:t>
    </dgm:pt>
    <dgm:pt modelId="{27B0FA7C-84AA-EC4C-B3C8-580EF76F6BD7}" type="parTrans" cxnId="{E58FAA6C-AE79-5840-AEE7-430F021075FA}">
      <dgm:prSet/>
      <dgm:spPr/>
      <dgm:t>
        <a:bodyPr/>
        <a:lstStyle/>
        <a:p>
          <a:endParaRPr lang="zh-CN" altLang="en-US"/>
        </a:p>
      </dgm:t>
    </dgm:pt>
    <dgm:pt modelId="{998C3B91-B4C0-C64D-82B7-67C1FCCD46C8}" type="sibTrans" cxnId="{E58FAA6C-AE79-5840-AEE7-430F021075FA}">
      <dgm:prSet/>
      <dgm:spPr/>
      <dgm:t>
        <a:bodyPr/>
        <a:lstStyle/>
        <a:p>
          <a:endParaRPr lang="zh-CN" altLang="en-US"/>
        </a:p>
      </dgm:t>
    </dgm:pt>
    <dgm:pt modelId="{E0EE9321-DB1E-B642-8878-BAF1669F7290}">
      <dgm:prSet phldrT="[文本]"/>
      <dgm:spPr/>
      <dgm:t>
        <a:bodyPr/>
        <a:lstStyle/>
        <a:p>
          <a:r>
            <a:rPr lang="zh-CN" altLang="en-US" dirty="0" smtClean="0"/>
            <a:t>双向绑定</a:t>
          </a:r>
          <a:endParaRPr lang="zh-CN" altLang="en-US" dirty="0"/>
        </a:p>
      </dgm:t>
    </dgm:pt>
    <dgm:pt modelId="{11A56CB8-F945-0244-9777-0995CD76FF6F}" type="parTrans" cxnId="{00AEFA97-C12F-1049-A889-AB5946275622}">
      <dgm:prSet/>
      <dgm:spPr/>
      <dgm:t>
        <a:bodyPr/>
        <a:lstStyle/>
        <a:p>
          <a:endParaRPr lang="zh-CN" altLang="en-US"/>
        </a:p>
      </dgm:t>
    </dgm:pt>
    <dgm:pt modelId="{E09A385B-39CB-6641-B66E-E647A4472344}" type="sibTrans" cxnId="{00AEFA97-C12F-1049-A889-AB5946275622}">
      <dgm:prSet/>
      <dgm:spPr/>
      <dgm:t>
        <a:bodyPr/>
        <a:lstStyle/>
        <a:p>
          <a:endParaRPr lang="zh-CN" altLang="en-US"/>
        </a:p>
      </dgm:t>
    </dgm:pt>
    <dgm:pt modelId="{217B3140-C4DC-1E4C-8B27-3F9FA4363CF1}">
      <dgm:prSet phldrT="[文本]"/>
      <dgm:spPr/>
      <dgm:t>
        <a:bodyPr/>
        <a:lstStyle/>
        <a:p>
          <a:r>
            <a:rPr lang="en-US" altLang="zh-CN" dirty="0" smtClean="0"/>
            <a:t>&lt;</a:t>
          </a:r>
          <a:r>
            <a:rPr lang="en-US" altLang="zh-CN" dirty="0" err="1" smtClean="0"/>
            <a:t>ui</a:t>
          </a:r>
          <a:r>
            <a:rPr lang="en-US" altLang="zh-CN" dirty="0" smtClean="0"/>
            <a:t>-field-error</a:t>
          </a:r>
          <a:r>
            <a:rPr lang="zh-CN" altLang="en-US" dirty="0" smtClean="0"/>
            <a:t> </a:t>
          </a:r>
          <a:r>
            <a:rPr lang="en-US" altLang="zh-CN" dirty="0" smtClean="0"/>
            <a:t>[field]="</a:t>
          </a:r>
          <a:r>
            <a:rPr lang="en-US" altLang="zh-CN" dirty="0" err="1" smtClean="0"/>
            <a:t>fieldEmail</a:t>
          </a:r>
          <a:r>
            <a:rPr lang="en-US" altLang="zh-CN" dirty="0" smtClean="0"/>
            <a:t>"&gt;</a:t>
          </a:r>
          <a:endParaRPr lang="zh-CN" altLang="en-US" dirty="0"/>
        </a:p>
      </dgm:t>
    </dgm:pt>
    <dgm:pt modelId="{2A4B64F1-3ACA-CB4D-A25D-EB649893028A}" type="parTrans" cxnId="{CFD8C968-6755-9643-9FC2-55E82AC60690}">
      <dgm:prSet/>
      <dgm:spPr/>
      <dgm:t>
        <a:bodyPr/>
        <a:lstStyle/>
        <a:p>
          <a:endParaRPr lang="zh-CN" altLang="en-US"/>
        </a:p>
      </dgm:t>
    </dgm:pt>
    <dgm:pt modelId="{97003948-C13A-654B-BFC6-1A1BC9DEA047}" type="sibTrans" cxnId="{CFD8C968-6755-9643-9FC2-55E82AC60690}">
      <dgm:prSet/>
      <dgm:spPr/>
      <dgm:t>
        <a:bodyPr/>
        <a:lstStyle/>
        <a:p>
          <a:endParaRPr lang="zh-CN" altLang="en-US"/>
        </a:p>
      </dgm:t>
    </dgm:pt>
    <dgm:pt modelId="{F5EE582E-5DCB-7D48-8635-12350CFE637F}">
      <dgm:prSet phldrT="[文本]"/>
      <dgm:spPr/>
      <dgm:t>
        <a:bodyPr/>
        <a:lstStyle/>
        <a:p>
          <a:r>
            <a:rPr lang="zh-CN" altLang="en-US" dirty="0" smtClean="0"/>
            <a:t>错误显示控件</a:t>
          </a:r>
          <a:endParaRPr lang="zh-CN" altLang="en-US" dirty="0"/>
        </a:p>
      </dgm:t>
    </dgm:pt>
    <dgm:pt modelId="{4FCF034D-C6B2-B048-85AA-5F76274C83FE}" type="parTrans" cxnId="{1E00F2D8-6258-CD44-BFA3-7B9F64D99154}">
      <dgm:prSet/>
      <dgm:spPr/>
      <dgm:t>
        <a:bodyPr/>
        <a:lstStyle/>
        <a:p>
          <a:endParaRPr lang="zh-CN" altLang="en-US"/>
        </a:p>
      </dgm:t>
    </dgm:pt>
    <dgm:pt modelId="{EC14E274-83E5-9345-9056-AC7DCFE87570}" type="sibTrans" cxnId="{1E00F2D8-6258-CD44-BFA3-7B9F64D99154}">
      <dgm:prSet/>
      <dgm:spPr/>
      <dgm:t>
        <a:bodyPr/>
        <a:lstStyle/>
        <a:p>
          <a:endParaRPr lang="zh-CN" altLang="en-US"/>
        </a:p>
      </dgm:t>
    </dgm:pt>
    <dgm:pt modelId="{FE8527DF-6ECD-FC47-B2FE-AA3EE51782CC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en-US" altLang="zh-CN" dirty="0" err="1" smtClean="0"/>
            <a:t>fieldEmail</a:t>
          </a:r>
          <a:r>
            <a:rPr lang="en-US" altLang="zh-CN" dirty="0" smtClean="0"/>
            <a:t>="</a:t>
          </a:r>
          <a:r>
            <a:rPr lang="en-US" altLang="zh-CN" dirty="0" err="1" smtClean="0"/>
            <a:t>ngModel</a:t>
          </a:r>
          <a:r>
            <a:rPr lang="en-US" altLang="zh-CN" dirty="0" smtClean="0"/>
            <a:t>"</a:t>
          </a:r>
          <a:endParaRPr lang="zh-CN" altLang="en-US" dirty="0"/>
        </a:p>
      </dgm:t>
    </dgm:pt>
    <dgm:pt modelId="{FF87B97D-81F7-0242-82DB-F30DCC5519B1}" type="parTrans" cxnId="{AE9E5804-95FD-A54C-A92A-65A1BEFCF3F4}">
      <dgm:prSet/>
      <dgm:spPr/>
      <dgm:t>
        <a:bodyPr/>
        <a:lstStyle/>
        <a:p>
          <a:endParaRPr lang="zh-CN" altLang="en-US"/>
        </a:p>
      </dgm:t>
    </dgm:pt>
    <dgm:pt modelId="{5EA4A4EE-BE9E-8B48-84D2-DDAA850CD425}" type="sibTrans" cxnId="{AE9E5804-95FD-A54C-A92A-65A1BEFCF3F4}">
      <dgm:prSet/>
      <dgm:spPr/>
      <dgm:t>
        <a:bodyPr/>
        <a:lstStyle/>
        <a:p>
          <a:endParaRPr lang="zh-CN" altLang="en-US"/>
        </a:p>
      </dgm:t>
    </dgm:pt>
    <dgm:pt modelId="{63E69B59-7355-3045-8A3F-7D38562C9E46}">
      <dgm:prSet phldrT="[文本]"/>
      <dgm:spPr/>
      <dgm:t>
        <a:bodyPr/>
        <a:lstStyle/>
        <a:p>
          <a:r>
            <a:rPr lang="zh-CN" altLang="en-US" dirty="0" smtClean="0"/>
            <a:t>模板引用变量 </a:t>
          </a:r>
          <a:r>
            <a:rPr lang="en-US" altLang="zh-CN" dirty="0" smtClean="0"/>
            <a:t>-</a:t>
          </a:r>
          <a:r>
            <a:rPr lang="zh-CN" altLang="en-US" dirty="0" smtClean="0"/>
            <a:t> 字段</a:t>
          </a:r>
          <a:endParaRPr lang="zh-CN" altLang="en-US" dirty="0"/>
        </a:p>
      </dgm:t>
    </dgm:pt>
    <dgm:pt modelId="{37227517-7F8E-134A-84B7-520942F0274B}" type="parTrans" cxnId="{5103ED7C-558E-5346-BB9C-E60F26D35506}">
      <dgm:prSet/>
      <dgm:spPr/>
      <dgm:t>
        <a:bodyPr/>
        <a:lstStyle/>
        <a:p>
          <a:endParaRPr lang="zh-CN" altLang="en-US"/>
        </a:p>
      </dgm:t>
    </dgm:pt>
    <dgm:pt modelId="{3907890E-7FF4-F846-9323-3A310DA90128}" type="sibTrans" cxnId="{5103ED7C-558E-5346-BB9C-E60F26D35506}">
      <dgm:prSet/>
      <dgm:spPr/>
      <dgm:t>
        <a:bodyPr/>
        <a:lstStyle/>
        <a:p>
          <a:endParaRPr lang="zh-CN" altLang="en-US"/>
        </a:p>
      </dgm:t>
    </dgm:pt>
    <dgm:pt modelId="{66E7EAD2-E584-1E48-8C93-ED907B568D6B}">
      <dgm:prSet phldrT="[文本]"/>
      <dgm:spPr/>
      <dgm:t>
        <a:bodyPr/>
        <a:lstStyle/>
        <a:p>
          <a:r>
            <a:rPr lang="en-US" altLang="zh-CN" dirty="0" smtClean="0"/>
            <a:t>#form="</a:t>
          </a:r>
          <a:r>
            <a:rPr lang="en-US" altLang="zh-CN" dirty="0" err="1" smtClean="0"/>
            <a:t>ngForm</a:t>
          </a:r>
          <a:r>
            <a:rPr lang="en-US" altLang="zh-CN" dirty="0" smtClean="0"/>
            <a:t>"</a:t>
          </a:r>
          <a:endParaRPr lang="zh-CN" altLang="en-US" dirty="0"/>
        </a:p>
      </dgm:t>
    </dgm:pt>
    <dgm:pt modelId="{47DBAACE-FE0E-AF4A-ABEF-5623D679D996}" type="parTrans" cxnId="{D9727401-F26D-384F-BB5C-F741FD2E6EEF}">
      <dgm:prSet/>
      <dgm:spPr/>
      <dgm:t>
        <a:bodyPr/>
        <a:lstStyle/>
        <a:p>
          <a:endParaRPr lang="zh-CN" altLang="en-US"/>
        </a:p>
      </dgm:t>
    </dgm:pt>
    <dgm:pt modelId="{08B410DA-5DE8-3241-9752-B5F292DE655E}" type="sibTrans" cxnId="{D9727401-F26D-384F-BB5C-F741FD2E6EEF}">
      <dgm:prSet/>
      <dgm:spPr/>
      <dgm:t>
        <a:bodyPr/>
        <a:lstStyle/>
        <a:p>
          <a:endParaRPr lang="zh-CN" altLang="en-US"/>
        </a:p>
      </dgm:t>
    </dgm:pt>
    <dgm:pt modelId="{7E678E86-2DD5-674F-8B3A-B60684D549A6}">
      <dgm:prSet phldrT="[文本]"/>
      <dgm:spPr/>
      <dgm:t>
        <a:bodyPr/>
        <a:lstStyle/>
        <a:p>
          <a:r>
            <a:rPr lang="zh-CN" altLang="en-US" dirty="0" smtClean="0"/>
            <a:t>模板引用变量 </a:t>
          </a:r>
          <a:r>
            <a:rPr lang="en-US" altLang="zh-CN" dirty="0" smtClean="0"/>
            <a:t>-</a:t>
          </a:r>
          <a:r>
            <a:rPr lang="zh-CN" altLang="en-US" dirty="0" smtClean="0"/>
            <a:t> 表单</a:t>
          </a:r>
          <a:endParaRPr lang="zh-CN" altLang="en-US" dirty="0"/>
        </a:p>
      </dgm:t>
    </dgm:pt>
    <dgm:pt modelId="{6BE9153D-3917-A241-84D5-A227BE5E8CB9}" type="parTrans" cxnId="{57040A6A-D17E-564A-A057-033AC0BB7633}">
      <dgm:prSet/>
      <dgm:spPr/>
      <dgm:t>
        <a:bodyPr/>
        <a:lstStyle/>
        <a:p>
          <a:endParaRPr lang="zh-CN" altLang="en-US"/>
        </a:p>
      </dgm:t>
    </dgm:pt>
    <dgm:pt modelId="{7C5DD7B5-5C05-2C47-8798-99B6953DF0DD}" type="sibTrans" cxnId="{57040A6A-D17E-564A-A057-033AC0BB7633}">
      <dgm:prSet/>
      <dgm:spPr/>
      <dgm:t>
        <a:bodyPr/>
        <a:lstStyle/>
        <a:p>
          <a:endParaRPr lang="zh-CN" altLang="en-US"/>
        </a:p>
      </dgm:t>
    </dgm:pt>
    <dgm:pt modelId="{FD3CB874-D9E2-9140-BF65-85789B3E06A0}" type="pres">
      <dgm:prSet presAssocID="{5247D700-2052-ED44-ADE4-9A4B20C2B45B}" presName="linear" presStyleCnt="0">
        <dgm:presLayoutVars>
          <dgm:animLvl val="lvl"/>
          <dgm:resizeHandles val="exact"/>
        </dgm:presLayoutVars>
      </dgm:prSet>
      <dgm:spPr/>
    </dgm:pt>
    <dgm:pt modelId="{CF58CC61-88B9-ED43-AD6D-A64B379E9EB0}" type="pres">
      <dgm:prSet presAssocID="{66E7EAD2-E584-1E48-8C93-ED907B568D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DC1CAB-089B-B445-BBED-D4E1AD4E437C}" type="pres">
      <dgm:prSet presAssocID="{66E7EAD2-E584-1E48-8C93-ED907B568D6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01775-D76A-8A4C-A940-0D3F63DC8E2D}" type="pres">
      <dgm:prSet presAssocID="{577F9213-3FB9-7048-98A9-71CACC2B60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6E49FF-E9D5-FC42-B5B3-EC10D6E03AA7}" type="pres">
      <dgm:prSet presAssocID="{577F9213-3FB9-7048-98A9-71CACC2B603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9D4F1-5757-5F4F-812E-352EC06C0EA2}" type="pres">
      <dgm:prSet presAssocID="{FE8527DF-6ECD-FC47-B2FE-AA3EE51782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C109B1-09AE-554B-BBC7-6203844C8DAD}" type="pres">
      <dgm:prSet presAssocID="{FE8527DF-6ECD-FC47-B2FE-AA3EE51782CC}" presName="childText" presStyleLbl="revTx" presStyleIdx="2" presStyleCnt="4">
        <dgm:presLayoutVars>
          <dgm:bulletEnabled val="1"/>
        </dgm:presLayoutVars>
      </dgm:prSet>
      <dgm:spPr/>
    </dgm:pt>
    <dgm:pt modelId="{EDDFCBA8-08A1-6E47-9E46-F184A8E216EB}" type="pres">
      <dgm:prSet presAssocID="{217B3140-C4DC-1E4C-8B27-3F9FA4363C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300289-A7B8-0645-B1B9-5A4B105D02F4}" type="pres">
      <dgm:prSet presAssocID="{217B3140-C4DC-1E4C-8B27-3F9FA4363CF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9852553-C550-4144-88ED-BD05C08DDD77}" type="presOf" srcId="{E0EE9321-DB1E-B642-8878-BAF1669F7290}" destId="{A86E49FF-E9D5-FC42-B5B3-EC10D6E03AA7}" srcOrd="0" destOrd="0" presId="urn:microsoft.com/office/officeart/2005/8/layout/vList2"/>
    <dgm:cxn modelId="{E071D90B-E1B8-9149-AC76-514D3B7D054F}" type="presOf" srcId="{F5EE582E-5DCB-7D48-8635-12350CFE637F}" destId="{94300289-A7B8-0645-B1B9-5A4B105D02F4}" srcOrd="0" destOrd="0" presId="urn:microsoft.com/office/officeart/2005/8/layout/vList2"/>
    <dgm:cxn modelId="{9FE51808-F986-0748-A817-923B8ED1A9E2}" type="presOf" srcId="{FE8527DF-6ECD-FC47-B2FE-AA3EE51782CC}" destId="{F4F9D4F1-5757-5F4F-812E-352EC06C0EA2}" srcOrd="0" destOrd="0" presId="urn:microsoft.com/office/officeart/2005/8/layout/vList2"/>
    <dgm:cxn modelId="{757B80A6-207D-CB46-9C19-38E45C70506E}" type="presOf" srcId="{63E69B59-7355-3045-8A3F-7D38562C9E46}" destId="{05C109B1-09AE-554B-BBC7-6203844C8DAD}" srcOrd="0" destOrd="0" presId="urn:microsoft.com/office/officeart/2005/8/layout/vList2"/>
    <dgm:cxn modelId="{C02AB12E-EA2C-7249-ABB4-B30D341A3E53}" type="presOf" srcId="{66E7EAD2-E584-1E48-8C93-ED907B568D6B}" destId="{CF58CC61-88B9-ED43-AD6D-A64B379E9EB0}" srcOrd="0" destOrd="0" presId="urn:microsoft.com/office/officeart/2005/8/layout/vList2"/>
    <dgm:cxn modelId="{AE9E5804-95FD-A54C-A92A-65A1BEFCF3F4}" srcId="{5247D700-2052-ED44-ADE4-9A4B20C2B45B}" destId="{FE8527DF-6ECD-FC47-B2FE-AA3EE51782CC}" srcOrd="2" destOrd="0" parTransId="{FF87B97D-81F7-0242-82DB-F30DCC5519B1}" sibTransId="{5EA4A4EE-BE9E-8B48-84D2-DDAA850CD425}"/>
    <dgm:cxn modelId="{00AEFA97-C12F-1049-A889-AB5946275622}" srcId="{577F9213-3FB9-7048-98A9-71CACC2B6034}" destId="{E0EE9321-DB1E-B642-8878-BAF1669F7290}" srcOrd="0" destOrd="0" parTransId="{11A56CB8-F945-0244-9777-0995CD76FF6F}" sibTransId="{E09A385B-39CB-6641-B66E-E647A4472344}"/>
    <dgm:cxn modelId="{1E00F2D8-6258-CD44-BFA3-7B9F64D99154}" srcId="{217B3140-C4DC-1E4C-8B27-3F9FA4363CF1}" destId="{F5EE582E-5DCB-7D48-8635-12350CFE637F}" srcOrd="0" destOrd="0" parTransId="{4FCF034D-C6B2-B048-85AA-5F76274C83FE}" sibTransId="{EC14E274-83E5-9345-9056-AC7DCFE87570}"/>
    <dgm:cxn modelId="{69936EF6-36A0-C441-A36F-DEF52A000420}" type="presOf" srcId="{217B3140-C4DC-1E4C-8B27-3F9FA4363CF1}" destId="{EDDFCBA8-08A1-6E47-9E46-F184A8E216EB}" srcOrd="0" destOrd="0" presId="urn:microsoft.com/office/officeart/2005/8/layout/vList2"/>
    <dgm:cxn modelId="{A57CAD99-72D4-5B46-A6DC-CA7111D92896}" type="presOf" srcId="{7E678E86-2DD5-674F-8B3A-B60684D549A6}" destId="{05DC1CAB-089B-B445-BBED-D4E1AD4E437C}" srcOrd="0" destOrd="0" presId="urn:microsoft.com/office/officeart/2005/8/layout/vList2"/>
    <dgm:cxn modelId="{5103ED7C-558E-5346-BB9C-E60F26D35506}" srcId="{FE8527DF-6ECD-FC47-B2FE-AA3EE51782CC}" destId="{63E69B59-7355-3045-8A3F-7D38562C9E46}" srcOrd="0" destOrd="0" parTransId="{37227517-7F8E-134A-84B7-520942F0274B}" sibTransId="{3907890E-7FF4-F846-9323-3A310DA90128}"/>
    <dgm:cxn modelId="{AD324308-6FFD-004C-80C5-E67D19F5DA80}" type="presOf" srcId="{5247D700-2052-ED44-ADE4-9A4B20C2B45B}" destId="{FD3CB874-D9E2-9140-BF65-85789B3E06A0}" srcOrd="0" destOrd="0" presId="urn:microsoft.com/office/officeart/2005/8/layout/vList2"/>
    <dgm:cxn modelId="{CFD8C968-6755-9643-9FC2-55E82AC60690}" srcId="{5247D700-2052-ED44-ADE4-9A4B20C2B45B}" destId="{217B3140-C4DC-1E4C-8B27-3F9FA4363CF1}" srcOrd="3" destOrd="0" parTransId="{2A4B64F1-3ACA-CB4D-A25D-EB649893028A}" sibTransId="{97003948-C13A-654B-BFC6-1A1BC9DEA047}"/>
    <dgm:cxn modelId="{57040A6A-D17E-564A-A057-033AC0BB7633}" srcId="{66E7EAD2-E584-1E48-8C93-ED907B568D6B}" destId="{7E678E86-2DD5-674F-8B3A-B60684D549A6}" srcOrd="0" destOrd="0" parTransId="{6BE9153D-3917-A241-84D5-A227BE5E8CB9}" sibTransId="{7C5DD7B5-5C05-2C47-8798-99B6953DF0DD}"/>
    <dgm:cxn modelId="{D9727401-F26D-384F-BB5C-F741FD2E6EEF}" srcId="{5247D700-2052-ED44-ADE4-9A4B20C2B45B}" destId="{66E7EAD2-E584-1E48-8C93-ED907B568D6B}" srcOrd="0" destOrd="0" parTransId="{47DBAACE-FE0E-AF4A-ABEF-5623D679D996}" sibTransId="{08B410DA-5DE8-3241-9752-B5F292DE655E}"/>
    <dgm:cxn modelId="{96921D62-1060-C542-B03C-474600FD1247}" type="presOf" srcId="{577F9213-3FB9-7048-98A9-71CACC2B6034}" destId="{AD401775-D76A-8A4C-A940-0D3F63DC8E2D}" srcOrd="0" destOrd="0" presId="urn:microsoft.com/office/officeart/2005/8/layout/vList2"/>
    <dgm:cxn modelId="{E58FAA6C-AE79-5840-AEE7-430F021075FA}" srcId="{5247D700-2052-ED44-ADE4-9A4B20C2B45B}" destId="{577F9213-3FB9-7048-98A9-71CACC2B6034}" srcOrd="1" destOrd="0" parTransId="{27B0FA7C-84AA-EC4C-B3C8-580EF76F6BD7}" sibTransId="{998C3B91-B4C0-C64D-82B7-67C1FCCD46C8}"/>
    <dgm:cxn modelId="{D2257F27-65E1-F84D-AF4C-2BC0EFBC7401}" type="presParOf" srcId="{FD3CB874-D9E2-9140-BF65-85789B3E06A0}" destId="{CF58CC61-88B9-ED43-AD6D-A64B379E9EB0}" srcOrd="0" destOrd="0" presId="urn:microsoft.com/office/officeart/2005/8/layout/vList2"/>
    <dgm:cxn modelId="{1A882788-3DC4-0B48-8829-77E8D8122017}" type="presParOf" srcId="{FD3CB874-D9E2-9140-BF65-85789B3E06A0}" destId="{05DC1CAB-089B-B445-BBED-D4E1AD4E437C}" srcOrd="1" destOrd="0" presId="urn:microsoft.com/office/officeart/2005/8/layout/vList2"/>
    <dgm:cxn modelId="{1274EB1C-8FA4-004D-BFD2-EB427D579818}" type="presParOf" srcId="{FD3CB874-D9E2-9140-BF65-85789B3E06A0}" destId="{AD401775-D76A-8A4C-A940-0D3F63DC8E2D}" srcOrd="2" destOrd="0" presId="urn:microsoft.com/office/officeart/2005/8/layout/vList2"/>
    <dgm:cxn modelId="{B86BF1DA-0CA4-4345-B52F-DEBF6EF2579B}" type="presParOf" srcId="{FD3CB874-D9E2-9140-BF65-85789B3E06A0}" destId="{A86E49FF-E9D5-FC42-B5B3-EC10D6E03AA7}" srcOrd="3" destOrd="0" presId="urn:microsoft.com/office/officeart/2005/8/layout/vList2"/>
    <dgm:cxn modelId="{7586DDD0-AE10-C04E-A220-72E62D83D071}" type="presParOf" srcId="{FD3CB874-D9E2-9140-BF65-85789B3E06A0}" destId="{F4F9D4F1-5757-5F4F-812E-352EC06C0EA2}" srcOrd="4" destOrd="0" presId="urn:microsoft.com/office/officeart/2005/8/layout/vList2"/>
    <dgm:cxn modelId="{950F5B65-21C5-304F-AEB2-CE9A9CC98F24}" type="presParOf" srcId="{FD3CB874-D9E2-9140-BF65-85789B3E06A0}" destId="{05C109B1-09AE-554B-BBC7-6203844C8DAD}" srcOrd="5" destOrd="0" presId="urn:microsoft.com/office/officeart/2005/8/layout/vList2"/>
    <dgm:cxn modelId="{0EDDC885-91DA-9B44-B7CE-0A8C83EFAA97}" type="presParOf" srcId="{FD3CB874-D9E2-9140-BF65-85789B3E06A0}" destId="{EDDFCBA8-08A1-6E47-9E46-F184A8E216EB}" srcOrd="6" destOrd="0" presId="urn:microsoft.com/office/officeart/2005/8/layout/vList2"/>
    <dgm:cxn modelId="{5980CFF4-376B-7F48-9025-AEE7C8579B57}" type="presParOf" srcId="{FD3CB874-D9E2-9140-BF65-85789B3E06A0}" destId="{94300289-A7B8-0645-B1B9-5A4B105D02F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F07943-D448-4D4D-9AA5-C1876E6292B6}" type="doc">
      <dgm:prSet loTypeId="urn:microsoft.com/office/officeart/2005/8/layout/vList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DD535A0-D20B-6247-BB44-20DBE93C88AF}">
      <dgm:prSet phldrT="[文本]"/>
      <dgm:spPr/>
      <dgm:t>
        <a:bodyPr/>
        <a:lstStyle/>
        <a:p>
          <a:r>
            <a:rPr lang="en-US" altLang="zh-CN" dirty="0" smtClean="0"/>
            <a:t>valid</a:t>
          </a:r>
          <a:r>
            <a:rPr lang="zh-CN" altLang="en-US" dirty="0" smtClean="0"/>
            <a:t/>
          </a:r>
          <a:br>
            <a:rPr lang="zh-CN" altLang="en-US" dirty="0" smtClean="0"/>
          </a:br>
          <a:r>
            <a:rPr lang="en-US" altLang="zh-CN" dirty="0" smtClean="0"/>
            <a:t>invalid</a:t>
          </a:r>
          <a:endParaRPr lang="zh-CN" altLang="en-US" dirty="0"/>
        </a:p>
      </dgm:t>
    </dgm:pt>
    <dgm:pt modelId="{4680AE03-D96F-D44D-A8AE-BCC858BC9AD4}" type="parTrans" cxnId="{B025BDC4-A0FF-2548-AFBE-430D92A7D787}">
      <dgm:prSet/>
      <dgm:spPr/>
      <dgm:t>
        <a:bodyPr/>
        <a:lstStyle/>
        <a:p>
          <a:endParaRPr lang="zh-CN" altLang="en-US"/>
        </a:p>
      </dgm:t>
    </dgm:pt>
    <dgm:pt modelId="{984B7F2B-04FD-B347-BA45-4336A44EDBA7}" type="sibTrans" cxnId="{B025BDC4-A0FF-2548-AFBE-430D92A7D787}">
      <dgm:prSet/>
      <dgm:spPr/>
      <dgm:t>
        <a:bodyPr/>
        <a:lstStyle/>
        <a:p>
          <a:endParaRPr lang="zh-CN" altLang="en-US"/>
        </a:p>
      </dgm:t>
    </dgm:pt>
    <dgm:pt modelId="{DCFA1073-1CB2-5547-AF13-2A1B4B1522F4}">
      <dgm:prSet phldrT="[文本]"/>
      <dgm:spPr/>
      <dgm:t>
        <a:bodyPr/>
        <a:lstStyle/>
        <a:p>
          <a:r>
            <a:rPr lang="zh-CN" altLang="en-US" dirty="0" smtClean="0"/>
            <a:t>是否有效</a:t>
          </a:r>
          <a:endParaRPr lang="zh-CN" altLang="en-US" dirty="0"/>
        </a:p>
      </dgm:t>
    </dgm:pt>
    <dgm:pt modelId="{9795C8B0-2A97-1746-933F-1FAD04A8D9C6}" type="parTrans" cxnId="{F6738841-07B5-0548-AC07-3181F65D549F}">
      <dgm:prSet/>
      <dgm:spPr/>
      <dgm:t>
        <a:bodyPr/>
        <a:lstStyle/>
        <a:p>
          <a:endParaRPr lang="zh-CN" altLang="en-US"/>
        </a:p>
      </dgm:t>
    </dgm:pt>
    <dgm:pt modelId="{B30C1BDE-E61C-C64C-BB92-DB3C791880D1}" type="sibTrans" cxnId="{F6738841-07B5-0548-AC07-3181F65D549F}">
      <dgm:prSet/>
      <dgm:spPr/>
      <dgm:t>
        <a:bodyPr/>
        <a:lstStyle/>
        <a:p>
          <a:endParaRPr lang="zh-CN" altLang="en-US"/>
        </a:p>
      </dgm:t>
    </dgm:pt>
    <dgm:pt modelId="{257B2381-61F4-B14D-B624-8FA4567A5C0F}">
      <dgm:prSet phldrT="[文本]"/>
      <dgm:spPr/>
      <dgm:t>
        <a:bodyPr/>
        <a:lstStyle/>
        <a:p>
          <a:r>
            <a:rPr lang="en-US" altLang="zh-CN" dirty="0" smtClean="0"/>
            <a:t>enabled</a:t>
          </a:r>
          <a:r>
            <a:rPr lang="zh-CN" altLang="en-US" dirty="0" smtClean="0"/>
            <a:t/>
          </a:r>
          <a:br>
            <a:rPr lang="zh-CN" altLang="en-US" dirty="0" smtClean="0"/>
          </a:br>
          <a:r>
            <a:rPr lang="en-US" altLang="zh-CN" dirty="0" smtClean="0"/>
            <a:t>disabled</a:t>
          </a:r>
          <a:endParaRPr lang="zh-CN" altLang="en-US" dirty="0"/>
        </a:p>
      </dgm:t>
    </dgm:pt>
    <dgm:pt modelId="{806FC18C-E217-9C4D-AEB6-D25F59202E95}" type="parTrans" cxnId="{BBB8FF6D-A079-E841-925B-509CB0A3C689}">
      <dgm:prSet/>
      <dgm:spPr/>
      <dgm:t>
        <a:bodyPr/>
        <a:lstStyle/>
        <a:p>
          <a:endParaRPr lang="zh-CN" altLang="en-US"/>
        </a:p>
      </dgm:t>
    </dgm:pt>
    <dgm:pt modelId="{1045851E-2EB0-8E4D-9E6D-EE8A47AEA83B}" type="sibTrans" cxnId="{BBB8FF6D-A079-E841-925B-509CB0A3C689}">
      <dgm:prSet/>
      <dgm:spPr/>
      <dgm:t>
        <a:bodyPr/>
        <a:lstStyle/>
        <a:p>
          <a:endParaRPr lang="zh-CN" altLang="en-US"/>
        </a:p>
      </dgm:t>
    </dgm:pt>
    <dgm:pt modelId="{E06B7DEC-4D9F-8846-81BB-21CF19E25D85}">
      <dgm:prSet phldrT="[文本]"/>
      <dgm:spPr/>
      <dgm:t>
        <a:bodyPr/>
        <a:lstStyle/>
        <a:p>
          <a:r>
            <a:rPr lang="zh-CN" altLang="en-US" dirty="0" smtClean="0"/>
            <a:t>是否禁用</a:t>
          </a:r>
          <a:endParaRPr lang="zh-CN" altLang="en-US" dirty="0"/>
        </a:p>
      </dgm:t>
    </dgm:pt>
    <dgm:pt modelId="{10B3223C-7680-D94F-8B39-EF8C3612899F}" type="parTrans" cxnId="{E44B040B-6653-7442-BEEA-C905118B79B4}">
      <dgm:prSet/>
      <dgm:spPr/>
      <dgm:t>
        <a:bodyPr/>
        <a:lstStyle/>
        <a:p>
          <a:endParaRPr lang="zh-CN" altLang="en-US"/>
        </a:p>
      </dgm:t>
    </dgm:pt>
    <dgm:pt modelId="{65B3A1B9-2E92-9340-9A1E-CAA9C6E43095}" type="sibTrans" cxnId="{E44B040B-6653-7442-BEEA-C905118B79B4}">
      <dgm:prSet/>
      <dgm:spPr/>
      <dgm:t>
        <a:bodyPr/>
        <a:lstStyle/>
        <a:p>
          <a:endParaRPr lang="zh-CN" altLang="en-US"/>
        </a:p>
      </dgm:t>
    </dgm:pt>
    <dgm:pt modelId="{7FB718D2-BD4F-E444-A75A-950506B41970}">
      <dgm:prSet phldrT="[文本]"/>
      <dgm:spPr/>
      <dgm:t>
        <a:bodyPr/>
        <a:lstStyle/>
        <a:p>
          <a:r>
            <a:rPr lang="en-US" altLang="zh-CN" dirty="0" smtClean="0"/>
            <a:t>pristine</a:t>
          </a:r>
          <a:r>
            <a:rPr lang="zh-CN" altLang="en-US" dirty="0" smtClean="0"/>
            <a:t/>
          </a:r>
          <a:br>
            <a:rPr lang="zh-CN" altLang="en-US" dirty="0" smtClean="0"/>
          </a:br>
          <a:r>
            <a:rPr lang="en-US" altLang="zh-CN" dirty="0" smtClean="0"/>
            <a:t>dirty</a:t>
          </a:r>
          <a:endParaRPr lang="zh-CN" altLang="en-US" dirty="0"/>
        </a:p>
      </dgm:t>
    </dgm:pt>
    <dgm:pt modelId="{C147FC3A-B5A4-E043-8124-631FD2FD51A6}" type="parTrans" cxnId="{FDBADE5F-3CFF-DD45-ABBF-DDE54DDA844D}">
      <dgm:prSet/>
      <dgm:spPr/>
      <dgm:t>
        <a:bodyPr/>
        <a:lstStyle/>
        <a:p>
          <a:endParaRPr lang="zh-CN" altLang="en-US"/>
        </a:p>
      </dgm:t>
    </dgm:pt>
    <dgm:pt modelId="{67E43ACE-C14A-C84B-90C3-8424F9C92C84}" type="sibTrans" cxnId="{FDBADE5F-3CFF-DD45-ABBF-DDE54DDA844D}">
      <dgm:prSet/>
      <dgm:spPr/>
      <dgm:t>
        <a:bodyPr/>
        <a:lstStyle/>
        <a:p>
          <a:endParaRPr lang="zh-CN" altLang="en-US"/>
        </a:p>
      </dgm:t>
    </dgm:pt>
    <dgm:pt modelId="{1BD65E29-A580-B74D-B3AB-E56ADE68E330}">
      <dgm:prSet phldrT="[文本]"/>
      <dgm:spPr/>
      <dgm:t>
        <a:bodyPr/>
        <a:lstStyle/>
        <a:p>
          <a:r>
            <a:rPr lang="zh-CN" altLang="en-US" dirty="0" smtClean="0"/>
            <a:t>是否脏数据</a:t>
          </a:r>
          <a:endParaRPr lang="zh-CN" altLang="en-US" dirty="0"/>
        </a:p>
      </dgm:t>
    </dgm:pt>
    <dgm:pt modelId="{74DED83D-FA24-3141-9510-497F073CCB82}" type="parTrans" cxnId="{D8184BEA-E386-A147-9DAA-1DBCBB5288B9}">
      <dgm:prSet/>
      <dgm:spPr/>
      <dgm:t>
        <a:bodyPr/>
        <a:lstStyle/>
        <a:p>
          <a:endParaRPr lang="zh-CN" altLang="en-US"/>
        </a:p>
      </dgm:t>
    </dgm:pt>
    <dgm:pt modelId="{A9DA3174-96B9-5E41-AEA2-BE44D6791D99}" type="sibTrans" cxnId="{D8184BEA-E386-A147-9DAA-1DBCBB5288B9}">
      <dgm:prSet/>
      <dgm:spPr/>
      <dgm:t>
        <a:bodyPr/>
        <a:lstStyle/>
        <a:p>
          <a:endParaRPr lang="zh-CN" altLang="en-US"/>
        </a:p>
      </dgm:t>
    </dgm:pt>
    <dgm:pt modelId="{F68D4212-BD8A-D84E-8A6E-DB0C3D243D6E}">
      <dgm:prSet phldrT="[文本]"/>
      <dgm:spPr/>
      <dgm:t>
        <a:bodyPr/>
        <a:lstStyle/>
        <a:p>
          <a:r>
            <a:rPr lang="en-US" altLang="zh-CN" dirty="0" smtClean="0"/>
            <a:t>touched</a:t>
          </a:r>
          <a:r>
            <a:rPr lang="zh-CN" altLang="en-US" dirty="0" smtClean="0"/>
            <a:t/>
          </a:r>
          <a:br>
            <a:rPr lang="zh-CN" altLang="en-US" dirty="0" smtClean="0"/>
          </a:br>
          <a:r>
            <a:rPr lang="en-US" altLang="zh-CN" dirty="0" smtClean="0"/>
            <a:t>untouched</a:t>
          </a:r>
          <a:endParaRPr lang="zh-CN" altLang="en-US" dirty="0"/>
        </a:p>
      </dgm:t>
    </dgm:pt>
    <dgm:pt modelId="{1842C6C5-4B9A-7B4C-9A15-AFC041127A48}" type="parTrans" cxnId="{4DFABFD9-B259-ED41-9F18-68B911A4A796}">
      <dgm:prSet/>
      <dgm:spPr/>
      <dgm:t>
        <a:bodyPr/>
        <a:lstStyle/>
        <a:p>
          <a:endParaRPr lang="zh-CN" altLang="en-US"/>
        </a:p>
      </dgm:t>
    </dgm:pt>
    <dgm:pt modelId="{BFD403C6-DAB4-C14D-A2B9-08FC2B803470}" type="sibTrans" cxnId="{4DFABFD9-B259-ED41-9F18-68B911A4A796}">
      <dgm:prSet/>
      <dgm:spPr/>
      <dgm:t>
        <a:bodyPr/>
        <a:lstStyle/>
        <a:p>
          <a:endParaRPr lang="zh-CN" altLang="en-US"/>
        </a:p>
      </dgm:t>
    </dgm:pt>
    <dgm:pt modelId="{31F1CECA-4158-DB43-A090-BD2376922020}">
      <dgm:prSet phldrT="[文本]"/>
      <dgm:spPr/>
      <dgm:t>
        <a:bodyPr/>
        <a:lstStyle/>
        <a:p>
          <a:r>
            <a:rPr lang="zh-CN" altLang="en-US" dirty="0" smtClean="0"/>
            <a:t>是否被接触过（曾经失去焦点）</a:t>
          </a:r>
          <a:endParaRPr lang="zh-CN" altLang="en-US" dirty="0"/>
        </a:p>
      </dgm:t>
    </dgm:pt>
    <dgm:pt modelId="{F47A2C54-2D0A-CA46-A6A0-5574FA2E58D9}" type="parTrans" cxnId="{037F7FD4-4726-EB44-AF05-D20F406F7404}">
      <dgm:prSet/>
      <dgm:spPr/>
      <dgm:t>
        <a:bodyPr/>
        <a:lstStyle/>
        <a:p>
          <a:endParaRPr lang="zh-CN" altLang="en-US"/>
        </a:p>
      </dgm:t>
    </dgm:pt>
    <dgm:pt modelId="{6B804D04-0911-DF4A-9E59-C8BAECF214EC}" type="sibTrans" cxnId="{037F7FD4-4726-EB44-AF05-D20F406F7404}">
      <dgm:prSet/>
      <dgm:spPr/>
      <dgm:t>
        <a:bodyPr/>
        <a:lstStyle/>
        <a:p>
          <a:endParaRPr lang="zh-CN" altLang="en-US"/>
        </a:p>
      </dgm:t>
    </dgm:pt>
    <dgm:pt modelId="{D000FCAE-55A1-2D44-947A-A7CE79C88E10}">
      <dgm:prSet phldrT="[文本]"/>
      <dgm:spPr/>
      <dgm:t>
        <a:bodyPr/>
        <a:lstStyle/>
        <a:p>
          <a:r>
            <a:rPr lang="en-US" altLang="zh-CN" dirty="0" smtClean="0"/>
            <a:t>pending</a:t>
          </a:r>
          <a:endParaRPr lang="zh-CN" altLang="en-US" dirty="0"/>
        </a:p>
      </dgm:t>
    </dgm:pt>
    <dgm:pt modelId="{D81CCFEE-EE9A-3140-A740-BF8E71563C19}" type="parTrans" cxnId="{D97C52C2-E302-554E-941E-E6AEEB015605}">
      <dgm:prSet/>
      <dgm:spPr/>
      <dgm:t>
        <a:bodyPr/>
        <a:lstStyle/>
        <a:p>
          <a:endParaRPr lang="zh-CN" altLang="en-US"/>
        </a:p>
      </dgm:t>
    </dgm:pt>
    <dgm:pt modelId="{93F40B9C-24C1-6144-87AC-8DB961C940F2}" type="sibTrans" cxnId="{D97C52C2-E302-554E-941E-E6AEEB015605}">
      <dgm:prSet/>
      <dgm:spPr/>
      <dgm:t>
        <a:bodyPr/>
        <a:lstStyle/>
        <a:p>
          <a:endParaRPr lang="zh-CN" altLang="en-US"/>
        </a:p>
      </dgm:t>
    </dgm:pt>
    <dgm:pt modelId="{ADAD21D6-CF69-5C47-9217-C461D2829527}">
      <dgm:prSet phldrT="[文本]"/>
      <dgm:spPr/>
      <dgm:t>
        <a:bodyPr/>
        <a:lstStyle/>
        <a:p>
          <a:r>
            <a:rPr lang="zh-CN" altLang="en-US" dirty="0" smtClean="0"/>
            <a:t>是否处于未定状态（如远程验证器）</a:t>
          </a:r>
          <a:endParaRPr lang="zh-CN" altLang="en-US" dirty="0"/>
        </a:p>
      </dgm:t>
    </dgm:pt>
    <dgm:pt modelId="{0483C8C0-85ED-6345-A069-E596BCDD42B3}" type="parTrans" cxnId="{AD501220-A56F-2B48-8E35-AEFD7EDF03C4}">
      <dgm:prSet/>
      <dgm:spPr/>
      <dgm:t>
        <a:bodyPr/>
        <a:lstStyle/>
        <a:p>
          <a:endParaRPr lang="zh-CN" altLang="en-US"/>
        </a:p>
      </dgm:t>
    </dgm:pt>
    <dgm:pt modelId="{8010A890-C380-7346-AD65-6A62B6C18B18}" type="sibTrans" cxnId="{AD501220-A56F-2B48-8E35-AEFD7EDF03C4}">
      <dgm:prSet/>
      <dgm:spPr/>
      <dgm:t>
        <a:bodyPr/>
        <a:lstStyle/>
        <a:p>
          <a:endParaRPr lang="zh-CN" altLang="en-US"/>
        </a:p>
      </dgm:t>
    </dgm:pt>
    <dgm:pt modelId="{0F0CA6D9-D84F-1A49-BA5E-A69A96A8B41C}" type="pres">
      <dgm:prSet presAssocID="{D1F07943-D448-4D4D-9AA5-C1876E6292B6}" presName="Name0" presStyleCnt="0">
        <dgm:presLayoutVars>
          <dgm:dir/>
          <dgm:animLvl val="lvl"/>
          <dgm:resizeHandles val="exact"/>
        </dgm:presLayoutVars>
      </dgm:prSet>
      <dgm:spPr/>
    </dgm:pt>
    <dgm:pt modelId="{6E9CFFCD-A4F5-2447-85E8-9477F343F1A4}" type="pres">
      <dgm:prSet presAssocID="{6DD535A0-D20B-6247-BB44-20DBE93C88AF}" presName="linNode" presStyleCnt="0"/>
      <dgm:spPr/>
    </dgm:pt>
    <dgm:pt modelId="{995D4CDD-053C-1E4B-B10A-8D988FD64D8E}" type="pres">
      <dgm:prSet presAssocID="{6DD535A0-D20B-6247-BB44-20DBE93C88A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1CD76D-9F19-A542-A3BE-AA820CD13B5A}" type="pres">
      <dgm:prSet presAssocID="{6DD535A0-D20B-6247-BB44-20DBE93C88AF}" presName="descendantText" presStyleLbl="alignAccFollowNode1" presStyleIdx="0" presStyleCnt="5">
        <dgm:presLayoutVars>
          <dgm:bulletEnabled val="1"/>
        </dgm:presLayoutVars>
      </dgm:prSet>
      <dgm:spPr/>
    </dgm:pt>
    <dgm:pt modelId="{E76A91F6-B3FF-8644-AFDF-C89808185AD0}" type="pres">
      <dgm:prSet presAssocID="{984B7F2B-04FD-B347-BA45-4336A44EDBA7}" presName="sp" presStyleCnt="0"/>
      <dgm:spPr/>
    </dgm:pt>
    <dgm:pt modelId="{07E66C80-4F66-0846-B09D-BC9D86EB8125}" type="pres">
      <dgm:prSet presAssocID="{257B2381-61F4-B14D-B624-8FA4567A5C0F}" presName="linNode" presStyleCnt="0"/>
      <dgm:spPr/>
    </dgm:pt>
    <dgm:pt modelId="{274F4FE4-EFA3-8040-A45E-97EB24D547D8}" type="pres">
      <dgm:prSet presAssocID="{257B2381-61F4-B14D-B624-8FA4567A5C0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20112B-ACA0-4C4D-A08C-7A5E1D7EDC12}" type="pres">
      <dgm:prSet presAssocID="{257B2381-61F4-B14D-B624-8FA4567A5C0F}" presName="descendantText" presStyleLbl="alignAccFollowNode1" presStyleIdx="1" presStyleCnt="5">
        <dgm:presLayoutVars>
          <dgm:bulletEnabled val="1"/>
        </dgm:presLayoutVars>
      </dgm:prSet>
      <dgm:spPr/>
    </dgm:pt>
    <dgm:pt modelId="{2DF23AD2-4BFD-FE4D-91F5-5C79E91EADD6}" type="pres">
      <dgm:prSet presAssocID="{1045851E-2EB0-8E4D-9E6D-EE8A47AEA83B}" presName="sp" presStyleCnt="0"/>
      <dgm:spPr/>
    </dgm:pt>
    <dgm:pt modelId="{1A70C5DD-E950-A141-8F49-75F636857729}" type="pres">
      <dgm:prSet presAssocID="{7FB718D2-BD4F-E444-A75A-950506B41970}" presName="linNode" presStyleCnt="0"/>
      <dgm:spPr/>
    </dgm:pt>
    <dgm:pt modelId="{748B465C-E9CE-D24D-9201-45C3A8E2708B}" type="pres">
      <dgm:prSet presAssocID="{7FB718D2-BD4F-E444-A75A-950506B419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852FB4B-5AA4-5A4A-8DB8-69E5E57402E4}" type="pres">
      <dgm:prSet presAssocID="{7FB718D2-BD4F-E444-A75A-950506B41970}" presName="descendantText" presStyleLbl="alignAccFollowNode1" presStyleIdx="2" presStyleCnt="5">
        <dgm:presLayoutVars>
          <dgm:bulletEnabled val="1"/>
        </dgm:presLayoutVars>
      </dgm:prSet>
      <dgm:spPr/>
    </dgm:pt>
    <dgm:pt modelId="{73B1531F-44FB-4B4A-BA28-C455C6D3322F}" type="pres">
      <dgm:prSet presAssocID="{67E43ACE-C14A-C84B-90C3-8424F9C92C84}" presName="sp" presStyleCnt="0"/>
      <dgm:spPr/>
    </dgm:pt>
    <dgm:pt modelId="{CB548927-5413-2240-83B4-9B329CED43B7}" type="pres">
      <dgm:prSet presAssocID="{F68D4212-BD8A-D84E-8A6E-DB0C3D243D6E}" presName="linNode" presStyleCnt="0"/>
      <dgm:spPr/>
    </dgm:pt>
    <dgm:pt modelId="{DF24CFE4-009D-DF4A-A109-FF760AAB21E8}" type="pres">
      <dgm:prSet presAssocID="{F68D4212-BD8A-D84E-8A6E-DB0C3D243D6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4A69C10-B88F-6545-85ED-23FCAEEE072A}" type="pres">
      <dgm:prSet presAssocID="{F68D4212-BD8A-D84E-8A6E-DB0C3D243D6E}" presName="descendantText" presStyleLbl="alignAccFollowNode1" presStyleIdx="3" presStyleCnt="5">
        <dgm:presLayoutVars>
          <dgm:bulletEnabled val="1"/>
        </dgm:presLayoutVars>
      </dgm:prSet>
      <dgm:spPr/>
    </dgm:pt>
    <dgm:pt modelId="{A5B00744-E022-E84F-9EFD-1983591048FC}" type="pres">
      <dgm:prSet presAssocID="{BFD403C6-DAB4-C14D-A2B9-08FC2B803470}" presName="sp" presStyleCnt="0"/>
      <dgm:spPr/>
    </dgm:pt>
    <dgm:pt modelId="{B3C6AB4C-E42E-9247-9C41-B42DEA5A4DF6}" type="pres">
      <dgm:prSet presAssocID="{D000FCAE-55A1-2D44-947A-A7CE79C88E10}" presName="linNode" presStyleCnt="0"/>
      <dgm:spPr/>
    </dgm:pt>
    <dgm:pt modelId="{FB59A6F4-A5BF-9748-BC3C-7D778FD87896}" type="pres">
      <dgm:prSet presAssocID="{D000FCAE-55A1-2D44-947A-A7CE79C88E1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83C3890-5FFD-6F44-930A-A3344970591E}" type="pres">
      <dgm:prSet presAssocID="{D000FCAE-55A1-2D44-947A-A7CE79C88E1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37F7FD4-4726-EB44-AF05-D20F406F7404}" srcId="{F68D4212-BD8A-D84E-8A6E-DB0C3D243D6E}" destId="{31F1CECA-4158-DB43-A090-BD2376922020}" srcOrd="0" destOrd="0" parTransId="{F47A2C54-2D0A-CA46-A6A0-5574FA2E58D9}" sibTransId="{6B804D04-0911-DF4A-9E59-C8BAECF214EC}"/>
    <dgm:cxn modelId="{9DAB2AC8-1EE2-8C49-A2AA-9D68B7FFB5AB}" type="presOf" srcId="{E06B7DEC-4D9F-8846-81BB-21CF19E25D85}" destId="{1620112B-ACA0-4C4D-A08C-7A5E1D7EDC12}" srcOrd="0" destOrd="0" presId="urn:microsoft.com/office/officeart/2005/8/layout/vList5"/>
    <dgm:cxn modelId="{6A634242-9E9E-0340-AC9D-041993B4C005}" type="presOf" srcId="{1BD65E29-A580-B74D-B3AB-E56ADE68E330}" destId="{B852FB4B-5AA4-5A4A-8DB8-69E5E57402E4}" srcOrd="0" destOrd="0" presId="urn:microsoft.com/office/officeart/2005/8/layout/vList5"/>
    <dgm:cxn modelId="{D97C52C2-E302-554E-941E-E6AEEB015605}" srcId="{D1F07943-D448-4D4D-9AA5-C1876E6292B6}" destId="{D000FCAE-55A1-2D44-947A-A7CE79C88E10}" srcOrd="4" destOrd="0" parTransId="{D81CCFEE-EE9A-3140-A740-BF8E71563C19}" sibTransId="{93F40B9C-24C1-6144-87AC-8DB961C940F2}"/>
    <dgm:cxn modelId="{C49D5D67-1A44-B24A-9BF7-B3996F3ED0BF}" type="presOf" srcId="{6DD535A0-D20B-6247-BB44-20DBE93C88AF}" destId="{995D4CDD-053C-1E4B-B10A-8D988FD64D8E}" srcOrd="0" destOrd="0" presId="urn:microsoft.com/office/officeart/2005/8/layout/vList5"/>
    <dgm:cxn modelId="{615536F9-47CC-EA4D-A5ED-294AE8752A7A}" type="presOf" srcId="{7FB718D2-BD4F-E444-A75A-950506B41970}" destId="{748B465C-E9CE-D24D-9201-45C3A8E2708B}" srcOrd="0" destOrd="0" presId="urn:microsoft.com/office/officeart/2005/8/layout/vList5"/>
    <dgm:cxn modelId="{BBB8FF6D-A079-E841-925B-509CB0A3C689}" srcId="{D1F07943-D448-4D4D-9AA5-C1876E6292B6}" destId="{257B2381-61F4-B14D-B624-8FA4567A5C0F}" srcOrd="1" destOrd="0" parTransId="{806FC18C-E217-9C4D-AEB6-D25F59202E95}" sibTransId="{1045851E-2EB0-8E4D-9E6D-EE8A47AEA83B}"/>
    <dgm:cxn modelId="{D8184BEA-E386-A147-9DAA-1DBCBB5288B9}" srcId="{7FB718D2-BD4F-E444-A75A-950506B41970}" destId="{1BD65E29-A580-B74D-B3AB-E56ADE68E330}" srcOrd="0" destOrd="0" parTransId="{74DED83D-FA24-3141-9510-497F073CCB82}" sibTransId="{A9DA3174-96B9-5E41-AEA2-BE44D6791D99}"/>
    <dgm:cxn modelId="{E44B040B-6653-7442-BEEA-C905118B79B4}" srcId="{257B2381-61F4-B14D-B624-8FA4567A5C0F}" destId="{E06B7DEC-4D9F-8846-81BB-21CF19E25D85}" srcOrd="0" destOrd="0" parTransId="{10B3223C-7680-D94F-8B39-EF8C3612899F}" sibTransId="{65B3A1B9-2E92-9340-9A1E-CAA9C6E43095}"/>
    <dgm:cxn modelId="{F6738841-07B5-0548-AC07-3181F65D549F}" srcId="{6DD535A0-D20B-6247-BB44-20DBE93C88AF}" destId="{DCFA1073-1CB2-5547-AF13-2A1B4B1522F4}" srcOrd="0" destOrd="0" parTransId="{9795C8B0-2A97-1746-933F-1FAD04A8D9C6}" sibTransId="{B30C1BDE-E61C-C64C-BB92-DB3C791880D1}"/>
    <dgm:cxn modelId="{4DFABFD9-B259-ED41-9F18-68B911A4A796}" srcId="{D1F07943-D448-4D4D-9AA5-C1876E6292B6}" destId="{F68D4212-BD8A-D84E-8A6E-DB0C3D243D6E}" srcOrd="3" destOrd="0" parTransId="{1842C6C5-4B9A-7B4C-9A15-AFC041127A48}" sibTransId="{BFD403C6-DAB4-C14D-A2B9-08FC2B803470}"/>
    <dgm:cxn modelId="{8921ADBA-CBCC-6145-9EF7-E4A36889219E}" type="presOf" srcId="{31F1CECA-4158-DB43-A090-BD2376922020}" destId="{C4A69C10-B88F-6545-85ED-23FCAEEE072A}" srcOrd="0" destOrd="0" presId="urn:microsoft.com/office/officeart/2005/8/layout/vList5"/>
    <dgm:cxn modelId="{31FAF31F-2BE5-2F4E-9DDB-B9C67F5ED9A4}" type="presOf" srcId="{D1F07943-D448-4D4D-9AA5-C1876E6292B6}" destId="{0F0CA6D9-D84F-1A49-BA5E-A69A96A8B41C}" srcOrd="0" destOrd="0" presId="urn:microsoft.com/office/officeart/2005/8/layout/vList5"/>
    <dgm:cxn modelId="{C7063C9D-2170-684B-8E5E-641DCA28F98E}" type="presOf" srcId="{ADAD21D6-CF69-5C47-9217-C461D2829527}" destId="{783C3890-5FFD-6F44-930A-A3344970591E}" srcOrd="0" destOrd="0" presId="urn:microsoft.com/office/officeart/2005/8/layout/vList5"/>
    <dgm:cxn modelId="{AFC87ABC-3A90-3C4F-ACEB-23364709B354}" type="presOf" srcId="{F68D4212-BD8A-D84E-8A6E-DB0C3D243D6E}" destId="{DF24CFE4-009D-DF4A-A109-FF760AAB21E8}" srcOrd="0" destOrd="0" presId="urn:microsoft.com/office/officeart/2005/8/layout/vList5"/>
    <dgm:cxn modelId="{AD501220-A56F-2B48-8E35-AEFD7EDF03C4}" srcId="{D000FCAE-55A1-2D44-947A-A7CE79C88E10}" destId="{ADAD21D6-CF69-5C47-9217-C461D2829527}" srcOrd="0" destOrd="0" parTransId="{0483C8C0-85ED-6345-A069-E596BCDD42B3}" sibTransId="{8010A890-C380-7346-AD65-6A62B6C18B18}"/>
    <dgm:cxn modelId="{AFCD49BC-2B6A-854C-9580-D9F68AD13997}" type="presOf" srcId="{DCFA1073-1CB2-5547-AF13-2A1B4B1522F4}" destId="{9C1CD76D-9F19-A542-A3BE-AA820CD13B5A}" srcOrd="0" destOrd="0" presId="urn:microsoft.com/office/officeart/2005/8/layout/vList5"/>
    <dgm:cxn modelId="{FDBADE5F-3CFF-DD45-ABBF-DDE54DDA844D}" srcId="{D1F07943-D448-4D4D-9AA5-C1876E6292B6}" destId="{7FB718D2-BD4F-E444-A75A-950506B41970}" srcOrd="2" destOrd="0" parTransId="{C147FC3A-B5A4-E043-8124-631FD2FD51A6}" sibTransId="{67E43ACE-C14A-C84B-90C3-8424F9C92C84}"/>
    <dgm:cxn modelId="{7064B642-A60B-C043-89BF-CF9B07983C3B}" type="presOf" srcId="{257B2381-61F4-B14D-B624-8FA4567A5C0F}" destId="{274F4FE4-EFA3-8040-A45E-97EB24D547D8}" srcOrd="0" destOrd="0" presId="urn:microsoft.com/office/officeart/2005/8/layout/vList5"/>
    <dgm:cxn modelId="{679A8608-B8DB-BA46-8E24-10B593F17CA7}" type="presOf" srcId="{D000FCAE-55A1-2D44-947A-A7CE79C88E10}" destId="{FB59A6F4-A5BF-9748-BC3C-7D778FD87896}" srcOrd="0" destOrd="0" presId="urn:microsoft.com/office/officeart/2005/8/layout/vList5"/>
    <dgm:cxn modelId="{B025BDC4-A0FF-2548-AFBE-430D92A7D787}" srcId="{D1F07943-D448-4D4D-9AA5-C1876E6292B6}" destId="{6DD535A0-D20B-6247-BB44-20DBE93C88AF}" srcOrd="0" destOrd="0" parTransId="{4680AE03-D96F-D44D-A8AE-BCC858BC9AD4}" sibTransId="{984B7F2B-04FD-B347-BA45-4336A44EDBA7}"/>
    <dgm:cxn modelId="{51C3C42A-922D-EB4C-8CC6-A120E397BBA3}" type="presParOf" srcId="{0F0CA6D9-D84F-1A49-BA5E-A69A96A8B41C}" destId="{6E9CFFCD-A4F5-2447-85E8-9477F343F1A4}" srcOrd="0" destOrd="0" presId="urn:microsoft.com/office/officeart/2005/8/layout/vList5"/>
    <dgm:cxn modelId="{70268A3B-F871-4148-ACED-4BF9506DC397}" type="presParOf" srcId="{6E9CFFCD-A4F5-2447-85E8-9477F343F1A4}" destId="{995D4CDD-053C-1E4B-B10A-8D988FD64D8E}" srcOrd="0" destOrd="0" presId="urn:microsoft.com/office/officeart/2005/8/layout/vList5"/>
    <dgm:cxn modelId="{1CCC6EA6-F68B-BC43-86F0-7C0DC6A4F28C}" type="presParOf" srcId="{6E9CFFCD-A4F5-2447-85E8-9477F343F1A4}" destId="{9C1CD76D-9F19-A542-A3BE-AA820CD13B5A}" srcOrd="1" destOrd="0" presId="urn:microsoft.com/office/officeart/2005/8/layout/vList5"/>
    <dgm:cxn modelId="{12252A42-C04B-0B45-8FAC-141F0FD614E3}" type="presParOf" srcId="{0F0CA6D9-D84F-1A49-BA5E-A69A96A8B41C}" destId="{E76A91F6-B3FF-8644-AFDF-C89808185AD0}" srcOrd="1" destOrd="0" presId="urn:microsoft.com/office/officeart/2005/8/layout/vList5"/>
    <dgm:cxn modelId="{0BB14BE1-C00D-4044-9280-F0CCE0251E9F}" type="presParOf" srcId="{0F0CA6D9-D84F-1A49-BA5E-A69A96A8B41C}" destId="{07E66C80-4F66-0846-B09D-BC9D86EB8125}" srcOrd="2" destOrd="0" presId="urn:microsoft.com/office/officeart/2005/8/layout/vList5"/>
    <dgm:cxn modelId="{FCB76807-B9C7-E041-B17F-7522089D22F1}" type="presParOf" srcId="{07E66C80-4F66-0846-B09D-BC9D86EB8125}" destId="{274F4FE4-EFA3-8040-A45E-97EB24D547D8}" srcOrd="0" destOrd="0" presId="urn:microsoft.com/office/officeart/2005/8/layout/vList5"/>
    <dgm:cxn modelId="{119DACAA-A7DE-A146-995F-271D0CAF5C87}" type="presParOf" srcId="{07E66C80-4F66-0846-B09D-BC9D86EB8125}" destId="{1620112B-ACA0-4C4D-A08C-7A5E1D7EDC12}" srcOrd="1" destOrd="0" presId="urn:microsoft.com/office/officeart/2005/8/layout/vList5"/>
    <dgm:cxn modelId="{C8EE622C-0FEA-9C40-9F90-3796F1AE97CF}" type="presParOf" srcId="{0F0CA6D9-D84F-1A49-BA5E-A69A96A8B41C}" destId="{2DF23AD2-4BFD-FE4D-91F5-5C79E91EADD6}" srcOrd="3" destOrd="0" presId="urn:microsoft.com/office/officeart/2005/8/layout/vList5"/>
    <dgm:cxn modelId="{82B785AA-4D5A-5146-9029-A8B6EA741E9F}" type="presParOf" srcId="{0F0CA6D9-D84F-1A49-BA5E-A69A96A8B41C}" destId="{1A70C5DD-E950-A141-8F49-75F636857729}" srcOrd="4" destOrd="0" presId="urn:microsoft.com/office/officeart/2005/8/layout/vList5"/>
    <dgm:cxn modelId="{F62779CC-E930-0C41-B279-3BD993186AFE}" type="presParOf" srcId="{1A70C5DD-E950-A141-8F49-75F636857729}" destId="{748B465C-E9CE-D24D-9201-45C3A8E2708B}" srcOrd="0" destOrd="0" presId="urn:microsoft.com/office/officeart/2005/8/layout/vList5"/>
    <dgm:cxn modelId="{66DFC325-6098-8E4C-A3E2-BF6B71DF88DB}" type="presParOf" srcId="{1A70C5DD-E950-A141-8F49-75F636857729}" destId="{B852FB4B-5AA4-5A4A-8DB8-69E5E57402E4}" srcOrd="1" destOrd="0" presId="urn:microsoft.com/office/officeart/2005/8/layout/vList5"/>
    <dgm:cxn modelId="{8FFEC489-2C07-7C43-9930-CB7EA0962172}" type="presParOf" srcId="{0F0CA6D9-D84F-1A49-BA5E-A69A96A8B41C}" destId="{73B1531F-44FB-4B4A-BA28-C455C6D3322F}" srcOrd="5" destOrd="0" presId="urn:microsoft.com/office/officeart/2005/8/layout/vList5"/>
    <dgm:cxn modelId="{4B962E1E-BAF6-B84A-94EB-64E31E41A289}" type="presParOf" srcId="{0F0CA6D9-D84F-1A49-BA5E-A69A96A8B41C}" destId="{CB548927-5413-2240-83B4-9B329CED43B7}" srcOrd="6" destOrd="0" presId="urn:microsoft.com/office/officeart/2005/8/layout/vList5"/>
    <dgm:cxn modelId="{1A823CAC-525E-444C-8F35-8F3E20EE9ECE}" type="presParOf" srcId="{CB548927-5413-2240-83B4-9B329CED43B7}" destId="{DF24CFE4-009D-DF4A-A109-FF760AAB21E8}" srcOrd="0" destOrd="0" presId="urn:microsoft.com/office/officeart/2005/8/layout/vList5"/>
    <dgm:cxn modelId="{E7C90E3A-C38B-6746-A743-D3969E514ED0}" type="presParOf" srcId="{CB548927-5413-2240-83B4-9B329CED43B7}" destId="{C4A69C10-B88F-6545-85ED-23FCAEEE072A}" srcOrd="1" destOrd="0" presId="urn:microsoft.com/office/officeart/2005/8/layout/vList5"/>
    <dgm:cxn modelId="{CA79E361-52DC-FF43-8CD3-9BC867CA75CB}" type="presParOf" srcId="{0F0CA6D9-D84F-1A49-BA5E-A69A96A8B41C}" destId="{A5B00744-E022-E84F-9EFD-1983591048FC}" srcOrd="7" destOrd="0" presId="urn:microsoft.com/office/officeart/2005/8/layout/vList5"/>
    <dgm:cxn modelId="{64055E21-D8F6-7240-B453-6AF2B58AAF8D}" type="presParOf" srcId="{0F0CA6D9-D84F-1A49-BA5E-A69A96A8B41C}" destId="{B3C6AB4C-E42E-9247-9C41-B42DEA5A4DF6}" srcOrd="8" destOrd="0" presId="urn:microsoft.com/office/officeart/2005/8/layout/vList5"/>
    <dgm:cxn modelId="{0F97EEED-061B-B944-B644-F404589A911B}" type="presParOf" srcId="{B3C6AB4C-E42E-9247-9C41-B42DEA5A4DF6}" destId="{FB59A6F4-A5BF-9748-BC3C-7D778FD87896}" srcOrd="0" destOrd="0" presId="urn:microsoft.com/office/officeart/2005/8/layout/vList5"/>
    <dgm:cxn modelId="{68D49A46-89B5-2B4B-9858-CD3A7C9AC649}" type="presParOf" srcId="{B3C6AB4C-E42E-9247-9C41-B42DEA5A4DF6}" destId="{783C3890-5FFD-6F44-930A-A334497059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D7A425-5483-2D4A-A63A-2815B66E354F}" type="doc">
      <dgm:prSet loTypeId="urn:microsoft.com/office/officeart/2005/8/layout/vList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1A61F30-1C0A-1A4C-A8D1-33020FAD95DC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en-US" altLang="zh-CN" dirty="0" err="1" smtClean="0"/>
            <a:t>formGroup</a:t>
          </a:r>
          <a:r>
            <a:rPr lang="en-US" altLang="zh-CN" dirty="0" smtClean="0"/>
            <a:t>]="form"</a:t>
          </a:r>
          <a:endParaRPr lang="zh-CN" altLang="en-US" dirty="0"/>
        </a:p>
      </dgm:t>
    </dgm:pt>
    <dgm:pt modelId="{D5C87810-B14B-6046-A729-40A919D16A92}" type="parTrans" cxnId="{1CA909A4-D93B-6841-9ADD-163FD2D2E1B1}">
      <dgm:prSet/>
      <dgm:spPr/>
      <dgm:t>
        <a:bodyPr/>
        <a:lstStyle/>
        <a:p>
          <a:endParaRPr lang="zh-CN" altLang="en-US"/>
        </a:p>
      </dgm:t>
    </dgm:pt>
    <dgm:pt modelId="{09F02815-3195-114F-B371-2487B1CC0A08}" type="sibTrans" cxnId="{1CA909A4-D93B-6841-9ADD-163FD2D2E1B1}">
      <dgm:prSet/>
      <dgm:spPr/>
      <dgm:t>
        <a:bodyPr/>
        <a:lstStyle/>
        <a:p>
          <a:endParaRPr lang="zh-CN" altLang="en-US"/>
        </a:p>
      </dgm:t>
    </dgm:pt>
    <dgm:pt modelId="{EB13DE27-CF98-5A4D-9B86-71D3D18205E6}">
      <dgm:prSet phldrT="[文本]"/>
      <dgm:spPr/>
      <dgm:t>
        <a:bodyPr/>
        <a:lstStyle/>
        <a:p>
          <a:r>
            <a:rPr lang="zh-CN" altLang="en-US" dirty="0" smtClean="0"/>
            <a:t>把“表单组”对象绑定到界面</a:t>
          </a:r>
          <a:endParaRPr lang="zh-CN" altLang="en-US" dirty="0"/>
        </a:p>
      </dgm:t>
    </dgm:pt>
    <dgm:pt modelId="{BD9AA447-0539-9C4C-BD28-557EB171EF8A}" type="parTrans" cxnId="{F95FF0BD-C5B8-DB43-BA4C-3ABEADC48555}">
      <dgm:prSet/>
      <dgm:spPr/>
      <dgm:t>
        <a:bodyPr/>
        <a:lstStyle/>
        <a:p>
          <a:endParaRPr lang="zh-CN" altLang="en-US"/>
        </a:p>
      </dgm:t>
    </dgm:pt>
    <dgm:pt modelId="{E9486322-443B-E04E-81C9-EEB100FD8B72}" type="sibTrans" cxnId="{F95FF0BD-C5B8-DB43-BA4C-3ABEADC48555}">
      <dgm:prSet/>
      <dgm:spPr/>
      <dgm:t>
        <a:bodyPr/>
        <a:lstStyle/>
        <a:p>
          <a:endParaRPr lang="zh-CN" altLang="en-US"/>
        </a:p>
      </dgm:t>
    </dgm:pt>
    <dgm:pt modelId="{68270703-73F1-DD4A-B617-79F75B8A2F36}">
      <dgm:prSet phldrT="[文本]"/>
      <dgm:spPr/>
      <dgm:t>
        <a:bodyPr/>
        <a:lstStyle/>
        <a:p>
          <a:r>
            <a:rPr lang="en-US" altLang="zh-CN" dirty="0" err="1" smtClean="0"/>
            <a:t>formControlName</a:t>
          </a:r>
          <a:r>
            <a:rPr lang="en-US" altLang="zh-CN" dirty="0" smtClean="0"/>
            <a:t>="email"</a:t>
          </a:r>
          <a:endParaRPr lang="zh-CN" altLang="en-US" dirty="0"/>
        </a:p>
      </dgm:t>
    </dgm:pt>
    <dgm:pt modelId="{CADFC146-FD66-DB44-ABF4-74A363D0CD99}" type="parTrans" cxnId="{090F941C-0BA0-3745-9C3B-A798E18BC7AE}">
      <dgm:prSet/>
      <dgm:spPr/>
      <dgm:t>
        <a:bodyPr/>
        <a:lstStyle/>
        <a:p>
          <a:endParaRPr lang="zh-CN" altLang="en-US"/>
        </a:p>
      </dgm:t>
    </dgm:pt>
    <dgm:pt modelId="{D65FA6F1-BDB4-6C44-83F4-B9ECEE909BD1}" type="sibTrans" cxnId="{090F941C-0BA0-3745-9C3B-A798E18BC7AE}">
      <dgm:prSet/>
      <dgm:spPr/>
      <dgm:t>
        <a:bodyPr/>
        <a:lstStyle/>
        <a:p>
          <a:endParaRPr lang="zh-CN" altLang="en-US"/>
        </a:p>
      </dgm:t>
    </dgm:pt>
    <dgm:pt modelId="{54F76D00-DA29-354D-9A33-5E0DA5A74760}">
      <dgm:prSet phldrT="[文本]"/>
      <dgm:spPr/>
      <dgm:t>
        <a:bodyPr/>
        <a:lstStyle/>
        <a:p>
          <a:r>
            <a:rPr lang="zh-CN" altLang="en-US" dirty="0" smtClean="0"/>
            <a:t>把表单控件绑定到界面</a:t>
          </a:r>
          <a:endParaRPr lang="zh-CN" altLang="en-US" dirty="0"/>
        </a:p>
      </dgm:t>
    </dgm:pt>
    <dgm:pt modelId="{46658FAA-9517-4A4E-BDEE-35A71DCEB542}" type="parTrans" cxnId="{796705BD-2EE6-7A40-89DB-7D290EF5034E}">
      <dgm:prSet/>
      <dgm:spPr/>
      <dgm:t>
        <a:bodyPr/>
        <a:lstStyle/>
        <a:p>
          <a:endParaRPr lang="zh-CN" altLang="en-US"/>
        </a:p>
      </dgm:t>
    </dgm:pt>
    <dgm:pt modelId="{A6403702-E22A-6E45-BC66-3EB42FE2FD7C}" type="sibTrans" cxnId="{796705BD-2EE6-7A40-89DB-7D290EF5034E}">
      <dgm:prSet/>
      <dgm:spPr/>
      <dgm:t>
        <a:bodyPr/>
        <a:lstStyle/>
        <a:p>
          <a:endParaRPr lang="zh-CN" altLang="en-US"/>
        </a:p>
      </dgm:t>
    </dgm:pt>
    <dgm:pt modelId="{EE6681E6-CF74-764C-83B1-3723E0A1E499}">
      <dgm:prSet phldrT="[文本]"/>
      <dgm:spPr/>
      <dgm:t>
        <a:bodyPr/>
        <a:lstStyle/>
        <a:p>
          <a:r>
            <a:rPr lang="en-US" altLang="zh-CN" dirty="0" smtClean="0"/>
            <a:t>&lt;</a:t>
          </a:r>
          <a:r>
            <a:rPr lang="en-US" altLang="zh-CN" dirty="0" err="1" smtClean="0"/>
            <a:t>ui</a:t>
          </a:r>
          <a:r>
            <a:rPr lang="en-US" altLang="zh-CN" dirty="0" smtClean="0"/>
            <a:t>-radio-group</a:t>
          </a:r>
          <a:r>
            <a:rPr lang="zh-CN" altLang="en-US" dirty="0" smtClean="0"/>
            <a:t> </a:t>
          </a:r>
          <a:r>
            <a:rPr lang="en-US" altLang="zh-CN" dirty="0" smtClean="0"/>
            <a:t>...&gt;</a:t>
          </a:r>
          <a:endParaRPr lang="zh-CN" altLang="en-US" dirty="0"/>
        </a:p>
      </dgm:t>
    </dgm:pt>
    <dgm:pt modelId="{8F31AE70-874E-9246-8AC0-8B906F909523}" type="parTrans" cxnId="{21658E83-724B-0D42-8235-2D2BF6CCCF62}">
      <dgm:prSet/>
      <dgm:spPr/>
      <dgm:t>
        <a:bodyPr/>
        <a:lstStyle/>
        <a:p>
          <a:endParaRPr lang="zh-CN" altLang="en-US"/>
        </a:p>
      </dgm:t>
    </dgm:pt>
    <dgm:pt modelId="{25842962-EE12-6442-9A07-59BAAE52B5AD}" type="sibTrans" cxnId="{21658E83-724B-0D42-8235-2D2BF6CCCF62}">
      <dgm:prSet/>
      <dgm:spPr/>
      <dgm:t>
        <a:bodyPr/>
        <a:lstStyle/>
        <a:p>
          <a:endParaRPr lang="zh-CN" altLang="en-US"/>
        </a:p>
      </dgm:t>
    </dgm:pt>
    <dgm:pt modelId="{3AAFD58F-7C5C-4047-941E-1CDCE2FDB8EB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en-US" altLang="zh-CN" dirty="0" err="1" smtClean="0"/>
            <a:t>formControl</a:t>
          </a:r>
          <a:r>
            <a:rPr lang="en-US" altLang="zh-CN" dirty="0" smtClean="0"/>
            <a:t>]="</a:t>
          </a:r>
          <a:r>
            <a:rPr lang="en-US" altLang="zh-CN" dirty="0" err="1" smtClean="0"/>
            <a:t>form.get</a:t>
          </a:r>
          <a:r>
            <a:rPr lang="en-US" altLang="zh-CN" dirty="0" smtClean="0"/>
            <a:t>('email')"</a:t>
          </a:r>
          <a:endParaRPr lang="zh-CN" altLang="en-US" dirty="0"/>
        </a:p>
      </dgm:t>
    </dgm:pt>
    <dgm:pt modelId="{6EFBA144-547C-9843-B1BD-0F8B140E738F}" type="parTrans" cxnId="{E8E3E00C-27A2-4447-98D7-70D8DB57AA5A}">
      <dgm:prSet/>
      <dgm:spPr/>
      <dgm:t>
        <a:bodyPr/>
        <a:lstStyle/>
        <a:p>
          <a:endParaRPr lang="zh-CN" altLang="en-US"/>
        </a:p>
      </dgm:t>
    </dgm:pt>
    <dgm:pt modelId="{3847C726-BE1B-4448-A548-FAAF8466E453}" type="sibTrans" cxnId="{E8E3E00C-27A2-4447-98D7-70D8DB57AA5A}">
      <dgm:prSet/>
      <dgm:spPr/>
      <dgm:t>
        <a:bodyPr/>
        <a:lstStyle/>
        <a:p>
          <a:endParaRPr lang="zh-CN" altLang="en-US"/>
        </a:p>
      </dgm:t>
    </dgm:pt>
    <dgm:pt modelId="{F8139F74-5C32-A240-BE94-402759A4343B}">
      <dgm:prSet phldrT="[文本]"/>
      <dgm:spPr/>
      <dgm:t>
        <a:bodyPr/>
        <a:lstStyle/>
        <a:p>
          <a:r>
            <a:rPr lang="zh-CN" altLang="en-US" dirty="0" smtClean="0"/>
            <a:t>把表单控件绑定到界面的另一种形式</a:t>
          </a:r>
          <a:endParaRPr lang="zh-CN" altLang="en-US" dirty="0"/>
        </a:p>
      </dgm:t>
    </dgm:pt>
    <dgm:pt modelId="{C5521ACC-36B9-7145-8129-16BA1B935ABE}" type="parTrans" cxnId="{1BBD6E3B-486B-3340-B816-AC0E72767FA9}">
      <dgm:prSet/>
      <dgm:spPr/>
      <dgm:t>
        <a:bodyPr/>
        <a:lstStyle/>
        <a:p>
          <a:endParaRPr lang="zh-CN" altLang="en-US"/>
        </a:p>
      </dgm:t>
    </dgm:pt>
    <dgm:pt modelId="{3E8DC6C3-AE4A-CB4F-9394-B7CC189333EE}" type="sibTrans" cxnId="{1BBD6E3B-486B-3340-B816-AC0E72767FA9}">
      <dgm:prSet/>
      <dgm:spPr/>
      <dgm:t>
        <a:bodyPr/>
        <a:lstStyle/>
        <a:p>
          <a:endParaRPr lang="zh-CN" altLang="en-US"/>
        </a:p>
      </dgm:t>
    </dgm:pt>
    <dgm:pt modelId="{91949180-BB53-9144-A59E-6832702E01D5}">
      <dgm:prSet phldrT="[文本]"/>
      <dgm:spPr/>
      <dgm:t>
        <a:bodyPr/>
        <a:lstStyle/>
        <a:p>
          <a:r>
            <a:rPr lang="zh-CN" altLang="en-US" dirty="0" smtClean="0"/>
            <a:t>自定义编辑器</a:t>
          </a:r>
          <a:endParaRPr lang="zh-CN" altLang="en-US" dirty="0"/>
        </a:p>
      </dgm:t>
    </dgm:pt>
    <dgm:pt modelId="{745021AF-ACC6-CB47-B38C-C0AB8ACED8CB}" type="parTrans" cxnId="{9A7F6EAF-45FA-444C-92E3-8971279B0FC8}">
      <dgm:prSet/>
      <dgm:spPr/>
      <dgm:t>
        <a:bodyPr/>
        <a:lstStyle/>
        <a:p>
          <a:endParaRPr lang="zh-CN" altLang="en-US"/>
        </a:p>
      </dgm:t>
    </dgm:pt>
    <dgm:pt modelId="{99D5E71B-6B40-0B49-8CC2-351DFBE4F882}" type="sibTrans" cxnId="{9A7F6EAF-45FA-444C-92E3-8971279B0FC8}">
      <dgm:prSet/>
      <dgm:spPr/>
      <dgm:t>
        <a:bodyPr/>
        <a:lstStyle/>
        <a:p>
          <a:endParaRPr lang="zh-CN" altLang="en-US"/>
        </a:p>
      </dgm:t>
    </dgm:pt>
    <dgm:pt modelId="{F7707534-787D-D14A-9800-2F55E8B3DC86}" type="pres">
      <dgm:prSet presAssocID="{38D7A425-5483-2D4A-A63A-2815B66E354F}" presName="linear" presStyleCnt="0">
        <dgm:presLayoutVars>
          <dgm:animLvl val="lvl"/>
          <dgm:resizeHandles val="exact"/>
        </dgm:presLayoutVars>
      </dgm:prSet>
      <dgm:spPr/>
    </dgm:pt>
    <dgm:pt modelId="{CDF8F533-3A99-D644-92E6-5AFEA55A5752}" type="pres">
      <dgm:prSet presAssocID="{81A61F30-1C0A-1A4C-A8D1-33020FAD95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62F789-9DF6-4942-939D-BDCCF9B5719D}" type="pres">
      <dgm:prSet presAssocID="{81A61F30-1C0A-1A4C-A8D1-33020FAD95D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8273F-B6D9-5F4C-BEB3-D3DE3C1694DD}" type="pres">
      <dgm:prSet presAssocID="{68270703-73F1-DD4A-B617-79F75B8A2F3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90E92-D235-F742-A3F4-9C81D92F5F60}" type="pres">
      <dgm:prSet presAssocID="{68270703-73F1-DD4A-B617-79F75B8A2F3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646A4-D070-2844-80C2-801C2C77BFD4}" type="pres">
      <dgm:prSet presAssocID="{3AAFD58F-7C5C-4047-941E-1CDCE2FDB8E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76D0AC-40FA-6D45-8CB7-C35C7CBFD895}" type="pres">
      <dgm:prSet presAssocID="{3AAFD58F-7C5C-4047-941E-1CDCE2FDB8EB}" presName="childText" presStyleLbl="revTx" presStyleIdx="2" presStyleCnt="4">
        <dgm:presLayoutVars>
          <dgm:bulletEnabled val="1"/>
        </dgm:presLayoutVars>
      </dgm:prSet>
      <dgm:spPr/>
    </dgm:pt>
    <dgm:pt modelId="{C3FEF043-36DE-C74F-ABC7-14978A7C0B4A}" type="pres">
      <dgm:prSet presAssocID="{EE6681E6-CF74-764C-83B1-3723E0A1E4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D8951-DF3A-DF4E-A938-5FC79C976C74}" type="pres">
      <dgm:prSet presAssocID="{EE6681E6-CF74-764C-83B1-3723E0A1E49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FF0BD-C5B8-DB43-BA4C-3ABEADC48555}" srcId="{81A61F30-1C0A-1A4C-A8D1-33020FAD95DC}" destId="{EB13DE27-CF98-5A4D-9B86-71D3D18205E6}" srcOrd="0" destOrd="0" parTransId="{BD9AA447-0539-9C4C-BD28-557EB171EF8A}" sibTransId="{E9486322-443B-E04E-81C9-EEB100FD8B72}"/>
    <dgm:cxn modelId="{21658E83-724B-0D42-8235-2D2BF6CCCF62}" srcId="{38D7A425-5483-2D4A-A63A-2815B66E354F}" destId="{EE6681E6-CF74-764C-83B1-3723E0A1E499}" srcOrd="3" destOrd="0" parTransId="{8F31AE70-874E-9246-8AC0-8B906F909523}" sibTransId="{25842962-EE12-6442-9A07-59BAAE52B5AD}"/>
    <dgm:cxn modelId="{7DAE2175-950F-CB40-A79B-45E4DBDDB548}" type="presOf" srcId="{EB13DE27-CF98-5A4D-9B86-71D3D18205E6}" destId="{5262F789-9DF6-4942-939D-BDCCF9B5719D}" srcOrd="0" destOrd="0" presId="urn:microsoft.com/office/officeart/2005/8/layout/vList2"/>
    <dgm:cxn modelId="{8200E0C3-81EC-3240-BAEB-2BD8CA09DFC5}" type="presOf" srcId="{68270703-73F1-DD4A-B617-79F75B8A2F36}" destId="{0C58273F-B6D9-5F4C-BEB3-D3DE3C1694DD}" srcOrd="0" destOrd="0" presId="urn:microsoft.com/office/officeart/2005/8/layout/vList2"/>
    <dgm:cxn modelId="{E8E3E00C-27A2-4447-98D7-70D8DB57AA5A}" srcId="{38D7A425-5483-2D4A-A63A-2815B66E354F}" destId="{3AAFD58F-7C5C-4047-941E-1CDCE2FDB8EB}" srcOrd="2" destOrd="0" parTransId="{6EFBA144-547C-9843-B1BD-0F8B140E738F}" sibTransId="{3847C726-BE1B-4448-A548-FAAF8466E453}"/>
    <dgm:cxn modelId="{F685230A-A385-2C4F-9998-26FA465FAD78}" type="presOf" srcId="{F8139F74-5C32-A240-BE94-402759A4343B}" destId="{0376D0AC-40FA-6D45-8CB7-C35C7CBFD895}" srcOrd="0" destOrd="0" presId="urn:microsoft.com/office/officeart/2005/8/layout/vList2"/>
    <dgm:cxn modelId="{BAA09B17-ECA0-B148-8341-A90124ABBFFF}" type="presOf" srcId="{91949180-BB53-9144-A59E-6832702E01D5}" destId="{A11D8951-DF3A-DF4E-A938-5FC79C976C74}" srcOrd="0" destOrd="0" presId="urn:microsoft.com/office/officeart/2005/8/layout/vList2"/>
    <dgm:cxn modelId="{796705BD-2EE6-7A40-89DB-7D290EF5034E}" srcId="{68270703-73F1-DD4A-B617-79F75B8A2F36}" destId="{54F76D00-DA29-354D-9A33-5E0DA5A74760}" srcOrd="0" destOrd="0" parTransId="{46658FAA-9517-4A4E-BDEE-35A71DCEB542}" sibTransId="{A6403702-E22A-6E45-BC66-3EB42FE2FD7C}"/>
    <dgm:cxn modelId="{61EEC61C-FC9A-524F-8354-A7F704BFC0B3}" type="presOf" srcId="{EE6681E6-CF74-764C-83B1-3723E0A1E499}" destId="{C3FEF043-36DE-C74F-ABC7-14978A7C0B4A}" srcOrd="0" destOrd="0" presId="urn:microsoft.com/office/officeart/2005/8/layout/vList2"/>
    <dgm:cxn modelId="{1CA909A4-D93B-6841-9ADD-163FD2D2E1B1}" srcId="{38D7A425-5483-2D4A-A63A-2815B66E354F}" destId="{81A61F30-1C0A-1A4C-A8D1-33020FAD95DC}" srcOrd="0" destOrd="0" parTransId="{D5C87810-B14B-6046-A729-40A919D16A92}" sibTransId="{09F02815-3195-114F-B371-2487B1CC0A08}"/>
    <dgm:cxn modelId="{ACA1CA5E-4235-2647-B240-F9E4D8451774}" type="presOf" srcId="{3AAFD58F-7C5C-4047-941E-1CDCE2FDB8EB}" destId="{D15646A4-D070-2844-80C2-801C2C77BFD4}" srcOrd="0" destOrd="0" presId="urn:microsoft.com/office/officeart/2005/8/layout/vList2"/>
    <dgm:cxn modelId="{BF43843D-5848-E746-A8D4-353CC6523504}" type="presOf" srcId="{38D7A425-5483-2D4A-A63A-2815B66E354F}" destId="{F7707534-787D-D14A-9800-2F55E8B3DC86}" srcOrd="0" destOrd="0" presId="urn:microsoft.com/office/officeart/2005/8/layout/vList2"/>
    <dgm:cxn modelId="{3F638F9C-4961-A341-B58C-F5950DB407B6}" type="presOf" srcId="{54F76D00-DA29-354D-9A33-5E0DA5A74760}" destId="{46090E92-D235-F742-A3F4-9C81D92F5F60}" srcOrd="0" destOrd="0" presId="urn:microsoft.com/office/officeart/2005/8/layout/vList2"/>
    <dgm:cxn modelId="{1BBD6E3B-486B-3340-B816-AC0E72767FA9}" srcId="{3AAFD58F-7C5C-4047-941E-1CDCE2FDB8EB}" destId="{F8139F74-5C32-A240-BE94-402759A4343B}" srcOrd="0" destOrd="0" parTransId="{C5521ACC-36B9-7145-8129-16BA1B935ABE}" sibTransId="{3E8DC6C3-AE4A-CB4F-9394-B7CC189333EE}"/>
    <dgm:cxn modelId="{090F941C-0BA0-3745-9C3B-A798E18BC7AE}" srcId="{38D7A425-5483-2D4A-A63A-2815B66E354F}" destId="{68270703-73F1-DD4A-B617-79F75B8A2F36}" srcOrd="1" destOrd="0" parTransId="{CADFC146-FD66-DB44-ABF4-74A363D0CD99}" sibTransId="{D65FA6F1-BDB4-6C44-83F4-B9ECEE909BD1}"/>
    <dgm:cxn modelId="{3A0108A0-809E-B744-9B27-8272B04C7928}" type="presOf" srcId="{81A61F30-1C0A-1A4C-A8D1-33020FAD95DC}" destId="{CDF8F533-3A99-D644-92E6-5AFEA55A5752}" srcOrd="0" destOrd="0" presId="urn:microsoft.com/office/officeart/2005/8/layout/vList2"/>
    <dgm:cxn modelId="{9A7F6EAF-45FA-444C-92E3-8971279B0FC8}" srcId="{EE6681E6-CF74-764C-83B1-3723E0A1E499}" destId="{91949180-BB53-9144-A59E-6832702E01D5}" srcOrd="0" destOrd="0" parTransId="{745021AF-ACC6-CB47-B38C-C0AB8ACED8CB}" sibTransId="{99D5E71B-6B40-0B49-8CC2-351DFBE4F882}"/>
    <dgm:cxn modelId="{1B825691-3AFE-6944-B451-F4C24DB50725}" type="presParOf" srcId="{F7707534-787D-D14A-9800-2F55E8B3DC86}" destId="{CDF8F533-3A99-D644-92E6-5AFEA55A5752}" srcOrd="0" destOrd="0" presId="urn:microsoft.com/office/officeart/2005/8/layout/vList2"/>
    <dgm:cxn modelId="{7FD4F8F1-5CF5-D64B-B9CD-DFAB2CC0BAE3}" type="presParOf" srcId="{F7707534-787D-D14A-9800-2F55E8B3DC86}" destId="{5262F789-9DF6-4942-939D-BDCCF9B5719D}" srcOrd="1" destOrd="0" presId="urn:microsoft.com/office/officeart/2005/8/layout/vList2"/>
    <dgm:cxn modelId="{591BB34B-17D0-2F44-A178-FD15612CF536}" type="presParOf" srcId="{F7707534-787D-D14A-9800-2F55E8B3DC86}" destId="{0C58273F-B6D9-5F4C-BEB3-D3DE3C1694DD}" srcOrd="2" destOrd="0" presId="urn:microsoft.com/office/officeart/2005/8/layout/vList2"/>
    <dgm:cxn modelId="{472C6746-5C14-2747-B463-7895885A5769}" type="presParOf" srcId="{F7707534-787D-D14A-9800-2F55E8B3DC86}" destId="{46090E92-D235-F742-A3F4-9C81D92F5F60}" srcOrd="3" destOrd="0" presId="urn:microsoft.com/office/officeart/2005/8/layout/vList2"/>
    <dgm:cxn modelId="{6D3F1497-96FF-374E-BC9A-9618243BECA4}" type="presParOf" srcId="{F7707534-787D-D14A-9800-2F55E8B3DC86}" destId="{D15646A4-D070-2844-80C2-801C2C77BFD4}" srcOrd="4" destOrd="0" presId="urn:microsoft.com/office/officeart/2005/8/layout/vList2"/>
    <dgm:cxn modelId="{A9703868-87CE-6741-8CA5-23E24AE5ECD9}" type="presParOf" srcId="{F7707534-787D-D14A-9800-2F55E8B3DC86}" destId="{0376D0AC-40FA-6D45-8CB7-C35C7CBFD895}" srcOrd="5" destOrd="0" presId="urn:microsoft.com/office/officeart/2005/8/layout/vList2"/>
    <dgm:cxn modelId="{A6A31F56-8ED9-2645-89F5-370BE1530441}" type="presParOf" srcId="{F7707534-787D-D14A-9800-2F55E8B3DC86}" destId="{C3FEF043-36DE-C74F-ABC7-14978A7C0B4A}" srcOrd="6" destOrd="0" presId="urn:microsoft.com/office/officeart/2005/8/layout/vList2"/>
    <dgm:cxn modelId="{F819DBB2-62FC-C64E-BAB3-5E34787D5F2A}" type="presParOf" srcId="{F7707534-787D-D14A-9800-2F55E8B3DC86}" destId="{A11D8951-DF3A-DF4E-A938-5FC79C976C7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A715E-289B-ED40-880C-3B3ED34783BA}">
      <dsp:nvSpPr>
        <dsp:cNvPr id="0" name=""/>
        <dsp:cNvSpPr/>
      </dsp:nvSpPr>
      <dsp:spPr>
        <a:xfrm>
          <a:off x="0" y="45678"/>
          <a:ext cx="6205538" cy="6878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err="1" smtClean="0"/>
            <a:t>ThoughtWorker</a:t>
          </a:r>
          <a:endParaRPr lang="zh-CN" altLang="en-US" sz="2500" kern="1200" dirty="0"/>
        </a:p>
      </dsp:txBody>
      <dsp:txXfrm>
        <a:off x="33577" y="79255"/>
        <a:ext cx="6138384" cy="620678"/>
      </dsp:txXfrm>
    </dsp:sp>
    <dsp:sp modelId="{464BB563-87F9-1440-A338-ED9A10AA0385}">
      <dsp:nvSpPr>
        <dsp:cNvPr id="0" name=""/>
        <dsp:cNvSpPr/>
      </dsp:nvSpPr>
      <dsp:spPr>
        <a:xfrm>
          <a:off x="0" y="805510"/>
          <a:ext cx="6205538" cy="6878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Google</a:t>
          </a:r>
          <a:r>
            <a:rPr lang="zh-CN" altLang="en-US" sz="2500" kern="1200" dirty="0" smtClean="0"/>
            <a:t> 开发技术专家 </a:t>
          </a:r>
          <a:r>
            <a:rPr lang="en-US" altLang="zh-CN" sz="2500" kern="1200" dirty="0" smtClean="0"/>
            <a:t>-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GDE</a:t>
          </a:r>
          <a:endParaRPr lang="zh-CN" altLang="en-US" sz="2500" kern="1200" dirty="0"/>
        </a:p>
      </dsp:txBody>
      <dsp:txXfrm>
        <a:off x="33577" y="839087"/>
        <a:ext cx="6138384" cy="620678"/>
      </dsp:txXfrm>
    </dsp:sp>
    <dsp:sp modelId="{3BBA3035-E65E-0E49-B5B1-2657F8BA6C13}">
      <dsp:nvSpPr>
        <dsp:cNvPr id="0" name=""/>
        <dsp:cNvSpPr/>
      </dsp:nvSpPr>
      <dsp:spPr>
        <a:xfrm>
          <a:off x="0" y="1565342"/>
          <a:ext cx="6205538" cy="6878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Angular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Contributor</a:t>
          </a:r>
          <a:endParaRPr lang="zh-CN" altLang="en-US" sz="2500" kern="1200" dirty="0"/>
        </a:p>
      </dsp:txBody>
      <dsp:txXfrm>
        <a:off x="33577" y="1598919"/>
        <a:ext cx="6138384" cy="620678"/>
      </dsp:txXfrm>
    </dsp:sp>
    <dsp:sp modelId="{D300929B-7392-6F4F-A6BF-0B11E91465AB}">
      <dsp:nvSpPr>
        <dsp:cNvPr id="0" name=""/>
        <dsp:cNvSpPr/>
      </dsp:nvSpPr>
      <dsp:spPr>
        <a:xfrm>
          <a:off x="0" y="2325175"/>
          <a:ext cx="6205538" cy="6878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Angular</a:t>
          </a:r>
          <a:r>
            <a:rPr lang="zh-CN" altLang="en-US" sz="2500" kern="1200" dirty="0" smtClean="0"/>
            <a:t> 官方文档中文版译者</a:t>
          </a:r>
          <a:endParaRPr lang="zh-CN" altLang="en-US" sz="2500" kern="1200" dirty="0"/>
        </a:p>
      </dsp:txBody>
      <dsp:txXfrm>
        <a:off x="33577" y="2358752"/>
        <a:ext cx="6138384" cy="620678"/>
      </dsp:txXfrm>
    </dsp:sp>
    <dsp:sp modelId="{4B0A775B-68C7-6842-89B9-DDC434F74288}">
      <dsp:nvSpPr>
        <dsp:cNvPr id="0" name=""/>
        <dsp:cNvSpPr/>
      </dsp:nvSpPr>
      <dsp:spPr>
        <a:xfrm>
          <a:off x="0" y="3085007"/>
          <a:ext cx="6205538" cy="68783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《AngularJS</a:t>
          </a:r>
          <a:r>
            <a:rPr lang="zh-CN" altLang="en-US" sz="2500" kern="1200" dirty="0" smtClean="0"/>
            <a:t> 深度剖析与最佳实践</a:t>
          </a:r>
          <a:r>
            <a:rPr lang="en-US" altLang="zh-CN" sz="2500" kern="1200" dirty="0" smtClean="0"/>
            <a:t>》</a:t>
          </a:r>
          <a:r>
            <a:rPr lang="zh-CN" altLang="en-US" sz="2500" kern="1200" dirty="0" smtClean="0"/>
            <a:t>作者</a:t>
          </a:r>
          <a:endParaRPr lang="zh-CN" altLang="en-US" sz="2500" kern="1200" dirty="0"/>
        </a:p>
      </dsp:txBody>
      <dsp:txXfrm>
        <a:off x="33577" y="3118584"/>
        <a:ext cx="6138384" cy="620678"/>
      </dsp:txXfrm>
    </dsp:sp>
    <dsp:sp modelId="{23663FE9-BFCA-DD47-AD3F-83313304003E}">
      <dsp:nvSpPr>
        <dsp:cNvPr id="0" name=""/>
        <dsp:cNvSpPr/>
      </dsp:nvSpPr>
      <dsp:spPr>
        <a:xfrm>
          <a:off x="0" y="3844839"/>
          <a:ext cx="6205538" cy="6878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《Angular</a:t>
          </a:r>
          <a:r>
            <a:rPr lang="zh-CN" altLang="en-US" sz="2500" kern="1200" dirty="0" smtClean="0"/>
            <a:t> 权威指南</a:t>
          </a:r>
          <a:r>
            <a:rPr lang="en-US" altLang="zh-CN" sz="2500" kern="1200" dirty="0" smtClean="0"/>
            <a:t>》</a:t>
          </a:r>
          <a:r>
            <a:rPr lang="zh-CN" altLang="en-US" sz="2500" kern="1200" dirty="0" smtClean="0"/>
            <a:t>（</a:t>
          </a:r>
          <a:r>
            <a:rPr lang="en-US" altLang="zh-CN" sz="2500" kern="1200" dirty="0" smtClean="0"/>
            <a:t>ng-book2</a:t>
          </a:r>
          <a:r>
            <a:rPr lang="zh-CN" altLang="en-US" sz="2500" kern="1200" dirty="0" smtClean="0"/>
            <a:t>）译者</a:t>
          </a:r>
          <a:endParaRPr lang="zh-CN" altLang="en-US" sz="2500" kern="1200" dirty="0"/>
        </a:p>
      </dsp:txBody>
      <dsp:txXfrm>
        <a:off x="33577" y="3878416"/>
        <a:ext cx="6138384" cy="620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F6604-204F-DE41-BF23-D7858D220310}">
      <dsp:nvSpPr>
        <dsp:cNvPr id="0" name=""/>
        <dsp:cNvSpPr/>
      </dsp:nvSpPr>
      <dsp:spPr>
        <a:xfrm>
          <a:off x="0" y="56051"/>
          <a:ext cx="5441950" cy="5534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抽象控件</a:t>
          </a:r>
          <a:endParaRPr lang="zh-CN" altLang="en-US" sz="2200" kern="1200" dirty="0"/>
        </a:p>
      </dsp:txBody>
      <dsp:txXfrm>
        <a:off x="27015" y="83066"/>
        <a:ext cx="5387920" cy="499380"/>
      </dsp:txXfrm>
    </dsp:sp>
    <dsp:sp modelId="{09957086-C0DC-4141-AD31-7108C63F5444}">
      <dsp:nvSpPr>
        <dsp:cNvPr id="0" name=""/>
        <dsp:cNvSpPr/>
      </dsp:nvSpPr>
      <dsp:spPr>
        <a:xfrm>
          <a:off x="0" y="609461"/>
          <a:ext cx="544195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 err="1" smtClean="0"/>
            <a:t>AbstractControl</a:t>
          </a:r>
          <a:endParaRPr lang="zh-CN" altLang="en-US" sz="1700" kern="1200" dirty="0"/>
        </a:p>
      </dsp:txBody>
      <dsp:txXfrm>
        <a:off x="0" y="609461"/>
        <a:ext cx="5441950" cy="364320"/>
      </dsp:txXfrm>
    </dsp:sp>
    <dsp:sp modelId="{0CBA7B40-0687-0843-9C38-BAF611CED14E}">
      <dsp:nvSpPr>
        <dsp:cNvPr id="0" name=""/>
        <dsp:cNvSpPr/>
      </dsp:nvSpPr>
      <dsp:spPr>
        <a:xfrm>
          <a:off x="0" y="973781"/>
          <a:ext cx="5441950" cy="553410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级联关系</a:t>
          </a:r>
          <a:endParaRPr lang="zh-CN" altLang="en-US" sz="2200" kern="1200" dirty="0"/>
        </a:p>
      </dsp:txBody>
      <dsp:txXfrm>
        <a:off x="27015" y="1000796"/>
        <a:ext cx="5387920" cy="499380"/>
      </dsp:txXfrm>
    </dsp:sp>
    <dsp:sp modelId="{A594A55B-C7B3-3147-B436-DA7B921F20C1}">
      <dsp:nvSpPr>
        <dsp:cNvPr id="0" name=""/>
        <dsp:cNvSpPr/>
      </dsp:nvSpPr>
      <dsp:spPr>
        <a:xfrm>
          <a:off x="0" y="1527191"/>
          <a:ext cx="544195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 err="1" smtClean="0"/>
            <a:t>FormGroup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 err="1" smtClean="0"/>
            <a:t>FormArray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 err="1" smtClean="0"/>
            <a:t>FormControl</a:t>
          </a:r>
          <a:endParaRPr lang="zh-CN" altLang="en-US" sz="1700" kern="1200" dirty="0"/>
        </a:p>
      </dsp:txBody>
      <dsp:txXfrm>
        <a:off x="0" y="1527191"/>
        <a:ext cx="5441950" cy="842490"/>
      </dsp:txXfrm>
    </dsp:sp>
    <dsp:sp modelId="{CAC5B6F5-1596-6D45-BC2C-A398797B2319}">
      <dsp:nvSpPr>
        <dsp:cNvPr id="0" name=""/>
        <dsp:cNvSpPr/>
      </dsp:nvSpPr>
      <dsp:spPr>
        <a:xfrm>
          <a:off x="0" y="2369682"/>
          <a:ext cx="5441950" cy="553410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抽象编辑器</a:t>
          </a:r>
          <a:endParaRPr lang="zh-CN" altLang="en-US" sz="2200" kern="1200" dirty="0"/>
        </a:p>
      </dsp:txBody>
      <dsp:txXfrm>
        <a:off x="27015" y="2396697"/>
        <a:ext cx="5387920" cy="499380"/>
      </dsp:txXfrm>
    </dsp:sp>
    <dsp:sp modelId="{AAF72DAE-3ECB-8B46-AA85-ADC0D3703838}">
      <dsp:nvSpPr>
        <dsp:cNvPr id="0" name=""/>
        <dsp:cNvSpPr/>
      </dsp:nvSpPr>
      <dsp:spPr>
        <a:xfrm>
          <a:off x="0" y="2923092"/>
          <a:ext cx="544195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 err="1" smtClean="0"/>
            <a:t>ControlValueAccessor</a:t>
          </a:r>
          <a:endParaRPr lang="zh-CN" altLang="en-US" sz="1700" kern="1200" dirty="0"/>
        </a:p>
      </dsp:txBody>
      <dsp:txXfrm>
        <a:off x="0" y="2923092"/>
        <a:ext cx="5441950" cy="364320"/>
      </dsp:txXfrm>
    </dsp:sp>
    <dsp:sp modelId="{C8CF318F-3437-D94F-BF27-1F693DF6FB68}">
      <dsp:nvSpPr>
        <dsp:cNvPr id="0" name=""/>
        <dsp:cNvSpPr/>
      </dsp:nvSpPr>
      <dsp:spPr>
        <a:xfrm>
          <a:off x="0" y="3287412"/>
          <a:ext cx="5441950" cy="55341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注意，这些类和上页的指令是两回事</a:t>
          </a:r>
          <a:endParaRPr lang="zh-CN" altLang="en-US" sz="2200" kern="1200" dirty="0"/>
        </a:p>
      </dsp:txBody>
      <dsp:txXfrm>
        <a:off x="27015" y="3314427"/>
        <a:ext cx="5387920" cy="4993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BB637-802A-8E43-8522-F1795BE451A3}">
      <dsp:nvSpPr>
        <dsp:cNvPr id="0" name=""/>
        <dsp:cNvSpPr/>
      </dsp:nvSpPr>
      <dsp:spPr>
        <a:xfrm>
          <a:off x="0" y="16177"/>
          <a:ext cx="4181475" cy="15344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kern="1200" dirty="0" smtClean="0"/>
            <a:t>模板驱动</a:t>
          </a:r>
          <a:endParaRPr lang="zh-CN" altLang="en-US" sz="6100" kern="1200" dirty="0"/>
        </a:p>
      </dsp:txBody>
      <dsp:txXfrm>
        <a:off x="74906" y="91083"/>
        <a:ext cx="4031663" cy="1384643"/>
      </dsp:txXfrm>
    </dsp:sp>
    <dsp:sp modelId="{17A1931A-5908-EB41-992E-563D96AD1782}">
      <dsp:nvSpPr>
        <dsp:cNvPr id="0" name=""/>
        <dsp:cNvSpPr/>
      </dsp:nvSpPr>
      <dsp:spPr>
        <a:xfrm>
          <a:off x="0" y="1550632"/>
          <a:ext cx="4181475" cy="246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77470" rIns="433832" bIns="7747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800" kern="1200" dirty="0" smtClean="0"/>
            <a:t>小型表单</a:t>
          </a:r>
          <a:endParaRPr lang="zh-CN" altLang="en-U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800" kern="1200" dirty="0" smtClean="0"/>
            <a:t>不在表单中的独立组件</a:t>
          </a:r>
          <a:endParaRPr lang="zh-CN" altLang="en-US" sz="4800" kern="1200" dirty="0"/>
        </a:p>
      </dsp:txBody>
      <dsp:txXfrm>
        <a:off x="0" y="1550632"/>
        <a:ext cx="4181475" cy="24622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65C55-2930-D347-86A2-3CAA24310856}">
      <dsp:nvSpPr>
        <dsp:cNvPr id="0" name=""/>
        <dsp:cNvSpPr/>
      </dsp:nvSpPr>
      <dsp:spPr>
        <a:xfrm>
          <a:off x="0" y="54427"/>
          <a:ext cx="4181475" cy="14589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响应式</a:t>
          </a:r>
          <a:endParaRPr lang="zh-CN" altLang="en-US" sz="5800" kern="1200" dirty="0"/>
        </a:p>
      </dsp:txBody>
      <dsp:txXfrm>
        <a:off x="71222" y="125649"/>
        <a:ext cx="4039031" cy="1316546"/>
      </dsp:txXfrm>
    </dsp:sp>
    <dsp:sp modelId="{F488C3A8-277E-0244-9493-38966CD106D0}">
      <dsp:nvSpPr>
        <dsp:cNvPr id="0" name=""/>
        <dsp:cNvSpPr/>
      </dsp:nvSpPr>
      <dsp:spPr>
        <a:xfrm>
          <a:off x="0" y="1513417"/>
          <a:ext cx="4181475" cy="246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500" kern="1200" dirty="0" smtClean="0"/>
            <a:t>大中型表单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500" kern="1200" dirty="0" smtClean="0"/>
            <a:t>跨层级表单</a:t>
          </a:r>
          <a:endParaRPr lang="zh-CN" alt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4500" kern="1200" dirty="0" smtClean="0"/>
            <a:t>多字段验证</a:t>
          </a:r>
          <a:endParaRPr lang="zh-CN" altLang="en-US" sz="4500" kern="1200" dirty="0"/>
        </a:p>
      </dsp:txBody>
      <dsp:txXfrm>
        <a:off x="0" y="1513417"/>
        <a:ext cx="4181475" cy="24612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A2EB2-CCAF-8F40-A360-4B7738DA6EE9}">
      <dsp:nvSpPr>
        <dsp:cNvPr id="0" name=""/>
        <dsp:cNvSpPr/>
      </dsp:nvSpPr>
      <dsp:spPr>
        <a:xfrm>
          <a:off x="0" y="9682"/>
          <a:ext cx="6096000" cy="6791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用代码逐个创建控件</a:t>
          </a:r>
          <a:endParaRPr lang="zh-CN" altLang="en-US" sz="2700" kern="1200" dirty="0"/>
        </a:p>
      </dsp:txBody>
      <dsp:txXfrm>
        <a:off x="33155" y="42837"/>
        <a:ext cx="6029690" cy="612874"/>
      </dsp:txXfrm>
    </dsp:sp>
    <dsp:sp modelId="{7BA126AD-95E5-8341-BD23-C156B48D9790}">
      <dsp:nvSpPr>
        <dsp:cNvPr id="0" name=""/>
        <dsp:cNvSpPr/>
      </dsp:nvSpPr>
      <dsp:spPr>
        <a:xfrm>
          <a:off x="0" y="766627"/>
          <a:ext cx="6096000" cy="6791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指定默认值</a:t>
          </a:r>
          <a:endParaRPr lang="zh-CN" altLang="en-US" sz="2700" kern="1200" dirty="0"/>
        </a:p>
      </dsp:txBody>
      <dsp:txXfrm>
        <a:off x="33155" y="799782"/>
        <a:ext cx="6029690" cy="612874"/>
      </dsp:txXfrm>
    </dsp:sp>
    <dsp:sp modelId="{8379C724-E278-4F44-A803-C3C42D2B9EA1}">
      <dsp:nvSpPr>
        <dsp:cNvPr id="0" name=""/>
        <dsp:cNvSpPr/>
      </dsp:nvSpPr>
      <dsp:spPr>
        <a:xfrm>
          <a:off x="0" y="1523572"/>
          <a:ext cx="6096000" cy="6791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指定验证规则</a:t>
          </a:r>
          <a:endParaRPr lang="zh-CN" altLang="en-US" sz="2700" kern="1200"/>
        </a:p>
      </dsp:txBody>
      <dsp:txXfrm>
        <a:off x="33155" y="1556727"/>
        <a:ext cx="6029690" cy="6128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4AF0-EFB1-1F47-979A-71C24A5C6987}">
      <dsp:nvSpPr>
        <dsp:cNvPr id="0" name=""/>
        <dsp:cNvSpPr/>
      </dsp:nvSpPr>
      <dsp:spPr>
        <a:xfrm>
          <a:off x="0" y="1335324"/>
          <a:ext cx="6096000" cy="8761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调用</a:t>
          </a:r>
          <a:r>
            <a:rPr lang="en-US" altLang="zh-CN" sz="2700" kern="1200" dirty="0" err="1" smtClean="0"/>
            <a:t>FormBuilder</a:t>
          </a:r>
          <a:r>
            <a:rPr lang="zh-CN" altLang="en-US" sz="2700" kern="1200" dirty="0" smtClean="0"/>
            <a:t>的服务创建表单模型</a:t>
          </a:r>
          <a:endParaRPr lang="zh-CN" altLang="en-US" sz="2700" kern="1200" dirty="0"/>
        </a:p>
      </dsp:txBody>
      <dsp:txXfrm>
        <a:off x="0" y="1335324"/>
        <a:ext cx="6096000" cy="876117"/>
      </dsp:txXfrm>
    </dsp:sp>
    <dsp:sp modelId="{F4A7009E-3BC9-6F4E-8934-B2070ED4A0A7}">
      <dsp:nvSpPr>
        <dsp:cNvPr id="0" name=""/>
        <dsp:cNvSpPr/>
      </dsp:nvSpPr>
      <dsp:spPr>
        <a:xfrm rot="10800000">
          <a:off x="0" y="997"/>
          <a:ext cx="6096000" cy="134746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注入</a:t>
          </a:r>
          <a:r>
            <a:rPr lang="en-US" altLang="zh-CN" sz="2700" kern="1200" dirty="0" err="1" smtClean="0"/>
            <a:t>FormBuilder</a:t>
          </a:r>
          <a:r>
            <a:rPr lang="zh-CN" altLang="en-US" sz="2700" kern="1200" dirty="0" smtClean="0"/>
            <a:t>服务</a:t>
          </a:r>
          <a:endParaRPr lang="zh-CN" altLang="en-US" sz="2700" kern="1200" dirty="0"/>
        </a:p>
      </dsp:txBody>
      <dsp:txXfrm rot="10800000">
        <a:off x="0" y="997"/>
        <a:ext cx="6096000" cy="8755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906C1-E909-0F4E-BF6D-B58A34D7FDD2}">
      <dsp:nvSpPr>
        <dsp:cNvPr id="0" name=""/>
        <dsp:cNvSpPr/>
      </dsp:nvSpPr>
      <dsp:spPr>
        <a:xfrm>
          <a:off x="0" y="65550"/>
          <a:ext cx="5441950" cy="578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容易拆分</a:t>
          </a:r>
          <a:endParaRPr lang="zh-CN" altLang="en-US" sz="2300" kern="1200" dirty="0"/>
        </a:p>
      </dsp:txBody>
      <dsp:txXfrm>
        <a:off x="28243" y="93793"/>
        <a:ext cx="5385464" cy="522079"/>
      </dsp:txXfrm>
    </dsp:sp>
    <dsp:sp modelId="{49C3B014-1F81-924F-A7A0-819E385D806F}">
      <dsp:nvSpPr>
        <dsp:cNvPr id="0" name=""/>
        <dsp:cNvSpPr/>
      </dsp:nvSpPr>
      <dsp:spPr>
        <a:xfrm>
          <a:off x="0" y="644115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/>
            <a:t>组件之间没有关联，它们都是表单模型的表象</a:t>
          </a:r>
          <a:endParaRPr lang="zh-CN" altLang="en-US" sz="1800" kern="1200" dirty="0"/>
        </a:p>
      </dsp:txBody>
      <dsp:txXfrm>
        <a:off x="0" y="644115"/>
        <a:ext cx="5441950" cy="380880"/>
      </dsp:txXfrm>
    </dsp:sp>
    <dsp:sp modelId="{F10C595E-A6B7-994F-9F46-8591B939BC41}">
      <dsp:nvSpPr>
        <dsp:cNvPr id="0" name=""/>
        <dsp:cNvSpPr/>
      </dsp:nvSpPr>
      <dsp:spPr>
        <a:xfrm>
          <a:off x="0" y="1024995"/>
          <a:ext cx="5441950" cy="578565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验证规则集中</a:t>
          </a:r>
          <a:endParaRPr lang="zh-CN" altLang="en-US" sz="2300" kern="1200" dirty="0"/>
        </a:p>
      </dsp:txBody>
      <dsp:txXfrm>
        <a:off x="28243" y="1053238"/>
        <a:ext cx="5385464" cy="522079"/>
      </dsp:txXfrm>
    </dsp:sp>
    <dsp:sp modelId="{7E8FD0F4-0047-2442-A7E5-9774E9083CF3}">
      <dsp:nvSpPr>
        <dsp:cNvPr id="0" name=""/>
        <dsp:cNvSpPr/>
      </dsp:nvSpPr>
      <dsp:spPr>
        <a:xfrm>
          <a:off x="0" y="1603560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/>
            <a:t>都在代码中而不是模板中</a:t>
          </a:r>
          <a:endParaRPr lang="zh-CN" altLang="en-US" sz="1800" kern="1200" dirty="0"/>
        </a:p>
      </dsp:txBody>
      <dsp:txXfrm>
        <a:off x="0" y="1603560"/>
        <a:ext cx="5441950" cy="380880"/>
      </dsp:txXfrm>
    </dsp:sp>
    <dsp:sp modelId="{F958F700-E985-9F40-AD68-E15B9E1FD295}">
      <dsp:nvSpPr>
        <dsp:cNvPr id="0" name=""/>
        <dsp:cNvSpPr/>
      </dsp:nvSpPr>
      <dsp:spPr>
        <a:xfrm>
          <a:off x="0" y="1984440"/>
          <a:ext cx="5441950" cy="578565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容易复用</a:t>
          </a:r>
          <a:endParaRPr lang="zh-CN" altLang="en-US" sz="2300" kern="1200" dirty="0"/>
        </a:p>
      </dsp:txBody>
      <dsp:txXfrm>
        <a:off x="28243" y="2012683"/>
        <a:ext cx="5385464" cy="522079"/>
      </dsp:txXfrm>
    </dsp:sp>
    <dsp:sp modelId="{1D3D2C79-7097-6842-A7CD-958542E5959E}">
      <dsp:nvSpPr>
        <dsp:cNvPr id="0" name=""/>
        <dsp:cNvSpPr/>
      </dsp:nvSpPr>
      <dsp:spPr>
        <a:xfrm>
          <a:off x="0" y="2563005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/>
            <a:t>表单模型是灵魂，界面只是臭皮囊</a:t>
          </a:r>
          <a:endParaRPr lang="zh-CN" altLang="en-US" sz="1800" kern="1200" dirty="0"/>
        </a:p>
      </dsp:txBody>
      <dsp:txXfrm>
        <a:off x="0" y="2563005"/>
        <a:ext cx="5441950" cy="380880"/>
      </dsp:txXfrm>
    </dsp:sp>
    <dsp:sp modelId="{740ED144-A222-0443-B499-839F4BD8F84D}">
      <dsp:nvSpPr>
        <dsp:cNvPr id="0" name=""/>
        <dsp:cNvSpPr/>
      </dsp:nvSpPr>
      <dsp:spPr>
        <a:xfrm>
          <a:off x="0" y="2943885"/>
          <a:ext cx="5441950" cy="57856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容易测试</a:t>
          </a:r>
          <a:endParaRPr lang="zh-CN" altLang="en-US" sz="2300" kern="1200" dirty="0"/>
        </a:p>
      </dsp:txBody>
      <dsp:txXfrm>
        <a:off x="28243" y="2972128"/>
        <a:ext cx="5385464" cy="522079"/>
      </dsp:txXfrm>
    </dsp:sp>
    <dsp:sp modelId="{B6C63B85-DEB8-454A-A95C-31C23DC8E65F}">
      <dsp:nvSpPr>
        <dsp:cNvPr id="0" name=""/>
        <dsp:cNvSpPr/>
      </dsp:nvSpPr>
      <dsp:spPr>
        <a:xfrm>
          <a:off x="0" y="3522450"/>
          <a:ext cx="5441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/>
            <a:t>天然的无</a:t>
          </a:r>
          <a:r>
            <a:rPr lang="en-US" altLang="zh-CN" sz="1800" kern="1200" dirty="0" smtClean="0"/>
            <a:t>DOM</a:t>
          </a:r>
          <a:r>
            <a:rPr lang="zh-CN" altLang="en-US" sz="1800" kern="1200" dirty="0" smtClean="0"/>
            <a:t>、弱耦合设计</a:t>
          </a:r>
          <a:endParaRPr lang="zh-CN" altLang="en-US" sz="1800" kern="1200" dirty="0"/>
        </a:p>
      </dsp:txBody>
      <dsp:txXfrm>
        <a:off x="0" y="3522450"/>
        <a:ext cx="5441950" cy="3808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54A78-6930-5F49-9407-38A4E0ACDB0F}">
      <dsp:nvSpPr>
        <dsp:cNvPr id="0" name=""/>
        <dsp:cNvSpPr/>
      </dsp:nvSpPr>
      <dsp:spPr>
        <a:xfrm>
          <a:off x="0" y="15531"/>
          <a:ext cx="5441950" cy="8552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手动创建</a:t>
          </a:r>
          <a:endParaRPr lang="zh-CN" altLang="en-US" sz="3400" kern="1200" dirty="0"/>
        </a:p>
      </dsp:txBody>
      <dsp:txXfrm>
        <a:off x="41751" y="57282"/>
        <a:ext cx="5358448" cy="771768"/>
      </dsp:txXfrm>
    </dsp:sp>
    <dsp:sp modelId="{D12973C3-BA80-404B-9E85-D2A64FE16112}">
      <dsp:nvSpPr>
        <dsp:cNvPr id="0" name=""/>
        <dsp:cNvSpPr/>
      </dsp:nvSpPr>
      <dsp:spPr>
        <a:xfrm>
          <a:off x="0" y="870801"/>
          <a:ext cx="544195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700" kern="1200" dirty="0" smtClean="0"/>
            <a:t>比较繁琐</a:t>
          </a:r>
          <a:endParaRPr lang="zh-CN" altLang="en-US" sz="2700" kern="1200" dirty="0"/>
        </a:p>
      </dsp:txBody>
      <dsp:txXfrm>
        <a:off x="0" y="870801"/>
        <a:ext cx="5441950" cy="563040"/>
      </dsp:txXfrm>
    </dsp:sp>
    <dsp:sp modelId="{94E8E7AA-CFFF-8143-A426-6C6ED7F5DF2B}">
      <dsp:nvSpPr>
        <dsp:cNvPr id="0" name=""/>
        <dsp:cNvSpPr/>
      </dsp:nvSpPr>
      <dsp:spPr>
        <a:xfrm>
          <a:off x="0" y="1433841"/>
          <a:ext cx="5441950" cy="85527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FormBuilder</a:t>
          </a:r>
          <a:endParaRPr lang="zh-CN" altLang="en-US" sz="3400" kern="1200" dirty="0"/>
        </a:p>
      </dsp:txBody>
      <dsp:txXfrm>
        <a:off x="41751" y="1475592"/>
        <a:ext cx="5358448" cy="771768"/>
      </dsp:txXfrm>
    </dsp:sp>
    <dsp:sp modelId="{7BE89BFD-FF9D-B74E-B735-B02CC780E813}">
      <dsp:nvSpPr>
        <dsp:cNvPr id="0" name=""/>
        <dsp:cNvSpPr/>
      </dsp:nvSpPr>
      <dsp:spPr>
        <a:xfrm>
          <a:off x="0" y="2289111"/>
          <a:ext cx="544195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700" kern="1200" dirty="0" smtClean="0"/>
            <a:t>不够灵活，构建时只能指定默认值和验证器</a:t>
          </a:r>
          <a:endParaRPr lang="zh-CN" altLang="en-US" sz="2700" kern="1200" dirty="0"/>
        </a:p>
      </dsp:txBody>
      <dsp:txXfrm>
        <a:off x="0" y="2289111"/>
        <a:ext cx="5441950" cy="89734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4AF0-EFB1-1F47-979A-71C24A5C6987}">
      <dsp:nvSpPr>
        <dsp:cNvPr id="0" name=""/>
        <dsp:cNvSpPr/>
      </dsp:nvSpPr>
      <dsp:spPr>
        <a:xfrm>
          <a:off x="0" y="1335324"/>
          <a:ext cx="6096000" cy="8761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根据数据模型自动生成表单模型</a:t>
          </a:r>
          <a:endParaRPr lang="zh-CN" altLang="en-US" sz="3000" kern="1200" dirty="0"/>
        </a:p>
      </dsp:txBody>
      <dsp:txXfrm>
        <a:off x="0" y="1335324"/>
        <a:ext cx="6096000" cy="876117"/>
      </dsp:txXfrm>
    </dsp:sp>
    <dsp:sp modelId="{F4A7009E-3BC9-6F4E-8934-B2070ED4A0A7}">
      <dsp:nvSpPr>
        <dsp:cNvPr id="0" name=""/>
        <dsp:cNvSpPr/>
      </dsp:nvSpPr>
      <dsp:spPr>
        <a:xfrm rot="10800000">
          <a:off x="0" y="997"/>
          <a:ext cx="6096000" cy="134746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注入</a:t>
          </a:r>
          <a:r>
            <a:rPr lang="en-US" altLang="zh-CN" sz="3000" kern="1200" dirty="0" err="1" smtClean="0"/>
            <a:t>FormMaker</a:t>
          </a:r>
          <a:r>
            <a:rPr lang="zh-CN" altLang="en-US" sz="3000" kern="1200" dirty="0" smtClean="0"/>
            <a:t>服务</a:t>
          </a:r>
          <a:endParaRPr lang="zh-CN" altLang="en-US" sz="3000" kern="1200" dirty="0"/>
        </a:p>
      </dsp:txBody>
      <dsp:txXfrm rot="10800000">
        <a:off x="0" y="997"/>
        <a:ext cx="6096000" cy="87554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A2EB2-CCAF-8F40-A360-4B7738DA6EE9}">
      <dsp:nvSpPr>
        <dsp:cNvPr id="0" name=""/>
        <dsp:cNvSpPr/>
      </dsp:nvSpPr>
      <dsp:spPr>
        <a:xfrm>
          <a:off x="0" y="9682"/>
          <a:ext cx="6096000" cy="6791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使用一组可复用的自动界面组件</a:t>
          </a:r>
          <a:endParaRPr lang="zh-CN" altLang="en-US" sz="2700" kern="1200" dirty="0"/>
        </a:p>
      </dsp:txBody>
      <dsp:txXfrm>
        <a:off x="33155" y="42837"/>
        <a:ext cx="6029690" cy="612874"/>
      </dsp:txXfrm>
    </dsp:sp>
    <dsp:sp modelId="{7BA126AD-95E5-8341-BD23-C156B48D9790}">
      <dsp:nvSpPr>
        <dsp:cNvPr id="0" name=""/>
        <dsp:cNvSpPr/>
      </dsp:nvSpPr>
      <dsp:spPr>
        <a:xfrm>
          <a:off x="0" y="766627"/>
          <a:ext cx="6096000" cy="6791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根据表单模型和元数据渲染出界面</a:t>
          </a:r>
          <a:endParaRPr lang="zh-CN" altLang="en-US" sz="2700" kern="1200" dirty="0"/>
        </a:p>
      </dsp:txBody>
      <dsp:txXfrm>
        <a:off x="33155" y="799782"/>
        <a:ext cx="6029690" cy="612874"/>
      </dsp:txXfrm>
    </dsp:sp>
    <dsp:sp modelId="{D59255CD-550E-2643-B238-7970325F88B9}">
      <dsp:nvSpPr>
        <dsp:cNvPr id="0" name=""/>
        <dsp:cNvSpPr/>
      </dsp:nvSpPr>
      <dsp:spPr>
        <a:xfrm>
          <a:off x="0" y="1523572"/>
          <a:ext cx="6096000" cy="6791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可以混合使用模板和自动界面组件</a:t>
          </a:r>
          <a:endParaRPr lang="zh-CN" altLang="en-US" sz="2700" kern="1200" dirty="0"/>
        </a:p>
      </dsp:txBody>
      <dsp:txXfrm>
        <a:off x="33155" y="1556727"/>
        <a:ext cx="6029690" cy="61287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65B2-2CB4-004B-B4E4-32C0981ACEE3}">
      <dsp:nvSpPr>
        <dsp:cNvPr id="0" name=""/>
        <dsp:cNvSpPr/>
      </dsp:nvSpPr>
      <dsp:spPr>
        <a:xfrm>
          <a:off x="949842" y="2215"/>
          <a:ext cx="6707739" cy="4024643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使用模型驱动表单，可能导致你删除</a:t>
          </a:r>
          <a:r>
            <a:rPr lang="en-US" altLang="zh-CN" sz="6500" kern="1200" dirty="0" smtClean="0"/>
            <a:t>90%</a:t>
          </a:r>
          <a:r>
            <a:rPr lang="zh-CN" altLang="en-US" sz="6500" kern="1200" dirty="0" smtClean="0"/>
            <a:t>的代码</a:t>
          </a:r>
          <a:endParaRPr lang="zh-CN" altLang="en-US" sz="6500" kern="1200" dirty="0"/>
        </a:p>
      </dsp:txBody>
      <dsp:txXfrm>
        <a:off x="949842" y="2215"/>
        <a:ext cx="6707739" cy="4024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7E08C-2746-2B42-988D-E304538CDE29}">
      <dsp:nvSpPr>
        <dsp:cNvPr id="0" name=""/>
        <dsp:cNvSpPr/>
      </dsp:nvSpPr>
      <dsp:spPr>
        <a:xfrm>
          <a:off x="0" y="30358"/>
          <a:ext cx="5441950" cy="477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关注点分析</a:t>
          </a:r>
          <a:endParaRPr lang="zh-CN" altLang="en-US" sz="1900" kern="1200" dirty="0"/>
        </a:p>
      </dsp:txBody>
      <dsp:txXfrm>
        <a:off x="23331" y="53689"/>
        <a:ext cx="5395288" cy="431283"/>
      </dsp:txXfrm>
    </dsp:sp>
    <dsp:sp modelId="{56F416C0-44B8-9142-816E-7D596FD7A96B}">
      <dsp:nvSpPr>
        <dsp:cNvPr id="0" name=""/>
        <dsp:cNvSpPr/>
      </dsp:nvSpPr>
      <dsp:spPr>
        <a:xfrm>
          <a:off x="0" y="563023"/>
          <a:ext cx="5441950" cy="4779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操作展示</a:t>
          </a:r>
          <a:endParaRPr lang="zh-CN" altLang="en-US" sz="1900" kern="1200" dirty="0"/>
        </a:p>
      </dsp:txBody>
      <dsp:txXfrm>
        <a:off x="23331" y="586354"/>
        <a:ext cx="5395288" cy="431283"/>
      </dsp:txXfrm>
    </dsp:sp>
    <dsp:sp modelId="{39B2D187-D9DF-F044-A672-08BB8BD2747F}">
      <dsp:nvSpPr>
        <dsp:cNvPr id="0" name=""/>
        <dsp:cNvSpPr/>
      </dsp:nvSpPr>
      <dsp:spPr>
        <a:xfrm>
          <a:off x="0" y="1095688"/>
          <a:ext cx="5441950" cy="477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快速入门</a:t>
          </a:r>
          <a:endParaRPr lang="zh-CN" altLang="en-US" sz="1900" kern="1200" dirty="0"/>
        </a:p>
      </dsp:txBody>
      <dsp:txXfrm>
        <a:off x="23331" y="1119019"/>
        <a:ext cx="5395288" cy="431283"/>
      </dsp:txXfrm>
    </dsp:sp>
    <dsp:sp modelId="{B526B3E5-8F8B-FD4C-A848-A164DE317D83}">
      <dsp:nvSpPr>
        <dsp:cNvPr id="0" name=""/>
        <dsp:cNvSpPr/>
      </dsp:nvSpPr>
      <dsp:spPr>
        <a:xfrm>
          <a:off x="0" y="1628353"/>
          <a:ext cx="5441950" cy="4779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模板驱动表单</a:t>
          </a:r>
          <a:endParaRPr lang="zh-CN" altLang="en-US" sz="1900" kern="1200" dirty="0"/>
        </a:p>
      </dsp:txBody>
      <dsp:txXfrm>
        <a:off x="23331" y="1651684"/>
        <a:ext cx="5395288" cy="431283"/>
      </dsp:txXfrm>
    </dsp:sp>
    <dsp:sp modelId="{BB8B5862-41F8-E541-8BBF-A743ADED625E}">
      <dsp:nvSpPr>
        <dsp:cNvPr id="0" name=""/>
        <dsp:cNvSpPr/>
      </dsp:nvSpPr>
      <dsp:spPr>
        <a:xfrm>
          <a:off x="0" y="2161018"/>
          <a:ext cx="5441950" cy="4779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响应式表单</a:t>
          </a:r>
          <a:endParaRPr lang="zh-CN" altLang="en-US" sz="1900" kern="1200" dirty="0"/>
        </a:p>
      </dsp:txBody>
      <dsp:txXfrm>
        <a:off x="23331" y="2184349"/>
        <a:ext cx="5395288" cy="431283"/>
      </dsp:txXfrm>
    </dsp:sp>
    <dsp:sp modelId="{3550E5EB-6370-F34E-8ADE-E68EA80B0053}">
      <dsp:nvSpPr>
        <dsp:cNvPr id="0" name=""/>
        <dsp:cNvSpPr/>
      </dsp:nvSpPr>
      <dsp:spPr>
        <a:xfrm>
          <a:off x="0" y="2693683"/>
          <a:ext cx="5441950" cy="477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模型驱动表单</a:t>
          </a:r>
          <a:endParaRPr lang="zh-CN" altLang="en-US" sz="1900" kern="1200" dirty="0"/>
        </a:p>
      </dsp:txBody>
      <dsp:txXfrm>
        <a:off x="23331" y="2717014"/>
        <a:ext cx="5395288" cy="4312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E84DA-22B0-7D4B-ABC8-D5B9CBCE76CA}">
      <dsp:nvSpPr>
        <dsp:cNvPr id="0" name=""/>
        <dsp:cNvSpPr/>
      </dsp:nvSpPr>
      <dsp:spPr>
        <a:xfrm>
          <a:off x="0" y="74600"/>
          <a:ext cx="5441950" cy="452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全都在</a:t>
          </a:r>
          <a:r>
            <a:rPr lang="en-US" altLang="zh-CN" sz="1800" kern="1200" dirty="0" err="1" smtClean="0"/>
            <a:t>ui-model.com</a:t>
          </a:r>
          <a:endParaRPr lang="zh-CN" altLang="en-US" sz="1800" kern="1200" dirty="0"/>
        </a:p>
      </dsp:txBody>
      <dsp:txXfrm>
        <a:off x="22103" y="96703"/>
        <a:ext cx="5397744" cy="408584"/>
      </dsp:txXfrm>
    </dsp:sp>
    <dsp:sp modelId="{D4968BD5-47D2-DA43-B904-87AAE1D12CFC}">
      <dsp:nvSpPr>
        <dsp:cNvPr id="0" name=""/>
        <dsp:cNvSpPr/>
      </dsp:nvSpPr>
      <dsp:spPr>
        <a:xfrm>
          <a:off x="0" y="579230"/>
          <a:ext cx="5441950" cy="452790"/>
        </a:xfrm>
        <a:prstGeom prst="roundRect">
          <a:avLst/>
        </a:prstGeom>
        <a:solidFill>
          <a:schemeClr val="accent4">
            <a:hueOff val="2761729"/>
            <a:satOff val="-6490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@Model()</a:t>
          </a:r>
          <a:endParaRPr lang="zh-CN" altLang="en-US" sz="1800" kern="1200" dirty="0"/>
        </a:p>
      </dsp:txBody>
      <dsp:txXfrm>
        <a:off x="22103" y="601333"/>
        <a:ext cx="5397744" cy="408584"/>
      </dsp:txXfrm>
    </dsp:sp>
    <dsp:sp modelId="{46E56F8B-5356-8048-A750-FBE98FC51546}">
      <dsp:nvSpPr>
        <dsp:cNvPr id="0" name=""/>
        <dsp:cNvSpPr/>
      </dsp:nvSpPr>
      <dsp:spPr>
        <a:xfrm>
          <a:off x="0" y="1032020"/>
          <a:ext cx="544195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 smtClean="0"/>
            <a:t>定义数据模型</a:t>
          </a:r>
          <a:endParaRPr lang="zh-CN" altLang="en-US" sz="1400" kern="1200" dirty="0"/>
        </a:p>
      </dsp:txBody>
      <dsp:txXfrm>
        <a:off x="0" y="1032020"/>
        <a:ext cx="5441950" cy="298080"/>
      </dsp:txXfrm>
    </dsp:sp>
    <dsp:sp modelId="{432AC927-01BB-BF49-9353-9F790757FBE1}">
      <dsp:nvSpPr>
        <dsp:cNvPr id="0" name=""/>
        <dsp:cNvSpPr/>
      </dsp:nvSpPr>
      <dsp:spPr>
        <a:xfrm>
          <a:off x="0" y="1330100"/>
          <a:ext cx="5441950" cy="452790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@Property()</a:t>
          </a:r>
          <a:endParaRPr lang="zh-CN" altLang="en-US" sz="1800" kern="1200" dirty="0"/>
        </a:p>
      </dsp:txBody>
      <dsp:txXfrm>
        <a:off x="22103" y="1352203"/>
        <a:ext cx="5397744" cy="408584"/>
      </dsp:txXfrm>
    </dsp:sp>
    <dsp:sp modelId="{5A62C933-63C8-CA48-AC02-6BD3AFDB6670}">
      <dsp:nvSpPr>
        <dsp:cNvPr id="0" name=""/>
        <dsp:cNvSpPr/>
      </dsp:nvSpPr>
      <dsp:spPr>
        <a:xfrm>
          <a:off x="0" y="1782890"/>
          <a:ext cx="5441950" cy="76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 smtClean="0"/>
            <a:t>定义属性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 smtClean="0"/>
            <a:t>定义验证器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 smtClean="0"/>
            <a:t>定义界面信息（可选）</a:t>
          </a:r>
          <a:endParaRPr lang="zh-CN" altLang="en-US" sz="1400" kern="1200" dirty="0"/>
        </a:p>
      </dsp:txBody>
      <dsp:txXfrm>
        <a:off x="0" y="1782890"/>
        <a:ext cx="5441950" cy="763830"/>
      </dsp:txXfrm>
    </dsp:sp>
    <dsp:sp modelId="{FCB7624A-61E5-1C45-ADF8-410878D3894F}">
      <dsp:nvSpPr>
        <dsp:cNvPr id="0" name=""/>
        <dsp:cNvSpPr/>
      </dsp:nvSpPr>
      <dsp:spPr>
        <a:xfrm>
          <a:off x="0" y="2546720"/>
          <a:ext cx="5441950" cy="452790"/>
        </a:xfrm>
        <a:prstGeom prst="roundRect">
          <a:avLst/>
        </a:prstGeom>
        <a:solidFill>
          <a:schemeClr val="accent4">
            <a:hueOff val="8285187"/>
            <a:satOff val="-19471"/>
            <a:lumOff val="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FormMaker</a:t>
          </a:r>
          <a:endParaRPr lang="zh-CN" altLang="en-US" sz="1800" kern="1200" dirty="0"/>
        </a:p>
      </dsp:txBody>
      <dsp:txXfrm>
        <a:off x="22103" y="2568823"/>
        <a:ext cx="5397744" cy="408584"/>
      </dsp:txXfrm>
    </dsp:sp>
    <dsp:sp modelId="{3C9F6BA0-D533-384A-B70B-F8CD5A0159CC}">
      <dsp:nvSpPr>
        <dsp:cNvPr id="0" name=""/>
        <dsp:cNvSpPr/>
      </dsp:nvSpPr>
      <dsp:spPr>
        <a:xfrm>
          <a:off x="0" y="2999510"/>
          <a:ext cx="544195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 smtClean="0"/>
            <a:t>根据数据模型递归生成表单模型</a:t>
          </a:r>
          <a:endParaRPr lang="zh-CN" altLang="en-US" sz="1400" kern="1200" dirty="0"/>
        </a:p>
      </dsp:txBody>
      <dsp:txXfrm>
        <a:off x="0" y="2999510"/>
        <a:ext cx="5441950" cy="298080"/>
      </dsp:txXfrm>
    </dsp:sp>
    <dsp:sp modelId="{4436739E-4E0C-A747-9942-E6D5F1B80201}">
      <dsp:nvSpPr>
        <dsp:cNvPr id="0" name=""/>
        <dsp:cNvSpPr/>
      </dsp:nvSpPr>
      <dsp:spPr>
        <a:xfrm>
          <a:off x="0" y="3297590"/>
          <a:ext cx="5441950" cy="452790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ui</a:t>
          </a:r>
          <a:r>
            <a:rPr lang="en-US" altLang="zh-CN" sz="1800" kern="1200" dirty="0" smtClean="0"/>
            <a:t>-form-group/</a:t>
          </a:r>
          <a:r>
            <a:rPr lang="en-US" altLang="zh-CN" sz="1800" kern="1200" dirty="0" err="1" smtClean="0"/>
            <a:t>ui</a:t>
          </a:r>
          <a:r>
            <a:rPr lang="en-US" altLang="zh-CN" sz="1800" kern="1200" dirty="0" smtClean="0"/>
            <a:t>-form-array/</a:t>
          </a:r>
          <a:r>
            <a:rPr lang="en-US" altLang="zh-CN" sz="1800" kern="1200" dirty="0" err="1" smtClean="0"/>
            <a:t>ui</a:t>
          </a:r>
          <a:r>
            <a:rPr lang="en-US" altLang="zh-CN" sz="1800" kern="1200" dirty="0" smtClean="0"/>
            <a:t>-form-control</a:t>
          </a:r>
          <a:endParaRPr lang="zh-CN" altLang="en-US" sz="1800" kern="1200" dirty="0"/>
        </a:p>
      </dsp:txBody>
      <dsp:txXfrm>
        <a:off x="22103" y="3319693"/>
        <a:ext cx="5397744" cy="408584"/>
      </dsp:txXfrm>
    </dsp:sp>
    <dsp:sp modelId="{ED0FE436-2D60-B040-AACB-797D279D0616}">
      <dsp:nvSpPr>
        <dsp:cNvPr id="0" name=""/>
        <dsp:cNvSpPr/>
      </dsp:nvSpPr>
      <dsp:spPr>
        <a:xfrm>
          <a:off x="0" y="3750380"/>
          <a:ext cx="544195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400" kern="1200" dirty="0" smtClean="0"/>
            <a:t>用来自动生成界面的组件</a:t>
          </a:r>
          <a:endParaRPr lang="zh-CN" altLang="en-US" sz="1400" kern="1200" dirty="0"/>
        </a:p>
      </dsp:txBody>
      <dsp:txXfrm>
        <a:off x="0" y="3750380"/>
        <a:ext cx="5441950" cy="2980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31ED1-0F8D-C24A-8BA5-01AFC91A4010}">
      <dsp:nvSpPr>
        <dsp:cNvPr id="0" name=""/>
        <dsp:cNvSpPr/>
      </dsp:nvSpPr>
      <dsp:spPr>
        <a:xfrm>
          <a:off x="0" y="31612"/>
          <a:ext cx="5441950" cy="6791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官方文档</a:t>
          </a:r>
          <a:endParaRPr lang="zh-CN" altLang="en-US" sz="2700" kern="1200" dirty="0"/>
        </a:p>
      </dsp:txBody>
      <dsp:txXfrm>
        <a:off x="33155" y="64767"/>
        <a:ext cx="5375640" cy="612874"/>
      </dsp:txXfrm>
    </dsp:sp>
    <dsp:sp modelId="{D7A4EAC9-142B-9040-9F0B-7C977E173CB0}">
      <dsp:nvSpPr>
        <dsp:cNvPr id="0" name=""/>
        <dsp:cNvSpPr/>
      </dsp:nvSpPr>
      <dsp:spPr>
        <a:xfrm>
          <a:off x="0" y="710797"/>
          <a:ext cx="5441950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 smtClean="0"/>
            <a:t>教程（全七章）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 smtClean="0"/>
            <a:t>开发指南 </a:t>
          </a:r>
          <a:r>
            <a:rPr lang="en-US" altLang="en-US" sz="2100" kern="1200" dirty="0" smtClean="0"/>
            <a:t>- </a:t>
          </a:r>
          <a:r>
            <a:rPr lang="zh-CN" altLang="en-US" sz="2100" kern="1200" dirty="0" smtClean="0"/>
            <a:t>表单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 smtClean="0"/>
            <a:t>高级文档 </a:t>
          </a:r>
          <a:r>
            <a:rPr lang="en-US" altLang="en-US" sz="2100" kern="1200" dirty="0" smtClean="0"/>
            <a:t>- </a:t>
          </a:r>
          <a:r>
            <a:rPr lang="zh-CN" altLang="en-US" sz="2100" kern="1200" dirty="0" smtClean="0"/>
            <a:t>响应式表单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 smtClean="0"/>
            <a:t>烹饪宝典 </a:t>
          </a:r>
          <a:r>
            <a:rPr lang="en-US" altLang="en-US" sz="2100" kern="1200" dirty="0" smtClean="0"/>
            <a:t>- </a:t>
          </a:r>
          <a:r>
            <a:rPr lang="zh-CN" altLang="en-US" sz="2100" kern="1200" dirty="0" smtClean="0"/>
            <a:t>表单验证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 smtClean="0"/>
            <a:t>烹饪宝典 </a:t>
          </a:r>
          <a:r>
            <a:rPr lang="en-US" altLang="en-US" sz="2100" kern="1200" dirty="0" smtClean="0"/>
            <a:t>- </a:t>
          </a:r>
          <a:r>
            <a:rPr lang="zh-CN" altLang="en-US" sz="2100" kern="1200" dirty="0" smtClean="0"/>
            <a:t>动态表单</a:t>
          </a:r>
          <a:endParaRPr lang="zh-CN" altLang="en-US" sz="2100" kern="1200" dirty="0"/>
        </a:p>
      </dsp:txBody>
      <dsp:txXfrm>
        <a:off x="0" y="710797"/>
        <a:ext cx="5441950" cy="1956150"/>
      </dsp:txXfrm>
    </dsp:sp>
    <dsp:sp modelId="{A3E3B980-4566-BC44-845D-0329A45C009E}">
      <dsp:nvSpPr>
        <dsp:cNvPr id="0" name=""/>
        <dsp:cNvSpPr/>
      </dsp:nvSpPr>
      <dsp:spPr>
        <a:xfrm>
          <a:off x="0" y="2666947"/>
          <a:ext cx="5441950" cy="679184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Showcase</a:t>
          </a:r>
          <a:endParaRPr lang="zh-CN" altLang="en-US" sz="2700" kern="1200" dirty="0"/>
        </a:p>
      </dsp:txBody>
      <dsp:txXfrm>
        <a:off x="33155" y="2700102"/>
        <a:ext cx="5375640" cy="612874"/>
      </dsp:txXfrm>
    </dsp:sp>
    <dsp:sp modelId="{F167CFAB-B0F9-8B40-ABCC-BE328A759B27}">
      <dsp:nvSpPr>
        <dsp:cNvPr id="0" name=""/>
        <dsp:cNvSpPr/>
      </dsp:nvSpPr>
      <dsp:spPr>
        <a:xfrm>
          <a:off x="0" y="3346132"/>
          <a:ext cx="544195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100" kern="1200" dirty="0" err="1" smtClean="0"/>
            <a:t>ui-model.com</a:t>
          </a:r>
          <a:endParaRPr lang="zh-CN" altLang="en-US" sz="2100" kern="1200" dirty="0"/>
        </a:p>
      </dsp:txBody>
      <dsp:txXfrm>
        <a:off x="0" y="3346132"/>
        <a:ext cx="5441950" cy="447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A79FF-8FBF-394C-80C0-4A478F9734D6}">
      <dsp:nvSpPr>
        <dsp:cNvPr id="0" name=""/>
        <dsp:cNvSpPr/>
      </dsp:nvSpPr>
      <dsp:spPr>
        <a:xfrm>
          <a:off x="0" y="7993"/>
          <a:ext cx="5441950" cy="754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表单的重要性</a:t>
          </a:r>
          <a:endParaRPr lang="zh-CN" altLang="en-US" sz="3000" kern="1200" dirty="0"/>
        </a:p>
      </dsp:txBody>
      <dsp:txXfrm>
        <a:off x="36839" y="44832"/>
        <a:ext cx="5368272" cy="680971"/>
      </dsp:txXfrm>
    </dsp:sp>
    <dsp:sp modelId="{4AB9B587-21A0-C545-B3B8-6FCCA935ED74}">
      <dsp:nvSpPr>
        <dsp:cNvPr id="0" name=""/>
        <dsp:cNvSpPr/>
      </dsp:nvSpPr>
      <dsp:spPr>
        <a:xfrm>
          <a:off x="0" y="762643"/>
          <a:ext cx="5441950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 smtClean="0"/>
            <a:t>商业应用中到处都是表单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 smtClean="0"/>
            <a:t>表单的友好性直接影响用户评价</a:t>
          </a:r>
          <a:endParaRPr lang="zh-CN" altLang="en-US" sz="2300" kern="1200" dirty="0"/>
        </a:p>
      </dsp:txBody>
      <dsp:txXfrm>
        <a:off x="0" y="762643"/>
        <a:ext cx="5441950" cy="838350"/>
      </dsp:txXfrm>
    </dsp:sp>
    <dsp:sp modelId="{930FCF7B-8143-CF45-AE9B-0FB13A2CC1B9}">
      <dsp:nvSpPr>
        <dsp:cNvPr id="0" name=""/>
        <dsp:cNvSpPr/>
      </dsp:nvSpPr>
      <dsp:spPr>
        <a:xfrm>
          <a:off x="0" y="1600993"/>
          <a:ext cx="5441950" cy="754649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调查：表单 </a:t>
          </a:r>
          <a:r>
            <a:rPr lang="en-US" altLang="zh-CN" sz="3000" kern="1200" dirty="0" smtClean="0"/>
            <a:t>Effort</a:t>
          </a:r>
          <a:r>
            <a:rPr lang="zh-CN" altLang="en-US" sz="3000" kern="1200" dirty="0" smtClean="0"/>
            <a:t> 所占的比例</a:t>
          </a:r>
          <a:endParaRPr lang="zh-CN" altLang="en-US" sz="3000" kern="1200" dirty="0"/>
        </a:p>
      </dsp:txBody>
      <dsp:txXfrm>
        <a:off x="36839" y="1637832"/>
        <a:ext cx="5368272" cy="680971"/>
      </dsp:txXfrm>
    </dsp:sp>
    <dsp:sp modelId="{7C24B7ED-EAB5-074D-865F-D3E02BB16F48}">
      <dsp:nvSpPr>
        <dsp:cNvPr id="0" name=""/>
        <dsp:cNvSpPr/>
      </dsp:nvSpPr>
      <dsp:spPr>
        <a:xfrm>
          <a:off x="0" y="2355643"/>
          <a:ext cx="5441950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 smtClean="0"/>
            <a:t>最高</a:t>
          </a:r>
          <a:r>
            <a:rPr lang="en-US" altLang="zh-CN" sz="2300" kern="1200" dirty="0" smtClean="0"/>
            <a:t>90%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 smtClean="0"/>
            <a:t>平均</a:t>
          </a:r>
          <a:r>
            <a:rPr lang="en-US" altLang="zh-CN" sz="2300" kern="1200" dirty="0" smtClean="0"/>
            <a:t>35%</a:t>
          </a:r>
          <a:endParaRPr lang="zh-CN" altLang="en-US" sz="2300" kern="1200" dirty="0"/>
        </a:p>
      </dsp:txBody>
      <dsp:txXfrm>
        <a:off x="0" y="2355643"/>
        <a:ext cx="5441950" cy="838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D8F7-D5DD-B641-AD85-68200B44772B}">
      <dsp:nvSpPr>
        <dsp:cNvPr id="0" name=""/>
        <dsp:cNvSpPr/>
      </dsp:nvSpPr>
      <dsp:spPr>
        <a:xfrm>
          <a:off x="0" y="390"/>
          <a:ext cx="54419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2ECB8-A9A1-6B47-8DE2-0B5F14C9623A}">
      <dsp:nvSpPr>
        <dsp:cNvPr id="0" name=""/>
        <dsp:cNvSpPr/>
      </dsp:nvSpPr>
      <dsp:spPr>
        <a:xfrm>
          <a:off x="0" y="390"/>
          <a:ext cx="1088390" cy="64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数据同步</a:t>
          </a:r>
          <a:endParaRPr lang="zh-CN" altLang="en-US" sz="1800" kern="1200" dirty="0"/>
        </a:p>
      </dsp:txBody>
      <dsp:txXfrm>
        <a:off x="0" y="390"/>
        <a:ext cx="1088390" cy="640241"/>
      </dsp:txXfrm>
    </dsp:sp>
    <dsp:sp modelId="{B489EEF2-17C1-C44E-997B-B52A9EDBC67F}">
      <dsp:nvSpPr>
        <dsp:cNvPr id="0" name=""/>
        <dsp:cNvSpPr/>
      </dsp:nvSpPr>
      <dsp:spPr>
        <a:xfrm>
          <a:off x="1170019" y="29464"/>
          <a:ext cx="4271930" cy="58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让数据和</a:t>
          </a:r>
          <a:r>
            <a:rPr lang="en-US" altLang="zh-CN" sz="2500" kern="1200" dirty="0" smtClean="0"/>
            <a:t>UI</a:t>
          </a:r>
          <a:r>
            <a:rPr lang="zh-CN" altLang="en-US" sz="2500" kern="1200" dirty="0" smtClean="0"/>
            <a:t>建立双向同步</a:t>
          </a:r>
          <a:endParaRPr lang="zh-CN" altLang="en-US" sz="2500" kern="1200" dirty="0"/>
        </a:p>
      </dsp:txBody>
      <dsp:txXfrm>
        <a:off x="1170019" y="29464"/>
        <a:ext cx="4271930" cy="581468"/>
      </dsp:txXfrm>
    </dsp:sp>
    <dsp:sp modelId="{9AC79AE8-18EF-774F-AF45-A7C5E722522E}">
      <dsp:nvSpPr>
        <dsp:cNvPr id="0" name=""/>
        <dsp:cNvSpPr/>
      </dsp:nvSpPr>
      <dsp:spPr>
        <a:xfrm>
          <a:off x="1088389" y="610933"/>
          <a:ext cx="43535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597A1-0DB7-814E-A51F-FE059F405FBE}">
      <dsp:nvSpPr>
        <dsp:cNvPr id="0" name=""/>
        <dsp:cNvSpPr/>
      </dsp:nvSpPr>
      <dsp:spPr>
        <a:xfrm>
          <a:off x="0" y="640631"/>
          <a:ext cx="5441950" cy="0"/>
        </a:xfrm>
        <a:prstGeom prst="line">
          <a:avLst/>
        </a:prstGeom>
        <a:solidFill>
          <a:schemeClr val="accent4">
            <a:hueOff val="2761729"/>
            <a:satOff val="-6490"/>
            <a:lumOff val="1863"/>
            <a:alphaOff val="0"/>
          </a:schemeClr>
        </a:solidFill>
        <a:ln w="25400" cap="flat" cmpd="sng" algn="ctr">
          <a:solidFill>
            <a:schemeClr val="accent4">
              <a:hueOff val="2761729"/>
              <a:satOff val="-6490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356F-0526-4F42-8032-2189BF136AF6}">
      <dsp:nvSpPr>
        <dsp:cNvPr id="0" name=""/>
        <dsp:cNvSpPr/>
      </dsp:nvSpPr>
      <dsp:spPr>
        <a:xfrm>
          <a:off x="0" y="640631"/>
          <a:ext cx="1088390" cy="64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验证规则</a:t>
          </a:r>
          <a:endParaRPr lang="zh-CN" altLang="en-US" sz="1800" kern="1200" dirty="0"/>
        </a:p>
      </dsp:txBody>
      <dsp:txXfrm>
        <a:off x="0" y="640631"/>
        <a:ext cx="1088390" cy="640241"/>
      </dsp:txXfrm>
    </dsp:sp>
    <dsp:sp modelId="{51E0D925-908F-164A-B0CC-A70D5AA4C474}">
      <dsp:nvSpPr>
        <dsp:cNvPr id="0" name=""/>
        <dsp:cNvSpPr/>
      </dsp:nvSpPr>
      <dsp:spPr>
        <a:xfrm>
          <a:off x="1170019" y="669705"/>
          <a:ext cx="4271930" cy="58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什么样的数据是有效的？</a:t>
          </a:r>
          <a:endParaRPr lang="zh-CN" altLang="en-US" sz="2500" kern="1200" dirty="0"/>
        </a:p>
      </dsp:txBody>
      <dsp:txXfrm>
        <a:off x="1170019" y="669705"/>
        <a:ext cx="4271930" cy="581468"/>
      </dsp:txXfrm>
    </dsp:sp>
    <dsp:sp modelId="{B1871A72-9535-2142-9FDE-6A6B10024242}">
      <dsp:nvSpPr>
        <dsp:cNvPr id="0" name=""/>
        <dsp:cNvSpPr/>
      </dsp:nvSpPr>
      <dsp:spPr>
        <a:xfrm>
          <a:off x="1088389" y="1251174"/>
          <a:ext cx="43535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80E0B-BCC9-164F-AB56-2F6D3FD3BAE7}">
      <dsp:nvSpPr>
        <dsp:cNvPr id="0" name=""/>
        <dsp:cNvSpPr/>
      </dsp:nvSpPr>
      <dsp:spPr>
        <a:xfrm>
          <a:off x="0" y="1280872"/>
          <a:ext cx="5441950" cy="0"/>
        </a:xfrm>
        <a:prstGeom prst="line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accent4">
              <a:hueOff val="5523458"/>
              <a:satOff val="-12980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31FFF-1C0F-C848-AC8E-5A4270233C2E}">
      <dsp:nvSpPr>
        <dsp:cNvPr id="0" name=""/>
        <dsp:cNvSpPr/>
      </dsp:nvSpPr>
      <dsp:spPr>
        <a:xfrm>
          <a:off x="0" y="1280872"/>
          <a:ext cx="1088390" cy="64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错误处理</a:t>
          </a:r>
          <a:endParaRPr lang="zh-CN" altLang="en-US" sz="1800" kern="1200" dirty="0"/>
        </a:p>
      </dsp:txBody>
      <dsp:txXfrm>
        <a:off x="0" y="1280872"/>
        <a:ext cx="1088390" cy="640241"/>
      </dsp:txXfrm>
    </dsp:sp>
    <dsp:sp modelId="{C940BAA3-DA3F-F246-A488-589A44D515DB}">
      <dsp:nvSpPr>
        <dsp:cNvPr id="0" name=""/>
        <dsp:cNvSpPr/>
      </dsp:nvSpPr>
      <dsp:spPr>
        <a:xfrm>
          <a:off x="1170019" y="1309946"/>
          <a:ext cx="4271930" cy="58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如何格式化错误信息？</a:t>
          </a:r>
          <a:endParaRPr lang="zh-CN" altLang="en-US" sz="2500" kern="1200" dirty="0"/>
        </a:p>
      </dsp:txBody>
      <dsp:txXfrm>
        <a:off x="1170019" y="1309946"/>
        <a:ext cx="4271930" cy="581468"/>
      </dsp:txXfrm>
    </dsp:sp>
    <dsp:sp modelId="{6B35284D-9FD0-9043-A65D-4579B3D42BE3}">
      <dsp:nvSpPr>
        <dsp:cNvPr id="0" name=""/>
        <dsp:cNvSpPr/>
      </dsp:nvSpPr>
      <dsp:spPr>
        <a:xfrm>
          <a:off x="1088389" y="1891415"/>
          <a:ext cx="43535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23797-A553-124D-8C8D-D0EF40CDE35B}">
      <dsp:nvSpPr>
        <dsp:cNvPr id="0" name=""/>
        <dsp:cNvSpPr/>
      </dsp:nvSpPr>
      <dsp:spPr>
        <a:xfrm>
          <a:off x="0" y="1921114"/>
          <a:ext cx="5441950" cy="0"/>
        </a:xfrm>
        <a:prstGeom prst="line">
          <a:avLst/>
        </a:prstGeom>
        <a:solidFill>
          <a:schemeClr val="accent4">
            <a:hueOff val="8285187"/>
            <a:satOff val="-19471"/>
            <a:lumOff val="5588"/>
            <a:alphaOff val="0"/>
          </a:schemeClr>
        </a:solidFill>
        <a:ln w="25400" cap="flat" cmpd="sng" algn="ctr">
          <a:solidFill>
            <a:schemeClr val="accent4">
              <a:hueOff val="8285187"/>
              <a:satOff val="-19471"/>
              <a:lumOff val="5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829B-0721-A64E-B031-122667C0018D}">
      <dsp:nvSpPr>
        <dsp:cNvPr id="0" name=""/>
        <dsp:cNvSpPr/>
      </dsp:nvSpPr>
      <dsp:spPr>
        <a:xfrm>
          <a:off x="0" y="1921114"/>
          <a:ext cx="1088390" cy="64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状态判断</a:t>
          </a:r>
          <a:endParaRPr lang="zh-CN" altLang="en-US" sz="1800" kern="1200" dirty="0"/>
        </a:p>
      </dsp:txBody>
      <dsp:txXfrm>
        <a:off x="0" y="1921114"/>
        <a:ext cx="1088390" cy="640241"/>
      </dsp:txXfrm>
    </dsp:sp>
    <dsp:sp modelId="{3DE0C4B1-ECAF-DE47-A0D8-8AA8C145BD58}">
      <dsp:nvSpPr>
        <dsp:cNvPr id="0" name=""/>
        <dsp:cNvSpPr/>
      </dsp:nvSpPr>
      <dsp:spPr>
        <a:xfrm>
          <a:off x="1170019" y="1950187"/>
          <a:ext cx="4271930" cy="58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如何提供各种状态？</a:t>
          </a:r>
          <a:endParaRPr lang="zh-CN" altLang="en-US" sz="2500" kern="1200" dirty="0"/>
        </a:p>
      </dsp:txBody>
      <dsp:txXfrm>
        <a:off x="1170019" y="1950187"/>
        <a:ext cx="4271930" cy="581468"/>
      </dsp:txXfrm>
    </dsp:sp>
    <dsp:sp modelId="{E1F698F2-7B84-1541-89B5-824D7987DB07}">
      <dsp:nvSpPr>
        <dsp:cNvPr id="0" name=""/>
        <dsp:cNvSpPr/>
      </dsp:nvSpPr>
      <dsp:spPr>
        <a:xfrm>
          <a:off x="1088389" y="2531656"/>
          <a:ext cx="43535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B78D4-7D6C-F649-8620-2A58C0D9784B}">
      <dsp:nvSpPr>
        <dsp:cNvPr id="0" name=""/>
        <dsp:cNvSpPr/>
      </dsp:nvSpPr>
      <dsp:spPr>
        <a:xfrm>
          <a:off x="0" y="2561355"/>
          <a:ext cx="5441950" cy="0"/>
        </a:xfrm>
        <a:prstGeom prst="line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accent4">
              <a:hueOff val="11046917"/>
              <a:satOff val="-25961"/>
              <a:lumOff val="7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1BC72-29BC-2647-AFAA-420365D8AC7C}">
      <dsp:nvSpPr>
        <dsp:cNvPr id="0" name=""/>
        <dsp:cNvSpPr/>
      </dsp:nvSpPr>
      <dsp:spPr>
        <a:xfrm>
          <a:off x="0" y="2561355"/>
          <a:ext cx="1088390" cy="64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界面定制</a:t>
          </a:r>
          <a:endParaRPr lang="zh-CN" altLang="en-US" sz="1800" kern="1200" dirty="0"/>
        </a:p>
      </dsp:txBody>
      <dsp:txXfrm>
        <a:off x="0" y="2561355"/>
        <a:ext cx="1088390" cy="640241"/>
      </dsp:txXfrm>
    </dsp:sp>
    <dsp:sp modelId="{75ED5C20-08B6-634C-804C-ECB45B5FBF60}">
      <dsp:nvSpPr>
        <dsp:cNvPr id="0" name=""/>
        <dsp:cNvSpPr/>
      </dsp:nvSpPr>
      <dsp:spPr>
        <a:xfrm>
          <a:off x="1170019" y="2590428"/>
          <a:ext cx="4271930" cy="58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如何展示给用户？</a:t>
          </a:r>
          <a:endParaRPr lang="zh-CN" altLang="en-US" sz="2500" kern="1200" dirty="0"/>
        </a:p>
      </dsp:txBody>
      <dsp:txXfrm>
        <a:off x="1170019" y="2590428"/>
        <a:ext cx="4271930" cy="581468"/>
      </dsp:txXfrm>
    </dsp:sp>
    <dsp:sp modelId="{A692A07B-149F-4A4B-BAB7-F90514F95EB8}">
      <dsp:nvSpPr>
        <dsp:cNvPr id="0" name=""/>
        <dsp:cNvSpPr/>
      </dsp:nvSpPr>
      <dsp:spPr>
        <a:xfrm>
          <a:off x="1088389" y="3171897"/>
          <a:ext cx="43535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79489-1F2C-1C4D-B19E-0E93F237A893}">
      <dsp:nvSpPr>
        <dsp:cNvPr id="0" name=""/>
        <dsp:cNvSpPr/>
      </dsp:nvSpPr>
      <dsp:spPr>
        <a:xfrm>
          <a:off x="0" y="61334"/>
          <a:ext cx="4181475" cy="11822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模板驱动表单</a:t>
          </a:r>
          <a:endParaRPr lang="zh-CN" altLang="en-US" sz="4700" kern="1200" dirty="0"/>
        </a:p>
      </dsp:txBody>
      <dsp:txXfrm>
        <a:off x="57714" y="119048"/>
        <a:ext cx="4066047" cy="1066857"/>
      </dsp:txXfrm>
    </dsp:sp>
    <dsp:sp modelId="{6B659A43-2E8C-5044-976F-E10A8AC6712B}">
      <dsp:nvSpPr>
        <dsp:cNvPr id="0" name=""/>
        <dsp:cNvSpPr/>
      </dsp:nvSpPr>
      <dsp:spPr>
        <a:xfrm>
          <a:off x="0" y="1243620"/>
          <a:ext cx="4181475" cy="2724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700" kern="1200" dirty="0" smtClean="0"/>
            <a:t>传统的用法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700" kern="1200" dirty="0" smtClean="0"/>
            <a:t>模板为主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700" kern="1200" dirty="0" smtClean="0"/>
            <a:t>简单、直观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3700" kern="1200" dirty="0" smtClean="0"/>
            <a:t>[(</a:t>
          </a:r>
          <a:r>
            <a:rPr lang="en-US" altLang="zh-CN" sz="3700" kern="1200" dirty="0" err="1" smtClean="0"/>
            <a:t>ngModel</a:t>
          </a:r>
          <a:r>
            <a:rPr lang="en-US" altLang="zh-CN" sz="3700" kern="1200" dirty="0" smtClean="0"/>
            <a:t>)]</a:t>
          </a:r>
          <a:r>
            <a:rPr lang="zh-CN" altLang="en-US" sz="3700" kern="1200" dirty="0" smtClean="0"/>
            <a:t>形式</a:t>
          </a:r>
          <a:endParaRPr lang="zh-CN" altLang="en-US" sz="3700" kern="1200" dirty="0"/>
        </a:p>
      </dsp:txBody>
      <dsp:txXfrm>
        <a:off x="0" y="1243620"/>
        <a:ext cx="4181475" cy="2724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CCC2C-B936-2148-94BA-80697BAC1EC0}">
      <dsp:nvSpPr>
        <dsp:cNvPr id="0" name=""/>
        <dsp:cNvSpPr/>
      </dsp:nvSpPr>
      <dsp:spPr>
        <a:xfrm>
          <a:off x="0" y="3577"/>
          <a:ext cx="4181475" cy="12325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响应式表单</a:t>
          </a:r>
          <a:endParaRPr lang="zh-CN" altLang="en-US" sz="4900" kern="1200" dirty="0"/>
        </a:p>
      </dsp:txBody>
      <dsp:txXfrm>
        <a:off x="60170" y="63747"/>
        <a:ext cx="4061135" cy="1112254"/>
      </dsp:txXfrm>
    </dsp:sp>
    <dsp:sp modelId="{7ED2440D-5344-284E-934D-9B9B63AA5D5D}">
      <dsp:nvSpPr>
        <dsp:cNvPr id="0" name=""/>
        <dsp:cNvSpPr/>
      </dsp:nvSpPr>
      <dsp:spPr>
        <a:xfrm>
          <a:off x="0" y="1236172"/>
          <a:ext cx="4181475" cy="278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62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800" kern="1200" dirty="0" smtClean="0"/>
            <a:t>高级用法</a:t>
          </a:r>
          <a:endParaRPr lang="zh-CN" alt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800" kern="1200" dirty="0" smtClean="0"/>
            <a:t>代码为主</a:t>
          </a:r>
          <a:endParaRPr lang="zh-CN" alt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800" kern="1200" dirty="0" smtClean="0"/>
            <a:t>复杂、灵活</a:t>
          </a:r>
          <a:endParaRPr lang="zh-CN" alt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800" kern="1200" dirty="0" smtClean="0"/>
            <a:t>关注点分离</a:t>
          </a:r>
          <a:endParaRPr lang="zh-CN" altLang="en-US" sz="3800" kern="1200" dirty="0"/>
        </a:p>
      </dsp:txBody>
      <dsp:txXfrm>
        <a:off x="0" y="1236172"/>
        <a:ext cx="4181475" cy="2789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8CC61-88B9-ED43-AD6D-A64B379E9EB0}">
      <dsp:nvSpPr>
        <dsp:cNvPr id="0" name=""/>
        <dsp:cNvSpPr/>
      </dsp:nvSpPr>
      <dsp:spPr>
        <a:xfrm>
          <a:off x="0" y="66360"/>
          <a:ext cx="5457279" cy="561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#form="</a:t>
          </a:r>
          <a:r>
            <a:rPr lang="en-US" altLang="zh-CN" sz="2400" kern="1200" dirty="0" err="1" smtClean="0"/>
            <a:t>ngForm</a:t>
          </a:r>
          <a:r>
            <a:rPr lang="en-US" altLang="zh-CN" sz="2400" kern="1200" dirty="0" smtClean="0"/>
            <a:t>"</a:t>
          </a:r>
          <a:endParaRPr lang="zh-CN" altLang="en-US" sz="2400" kern="1200" dirty="0"/>
        </a:p>
      </dsp:txBody>
      <dsp:txXfrm>
        <a:off x="27415" y="93775"/>
        <a:ext cx="5402449" cy="506769"/>
      </dsp:txXfrm>
    </dsp:sp>
    <dsp:sp modelId="{05DC1CAB-089B-B445-BBED-D4E1AD4E437C}">
      <dsp:nvSpPr>
        <dsp:cNvPr id="0" name=""/>
        <dsp:cNvSpPr/>
      </dsp:nvSpPr>
      <dsp:spPr>
        <a:xfrm>
          <a:off x="0" y="627959"/>
          <a:ext cx="545727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模板引用变量 </a:t>
          </a:r>
          <a:r>
            <a:rPr lang="en-US" altLang="zh-CN" sz="1900" kern="1200" dirty="0" smtClean="0"/>
            <a:t>-</a:t>
          </a:r>
          <a:r>
            <a:rPr lang="zh-CN" altLang="en-US" sz="1900" kern="1200" dirty="0" smtClean="0"/>
            <a:t> 表单</a:t>
          </a:r>
          <a:endParaRPr lang="zh-CN" altLang="en-US" sz="1900" kern="1200" dirty="0"/>
        </a:p>
      </dsp:txBody>
      <dsp:txXfrm>
        <a:off x="0" y="627959"/>
        <a:ext cx="5457279" cy="397440"/>
      </dsp:txXfrm>
    </dsp:sp>
    <dsp:sp modelId="{AD401775-D76A-8A4C-A940-0D3F63DC8E2D}">
      <dsp:nvSpPr>
        <dsp:cNvPr id="0" name=""/>
        <dsp:cNvSpPr/>
      </dsp:nvSpPr>
      <dsp:spPr>
        <a:xfrm>
          <a:off x="0" y="1025400"/>
          <a:ext cx="5457279" cy="561599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[(</a:t>
          </a:r>
          <a:r>
            <a:rPr lang="en-US" altLang="zh-CN" sz="2400" kern="1200" dirty="0" err="1" smtClean="0"/>
            <a:t>ngModel</a:t>
          </a:r>
          <a:r>
            <a:rPr lang="en-US" altLang="zh-CN" sz="2400" kern="1200" dirty="0" smtClean="0"/>
            <a:t>)]="</a:t>
          </a:r>
          <a:r>
            <a:rPr lang="en-US" altLang="zh-CN" sz="2400" kern="1200" dirty="0" err="1" smtClean="0"/>
            <a:t>user.email</a:t>
          </a:r>
          <a:r>
            <a:rPr lang="en-US" altLang="zh-CN" sz="2400" kern="1200" dirty="0" smtClean="0"/>
            <a:t>"</a:t>
          </a:r>
          <a:endParaRPr lang="zh-CN" altLang="en-US" sz="2400" kern="1200" dirty="0"/>
        </a:p>
      </dsp:txBody>
      <dsp:txXfrm>
        <a:off x="27415" y="1052815"/>
        <a:ext cx="5402449" cy="506769"/>
      </dsp:txXfrm>
    </dsp:sp>
    <dsp:sp modelId="{A86E49FF-E9D5-FC42-B5B3-EC10D6E03AA7}">
      <dsp:nvSpPr>
        <dsp:cNvPr id="0" name=""/>
        <dsp:cNvSpPr/>
      </dsp:nvSpPr>
      <dsp:spPr>
        <a:xfrm>
          <a:off x="0" y="1586999"/>
          <a:ext cx="545727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双向绑定</a:t>
          </a:r>
          <a:endParaRPr lang="zh-CN" altLang="en-US" sz="1900" kern="1200" dirty="0"/>
        </a:p>
      </dsp:txBody>
      <dsp:txXfrm>
        <a:off x="0" y="1586999"/>
        <a:ext cx="5457279" cy="397440"/>
      </dsp:txXfrm>
    </dsp:sp>
    <dsp:sp modelId="{F4F9D4F1-5757-5F4F-812E-352EC06C0EA2}">
      <dsp:nvSpPr>
        <dsp:cNvPr id="0" name=""/>
        <dsp:cNvSpPr/>
      </dsp:nvSpPr>
      <dsp:spPr>
        <a:xfrm>
          <a:off x="0" y="1984439"/>
          <a:ext cx="5457279" cy="561599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#</a:t>
          </a:r>
          <a:r>
            <a:rPr lang="en-US" altLang="zh-CN" sz="2400" kern="1200" dirty="0" err="1" smtClean="0"/>
            <a:t>fieldEmail</a:t>
          </a:r>
          <a:r>
            <a:rPr lang="en-US" altLang="zh-CN" sz="2400" kern="1200" dirty="0" smtClean="0"/>
            <a:t>="</a:t>
          </a:r>
          <a:r>
            <a:rPr lang="en-US" altLang="zh-CN" sz="2400" kern="1200" dirty="0" err="1" smtClean="0"/>
            <a:t>ngModel</a:t>
          </a:r>
          <a:r>
            <a:rPr lang="en-US" altLang="zh-CN" sz="2400" kern="1200" dirty="0" smtClean="0"/>
            <a:t>"</a:t>
          </a:r>
          <a:endParaRPr lang="zh-CN" altLang="en-US" sz="2400" kern="1200" dirty="0"/>
        </a:p>
      </dsp:txBody>
      <dsp:txXfrm>
        <a:off x="27415" y="2011854"/>
        <a:ext cx="5402449" cy="506769"/>
      </dsp:txXfrm>
    </dsp:sp>
    <dsp:sp modelId="{05C109B1-09AE-554B-BBC7-6203844C8DAD}">
      <dsp:nvSpPr>
        <dsp:cNvPr id="0" name=""/>
        <dsp:cNvSpPr/>
      </dsp:nvSpPr>
      <dsp:spPr>
        <a:xfrm>
          <a:off x="0" y="2546040"/>
          <a:ext cx="545727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模板引用变量 </a:t>
          </a:r>
          <a:r>
            <a:rPr lang="en-US" altLang="zh-CN" sz="1900" kern="1200" dirty="0" smtClean="0"/>
            <a:t>-</a:t>
          </a:r>
          <a:r>
            <a:rPr lang="zh-CN" altLang="en-US" sz="1900" kern="1200" dirty="0" smtClean="0"/>
            <a:t> 字段</a:t>
          </a:r>
          <a:endParaRPr lang="zh-CN" altLang="en-US" sz="1900" kern="1200" dirty="0"/>
        </a:p>
      </dsp:txBody>
      <dsp:txXfrm>
        <a:off x="0" y="2546040"/>
        <a:ext cx="5457279" cy="397440"/>
      </dsp:txXfrm>
    </dsp:sp>
    <dsp:sp modelId="{EDDFCBA8-08A1-6E47-9E46-F184A8E216EB}">
      <dsp:nvSpPr>
        <dsp:cNvPr id="0" name=""/>
        <dsp:cNvSpPr/>
      </dsp:nvSpPr>
      <dsp:spPr>
        <a:xfrm>
          <a:off x="0" y="2943480"/>
          <a:ext cx="5457279" cy="561599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&lt;</a:t>
          </a:r>
          <a:r>
            <a:rPr lang="en-US" altLang="zh-CN" sz="2400" kern="1200" dirty="0" err="1" smtClean="0"/>
            <a:t>ui</a:t>
          </a:r>
          <a:r>
            <a:rPr lang="en-US" altLang="zh-CN" sz="2400" kern="1200" dirty="0" smtClean="0"/>
            <a:t>-field-error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[field]="</a:t>
          </a:r>
          <a:r>
            <a:rPr lang="en-US" altLang="zh-CN" sz="2400" kern="1200" dirty="0" err="1" smtClean="0"/>
            <a:t>fieldEmail</a:t>
          </a:r>
          <a:r>
            <a:rPr lang="en-US" altLang="zh-CN" sz="2400" kern="1200" dirty="0" smtClean="0"/>
            <a:t>"&gt;</a:t>
          </a:r>
          <a:endParaRPr lang="zh-CN" altLang="en-US" sz="2400" kern="1200" dirty="0"/>
        </a:p>
      </dsp:txBody>
      <dsp:txXfrm>
        <a:off x="27415" y="2970895"/>
        <a:ext cx="5402449" cy="506769"/>
      </dsp:txXfrm>
    </dsp:sp>
    <dsp:sp modelId="{94300289-A7B8-0645-B1B9-5A4B105D02F4}">
      <dsp:nvSpPr>
        <dsp:cNvPr id="0" name=""/>
        <dsp:cNvSpPr/>
      </dsp:nvSpPr>
      <dsp:spPr>
        <a:xfrm>
          <a:off x="0" y="3505080"/>
          <a:ext cx="545727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6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错误显示控件</a:t>
          </a:r>
          <a:endParaRPr lang="zh-CN" altLang="en-US" sz="1900" kern="1200" dirty="0"/>
        </a:p>
      </dsp:txBody>
      <dsp:txXfrm>
        <a:off x="0" y="3505080"/>
        <a:ext cx="5457279" cy="397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CD76D-9F19-A542-A3BE-AA820CD13B5A}">
      <dsp:nvSpPr>
        <dsp:cNvPr id="0" name=""/>
        <dsp:cNvSpPr/>
      </dsp:nvSpPr>
      <dsp:spPr>
        <a:xfrm rot="5400000">
          <a:off x="3395495" y="-1358392"/>
          <a:ext cx="610060" cy="34828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 smtClean="0"/>
            <a:t>是否有效</a:t>
          </a:r>
          <a:endParaRPr lang="zh-CN" altLang="en-US" sz="1600" kern="1200" dirty="0"/>
        </a:p>
      </dsp:txBody>
      <dsp:txXfrm rot="-5400000">
        <a:off x="1959102" y="107782"/>
        <a:ext cx="3453067" cy="550498"/>
      </dsp:txXfrm>
    </dsp:sp>
    <dsp:sp modelId="{995D4CDD-053C-1E4B-B10A-8D988FD64D8E}">
      <dsp:nvSpPr>
        <dsp:cNvPr id="0" name=""/>
        <dsp:cNvSpPr/>
      </dsp:nvSpPr>
      <dsp:spPr>
        <a:xfrm>
          <a:off x="0" y="1744"/>
          <a:ext cx="1959102" cy="7625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valid</a:t>
          </a:r>
          <a:r>
            <a:rPr lang="zh-CN" altLang="en-US" sz="2200" kern="1200" dirty="0" smtClean="0"/>
            <a:t/>
          </a:r>
          <a:br>
            <a:rPr lang="zh-CN" altLang="en-US" sz="2200" kern="1200" dirty="0" smtClean="0"/>
          </a:br>
          <a:r>
            <a:rPr lang="en-US" altLang="zh-CN" sz="2200" kern="1200" dirty="0" smtClean="0"/>
            <a:t>invalid</a:t>
          </a:r>
          <a:endParaRPr lang="zh-CN" altLang="en-US" sz="2200" kern="1200" dirty="0"/>
        </a:p>
      </dsp:txBody>
      <dsp:txXfrm>
        <a:off x="37226" y="38970"/>
        <a:ext cx="1884650" cy="688123"/>
      </dsp:txXfrm>
    </dsp:sp>
    <dsp:sp modelId="{1620112B-ACA0-4C4D-A08C-7A5E1D7EDC12}">
      <dsp:nvSpPr>
        <dsp:cNvPr id="0" name=""/>
        <dsp:cNvSpPr/>
      </dsp:nvSpPr>
      <dsp:spPr>
        <a:xfrm rot="5400000">
          <a:off x="3395495" y="-557688"/>
          <a:ext cx="610060" cy="3482848"/>
        </a:xfrm>
        <a:prstGeom prst="round2SameRect">
          <a:avLst/>
        </a:prstGeom>
        <a:solidFill>
          <a:schemeClr val="accent4">
            <a:tint val="40000"/>
            <a:alpha val="90000"/>
            <a:hueOff val="3169446"/>
            <a:satOff val="1152"/>
            <a:lumOff val="18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3169446"/>
              <a:satOff val="1152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 smtClean="0"/>
            <a:t>是否禁用</a:t>
          </a:r>
          <a:endParaRPr lang="zh-CN" altLang="en-US" sz="1600" kern="1200" dirty="0"/>
        </a:p>
      </dsp:txBody>
      <dsp:txXfrm rot="-5400000">
        <a:off x="1959102" y="908486"/>
        <a:ext cx="3453067" cy="550498"/>
      </dsp:txXfrm>
    </dsp:sp>
    <dsp:sp modelId="{274F4FE4-EFA3-8040-A45E-97EB24D547D8}">
      <dsp:nvSpPr>
        <dsp:cNvPr id="0" name=""/>
        <dsp:cNvSpPr/>
      </dsp:nvSpPr>
      <dsp:spPr>
        <a:xfrm>
          <a:off x="0" y="802448"/>
          <a:ext cx="1959102" cy="762575"/>
        </a:xfrm>
        <a:prstGeom prst="roundRect">
          <a:avLst/>
        </a:prstGeom>
        <a:solidFill>
          <a:schemeClr val="accent4">
            <a:hueOff val="2761729"/>
            <a:satOff val="-6490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enabled</a:t>
          </a:r>
          <a:r>
            <a:rPr lang="zh-CN" altLang="en-US" sz="2200" kern="1200" dirty="0" smtClean="0"/>
            <a:t/>
          </a:r>
          <a:br>
            <a:rPr lang="zh-CN" altLang="en-US" sz="2200" kern="1200" dirty="0" smtClean="0"/>
          </a:br>
          <a:r>
            <a:rPr lang="en-US" altLang="zh-CN" sz="2200" kern="1200" dirty="0" smtClean="0"/>
            <a:t>disabled</a:t>
          </a:r>
          <a:endParaRPr lang="zh-CN" altLang="en-US" sz="2200" kern="1200" dirty="0"/>
        </a:p>
      </dsp:txBody>
      <dsp:txXfrm>
        <a:off x="37226" y="839674"/>
        <a:ext cx="1884650" cy="688123"/>
      </dsp:txXfrm>
    </dsp:sp>
    <dsp:sp modelId="{B852FB4B-5AA4-5A4A-8DB8-69E5E57402E4}">
      <dsp:nvSpPr>
        <dsp:cNvPr id="0" name=""/>
        <dsp:cNvSpPr/>
      </dsp:nvSpPr>
      <dsp:spPr>
        <a:xfrm rot="5400000">
          <a:off x="3395495" y="243015"/>
          <a:ext cx="610060" cy="3482848"/>
        </a:xfrm>
        <a:prstGeom prst="round2SameRect">
          <a:avLst/>
        </a:prstGeom>
        <a:solidFill>
          <a:schemeClr val="accent4">
            <a:tint val="40000"/>
            <a:alpha val="90000"/>
            <a:hueOff val="6338892"/>
            <a:satOff val="2303"/>
            <a:lumOff val="37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6338892"/>
              <a:satOff val="2303"/>
              <a:lumOff val="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 smtClean="0"/>
            <a:t>是否脏数据</a:t>
          </a:r>
          <a:endParaRPr lang="zh-CN" altLang="en-US" sz="1600" kern="1200" dirty="0"/>
        </a:p>
      </dsp:txBody>
      <dsp:txXfrm rot="-5400000">
        <a:off x="1959102" y="1709190"/>
        <a:ext cx="3453067" cy="550498"/>
      </dsp:txXfrm>
    </dsp:sp>
    <dsp:sp modelId="{748B465C-E9CE-D24D-9201-45C3A8E2708B}">
      <dsp:nvSpPr>
        <dsp:cNvPr id="0" name=""/>
        <dsp:cNvSpPr/>
      </dsp:nvSpPr>
      <dsp:spPr>
        <a:xfrm>
          <a:off x="0" y="1603152"/>
          <a:ext cx="1959102" cy="762575"/>
        </a:xfrm>
        <a:prstGeom prst="roundRect">
          <a:avLst/>
        </a:prstGeom>
        <a:solidFill>
          <a:schemeClr val="accent4">
            <a:hueOff val="5523458"/>
            <a:satOff val="-1298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pristine</a:t>
          </a:r>
          <a:r>
            <a:rPr lang="zh-CN" altLang="en-US" sz="2200" kern="1200" dirty="0" smtClean="0"/>
            <a:t/>
          </a:r>
          <a:br>
            <a:rPr lang="zh-CN" altLang="en-US" sz="2200" kern="1200" dirty="0" smtClean="0"/>
          </a:br>
          <a:r>
            <a:rPr lang="en-US" altLang="zh-CN" sz="2200" kern="1200" dirty="0" smtClean="0"/>
            <a:t>dirty</a:t>
          </a:r>
          <a:endParaRPr lang="zh-CN" altLang="en-US" sz="2200" kern="1200" dirty="0"/>
        </a:p>
      </dsp:txBody>
      <dsp:txXfrm>
        <a:off x="37226" y="1640378"/>
        <a:ext cx="1884650" cy="688123"/>
      </dsp:txXfrm>
    </dsp:sp>
    <dsp:sp modelId="{C4A69C10-B88F-6545-85ED-23FCAEEE072A}">
      <dsp:nvSpPr>
        <dsp:cNvPr id="0" name=""/>
        <dsp:cNvSpPr/>
      </dsp:nvSpPr>
      <dsp:spPr>
        <a:xfrm rot="5400000">
          <a:off x="3395495" y="1043720"/>
          <a:ext cx="610060" cy="3482848"/>
        </a:xfrm>
        <a:prstGeom prst="round2SameRect">
          <a:avLst/>
        </a:prstGeom>
        <a:solidFill>
          <a:schemeClr val="accent4">
            <a:tint val="40000"/>
            <a:alpha val="90000"/>
            <a:hueOff val="9508338"/>
            <a:satOff val="3455"/>
            <a:lumOff val="55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9508338"/>
              <a:satOff val="3455"/>
              <a:lumOff val="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 smtClean="0"/>
            <a:t>是否被接触过（曾经失去焦点）</a:t>
          </a:r>
          <a:endParaRPr lang="zh-CN" altLang="en-US" sz="1600" kern="1200" dirty="0"/>
        </a:p>
      </dsp:txBody>
      <dsp:txXfrm rot="-5400000">
        <a:off x="1959102" y="2509895"/>
        <a:ext cx="3453067" cy="550498"/>
      </dsp:txXfrm>
    </dsp:sp>
    <dsp:sp modelId="{DF24CFE4-009D-DF4A-A109-FF760AAB21E8}">
      <dsp:nvSpPr>
        <dsp:cNvPr id="0" name=""/>
        <dsp:cNvSpPr/>
      </dsp:nvSpPr>
      <dsp:spPr>
        <a:xfrm>
          <a:off x="0" y="2403856"/>
          <a:ext cx="1959102" cy="762575"/>
        </a:xfrm>
        <a:prstGeom prst="roundRect">
          <a:avLst/>
        </a:prstGeom>
        <a:solidFill>
          <a:schemeClr val="accent4">
            <a:hueOff val="8285187"/>
            <a:satOff val="-19471"/>
            <a:lumOff val="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touched</a:t>
          </a:r>
          <a:r>
            <a:rPr lang="zh-CN" altLang="en-US" sz="2200" kern="1200" dirty="0" smtClean="0"/>
            <a:t/>
          </a:r>
          <a:br>
            <a:rPr lang="zh-CN" altLang="en-US" sz="2200" kern="1200" dirty="0" smtClean="0"/>
          </a:br>
          <a:r>
            <a:rPr lang="en-US" altLang="zh-CN" sz="2200" kern="1200" dirty="0" smtClean="0"/>
            <a:t>untouched</a:t>
          </a:r>
          <a:endParaRPr lang="zh-CN" altLang="en-US" sz="2200" kern="1200" dirty="0"/>
        </a:p>
      </dsp:txBody>
      <dsp:txXfrm>
        <a:off x="37226" y="2441082"/>
        <a:ext cx="1884650" cy="688123"/>
      </dsp:txXfrm>
    </dsp:sp>
    <dsp:sp modelId="{783C3890-5FFD-6F44-930A-A3344970591E}">
      <dsp:nvSpPr>
        <dsp:cNvPr id="0" name=""/>
        <dsp:cNvSpPr/>
      </dsp:nvSpPr>
      <dsp:spPr>
        <a:xfrm rot="5400000">
          <a:off x="3395495" y="1844424"/>
          <a:ext cx="610060" cy="3482848"/>
        </a:xfrm>
        <a:prstGeom prst="round2SameRect">
          <a:avLst/>
        </a:prstGeom>
        <a:solidFill>
          <a:schemeClr val="accent4">
            <a:tint val="40000"/>
            <a:alpha val="90000"/>
            <a:hueOff val="12677784"/>
            <a:satOff val="4607"/>
            <a:lumOff val="74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2677784"/>
              <a:satOff val="4607"/>
              <a:lumOff val="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 smtClean="0"/>
            <a:t>是否处于未定状态（如远程验证器）</a:t>
          </a:r>
          <a:endParaRPr lang="zh-CN" altLang="en-US" sz="1600" kern="1200" dirty="0"/>
        </a:p>
      </dsp:txBody>
      <dsp:txXfrm rot="-5400000">
        <a:off x="1959102" y="3310599"/>
        <a:ext cx="3453067" cy="550498"/>
      </dsp:txXfrm>
    </dsp:sp>
    <dsp:sp modelId="{FB59A6F4-A5BF-9748-BC3C-7D778FD87896}">
      <dsp:nvSpPr>
        <dsp:cNvPr id="0" name=""/>
        <dsp:cNvSpPr/>
      </dsp:nvSpPr>
      <dsp:spPr>
        <a:xfrm>
          <a:off x="0" y="3204560"/>
          <a:ext cx="1959102" cy="762575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pending</a:t>
          </a:r>
          <a:endParaRPr lang="zh-CN" altLang="en-US" sz="2200" kern="1200" dirty="0"/>
        </a:p>
      </dsp:txBody>
      <dsp:txXfrm>
        <a:off x="37226" y="3241786"/>
        <a:ext cx="1884650" cy="688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F533-3A99-D644-92E6-5AFEA55A5752}">
      <dsp:nvSpPr>
        <dsp:cNvPr id="0" name=""/>
        <dsp:cNvSpPr/>
      </dsp:nvSpPr>
      <dsp:spPr>
        <a:xfrm>
          <a:off x="0" y="26135"/>
          <a:ext cx="5441950" cy="561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[</a:t>
          </a:r>
          <a:r>
            <a:rPr lang="en-US" altLang="zh-CN" sz="2400" kern="1200" dirty="0" err="1" smtClean="0"/>
            <a:t>formGroup</a:t>
          </a:r>
          <a:r>
            <a:rPr lang="en-US" altLang="zh-CN" sz="2400" kern="1200" dirty="0" smtClean="0"/>
            <a:t>]="form"</a:t>
          </a:r>
          <a:endParaRPr lang="zh-CN" altLang="en-US" sz="2400" kern="1200" dirty="0"/>
        </a:p>
      </dsp:txBody>
      <dsp:txXfrm>
        <a:off x="27415" y="53550"/>
        <a:ext cx="5387120" cy="506769"/>
      </dsp:txXfrm>
    </dsp:sp>
    <dsp:sp modelId="{5262F789-9DF6-4942-939D-BDCCF9B5719D}">
      <dsp:nvSpPr>
        <dsp:cNvPr id="0" name=""/>
        <dsp:cNvSpPr/>
      </dsp:nvSpPr>
      <dsp:spPr>
        <a:xfrm>
          <a:off x="0" y="587735"/>
          <a:ext cx="54419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把“表单组”对象绑定到界面</a:t>
          </a:r>
          <a:endParaRPr lang="zh-CN" altLang="en-US" sz="1900" kern="1200" dirty="0"/>
        </a:p>
      </dsp:txBody>
      <dsp:txXfrm>
        <a:off x="0" y="587735"/>
        <a:ext cx="5441950" cy="397440"/>
      </dsp:txXfrm>
    </dsp:sp>
    <dsp:sp modelId="{0C58273F-B6D9-5F4C-BEB3-D3DE3C1694DD}">
      <dsp:nvSpPr>
        <dsp:cNvPr id="0" name=""/>
        <dsp:cNvSpPr/>
      </dsp:nvSpPr>
      <dsp:spPr>
        <a:xfrm>
          <a:off x="0" y="985175"/>
          <a:ext cx="5441950" cy="561599"/>
        </a:xfrm>
        <a:prstGeom prst="roundRect">
          <a:avLst/>
        </a:prstGeom>
        <a:solidFill>
          <a:schemeClr val="accent4">
            <a:hueOff val="3682306"/>
            <a:satOff val="-8654"/>
            <a:lumOff val="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formControlName</a:t>
          </a:r>
          <a:r>
            <a:rPr lang="en-US" altLang="zh-CN" sz="2400" kern="1200" dirty="0" smtClean="0"/>
            <a:t>="email"</a:t>
          </a:r>
          <a:endParaRPr lang="zh-CN" altLang="en-US" sz="2400" kern="1200" dirty="0"/>
        </a:p>
      </dsp:txBody>
      <dsp:txXfrm>
        <a:off x="27415" y="1012590"/>
        <a:ext cx="5387120" cy="506769"/>
      </dsp:txXfrm>
    </dsp:sp>
    <dsp:sp modelId="{46090E92-D235-F742-A3F4-9C81D92F5F60}">
      <dsp:nvSpPr>
        <dsp:cNvPr id="0" name=""/>
        <dsp:cNvSpPr/>
      </dsp:nvSpPr>
      <dsp:spPr>
        <a:xfrm>
          <a:off x="0" y="1546775"/>
          <a:ext cx="54419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把表单控件绑定到界面</a:t>
          </a:r>
          <a:endParaRPr lang="zh-CN" altLang="en-US" sz="1900" kern="1200" dirty="0"/>
        </a:p>
      </dsp:txBody>
      <dsp:txXfrm>
        <a:off x="0" y="1546775"/>
        <a:ext cx="5441950" cy="397440"/>
      </dsp:txXfrm>
    </dsp:sp>
    <dsp:sp modelId="{D15646A4-D070-2844-80C2-801C2C77BFD4}">
      <dsp:nvSpPr>
        <dsp:cNvPr id="0" name=""/>
        <dsp:cNvSpPr/>
      </dsp:nvSpPr>
      <dsp:spPr>
        <a:xfrm>
          <a:off x="0" y="1944215"/>
          <a:ext cx="5441950" cy="561599"/>
        </a:xfrm>
        <a:prstGeom prst="roundRect">
          <a:avLst/>
        </a:prstGeom>
        <a:solidFill>
          <a:schemeClr val="accent4">
            <a:hueOff val="7364611"/>
            <a:satOff val="-17307"/>
            <a:lumOff val="4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[</a:t>
          </a:r>
          <a:r>
            <a:rPr lang="en-US" altLang="zh-CN" sz="2400" kern="1200" dirty="0" err="1" smtClean="0"/>
            <a:t>formControl</a:t>
          </a:r>
          <a:r>
            <a:rPr lang="en-US" altLang="zh-CN" sz="2400" kern="1200" dirty="0" smtClean="0"/>
            <a:t>]="</a:t>
          </a:r>
          <a:r>
            <a:rPr lang="en-US" altLang="zh-CN" sz="2400" kern="1200" dirty="0" err="1" smtClean="0"/>
            <a:t>form.get</a:t>
          </a:r>
          <a:r>
            <a:rPr lang="en-US" altLang="zh-CN" sz="2400" kern="1200" dirty="0" smtClean="0"/>
            <a:t>('email')"</a:t>
          </a:r>
          <a:endParaRPr lang="zh-CN" altLang="en-US" sz="2400" kern="1200" dirty="0"/>
        </a:p>
      </dsp:txBody>
      <dsp:txXfrm>
        <a:off x="27415" y="1971630"/>
        <a:ext cx="5387120" cy="506769"/>
      </dsp:txXfrm>
    </dsp:sp>
    <dsp:sp modelId="{0376D0AC-40FA-6D45-8CB7-C35C7CBFD895}">
      <dsp:nvSpPr>
        <dsp:cNvPr id="0" name=""/>
        <dsp:cNvSpPr/>
      </dsp:nvSpPr>
      <dsp:spPr>
        <a:xfrm>
          <a:off x="0" y="2505815"/>
          <a:ext cx="54419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把表单控件绑定到界面的另一种形式</a:t>
          </a:r>
          <a:endParaRPr lang="zh-CN" altLang="en-US" sz="1900" kern="1200" dirty="0"/>
        </a:p>
      </dsp:txBody>
      <dsp:txXfrm>
        <a:off x="0" y="2505815"/>
        <a:ext cx="5441950" cy="397440"/>
      </dsp:txXfrm>
    </dsp:sp>
    <dsp:sp modelId="{C3FEF043-36DE-C74F-ABC7-14978A7C0B4A}">
      <dsp:nvSpPr>
        <dsp:cNvPr id="0" name=""/>
        <dsp:cNvSpPr/>
      </dsp:nvSpPr>
      <dsp:spPr>
        <a:xfrm>
          <a:off x="0" y="2903255"/>
          <a:ext cx="5441950" cy="561599"/>
        </a:xfrm>
        <a:prstGeom prst="roundRect">
          <a:avLst/>
        </a:prstGeom>
        <a:solidFill>
          <a:schemeClr val="accent4">
            <a:hueOff val="11046917"/>
            <a:satOff val="-25961"/>
            <a:lumOff val="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&lt;</a:t>
          </a:r>
          <a:r>
            <a:rPr lang="en-US" altLang="zh-CN" sz="2400" kern="1200" dirty="0" err="1" smtClean="0"/>
            <a:t>ui</a:t>
          </a:r>
          <a:r>
            <a:rPr lang="en-US" altLang="zh-CN" sz="2400" kern="1200" dirty="0" smtClean="0"/>
            <a:t>-radio-group</a:t>
          </a:r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...&gt;</a:t>
          </a:r>
          <a:endParaRPr lang="zh-CN" altLang="en-US" sz="2400" kern="1200" dirty="0"/>
        </a:p>
      </dsp:txBody>
      <dsp:txXfrm>
        <a:off x="27415" y="2930670"/>
        <a:ext cx="5387120" cy="506769"/>
      </dsp:txXfrm>
    </dsp:sp>
    <dsp:sp modelId="{A11D8951-DF3A-DF4E-A938-5FC79C976C74}">
      <dsp:nvSpPr>
        <dsp:cNvPr id="0" name=""/>
        <dsp:cNvSpPr/>
      </dsp:nvSpPr>
      <dsp:spPr>
        <a:xfrm>
          <a:off x="0" y="3464855"/>
          <a:ext cx="54419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8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 smtClean="0"/>
            <a:t>自定义编辑器</a:t>
          </a:r>
          <a:endParaRPr lang="zh-CN" altLang="en-US" sz="1900" kern="1200" dirty="0"/>
        </a:p>
      </dsp:txBody>
      <dsp:txXfrm>
        <a:off x="0" y="3464855"/>
        <a:ext cx="54419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fld id="{A2AE230B-E2C6-424A-AFDE-A50EE3CEEE5C}" type="datetimeFigureOut">
              <a:rPr lang="en-US" smtClean="0"/>
              <a:pPr>
                <a:defRPr/>
              </a:pPr>
              <a:t>6/7/17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冬青黑体简体中文 W3" charset="-122"/>
                <a:cs typeface="冬青黑体简体中文 W3" charset="-122"/>
              </a:defRPr>
            </a:lvl1pPr>
          </a:lstStyle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冬青黑体简体中文 W3" charset="-122"/>
      </a:defRPr>
    </a:lvl1pPr>
    <a:lvl2pPr marL="287076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2pPr>
    <a:lvl3pPr marL="574152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3pPr>
    <a:lvl4pPr marL="861228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4pPr>
    <a:lvl5pPr marL="1148304" algn="l" defTabSz="287076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冬青黑体简体中文 W3" charset="-122"/>
        <a:cs typeface="+mn-cs"/>
      </a:defRPr>
    </a:lvl5pPr>
    <a:lvl6pPr marL="1435379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2455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9531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6607" algn="l" defTabSz="2870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这些关注点之间分得越清楚，表单库就越灵活、越强大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注意，前四个关注点都不涉及到界面。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请记住这几个点，这将是贯穿整个演讲的主线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1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valid</a:t>
            </a:r>
            <a:r>
              <a:rPr kumimoji="1" lang="zh-CN" altLang="en-US" dirty="0" smtClean="0"/>
              <a:t>”并不等于“</a:t>
            </a:r>
            <a:r>
              <a:rPr kumimoji="1" lang="en-US" altLang="zh-CN" dirty="0" smtClean="0"/>
              <a:t>!invalid</a:t>
            </a:r>
            <a:r>
              <a:rPr kumimoji="1" lang="zh-CN" altLang="en-US" dirty="0" smtClean="0"/>
              <a:t>”！因为控件一共有四种状态：</a:t>
            </a:r>
            <a:r>
              <a:rPr kumimoji="1" lang="en-US" altLang="zh-CN" dirty="0" smtClean="0"/>
              <a:t>valid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/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disabled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/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pending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/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invalid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这些是两种表单共同的核心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和后端的</a:t>
            </a:r>
            <a:r>
              <a:rPr kumimoji="1" lang="en-US" altLang="zh-CN" dirty="0" smtClean="0"/>
              <a:t>DTO</a:t>
            </a:r>
            <a:r>
              <a:rPr kumimoji="1" lang="zh-CN" altLang="en-US" dirty="0" smtClean="0"/>
              <a:t>同构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答案揭晓：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不可复用的部分：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Model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可复用的部分：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FormMaker</a:t>
            </a:r>
            <a:r>
              <a:rPr kumimoji="1" lang="en-US" altLang="zh-CN" baseline="0" dirty="0" err="1" smtClean="0"/>
              <a:t>.createFromModel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60</a:t>
            </a:r>
            <a:r>
              <a:rPr kumimoji="1" lang="zh-CN" altLang="en-US" baseline="0" dirty="0" smtClean="0"/>
              <a:t>行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装饰器及元数据：</a:t>
            </a:r>
            <a:r>
              <a:rPr kumimoji="1" lang="en-US" altLang="zh-CN" baseline="0" dirty="0" smtClean="0"/>
              <a:t>80</a:t>
            </a:r>
            <a:r>
              <a:rPr kumimoji="1" lang="zh-CN" altLang="en-US" baseline="0" dirty="0" smtClean="0"/>
              <a:t>行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组件：</a:t>
            </a:r>
            <a:r>
              <a:rPr kumimoji="1" lang="en-US" altLang="zh-CN" baseline="0" dirty="0" smtClean="0"/>
              <a:t>500</a:t>
            </a:r>
            <a:r>
              <a:rPr kumimoji="1" lang="zh-CN" altLang="en-US" baseline="0" dirty="0" smtClean="0"/>
              <a:t>行左右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BB7E1-AAE1-984B-9EDC-FEB9DF8CAE5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5.xml"/><Relationship Id="rId3" Type="http://schemas.openxmlformats.org/officeDocument/2006/relationships/image" Target="../media/image2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5.xml"/><Relationship Id="rId3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6.xml"/><Relationship Id="rId3" Type="http://schemas.openxmlformats.org/officeDocument/2006/relationships/image" Target="../media/image2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6.xml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7.xml"/><Relationship Id="rId3" Type="http://schemas.openxmlformats.org/officeDocument/2006/relationships/image" Target="../media/image2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7.xml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6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tx1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408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A750D-5D10-D047-BB19-C6B562866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171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在关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0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40531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2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0937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2"/>
              </a:buClr>
              <a:defRPr/>
            </a:lvl3pPr>
            <a:lvl4pPr marL="398717" indent="-18341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Open Sans Light" charset="0"/>
              </a:rPr>
              <a:t>Second level</a:t>
            </a:r>
          </a:p>
          <a:p>
            <a:pPr lvl="2"/>
            <a:r>
              <a:rPr lang="en-US" dirty="0" smtClean="0">
                <a:sym typeface="Open Sans Light" charset="0"/>
              </a:rPr>
              <a:t>Third level</a:t>
            </a:r>
          </a:p>
          <a:p>
            <a:pPr lvl="3"/>
            <a:r>
              <a:rPr lang="en-US" dirty="0" smtClean="0">
                <a:sym typeface="Open Sans Light" charset="0"/>
              </a:rPr>
              <a:t>Fourth level</a:t>
            </a:r>
          </a:p>
          <a:p>
            <a:pPr lvl="4"/>
            <a:r>
              <a:rPr lang="en-US" dirty="0" smtClean="0">
                <a:sym typeface="Open Sans Light" charset="0"/>
              </a:rPr>
              <a:t>Fifth level</a:t>
            </a:r>
            <a:endParaRPr lang="en-US" dirty="0">
              <a:sym typeface="Open Sans Light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ED71E-38AE-6443-B0CE-8BFDB36A4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98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2"/>
              </a:buClr>
              <a:defRPr/>
            </a:lvl3pPr>
            <a:lvl4pPr marL="398717" indent="-18341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2"/>
              </a:buClr>
              <a:defRPr/>
            </a:lvl3pPr>
            <a:lvl4pPr marL="398717" indent="-18341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4223-E56F-7E48-AFE6-A784681C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5607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2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87CD1-5AAE-FA45-9AFD-186F12720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50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CCB4-5A50-5645-AEB8-6F1ABA5A7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650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1277B-925F-D142-8C50-ADFDA3D6C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430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defRPr sz="2300"/>
            </a:lvl1pPr>
            <a:lvl2pPr marL="466498" indent="-466498">
              <a:lnSpc>
                <a:spcPct val="120000"/>
              </a:lnSpc>
              <a:defRPr sz="2000"/>
            </a:lvl2pPr>
            <a:lvl3pPr marL="215307" indent="-215307">
              <a:lnSpc>
                <a:spcPct val="120000"/>
              </a:lnSpc>
              <a:buClr>
                <a:schemeClr val="accent2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2"/>
              </a:buClr>
              <a:defRPr sz="1500"/>
            </a:lvl4pPr>
            <a:lvl5pPr>
              <a:lnSpc>
                <a:spcPct val="120000"/>
              </a:lnSpc>
              <a:buClr>
                <a:schemeClr val="accent2"/>
              </a:buCl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C4753-39D2-F849-BF9A-CD05FFB4B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31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E4FA-FAE0-C240-9009-ADD8CC6E7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74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91" y="1278730"/>
            <a:ext cx="8608219" cy="3276601"/>
          </a:xfrm>
        </p:spPr>
        <p:txBody>
          <a:bodyPr/>
          <a:lstStyle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tx2"/>
              </a:buClr>
              <a:defRPr/>
            </a:lvl3pPr>
            <a:lvl4pPr marL="398717" indent="-18341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Open Sans Light" charset="0"/>
              </a:rPr>
              <a:t>二级</a:t>
            </a:r>
          </a:p>
          <a:p>
            <a:pPr lvl="2"/>
            <a:r>
              <a:rPr lang="zh-CN" altLang="en-US" smtClean="0">
                <a:sym typeface="Open Sans Light" charset="0"/>
              </a:rPr>
              <a:t>三级</a:t>
            </a:r>
          </a:p>
          <a:p>
            <a:pPr lvl="3"/>
            <a:r>
              <a:rPr lang="zh-CN" altLang="en-US" smtClean="0">
                <a:sym typeface="Open Sans Light" charset="0"/>
              </a:rPr>
              <a:t>四级</a:t>
            </a:r>
          </a:p>
          <a:p>
            <a:pPr lvl="4"/>
            <a:r>
              <a:rPr lang="zh-CN" altLang="en-US" smtClean="0">
                <a:sym typeface="Open Sans Light" charset="0"/>
              </a:rPr>
              <a:t>五级</a:t>
            </a:r>
            <a:endParaRPr lang="en-US" dirty="0">
              <a:sym typeface="Open Sans Light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569CB-066D-C142-9BE4-FFA768C9D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8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59A3D-EDA7-824E-AB62-E30C8C0B0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83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DF26-DDA6-F248-8CB8-AE8F017F6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4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0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4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8817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/>
            </a:lvl2pPr>
            <a:lvl3pPr marL="215307" indent="-215307">
              <a:buClr>
                <a:schemeClr val="accent4"/>
              </a:buClr>
              <a:defRPr/>
            </a:lvl3pPr>
            <a:lvl4pPr marL="398717" indent="-18341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48494-2AFD-814F-AE38-2DA820F20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1642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4"/>
              </a:buClr>
              <a:defRPr/>
            </a:lvl3pPr>
            <a:lvl4pPr marL="398717" indent="-18341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4"/>
              </a:buClr>
              <a:defRPr/>
            </a:lvl3pPr>
            <a:lvl4pPr marL="398717" indent="-18341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93AA-9FC4-E940-8F44-C7A8AA7E3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487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4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4707-D3CE-A64E-B1D0-891960AC2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39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38CB0-5285-D64F-94FA-C74B549BF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9480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9ABBA-9F35-9249-9538-57AFEF18D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77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4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4"/>
              </a:buClr>
              <a:defRPr sz="1500"/>
            </a:lvl4pPr>
            <a:lvl5pPr>
              <a:lnSpc>
                <a:spcPct val="120000"/>
              </a:lnSpc>
              <a:buClr>
                <a:schemeClr val="accent4"/>
              </a:buCl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803F8-8FA0-5A42-A4F9-5A729C3CD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22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tx2"/>
              </a:buClr>
              <a:defRPr/>
            </a:lvl3pPr>
            <a:lvl4pPr marL="398717" indent="-18341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tx2"/>
              </a:buClr>
              <a:defRPr/>
            </a:lvl3pPr>
            <a:lvl4pPr marL="398717" indent="-183410"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218D-EACF-2545-9414-19DAFD582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50862-6E18-0647-96A2-FAA6B28EB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1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29B64-1659-394D-AFC8-C6F7304F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7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D5FBC-DE3E-F346-8957-A9A19BE5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78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800" spc="-25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 baseline="0">
                <a:ea typeface="冬青黑体简体中文 W3" charset="-122"/>
              </a:defRPr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1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93060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/>
            </a:lvl2pPr>
            <a:lvl3pPr marL="215307" indent="-215307">
              <a:buClr>
                <a:schemeClr val="accent1"/>
              </a:buClr>
              <a:defRPr/>
            </a:lvl3pPr>
            <a:lvl4pPr marL="398717" indent="-18341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932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20C3E-E714-F44B-8207-C8A192B7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50400" y="1278731"/>
            <a:ext cx="5443200" cy="3200401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/>
            </a:lvl2pPr>
            <a:lvl3pPr marL="215307" indent="-215307">
              <a:buClr>
                <a:schemeClr val="accent1"/>
              </a:buClr>
              <a:defRPr/>
            </a:lvl3pPr>
            <a:lvl4pPr marL="398717" indent="-18341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8551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1"/>
              </a:buClr>
              <a:defRPr/>
            </a:lvl3pPr>
            <a:lvl4pPr marL="398717" indent="-18341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1"/>
              </a:buClr>
              <a:defRPr/>
            </a:lvl3pPr>
            <a:lvl4pPr marL="398717" indent="-18341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5B1B9-69A8-8E40-B7B5-DF01D1B60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012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1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2361-D1EA-8A47-98C6-9CB1E9058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39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NT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" descr="neutra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1"/>
          <a:stretch/>
        </p:blipFill>
        <p:spPr bwMode="auto">
          <a:xfrm>
            <a:off x="-11162" y="-1"/>
            <a:ext cx="9144000" cy="514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/>
          <a:p>
            <a:pPr marL="0" indent="0">
              <a:defRPr/>
            </a:pPr>
            <a:endParaRPr lang="en-US" dirty="0" smtClean="0"/>
          </a:p>
        </p:txBody>
      </p:sp>
      <p:sp>
        <p:nvSpPr>
          <p:cNvPr id="7" name="Line 1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tx2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E5AC-C6C4-1D4B-AE09-A0F4C0874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9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none" spc="-251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A145B-76F8-A746-AB6C-FA2BECAF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482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none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BAB3-AB80-014D-A40E-37ED29161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39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1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1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1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1"/>
              </a:buClr>
              <a:defRPr sz="1500"/>
            </a:lvl4pPr>
            <a:lvl5pPr>
              <a:lnSpc>
                <a:spcPct val="120000"/>
              </a:lnSpc>
              <a:buClr>
                <a:schemeClr val="accent1"/>
              </a:buCl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E65BE-2E11-7A48-9B9B-BE2D03A57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866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AC4B8-BA29-3449-979C-B7FE8DC1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630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0525-4F60-5640-A294-CC90273B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724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CD43-7B2A-C340-8BA6-8589E6FF5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889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267891" y="160883"/>
            <a:ext cx="8608219" cy="38209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Color-palette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700" b="0" i="1" kern="1200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marL="28707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2pPr>
            <a:lvl3pPr marL="57415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3pPr>
            <a:lvl4pPr marL="86122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4pPr>
            <a:lvl5pPr marL="114830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5pPr>
            <a:lvl6pPr marL="1435379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6pPr>
            <a:lvl7pPr marL="1722455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7pPr>
            <a:lvl8pPr marL="2009531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8pPr>
            <a:lvl9pPr marL="2296607" algn="l" defTabSz="287076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ヒラギノ角ゴ ProN W3" charset="0"/>
                <a:sym typeface="Open Sans Light" charset="0"/>
              </a:defRPr>
            </a:lvl9pPr>
          </a:lstStyle>
          <a:p>
            <a:pPr>
              <a:defRPr/>
            </a:pPr>
            <a:fld id="{B1509555-CAAD-BC4E-89C2-DFE8AA54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1446609" y="1555204"/>
            <a:ext cx="892969" cy="670347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#0078bf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0,120,191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2518172" y="1555204"/>
            <a:ext cx="892969" cy="670347"/>
          </a:xfrm>
          <a:prstGeom prst="rect">
            <a:avLst/>
          </a:prstGeom>
          <a:solidFill>
            <a:srgbClr val="00BCC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#00bccd</a:t>
            </a:r>
          </a:p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0,188,205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8" name="Rectangle 4"/>
          <p:cNvSpPr>
            <a:spLocks/>
          </p:cNvSpPr>
          <p:nvPr userDrawn="1"/>
        </p:nvSpPr>
        <p:spPr bwMode="auto">
          <a:xfrm>
            <a:off x="3589734" y="1555204"/>
            <a:ext cx="892969" cy="670347"/>
          </a:xfrm>
          <a:prstGeom prst="rect">
            <a:avLst/>
          </a:prstGeom>
          <a:solidFill>
            <a:srgbClr val="7DCED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#7dced5</a:t>
            </a:r>
          </a:p>
          <a:p>
            <a:r>
              <a:rPr lang="cs-CZ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125,206,213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9" name="Rectangle 5"/>
          <p:cNvSpPr>
            <a:spLocks/>
          </p:cNvSpPr>
          <p:nvPr userDrawn="1"/>
        </p:nvSpPr>
        <p:spPr bwMode="auto">
          <a:xfrm>
            <a:off x="4661297" y="1555204"/>
            <a:ext cx="892969" cy="670347"/>
          </a:xfrm>
          <a:prstGeom prst="rect">
            <a:avLst/>
          </a:prstGeom>
          <a:solidFill>
            <a:srgbClr val="00AA5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fi-FI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#00aa5b</a:t>
            </a:r>
          </a:p>
          <a:p>
            <a:r>
              <a:rPr lang="fi-FI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0,170,91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0" name="Rectangle 6"/>
          <p:cNvSpPr>
            <a:spLocks/>
          </p:cNvSpPr>
          <p:nvPr userDrawn="1"/>
        </p:nvSpPr>
        <p:spPr bwMode="auto">
          <a:xfrm>
            <a:off x="5732859" y="1555204"/>
            <a:ext cx="892969" cy="670347"/>
          </a:xfrm>
          <a:prstGeom prst="rect">
            <a:avLst/>
          </a:prstGeom>
          <a:solidFill>
            <a:srgbClr val="85B8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#85b880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133,184,128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1" name="Rectangle 7"/>
          <p:cNvSpPr>
            <a:spLocks/>
          </p:cNvSpPr>
          <p:nvPr userDrawn="1"/>
        </p:nvSpPr>
        <p:spPr bwMode="auto">
          <a:xfrm>
            <a:off x="6804422" y="1555204"/>
            <a:ext cx="892969" cy="670347"/>
          </a:xfrm>
          <a:prstGeom prst="rect">
            <a:avLst/>
          </a:prstGeom>
          <a:solidFill>
            <a:srgbClr val="BDBD3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#bdbd32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189,189,50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2" name="Rectangle 8"/>
          <p:cNvSpPr>
            <a:spLocks/>
          </p:cNvSpPr>
          <p:nvPr userDrawn="1"/>
        </p:nvSpPr>
        <p:spPr bwMode="auto">
          <a:xfrm>
            <a:off x="3964265" y="1244951"/>
            <a:ext cx="1578238" cy="2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冬青黑体简体中文 W3" charset="-122"/>
                <a:cs typeface="冬青黑体简体中文 W3" charset="-122"/>
              </a:rPr>
              <a:t>Safe on Projectors</a:t>
            </a:r>
          </a:p>
        </p:txBody>
      </p:sp>
      <p:sp>
        <p:nvSpPr>
          <p:cNvPr id="13" name="Rectangle 9"/>
          <p:cNvSpPr>
            <a:spLocks/>
          </p:cNvSpPr>
          <p:nvPr userDrawn="1"/>
        </p:nvSpPr>
        <p:spPr bwMode="auto">
          <a:xfrm>
            <a:off x="1446609" y="2359620"/>
            <a:ext cx="892969" cy="670347"/>
          </a:xfrm>
          <a:prstGeom prst="rect">
            <a:avLst/>
          </a:prstGeom>
          <a:solidFill>
            <a:srgbClr val="FFF3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#fff350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255,243,80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4" name="Rectangle 10"/>
          <p:cNvSpPr>
            <a:spLocks/>
          </p:cNvSpPr>
          <p:nvPr userDrawn="1"/>
        </p:nvSpPr>
        <p:spPr bwMode="auto">
          <a:xfrm>
            <a:off x="3923272" y="3505943"/>
            <a:ext cx="1659109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冬青黑体简体中文 W3" charset="-122"/>
                <a:cs typeface="冬青黑体简体中文 W3" charset="-122"/>
              </a:rPr>
              <a:t>Risky on Projectors</a:t>
            </a:r>
          </a:p>
        </p:txBody>
      </p:sp>
      <p:sp>
        <p:nvSpPr>
          <p:cNvPr id="15" name="Rectangle 11"/>
          <p:cNvSpPr>
            <a:spLocks/>
          </p:cNvSpPr>
          <p:nvPr userDrawn="1"/>
        </p:nvSpPr>
        <p:spPr bwMode="auto">
          <a:xfrm>
            <a:off x="2518172" y="2359620"/>
            <a:ext cx="892969" cy="670347"/>
          </a:xfrm>
          <a:prstGeom prst="rect">
            <a:avLst/>
          </a:prstGeom>
          <a:solidFill>
            <a:srgbClr val="FBE0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#fbe0ce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251,224,206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6" name="Rectangle 12"/>
          <p:cNvSpPr>
            <a:spLocks/>
          </p:cNvSpPr>
          <p:nvPr userDrawn="1"/>
        </p:nvSpPr>
        <p:spPr bwMode="auto">
          <a:xfrm>
            <a:off x="3589734" y="2359620"/>
            <a:ext cx="892969" cy="670347"/>
          </a:xfrm>
          <a:prstGeom prst="rect">
            <a:avLst/>
          </a:prstGeom>
          <a:solidFill>
            <a:srgbClr val="F2BA9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#f2ba97</a:t>
            </a: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242,186,151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7" name="Rectangle 13"/>
          <p:cNvSpPr>
            <a:spLocks/>
          </p:cNvSpPr>
          <p:nvPr userDrawn="1"/>
        </p:nvSpPr>
        <p:spPr bwMode="auto">
          <a:xfrm>
            <a:off x="4670226" y="2359620"/>
            <a:ext cx="892969" cy="670347"/>
          </a:xfrm>
          <a:prstGeom prst="rect">
            <a:avLst/>
          </a:prstGeom>
          <a:solidFill>
            <a:srgbClr val="F2BA9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8" name="Rectangle 14"/>
          <p:cNvSpPr>
            <a:spLocks/>
          </p:cNvSpPr>
          <p:nvPr userDrawn="1"/>
        </p:nvSpPr>
        <p:spPr bwMode="auto">
          <a:xfrm>
            <a:off x="4661297" y="2359620"/>
            <a:ext cx="892969" cy="670347"/>
          </a:xfrm>
          <a:prstGeom prst="rect">
            <a:avLst/>
          </a:prstGeom>
          <a:solidFill>
            <a:srgbClr val="A1786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#a17861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161,120,97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19" name="Rectangle 15"/>
          <p:cNvSpPr>
            <a:spLocks/>
          </p:cNvSpPr>
          <p:nvPr userDrawn="1"/>
        </p:nvSpPr>
        <p:spPr bwMode="auto">
          <a:xfrm>
            <a:off x="5706070" y="2359620"/>
            <a:ext cx="892969" cy="670347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#808184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128,129,132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0" name="Rectangle 16"/>
          <p:cNvSpPr>
            <a:spLocks/>
          </p:cNvSpPr>
          <p:nvPr userDrawn="1"/>
        </p:nvSpPr>
        <p:spPr bwMode="auto">
          <a:xfrm>
            <a:off x="6804422" y="2359620"/>
            <a:ext cx="892969" cy="67034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</a:t>
            </a:r>
            <a:r>
              <a:rPr lang="en-US" sz="900" b="1" dirty="0" err="1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eeeeee</a:t>
            </a:r>
            <a:endParaRPr lang="en-US" sz="900" b="1" dirty="0">
              <a:solidFill>
                <a:srgbClr val="808184"/>
              </a:solidFill>
              <a:latin typeface="OpenSans-Extrabold" charset="0"/>
              <a:ea typeface="冬青黑体简体中文 W3" charset="-122"/>
              <a:cs typeface="冬青黑体简体中文 W3" charset="-122"/>
            </a:endParaRPr>
          </a:p>
          <a:p>
            <a:r>
              <a:rPr lang="en-US" sz="900" b="1" dirty="0">
                <a:solidFill>
                  <a:srgbClr val="808184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238,238,238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1" name="Rectangle 17"/>
          <p:cNvSpPr>
            <a:spLocks/>
          </p:cNvSpPr>
          <p:nvPr userDrawn="1"/>
        </p:nvSpPr>
        <p:spPr bwMode="auto">
          <a:xfrm>
            <a:off x="1446609" y="3814273"/>
            <a:ext cx="892969" cy="670347"/>
          </a:xfrm>
          <a:prstGeom prst="rect">
            <a:avLst/>
          </a:prstGeom>
          <a:solidFill>
            <a:srgbClr val="EE5BA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#ee5ba0</a:t>
            </a:r>
          </a:p>
          <a:p>
            <a:r>
              <a:rPr lang="nl-NL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238,91,160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2" name="Rectangle 18"/>
          <p:cNvSpPr>
            <a:spLocks/>
          </p:cNvSpPr>
          <p:nvPr userDrawn="1"/>
        </p:nvSpPr>
        <p:spPr bwMode="auto">
          <a:xfrm>
            <a:off x="2518172" y="3814273"/>
            <a:ext cx="892969" cy="670347"/>
          </a:xfrm>
          <a:prstGeom prst="rect">
            <a:avLst/>
          </a:prstGeom>
          <a:solidFill>
            <a:srgbClr val="70226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#702269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112,34,105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3" name="Rectangle 19"/>
          <p:cNvSpPr>
            <a:spLocks/>
          </p:cNvSpPr>
          <p:nvPr userDrawn="1"/>
        </p:nvSpPr>
        <p:spPr bwMode="auto">
          <a:xfrm>
            <a:off x="3589734" y="3814273"/>
            <a:ext cx="892969" cy="670347"/>
          </a:xfrm>
          <a:prstGeom prst="rect">
            <a:avLst/>
          </a:prstGeom>
          <a:solidFill>
            <a:srgbClr val="B51B5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#b51b58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181,27,88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4" name="Rectangle 20"/>
          <p:cNvSpPr>
            <a:spLocks/>
          </p:cNvSpPr>
          <p:nvPr userDrawn="1"/>
        </p:nvSpPr>
        <p:spPr bwMode="auto">
          <a:xfrm>
            <a:off x="4670226" y="3814273"/>
            <a:ext cx="892969" cy="670347"/>
          </a:xfrm>
          <a:prstGeom prst="rect">
            <a:avLst/>
          </a:prstGeom>
          <a:solidFill>
            <a:srgbClr val="ED31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#ed312f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237,49,47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5" name="Rectangle 21"/>
          <p:cNvSpPr>
            <a:spLocks/>
          </p:cNvSpPr>
          <p:nvPr userDrawn="1"/>
        </p:nvSpPr>
        <p:spPr bwMode="auto">
          <a:xfrm>
            <a:off x="5706070" y="3814273"/>
            <a:ext cx="892969" cy="670347"/>
          </a:xfrm>
          <a:prstGeom prst="rect">
            <a:avLst/>
          </a:prstGeom>
          <a:solidFill>
            <a:srgbClr val="F58A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#f58a33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245,138,51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6" name="Rectangle 22"/>
          <p:cNvSpPr>
            <a:spLocks/>
          </p:cNvSpPr>
          <p:nvPr userDrawn="1"/>
        </p:nvSpPr>
        <p:spPr bwMode="auto">
          <a:xfrm>
            <a:off x="6804422" y="3814273"/>
            <a:ext cx="892969" cy="670347"/>
          </a:xfrm>
          <a:prstGeom prst="rect">
            <a:avLst/>
          </a:prstGeom>
          <a:solidFill>
            <a:srgbClr val="5F3C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#5f3c25</a:t>
            </a:r>
          </a:p>
          <a:p>
            <a:r>
              <a:rPr lang="en-US" sz="900" b="1" dirty="0">
                <a:solidFill>
                  <a:srgbClr val="FFFFFF"/>
                </a:solidFill>
                <a:latin typeface="OpenSans-Extrabold" charset="0"/>
                <a:ea typeface="冬青黑体简体中文 W3" charset="-122"/>
                <a:cs typeface="冬青黑体简体中文 W3" charset="-122"/>
              </a:rPr>
              <a:t>95,60,37</a:t>
            </a:r>
            <a:endParaRPr lang="en-US" sz="900" dirty="0">
              <a:ea typeface="冬青黑体简体中文 W3" charset="-122"/>
              <a:cs typeface="冬青黑体简体中文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chemeClr val="accent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 anchor="ctr" anchorCtr="0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3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77539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4"/>
              </a:buClr>
              <a:defRPr/>
            </a:lvl2pPr>
            <a:lvl3pPr marL="215307" indent="-215307">
              <a:buClr>
                <a:schemeClr val="accent3"/>
              </a:buClr>
              <a:defRPr/>
            </a:lvl3pPr>
            <a:lvl4pPr marL="398717" indent="-18341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9EDC-2119-1A42-9227-4EDD9192F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94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57C0-EB4B-0E4C-8F07-1CA3985BB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4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3"/>
              </a:buClr>
              <a:defRPr/>
            </a:lvl3pPr>
            <a:lvl4pPr marL="398717" indent="-18341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3"/>
              </a:buClr>
              <a:defRPr/>
            </a:lvl3pPr>
            <a:lvl4pPr marL="398717" indent="-18341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6D75C-1361-3E44-A5FB-1970F9214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810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3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7592-3E51-9E49-BD07-DE2229FCB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85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3F63B-4915-8345-86B0-069F46437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938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C8DFD-5F17-A247-AB73-79766BA3B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3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3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3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3"/>
              </a:buClr>
              <a:defRPr sz="1500"/>
            </a:lvl4pPr>
            <a:lvl5pPr>
              <a:lnSpc>
                <a:spcPct val="120000"/>
              </a:lnSpc>
              <a:buClr>
                <a:schemeClr val="accent3"/>
              </a:buCl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096C-A011-0049-8070-7B67C6571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783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C19A-E838-E546-AD9C-1489616ED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881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1BBB-3EE6-964A-889C-9078060EA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252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5F970-5F84-8B41-9B8B-1B67CEEF9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7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F58A33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6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1445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FCED-6AA5-834E-A295-C562DE5F6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6"/>
              </a:buClr>
              <a:defRPr/>
            </a:lvl2pPr>
            <a:lvl3pPr marL="215307" indent="-215307">
              <a:buClr>
                <a:schemeClr val="accent6"/>
              </a:buClr>
              <a:defRPr/>
            </a:lvl3pPr>
            <a:lvl4pPr marL="398717" indent="-18341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5311-1B78-7047-ABBA-3B0DC7619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334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6"/>
              </a:buClr>
              <a:defRPr/>
            </a:lvl3pPr>
            <a:lvl4pPr marL="398717" indent="-18341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6"/>
              </a:buClr>
              <a:defRPr/>
            </a:lvl3pPr>
            <a:lvl4pPr marL="398717" indent="-18341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C659-BBE1-384E-8CE3-A5217C7FF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987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53D1-D459-8D4D-B7A4-02BE71C62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4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91FC-59E1-C446-982E-3FC15D781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5690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058A-83BB-6C48-A43B-C245A5A10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34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6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6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6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6"/>
              </a:buClr>
              <a:defRPr sz="1500"/>
            </a:lvl4pPr>
            <a:lvl5pPr>
              <a:lnSpc>
                <a:spcPct val="120000"/>
              </a:lnSpc>
              <a:buClr>
                <a:schemeClr val="accent6"/>
              </a:buCl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C67AB-B43C-724C-BC1C-0133BB451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130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35CB-E007-D543-A7B9-48588A497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80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E3B4B-13E7-F345-9E41-FC5A8BDB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318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7BA15-1791-1244-A70E-41BEB4BAC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523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EE5BA0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4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defRPr sz="2300"/>
            </a:lvl1pPr>
            <a:lvl2pPr marL="466498" indent="-466498">
              <a:lnSpc>
                <a:spcPct val="120000"/>
              </a:lnSpc>
              <a:defRPr sz="2000"/>
            </a:lvl2pPr>
            <a:lvl3pPr marL="215307" indent="-215307">
              <a:lnSpc>
                <a:spcPct val="120000"/>
              </a:lnSpc>
              <a:buClr>
                <a:schemeClr val="tx2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tx2"/>
              </a:buClr>
              <a:defRPr sz="1500"/>
            </a:lvl4pPr>
            <a:lvl5pPr>
              <a:lnSpc>
                <a:spcPct val="120000"/>
              </a:lnSpc>
              <a:buClr>
                <a:schemeClr val="tx2"/>
              </a:buClr>
              <a:defRPr sz="13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8E63-8309-9A42-A95D-F14CF8AE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637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866180" y="2171924"/>
            <a:ext cx="7420570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19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861715" y="3357600"/>
            <a:ext cx="7428384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19804"/>
            <a:ext cx="2346960" cy="36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2332807"/>
            <a:ext cx="8608219" cy="1005520"/>
          </a:xfrm>
        </p:spPr>
        <p:txBody>
          <a:bodyPr>
            <a:noAutofit/>
          </a:bodyPr>
          <a:lstStyle>
            <a:lvl1pPr algn="ctr">
              <a:defRPr sz="4800" spc="-25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3579652"/>
            <a:ext cx="5464969" cy="1159700"/>
          </a:xfrm>
        </p:spPr>
        <p:txBody>
          <a:bodyPr/>
          <a:lstStyle>
            <a:lvl1pPr algn="ctr">
              <a:lnSpc>
                <a:spcPct val="120000"/>
              </a:lnSpc>
              <a:defRPr sz="1800" i="1"/>
            </a:lvl1pPr>
            <a:lvl2pPr algn="ctr">
              <a:lnSpc>
                <a:spcPct val="120000"/>
              </a:lnSpc>
              <a:defRPr sz="1800" i="1"/>
            </a:lvl2pPr>
            <a:lvl3pPr algn="ctr">
              <a:lnSpc>
                <a:spcPct val="120000"/>
              </a:lnSpc>
              <a:defRPr sz="1800" i="1"/>
            </a:lvl3pPr>
            <a:lvl4pPr algn="ctr">
              <a:lnSpc>
                <a:spcPct val="120000"/>
              </a:lnSpc>
              <a:defRPr sz="1800" i="1"/>
            </a:lvl4pPr>
            <a:lvl5pPr algn="ctr">
              <a:lnSpc>
                <a:spcPct val="120000"/>
              </a:lnSpc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43044" y="1373523"/>
            <a:ext cx="4666625" cy="474545"/>
          </a:xfrm>
          <a:solidFill>
            <a:schemeClr val="accent5"/>
          </a:solidFill>
        </p:spPr>
        <p:txBody>
          <a:bodyPr wrap="none" lIns="229661" tIns="143538" rIns="229661" bIns="143538" anchor="ctr">
            <a:spAutoFit/>
          </a:bodyPr>
          <a:lstStyle>
            <a:lvl1pPr algn="ctr">
              <a:lnSpc>
                <a:spcPct val="80000"/>
              </a:lnSpc>
              <a:defRPr sz="1500" b="1" i="1" spc="314" baseline="0">
                <a:solidFill>
                  <a:schemeClr val="bg1"/>
                </a:solidFill>
                <a:latin typeface="冬青黑体简体中文 W3" charset="-122"/>
                <a:cs typeface="Open Sans Extrabold Italic"/>
              </a:defRPr>
            </a:lvl1pPr>
            <a:lvl2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15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79164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2pPr marL="466498" indent="-466498">
              <a:lnSpc>
                <a:spcPct val="120000"/>
              </a:lnSpc>
              <a:buClr>
                <a:schemeClr val="accent5"/>
              </a:buClr>
              <a:defRPr/>
            </a:lvl2pPr>
            <a:lvl3pPr marL="215307" indent="-215307">
              <a:buClr>
                <a:schemeClr val="accent5"/>
              </a:buClr>
              <a:defRPr/>
            </a:lvl3pPr>
            <a:lvl4pPr marL="398717" indent="-183410"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021D5-05E6-A346-83CC-1C124EFCD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0147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83456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5"/>
              </a:buClr>
              <a:defRPr/>
            </a:lvl3pPr>
            <a:lvl4pPr marL="398717" indent="-183410"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89495" y="750788"/>
            <a:ext cx="4181388" cy="4028784"/>
          </a:xfrm>
        </p:spPr>
        <p:txBody>
          <a:bodyPr/>
          <a:lstStyle>
            <a:lvl1pPr marL="0" indent="0">
              <a:spcBef>
                <a:spcPts val="1130"/>
              </a:spcBef>
              <a:defRPr sz="2800" baseline="0"/>
            </a:lvl1pPr>
            <a:lvl2pPr marL="466498" indent="-466498">
              <a:lnSpc>
                <a:spcPct val="120000"/>
              </a:lnSpc>
              <a:defRPr/>
            </a:lvl2pPr>
            <a:lvl3pPr marL="215307" indent="-215307">
              <a:buClr>
                <a:schemeClr val="accent5"/>
              </a:buClr>
              <a:defRPr/>
            </a:lvl3pPr>
            <a:lvl4pPr marL="398717" indent="-183410"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45F0B-4A5D-CF4A-BF58-156B5356F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12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276820" y="629288"/>
            <a:ext cx="8599289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694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1pPr>
            <a:lvl2pPr marL="64592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2pPr>
            <a:lvl3pPr marL="972868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3pPr>
            <a:lvl4pPr marL="1291841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4pPr>
            <a:lvl5pPr marL="1618789" indent="-326948">
              <a:lnSpc>
                <a:spcPct val="120000"/>
              </a:lnSpc>
              <a:spcBef>
                <a:spcPts val="753"/>
              </a:spcBef>
              <a:buClr>
                <a:schemeClr val="accent6"/>
              </a:buClr>
              <a:buFont typeface="Wingdings" charset="2"/>
              <a:buChar char=""/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FCCD-73D1-3544-800D-DE3D97FCD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11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lvl="0"/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402208"/>
            <a:ext cx="2145792" cy="3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1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E68D-A815-CA42-9971-FBBCB11BE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208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75047" y="4088278"/>
            <a:ext cx="8393906" cy="838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9512" y="1008872"/>
            <a:ext cx="8384977" cy="2983043"/>
          </a:xfrm>
        </p:spPr>
        <p:txBody>
          <a:bodyPr anchor="b"/>
          <a:lstStyle>
            <a:lvl1pPr marL="0" marR="0" indent="0" algn="l" defTabSz="574152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cap="all" spc="-251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047" y="4243295"/>
            <a:ext cx="8393906" cy="603312"/>
          </a:xfrm>
        </p:spPr>
        <p:txBody>
          <a:bodyPr/>
          <a:lstStyle>
            <a:lvl1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1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918F2-13F6-B945-9060-013EA64D5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0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41325"/>
            <a:ext cx="2214563" cy="38209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976" y="201104"/>
            <a:ext cx="6206133" cy="4578468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5"/>
              </a:buClr>
              <a:defRPr sz="2300"/>
            </a:lvl1pPr>
            <a:lvl2pPr marL="466498" indent="-466498">
              <a:lnSpc>
                <a:spcPct val="120000"/>
              </a:lnSpc>
              <a:buClr>
                <a:schemeClr val="accent5"/>
              </a:buClr>
              <a:defRPr sz="2000"/>
            </a:lvl2pPr>
            <a:lvl3pPr marL="215307" indent="-215307">
              <a:lnSpc>
                <a:spcPct val="120000"/>
              </a:lnSpc>
              <a:buClr>
                <a:schemeClr val="accent5"/>
              </a:buClr>
              <a:defRPr sz="1800"/>
            </a:lvl3pPr>
            <a:lvl4pPr marL="398717" indent="-183410">
              <a:lnSpc>
                <a:spcPct val="120000"/>
              </a:lnSpc>
              <a:buClr>
                <a:schemeClr val="accent5"/>
              </a:buClr>
              <a:defRPr sz="1500"/>
            </a:lvl4pPr>
            <a:lvl5pPr>
              <a:lnSpc>
                <a:spcPct val="120000"/>
              </a:lnSpc>
              <a:buClr>
                <a:schemeClr val="accent5"/>
              </a:buClr>
              <a:defRPr sz="1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3A9BB-C0D9-CE46-B6D1-5ACC8834E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899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B51B58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17C5F-3E9D-3246-BFF8-6FDCD1E29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265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F6E8-16BA-6E46-BB09-285D4FD67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11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2A0F-FEE7-A24C-AB3A-D3C4FD86D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135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64469" y="1357628"/>
            <a:ext cx="6215063" cy="2432717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808184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4665-57C5-244A-AAE6-60384BC51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1733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839516" y="1689274"/>
            <a:ext cx="547278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603312"/>
            <a:ext cx="8608219" cy="1005520"/>
          </a:xfrm>
        </p:spPr>
        <p:txBody>
          <a:bodyPr>
            <a:normAutofit/>
          </a:bodyPr>
          <a:lstStyle>
            <a:lvl1pPr algn="ctr">
              <a:defRPr sz="5300" spc="-25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516" y="1733682"/>
            <a:ext cx="5464969" cy="1942640"/>
          </a:xfrm>
          <a:solidFill>
            <a:srgbClr val="B51B58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143538" bIns="143538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1418705" y="830392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1418705" y="193563"/>
            <a:ext cx="631440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ea typeface="冬青黑体简体中文 W3" charset="-122"/>
              <a:cs typeface="冬青黑体简体中文 W3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28" y="355284"/>
            <a:ext cx="8465344" cy="382098"/>
          </a:xfrm>
        </p:spPr>
        <p:txBody>
          <a:bodyPr/>
          <a:lstStyle>
            <a:lvl1pPr algn="ctr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AC58C-983D-3E45-926C-F840E8299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6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Open Sans Light" charset="0"/>
              </a:rPr>
              <a:t>二级</a:t>
            </a:r>
          </a:p>
          <a:p>
            <a:pPr lvl="2"/>
            <a:r>
              <a:rPr lang="zh-CN" altLang="en-US" smtClean="0">
                <a:sym typeface="Open Sans Light" charset="0"/>
              </a:rPr>
              <a:t>三级</a:t>
            </a:r>
          </a:p>
          <a:p>
            <a:pPr lvl="3"/>
            <a:r>
              <a:rPr lang="zh-CN" altLang="en-US" smtClean="0">
                <a:sym typeface="Open Sans Light" charset="0"/>
              </a:rPr>
              <a:t>四级</a:t>
            </a:r>
          </a:p>
          <a:p>
            <a:pPr lvl="4"/>
            <a:r>
              <a:rPr lang="zh-CN" altLang="en-US" smtClean="0">
                <a:sym typeface="Open Sans Light" charset="0"/>
              </a:rPr>
              <a:t>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C28AC5A4-8C21-F445-B26A-D585C3EEC2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17" r:id="rId7"/>
    <p:sldLayoutId id="2147484618" r:id="rId8"/>
    <p:sldLayoutId id="2147484644" r:id="rId9"/>
    <p:sldLayoutId id="2147484619" r:id="rId10"/>
    <p:sldLayoutId id="214748464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chemeClr val="tx2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1" fontAlgn="base" hangingPunct="1">
        <a:lnSpc>
          <a:spcPct val="120000"/>
        </a:lnSpc>
        <a:spcBef>
          <a:spcPts val="1507"/>
        </a:spcBef>
        <a:spcAft>
          <a:spcPct val="0"/>
        </a:spcAft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1" fontAlgn="base" hangingPunct="1">
        <a:lnSpc>
          <a:spcPct val="120000"/>
        </a:lnSpc>
        <a:spcBef>
          <a:spcPts val="1507"/>
        </a:spcBef>
        <a:spcAft>
          <a:spcPct val="0"/>
        </a:spcAft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1" fontAlgn="base" hangingPunct="1">
        <a:lnSpc>
          <a:spcPct val="120000"/>
        </a:lnSpc>
        <a:spcBef>
          <a:spcPts val="753"/>
        </a:spcBef>
        <a:spcAft>
          <a:spcPct val="0"/>
        </a:spcAft>
        <a:buClr>
          <a:schemeClr val="tx2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1" fontAlgn="base" hangingPunct="1">
        <a:lnSpc>
          <a:spcPct val="120000"/>
        </a:lnSpc>
        <a:spcBef>
          <a:spcPts val="753"/>
        </a:spcBef>
        <a:spcAft>
          <a:spcPct val="0"/>
        </a:spcAft>
        <a:buClr>
          <a:schemeClr val="tx2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1" fontAlgn="base" hangingPunct="1">
        <a:lnSpc>
          <a:spcPct val="120000"/>
        </a:lnSpc>
        <a:spcBef>
          <a:spcPts val="753"/>
        </a:spcBef>
        <a:spcAft>
          <a:spcPct val="0"/>
        </a:spcAft>
        <a:buClr>
          <a:schemeClr val="tx2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eaLnBrk="1" fontAlgn="base" hangingPunct="1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</a:t>
            </a:r>
            <a:r>
              <a:rPr lang="en-US" dirty="0" smtClean="0">
                <a:sym typeface="Open Sans Extrabold" charset="0"/>
              </a:rPr>
              <a:t>style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Open Sans Light" charset="0"/>
              </a:rPr>
              <a:t>Second level</a:t>
            </a:r>
          </a:p>
          <a:p>
            <a:pPr lvl="2"/>
            <a:r>
              <a:rPr lang="en-US" dirty="0" smtClean="0">
                <a:sym typeface="Open Sans Light" charset="0"/>
              </a:rPr>
              <a:t>Third level</a:t>
            </a:r>
          </a:p>
          <a:p>
            <a:pPr lvl="3"/>
            <a:r>
              <a:rPr lang="en-US" dirty="0" smtClean="0">
                <a:sym typeface="Open Sans Light" charset="0"/>
              </a:rPr>
              <a:t>Fourth level</a:t>
            </a:r>
          </a:p>
          <a:p>
            <a:pPr lvl="4"/>
            <a:r>
              <a:rPr lang="en-US" dirty="0" smtClean="0">
                <a:sym typeface="Open Sans Light" charset="0"/>
              </a:rPr>
              <a:t>Fifth level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5198E757-C9A6-E740-A4C4-3544BC9328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6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20" r:id="rId7"/>
    <p:sldLayoutId id="2147484621" r:id="rId8"/>
    <p:sldLayoutId id="2147484652" r:id="rId9"/>
    <p:sldLayoutId id="2147484622" r:id="rId10"/>
    <p:sldLayoutId id="214748465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chemeClr val="accent2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chemeClr val="accent2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chemeClr val="accent2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AEB3199-D478-BE48-9363-E09B0B409A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23" r:id="rId7"/>
    <p:sldLayoutId id="2147484624" r:id="rId8"/>
    <p:sldLayoutId id="2147484660" r:id="rId9"/>
    <p:sldLayoutId id="2147484625" r:id="rId10"/>
    <p:sldLayoutId id="214748466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00AA5B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00AA5B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00AA5B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Open Sans Extrabold" charset="0"/>
              </a:rPr>
              <a:t>Click To Edit Master Title Style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Open Sans Light" charset="0"/>
              </a:rPr>
              <a:t>Second level</a:t>
            </a:r>
          </a:p>
          <a:p>
            <a:pPr lvl="2"/>
            <a:r>
              <a:rPr lang="en-US" smtClean="0">
                <a:sym typeface="Open Sans Light" charset="0"/>
              </a:rPr>
              <a:t>Third level</a:t>
            </a:r>
          </a:p>
          <a:p>
            <a:pPr lvl="3"/>
            <a:r>
              <a:rPr lang="en-US" smtClean="0">
                <a:sym typeface="Open Sans Light" charset="0"/>
              </a:rPr>
              <a:t>Fourth level</a:t>
            </a:r>
          </a:p>
          <a:p>
            <a:pPr lvl="4"/>
            <a:r>
              <a:rPr lang="en-US" smtClean="0">
                <a:sym typeface="Open Sans Light" charset="0"/>
              </a:rPr>
              <a:t>Fifth level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FF3F9308-874B-F745-83DC-B5DB987E3E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96" r:id="rId3"/>
    <p:sldLayoutId id="2147484664" r:id="rId4"/>
    <p:sldLayoutId id="2147484665" r:id="rId5"/>
    <p:sldLayoutId id="2147484694" r:id="rId6"/>
    <p:sldLayoutId id="2147484666" r:id="rId7"/>
    <p:sldLayoutId id="2147484667" r:id="rId8"/>
    <p:sldLayoutId id="2147484626" r:id="rId9"/>
    <p:sldLayoutId id="2147484627" r:id="rId10"/>
    <p:sldLayoutId id="2147484668" r:id="rId11"/>
    <p:sldLayoutId id="2147484628" r:id="rId12"/>
    <p:sldLayoutId id="2147484695" r:id="rId13"/>
    <p:sldLayoutId id="2147484669" r:id="rId14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b="1" i="0" cap="none" spc="-57">
          <a:solidFill>
            <a:schemeClr val="accent1"/>
          </a:solidFill>
          <a:latin typeface="Hiragino Sans GB W6" charset="-122"/>
          <a:ea typeface="Hiragino Sans GB W6" charset="-122"/>
          <a:cs typeface="Hiragino Sans GB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chemeClr val="accent1"/>
        </a:buClr>
        <a:defRPr sz="3000" b="0" i="0" baseline="0">
          <a:solidFill>
            <a:schemeClr val="tx1"/>
          </a:solidFill>
          <a:latin typeface="Hiragino Sans GB W3" charset="-122"/>
          <a:ea typeface="冬青黑体简体中文 W3" charset="-122"/>
          <a:cs typeface="Hiragino Sans GB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chemeClr val="accent1"/>
        </a:buClr>
        <a:defRPr sz="2300" b="0" i="0" baseline="0">
          <a:solidFill>
            <a:schemeClr val="tx1"/>
          </a:solidFill>
          <a:latin typeface="Hiragino Sans GB W3" charset="-122"/>
          <a:ea typeface="冬青黑体简体中文 W3" charset="-122"/>
          <a:cs typeface="Hiragino Sans GB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■"/>
        <a:defRPr sz="2000" b="0" i="0" baseline="0">
          <a:solidFill>
            <a:schemeClr val="tx1"/>
          </a:solidFill>
          <a:latin typeface="Hiragino Sans GB W3" charset="-122"/>
          <a:ea typeface="冬青黑体简体中文 W3" charset="-122"/>
          <a:cs typeface="Hiragino Sans GB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●"/>
        <a:defRPr sz="1800" b="0" i="0" baseline="0">
          <a:solidFill>
            <a:schemeClr val="tx1"/>
          </a:solidFill>
          <a:latin typeface="Hiragino Sans GB W3" charset="-122"/>
          <a:ea typeface="冬青黑体简体中文 W3" charset="-122"/>
          <a:cs typeface="Hiragino Sans GB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-"/>
        <a:defRPr sz="1500" b="0" i="0" baseline="0">
          <a:solidFill>
            <a:schemeClr val="tx1"/>
          </a:solidFill>
          <a:latin typeface="Hiragino Sans GB W3" charset="-122"/>
          <a:ea typeface="冬青黑体简体中文 W3" charset="-122"/>
          <a:cs typeface="Hiragino Sans GB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63C2295F-FF44-4743-AFDF-49E1BE7785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29" r:id="rId7"/>
    <p:sldLayoutId id="2147484630" r:id="rId8"/>
    <p:sldLayoutId id="2147484676" r:id="rId9"/>
    <p:sldLayoutId id="2147484631" r:id="rId10"/>
    <p:sldLayoutId id="2147484677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F58A33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F58A33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F58A33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482C22F-F6E2-FB4E-9864-765C98B49D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79" r:id="rId2"/>
    <p:sldLayoutId id="2147484680" r:id="rId3"/>
    <p:sldLayoutId id="2147484681" r:id="rId4"/>
    <p:sldLayoutId id="2147484682" r:id="rId5"/>
    <p:sldLayoutId id="2147484683" r:id="rId6"/>
    <p:sldLayoutId id="2147484632" r:id="rId7"/>
    <p:sldLayoutId id="2147484633" r:id="rId8"/>
    <p:sldLayoutId id="2147484684" r:id="rId9"/>
    <p:sldLayoutId id="2147484634" r:id="rId10"/>
    <p:sldLayoutId id="2147484685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EE5BA0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EE5BA0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EE5BA0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7891" y="160883"/>
            <a:ext cx="8608219" cy="3820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7415" tIns="28708" rIns="57415" bIns="2870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700" b="0" i="1">
                <a:solidFill>
                  <a:srgbClr val="808184"/>
                </a:solidFill>
                <a:latin typeface="Open Sans Light"/>
                <a:ea typeface="冬青黑体简体中文 W3" charset="-122"/>
                <a:cs typeface="Open Sans Light"/>
                <a:sym typeface="Open Sans Italic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0AFC27B-5991-1445-9069-9F765D53AB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35" r:id="rId7"/>
    <p:sldLayoutId id="2147484636" r:id="rId8"/>
    <p:sldLayoutId id="2147484692" r:id="rId9"/>
    <p:sldLayoutId id="2147484637" r:id="rId10"/>
    <p:sldLayoutId id="2147484693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 cap="all" spc="-57">
          <a:solidFill>
            <a:srgbClr val="B51B58"/>
          </a:solidFill>
          <a:latin typeface="+mj-lt"/>
          <a:ea typeface="冬青黑体简体中文 W6" charset="-122"/>
          <a:cs typeface="冬青黑体简体中文 W6" charset="-122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rgbClr val="B51B58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287076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574152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861228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148304" algn="l" rtl="0" fontAlgn="base">
        <a:lnSpc>
          <a:spcPct val="7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215307" indent="-215307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B51B58"/>
        </a:buClr>
        <a:defRPr sz="3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1pPr>
      <a:lvl2pPr marL="466498" indent="-466498" algn="l" rtl="0" eaLnBrk="0" fontAlgn="base" hangingPunct="0">
        <a:lnSpc>
          <a:spcPct val="120000"/>
        </a:lnSpc>
        <a:spcBef>
          <a:spcPts val="1507"/>
        </a:spcBef>
        <a:spcAft>
          <a:spcPct val="0"/>
        </a:spcAft>
        <a:buClr>
          <a:srgbClr val="B51B58"/>
        </a:buClr>
        <a:defRPr sz="23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2pPr>
      <a:lvl3pPr marL="215307" indent="-215307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B51B58"/>
        </a:buClr>
        <a:buSzPct val="100000"/>
        <a:buFont typeface="Lucida Grande" charset="0"/>
        <a:buChar char="■"/>
        <a:defRPr sz="20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3pPr>
      <a:lvl4pPr marL="398717" indent="-183410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B51B58"/>
        </a:buClr>
        <a:buSzPct val="100000"/>
        <a:buFont typeface="Lucida Grande" charset="0"/>
        <a:buChar char="●"/>
        <a:defRPr sz="18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4pPr>
      <a:lvl5pPr marL="598075" indent="-199358" algn="l" rtl="0" eaLnBrk="0" fontAlgn="base" hangingPunct="0">
        <a:lnSpc>
          <a:spcPct val="120000"/>
        </a:lnSpc>
        <a:spcBef>
          <a:spcPts val="753"/>
        </a:spcBef>
        <a:spcAft>
          <a:spcPct val="0"/>
        </a:spcAft>
        <a:buClr>
          <a:srgbClr val="B51B58"/>
        </a:buClr>
        <a:buSzPct val="100000"/>
        <a:buFont typeface="Lucida Grande" charset="0"/>
        <a:buChar char="-"/>
        <a:defRPr sz="1500">
          <a:solidFill>
            <a:schemeClr val="tx1"/>
          </a:solidFill>
          <a:latin typeface="+mn-lt"/>
          <a:ea typeface="冬青黑体简体中文 W3" charset="-122"/>
          <a:cs typeface="冬青黑体简体中文 W3" charset="-122"/>
          <a:sym typeface="Open Sans Light" charset="0"/>
        </a:defRPr>
      </a:lvl5pPr>
      <a:lvl6pPr marL="885151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172227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459302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746378" indent="-199358" algn="l" rtl="0" fontAlgn="base">
        <a:spcBef>
          <a:spcPts val="753"/>
        </a:spcBef>
        <a:spcAft>
          <a:spcPct val="0"/>
        </a:spcAft>
        <a:buSzPct val="100000"/>
        <a:buFont typeface="Lucida Grande" charset="0"/>
        <a:buChar char="-"/>
        <a:defRPr sz="9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076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152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8304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5379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2455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9531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6607" algn="l" defTabSz="28707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37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Relationship Id="rId11" Type="http://schemas.microsoft.com/office/2007/relationships/diagramDrawing" Target="../diagrams/drawing12.xml"/><Relationship Id="rId1" Type="http://schemas.openxmlformats.org/officeDocument/2006/relationships/slideLayout" Target="../slideLayouts/slideLayout37.xml"/><Relationship Id="rId2" Type="http://schemas.openxmlformats.org/officeDocument/2006/relationships/diagramData" Target="../diagrams/data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35.xml"/><Relationship Id="rId2" Type="http://schemas.openxmlformats.org/officeDocument/2006/relationships/diagramData" Target="../diagrams/data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36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表单进阶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81320" y="1373523"/>
            <a:ext cx="2790085" cy="474545"/>
          </a:xfrm>
        </p:spPr>
        <p:txBody>
          <a:bodyPr/>
          <a:lstStyle/>
          <a:p>
            <a:r>
              <a:rPr kumimoji="1" lang="zh-CN" altLang="en-US" dirty="0" smtClean="0"/>
              <a:t>表单，企业应用的灵魂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15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66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表单技术的分类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90601922"/>
              </p:ext>
            </p:extLst>
          </p:nvPr>
        </p:nvGraphicFramePr>
        <p:xfrm>
          <a:off x="289323" y="962968"/>
          <a:ext cx="418147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041892026"/>
              </p:ext>
            </p:extLst>
          </p:nvPr>
        </p:nvGraphicFramePr>
        <p:xfrm>
          <a:off x="4694635" y="1011933"/>
          <a:ext cx="418147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825B1B9-69A8-8E40-B7B5-DF01D1B6026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16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模板驱动表单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82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写法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06323" y="845939"/>
            <a:ext cx="8608219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80"/>
                </a:solidFill>
              </a:rPr>
              <a:t>form </a:t>
            </a:r>
            <a:r>
              <a:rPr lang="en-US" altLang="zh-CN" b="1" dirty="0">
                <a:solidFill>
                  <a:srgbClr val="0000FF"/>
                </a:solidFill>
              </a:rPr>
              <a:t>name=</a:t>
            </a:r>
            <a:r>
              <a:rPr lang="en-US" altLang="zh-CN" b="1" dirty="0">
                <a:solidFill>
                  <a:srgbClr val="008000"/>
                </a:solidFill>
              </a:rPr>
              <a:t>"form" </a:t>
            </a:r>
            <a:r>
              <a:rPr lang="en-US" altLang="zh-CN" b="1" dirty="0">
                <a:solidFill>
                  <a:srgbClr val="0000FF"/>
                </a:solidFill>
              </a:rPr>
              <a:t>#form=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ngForm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(submit)=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7A7A43"/>
                </a:solidFill>
              </a:rPr>
              <a:t>submit</a:t>
            </a:r>
            <a:r>
              <a:rPr lang="en-US" altLang="zh-CN" b="1" dirty="0">
                <a:solidFill>
                  <a:srgbClr val="008000"/>
                </a:solidFill>
              </a:rPr>
              <a:t>(</a:t>
            </a:r>
            <a:r>
              <a:rPr lang="en-US" altLang="zh-CN" b="1" i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)"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label </a:t>
            </a:r>
            <a:r>
              <a:rPr lang="en-US" altLang="zh-CN" b="1" dirty="0">
                <a:solidFill>
                  <a:srgbClr val="0000FF"/>
                </a:solidFill>
              </a:rPr>
              <a:t>for=</a:t>
            </a:r>
            <a:r>
              <a:rPr lang="en-US" altLang="zh-CN" b="1" dirty="0">
                <a:solidFill>
                  <a:srgbClr val="008000"/>
                </a:solidFill>
              </a:rPr>
              <a:t>"username"</a:t>
            </a:r>
            <a:r>
              <a:rPr lang="en-US" altLang="zh-CN" dirty="0"/>
              <a:t>&gt;Username&lt;/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"form-control" </a:t>
            </a:r>
            <a:r>
              <a:rPr lang="en-US" altLang="zh-CN" b="1" dirty="0">
                <a:solidFill>
                  <a:srgbClr val="0000FF"/>
                </a:solidFill>
              </a:rPr>
              <a:t>id=</a:t>
            </a:r>
            <a:r>
              <a:rPr lang="en-US" altLang="zh-CN" b="1" dirty="0">
                <a:solidFill>
                  <a:srgbClr val="008000"/>
                </a:solidFill>
              </a:rPr>
              <a:t>"username" </a:t>
            </a:r>
            <a:r>
              <a:rPr lang="en-US" altLang="zh-CN" b="1" dirty="0">
                <a:solidFill>
                  <a:srgbClr val="0000FF"/>
                </a:solidFill>
              </a:rPr>
              <a:t>name=</a:t>
            </a:r>
            <a:r>
              <a:rPr lang="en-US" altLang="zh-CN" b="1" dirty="0">
                <a:solidFill>
                  <a:srgbClr val="008000"/>
                </a:solidFill>
              </a:rPr>
              <a:t>"username"</a:t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</a:rPr>
              <a:t>#</a:t>
            </a:r>
            <a:r>
              <a:rPr lang="en-US" altLang="zh-CN" b="1" dirty="0" err="1">
                <a:solidFill>
                  <a:srgbClr val="0000FF"/>
                </a:solidFill>
              </a:rPr>
              <a:t>fieldUsername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ngModel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[(</a:t>
            </a:r>
            <a:r>
              <a:rPr lang="en-US" altLang="zh-CN" b="1" dirty="0" err="1">
                <a:solidFill>
                  <a:srgbClr val="0000FF"/>
                </a:solidFill>
              </a:rPr>
              <a:t>ngModel</a:t>
            </a:r>
            <a:r>
              <a:rPr lang="en-US" altLang="zh-CN" b="1" dirty="0">
                <a:solidFill>
                  <a:srgbClr val="0000FF"/>
                </a:solidFill>
              </a:rPr>
              <a:t>)]=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660E7A"/>
                </a:solidFill>
              </a:rPr>
              <a:t>user</a:t>
            </a:r>
            <a:r>
              <a:rPr lang="en-US" altLang="zh-CN" b="1" dirty="0" err="1">
                <a:solidFill>
                  <a:srgbClr val="008000"/>
                </a:solidFill>
              </a:rPr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username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required </a:t>
            </a:r>
            <a:r>
              <a:rPr lang="en-US" altLang="zh-CN" b="1" dirty="0" err="1">
                <a:solidFill>
                  <a:srgbClr val="0000FF"/>
                </a:solidFill>
              </a:rPr>
              <a:t>minlength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"4"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 </a:t>
            </a:r>
            <a:r>
              <a:rPr lang="en-US" altLang="zh-CN" b="1" dirty="0">
                <a:solidFill>
                  <a:srgbClr val="0000FF"/>
                </a:solidFill>
              </a:rPr>
              <a:t>[field]=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i="1" dirty="0" err="1">
                <a:solidFill>
                  <a:srgbClr val="660E7A"/>
                </a:solidFill>
              </a:rPr>
              <a:t>fieldUsername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label </a:t>
            </a:r>
            <a:r>
              <a:rPr lang="en-US" altLang="zh-CN" b="1" dirty="0">
                <a:solidFill>
                  <a:srgbClr val="0000FF"/>
                </a:solidFill>
              </a:rPr>
              <a:t>for=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&gt;Email&lt;/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"form-control" </a:t>
            </a:r>
            <a:r>
              <a:rPr lang="en-US" altLang="zh-CN" b="1" dirty="0">
                <a:solidFill>
                  <a:srgbClr val="0000FF"/>
                </a:solidFill>
              </a:rPr>
              <a:t>id=</a:t>
            </a:r>
            <a:r>
              <a:rPr lang="en-US" altLang="zh-CN" b="1" dirty="0">
                <a:solidFill>
                  <a:srgbClr val="008000"/>
                </a:solidFill>
              </a:rPr>
              <a:t>"email" </a:t>
            </a:r>
            <a:r>
              <a:rPr lang="en-US" altLang="zh-CN" b="1" dirty="0">
                <a:solidFill>
                  <a:srgbClr val="0000FF"/>
                </a:solidFill>
              </a:rPr>
              <a:t>name=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</a:rPr>
              <a:t>#</a:t>
            </a:r>
            <a:r>
              <a:rPr lang="en-US" altLang="zh-CN" b="1" dirty="0" err="1">
                <a:solidFill>
                  <a:srgbClr val="0000FF"/>
                </a:solidFill>
              </a:rPr>
              <a:t>fieldEmail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ngModel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[(</a:t>
            </a:r>
            <a:r>
              <a:rPr lang="en-US" altLang="zh-CN" b="1" dirty="0" err="1">
                <a:solidFill>
                  <a:srgbClr val="0000FF"/>
                </a:solidFill>
              </a:rPr>
              <a:t>ngModel</a:t>
            </a:r>
            <a:r>
              <a:rPr lang="en-US" altLang="zh-CN" b="1" dirty="0">
                <a:solidFill>
                  <a:srgbClr val="0000FF"/>
                </a:solidFill>
              </a:rPr>
              <a:t>)]=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660E7A"/>
                </a:solidFill>
              </a:rPr>
              <a:t>user</a:t>
            </a:r>
            <a:r>
              <a:rPr lang="en-US" altLang="zh-CN" b="1" dirty="0" err="1">
                <a:solidFill>
                  <a:srgbClr val="008000"/>
                </a:solidFill>
              </a:rPr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email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required email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 </a:t>
            </a:r>
            <a:r>
              <a:rPr lang="en-US" altLang="zh-CN" b="1" dirty="0">
                <a:solidFill>
                  <a:srgbClr val="0000FF"/>
                </a:solidFill>
              </a:rPr>
              <a:t>[field]=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i="1" dirty="0" err="1">
                <a:solidFill>
                  <a:srgbClr val="660E7A"/>
                </a:solidFill>
              </a:rPr>
              <a:t>fieldEmail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button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"submit"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-primary"</a:t>
            </a:r>
            <a:r>
              <a:rPr lang="en-US" altLang="zh-CN" dirty="0"/>
              <a:t>&gt;Submit&lt;/</a:t>
            </a:r>
            <a:r>
              <a:rPr lang="en-US" altLang="zh-CN" b="1" dirty="0">
                <a:solidFill>
                  <a:srgbClr val="000080"/>
                </a:solidFill>
              </a:rPr>
              <a:t>button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button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"button"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-secondary" </a:t>
            </a:r>
            <a:r>
              <a:rPr lang="en-US" altLang="zh-CN" b="1" dirty="0">
                <a:solidFill>
                  <a:srgbClr val="0000FF"/>
                </a:solidFill>
              </a:rPr>
              <a:t>(click)=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7A7A43"/>
                </a:solidFill>
              </a:rPr>
              <a:t>reset</a:t>
            </a:r>
            <a:r>
              <a:rPr lang="en-US" altLang="zh-CN" b="1" dirty="0">
                <a:solidFill>
                  <a:srgbClr val="008000"/>
                </a:solidFill>
              </a:rPr>
              <a:t>(</a:t>
            </a:r>
            <a:r>
              <a:rPr lang="en-US" altLang="zh-CN" b="1" i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)"</a:t>
            </a:r>
            <a:r>
              <a:rPr lang="en-US" altLang="zh-CN" dirty="0"/>
              <a:t>&gt;Reset&lt;/</a:t>
            </a:r>
            <a:r>
              <a:rPr lang="en-US" altLang="zh-CN" b="1" dirty="0">
                <a:solidFill>
                  <a:srgbClr val="000080"/>
                </a:solidFill>
              </a:rPr>
              <a:t>button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80"/>
                </a:solidFill>
              </a:rPr>
              <a:t>form</a:t>
            </a:r>
            <a:r>
              <a:rPr lang="en-US" altLang="zh-CN" dirty="0"/>
              <a:t>&gt;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86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要点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91574"/>
              </p:ext>
            </p:extLst>
          </p:nvPr>
        </p:nvGraphicFramePr>
        <p:xfrm>
          <a:off x="1835696" y="917948"/>
          <a:ext cx="5457279" cy="39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2352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模板驱动表单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要点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状态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676441"/>
              </p:ext>
            </p:extLst>
          </p:nvPr>
        </p:nvGraphicFramePr>
        <p:xfrm>
          <a:off x="1851025" y="917948"/>
          <a:ext cx="5441950" cy="39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2911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响应式表单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5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写法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30525-4F60-5640-A294-CC90273B8A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67890" y="917947"/>
            <a:ext cx="86082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80"/>
                </a:solidFill>
              </a:rPr>
              <a:t>form 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</a:rPr>
              <a:t>formGroup</a:t>
            </a:r>
            <a:r>
              <a:rPr lang="en-US" altLang="zh-CN" b="1" dirty="0">
                <a:solidFill>
                  <a:srgbClr val="0000FF"/>
                </a:solidFill>
              </a:rPr>
              <a:t>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(submit)=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7A7A43"/>
                </a:solidFill>
              </a:rPr>
              <a:t>submit</a:t>
            </a:r>
            <a:r>
              <a:rPr lang="en-US" altLang="zh-CN" b="1" dirty="0">
                <a:solidFill>
                  <a:srgbClr val="008000"/>
                </a:solidFill>
              </a:rPr>
              <a:t>(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)"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label </a:t>
            </a:r>
            <a:r>
              <a:rPr lang="en-US" altLang="zh-CN" b="1" dirty="0">
                <a:solidFill>
                  <a:srgbClr val="0000FF"/>
                </a:solidFill>
              </a:rPr>
              <a:t>for=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&gt;Email&lt;/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"text"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"form-control" </a:t>
            </a:r>
            <a:r>
              <a:rPr lang="en-US" altLang="zh-CN" b="1" dirty="0">
                <a:solidFill>
                  <a:srgbClr val="0000FF"/>
                </a:solidFill>
              </a:rPr>
              <a:t>id=</a:t>
            </a:r>
            <a:r>
              <a:rPr lang="en-US" altLang="zh-CN" b="1" dirty="0">
                <a:solidFill>
                  <a:srgbClr val="008000"/>
                </a:solidFill>
              </a:rPr>
              <a:t>"email" </a:t>
            </a:r>
            <a:r>
              <a:rPr lang="en-US" altLang="zh-CN" b="1" dirty="0">
                <a:solidFill>
                  <a:srgbClr val="0000FF"/>
                </a:solidFill>
              </a:rPr>
              <a:t>name=</a:t>
            </a:r>
            <a:r>
              <a:rPr lang="en-US" altLang="zh-CN" b="1" dirty="0">
                <a:solidFill>
                  <a:srgbClr val="008000"/>
                </a:solidFill>
              </a:rPr>
              <a:t>"email" </a:t>
            </a:r>
            <a:r>
              <a:rPr lang="en-US" altLang="zh-CN" b="1" dirty="0" err="1">
                <a:solidFill>
                  <a:srgbClr val="0000FF"/>
                </a:solidFill>
              </a:rPr>
              <a:t>formControlName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 </a:t>
            </a:r>
            <a:r>
              <a:rPr lang="en-US" altLang="zh-CN" b="1" dirty="0" err="1">
                <a:solidFill>
                  <a:srgbClr val="0000FF"/>
                </a:solidFill>
              </a:rPr>
              <a:t>fieldName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&gt;Gender&lt;/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-radio-group </a:t>
            </a:r>
            <a:r>
              <a:rPr lang="en-US" altLang="zh-CN" b="1" dirty="0" err="1">
                <a:solidFill>
                  <a:srgbClr val="0000FF"/>
                </a:solidFill>
              </a:rPr>
              <a:t>formControlName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"gender" </a:t>
            </a:r>
            <a:r>
              <a:rPr lang="en-US" altLang="zh-CN" b="1" dirty="0">
                <a:solidFill>
                  <a:srgbClr val="0000FF"/>
                </a:solidFill>
              </a:rPr>
              <a:t>[options]=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660E7A"/>
                </a:solidFill>
              </a:rPr>
              <a:t>genders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-radio-group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 </a:t>
            </a:r>
            <a:r>
              <a:rPr lang="en-US" altLang="zh-CN" b="1" dirty="0" err="1">
                <a:solidFill>
                  <a:srgbClr val="0000FF"/>
                </a:solidFill>
              </a:rPr>
              <a:t>fieldName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"gender"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 smtClean="0"/>
              <a:t>&gt;</a:t>
            </a:r>
          </a:p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button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"submit"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-primary"</a:t>
            </a:r>
            <a:r>
              <a:rPr lang="en-US" altLang="zh-CN" dirty="0"/>
              <a:t>&gt;Submit&lt;/</a:t>
            </a:r>
            <a:r>
              <a:rPr lang="en-US" altLang="zh-CN" b="1" dirty="0">
                <a:solidFill>
                  <a:srgbClr val="000080"/>
                </a:solidFill>
              </a:rPr>
              <a:t>button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button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"button"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-secondary" </a:t>
            </a:r>
            <a:r>
              <a:rPr lang="en-US" altLang="zh-CN" b="1" dirty="0">
                <a:solidFill>
                  <a:srgbClr val="0000FF"/>
                </a:solidFill>
              </a:rPr>
              <a:t>(click)=</a:t>
            </a:r>
            <a:r>
              <a:rPr lang="en-US" altLang="zh-CN" b="1" dirty="0">
                <a:solidFill>
                  <a:srgbClr val="008000"/>
                </a:solidFill>
              </a:rPr>
              <a:t>"reset(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)"</a:t>
            </a:r>
            <a:r>
              <a:rPr lang="en-US" altLang="zh-CN" dirty="0"/>
              <a:t>&gt;Reset&lt;/</a:t>
            </a:r>
            <a:r>
              <a:rPr lang="en-US" altLang="zh-CN" b="1" dirty="0">
                <a:solidFill>
                  <a:srgbClr val="000080"/>
                </a:solidFill>
              </a:rPr>
              <a:t>button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80"/>
                </a:solidFill>
              </a:rPr>
              <a:t>form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3069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要点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798400"/>
              </p:ext>
            </p:extLst>
          </p:nvPr>
        </p:nvGraphicFramePr>
        <p:xfrm>
          <a:off x="1851025" y="1028819"/>
          <a:ext cx="5441950" cy="388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4980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抽象表单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要点（两种表单共同的核心）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25400"/>
              </p:ext>
            </p:extLst>
          </p:nvPr>
        </p:nvGraphicFramePr>
        <p:xfrm>
          <a:off x="1851025" y="989954"/>
          <a:ext cx="5441950" cy="3896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869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2670175" y="201613"/>
          <a:ext cx="6205538" cy="457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093"/>
            <a:ext cx="2569352" cy="25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它们分别用在什么场景？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78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场景选择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078336024"/>
              </p:ext>
            </p:extLst>
          </p:nvPr>
        </p:nvGraphicFramePr>
        <p:xfrm>
          <a:off x="284163" y="750888"/>
          <a:ext cx="418147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772036913"/>
              </p:ext>
            </p:extLst>
          </p:nvPr>
        </p:nvGraphicFramePr>
        <p:xfrm>
          <a:off x="4689475" y="750888"/>
          <a:ext cx="418147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825B1B9-69A8-8E40-B7B5-DF01D1B6026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7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响应式表单详解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00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经典写法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手动创建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8019" y="13299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dirty="0" err="1"/>
              <a:t>FormGroup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660E7A"/>
                </a:solidFill>
              </a:rPr>
              <a:t>email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dirty="0" err="1"/>
              <a:t>FormControl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8000"/>
                </a:solidFill>
              </a:rPr>
              <a:t>‘’</a:t>
            </a:r>
            <a:r>
              <a:rPr lang="en-US" altLang="zh-CN" dirty="0" smtClean="0"/>
              <a:t>, </a:t>
            </a:r>
            <a:r>
              <a:rPr lang="en-US" altLang="zh-CN" dirty="0"/>
              <a:t>[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email</a:t>
            </a:r>
            <a:r>
              <a:rPr lang="en-US" altLang="zh-CN" dirty="0"/>
              <a:t>]),</a:t>
            </a:r>
            <a:br>
              <a:rPr lang="en-US" altLang="zh-CN" dirty="0"/>
            </a:br>
            <a:r>
              <a:rPr lang="zh-CN" altLang="en-US" dirty="0" smtClean="0"/>
              <a:t> 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891" y="845939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代码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019" y="2287297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原理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54545427"/>
              </p:ext>
            </p:extLst>
          </p:nvPr>
        </p:nvGraphicFramePr>
        <p:xfrm>
          <a:off x="1341120" y="2593939"/>
          <a:ext cx="6096000" cy="221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0550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经典写法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FormBuilder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81651" y="1408882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.fb.</a:t>
            </a:r>
            <a:r>
              <a:rPr lang="en-US" altLang="zh-CN" dirty="0" err="1">
                <a:solidFill>
                  <a:srgbClr val="7A7A43"/>
                </a:solidFill>
              </a:rPr>
              <a:t>group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660E7A"/>
                </a:solidFill>
              </a:rPr>
              <a:t>email</a:t>
            </a:r>
            <a:r>
              <a:rPr lang="en-US" altLang="zh-CN" dirty="0"/>
              <a:t>: [</a:t>
            </a:r>
            <a:r>
              <a:rPr lang="en-US" altLang="zh-CN" b="1" dirty="0">
                <a:solidFill>
                  <a:srgbClr val="008000"/>
                </a:solidFill>
              </a:rPr>
              <a:t>''</a:t>
            </a:r>
            <a:r>
              <a:rPr lang="en-US" altLang="zh-CN" dirty="0"/>
              <a:t>, 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required</a:t>
            </a:r>
            <a:r>
              <a:rPr lang="en-US" altLang="zh-CN" dirty="0"/>
              <a:t>],</a:t>
            </a:r>
            <a:br>
              <a:rPr lang="en-US" altLang="zh-CN" dirty="0"/>
            </a:br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7891" y="845939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代码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019" y="2287297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原理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918825253"/>
              </p:ext>
            </p:extLst>
          </p:nvPr>
        </p:nvGraphicFramePr>
        <p:xfrm>
          <a:off x="1341120" y="2593939"/>
          <a:ext cx="6096000" cy="221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417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8257"/>
              </p:ext>
            </p:extLst>
          </p:nvPr>
        </p:nvGraphicFramePr>
        <p:xfrm>
          <a:off x="1851025" y="917947"/>
          <a:ext cx="5441950" cy="396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8119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缺点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013133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215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除了经典写法还能怎么写？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99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定义数据模型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547665" y="875192"/>
            <a:ext cx="5976664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@</a:t>
            </a:r>
            <a:r>
              <a:rPr lang="en-US" altLang="zh-CN" i="1" dirty="0"/>
              <a:t>Model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export class </a:t>
            </a:r>
            <a:r>
              <a:rPr lang="en-US" altLang="zh-CN" dirty="0" err="1"/>
              <a:t>RegisterModel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@</a:t>
            </a:r>
            <a:r>
              <a:rPr lang="en-US" altLang="zh-CN" i="1" dirty="0"/>
              <a:t>Property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660E7A"/>
                </a:solidFill>
              </a:rPr>
              <a:t>validators</a:t>
            </a:r>
            <a:r>
              <a:rPr lang="en-US" altLang="zh-CN" dirty="0"/>
              <a:t>: [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required</a:t>
            </a:r>
            <a:r>
              <a:rPr lang="en-US" altLang="zh-CN" dirty="0"/>
              <a:t>, 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minLength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)],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660E7A"/>
                </a:solidFill>
              </a:rPr>
              <a:t>asyncValidators</a:t>
            </a:r>
            <a:r>
              <a:rPr lang="en-US" altLang="zh-CN" dirty="0"/>
              <a:t>: [</a:t>
            </a:r>
            <a:r>
              <a:rPr lang="en-US" altLang="zh-CN" dirty="0" err="1"/>
              <a:t>RemoteUsernameValidator</a:t>
            </a:r>
            <a:r>
              <a:rPr lang="en-US" altLang="zh-CN" dirty="0"/>
              <a:t>],</a:t>
            </a:r>
            <a:br>
              <a:rPr lang="en-US" altLang="zh-CN" dirty="0"/>
            </a:br>
            <a:r>
              <a:rPr lang="en-US" altLang="zh-CN" dirty="0"/>
              <a:t>  })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660E7A"/>
                </a:solidFill>
              </a:rPr>
              <a:t>username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80"/>
                </a:solidFill>
              </a:rPr>
              <a:t>string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@</a:t>
            </a:r>
            <a:r>
              <a:rPr lang="en-US" altLang="zh-CN" i="1" dirty="0"/>
              <a:t>Property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660E7A"/>
                </a:solidFill>
              </a:rPr>
              <a:t>validators</a:t>
            </a:r>
            <a:r>
              <a:rPr lang="en-US" altLang="zh-CN" dirty="0"/>
              <a:t>: [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required</a:t>
            </a:r>
            <a:r>
              <a:rPr lang="en-US" altLang="zh-CN" dirty="0"/>
              <a:t>, 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email</a:t>
            </a:r>
            <a:r>
              <a:rPr lang="en-US" altLang="zh-CN" dirty="0"/>
              <a:t>],</a:t>
            </a:r>
            <a:br>
              <a:rPr lang="en-US" altLang="zh-CN" dirty="0"/>
            </a:br>
            <a:r>
              <a:rPr lang="en-US" altLang="zh-CN" dirty="0"/>
              <a:t>  })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660E7A"/>
                </a:solidFill>
              </a:rPr>
              <a:t>email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80"/>
                </a:solidFill>
              </a:rPr>
              <a:t>string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@</a:t>
            </a:r>
            <a:r>
              <a:rPr lang="en-US" altLang="zh-CN" i="1" dirty="0"/>
              <a:t>Property</a:t>
            </a:r>
            <a:r>
              <a:rPr lang="en-US" altLang="zh-CN" dirty="0"/>
              <a:t>({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660E7A"/>
                </a:solidFill>
              </a:rPr>
              <a:t>validators</a:t>
            </a:r>
            <a:r>
              <a:rPr lang="en-US" altLang="zh-CN" dirty="0"/>
              <a:t>: [</a:t>
            </a:r>
            <a:r>
              <a:rPr lang="en-US" altLang="zh-CN" dirty="0" err="1"/>
              <a:t>Validators.</a:t>
            </a:r>
            <a:r>
              <a:rPr lang="en-US" altLang="zh-CN" i="1" dirty="0" err="1"/>
              <a:t>required</a:t>
            </a:r>
            <a:r>
              <a:rPr lang="en-US" altLang="zh-CN" dirty="0"/>
              <a:t>],</a:t>
            </a:r>
            <a:br>
              <a:rPr lang="en-US" altLang="zh-CN" dirty="0"/>
            </a:br>
            <a:r>
              <a:rPr lang="en-US" altLang="zh-CN" dirty="0"/>
              <a:t>  })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660E7A"/>
                </a:solidFill>
              </a:rPr>
              <a:t>profile</a:t>
            </a:r>
            <a:r>
              <a:rPr lang="en-US" altLang="zh-CN" dirty="0"/>
              <a:t>: </a:t>
            </a:r>
            <a:r>
              <a:rPr lang="en-US" altLang="zh-CN" dirty="0" err="1"/>
              <a:t>ProfileModel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dirty="0" err="1"/>
              <a:t>ProfileModel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9871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自动生成表单模型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79755" y="1291338"/>
            <a:ext cx="640871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660E7A"/>
                </a:solidFill>
              </a:rPr>
              <a:t>form</a:t>
            </a:r>
            <a:r>
              <a:rPr lang="en-US" altLang="zh-CN" dirty="0"/>
              <a:t>: </a:t>
            </a:r>
            <a:r>
              <a:rPr lang="en-US" altLang="zh-CN" dirty="0" err="1"/>
              <a:t>FormGroup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7A7A43"/>
                </a:solidFill>
              </a:rPr>
              <a:t>ngOnInit</a:t>
            </a:r>
            <a:r>
              <a:rPr lang="en-US" altLang="zh-CN" dirty="0"/>
              <a:t>(): </a:t>
            </a:r>
            <a:r>
              <a:rPr lang="en-US" altLang="zh-CN" b="1" dirty="0">
                <a:solidFill>
                  <a:srgbClr val="000080"/>
                </a:solidFill>
              </a:rPr>
              <a:t>void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.maker.</a:t>
            </a:r>
            <a:r>
              <a:rPr lang="en-US" altLang="zh-CN" dirty="0" err="1">
                <a:solidFill>
                  <a:srgbClr val="7A7A43"/>
                </a:solidFill>
              </a:rPr>
              <a:t>createFromModel</a:t>
            </a:r>
            <a:r>
              <a:rPr lang="en-US" altLang="zh-CN" dirty="0"/>
              <a:t>(</a:t>
            </a:r>
            <a:r>
              <a:rPr lang="en-US" altLang="zh-CN" dirty="0" err="1"/>
              <a:t>RegisterModel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7891" y="845939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代码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890" y="2422417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原理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63304775"/>
              </p:ext>
            </p:extLst>
          </p:nvPr>
        </p:nvGraphicFramePr>
        <p:xfrm>
          <a:off x="1341120" y="2593939"/>
          <a:ext cx="6096000" cy="221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256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46809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95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绑定到界面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67890" y="917947"/>
            <a:ext cx="86082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80"/>
                </a:solidFill>
              </a:rPr>
              <a:t>form 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</a:rPr>
              <a:t>formGroup</a:t>
            </a:r>
            <a:r>
              <a:rPr lang="en-US" altLang="zh-CN" b="1" dirty="0">
                <a:solidFill>
                  <a:srgbClr val="0000FF"/>
                </a:solidFill>
              </a:rPr>
              <a:t>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(submit)=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7A7A43"/>
                </a:solidFill>
              </a:rPr>
              <a:t>submit</a:t>
            </a:r>
            <a:r>
              <a:rPr lang="en-US" altLang="zh-CN" b="1" dirty="0">
                <a:solidFill>
                  <a:srgbClr val="008000"/>
                </a:solidFill>
              </a:rPr>
              <a:t>(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)"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label </a:t>
            </a:r>
            <a:r>
              <a:rPr lang="en-US" altLang="zh-CN" b="1" dirty="0">
                <a:solidFill>
                  <a:srgbClr val="0000FF"/>
                </a:solidFill>
              </a:rPr>
              <a:t>for=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&gt;Email&lt;/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"text"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"form-control" </a:t>
            </a:r>
            <a:r>
              <a:rPr lang="en-US" altLang="zh-CN" b="1" dirty="0">
                <a:solidFill>
                  <a:srgbClr val="0000FF"/>
                </a:solidFill>
              </a:rPr>
              <a:t>id=</a:t>
            </a:r>
            <a:r>
              <a:rPr lang="en-US" altLang="zh-CN" b="1" dirty="0">
                <a:solidFill>
                  <a:srgbClr val="008000"/>
                </a:solidFill>
              </a:rPr>
              <a:t>"email" </a:t>
            </a:r>
            <a:r>
              <a:rPr lang="en-US" altLang="zh-CN" b="1" dirty="0">
                <a:solidFill>
                  <a:srgbClr val="0000FF"/>
                </a:solidFill>
              </a:rPr>
              <a:t>name=</a:t>
            </a:r>
            <a:r>
              <a:rPr lang="en-US" altLang="zh-CN" b="1" dirty="0">
                <a:solidFill>
                  <a:srgbClr val="008000"/>
                </a:solidFill>
              </a:rPr>
              <a:t>"email" </a:t>
            </a:r>
            <a:r>
              <a:rPr lang="en-US" altLang="zh-CN" b="1" dirty="0" err="1">
                <a:solidFill>
                  <a:srgbClr val="0000FF"/>
                </a:solidFill>
              </a:rPr>
              <a:t>formControlName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/&gt;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 </a:t>
            </a:r>
            <a:r>
              <a:rPr lang="en-US" altLang="zh-CN" b="1" dirty="0" err="1">
                <a:solidFill>
                  <a:srgbClr val="0000FF"/>
                </a:solidFill>
              </a:rPr>
              <a:t>fieldName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"email"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&gt;Gender&lt;/</a:t>
            </a:r>
            <a:r>
              <a:rPr lang="en-US" altLang="zh-CN" b="1" dirty="0">
                <a:solidFill>
                  <a:srgbClr val="000080"/>
                </a:solidFill>
              </a:rPr>
              <a:t>label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-radio-group </a:t>
            </a:r>
            <a:r>
              <a:rPr lang="en-US" altLang="zh-CN" b="1" dirty="0" err="1">
                <a:solidFill>
                  <a:srgbClr val="0000FF"/>
                </a:solidFill>
              </a:rPr>
              <a:t>formControlName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"gender" </a:t>
            </a:r>
            <a:r>
              <a:rPr lang="en-US" altLang="zh-CN" b="1" dirty="0">
                <a:solidFill>
                  <a:srgbClr val="0000FF"/>
                </a:solidFill>
              </a:rPr>
              <a:t>[options]=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660E7A"/>
                </a:solidFill>
              </a:rPr>
              <a:t>genders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-radio-group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 </a:t>
            </a:r>
            <a:r>
              <a:rPr lang="en-US" altLang="zh-CN" b="1" dirty="0" err="1">
                <a:solidFill>
                  <a:srgbClr val="0000FF"/>
                </a:solidFill>
              </a:rPr>
              <a:t>fieldName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"gender"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-field-error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 smtClean="0"/>
              <a:t>&gt;</a:t>
            </a:r>
          </a:p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&lt;</a:t>
            </a:r>
            <a:r>
              <a:rPr lang="en-US" altLang="zh-CN" b="1" dirty="0">
                <a:solidFill>
                  <a:srgbClr val="000080"/>
                </a:solidFill>
              </a:rPr>
              <a:t>div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"form-group"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button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"submit"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-primary"</a:t>
            </a:r>
            <a:r>
              <a:rPr lang="en-US" altLang="zh-CN" dirty="0"/>
              <a:t>&gt;Submit&lt;/</a:t>
            </a:r>
            <a:r>
              <a:rPr lang="en-US" altLang="zh-CN" b="1" dirty="0">
                <a:solidFill>
                  <a:srgbClr val="000080"/>
                </a:solidFill>
              </a:rPr>
              <a:t>button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b="1" dirty="0">
                <a:solidFill>
                  <a:srgbClr val="000080"/>
                </a:solidFill>
              </a:rPr>
              <a:t>button </a:t>
            </a:r>
            <a:r>
              <a:rPr lang="en-US" altLang="zh-CN" b="1" dirty="0">
                <a:solidFill>
                  <a:srgbClr val="0000FF"/>
                </a:solidFill>
              </a:rPr>
              <a:t>type=</a:t>
            </a:r>
            <a:r>
              <a:rPr lang="en-US" altLang="zh-CN" b="1" dirty="0">
                <a:solidFill>
                  <a:srgbClr val="008000"/>
                </a:solidFill>
              </a:rPr>
              <a:t>"button" </a:t>
            </a:r>
            <a:r>
              <a:rPr lang="en-US" altLang="zh-CN" b="1" dirty="0">
                <a:solidFill>
                  <a:srgbClr val="0000FF"/>
                </a:solidFill>
              </a:rPr>
              <a:t>class=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  <a:r>
              <a:rPr lang="en-US" altLang="zh-CN" b="1" dirty="0" err="1">
                <a:solidFill>
                  <a:srgbClr val="008000"/>
                </a:solidFill>
              </a:rPr>
              <a:t>btn</a:t>
            </a:r>
            <a:r>
              <a:rPr lang="en-US" altLang="zh-CN" b="1" dirty="0">
                <a:solidFill>
                  <a:srgbClr val="008000"/>
                </a:solidFill>
              </a:rPr>
              <a:t>-secondary" </a:t>
            </a:r>
            <a:r>
              <a:rPr lang="en-US" altLang="zh-CN" b="1" dirty="0">
                <a:solidFill>
                  <a:srgbClr val="0000FF"/>
                </a:solidFill>
              </a:rPr>
              <a:t>(click)=</a:t>
            </a:r>
            <a:r>
              <a:rPr lang="en-US" altLang="zh-CN" b="1" dirty="0">
                <a:solidFill>
                  <a:srgbClr val="008000"/>
                </a:solidFill>
              </a:rPr>
              <a:t>"reset(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)"</a:t>
            </a:r>
            <a:r>
              <a:rPr lang="en-US" altLang="zh-CN" dirty="0"/>
              <a:t>&gt;Reset&lt;/</a:t>
            </a:r>
            <a:r>
              <a:rPr lang="en-US" altLang="zh-CN" b="1" dirty="0">
                <a:solidFill>
                  <a:srgbClr val="000080"/>
                </a:solidFill>
              </a:rPr>
              <a:t>button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&lt;/</a:t>
            </a:r>
            <a:r>
              <a:rPr lang="en-US" altLang="zh-CN" b="1" dirty="0">
                <a:solidFill>
                  <a:srgbClr val="000080"/>
                </a:solidFill>
              </a:rPr>
              <a:t>div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b="1" dirty="0">
                <a:solidFill>
                  <a:srgbClr val="000080"/>
                </a:solidFill>
              </a:rPr>
              <a:t>form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525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模型驱动表单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自动生成界面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75178" y="1338563"/>
            <a:ext cx="640871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&lt;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-form-group </a:t>
            </a:r>
            <a:r>
              <a:rPr lang="en-US" altLang="zh-CN" b="1" dirty="0">
                <a:solidFill>
                  <a:srgbClr val="0000FF"/>
                </a:solidFill>
              </a:rPr>
              <a:t>*</a:t>
            </a:r>
            <a:r>
              <a:rPr lang="en-US" altLang="zh-CN" b="1" dirty="0" err="1">
                <a:solidFill>
                  <a:srgbClr val="0000FF"/>
                </a:solidFill>
              </a:rPr>
              <a:t>ngIf</a:t>
            </a:r>
            <a:r>
              <a:rPr lang="en-US" altLang="zh-CN" b="1" dirty="0">
                <a:solidFill>
                  <a:srgbClr val="0000FF"/>
                </a:solidFill>
              </a:rPr>
              <a:t>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b="1" dirty="0">
                <a:solidFill>
                  <a:srgbClr val="0000FF"/>
                </a:solidFill>
              </a:rPr>
              <a:t>[group]=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>
                <a:solidFill>
                  <a:srgbClr val="660E7A"/>
                </a:solidFill>
              </a:rPr>
              <a:t>form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&gt;&lt;/</a:t>
            </a:r>
            <a:r>
              <a:rPr lang="en-US" altLang="zh-CN" b="1" dirty="0" err="1">
                <a:solidFill>
                  <a:srgbClr val="000080"/>
                </a:solidFill>
              </a:rPr>
              <a:t>ui</a:t>
            </a:r>
            <a:r>
              <a:rPr lang="en-US" altLang="zh-CN" b="1" dirty="0">
                <a:solidFill>
                  <a:srgbClr val="000080"/>
                </a:solidFill>
              </a:rPr>
              <a:t>-form-group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7891" y="845939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代码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419" y="1731159"/>
            <a:ext cx="365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原理</a:t>
            </a:r>
            <a:endParaRPr kumimoji="1" lang="zh-CN" altLang="en-US" sz="2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962018735"/>
              </p:ext>
            </p:extLst>
          </p:nvPr>
        </p:nvGraphicFramePr>
        <p:xfrm>
          <a:off x="1331640" y="2131269"/>
          <a:ext cx="6096000" cy="221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3667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i="1" dirty="0" smtClean="0">
                <a:solidFill>
                  <a:srgbClr val="FF0000"/>
                </a:solidFill>
              </a:rPr>
              <a:t>FBI</a:t>
            </a:r>
            <a:r>
              <a:rPr kumimoji="1" lang="zh-CN" altLang="en-US" i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Warning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57181"/>
              </p:ext>
            </p:extLst>
          </p:nvPr>
        </p:nvGraphicFramePr>
        <p:xfrm>
          <a:off x="268288" y="750888"/>
          <a:ext cx="860742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86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模型驱动表单设计原理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5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一句话原理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7891" y="1278731"/>
            <a:ext cx="8608219" cy="3200401"/>
          </a:xfrm>
        </p:spPr>
        <p:txBody>
          <a:bodyPr anchor="ctr"/>
          <a:lstStyle/>
          <a:p>
            <a:pPr algn="ctr"/>
            <a:r>
              <a:rPr kumimoji="1" lang="zh-CN" altLang="en-US" smtClean="0"/>
              <a:t>定义</a:t>
            </a:r>
            <a:r>
              <a:rPr kumimoji="1" lang="zh-CN" altLang="en-US" dirty="0" smtClean="0"/>
              <a:t>数据模型而不是直接定义表单模型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03134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620751"/>
              </p:ext>
            </p:extLst>
          </p:nvPr>
        </p:nvGraphicFramePr>
        <p:xfrm>
          <a:off x="1851025" y="917947"/>
          <a:ext cx="5441950" cy="412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79971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45379"/>
              </p:ext>
            </p:extLst>
          </p:nvPr>
        </p:nvGraphicFramePr>
        <p:xfrm>
          <a:off x="1851025" y="1061962"/>
          <a:ext cx="5441950" cy="382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53523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这只是开始！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483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邪恶的表单！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7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表单是大多数商业应用的核心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08421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936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关注点分析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07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表单有哪些关注点？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434401"/>
              </p:ext>
            </p:extLst>
          </p:nvPr>
        </p:nvGraphicFramePr>
        <p:xfrm>
          <a:off x="1851025" y="1277938"/>
          <a:ext cx="5441950" cy="3201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3968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操作展示 </a:t>
            </a:r>
            <a:r>
              <a:rPr kumimoji="1" lang="en-US" altLang="zh-CN" dirty="0" err="1" smtClean="0"/>
              <a:t>ui-model.com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EEBAB3-AB80-014D-A40E-37ED291617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34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猜猜，它有多少行？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D20C3E-E714-F44B-8207-C8A192B7A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87" y="830213"/>
            <a:ext cx="3951625" cy="40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000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w-gray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D1A309B2-7D3C-8541-B24A-DB852E056D5A}"/>
    </a:ext>
  </a:extLst>
</a:theme>
</file>

<file path=ppt/theme/theme2.xml><?xml version="1.0" encoding="utf-8"?>
<a:theme xmlns:a="http://schemas.openxmlformats.org/drawingml/2006/main" name="tw-brown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BEDCF59E-06E6-0E47-8B5F-B89476F5E919}"/>
    </a:ext>
  </a:extLst>
</a:theme>
</file>

<file path=ppt/theme/theme3.xml><?xml version="1.0" encoding="utf-8"?>
<a:theme xmlns:a="http://schemas.openxmlformats.org/drawingml/2006/main" name="tw-green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49ADE259-9A95-4340-A81B-BAAE2132476C}"/>
    </a:ext>
  </a:extLst>
</a:theme>
</file>

<file path=ppt/theme/theme4.xml><?xml version="1.0" encoding="utf-8"?>
<a:theme xmlns:a="http://schemas.openxmlformats.org/drawingml/2006/main" name="tw-blu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DCF726A7-9E90-8843-8CE0-22400E4CD809}"/>
    </a:ext>
  </a:extLst>
</a:theme>
</file>

<file path=ppt/theme/theme5.xml><?xml version="1.0" encoding="utf-8"?>
<a:theme xmlns:a="http://schemas.openxmlformats.org/drawingml/2006/main" name="tw-orang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7A1EDF22-2E2B-CE45-B8D4-82E4DF13D8CE}"/>
    </a:ext>
  </a:extLst>
</a:theme>
</file>

<file path=ppt/theme/theme6.xml><?xml version="1.0" encoding="utf-8"?>
<a:theme xmlns:a="http://schemas.openxmlformats.org/drawingml/2006/main" name="tw-pin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9D456350-99CE-F944-AF3E-DEA28CDB01B6}"/>
    </a:ext>
  </a:extLst>
</a:theme>
</file>

<file path=ppt/theme/theme7.xml><?xml version="1.0" encoding="utf-8"?>
<a:theme xmlns:a="http://schemas.openxmlformats.org/drawingml/2006/main" name="tw-magenta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oughtWorks" id="{FCC72987-72CA-2241-B735-17F9E71C8E56}" vid="{8FF4AB3E-DFA3-5B45-A984-A0CB5181DD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0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5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6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7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8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9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ThoughtWorks</Template>
  <TotalTime>4561</TotalTime>
  <Pages>0</Pages>
  <Words>927</Words>
  <Characters>0</Characters>
  <Application>Microsoft Macintosh PowerPoint</Application>
  <PresentationFormat>自定义</PresentationFormat>
  <Lines>0</Lines>
  <Paragraphs>240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Calibri</vt:lpstr>
      <vt:lpstr>Hiragino Sans GB W3</vt:lpstr>
      <vt:lpstr>Hiragino Sans GB W6</vt:lpstr>
      <vt:lpstr>Lucida Grande</vt:lpstr>
      <vt:lpstr>ＭＳ Ｐゴシック</vt:lpstr>
      <vt:lpstr>Open Sans Extrabold</vt:lpstr>
      <vt:lpstr>Open Sans Extrabold Italic</vt:lpstr>
      <vt:lpstr>Open Sans Italic</vt:lpstr>
      <vt:lpstr>Open Sans Light</vt:lpstr>
      <vt:lpstr>OpenSans-Extrabold</vt:lpstr>
      <vt:lpstr>Wingdings</vt:lpstr>
      <vt:lpstr>ヒラギノ角ゴ ProN W3</vt:lpstr>
      <vt:lpstr>ヒラギノ角ゴ ProN W6</vt:lpstr>
      <vt:lpstr>冬青黑体简体中文 W3</vt:lpstr>
      <vt:lpstr>冬青黑体简体中文 W6</vt:lpstr>
      <vt:lpstr>tw-gray</vt:lpstr>
      <vt:lpstr>tw-brown</vt:lpstr>
      <vt:lpstr>tw-green</vt:lpstr>
      <vt:lpstr>tw-blue</vt:lpstr>
      <vt:lpstr>tw-orange</vt:lpstr>
      <vt:lpstr>tw-pink</vt:lpstr>
      <vt:lpstr>tw-magenta</vt:lpstr>
      <vt:lpstr>Angular 表单进阶</vt:lpstr>
      <vt:lpstr>关于我</vt:lpstr>
      <vt:lpstr>课程安排</vt:lpstr>
      <vt:lpstr>邪恶的表单！</vt:lpstr>
      <vt:lpstr>表单是大多数商业应用的核心</vt:lpstr>
      <vt:lpstr>关注点分析</vt:lpstr>
      <vt:lpstr>表单有哪些关注点？</vt:lpstr>
      <vt:lpstr>操作展示 ui-model.com</vt:lpstr>
      <vt:lpstr>猜猜，它有多少行？</vt:lpstr>
      <vt:lpstr>快速入门</vt:lpstr>
      <vt:lpstr>表单技术的分类</vt:lpstr>
      <vt:lpstr>模板驱动表单</vt:lpstr>
      <vt:lpstr>模板驱动表单 – 写法</vt:lpstr>
      <vt:lpstr>模板驱动表单 – 要点 – 语法</vt:lpstr>
      <vt:lpstr>模板驱动表单 – 要点 - 状态</vt:lpstr>
      <vt:lpstr>响应式表单</vt:lpstr>
      <vt:lpstr>响应式表单 – 写法</vt:lpstr>
      <vt:lpstr>响应式表单 – 要点 – 语法</vt:lpstr>
      <vt:lpstr>抽象表单 - 要点（两种表单共同的核心）</vt:lpstr>
      <vt:lpstr>它们分别用在什么场景？</vt:lpstr>
      <vt:lpstr>场景选择</vt:lpstr>
      <vt:lpstr>响应式表单详解</vt:lpstr>
      <vt:lpstr>经典写法 – 手动创建</vt:lpstr>
      <vt:lpstr>经典写法 - FormBuilder</vt:lpstr>
      <vt:lpstr>优点</vt:lpstr>
      <vt:lpstr>缺点</vt:lpstr>
      <vt:lpstr>除了经典写法还能怎么写？</vt:lpstr>
      <vt:lpstr>模型驱动表单 – 定义数据模型</vt:lpstr>
      <vt:lpstr>模型驱动表单 – 自动生成表单模型</vt:lpstr>
      <vt:lpstr>模型驱动表单 – 绑定到界面</vt:lpstr>
      <vt:lpstr>模型驱动表单 – 自动生成界面</vt:lpstr>
      <vt:lpstr>FBI Warning</vt:lpstr>
      <vt:lpstr>模型驱动表单设计原理</vt:lpstr>
      <vt:lpstr>一句话原理</vt:lpstr>
      <vt:lpstr>代码结构</vt:lpstr>
      <vt:lpstr>参考资料</vt:lpstr>
      <vt:lpstr>Q &amp; A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表单进阶</dc:title>
  <dc:subject/>
  <dc:creator>zc wang</dc:creator>
  <cp:keywords/>
  <dc:description/>
  <cp:lastModifiedBy>zc wang</cp:lastModifiedBy>
  <cp:revision>73</cp:revision>
  <cp:lastPrinted>2017-03-20T08:48:24Z</cp:lastPrinted>
  <dcterms:created xsi:type="dcterms:W3CDTF">2017-06-07T00:37:30Z</dcterms:created>
  <dcterms:modified xsi:type="dcterms:W3CDTF">2017-06-10T04:38:46Z</dcterms:modified>
  <cp:category/>
</cp:coreProperties>
</file>