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64" r:id="rId7"/>
    <p:sldId id="259" r:id="rId8"/>
    <p:sldId id="265" r:id="rId9"/>
    <p:sldId id="261" r:id="rId10"/>
    <p:sldId id="276" r:id="rId11"/>
    <p:sldId id="278" r:id="rId12"/>
    <p:sldId id="266" r:id="rId13"/>
    <p:sldId id="263" r:id="rId14"/>
    <p:sldId id="267" r:id="rId15"/>
    <p:sldId id="277" r:id="rId16"/>
    <p:sldId id="268" r:id="rId17"/>
    <p:sldId id="270" r:id="rId18"/>
    <p:sldId id="269" r:id="rId19"/>
    <p:sldId id="271" r:id="rId20"/>
    <p:sldId id="275" r:id="rId21"/>
    <p:sldId id="279" r:id="rId22"/>
    <p:sldId id="280" r:id="rId23"/>
    <p:sldId id="281" r:id="rId24"/>
    <p:sldId id="274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B32FF943-F6E8-4E49-8E05-EA923E04A945}">
          <p14:sldIdLst>
            <p14:sldId id="256"/>
            <p14:sldId id="257"/>
            <p14:sldId id="260"/>
            <p14:sldId id="262"/>
            <p14:sldId id="258"/>
            <p14:sldId id="264"/>
            <p14:sldId id="259"/>
            <p14:sldId id="265"/>
            <p14:sldId id="261"/>
            <p14:sldId id="276"/>
            <p14:sldId id="278"/>
            <p14:sldId id="266"/>
            <p14:sldId id="263"/>
            <p14:sldId id="267"/>
            <p14:sldId id="277"/>
            <p14:sldId id="268"/>
            <p14:sldId id="270"/>
            <p14:sldId id="269"/>
            <p14:sldId id="271"/>
            <p14:sldId id="275"/>
            <p14:sldId id="279"/>
            <p14:sldId id="280"/>
            <p14:sldId id="281"/>
            <p14:sldId id="274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CBDDFA-5B73-481C-AA3D-2784ADA68B36}" v="2120" dt="2017-06-10T02:13:57.2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53" d="100"/>
          <a:sy n="53" d="100"/>
        </p:scale>
        <p:origin x="856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子实" userId="353d2ba4966f79f4" providerId="LiveId" clId="{F6CBDDFA-5B73-481C-AA3D-2784ADA68B36}"/>
    <pc:docChg chg="undo custSel addSld modSld">
      <pc:chgData name="王子实" userId="353d2ba4966f79f4" providerId="LiveId" clId="{F6CBDDFA-5B73-481C-AA3D-2784ADA68B36}" dt="2017-06-10T02:13:57.278" v="1801" actId="1076"/>
      <pc:docMkLst>
        <pc:docMk/>
      </pc:docMkLst>
      <pc:sldChg chg="addSp delSp modSp">
        <pc:chgData name="王子实" userId="353d2ba4966f79f4" providerId="LiveId" clId="{F6CBDDFA-5B73-481C-AA3D-2784ADA68B36}" dt="2017-06-09T23:01:10.446" v="1000" actId="20577"/>
        <pc:sldMkLst>
          <pc:docMk/>
          <pc:sldMk cId="1944711272" sldId="257"/>
        </pc:sldMkLst>
        <pc:spChg chg="mod">
          <ac:chgData name="王子实" userId="353d2ba4966f79f4" providerId="LiveId" clId="{F6CBDDFA-5B73-481C-AA3D-2784ADA68B36}" dt="2017-06-09T23:01:10.446" v="1000" actId="20577"/>
          <ac:spMkLst>
            <pc:docMk/>
            <pc:sldMk cId="1944711272" sldId="257"/>
            <ac:spMk id="3" creationId="{C86DBB05-36C2-4B93-A554-6E235F4FCE7E}"/>
          </ac:spMkLst>
        </pc:spChg>
        <pc:picChg chg="add del mod">
          <ac:chgData name="王子实" userId="353d2ba4966f79f4" providerId="LiveId" clId="{F6CBDDFA-5B73-481C-AA3D-2784ADA68B36}" dt="2017-06-09T23:00:29.179" v="966" actId="478"/>
          <ac:picMkLst>
            <pc:docMk/>
            <pc:sldMk cId="1944711272" sldId="257"/>
            <ac:picMk id="5" creationId="{942F7C7E-8E05-47E6-A414-9420F2C936C9}"/>
          </ac:picMkLst>
        </pc:picChg>
      </pc:sldChg>
      <pc:sldChg chg="modSp">
        <pc:chgData name="王子实" userId="353d2ba4966f79f4" providerId="LiveId" clId="{F6CBDDFA-5B73-481C-AA3D-2784ADA68B36}" dt="2017-06-10T02:02:13.862" v="1668" actId="1076"/>
        <pc:sldMkLst>
          <pc:docMk/>
          <pc:sldMk cId="3847749132" sldId="261"/>
        </pc:sldMkLst>
        <pc:spChg chg="mod">
          <ac:chgData name="王子实" userId="353d2ba4966f79f4" providerId="LiveId" clId="{F6CBDDFA-5B73-481C-AA3D-2784ADA68B36}" dt="2017-06-09T22:56:44.409" v="949" actId="0"/>
          <ac:spMkLst>
            <pc:docMk/>
            <pc:sldMk cId="3847749132" sldId="261"/>
            <ac:spMk id="2" creationId="{41DCED95-1CAE-4931-9F81-1B9883ED4829}"/>
          </ac:spMkLst>
        </pc:spChg>
        <pc:picChg chg="mod">
          <ac:chgData name="王子实" userId="353d2ba4966f79f4" providerId="LiveId" clId="{F6CBDDFA-5B73-481C-AA3D-2784ADA68B36}" dt="2017-06-10T02:02:13.862" v="1668" actId="1076"/>
          <ac:picMkLst>
            <pc:docMk/>
            <pc:sldMk cId="3847749132" sldId="261"/>
            <ac:picMk id="6" creationId="{AEEC1B4F-FF06-4C4A-90B0-485EF8E50AEB}"/>
          </ac:picMkLst>
        </pc:picChg>
      </pc:sldChg>
      <pc:sldChg chg="modSp">
        <pc:chgData name="王子实" userId="353d2ba4966f79f4" providerId="LiveId" clId="{F6CBDDFA-5B73-481C-AA3D-2784ADA68B36}" dt="2017-06-09T22:01:55.768" v="62" actId="20577"/>
        <pc:sldMkLst>
          <pc:docMk/>
          <pc:sldMk cId="1912378620" sldId="263"/>
        </pc:sldMkLst>
        <pc:spChg chg="mod">
          <ac:chgData name="王子实" userId="353d2ba4966f79f4" providerId="LiveId" clId="{F6CBDDFA-5B73-481C-AA3D-2784ADA68B36}" dt="2017-06-09T22:01:55.768" v="62" actId="20577"/>
          <ac:spMkLst>
            <pc:docMk/>
            <pc:sldMk cId="1912378620" sldId="263"/>
            <ac:spMk id="4" creationId="{97C38FB6-60AF-4898-9E19-7255E8CB473F}"/>
          </ac:spMkLst>
        </pc:spChg>
      </pc:sldChg>
      <pc:sldChg chg="modSp">
        <pc:chgData name="王子实" userId="353d2ba4966f79f4" providerId="LiveId" clId="{F6CBDDFA-5B73-481C-AA3D-2784ADA68B36}" dt="2017-06-09T22:56:49.832" v="951" actId="20577"/>
        <pc:sldMkLst>
          <pc:docMk/>
          <pc:sldMk cId="3705527723" sldId="266"/>
        </pc:sldMkLst>
        <pc:spChg chg="mod">
          <ac:chgData name="王子实" userId="353d2ba4966f79f4" providerId="LiveId" clId="{F6CBDDFA-5B73-481C-AA3D-2784ADA68B36}" dt="2017-06-09T22:56:49.832" v="951" actId="20577"/>
          <ac:spMkLst>
            <pc:docMk/>
            <pc:sldMk cId="3705527723" sldId="266"/>
            <ac:spMk id="2" creationId="{41DCED95-1CAE-4931-9F81-1B9883ED4829}"/>
          </ac:spMkLst>
        </pc:spChg>
      </pc:sldChg>
      <pc:sldChg chg="modSp">
        <pc:chgData name="王子实" userId="353d2ba4966f79f4" providerId="LiveId" clId="{F6CBDDFA-5B73-481C-AA3D-2784ADA68B36}" dt="2017-06-09T22:02:01.078" v="67" actId="20577"/>
        <pc:sldMkLst>
          <pc:docMk/>
          <pc:sldMk cId="857470304" sldId="267"/>
        </pc:sldMkLst>
        <pc:spChg chg="mod">
          <ac:chgData name="王子实" userId="353d2ba4966f79f4" providerId="LiveId" clId="{F6CBDDFA-5B73-481C-AA3D-2784ADA68B36}" dt="2017-06-09T21:59:11.727" v="18" actId="0"/>
          <ac:spMkLst>
            <pc:docMk/>
            <pc:sldMk cId="857470304" sldId="267"/>
            <ac:spMk id="2" creationId="{41DCED95-1CAE-4931-9F81-1B9883ED4829}"/>
          </ac:spMkLst>
        </pc:spChg>
        <pc:spChg chg="mod">
          <ac:chgData name="王子实" userId="353d2ba4966f79f4" providerId="LiveId" clId="{F6CBDDFA-5B73-481C-AA3D-2784ADA68B36}" dt="2017-06-09T22:02:01.078" v="67" actId="20577"/>
          <ac:spMkLst>
            <pc:docMk/>
            <pc:sldMk cId="857470304" sldId="267"/>
            <ac:spMk id="18" creationId="{C8DAC7A3-98D5-4738-B6DC-15D2DDD6F3B3}"/>
          </ac:spMkLst>
        </pc:spChg>
      </pc:sldChg>
      <pc:sldChg chg="modSp">
        <pc:chgData name="王子实" userId="353d2ba4966f79f4" providerId="LiveId" clId="{F6CBDDFA-5B73-481C-AA3D-2784ADA68B36}" dt="2017-06-09T22:57:09.191" v="953" actId="20577"/>
        <pc:sldMkLst>
          <pc:docMk/>
          <pc:sldMk cId="2111737805" sldId="268"/>
        </pc:sldMkLst>
        <pc:spChg chg="mod">
          <ac:chgData name="王子实" userId="353d2ba4966f79f4" providerId="LiveId" clId="{F6CBDDFA-5B73-481C-AA3D-2784ADA68B36}" dt="2017-06-09T22:57:09.191" v="953" actId="20577"/>
          <ac:spMkLst>
            <pc:docMk/>
            <pc:sldMk cId="2111737805" sldId="268"/>
            <ac:spMk id="2" creationId="{41DCED95-1CAE-4931-9F81-1B9883ED4829}"/>
          </ac:spMkLst>
        </pc:spChg>
      </pc:sldChg>
      <pc:sldChg chg="modSp">
        <pc:chgData name="王子实" userId="353d2ba4966f79f4" providerId="LiveId" clId="{F6CBDDFA-5B73-481C-AA3D-2784ADA68B36}" dt="2017-06-09T22:57:21.051" v="957" actId="20577"/>
        <pc:sldMkLst>
          <pc:docMk/>
          <pc:sldMk cId="3194109150" sldId="269"/>
        </pc:sldMkLst>
        <pc:spChg chg="mod">
          <ac:chgData name="王子实" userId="353d2ba4966f79f4" providerId="LiveId" clId="{F6CBDDFA-5B73-481C-AA3D-2784ADA68B36}" dt="2017-06-09T21:45:24.833" v="13" actId="0"/>
          <ac:spMkLst>
            <pc:docMk/>
            <pc:sldMk cId="3194109150" sldId="269"/>
            <ac:spMk id="7" creationId="{497AB09F-E05F-46B0-8E83-F4ADA4D8C920}"/>
          </ac:spMkLst>
        </pc:spChg>
        <pc:spChg chg="mod">
          <ac:chgData name="王子实" userId="353d2ba4966f79f4" providerId="LiveId" clId="{F6CBDDFA-5B73-481C-AA3D-2784ADA68B36}" dt="2017-06-09T22:57:21.051" v="957" actId="20577"/>
          <ac:spMkLst>
            <pc:docMk/>
            <pc:sldMk cId="3194109150" sldId="269"/>
            <ac:spMk id="2" creationId="{41DCED95-1CAE-4931-9F81-1B9883ED4829}"/>
          </ac:spMkLst>
        </pc:spChg>
      </pc:sldChg>
      <pc:sldChg chg="modSp">
        <pc:chgData name="王子实" userId="353d2ba4966f79f4" providerId="LiveId" clId="{F6CBDDFA-5B73-481C-AA3D-2784ADA68B36}" dt="2017-06-09T22:57:14.435" v="955" actId="20577"/>
        <pc:sldMkLst>
          <pc:docMk/>
          <pc:sldMk cId="4010570817" sldId="270"/>
        </pc:sldMkLst>
        <pc:spChg chg="mod">
          <ac:chgData name="王子实" userId="353d2ba4966f79f4" providerId="LiveId" clId="{F6CBDDFA-5B73-481C-AA3D-2784ADA68B36}" dt="2017-06-09T22:57:14.435" v="955" actId="20577"/>
          <ac:spMkLst>
            <pc:docMk/>
            <pc:sldMk cId="4010570817" sldId="270"/>
            <ac:spMk id="2" creationId="{41DCED95-1CAE-4931-9F81-1B9883ED4829}"/>
          </ac:spMkLst>
        </pc:spChg>
      </pc:sldChg>
      <pc:sldChg chg="modSp">
        <pc:chgData name="王子实" userId="353d2ba4966f79f4" providerId="LiveId" clId="{F6CBDDFA-5B73-481C-AA3D-2784ADA68B36}" dt="2017-06-09T22:57:27.379" v="959" actId="20577"/>
        <pc:sldMkLst>
          <pc:docMk/>
          <pc:sldMk cId="621177495" sldId="271"/>
        </pc:sldMkLst>
        <pc:spChg chg="mod">
          <ac:chgData name="王子实" userId="353d2ba4966f79f4" providerId="LiveId" clId="{F6CBDDFA-5B73-481C-AA3D-2784ADA68B36}" dt="2017-06-09T22:57:27.379" v="959" actId="20577"/>
          <ac:spMkLst>
            <pc:docMk/>
            <pc:sldMk cId="621177495" sldId="271"/>
            <ac:spMk id="2" creationId="{41DCED95-1CAE-4931-9F81-1B9883ED4829}"/>
          </ac:spMkLst>
        </pc:spChg>
      </pc:sldChg>
      <pc:sldChg chg="modSp">
        <pc:chgData name="王子实" userId="353d2ba4966f79f4" providerId="LiveId" clId="{F6CBDDFA-5B73-481C-AA3D-2784ADA68B36}" dt="2017-06-09T22:57:42.103" v="963" actId="20577"/>
        <pc:sldMkLst>
          <pc:docMk/>
          <pc:sldMk cId="486861934" sldId="274"/>
        </pc:sldMkLst>
        <pc:spChg chg="mod">
          <ac:chgData name="王子实" userId="353d2ba4966f79f4" providerId="LiveId" clId="{F6CBDDFA-5B73-481C-AA3D-2784ADA68B36}" dt="2017-06-09T22:57:42.103" v="963" actId="20577"/>
          <ac:spMkLst>
            <pc:docMk/>
            <pc:sldMk cId="486861934" sldId="274"/>
            <ac:spMk id="2" creationId="{41DCED95-1CAE-4931-9F81-1B9883ED4829}"/>
          </ac:spMkLst>
        </pc:spChg>
      </pc:sldChg>
      <pc:sldChg chg="addSp delSp modSp addAnim delAnim modAnim">
        <pc:chgData name="王子实" userId="353d2ba4966f79f4" providerId="LiveId" clId="{F6CBDDFA-5B73-481C-AA3D-2784ADA68B36}" dt="2017-06-10T01:24:42.642" v="1097" actId="478"/>
        <pc:sldMkLst>
          <pc:docMk/>
          <pc:sldMk cId="1726448008" sldId="275"/>
        </pc:sldMkLst>
        <pc:spChg chg="del">
          <ac:chgData name="王子实" userId="353d2ba4966f79f4" providerId="LiveId" clId="{F6CBDDFA-5B73-481C-AA3D-2784ADA68B36}" dt="2017-06-10T01:20:46.661" v="1080" actId="478"/>
          <ac:spMkLst>
            <pc:docMk/>
            <pc:sldMk cId="1726448008" sldId="275"/>
            <ac:spMk id="8" creationId="{EF4F7991-7312-4542-BDE4-E6FE0EAF202A}"/>
          </ac:spMkLst>
        </pc:spChg>
        <pc:spChg chg="add mod">
          <ac:chgData name="王子实" userId="353d2ba4966f79f4" providerId="LiveId" clId="{F6CBDDFA-5B73-481C-AA3D-2784ADA68B36}" dt="2017-06-10T01:24:12.864" v="1095" actId="20577"/>
          <ac:spMkLst>
            <pc:docMk/>
            <pc:sldMk cId="1726448008" sldId="275"/>
            <ac:spMk id="3" creationId="{2AF57330-8F0F-44E4-9B64-8B66B52D6B68}"/>
          </ac:spMkLst>
        </pc:spChg>
        <pc:spChg chg="mod">
          <ac:chgData name="王子实" userId="353d2ba4966f79f4" providerId="LiveId" clId="{F6CBDDFA-5B73-481C-AA3D-2784ADA68B36}" dt="2017-06-09T22:57:33.068" v="961" actId="20577"/>
          <ac:spMkLst>
            <pc:docMk/>
            <pc:sldMk cId="1726448008" sldId="275"/>
            <ac:spMk id="2" creationId="{41DCED95-1CAE-4931-9F81-1B9883ED4829}"/>
          </ac:spMkLst>
        </pc:spChg>
        <pc:spChg chg="del">
          <ac:chgData name="王子实" userId="353d2ba4966f79f4" providerId="LiveId" clId="{F6CBDDFA-5B73-481C-AA3D-2784ADA68B36}" dt="2017-06-10T01:20:44.728" v="1079" actId="478"/>
          <ac:spMkLst>
            <pc:docMk/>
            <pc:sldMk cId="1726448008" sldId="275"/>
            <ac:spMk id="6" creationId="{6692071F-9726-4A9D-BB0E-93A1A7EC17CB}"/>
          </ac:spMkLst>
        </pc:spChg>
        <pc:picChg chg="add del mod">
          <ac:chgData name="王子实" userId="353d2ba4966f79f4" providerId="LiveId" clId="{F6CBDDFA-5B73-481C-AA3D-2784ADA68B36}" dt="2017-06-10T01:24:42.642" v="1097" actId="478"/>
          <ac:picMkLst>
            <pc:docMk/>
            <pc:sldMk cId="1726448008" sldId="275"/>
            <ac:picMk id="5" creationId="{9B781FAA-8FD9-4C00-8553-C972C0A44900}"/>
          </ac:picMkLst>
        </pc:picChg>
      </pc:sldChg>
      <pc:sldChg chg="addSp delSp modSp delAnim modAnim">
        <pc:chgData name="王子实" userId="353d2ba4966f79f4" providerId="LiveId" clId="{F6CBDDFA-5B73-481C-AA3D-2784ADA68B36}" dt="2017-06-09T23:05:34.605" v="1071" actId="478"/>
        <pc:sldMkLst>
          <pc:docMk/>
          <pc:sldMk cId="3453124889" sldId="276"/>
        </pc:sldMkLst>
        <pc:spChg chg="add del mod">
          <ac:chgData name="王子实" userId="353d2ba4966f79f4" providerId="LiveId" clId="{F6CBDDFA-5B73-481C-AA3D-2784ADA68B36}" dt="2017-06-09T22:53:55.360" v="943" actId="478"/>
          <ac:spMkLst>
            <pc:docMk/>
            <pc:sldMk cId="3453124889" sldId="276"/>
            <ac:spMk id="6" creationId="{9A067DE1-46A5-4803-9C4E-A3FE0E529383}"/>
          </ac:spMkLst>
        </pc:spChg>
        <pc:spChg chg="add del mod">
          <ac:chgData name="王子实" userId="353d2ba4966f79f4" providerId="LiveId" clId="{F6CBDDFA-5B73-481C-AA3D-2784ADA68B36}" dt="2017-06-09T23:05:34.605" v="1071" actId="478"/>
          <ac:spMkLst>
            <pc:docMk/>
            <pc:sldMk cId="3453124889" sldId="276"/>
            <ac:spMk id="8" creationId="{CEEC15E8-833F-4D27-81AC-102B91C273CB}"/>
          </ac:spMkLst>
        </pc:spChg>
        <pc:spChg chg="add mod">
          <ac:chgData name="王子实" userId="353d2ba4966f79f4" providerId="LiveId" clId="{F6CBDDFA-5B73-481C-AA3D-2784ADA68B36}" dt="2017-06-09T23:01:41.057" v="1002" actId="403"/>
          <ac:spMkLst>
            <pc:docMk/>
            <pc:sldMk cId="3453124889" sldId="276"/>
            <ac:spMk id="7" creationId="{1E755D6C-00B2-4555-8DA1-156DA486BD6F}"/>
          </ac:spMkLst>
        </pc:spChg>
        <pc:spChg chg="mod">
          <ac:chgData name="王子实" userId="353d2ba4966f79f4" providerId="LiveId" clId="{F6CBDDFA-5B73-481C-AA3D-2784ADA68B36}" dt="2017-06-09T22:45:14.610" v="465" actId="20577"/>
          <ac:spMkLst>
            <pc:docMk/>
            <pc:sldMk cId="3453124889" sldId="276"/>
            <ac:spMk id="2" creationId="{41DCED95-1CAE-4931-9F81-1B9883ED4829}"/>
          </ac:spMkLst>
        </pc:spChg>
        <pc:spChg chg="mod">
          <ac:chgData name="王子实" userId="353d2ba4966f79f4" providerId="LiveId" clId="{F6CBDDFA-5B73-481C-AA3D-2784ADA68B36}" dt="2017-06-09T23:05:26.520" v="1070" actId="20577"/>
          <ac:spMkLst>
            <pc:docMk/>
            <pc:sldMk cId="3453124889" sldId="276"/>
            <ac:spMk id="3" creationId="{77E174EF-3585-4C2B-BCAC-F1233162E823}"/>
          </ac:spMkLst>
        </pc:spChg>
        <pc:picChg chg="add del mod">
          <ac:chgData name="王子实" userId="353d2ba4966f79f4" providerId="LiveId" clId="{F6CBDDFA-5B73-481C-AA3D-2784ADA68B36}" dt="2017-06-09T22:11:06.045" v="90" actId="478"/>
          <ac:picMkLst>
            <pc:docMk/>
            <pc:sldMk cId="3453124889" sldId="276"/>
            <ac:picMk id="1028" creationId="{1BFDC236-7677-43AC-AE71-BC9CCE04EBD8}"/>
          </ac:picMkLst>
        </pc:picChg>
        <pc:picChg chg="add del mod">
          <ac:chgData name="王子实" userId="353d2ba4966f79f4" providerId="LiveId" clId="{F6CBDDFA-5B73-481C-AA3D-2784ADA68B36}" dt="2017-06-09T22:09:51.734" v="82" actId="0"/>
          <ac:picMkLst>
            <pc:docMk/>
            <pc:sldMk cId="3453124889" sldId="276"/>
            <ac:picMk id="1026" creationId="{D613B5AB-8F89-4D14-B120-3652706DC71E}"/>
          </ac:picMkLst>
        </pc:picChg>
        <pc:picChg chg="add del mod">
          <ac:chgData name="王子实" userId="353d2ba4966f79f4" providerId="LiveId" clId="{F6CBDDFA-5B73-481C-AA3D-2784ADA68B36}" dt="2017-06-09T22:21:33.049" v="104" actId="478"/>
          <ac:picMkLst>
            <pc:docMk/>
            <pc:sldMk cId="3453124889" sldId="276"/>
            <ac:picMk id="4" creationId="{2C068C1B-A12E-47C6-93B4-562F9E5BDFE3}"/>
          </ac:picMkLst>
        </pc:picChg>
        <pc:picChg chg="add del mod">
          <ac:chgData name="王子实" userId="353d2ba4966f79f4" providerId="LiveId" clId="{F6CBDDFA-5B73-481C-AA3D-2784ADA68B36}" dt="2017-06-09T22:23:49.549" v="109" actId="0"/>
          <ac:picMkLst>
            <pc:docMk/>
            <pc:sldMk cId="3453124889" sldId="276"/>
            <ac:picMk id="5" creationId="{95065181-1C16-47AC-943C-16DD5DFF6F8B}"/>
          </ac:picMkLst>
        </pc:picChg>
      </pc:sldChg>
      <pc:sldChg chg="modSp add">
        <pc:chgData name="王子实" userId="353d2ba4966f79f4" providerId="LiveId" clId="{F6CBDDFA-5B73-481C-AA3D-2784ADA68B36}" dt="2017-06-09T22:02:23.157" v="68" actId="20577"/>
        <pc:sldMkLst>
          <pc:docMk/>
          <pc:sldMk cId="3165691336" sldId="277"/>
        </pc:sldMkLst>
        <pc:spChg chg="mod">
          <ac:chgData name="王子实" userId="353d2ba4966f79f4" providerId="LiveId" clId="{F6CBDDFA-5B73-481C-AA3D-2784ADA68B36}" dt="2017-06-09T22:00:39.217" v="54" actId="108"/>
          <ac:spMkLst>
            <pc:docMk/>
            <pc:sldMk cId="3165691336" sldId="277"/>
            <ac:spMk id="11" creationId="{5DE92538-31E1-460B-A036-92C56E470629}"/>
          </ac:spMkLst>
        </pc:spChg>
        <pc:spChg chg="mod">
          <ac:chgData name="王子实" userId="353d2ba4966f79f4" providerId="LiveId" clId="{F6CBDDFA-5B73-481C-AA3D-2784ADA68B36}" dt="2017-06-09T22:00:54.984" v="56" actId="0"/>
          <ac:spMkLst>
            <pc:docMk/>
            <pc:sldMk cId="3165691336" sldId="277"/>
            <ac:spMk id="19" creationId="{CAAF70CE-17AD-427C-BEED-FEDC8400E9B0}"/>
          </ac:spMkLst>
        </pc:spChg>
        <pc:spChg chg="mod">
          <ac:chgData name="王子实" userId="353d2ba4966f79f4" providerId="LiveId" clId="{F6CBDDFA-5B73-481C-AA3D-2784ADA68B36}" dt="2017-06-09T22:00:58.660" v="57" actId="108"/>
          <ac:spMkLst>
            <pc:docMk/>
            <pc:sldMk cId="3165691336" sldId="277"/>
            <ac:spMk id="20" creationId="{EDC3A04B-4579-44D3-AE06-2CE7819C141A}"/>
          </ac:spMkLst>
        </pc:spChg>
        <pc:spChg chg="mod">
          <ac:chgData name="王子实" userId="353d2ba4966f79f4" providerId="LiveId" clId="{F6CBDDFA-5B73-481C-AA3D-2784ADA68B36}" dt="2017-06-09T22:00:49.084" v="55" actId="108"/>
          <ac:spMkLst>
            <pc:docMk/>
            <pc:sldMk cId="3165691336" sldId="277"/>
            <ac:spMk id="12" creationId="{D1B53FB9-2F2E-461B-BC26-D30DEFF6165C}"/>
          </ac:spMkLst>
        </pc:spChg>
        <pc:spChg chg="mod">
          <ac:chgData name="王子实" userId="353d2ba4966f79f4" providerId="LiveId" clId="{F6CBDDFA-5B73-481C-AA3D-2784ADA68B36}" dt="2017-06-09T22:02:23.157" v="68" actId="20577"/>
          <ac:spMkLst>
            <pc:docMk/>
            <pc:sldMk cId="3165691336" sldId="277"/>
            <ac:spMk id="18" creationId="{C8DAC7A3-98D5-4738-B6DC-15D2DDD6F3B3}"/>
          </ac:spMkLst>
        </pc:spChg>
        <pc:spChg chg="mod">
          <ac:chgData name="王子实" userId="353d2ba4966f79f4" providerId="LiveId" clId="{F6CBDDFA-5B73-481C-AA3D-2784ADA68B36}" dt="2017-06-09T21:59:27.045" v="23" actId="0"/>
          <ac:spMkLst>
            <pc:docMk/>
            <pc:sldMk cId="3165691336" sldId="277"/>
            <ac:spMk id="2" creationId="{41DCED95-1CAE-4931-9F81-1B9883ED4829}"/>
          </ac:spMkLst>
        </pc:spChg>
      </pc:sldChg>
      <pc:sldChg chg="delSp modSp add">
        <pc:chgData name="王子实" userId="353d2ba4966f79f4" providerId="LiveId" clId="{F6CBDDFA-5B73-481C-AA3D-2784ADA68B36}" dt="2017-06-10T01:05:19.869" v="1074" actId="1076"/>
        <pc:sldMkLst>
          <pc:docMk/>
          <pc:sldMk cId="307867783" sldId="278"/>
        </pc:sldMkLst>
        <pc:spChg chg="del">
          <ac:chgData name="王子实" userId="353d2ba4966f79f4" providerId="LiveId" clId="{F6CBDDFA-5B73-481C-AA3D-2784ADA68B36}" dt="2017-06-10T01:05:13.611" v="1073" actId="478"/>
          <ac:spMkLst>
            <pc:docMk/>
            <pc:sldMk cId="307867783" sldId="278"/>
            <ac:spMk id="7" creationId="{1E755D6C-00B2-4555-8DA1-156DA486BD6F}"/>
          </ac:spMkLst>
        </pc:spChg>
        <pc:spChg chg="mod">
          <ac:chgData name="王子实" userId="353d2ba4966f79f4" providerId="LiveId" clId="{F6CBDDFA-5B73-481C-AA3D-2784ADA68B36}" dt="2017-06-10T01:05:19.869" v="1074" actId="1076"/>
          <ac:spMkLst>
            <pc:docMk/>
            <pc:sldMk cId="307867783" sldId="278"/>
            <ac:spMk id="3" creationId="{77E174EF-3585-4C2B-BCAC-F1233162E823}"/>
          </ac:spMkLst>
        </pc:spChg>
      </pc:sldChg>
      <pc:sldChg chg="addSp delSp modSp add delAnim">
        <pc:chgData name="王子实" userId="353d2ba4966f79f4" providerId="LiveId" clId="{F6CBDDFA-5B73-481C-AA3D-2784ADA68B36}" dt="2017-06-10T01:25:19.851" v="1110" actId="1076"/>
        <pc:sldMkLst>
          <pc:docMk/>
          <pc:sldMk cId="1101519702" sldId="279"/>
        </pc:sldMkLst>
        <pc:spChg chg="add mod">
          <ac:chgData name="王子实" userId="353d2ba4966f79f4" providerId="LiveId" clId="{F6CBDDFA-5B73-481C-AA3D-2784ADA68B36}" dt="2017-06-10T01:25:19.851" v="1110" actId="1076"/>
          <ac:spMkLst>
            <pc:docMk/>
            <pc:sldMk cId="1101519702" sldId="279"/>
            <ac:spMk id="4" creationId="{EBEB9ABF-B06D-4FCD-B198-EFB5B962BF84}"/>
          </ac:spMkLst>
        </pc:spChg>
        <pc:spChg chg="del mod">
          <ac:chgData name="王子实" userId="353d2ba4966f79f4" providerId="LiveId" clId="{F6CBDDFA-5B73-481C-AA3D-2784ADA68B36}" dt="2017-06-10T01:24:51.967" v="1099" actId="478"/>
          <ac:spMkLst>
            <pc:docMk/>
            <pc:sldMk cId="1101519702" sldId="279"/>
            <ac:spMk id="3" creationId="{2AF57330-8F0F-44E4-9B64-8B66B52D6B68}"/>
          </ac:spMkLst>
        </pc:spChg>
        <pc:picChg chg="del">
          <ac:chgData name="王子实" userId="353d2ba4966f79f4" providerId="LiveId" clId="{F6CBDDFA-5B73-481C-AA3D-2784ADA68B36}" dt="2017-06-10T01:24:48.409" v="1098" actId="478"/>
          <ac:picMkLst>
            <pc:docMk/>
            <pc:sldMk cId="1101519702" sldId="279"/>
            <ac:picMk id="5" creationId="{9B781FAA-8FD9-4C00-8553-C972C0A44900}"/>
          </ac:picMkLst>
        </pc:picChg>
      </pc:sldChg>
      <pc:sldChg chg="addSp delSp modSp add">
        <pc:chgData name="王子实" userId="353d2ba4966f79f4" providerId="LiveId" clId="{F6CBDDFA-5B73-481C-AA3D-2784ADA68B36}" dt="2017-06-10T01:40:28.869" v="1127" actId="1076"/>
        <pc:sldMkLst>
          <pc:docMk/>
          <pc:sldMk cId="1075383216" sldId="280"/>
        </pc:sldMkLst>
        <pc:spChg chg="del mod">
          <ac:chgData name="王子实" userId="353d2ba4966f79f4" providerId="LiveId" clId="{F6CBDDFA-5B73-481C-AA3D-2784ADA68B36}" dt="2017-06-10T01:40:21.260" v="1124" actId="478"/>
          <ac:spMkLst>
            <pc:docMk/>
            <pc:sldMk cId="1075383216" sldId="280"/>
            <ac:spMk id="4" creationId="{EBEB9ABF-B06D-4FCD-B198-EFB5B962BF84}"/>
          </ac:spMkLst>
        </pc:spChg>
        <pc:picChg chg="add mod">
          <ac:chgData name="王子实" userId="353d2ba4966f79f4" providerId="LiveId" clId="{F6CBDDFA-5B73-481C-AA3D-2784ADA68B36}" dt="2017-06-10T01:40:28.869" v="1127" actId="1076"/>
          <ac:picMkLst>
            <pc:docMk/>
            <pc:sldMk cId="1075383216" sldId="280"/>
            <ac:picMk id="3074" creationId="{4B011FAD-AD80-4E95-A543-650900181D1C}"/>
          </ac:picMkLst>
        </pc:picChg>
      </pc:sldChg>
      <pc:sldChg chg="addSp delSp modSp add modAnim">
        <pc:chgData name="王子实" userId="353d2ba4966f79f4" providerId="LiveId" clId="{F6CBDDFA-5B73-481C-AA3D-2784ADA68B36}" dt="2017-06-10T01:56:19.040" v="1667" actId="0"/>
        <pc:sldMkLst>
          <pc:docMk/>
          <pc:sldMk cId="4044448061" sldId="281"/>
        </pc:sldMkLst>
        <pc:spChg chg="add mod">
          <ac:chgData name="王子实" userId="353d2ba4966f79f4" providerId="LiveId" clId="{F6CBDDFA-5B73-481C-AA3D-2784ADA68B36}" dt="2017-06-10T01:52:48.161" v="1495" actId="1076"/>
          <ac:spMkLst>
            <pc:docMk/>
            <pc:sldMk cId="4044448061" sldId="281"/>
            <ac:spMk id="3" creationId="{35B7116E-B3D7-4D82-8BEE-570A72C7F98D}"/>
          </ac:spMkLst>
        </pc:spChg>
        <pc:spChg chg="add mod">
          <ac:chgData name="王子实" userId="353d2ba4966f79f4" providerId="LiveId" clId="{F6CBDDFA-5B73-481C-AA3D-2784ADA68B36}" dt="2017-06-10T01:55:49.778" v="1666" actId="14100"/>
          <ac:spMkLst>
            <pc:docMk/>
            <pc:sldMk cId="4044448061" sldId="281"/>
            <ac:spMk id="4" creationId="{25B6ADDE-ED52-4594-8F12-EDC51EF407B4}"/>
          </ac:spMkLst>
        </pc:spChg>
        <pc:picChg chg="del">
          <ac:chgData name="王子实" userId="353d2ba4966f79f4" providerId="LiveId" clId="{F6CBDDFA-5B73-481C-AA3D-2784ADA68B36}" dt="2017-06-10T01:43:28.052" v="1129" actId="478"/>
          <ac:picMkLst>
            <pc:docMk/>
            <pc:sldMk cId="4044448061" sldId="281"/>
            <ac:picMk id="3074" creationId="{4B011FAD-AD80-4E95-A543-650900181D1C}"/>
          </ac:picMkLst>
        </pc:picChg>
      </pc:sldChg>
      <pc:sldChg chg="addSp delSp modSp add">
        <pc:chgData name="王子实" userId="353d2ba4966f79f4" providerId="LiveId" clId="{F6CBDDFA-5B73-481C-AA3D-2784ADA68B36}" dt="2017-06-10T02:10:52.406" v="1773" actId="1076"/>
        <pc:sldMkLst>
          <pc:docMk/>
          <pc:sldMk cId="3622078327" sldId="282"/>
        </pc:sldMkLst>
        <pc:spChg chg="del">
          <ac:chgData name="王子实" userId="353d2ba4966f79f4" providerId="LiveId" clId="{F6CBDDFA-5B73-481C-AA3D-2784ADA68B36}" dt="2017-06-10T02:08:59.391" v="1703" actId="478"/>
          <ac:spMkLst>
            <pc:docMk/>
            <pc:sldMk cId="3622078327" sldId="282"/>
            <ac:spMk id="6" creationId="{6692071F-9726-4A9D-BB0E-93A1A7EC17CB}"/>
          </ac:spMkLst>
        </pc:spChg>
        <pc:spChg chg="add mod">
          <ac:chgData name="王子实" userId="353d2ba4966f79f4" providerId="LiveId" clId="{F6CBDDFA-5B73-481C-AA3D-2784ADA68B36}" dt="2017-06-10T02:10:52.406" v="1773" actId="1076"/>
          <ac:spMkLst>
            <pc:docMk/>
            <pc:sldMk cId="3622078327" sldId="282"/>
            <ac:spMk id="3" creationId="{299D6993-BE39-4906-8C02-A70ECDF283BB}"/>
          </ac:spMkLst>
        </pc:spChg>
        <pc:spChg chg="del">
          <ac:chgData name="王子实" userId="353d2ba4966f79f4" providerId="LiveId" clId="{F6CBDDFA-5B73-481C-AA3D-2784ADA68B36}" dt="2017-06-10T02:09:04.333" v="1704" actId="478"/>
          <ac:spMkLst>
            <pc:docMk/>
            <pc:sldMk cId="3622078327" sldId="282"/>
            <ac:spMk id="8" creationId="{EF4F7991-7312-4542-BDE4-E6FE0EAF202A}"/>
          </ac:spMkLst>
        </pc:spChg>
      </pc:sldChg>
      <pc:sldChg chg="addSp delSp modSp add">
        <pc:chgData name="王子实" userId="353d2ba4966f79f4" providerId="LiveId" clId="{F6CBDDFA-5B73-481C-AA3D-2784ADA68B36}" dt="2017-06-10T02:13:57.278" v="1801" actId="1076"/>
        <pc:sldMkLst>
          <pc:docMk/>
          <pc:sldMk cId="3660189813" sldId="283"/>
        </pc:sldMkLst>
        <pc:spChg chg="del">
          <ac:chgData name="王子实" userId="353d2ba4966f79f4" providerId="LiveId" clId="{F6CBDDFA-5B73-481C-AA3D-2784ADA68B36}" dt="2017-06-10T02:12:58.538" v="1774" actId="478"/>
          <ac:spMkLst>
            <pc:docMk/>
            <pc:sldMk cId="3660189813" sldId="283"/>
            <ac:spMk id="6" creationId="{6692071F-9726-4A9D-BB0E-93A1A7EC17CB}"/>
          </ac:spMkLst>
        </pc:spChg>
        <pc:spChg chg="add mod">
          <ac:chgData name="王子实" userId="353d2ba4966f79f4" providerId="LiveId" clId="{F6CBDDFA-5B73-481C-AA3D-2784ADA68B36}" dt="2017-06-10T02:13:57.278" v="1801" actId="1076"/>
          <ac:spMkLst>
            <pc:docMk/>
            <pc:sldMk cId="3660189813" sldId="283"/>
            <ac:spMk id="3" creationId="{17934D79-7051-4B56-90F8-A5C058748627}"/>
          </ac:spMkLst>
        </pc:spChg>
        <pc:spChg chg="del">
          <ac:chgData name="王子实" userId="353d2ba4966f79f4" providerId="LiveId" clId="{F6CBDDFA-5B73-481C-AA3D-2784ADA68B36}" dt="2017-06-10T02:13:01.491" v="1775" actId="478"/>
          <ac:spMkLst>
            <pc:docMk/>
            <pc:sldMk cId="3660189813" sldId="283"/>
            <ac:spMk id="8" creationId="{EF4F7991-7312-4542-BDE4-E6FE0EAF202A}"/>
          </ac:spMkLst>
        </pc:spChg>
      </pc:sldChg>
      <pc:sldChg chg="addSp delSp modSp add">
        <pc:chgData name="王子实" userId="353d2ba4966f79f4" providerId="LiveId" clId="{F6CBDDFA-5B73-481C-AA3D-2784ADA68B36}" dt="2017-06-10T02:05:03.505" v="1702" actId="1076"/>
        <pc:sldMkLst>
          <pc:docMk/>
          <pc:sldMk cId="4294142569" sldId="284"/>
        </pc:sldMkLst>
        <pc:spChg chg="del">
          <ac:chgData name="王子实" userId="353d2ba4966f79f4" providerId="LiveId" clId="{F6CBDDFA-5B73-481C-AA3D-2784ADA68B36}" dt="2017-06-10T02:04:30.725" v="1698" actId="478"/>
          <ac:spMkLst>
            <pc:docMk/>
            <pc:sldMk cId="4294142569" sldId="284"/>
            <ac:spMk id="6" creationId="{6692071F-9726-4A9D-BB0E-93A1A7EC17CB}"/>
          </ac:spMkLst>
        </pc:spChg>
        <pc:spChg chg="add del mod">
          <ac:chgData name="王子实" userId="353d2ba4966f79f4" providerId="LiveId" clId="{F6CBDDFA-5B73-481C-AA3D-2784ADA68B36}" dt="2017-06-10T02:04:41.401" v="1700" actId="478"/>
          <ac:spMkLst>
            <pc:docMk/>
            <pc:sldMk cId="4294142569" sldId="284"/>
            <ac:spMk id="5" creationId="{79429062-68F0-46BB-AB25-8FEFE2F69674}"/>
          </ac:spMkLst>
        </pc:spChg>
        <pc:spChg chg="add mod">
          <ac:chgData name="王子实" userId="353d2ba4966f79f4" providerId="LiveId" clId="{F6CBDDFA-5B73-481C-AA3D-2784ADA68B36}" dt="2017-06-10T02:05:03.505" v="1702" actId="1076"/>
          <ac:spMkLst>
            <pc:docMk/>
            <pc:sldMk cId="4294142569" sldId="284"/>
            <ac:spMk id="3" creationId="{D01AC8C5-0589-4CE5-9EA4-F4E5BAE99A6D}"/>
          </ac:spMkLst>
        </pc:spChg>
        <pc:spChg chg="del">
          <ac:chgData name="王子实" userId="353d2ba4966f79f4" providerId="LiveId" clId="{F6CBDDFA-5B73-481C-AA3D-2784ADA68B36}" dt="2017-06-10T02:04:36.834" v="1699" actId="478"/>
          <ac:spMkLst>
            <pc:docMk/>
            <pc:sldMk cId="4294142569" sldId="284"/>
            <ac:spMk id="2" creationId="{41DCED95-1CAE-4931-9F81-1B9883ED4829}"/>
          </ac:spMkLst>
        </pc:spChg>
        <pc:spChg chg="del">
          <ac:chgData name="王子实" userId="353d2ba4966f79f4" providerId="LiveId" clId="{F6CBDDFA-5B73-481C-AA3D-2784ADA68B36}" dt="2017-06-10T02:04:30.725" v="1698" actId="478"/>
          <ac:spMkLst>
            <pc:docMk/>
            <pc:sldMk cId="4294142569" sldId="284"/>
            <ac:spMk id="8" creationId="{EF4F7991-7312-4542-BDE4-E6FE0EAF20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0EFD3-1FD0-47D8-94DC-2662661F1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01785E-29AF-49D0-A3CB-DE3F9A197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F9DEB-AA60-4CAE-8182-34DD48BA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DEAC-6080-498F-BF8D-FE166C163CD8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0083B-6A54-4C57-AC5E-D2AAEACA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D82B2-4BEA-4FEC-9558-B09CB853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D47-A548-403D-84B2-D7D0C3BED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8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4A8CC-E907-455D-9FF0-9E4BAB35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56AE52-3349-4C00-AFDF-07B7BF39F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05E08-0771-4E3D-B4AB-5811584C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DEAC-6080-498F-BF8D-FE166C163CD8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212EA-07E4-4C53-A05F-3CADD027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9D07CE-9980-45F0-B79C-AF011F48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D47-A548-403D-84B2-D7D0C3BED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4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4D7D79-5ACD-42F2-8C4C-FD4F904AB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C5D2D6-58E2-48B2-AF77-F5F4B4150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D4C1D-3DD4-4AB0-A145-536D2651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DEAC-6080-498F-BF8D-FE166C163CD8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5C8C1-BC8F-44BE-9BF1-937D192B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7E6C6-6D86-4082-8A7F-D4BAD09E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D47-A548-403D-84B2-D7D0C3BED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13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1CE07-D30E-48F6-94F8-06109A08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2DAF5-64F9-4863-9278-39E3FE6DF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88BAE4-86D0-4C48-9324-39D33504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DEAC-6080-498F-BF8D-FE166C163CD8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A56B6-4166-43C9-A070-27788070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03856-C680-49F6-8FEC-4EAA4348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D47-A548-403D-84B2-D7D0C3BED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28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ADC23-165A-41BD-8A06-1C4E44B2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87C7E5-DCB7-48E1-AFEF-8F75EB235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9887E3-1842-4FA6-9F0B-5AC542C2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DEAC-6080-498F-BF8D-FE166C163CD8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68251-E34F-4F6B-9C89-F3350F18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B2BB6-9D34-449B-B878-3D06AA43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D47-A548-403D-84B2-D7D0C3BED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05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30396-A133-4F96-B269-B27A5546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EFDDF-6740-4914-9185-D0376082A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40BDB3-57CD-4061-842C-A5BC13026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2AE6A6-C130-42B8-AC9F-A1551051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DEAC-6080-498F-BF8D-FE166C163CD8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665C68-059B-48FE-8ECF-8F6BEF9D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093689-D3E5-4A5B-8BE9-BFF10AA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D47-A548-403D-84B2-D7D0C3BED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05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CD098-721F-4334-B255-9E5F4D8A0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0E767E-30CE-4E67-A03F-F7B764C77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989A2B-81B1-45E9-BBDC-6BB4C48F5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A6AF25-F2AB-4A58-9BBD-734E1661E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95577F-6DC6-472C-BBEA-1DED9ACE9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F51541-F2EF-463C-B7D7-D3279F61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DEAC-6080-498F-BF8D-FE166C163CD8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708804-2D33-448C-B395-8ACCB9BC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2B7834-1A7F-405D-9A61-BCA3A200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D47-A548-403D-84B2-D7D0C3BED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90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C5420-1E91-4E93-A908-47BE36BA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8DD15F-4A72-4D0F-951A-1519552F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DEAC-6080-498F-BF8D-FE166C163CD8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A3EBD2-D8BD-43AF-A265-BB1053AD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42BE25-308F-4844-9689-C95382F3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D47-A548-403D-84B2-D7D0C3BED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52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DD4061-7A5D-4DDD-B600-514CB746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DEAC-6080-498F-BF8D-FE166C163CD8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10C874-763E-4614-A400-906DB806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CD28C8-1746-411F-A8D5-485BBC51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D47-A548-403D-84B2-D7D0C3BED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87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D9CC4-422E-46B7-BABC-65F7BA2F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6F143-F3D4-46B4-82FB-44583AD4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6B19A9-A937-4D04-88AF-DE2938109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296DD5-CFA7-4253-8EEE-D87FD70A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DEAC-6080-498F-BF8D-FE166C163CD8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F3B2F4-5383-499C-A4A5-9AF2D16D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06BAD2-7A68-4F0B-8BB3-4D1D1C39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D47-A548-403D-84B2-D7D0C3BED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73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691CB-2AC7-43DC-9334-E5EB3C98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04C722-BDC0-418A-806B-E1C3357A8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878D85-CECA-49DA-8512-C1724CD34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67F96D-3E76-4DD1-A837-B4E0D125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DEAC-6080-498F-BF8D-FE166C163CD8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7D618F-460E-499E-BD5D-29608EA4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6D04D4-0A71-4FA2-B30A-45650590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D47-A548-403D-84B2-D7D0C3BED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98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F257F0-9F42-4BA2-8DC8-90221D10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833FDF-5501-460B-BF74-BBB9245BC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DBBB8-C3B0-4843-AB5B-55CA9D791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3DEAC-6080-498F-BF8D-FE166C163CD8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890734-215B-4200-AF60-7A435766C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B6EDC-8EFD-4FCD-95E2-07053B0EF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BAD47-A548-403D-84B2-D7D0C3BED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58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009E4-F586-48CD-89F3-F3024FB82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123" y="690222"/>
            <a:ext cx="5523763" cy="2507071"/>
          </a:xfrm>
        </p:spPr>
        <p:txBody>
          <a:bodyPr>
            <a:normAutofit/>
          </a:bodyPr>
          <a:lstStyle/>
          <a:p>
            <a:r>
              <a:rPr lang="en-US" altLang="zh-CN" sz="16600" b="1" spc="600" dirty="0">
                <a:solidFill>
                  <a:srgbClr val="FFFF00"/>
                </a:solidFill>
                <a:latin typeface="Inziu IosevkaCC SC" panose="02000509000000000000" pitchFamily="49" charset="-122"/>
                <a:ea typeface="Inziu IosevkaCC SC" panose="02000509000000000000" pitchFamily="49" charset="-122"/>
              </a:rPr>
              <a:t>RXJS</a:t>
            </a:r>
            <a:endParaRPr lang="zh-CN" altLang="en-US" sz="16600" b="1" spc="600" dirty="0">
              <a:solidFill>
                <a:srgbClr val="FFFF00"/>
              </a:solidFill>
              <a:latin typeface="Inziu IosevkaCC SC" panose="02000509000000000000" pitchFamily="49" charset="-122"/>
              <a:ea typeface="Inziu IosevkaCC SC" panose="02000509000000000000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BECAA4-1C72-47E5-A4E0-2DDD2C09E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3442750"/>
            <a:ext cx="9144000" cy="1655762"/>
          </a:xfrm>
        </p:spPr>
        <p:txBody>
          <a:bodyPr/>
          <a:lstStyle/>
          <a:p>
            <a:r>
              <a:rPr lang="en-US" altLang="zh-CN" sz="6000" b="1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Angular</a:t>
            </a:r>
            <a:r>
              <a:rPr lang="en-US" altLang="zh-CN" sz="48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zh-CN" altLang="en-US" sz="48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的 </a:t>
            </a:r>
            <a:r>
              <a:rPr lang="zh-CN" altLang="en-US" sz="6000" b="1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响应式 </a:t>
            </a:r>
            <a:r>
              <a:rPr lang="zh-CN" altLang="en-US" sz="48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编程</a:t>
            </a:r>
            <a:endParaRPr lang="zh-CN" altLang="en-US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959D28-4801-42DA-B71C-4278EC612A95}"/>
              </a:ext>
            </a:extLst>
          </p:cNvPr>
          <p:cNvSpPr txBox="1"/>
          <p:nvPr/>
        </p:nvSpPr>
        <p:spPr>
          <a:xfrm>
            <a:off x="10046602" y="4709155"/>
            <a:ext cx="1569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spc="300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Join The Cult</a:t>
            </a:r>
            <a:endParaRPr lang="zh-CN" altLang="en-US" sz="3600" spc="300" dirty="0">
              <a:solidFill>
                <a:srgbClr val="FFFF00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632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CED95-1CAE-4931-9F81-1B9883ED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RxJS – Mini Intro</a:t>
            </a:r>
            <a:endParaRPr lang="zh-CN" altLang="en-US" b="1" dirty="0">
              <a:solidFill>
                <a:srgbClr val="FFFF00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E174EF-3585-4C2B-BCAC-F1233162E823}"/>
              </a:ext>
            </a:extLst>
          </p:cNvPr>
          <p:cNvSpPr txBox="1"/>
          <p:nvPr/>
        </p:nvSpPr>
        <p:spPr>
          <a:xfrm>
            <a:off x="838202" y="4387052"/>
            <a:ext cx="9857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可观察对象 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(Observable) : 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数据的生产者</a:t>
            </a:r>
            <a:endParaRPr lang="en-US" altLang="zh-CN" sz="24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     观察者（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Observer) : 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数据的消费者</a:t>
            </a:r>
            <a:endParaRPr lang="en-US" altLang="zh-CN" sz="24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   订阅（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Subscription) : 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订阅关系</a:t>
            </a:r>
            <a:endParaRPr lang="en-US" altLang="zh-CN" sz="24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        主题（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Subject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: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特殊的可观察对象，类似于 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EventEmitter</a:t>
            </a: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755D6C-00B2-4555-8DA1-156DA486BD6F}"/>
              </a:ext>
            </a:extLst>
          </p:cNvPr>
          <p:cNvSpPr txBox="1"/>
          <p:nvPr/>
        </p:nvSpPr>
        <p:spPr>
          <a:xfrm flipH="1">
            <a:off x="838202" y="1682519"/>
            <a:ext cx="10151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RxJS 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是非常强大的 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Reactive 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编程库，基于观察者模式，对其进行了强化，可以适应更多灵活的业务场景。在 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core 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中提供了非常多的操作符，可以用来处理 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Observable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拥有类似于 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Array 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的操作： 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map, filter, reduce, every 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等等</a:t>
            </a:r>
            <a:endParaRPr lang="en-US" altLang="zh-CN" sz="24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312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CED95-1CAE-4931-9F81-1B9883ED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RxJS – Mini Intro</a:t>
            </a:r>
            <a:endParaRPr lang="zh-CN" altLang="en-US" b="1" dirty="0">
              <a:solidFill>
                <a:srgbClr val="FFFF00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E174EF-3585-4C2B-BCAC-F1233162E823}"/>
              </a:ext>
            </a:extLst>
          </p:cNvPr>
          <p:cNvSpPr txBox="1"/>
          <p:nvPr/>
        </p:nvSpPr>
        <p:spPr>
          <a:xfrm>
            <a:off x="838203" y="2570283"/>
            <a:ext cx="9857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可观察对象 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(Observable) : 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数据的生产者</a:t>
            </a:r>
            <a:endParaRPr lang="en-US" altLang="zh-CN" sz="24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     观察者（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Observer) : 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数据的消费者</a:t>
            </a:r>
            <a:endParaRPr lang="en-US" altLang="zh-CN" sz="24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   订阅（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Subscription) : 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订阅关系</a:t>
            </a:r>
            <a:endParaRPr lang="en-US" altLang="zh-CN" sz="24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        主题（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Subject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: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特殊的可观察对象，类似于 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EventEmitter</a:t>
            </a: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6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CED95-1CAE-4931-9F81-1B9883ED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RxJS</a:t>
            </a:r>
            <a:endParaRPr lang="zh-CN" altLang="en-US" b="1" dirty="0">
              <a:solidFill>
                <a:srgbClr val="FFFF00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271B32-3B4C-48D0-8803-FC8A5B1D6130}"/>
              </a:ext>
            </a:extLst>
          </p:cNvPr>
          <p:cNvSpPr/>
          <p:nvPr/>
        </p:nvSpPr>
        <p:spPr>
          <a:xfrm>
            <a:off x="1065817" y="3029146"/>
            <a:ext cx="100603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EBBB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const</a:t>
            </a:r>
            <a:r>
              <a:rPr lang="en-US" altLang="zh-CN" sz="32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</a:t>
            </a:r>
            <a:r>
              <a:rPr lang="en-US" altLang="zh-CN" sz="32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dirty="0">
                <a:solidFill>
                  <a:srgbClr val="99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=</a:t>
            </a:r>
            <a:r>
              <a:rPr lang="en-US" altLang="zh-CN" sz="32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Rx</a:t>
            </a:r>
            <a:r>
              <a:rPr lang="en-US" altLang="zh-CN" sz="3200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</a:t>
            </a:r>
            <a:r>
              <a:rPr lang="en-US" altLang="zh-CN" sz="3200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Observable</a:t>
            </a:r>
            <a:r>
              <a:rPr lang="en-US" altLang="zh-CN" sz="3200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.interval</a:t>
            </a:r>
            <a:r>
              <a:rPr lang="en-US" altLang="zh-CN" sz="32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3200" dirty="0">
                <a:solidFill>
                  <a:srgbClr val="FFC58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500</a:t>
            </a:r>
            <a:r>
              <a:rPr lang="en-US" altLang="zh-CN" sz="32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)</a:t>
            </a:r>
            <a:r>
              <a:rPr lang="en-US" altLang="zh-CN" sz="3200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.take</a:t>
            </a:r>
            <a:r>
              <a:rPr lang="en-US" altLang="zh-CN" sz="32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3200" dirty="0">
                <a:solidFill>
                  <a:srgbClr val="FFC58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5</a:t>
            </a:r>
            <a:r>
              <a:rPr lang="en-US" altLang="zh-CN" sz="32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)</a:t>
            </a:r>
          </a:p>
          <a:p>
            <a:r>
              <a:rPr lang="en-US" altLang="zh-CN" sz="3200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	</a:t>
            </a:r>
            <a:endParaRPr lang="en-US" altLang="zh-CN" sz="3200" dirty="0">
              <a:solidFill>
                <a:srgbClr val="FFFFFF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2DC429-FE4D-4FFC-AD9C-8222D2DC3FF6}"/>
              </a:ext>
            </a:extLst>
          </p:cNvPr>
          <p:cNvSpPr txBox="1"/>
          <p:nvPr/>
        </p:nvSpPr>
        <p:spPr>
          <a:xfrm>
            <a:off x="5940311" y="544482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然鹅，神马都不会发生</a:t>
            </a:r>
            <a:r>
              <a:rPr lang="en-US" altLang="zh-CN" sz="28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……</a:t>
            </a:r>
            <a:endParaRPr lang="zh-CN" altLang="en-US" sz="28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0CFA62-522A-4CA8-8E5E-297C5F6165B5}"/>
              </a:ext>
            </a:extLst>
          </p:cNvPr>
          <p:cNvSpPr txBox="1"/>
          <p:nvPr/>
        </p:nvSpPr>
        <p:spPr>
          <a:xfrm>
            <a:off x="3812846" y="4590927"/>
            <a:ext cx="405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do</a:t>
            </a:r>
            <a:r>
              <a:rPr lang="zh-CN" altLang="en-US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操作符的目的就是为了产生副作用</a:t>
            </a: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A355F629-3794-4BE9-8A02-6E02CEBB1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458800" flipH="1">
            <a:off x="2600561" y="3984909"/>
            <a:ext cx="1005739" cy="100573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C37D791-4E25-4268-9BB7-ECDC9401EFE8}"/>
              </a:ext>
            </a:extLst>
          </p:cNvPr>
          <p:cNvSpPr/>
          <p:nvPr/>
        </p:nvSpPr>
        <p:spPr>
          <a:xfrm>
            <a:off x="1065817" y="2293067"/>
            <a:ext cx="5724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EBBB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import</a:t>
            </a:r>
            <a:r>
              <a:rPr lang="en-US" altLang="zh-CN" sz="32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dirty="0">
                <a:solidFill>
                  <a:srgbClr val="FFC58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*</a:t>
            </a:r>
            <a:r>
              <a:rPr lang="en-US" altLang="zh-CN" sz="32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dirty="0">
                <a:solidFill>
                  <a:srgbClr val="EBBB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as</a:t>
            </a:r>
            <a:r>
              <a:rPr lang="en-US" altLang="zh-CN" sz="32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Rx</a:t>
            </a:r>
            <a:r>
              <a:rPr lang="en-US" altLang="zh-CN" sz="32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dirty="0">
                <a:solidFill>
                  <a:srgbClr val="EBBB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from</a:t>
            </a:r>
            <a:r>
              <a:rPr lang="en-US" altLang="zh-CN" sz="32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dirty="0">
                <a:solidFill>
                  <a:srgbClr val="D1F1A9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'rxjs'</a:t>
            </a:r>
            <a:r>
              <a:rPr lang="en-US" altLang="zh-CN" sz="32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;</a:t>
            </a:r>
            <a:endParaRPr lang="en-US" altLang="zh-CN" sz="3200" b="0" dirty="0">
              <a:solidFill>
                <a:srgbClr val="FFFFFF"/>
              </a:solidFill>
              <a:effectLst/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BD18FA8-5221-4181-AD8A-4E53E85461A3}"/>
              </a:ext>
            </a:extLst>
          </p:cNvPr>
          <p:cNvSpPr/>
          <p:nvPr/>
        </p:nvSpPr>
        <p:spPr>
          <a:xfrm>
            <a:off x="1875316" y="3523124"/>
            <a:ext cx="53142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.do</a:t>
            </a:r>
            <a:r>
              <a:rPr lang="en-US" altLang="zh-CN" sz="32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3200" dirty="0">
                <a:solidFill>
                  <a:srgbClr val="FFC58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i</a:t>
            </a:r>
            <a:r>
              <a:rPr lang="en-US" altLang="zh-CN" sz="32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dirty="0">
                <a:solidFill>
                  <a:srgbClr val="EBBB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=&gt;</a:t>
            </a:r>
            <a:r>
              <a:rPr lang="en-US" altLang="zh-CN" sz="32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dirty="0">
                <a:solidFill>
                  <a:srgbClr val="FFEEAD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console</a:t>
            </a:r>
            <a:r>
              <a:rPr lang="en-US" altLang="zh-CN" sz="3200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.log</a:t>
            </a:r>
            <a:r>
              <a:rPr lang="en-US" altLang="zh-CN" sz="32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3200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i</a:t>
            </a:r>
            <a:r>
              <a:rPr lang="en-US" altLang="zh-CN" sz="32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));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0552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CED95-1CAE-4931-9F81-1B9883ED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冷的？热的？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7C38FB6-60AF-4898-9E19-7255E8CB473F}"/>
              </a:ext>
            </a:extLst>
          </p:cNvPr>
          <p:cNvSpPr/>
          <p:nvPr/>
        </p:nvSpPr>
        <p:spPr>
          <a:xfrm>
            <a:off x="468015" y="2510698"/>
            <a:ext cx="112559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>
                <a:solidFill>
                  <a:srgbClr val="EBBB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const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FF9DA4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obs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99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=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FF9DA4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Rx</a:t>
            </a:r>
            <a:r>
              <a:rPr lang="en-US" altLang="zh-CN" sz="3200" b="0" dirty="0">
                <a:solidFill>
                  <a:srgbClr val="BBDA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.</a:t>
            </a:r>
            <a:r>
              <a:rPr lang="en-US" altLang="zh-CN" sz="3200" b="0" dirty="0">
                <a:solidFill>
                  <a:srgbClr val="FF9DA4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Observable</a:t>
            </a:r>
            <a:r>
              <a:rPr lang="en-US" altLang="zh-CN" sz="3200" b="0" dirty="0">
                <a:solidFill>
                  <a:srgbClr val="BBDA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.interval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3200" b="0" dirty="0">
                <a:solidFill>
                  <a:srgbClr val="FFC58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500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)</a:t>
            </a:r>
            <a:r>
              <a:rPr lang="en-US" altLang="zh-CN" sz="3200" b="0" dirty="0">
                <a:solidFill>
                  <a:srgbClr val="BBDA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.take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3200" b="0" dirty="0">
                <a:solidFill>
                  <a:srgbClr val="FFC58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5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)</a:t>
            </a:r>
          </a:p>
          <a:p>
            <a:r>
              <a:rPr lang="en-US" altLang="zh-CN" sz="3200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   </a:t>
            </a:r>
            <a:r>
              <a:rPr lang="en-US" altLang="zh-CN" sz="3200" b="0" dirty="0">
                <a:solidFill>
                  <a:srgbClr val="BBDA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.do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3200" b="0" dirty="0">
                <a:solidFill>
                  <a:srgbClr val="FFC58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i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EBBB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=&gt;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FFEEAD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console</a:t>
            </a:r>
            <a:r>
              <a:rPr lang="en-US" altLang="zh-CN" sz="3200" b="0" dirty="0">
                <a:solidFill>
                  <a:srgbClr val="BBDA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.log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3200" b="0" dirty="0">
                <a:solidFill>
                  <a:srgbClr val="D1F1A9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"obs value: "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99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+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FF9DA4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i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));</a:t>
            </a:r>
          </a:p>
          <a:p>
            <a:b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</a:br>
            <a:r>
              <a:rPr lang="en-US" altLang="zh-CN" sz="3200" b="0" dirty="0">
                <a:solidFill>
                  <a:srgbClr val="FF9DA4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obs</a:t>
            </a:r>
            <a:r>
              <a:rPr lang="en-US" altLang="zh-CN" sz="3200" b="0" dirty="0">
                <a:solidFill>
                  <a:srgbClr val="BBDA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.subscribe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3200" b="0" dirty="0">
                <a:solidFill>
                  <a:srgbClr val="FFC58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value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EBBB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=&gt;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FFEEAD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console</a:t>
            </a:r>
            <a:r>
              <a:rPr lang="en-US" altLang="zh-CN" sz="3200" b="0" dirty="0">
                <a:solidFill>
                  <a:srgbClr val="BBDA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.log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3200" b="0" dirty="0">
                <a:solidFill>
                  <a:srgbClr val="D1F1A9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"obs1: "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99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+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FF9DA4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value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));</a:t>
            </a:r>
            <a:b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</a:br>
            <a:r>
              <a:rPr lang="en-US" altLang="zh-CN" sz="3200" b="0" dirty="0">
                <a:solidFill>
                  <a:srgbClr val="FF9DA4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obs</a:t>
            </a:r>
            <a:r>
              <a:rPr lang="en-US" altLang="zh-CN" sz="3200" b="0" dirty="0">
                <a:solidFill>
                  <a:srgbClr val="BBDA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.subscribe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3200" b="0" dirty="0">
                <a:solidFill>
                  <a:srgbClr val="FFC58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value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EBBB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=&gt;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FFEEAD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console</a:t>
            </a:r>
            <a:r>
              <a:rPr lang="en-US" altLang="zh-CN" sz="3200" b="0" dirty="0">
                <a:solidFill>
                  <a:srgbClr val="BBDA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.log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3200" b="0" dirty="0">
                <a:solidFill>
                  <a:srgbClr val="D1F1A9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"obs2: "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99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+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FF9DA4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value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));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8C771E-B889-4B50-8313-094CD811753B}"/>
              </a:ext>
            </a:extLst>
          </p:cNvPr>
          <p:cNvSpPr txBox="1"/>
          <p:nvPr/>
        </p:nvSpPr>
        <p:spPr>
          <a:xfrm>
            <a:off x="1654308" y="4082977"/>
            <a:ext cx="2684206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 value 0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obs1 0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obs2 0</a:t>
            </a:r>
            <a:endParaRPr lang="zh-CN" altLang="en-US" sz="20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858B77-F9BB-488C-B970-09E149232087}"/>
              </a:ext>
            </a:extLst>
          </p:cNvPr>
          <p:cNvSpPr txBox="1"/>
          <p:nvPr/>
        </p:nvSpPr>
        <p:spPr>
          <a:xfrm>
            <a:off x="1654308" y="5098640"/>
            <a:ext cx="2684206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 value 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obs1 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obs2 1</a:t>
            </a:r>
            <a:endParaRPr lang="zh-CN" altLang="en-US" sz="20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E92538-31E1-460B-A036-92C56E470629}"/>
              </a:ext>
            </a:extLst>
          </p:cNvPr>
          <p:cNvSpPr txBox="1"/>
          <p:nvPr/>
        </p:nvSpPr>
        <p:spPr>
          <a:xfrm>
            <a:off x="4712596" y="4053001"/>
            <a:ext cx="2684206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 value 0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obs1 0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 value 0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obs2 0</a:t>
            </a:r>
            <a:endParaRPr lang="zh-CN" altLang="en-US" sz="20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B53FB9-2F2E-461B-BC26-D30DEFF6165C}"/>
              </a:ext>
            </a:extLst>
          </p:cNvPr>
          <p:cNvSpPr txBox="1"/>
          <p:nvPr/>
        </p:nvSpPr>
        <p:spPr>
          <a:xfrm>
            <a:off x="4712596" y="5376440"/>
            <a:ext cx="2684206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 value 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obs1 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 value 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obs2 1</a:t>
            </a:r>
            <a:endParaRPr lang="zh-CN" altLang="en-US" sz="20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ED48644-E3EC-4228-A053-4146874D0921}"/>
              </a:ext>
            </a:extLst>
          </p:cNvPr>
          <p:cNvSpPr txBox="1"/>
          <p:nvPr/>
        </p:nvSpPr>
        <p:spPr>
          <a:xfrm>
            <a:off x="8208062" y="4052022"/>
            <a:ext cx="2440187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 value 0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 value 0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obs1 0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obs2 0</a:t>
            </a:r>
            <a:endParaRPr lang="zh-CN" altLang="en-US" sz="20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428AFA-D819-4496-B156-7585A5E9E4B1}"/>
              </a:ext>
            </a:extLst>
          </p:cNvPr>
          <p:cNvSpPr txBox="1"/>
          <p:nvPr/>
        </p:nvSpPr>
        <p:spPr>
          <a:xfrm>
            <a:off x="8208062" y="5375461"/>
            <a:ext cx="2440187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 value 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 value 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obs1 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obs2 1</a:t>
            </a:r>
            <a:endParaRPr lang="zh-CN" altLang="en-US" sz="20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DCDCBE8-BCE6-4CBE-8E9C-1EF4D5A45697}"/>
              </a:ext>
            </a:extLst>
          </p:cNvPr>
          <p:cNvSpPr txBox="1"/>
          <p:nvPr/>
        </p:nvSpPr>
        <p:spPr>
          <a:xfrm>
            <a:off x="1272760" y="4083455"/>
            <a:ext cx="3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A)</a:t>
            </a:r>
            <a:endParaRPr lang="zh-CN" altLang="en-US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E039AA5-ACA3-41E1-8394-648EF4F7655D}"/>
              </a:ext>
            </a:extLst>
          </p:cNvPr>
          <p:cNvSpPr txBox="1"/>
          <p:nvPr/>
        </p:nvSpPr>
        <p:spPr>
          <a:xfrm>
            <a:off x="4362596" y="4083455"/>
            <a:ext cx="3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B)</a:t>
            </a:r>
            <a:endParaRPr lang="zh-CN" altLang="en-US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C06EB1-F779-4FF2-BD57-5A90E2064E70}"/>
              </a:ext>
            </a:extLst>
          </p:cNvPr>
          <p:cNvSpPr txBox="1"/>
          <p:nvPr/>
        </p:nvSpPr>
        <p:spPr>
          <a:xfrm>
            <a:off x="7826514" y="4083455"/>
            <a:ext cx="3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C)</a:t>
            </a:r>
            <a:endParaRPr lang="zh-CN" altLang="en-US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37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-0.15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CED95-1CAE-4931-9F81-1B9883ED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不可共享？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E92538-31E1-460B-A036-92C56E470629}"/>
              </a:ext>
            </a:extLst>
          </p:cNvPr>
          <p:cNvSpPr txBox="1"/>
          <p:nvPr/>
        </p:nvSpPr>
        <p:spPr>
          <a:xfrm>
            <a:off x="4712596" y="4053001"/>
            <a:ext cx="2684206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 value 0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obs1 0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 value 0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obs2 0</a:t>
            </a:r>
            <a:endParaRPr lang="zh-CN" altLang="en-US" sz="20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B53FB9-2F2E-461B-BC26-D30DEFF6165C}"/>
              </a:ext>
            </a:extLst>
          </p:cNvPr>
          <p:cNvSpPr txBox="1"/>
          <p:nvPr/>
        </p:nvSpPr>
        <p:spPr>
          <a:xfrm>
            <a:off x="4712596" y="5376440"/>
            <a:ext cx="2684206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 value 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obs1 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 value 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obs2 1</a:t>
            </a:r>
            <a:endParaRPr lang="zh-CN" altLang="en-US" sz="20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DAC7A3-98D5-4738-B6DC-15D2DDD6F3B3}"/>
              </a:ext>
            </a:extLst>
          </p:cNvPr>
          <p:cNvSpPr/>
          <p:nvPr/>
        </p:nvSpPr>
        <p:spPr>
          <a:xfrm>
            <a:off x="469118" y="1459244"/>
            <a:ext cx="112559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>
                <a:solidFill>
                  <a:srgbClr val="EBBB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const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FF9DA4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obs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99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=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FF9DA4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Rx</a:t>
            </a:r>
            <a:r>
              <a:rPr lang="en-US" altLang="zh-CN" sz="3200" b="0" dirty="0">
                <a:solidFill>
                  <a:srgbClr val="BBDA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.</a:t>
            </a:r>
            <a:r>
              <a:rPr lang="en-US" altLang="zh-CN" sz="3200" b="0" dirty="0">
                <a:solidFill>
                  <a:srgbClr val="FF9DA4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Observable</a:t>
            </a:r>
            <a:r>
              <a:rPr lang="en-US" altLang="zh-CN" sz="3200" b="0" dirty="0">
                <a:solidFill>
                  <a:srgbClr val="BBDA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.interval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3200" b="0" dirty="0">
                <a:solidFill>
                  <a:srgbClr val="FFC58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500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)</a:t>
            </a:r>
            <a:r>
              <a:rPr lang="en-US" altLang="zh-CN" sz="3200" b="0" dirty="0">
                <a:solidFill>
                  <a:srgbClr val="BBDA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.take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3200" b="0" dirty="0">
                <a:solidFill>
                  <a:srgbClr val="FFC58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5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)</a:t>
            </a:r>
          </a:p>
          <a:p>
            <a:r>
              <a:rPr lang="en-US" altLang="zh-CN" sz="3200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   </a:t>
            </a:r>
            <a:r>
              <a:rPr lang="en-US" altLang="zh-CN" sz="3200" b="0" dirty="0">
                <a:solidFill>
                  <a:srgbClr val="BBDA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.do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3200" b="0" dirty="0">
                <a:solidFill>
                  <a:srgbClr val="FFC58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i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EBBB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=&gt;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FFEEAD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console</a:t>
            </a:r>
            <a:r>
              <a:rPr lang="en-US" altLang="zh-CN" sz="3200" b="0" dirty="0">
                <a:solidFill>
                  <a:srgbClr val="BBDA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.log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3200" b="0" dirty="0">
                <a:solidFill>
                  <a:srgbClr val="D1F1A9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"obs value: "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99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+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FF9DA4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i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));</a:t>
            </a:r>
          </a:p>
          <a:p>
            <a:b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</a:br>
            <a:r>
              <a:rPr lang="en-US" altLang="zh-CN" sz="3200" b="0" dirty="0">
                <a:solidFill>
                  <a:srgbClr val="FF9DA4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obs</a:t>
            </a:r>
            <a:r>
              <a:rPr lang="en-US" altLang="zh-CN" sz="3200" b="0" dirty="0">
                <a:solidFill>
                  <a:srgbClr val="BBDA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.subscribe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3200" b="0" dirty="0">
                <a:solidFill>
                  <a:srgbClr val="FFC58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value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EBBB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=&gt;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FFEEAD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console</a:t>
            </a:r>
            <a:r>
              <a:rPr lang="en-US" altLang="zh-CN" sz="3200" b="0" dirty="0">
                <a:solidFill>
                  <a:srgbClr val="BBDA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.log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3200" b="0" dirty="0">
                <a:solidFill>
                  <a:srgbClr val="D1F1A9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"obs1: "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99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+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FF9DA4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value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));</a:t>
            </a:r>
            <a:b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</a:br>
            <a:r>
              <a:rPr lang="en-US" altLang="zh-CN" sz="3200" b="0" dirty="0">
                <a:solidFill>
                  <a:srgbClr val="FF9DA4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obs</a:t>
            </a:r>
            <a:r>
              <a:rPr lang="en-US" altLang="zh-CN" sz="3200" b="0" dirty="0">
                <a:solidFill>
                  <a:srgbClr val="BBDA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.subscribe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3200" b="0" dirty="0">
                <a:solidFill>
                  <a:srgbClr val="FFC58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value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EBBB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=&gt;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FFEEAD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console</a:t>
            </a:r>
            <a:r>
              <a:rPr lang="en-US" altLang="zh-CN" sz="3200" b="0" dirty="0">
                <a:solidFill>
                  <a:srgbClr val="BBDA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.log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3200" b="0" dirty="0">
                <a:solidFill>
                  <a:srgbClr val="D1F1A9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"obs2: "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99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+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FF9DA4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value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));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AAF70CE-17AD-427C-BEED-FEDC8400E9B0}"/>
              </a:ext>
            </a:extLst>
          </p:cNvPr>
          <p:cNvSpPr txBox="1"/>
          <p:nvPr/>
        </p:nvSpPr>
        <p:spPr>
          <a:xfrm>
            <a:off x="1654308" y="4082977"/>
            <a:ext cx="2684206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 value 0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obs1 0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obs2 0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DC3A04B-4579-44D3-AE06-2CE7819C141A}"/>
              </a:ext>
            </a:extLst>
          </p:cNvPr>
          <p:cNvSpPr txBox="1"/>
          <p:nvPr/>
        </p:nvSpPr>
        <p:spPr>
          <a:xfrm>
            <a:off x="1654308" y="5098640"/>
            <a:ext cx="2684206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 value 1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obs1 1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obs2 1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A839DF1-C60E-4597-A22A-ED9EBCFCB690}"/>
              </a:ext>
            </a:extLst>
          </p:cNvPr>
          <p:cNvSpPr txBox="1"/>
          <p:nvPr/>
        </p:nvSpPr>
        <p:spPr>
          <a:xfrm>
            <a:off x="1272760" y="4083455"/>
            <a:ext cx="3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A)</a:t>
            </a:r>
            <a:endParaRPr lang="zh-CN" altLang="en-US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0B1A99C-0E6A-4D24-B2F2-32D6FE19C7C0}"/>
              </a:ext>
            </a:extLst>
          </p:cNvPr>
          <p:cNvSpPr txBox="1"/>
          <p:nvPr/>
        </p:nvSpPr>
        <p:spPr>
          <a:xfrm>
            <a:off x="8208062" y="4052022"/>
            <a:ext cx="2440187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 value 0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 value 0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obs1 0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obs2 0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63BB4A-6B22-44BB-8F3C-A79072577222}"/>
              </a:ext>
            </a:extLst>
          </p:cNvPr>
          <p:cNvSpPr txBox="1"/>
          <p:nvPr/>
        </p:nvSpPr>
        <p:spPr>
          <a:xfrm>
            <a:off x="8208062" y="5375461"/>
            <a:ext cx="2440187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 value 1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 value 1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obs1 1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obs2 1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EBB908D-169B-40B5-AC39-02916D1E797F}"/>
              </a:ext>
            </a:extLst>
          </p:cNvPr>
          <p:cNvSpPr txBox="1"/>
          <p:nvPr/>
        </p:nvSpPr>
        <p:spPr>
          <a:xfrm>
            <a:off x="4362596" y="4083455"/>
            <a:ext cx="3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B)</a:t>
            </a:r>
            <a:endParaRPr lang="zh-CN" altLang="en-US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34B4CD3-6FCE-4B75-8F28-F4A3B301DABC}"/>
              </a:ext>
            </a:extLst>
          </p:cNvPr>
          <p:cNvSpPr txBox="1"/>
          <p:nvPr/>
        </p:nvSpPr>
        <p:spPr>
          <a:xfrm>
            <a:off x="7826514" y="4083455"/>
            <a:ext cx="3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C)</a:t>
            </a:r>
            <a:endParaRPr lang="zh-CN" altLang="en-US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470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CED95-1CAE-4931-9F81-1B9883ED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可共享！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E92538-31E1-460B-A036-92C56E470629}"/>
              </a:ext>
            </a:extLst>
          </p:cNvPr>
          <p:cNvSpPr txBox="1"/>
          <p:nvPr/>
        </p:nvSpPr>
        <p:spPr>
          <a:xfrm>
            <a:off x="4712596" y="4053001"/>
            <a:ext cx="2684206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 value 0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obs1 0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 value 0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obs2 0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B53FB9-2F2E-461B-BC26-D30DEFF6165C}"/>
              </a:ext>
            </a:extLst>
          </p:cNvPr>
          <p:cNvSpPr txBox="1"/>
          <p:nvPr/>
        </p:nvSpPr>
        <p:spPr>
          <a:xfrm>
            <a:off x="4712596" y="5376440"/>
            <a:ext cx="2684206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 value 1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obs1 1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 value 1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obs2 1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DAC7A3-98D5-4738-B6DC-15D2DDD6F3B3}"/>
              </a:ext>
            </a:extLst>
          </p:cNvPr>
          <p:cNvSpPr/>
          <p:nvPr/>
        </p:nvSpPr>
        <p:spPr>
          <a:xfrm>
            <a:off x="469118" y="1459244"/>
            <a:ext cx="112559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>
                <a:solidFill>
                  <a:srgbClr val="EBBB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const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FF9DA4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obs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99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=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FF9DA4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Rx</a:t>
            </a:r>
            <a:r>
              <a:rPr lang="en-US" altLang="zh-CN" sz="3200" b="0" dirty="0">
                <a:solidFill>
                  <a:srgbClr val="BBDA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.</a:t>
            </a:r>
            <a:r>
              <a:rPr lang="en-US" altLang="zh-CN" sz="3200" b="0" dirty="0">
                <a:solidFill>
                  <a:srgbClr val="FF9DA4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Observable</a:t>
            </a:r>
            <a:r>
              <a:rPr lang="en-US" altLang="zh-CN" sz="3200" b="0" dirty="0">
                <a:solidFill>
                  <a:srgbClr val="BBDA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.interval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3200" b="0" dirty="0">
                <a:solidFill>
                  <a:srgbClr val="FFC58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500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)</a:t>
            </a:r>
            <a:r>
              <a:rPr lang="en-US" altLang="zh-CN" sz="3200" b="0" dirty="0">
                <a:solidFill>
                  <a:srgbClr val="BBDA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.take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3200" b="0" dirty="0">
                <a:solidFill>
                  <a:srgbClr val="FFC58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5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)</a:t>
            </a:r>
          </a:p>
          <a:p>
            <a:r>
              <a:rPr lang="en-US" altLang="zh-CN" sz="3200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   </a:t>
            </a:r>
            <a:r>
              <a:rPr lang="en-US" altLang="zh-CN" sz="3200" b="0" dirty="0">
                <a:solidFill>
                  <a:srgbClr val="BBDA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.do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3200" b="0" dirty="0">
                <a:solidFill>
                  <a:srgbClr val="FFC58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i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EBBB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=&gt;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FFEEAD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console</a:t>
            </a:r>
            <a:r>
              <a:rPr lang="en-US" altLang="zh-CN" sz="3200" b="0" dirty="0">
                <a:solidFill>
                  <a:srgbClr val="BBDA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.log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3200" b="0" dirty="0">
                <a:solidFill>
                  <a:srgbClr val="D1F1A9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"obs value: "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99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+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 err="1">
                <a:solidFill>
                  <a:srgbClr val="FF9DA4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i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))</a:t>
            </a:r>
          </a:p>
          <a:p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   </a:t>
            </a:r>
            <a:r>
              <a:rPr lang="en-US" altLang="zh-CN" sz="3200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.share</a:t>
            </a:r>
            <a:r>
              <a:rPr lang="en-US" altLang="zh-CN" sz="32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();</a:t>
            </a:r>
            <a:b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</a:br>
            <a:r>
              <a:rPr lang="en-US" altLang="zh-CN" sz="3200" b="0" dirty="0">
                <a:solidFill>
                  <a:srgbClr val="FF9DA4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obs</a:t>
            </a:r>
            <a:r>
              <a:rPr lang="en-US" altLang="zh-CN" sz="3200" b="0" dirty="0">
                <a:solidFill>
                  <a:srgbClr val="BBDA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.subscribe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3200" b="0" dirty="0">
                <a:solidFill>
                  <a:srgbClr val="FFC58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value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EBBB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=&gt;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FFEEAD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console</a:t>
            </a:r>
            <a:r>
              <a:rPr lang="en-US" altLang="zh-CN" sz="3200" b="0" dirty="0">
                <a:solidFill>
                  <a:srgbClr val="BBDA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.log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3200" b="0" dirty="0">
                <a:solidFill>
                  <a:srgbClr val="D1F1A9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"obs1: "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99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+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FF9DA4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value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));</a:t>
            </a:r>
            <a:b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</a:br>
            <a:r>
              <a:rPr lang="en-US" altLang="zh-CN" sz="3200" b="0" dirty="0">
                <a:solidFill>
                  <a:srgbClr val="FF9DA4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obs</a:t>
            </a:r>
            <a:r>
              <a:rPr lang="en-US" altLang="zh-CN" sz="3200" b="0" dirty="0">
                <a:solidFill>
                  <a:srgbClr val="BBDA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.subscribe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3200" b="0" dirty="0">
                <a:solidFill>
                  <a:srgbClr val="FFC58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value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EBBB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=&gt;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FFEEAD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console</a:t>
            </a:r>
            <a:r>
              <a:rPr lang="en-US" altLang="zh-CN" sz="3200" b="0" dirty="0">
                <a:solidFill>
                  <a:srgbClr val="BBDA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.log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3200" b="0" dirty="0">
                <a:solidFill>
                  <a:srgbClr val="D1F1A9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"obs2: "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99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+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3200" b="0" dirty="0">
                <a:solidFill>
                  <a:srgbClr val="FF9DA4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value</a:t>
            </a:r>
            <a:r>
              <a:rPr lang="en-US" altLang="zh-CN" sz="3200" b="0" dirty="0">
                <a:solidFill>
                  <a:srgbClr val="FFFFFF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));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AAF70CE-17AD-427C-BEED-FEDC8400E9B0}"/>
              </a:ext>
            </a:extLst>
          </p:cNvPr>
          <p:cNvSpPr txBox="1"/>
          <p:nvPr/>
        </p:nvSpPr>
        <p:spPr>
          <a:xfrm>
            <a:off x="1654308" y="4082977"/>
            <a:ext cx="2684206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 value 0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obs1 0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obs2 0</a:t>
            </a:r>
            <a:endParaRPr lang="zh-CN" altLang="en-US" sz="20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DC3A04B-4579-44D3-AE06-2CE7819C141A}"/>
              </a:ext>
            </a:extLst>
          </p:cNvPr>
          <p:cNvSpPr txBox="1"/>
          <p:nvPr/>
        </p:nvSpPr>
        <p:spPr>
          <a:xfrm>
            <a:off x="1654308" y="5098640"/>
            <a:ext cx="2684206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 value 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obs1 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obs2 1</a:t>
            </a:r>
            <a:endParaRPr lang="zh-CN" altLang="en-US" sz="20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A839DF1-C60E-4597-A22A-ED9EBCFCB690}"/>
              </a:ext>
            </a:extLst>
          </p:cNvPr>
          <p:cNvSpPr txBox="1"/>
          <p:nvPr/>
        </p:nvSpPr>
        <p:spPr>
          <a:xfrm>
            <a:off x="1272760" y="4083455"/>
            <a:ext cx="3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A)</a:t>
            </a:r>
            <a:endParaRPr lang="zh-CN" altLang="en-US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0B1A99C-0E6A-4D24-B2F2-32D6FE19C7C0}"/>
              </a:ext>
            </a:extLst>
          </p:cNvPr>
          <p:cNvSpPr txBox="1"/>
          <p:nvPr/>
        </p:nvSpPr>
        <p:spPr>
          <a:xfrm>
            <a:off x="8208062" y="4052022"/>
            <a:ext cx="2440187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 value 0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 value 0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obs1 0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obs2 0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63BB4A-6B22-44BB-8F3C-A79072577222}"/>
              </a:ext>
            </a:extLst>
          </p:cNvPr>
          <p:cNvSpPr txBox="1"/>
          <p:nvPr/>
        </p:nvSpPr>
        <p:spPr>
          <a:xfrm>
            <a:off x="8208062" y="5375461"/>
            <a:ext cx="2440187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 value 1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 value 1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obs1 1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obs2 1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EBB908D-169B-40B5-AC39-02916D1E797F}"/>
              </a:ext>
            </a:extLst>
          </p:cNvPr>
          <p:cNvSpPr txBox="1"/>
          <p:nvPr/>
        </p:nvSpPr>
        <p:spPr>
          <a:xfrm>
            <a:off x="4362596" y="4083455"/>
            <a:ext cx="3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B)</a:t>
            </a:r>
            <a:endParaRPr lang="zh-CN" altLang="en-US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34B4CD3-6FCE-4B75-8F28-F4A3B301DABC}"/>
              </a:ext>
            </a:extLst>
          </p:cNvPr>
          <p:cNvSpPr txBox="1"/>
          <p:nvPr/>
        </p:nvSpPr>
        <p:spPr>
          <a:xfrm>
            <a:off x="7826514" y="4083455"/>
            <a:ext cx="3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C)</a:t>
            </a:r>
            <a:endParaRPr lang="zh-CN" altLang="en-US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691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CED95-1CAE-4931-9F81-1B9883ED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RxJS</a:t>
            </a:r>
            <a:endParaRPr lang="zh-CN" altLang="en-US" b="1" dirty="0">
              <a:solidFill>
                <a:srgbClr val="FFFF00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6" name="输出">
            <a:extLst>
              <a:ext uri="{FF2B5EF4-FFF2-40B4-BE49-F238E27FC236}">
                <a16:creationId xmlns:a16="http://schemas.microsoft.com/office/drawing/2014/main" id="{6692071F-9726-4A9D-BB0E-93A1A7EC17CB}"/>
              </a:ext>
            </a:extLst>
          </p:cNvPr>
          <p:cNvSpPr txBox="1"/>
          <p:nvPr/>
        </p:nvSpPr>
        <p:spPr>
          <a:xfrm>
            <a:off x="1630163" y="5441927"/>
            <a:ext cx="1082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"Hello"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42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"Hello"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42</a:t>
            </a:r>
            <a:endParaRPr lang="zh-CN" altLang="en-US" sz="20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7" name="结论">
            <a:extLst>
              <a:ext uri="{FF2B5EF4-FFF2-40B4-BE49-F238E27FC236}">
                <a16:creationId xmlns:a16="http://schemas.microsoft.com/office/drawing/2014/main" id="{497AB09F-E05F-46B0-8E83-F4ADA4D8C920}"/>
              </a:ext>
            </a:extLst>
          </p:cNvPr>
          <p:cNvSpPr txBox="1"/>
          <p:nvPr/>
        </p:nvSpPr>
        <p:spPr>
          <a:xfrm>
            <a:off x="4309660" y="5885900"/>
            <a:ext cx="5186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Function </a:t>
            </a:r>
            <a:r>
              <a:rPr lang="zh-CN" altLang="en-US" sz="2000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与 </a:t>
            </a:r>
            <a:r>
              <a:rPr lang="en-US" altLang="zh-CN" sz="2000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Observable </a:t>
            </a:r>
            <a:r>
              <a:rPr lang="zh-CN" altLang="en-US" sz="2000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均是惰性求值系统</a:t>
            </a:r>
          </a:p>
        </p:txBody>
      </p:sp>
      <p:sp>
        <p:nvSpPr>
          <p:cNvPr id="26" name="function to move">
            <a:extLst>
              <a:ext uri="{FF2B5EF4-FFF2-40B4-BE49-F238E27FC236}">
                <a16:creationId xmlns:a16="http://schemas.microsoft.com/office/drawing/2014/main" id="{4D6820BC-CC5D-4857-A94B-E74F2392F465}"/>
              </a:ext>
            </a:extLst>
          </p:cNvPr>
          <p:cNvSpPr/>
          <p:nvPr/>
        </p:nvSpPr>
        <p:spPr>
          <a:xfrm>
            <a:off x="838200" y="1685060"/>
            <a:ext cx="404353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EBBB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const </a:t>
            </a:r>
            <a:r>
              <a:rPr lang="en-US" altLang="zh-CN" sz="2000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foo =</a:t>
            </a:r>
            <a:r>
              <a:rPr lang="en-US" altLang="zh-CN" sz="2000" dirty="0">
                <a:solidFill>
                  <a:srgbClr val="EBBB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function</a:t>
            </a:r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() {</a:t>
            </a:r>
          </a:p>
          <a:p>
            <a:r>
              <a:rPr lang="en-US" altLang="zh-CN" sz="2000" dirty="0">
                <a:solidFill>
                  <a:srgbClr val="FFEEAD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   console</a:t>
            </a:r>
            <a:r>
              <a:rPr lang="en-US" altLang="zh-CN" sz="2000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.log</a:t>
            </a:r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2000" dirty="0">
                <a:solidFill>
                  <a:srgbClr val="D1F1A9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'Hello’</a:t>
            </a:r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);</a:t>
            </a:r>
          </a:p>
          <a:p>
            <a:r>
              <a:rPr lang="en-US" altLang="zh-CN" sz="2000" dirty="0">
                <a:solidFill>
                  <a:srgbClr val="EBBB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   return</a:t>
            </a:r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2000" dirty="0">
                <a:solidFill>
                  <a:srgbClr val="FFC58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42</a:t>
            </a:r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};</a:t>
            </a:r>
          </a:p>
          <a:p>
            <a:b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</a:br>
            <a:r>
              <a:rPr lang="en-US" altLang="zh-CN" sz="2000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foo</a:t>
            </a:r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();</a:t>
            </a:r>
          </a:p>
          <a:p>
            <a:r>
              <a:rPr lang="en-US" altLang="zh-CN" sz="2000" dirty="0">
                <a:solidFill>
                  <a:srgbClr val="FFEEAD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console</a:t>
            </a:r>
            <a:r>
              <a:rPr lang="en-US" altLang="zh-CN" sz="2000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.log</a:t>
            </a:r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2000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x</a:t>
            </a:r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);</a:t>
            </a:r>
          </a:p>
          <a:p>
            <a:endParaRPr lang="en-US" altLang="zh-CN" sz="2000" dirty="0">
              <a:solidFill>
                <a:srgbClr val="FFFFFF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  <a:p>
            <a:endParaRPr lang="en-US" altLang="zh-CN" sz="2000" dirty="0">
              <a:solidFill>
                <a:srgbClr val="FF9DA4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  <a:p>
            <a:r>
              <a:rPr lang="en-US" altLang="zh-CN" sz="2000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foo</a:t>
            </a:r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();</a:t>
            </a:r>
          </a:p>
          <a:p>
            <a:r>
              <a:rPr lang="en-US" altLang="zh-CN" sz="2000" dirty="0">
                <a:solidFill>
                  <a:srgbClr val="FFEEAD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console</a:t>
            </a:r>
            <a:r>
              <a:rPr lang="en-US" altLang="zh-CN" sz="2000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.log</a:t>
            </a:r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2000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y</a:t>
            </a:r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);</a:t>
            </a:r>
            <a:endParaRPr lang="en-US" altLang="zh-CN" sz="2000" b="0" dirty="0">
              <a:solidFill>
                <a:srgbClr val="FFFFFF"/>
              </a:solidFill>
              <a:effectLst/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8" name="const">
            <a:extLst>
              <a:ext uri="{FF2B5EF4-FFF2-40B4-BE49-F238E27FC236}">
                <a16:creationId xmlns:a16="http://schemas.microsoft.com/office/drawing/2014/main" id="{28E62579-ABF0-4045-AFC7-691C077250BD}"/>
              </a:ext>
            </a:extLst>
          </p:cNvPr>
          <p:cNvSpPr/>
          <p:nvPr/>
        </p:nvSpPr>
        <p:spPr>
          <a:xfrm>
            <a:off x="840304" y="1689142"/>
            <a:ext cx="8258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EBBB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const</a:t>
            </a:r>
            <a:endParaRPr lang="zh-CN" altLang="en-US" sz="2000" dirty="0"/>
          </a:p>
        </p:txBody>
      </p:sp>
      <p:sp>
        <p:nvSpPr>
          <p:cNvPr id="9" name="function">
            <a:extLst>
              <a:ext uri="{FF2B5EF4-FFF2-40B4-BE49-F238E27FC236}">
                <a16:creationId xmlns:a16="http://schemas.microsoft.com/office/drawing/2014/main" id="{4008DD17-4CE1-43DF-9990-8AD328FC6FBA}"/>
              </a:ext>
            </a:extLst>
          </p:cNvPr>
          <p:cNvSpPr/>
          <p:nvPr/>
        </p:nvSpPr>
        <p:spPr>
          <a:xfrm>
            <a:off x="2358972" y="168536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EBBB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function</a:t>
            </a:r>
            <a:endParaRPr lang="zh-CN" altLang="en-US" sz="2000" dirty="0"/>
          </a:p>
        </p:txBody>
      </p:sp>
      <p:sp>
        <p:nvSpPr>
          <p:cNvPr id="10" name="foo">
            <a:extLst>
              <a:ext uri="{FF2B5EF4-FFF2-40B4-BE49-F238E27FC236}">
                <a16:creationId xmlns:a16="http://schemas.microsoft.com/office/drawing/2014/main" id="{993F13BD-D247-4D5D-B4CB-67F0C24F83E2}"/>
              </a:ext>
            </a:extLst>
          </p:cNvPr>
          <p:cNvSpPr/>
          <p:nvPr/>
        </p:nvSpPr>
        <p:spPr>
          <a:xfrm>
            <a:off x="1601950" y="1689142"/>
            <a:ext cx="5693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foo</a:t>
            </a:r>
            <a:endParaRPr lang="zh-CN" altLang="en-US" sz="2000" dirty="0"/>
          </a:p>
        </p:txBody>
      </p:sp>
      <p:sp>
        <p:nvSpPr>
          <p:cNvPr id="42" name="=">
            <a:extLst>
              <a:ext uri="{FF2B5EF4-FFF2-40B4-BE49-F238E27FC236}">
                <a16:creationId xmlns:a16="http://schemas.microsoft.com/office/drawing/2014/main" id="{592D7D11-7F28-4DE2-8A03-7CF1094186EF}"/>
              </a:ext>
            </a:extLst>
          </p:cNvPr>
          <p:cNvSpPr/>
          <p:nvPr/>
        </p:nvSpPr>
        <p:spPr>
          <a:xfrm>
            <a:off x="2109021" y="1687255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99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=</a:t>
            </a:r>
            <a:endParaRPr lang="zh-CN" altLang="en-US" dirty="0"/>
          </a:p>
        </p:txBody>
      </p:sp>
      <p:sp>
        <p:nvSpPr>
          <p:cNvPr id="13" name="(">
            <a:extLst>
              <a:ext uri="{FF2B5EF4-FFF2-40B4-BE49-F238E27FC236}">
                <a16:creationId xmlns:a16="http://schemas.microsoft.com/office/drawing/2014/main" id="{39CB8D24-D0B5-4FC9-88D3-02A7DD7CF572}"/>
              </a:ext>
            </a:extLst>
          </p:cNvPr>
          <p:cNvSpPr/>
          <p:nvPr/>
        </p:nvSpPr>
        <p:spPr>
          <a:xfrm>
            <a:off x="3506605" y="1687255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endParaRPr lang="zh-CN" altLang="en-US" dirty="0"/>
          </a:p>
        </p:txBody>
      </p:sp>
      <p:sp>
        <p:nvSpPr>
          <p:cNvPr id="14" name=")">
            <a:extLst>
              <a:ext uri="{FF2B5EF4-FFF2-40B4-BE49-F238E27FC236}">
                <a16:creationId xmlns:a16="http://schemas.microsoft.com/office/drawing/2014/main" id="{8FAA4190-53F8-43E2-91B7-FC57EEF42B80}"/>
              </a:ext>
            </a:extLst>
          </p:cNvPr>
          <p:cNvSpPr/>
          <p:nvPr/>
        </p:nvSpPr>
        <p:spPr>
          <a:xfrm>
            <a:off x="3631731" y="1688215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)</a:t>
            </a:r>
            <a:endParaRPr lang="zh-CN" altLang="en-US" dirty="0"/>
          </a:p>
        </p:txBody>
      </p:sp>
      <p:sp>
        <p:nvSpPr>
          <p:cNvPr id="15" name="{">
            <a:extLst>
              <a:ext uri="{FF2B5EF4-FFF2-40B4-BE49-F238E27FC236}">
                <a16:creationId xmlns:a16="http://schemas.microsoft.com/office/drawing/2014/main" id="{C190A598-6211-4466-B699-D66282A5F2D8}"/>
              </a:ext>
            </a:extLst>
          </p:cNvPr>
          <p:cNvSpPr/>
          <p:nvPr/>
        </p:nvSpPr>
        <p:spPr>
          <a:xfrm>
            <a:off x="3888259" y="1687255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{</a:t>
            </a:r>
            <a:endParaRPr lang="zh-CN" altLang="en-US" dirty="0"/>
          </a:p>
        </p:txBody>
      </p:sp>
      <p:sp>
        <p:nvSpPr>
          <p:cNvPr id="16" name="console.log">
            <a:extLst>
              <a:ext uri="{FF2B5EF4-FFF2-40B4-BE49-F238E27FC236}">
                <a16:creationId xmlns:a16="http://schemas.microsoft.com/office/drawing/2014/main" id="{144C1C4E-E25E-46B4-84A3-289A23B7F46B}"/>
              </a:ext>
            </a:extLst>
          </p:cNvPr>
          <p:cNvSpPr/>
          <p:nvPr/>
        </p:nvSpPr>
        <p:spPr>
          <a:xfrm>
            <a:off x="1348591" y="1991760"/>
            <a:ext cx="2877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EEAD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console</a:t>
            </a:r>
            <a:r>
              <a:rPr lang="en-US" altLang="zh-CN" sz="2000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.log</a:t>
            </a:r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2000" dirty="0">
                <a:solidFill>
                  <a:srgbClr val="D1F1A9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'Hello'</a:t>
            </a:r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);</a:t>
            </a:r>
          </a:p>
        </p:txBody>
      </p:sp>
      <p:sp>
        <p:nvSpPr>
          <p:cNvPr id="17" name="return">
            <a:extLst>
              <a:ext uri="{FF2B5EF4-FFF2-40B4-BE49-F238E27FC236}">
                <a16:creationId xmlns:a16="http://schemas.microsoft.com/office/drawing/2014/main" id="{ADED6E1A-5B9B-4823-8876-1A584886A7DA}"/>
              </a:ext>
            </a:extLst>
          </p:cNvPr>
          <p:cNvSpPr/>
          <p:nvPr/>
        </p:nvSpPr>
        <p:spPr>
          <a:xfrm>
            <a:off x="1346674" y="2300246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EBBB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return</a:t>
            </a:r>
            <a:endParaRPr lang="zh-CN" altLang="en-US" sz="2000" dirty="0"/>
          </a:p>
        </p:txBody>
      </p:sp>
      <p:sp>
        <p:nvSpPr>
          <p:cNvPr id="27" name="42">
            <a:extLst>
              <a:ext uri="{FF2B5EF4-FFF2-40B4-BE49-F238E27FC236}">
                <a16:creationId xmlns:a16="http://schemas.microsoft.com/office/drawing/2014/main" id="{F8456FFD-04E4-488B-B6A8-B6ACD3F46F1B}"/>
              </a:ext>
            </a:extLst>
          </p:cNvPr>
          <p:cNvSpPr/>
          <p:nvPr/>
        </p:nvSpPr>
        <p:spPr>
          <a:xfrm>
            <a:off x="2234397" y="2298806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C58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42</a:t>
            </a:r>
            <a:endParaRPr lang="zh-CN" altLang="en-US" dirty="0"/>
          </a:p>
        </p:txBody>
      </p:sp>
      <p:sp>
        <p:nvSpPr>
          <p:cNvPr id="28" name=";">
            <a:extLst>
              <a:ext uri="{FF2B5EF4-FFF2-40B4-BE49-F238E27FC236}">
                <a16:creationId xmlns:a16="http://schemas.microsoft.com/office/drawing/2014/main" id="{0D62D273-0D4D-4E0F-AF75-2FB63CDE3BA3}"/>
              </a:ext>
            </a:extLst>
          </p:cNvPr>
          <p:cNvSpPr/>
          <p:nvPr/>
        </p:nvSpPr>
        <p:spPr>
          <a:xfrm>
            <a:off x="2491314" y="2298806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;</a:t>
            </a:r>
            <a:endParaRPr lang="zh-CN" altLang="en-US" sz="2000" dirty="0"/>
          </a:p>
        </p:txBody>
      </p:sp>
      <p:sp>
        <p:nvSpPr>
          <p:cNvPr id="29" name="}">
            <a:extLst>
              <a:ext uri="{FF2B5EF4-FFF2-40B4-BE49-F238E27FC236}">
                <a16:creationId xmlns:a16="http://schemas.microsoft.com/office/drawing/2014/main" id="{5FFDA4B5-91D8-4930-A1BE-937AF7438A23}"/>
              </a:ext>
            </a:extLst>
          </p:cNvPr>
          <p:cNvSpPr/>
          <p:nvPr/>
        </p:nvSpPr>
        <p:spPr>
          <a:xfrm>
            <a:off x="838200" y="2600698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}</a:t>
            </a:r>
            <a:endParaRPr lang="zh-CN" altLang="en-US" dirty="0"/>
          </a:p>
        </p:txBody>
      </p:sp>
      <p:sp>
        <p:nvSpPr>
          <p:cNvPr id="30" name=";">
            <a:extLst>
              <a:ext uri="{FF2B5EF4-FFF2-40B4-BE49-F238E27FC236}">
                <a16:creationId xmlns:a16="http://schemas.microsoft.com/office/drawing/2014/main" id="{37F4741F-22E6-4DB6-943B-0D8C2DFE699A}"/>
              </a:ext>
            </a:extLst>
          </p:cNvPr>
          <p:cNvSpPr/>
          <p:nvPr/>
        </p:nvSpPr>
        <p:spPr>
          <a:xfrm>
            <a:off x="964262" y="2600698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;</a:t>
            </a:r>
            <a:endParaRPr lang="zh-CN" altLang="en-US" dirty="0"/>
          </a:p>
        </p:txBody>
      </p:sp>
      <p:sp>
        <p:nvSpPr>
          <p:cNvPr id="33" name="foo">
            <a:extLst>
              <a:ext uri="{FF2B5EF4-FFF2-40B4-BE49-F238E27FC236}">
                <a16:creationId xmlns:a16="http://schemas.microsoft.com/office/drawing/2014/main" id="{BD9C79F8-DD08-4002-9CDD-3A9776F42379}"/>
              </a:ext>
            </a:extLst>
          </p:cNvPr>
          <p:cNvSpPr/>
          <p:nvPr/>
        </p:nvSpPr>
        <p:spPr>
          <a:xfrm>
            <a:off x="838200" y="3214286"/>
            <a:ext cx="5693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foo</a:t>
            </a:r>
            <a:endParaRPr lang="zh-CN" altLang="en-US" sz="2000" dirty="0"/>
          </a:p>
        </p:txBody>
      </p:sp>
      <p:sp>
        <p:nvSpPr>
          <p:cNvPr id="34" name="(">
            <a:extLst>
              <a:ext uri="{FF2B5EF4-FFF2-40B4-BE49-F238E27FC236}">
                <a16:creationId xmlns:a16="http://schemas.microsoft.com/office/drawing/2014/main" id="{FDA4EB72-3C76-423E-8AD9-ABE24F963723}"/>
              </a:ext>
            </a:extLst>
          </p:cNvPr>
          <p:cNvSpPr/>
          <p:nvPr/>
        </p:nvSpPr>
        <p:spPr>
          <a:xfrm>
            <a:off x="1219263" y="3214286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endParaRPr lang="zh-CN" altLang="en-US" sz="2000" dirty="0"/>
          </a:p>
        </p:txBody>
      </p:sp>
      <p:sp>
        <p:nvSpPr>
          <p:cNvPr id="35" name=")">
            <a:extLst>
              <a:ext uri="{FF2B5EF4-FFF2-40B4-BE49-F238E27FC236}">
                <a16:creationId xmlns:a16="http://schemas.microsoft.com/office/drawing/2014/main" id="{B1F5E52F-3BCE-47CE-9B7D-A328DFD2B0DB}"/>
              </a:ext>
            </a:extLst>
          </p:cNvPr>
          <p:cNvSpPr/>
          <p:nvPr/>
        </p:nvSpPr>
        <p:spPr>
          <a:xfrm>
            <a:off x="1343845" y="3214286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)</a:t>
            </a:r>
            <a:endParaRPr lang="zh-CN" altLang="en-US" sz="2000" dirty="0"/>
          </a:p>
        </p:txBody>
      </p:sp>
      <p:sp>
        <p:nvSpPr>
          <p:cNvPr id="36" name=";">
            <a:extLst>
              <a:ext uri="{FF2B5EF4-FFF2-40B4-BE49-F238E27FC236}">
                <a16:creationId xmlns:a16="http://schemas.microsoft.com/office/drawing/2014/main" id="{E03CAA25-E645-43BD-8DFB-775982F14CD8}"/>
              </a:ext>
            </a:extLst>
          </p:cNvPr>
          <p:cNvSpPr/>
          <p:nvPr/>
        </p:nvSpPr>
        <p:spPr>
          <a:xfrm>
            <a:off x="1475744" y="3214286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;</a:t>
            </a:r>
            <a:endParaRPr lang="zh-CN" altLang="en-US" sz="2000" dirty="0"/>
          </a:p>
        </p:txBody>
      </p:sp>
      <p:sp>
        <p:nvSpPr>
          <p:cNvPr id="31" name="console.log(x)">
            <a:extLst>
              <a:ext uri="{FF2B5EF4-FFF2-40B4-BE49-F238E27FC236}">
                <a16:creationId xmlns:a16="http://schemas.microsoft.com/office/drawing/2014/main" id="{4880FDAA-7B8E-4AF6-B180-BC18ADA7F678}"/>
              </a:ext>
            </a:extLst>
          </p:cNvPr>
          <p:cNvSpPr/>
          <p:nvPr/>
        </p:nvSpPr>
        <p:spPr>
          <a:xfrm>
            <a:off x="838200" y="3514003"/>
            <a:ext cx="2108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EEAD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console</a:t>
            </a:r>
            <a:r>
              <a:rPr lang="en-US" altLang="zh-CN" sz="2000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.log</a:t>
            </a:r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2000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x</a:t>
            </a:r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);</a:t>
            </a:r>
          </a:p>
        </p:txBody>
      </p:sp>
      <p:sp>
        <p:nvSpPr>
          <p:cNvPr id="37" name="foo">
            <a:extLst>
              <a:ext uri="{FF2B5EF4-FFF2-40B4-BE49-F238E27FC236}">
                <a16:creationId xmlns:a16="http://schemas.microsoft.com/office/drawing/2014/main" id="{51C76A17-0DDC-44C2-8F80-CCBDBAC73CA1}"/>
              </a:ext>
            </a:extLst>
          </p:cNvPr>
          <p:cNvSpPr/>
          <p:nvPr/>
        </p:nvSpPr>
        <p:spPr>
          <a:xfrm>
            <a:off x="838200" y="4429990"/>
            <a:ext cx="5693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foo</a:t>
            </a:r>
            <a:endParaRPr lang="zh-CN" altLang="en-US" sz="2000" dirty="0"/>
          </a:p>
        </p:txBody>
      </p:sp>
      <p:sp>
        <p:nvSpPr>
          <p:cNvPr id="38" name="(">
            <a:extLst>
              <a:ext uri="{FF2B5EF4-FFF2-40B4-BE49-F238E27FC236}">
                <a16:creationId xmlns:a16="http://schemas.microsoft.com/office/drawing/2014/main" id="{1828EAA6-D66A-4608-944B-ADD51CB5B331}"/>
              </a:ext>
            </a:extLst>
          </p:cNvPr>
          <p:cNvSpPr/>
          <p:nvPr/>
        </p:nvSpPr>
        <p:spPr>
          <a:xfrm>
            <a:off x="1219263" y="4435928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endParaRPr lang="zh-CN" altLang="en-US" sz="2000" dirty="0"/>
          </a:p>
        </p:txBody>
      </p:sp>
      <p:sp>
        <p:nvSpPr>
          <p:cNvPr id="39" name=")">
            <a:extLst>
              <a:ext uri="{FF2B5EF4-FFF2-40B4-BE49-F238E27FC236}">
                <a16:creationId xmlns:a16="http://schemas.microsoft.com/office/drawing/2014/main" id="{81A9C4A6-8BAD-45AD-87EC-C238D575EF1A}"/>
              </a:ext>
            </a:extLst>
          </p:cNvPr>
          <p:cNvSpPr/>
          <p:nvPr/>
        </p:nvSpPr>
        <p:spPr>
          <a:xfrm>
            <a:off x="1343845" y="4435928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)</a:t>
            </a:r>
            <a:endParaRPr lang="zh-CN" altLang="en-US" sz="2000" dirty="0"/>
          </a:p>
        </p:txBody>
      </p:sp>
      <p:sp>
        <p:nvSpPr>
          <p:cNvPr id="40" name=";">
            <a:extLst>
              <a:ext uri="{FF2B5EF4-FFF2-40B4-BE49-F238E27FC236}">
                <a16:creationId xmlns:a16="http://schemas.microsoft.com/office/drawing/2014/main" id="{7B19851E-1450-4D97-B0EC-4CA7462CAE56}"/>
              </a:ext>
            </a:extLst>
          </p:cNvPr>
          <p:cNvSpPr/>
          <p:nvPr/>
        </p:nvSpPr>
        <p:spPr>
          <a:xfrm>
            <a:off x="1475744" y="4435928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;</a:t>
            </a:r>
            <a:endParaRPr lang="zh-CN" altLang="en-US" sz="2000" dirty="0"/>
          </a:p>
        </p:txBody>
      </p:sp>
      <p:sp>
        <p:nvSpPr>
          <p:cNvPr id="32" name="console.log(y)">
            <a:extLst>
              <a:ext uri="{FF2B5EF4-FFF2-40B4-BE49-F238E27FC236}">
                <a16:creationId xmlns:a16="http://schemas.microsoft.com/office/drawing/2014/main" id="{47262697-5D1E-45D4-AEF6-5626486EB66A}"/>
              </a:ext>
            </a:extLst>
          </p:cNvPr>
          <p:cNvSpPr/>
          <p:nvPr/>
        </p:nvSpPr>
        <p:spPr>
          <a:xfrm>
            <a:off x="838200" y="4740625"/>
            <a:ext cx="2108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EEAD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console</a:t>
            </a:r>
            <a:r>
              <a:rPr lang="en-US" altLang="zh-CN" sz="2000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.log</a:t>
            </a:r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2000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y</a:t>
            </a:r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);</a:t>
            </a:r>
          </a:p>
        </p:txBody>
      </p:sp>
      <p:sp>
        <p:nvSpPr>
          <p:cNvPr id="3" name="create">
            <a:extLst>
              <a:ext uri="{FF2B5EF4-FFF2-40B4-BE49-F238E27FC236}">
                <a16:creationId xmlns:a16="http://schemas.microsoft.com/office/drawing/2014/main" id="{BAEDADCC-6F36-4E3E-B12B-835E1FD8CA80}"/>
              </a:ext>
            </a:extLst>
          </p:cNvPr>
          <p:cNvSpPr/>
          <p:nvPr/>
        </p:nvSpPr>
        <p:spPr>
          <a:xfrm>
            <a:off x="2364420" y="1691740"/>
            <a:ext cx="2877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Rx</a:t>
            </a:r>
            <a:r>
              <a:rPr lang="en-US" altLang="zh-CN" sz="2000" dirty="0" err="1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</a:t>
            </a:r>
            <a:r>
              <a:rPr lang="en-US" altLang="zh-CN" sz="2000" dirty="0" err="1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Observable</a:t>
            </a:r>
            <a:r>
              <a:rPr lang="en-US" altLang="zh-CN" sz="2000" dirty="0" err="1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.create</a:t>
            </a:r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endParaRPr lang="zh-CN" altLang="en-US" sz="2000" dirty="0"/>
          </a:p>
        </p:txBody>
      </p:sp>
      <p:sp>
        <p:nvSpPr>
          <p:cNvPr id="11" name="observer">
            <a:extLst>
              <a:ext uri="{FF2B5EF4-FFF2-40B4-BE49-F238E27FC236}">
                <a16:creationId xmlns:a16="http://schemas.microsoft.com/office/drawing/2014/main" id="{487A6367-E72F-4980-BEDD-B6C10D7015D0}"/>
              </a:ext>
            </a:extLst>
          </p:cNvPr>
          <p:cNvSpPr/>
          <p:nvPr/>
        </p:nvSpPr>
        <p:spPr>
          <a:xfrm>
            <a:off x="6297384" y="169094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C58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observer</a:t>
            </a:r>
            <a:endParaRPr lang="zh-CN" altLang="en-US" sz="2000" dirty="0"/>
          </a:p>
        </p:txBody>
      </p:sp>
      <p:sp>
        <p:nvSpPr>
          <p:cNvPr id="12" name="next(">
            <a:extLst>
              <a:ext uri="{FF2B5EF4-FFF2-40B4-BE49-F238E27FC236}">
                <a16:creationId xmlns:a16="http://schemas.microsoft.com/office/drawing/2014/main" id="{36BD00D7-8444-4245-A883-D4A689BB5870}"/>
              </a:ext>
            </a:extLst>
          </p:cNvPr>
          <p:cNvSpPr/>
          <p:nvPr/>
        </p:nvSpPr>
        <p:spPr>
          <a:xfrm>
            <a:off x="1346764" y="2301673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observer</a:t>
            </a:r>
            <a:r>
              <a:rPr lang="en-US" altLang="zh-CN" sz="2000" dirty="0" err="1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.next</a:t>
            </a:r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endParaRPr lang="zh-CN" altLang="en-US" sz="2000" dirty="0"/>
          </a:p>
        </p:txBody>
      </p:sp>
      <p:sp>
        <p:nvSpPr>
          <p:cNvPr id="18" name=")">
            <a:extLst>
              <a:ext uri="{FF2B5EF4-FFF2-40B4-BE49-F238E27FC236}">
                <a16:creationId xmlns:a16="http://schemas.microsoft.com/office/drawing/2014/main" id="{94E040EC-5C7D-4359-8D85-ED772FFCFD89}"/>
              </a:ext>
            </a:extLst>
          </p:cNvPr>
          <p:cNvSpPr/>
          <p:nvPr/>
        </p:nvSpPr>
        <p:spPr>
          <a:xfrm>
            <a:off x="3377695" y="2303508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)</a:t>
            </a:r>
            <a:endParaRPr lang="zh-CN" altLang="en-US" sz="2000" dirty="0"/>
          </a:p>
        </p:txBody>
      </p:sp>
      <p:sp>
        <p:nvSpPr>
          <p:cNvPr id="21" name=")">
            <a:extLst>
              <a:ext uri="{FF2B5EF4-FFF2-40B4-BE49-F238E27FC236}">
                <a16:creationId xmlns:a16="http://schemas.microsoft.com/office/drawing/2014/main" id="{F5EA1D92-471B-402F-AF0C-D0A8E817B741}"/>
              </a:ext>
            </a:extLst>
          </p:cNvPr>
          <p:cNvSpPr/>
          <p:nvPr/>
        </p:nvSpPr>
        <p:spPr>
          <a:xfrm>
            <a:off x="965256" y="2606626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)</a:t>
            </a:r>
            <a:endParaRPr lang="zh-CN" altLang="en-US" sz="2000" dirty="0"/>
          </a:p>
        </p:txBody>
      </p:sp>
      <p:sp>
        <p:nvSpPr>
          <p:cNvPr id="22" name="subscribe">
            <a:extLst>
              <a:ext uri="{FF2B5EF4-FFF2-40B4-BE49-F238E27FC236}">
                <a16:creationId xmlns:a16="http://schemas.microsoft.com/office/drawing/2014/main" id="{63051FDE-33EB-4CB7-8C60-047C6B4C9393}"/>
              </a:ext>
            </a:extLst>
          </p:cNvPr>
          <p:cNvSpPr/>
          <p:nvPr/>
        </p:nvSpPr>
        <p:spPr>
          <a:xfrm>
            <a:off x="1217689" y="3214925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.subscribe</a:t>
            </a:r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2000" dirty="0">
                <a:solidFill>
                  <a:srgbClr val="EBBB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function</a:t>
            </a:r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 </a:t>
            </a:r>
            <a:r>
              <a:rPr lang="en-US" altLang="zh-CN" sz="2000" dirty="0">
                <a:solidFill>
                  <a:srgbClr val="FFC58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x </a:t>
            </a:r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{</a:t>
            </a:r>
            <a:endParaRPr lang="zh-CN" altLang="en-US" sz="2000" dirty="0"/>
          </a:p>
        </p:txBody>
      </p:sp>
      <p:sp>
        <p:nvSpPr>
          <p:cNvPr id="23" name="})">
            <a:extLst>
              <a:ext uri="{FF2B5EF4-FFF2-40B4-BE49-F238E27FC236}">
                <a16:creationId xmlns:a16="http://schemas.microsoft.com/office/drawing/2014/main" id="{77695349-4F18-4428-A67F-F5A899CD0FF1}"/>
              </a:ext>
            </a:extLst>
          </p:cNvPr>
          <p:cNvSpPr/>
          <p:nvPr/>
        </p:nvSpPr>
        <p:spPr>
          <a:xfrm>
            <a:off x="838200" y="3822617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})</a:t>
            </a:r>
            <a:endParaRPr lang="zh-CN" altLang="en-US" sz="2000" dirty="0"/>
          </a:p>
        </p:txBody>
      </p:sp>
      <p:sp>
        <p:nvSpPr>
          <p:cNvPr id="43" name="subscribe">
            <a:extLst>
              <a:ext uri="{FF2B5EF4-FFF2-40B4-BE49-F238E27FC236}">
                <a16:creationId xmlns:a16="http://schemas.microsoft.com/office/drawing/2014/main" id="{B9109D33-0763-43F0-A3F7-FB6B8223236A}"/>
              </a:ext>
            </a:extLst>
          </p:cNvPr>
          <p:cNvSpPr/>
          <p:nvPr/>
        </p:nvSpPr>
        <p:spPr>
          <a:xfrm>
            <a:off x="1219806" y="4434125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.subscribe</a:t>
            </a:r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2000" dirty="0">
                <a:solidFill>
                  <a:srgbClr val="EBBB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function</a:t>
            </a:r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 </a:t>
            </a:r>
            <a:r>
              <a:rPr lang="en-US" altLang="zh-CN" sz="2000" dirty="0">
                <a:solidFill>
                  <a:srgbClr val="FFC58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y </a:t>
            </a:r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{</a:t>
            </a:r>
            <a:endParaRPr lang="zh-CN" altLang="en-US" sz="2000" dirty="0"/>
          </a:p>
        </p:txBody>
      </p:sp>
      <p:sp>
        <p:nvSpPr>
          <p:cNvPr id="44" name="})">
            <a:extLst>
              <a:ext uri="{FF2B5EF4-FFF2-40B4-BE49-F238E27FC236}">
                <a16:creationId xmlns:a16="http://schemas.microsoft.com/office/drawing/2014/main" id="{A81B6F37-9D9D-4857-9CA8-34008C5B457B}"/>
              </a:ext>
            </a:extLst>
          </p:cNvPr>
          <p:cNvSpPr/>
          <p:nvPr/>
        </p:nvSpPr>
        <p:spPr>
          <a:xfrm>
            <a:off x="840317" y="5041817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})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1173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48619 0.0868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10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59259E-6 L 0.21914 0.0002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68" y="-4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21875 -1.48148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L 0.30247 -1.48148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17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30247 -1.48148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17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85185E-6 L 0.07292 0.0002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0.08489 -0.0006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-4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0.01054 0.0016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6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0.20833 -0.000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-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0.21914 -0.0002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1" y="-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-0.03164 0.0891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444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04114 0.0004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2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L 0.20846 -0.0002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-2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0.21875 -0.0002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-2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03151 0.0881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6" y="439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0.0414 -0.0002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6" grpId="0"/>
      <p:bldP spid="9" grpId="0"/>
      <p:bldP spid="13" grpId="0"/>
      <p:bldP spid="14" grpId="0"/>
      <p:bldP spid="15" grpId="0"/>
      <p:bldP spid="17" grpId="0"/>
      <p:bldP spid="27" grpId="0"/>
      <p:bldP spid="28" grpId="0"/>
      <p:bldP spid="30" grpId="0"/>
      <p:bldP spid="34" grpId="0"/>
      <p:bldP spid="35" grpId="0"/>
      <p:bldP spid="36" grpId="0"/>
      <p:bldP spid="31" grpId="0"/>
      <p:bldP spid="38" grpId="0"/>
      <p:bldP spid="39" grpId="0"/>
      <p:bldP spid="40" grpId="0"/>
      <p:bldP spid="32" grpId="0"/>
      <p:bldP spid="3" grpId="0"/>
      <p:bldP spid="11" grpId="0"/>
      <p:bldP spid="12" grpId="0"/>
      <p:bldP spid="18" grpId="0"/>
      <p:bldP spid="21" grpId="0"/>
      <p:bldP spid="22" grpId="0"/>
      <p:bldP spid="23" grpId="0"/>
      <p:bldP spid="43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CED95-1CAE-4931-9F81-1B9883ED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RxJS</a:t>
            </a:r>
            <a:endParaRPr lang="zh-CN" altLang="en-US" b="1" dirty="0">
              <a:solidFill>
                <a:srgbClr val="FFFF00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92071F-9726-4A9D-BB0E-93A1A7EC17CB}"/>
              </a:ext>
            </a:extLst>
          </p:cNvPr>
          <p:cNvSpPr txBox="1"/>
          <p:nvPr/>
        </p:nvSpPr>
        <p:spPr>
          <a:xfrm>
            <a:off x="2976185" y="4693516"/>
            <a:ext cx="2855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"before"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"Hello"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42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"after"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7AB09F-E05F-46B0-8E83-F4ADA4D8C920}"/>
              </a:ext>
            </a:extLst>
          </p:cNvPr>
          <p:cNvSpPr txBox="1"/>
          <p:nvPr/>
        </p:nvSpPr>
        <p:spPr>
          <a:xfrm>
            <a:off x="5961071" y="529368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Observable </a:t>
            </a:r>
            <a:r>
              <a:rPr lang="zh-CN" altLang="en-US" sz="2400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可以是同步的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836E7C-5ED2-49F8-BC07-09671109E5BB}"/>
              </a:ext>
            </a:extLst>
          </p:cNvPr>
          <p:cNvSpPr/>
          <p:nvPr/>
        </p:nvSpPr>
        <p:spPr>
          <a:xfrm>
            <a:off x="6934199" y="1690688"/>
            <a:ext cx="44990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EEAD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console</a:t>
            </a:r>
            <a:r>
              <a:rPr lang="en-US" altLang="zh-CN" sz="2400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.log</a:t>
            </a:r>
            <a:r>
              <a:rPr lang="en-US" altLang="zh-CN" sz="24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2400" dirty="0">
                <a:solidFill>
                  <a:srgbClr val="D1F1A9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'before'</a:t>
            </a:r>
            <a:r>
              <a:rPr lang="en-US" altLang="zh-CN" sz="24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);</a:t>
            </a:r>
          </a:p>
          <a:p>
            <a:endParaRPr lang="en-US" altLang="zh-CN" sz="2400" dirty="0">
              <a:solidFill>
                <a:srgbClr val="FFFFFF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  <a:p>
            <a:r>
              <a:rPr lang="en-US" altLang="zh-CN" sz="2400" dirty="0">
                <a:solidFill>
                  <a:srgbClr val="FFEEAD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console</a:t>
            </a:r>
            <a:r>
              <a:rPr lang="en-US" altLang="zh-CN" sz="2400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.log</a:t>
            </a:r>
            <a:r>
              <a:rPr lang="en-US" altLang="zh-CN" sz="24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2400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foo</a:t>
            </a:r>
            <a:r>
              <a:rPr lang="en-US" altLang="zh-CN" sz="24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());</a:t>
            </a:r>
          </a:p>
          <a:p>
            <a:endParaRPr lang="en-US" altLang="zh-CN" sz="2400" dirty="0">
              <a:solidFill>
                <a:srgbClr val="FFEEAD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  <a:p>
            <a:r>
              <a:rPr lang="en-US" altLang="zh-CN" sz="2400" dirty="0">
                <a:solidFill>
                  <a:srgbClr val="FFEEAD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console</a:t>
            </a:r>
            <a:r>
              <a:rPr lang="en-US" altLang="zh-CN" sz="2400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.log</a:t>
            </a:r>
            <a:r>
              <a:rPr lang="en-US" altLang="zh-CN" sz="24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2400" dirty="0">
                <a:solidFill>
                  <a:srgbClr val="D1F1A9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'after'</a:t>
            </a:r>
            <a:r>
              <a:rPr lang="en-US" altLang="zh-CN" sz="24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);</a:t>
            </a:r>
            <a:endParaRPr lang="en-US" altLang="zh-CN" sz="2400" b="0" dirty="0">
              <a:solidFill>
                <a:srgbClr val="FFFFFF"/>
              </a:solidFill>
              <a:effectLst/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6E504F-6ADE-4185-8BA4-7552989F6244}"/>
              </a:ext>
            </a:extLst>
          </p:cNvPr>
          <p:cNvSpPr/>
          <p:nvPr/>
        </p:nvSpPr>
        <p:spPr>
          <a:xfrm>
            <a:off x="838200" y="1690688"/>
            <a:ext cx="5562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EEAD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console</a:t>
            </a:r>
            <a:r>
              <a:rPr lang="en-US" altLang="zh-CN" sz="2400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.log</a:t>
            </a:r>
            <a:r>
              <a:rPr lang="en-US" altLang="zh-CN" sz="24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2400" dirty="0">
                <a:solidFill>
                  <a:srgbClr val="D1F1A9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'before'</a:t>
            </a:r>
            <a:r>
              <a:rPr lang="en-US" altLang="zh-CN" sz="24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);</a:t>
            </a:r>
          </a:p>
          <a:p>
            <a:r>
              <a:rPr lang="en-US" altLang="zh-CN" sz="2400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foo</a:t>
            </a:r>
            <a:r>
              <a:rPr lang="en-US" altLang="zh-CN" sz="2400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.subscribe</a:t>
            </a:r>
            <a:r>
              <a:rPr lang="en-US" altLang="zh-CN" sz="24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2400" dirty="0">
                <a:solidFill>
                  <a:srgbClr val="FFC58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x </a:t>
            </a:r>
            <a:r>
              <a:rPr lang="en-US" altLang="zh-CN" sz="2400" dirty="0">
                <a:solidFill>
                  <a:srgbClr val="EBBB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=&gt;</a:t>
            </a:r>
            <a:r>
              <a:rPr lang="en-US" altLang="zh-CN" sz="24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{</a:t>
            </a:r>
          </a:p>
          <a:p>
            <a:r>
              <a:rPr lang="en-US" altLang="zh-CN" sz="2400" dirty="0">
                <a:solidFill>
                  <a:srgbClr val="FFEEAD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   console</a:t>
            </a:r>
            <a:r>
              <a:rPr lang="en-US" altLang="zh-CN" sz="2400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.log</a:t>
            </a:r>
            <a:r>
              <a:rPr lang="en-US" altLang="zh-CN" sz="24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2400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x</a:t>
            </a:r>
            <a:r>
              <a:rPr lang="en-US" altLang="zh-CN" sz="24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);</a:t>
            </a:r>
          </a:p>
          <a:p>
            <a:r>
              <a:rPr lang="en-US" altLang="zh-CN" sz="24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});</a:t>
            </a:r>
          </a:p>
          <a:p>
            <a:r>
              <a:rPr lang="en-US" altLang="zh-CN" sz="2400" dirty="0">
                <a:solidFill>
                  <a:srgbClr val="FFEEAD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console</a:t>
            </a:r>
            <a:r>
              <a:rPr lang="en-US" altLang="zh-CN" sz="2400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.log</a:t>
            </a:r>
            <a:r>
              <a:rPr lang="en-US" altLang="zh-CN" sz="24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sz="2400" dirty="0">
                <a:solidFill>
                  <a:srgbClr val="D1F1A9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'after'</a:t>
            </a:r>
            <a:r>
              <a:rPr lang="en-US" altLang="zh-CN" sz="2400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);</a:t>
            </a:r>
            <a:endParaRPr lang="en-US" altLang="zh-CN" sz="2400" b="0" dirty="0">
              <a:solidFill>
                <a:srgbClr val="FFFFFF"/>
              </a:solidFill>
              <a:effectLst/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A4D660-C75A-4BC7-8739-0E386FA7926B}"/>
              </a:ext>
            </a:extLst>
          </p:cNvPr>
          <p:cNvSpPr/>
          <p:nvPr/>
        </p:nvSpPr>
        <p:spPr>
          <a:xfrm>
            <a:off x="5472000" y="2398574"/>
            <a:ext cx="588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EBBB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=&gt;</a:t>
            </a:r>
            <a:endParaRPr lang="zh-CN" altLang="en-US" b="0" dirty="0">
              <a:solidFill>
                <a:srgbClr val="FFFFFF"/>
              </a:solidFill>
              <a:effectLst/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5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CED95-1CAE-4931-9F81-1B9883ED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RxJS</a:t>
            </a:r>
            <a:endParaRPr lang="zh-CN" altLang="en-US" b="1" dirty="0">
              <a:solidFill>
                <a:srgbClr val="FFFF00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7AB09F-E05F-46B0-8E83-F4ADA4D8C920}"/>
              </a:ext>
            </a:extLst>
          </p:cNvPr>
          <p:cNvSpPr txBox="1"/>
          <p:nvPr/>
        </p:nvSpPr>
        <p:spPr>
          <a:xfrm>
            <a:off x="5961071" y="529368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Observable </a:t>
            </a:r>
            <a:r>
              <a:rPr lang="zh-CN" altLang="en-US" sz="2400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也可以是异步的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85DEA5-68E3-434C-BDE4-5E30E20A7913}"/>
              </a:ext>
            </a:extLst>
          </p:cNvPr>
          <p:cNvSpPr/>
          <p:nvPr/>
        </p:nvSpPr>
        <p:spPr>
          <a:xfrm>
            <a:off x="838200" y="1690688"/>
            <a:ext cx="73260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EBBB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const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foo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dirty="0">
                <a:solidFill>
                  <a:srgbClr val="99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=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Rx</a:t>
            </a:r>
            <a:r>
              <a:rPr lang="en-US" altLang="zh-CN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</a:t>
            </a:r>
            <a:r>
              <a:rPr lang="en-US" altLang="zh-CN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Observable</a:t>
            </a:r>
            <a:r>
              <a:rPr lang="en-US" altLang="zh-CN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.create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dirty="0">
                <a:solidFill>
                  <a:srgbClr val="EBBB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function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(</a:t>
            </a:r>
            <a:r>
              <a:rPr lang="en-US" altLang="zh-CN" dirty="0">
                <a:solidFill>
                  <a:srgbClr val="FFC58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observer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FFEEAD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   console</a:t>
            </a:r>
            <a:r>
              <a:rPr lang="en-US" altLang="zh-CN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.log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dirty="0">
                <a:solidFill>
                  <a:srgbClr val="D1F1A9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'Hello’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   observer</a:t>
            </a:r>
            <a:r>
              <a:rPr lang="en-US" altLang="zh-CN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.next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dirty="0">
                <a:solidFill>
                  <a:srgbClr val="FFC58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1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   observer</a:t>
            </a:r>
            <a:r>
              <a:rPr lang="en-US" altLang="zh-CN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.next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dirty="0">
                <a:solidFill>
                  <a:srgbClr val="FFC58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2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   </a:t>
            </a:r>
            <a:r>
              <a:rPr lang="en-US" altLang="zh-CN" dirty="0" err="1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setTimeout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(() </a:t>
            </a:r>
            <a:r>
              <a:rPr lang="en-US" altLang="zh-CN" dirty="0">
                <a:solidFill>
                  <a:srgbClr val="EBBB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=&gt;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{</a:t>
            </a:r>
          </a:p>
          <a:p>
            <a:r>
              <a:rPr lang="en-US" altLang="zh-CN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       observer</a:t>
            </a:r>
            <a:r>
              <a:rPr lang="en-US" altLang="zh-CN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.next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dirty="0">
                <a:solidFill>
                  <a:srgbClr val="FFC58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3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); </a:t>
            </a:r>
            <a:r>
              <a:rPr lang="en-US" altLang="zh-CN" dirty="0">
                <a:solidFill>
                  <a:srgbClr val="7285B7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// </a:t>
            </a:r>
            <a:r>
              <a:rPr lang="zh-CN" altLang="en-US" dirty="0">
                <a:solidFill>
                  <a:srgbClr val="7285B7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异步调用</a:t>
            </a:r>
            <a:endParaRPr lang="zh-CN" altLang="en-US" dirty="0">
              <a:solidFill>
                <a:srgbClr val="FFFFFF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  <a:p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   }, </a:t>
            </a:r>
            <a:r>
              <a:rPr lang="en-US" altLang="zh-CN" dirty="0">
                <a:solidFill>
                  <a:srgbClr val="FFC58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1000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});</a:t>
            </a:r>
          </a:p>
          <a:p>
            <a:b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</a:br>
            <a:r>
              <a:rPr lang="en-US" altLang="zh-CN" dirty="0">
                <a:solidFill>
                  <a:srgbClr val="FFEEAD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console</a:t>
            </a:r>
            <a:r>
              <a:rPr lang="en-US" altLang="zh-CN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.log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dirty="0">
                <a:solidFill>
                  <a:srgbClr val="D1F1A9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'before'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foo</a:t>
            </a:r>
            <a:r>
              <a:rPr lang="en-US" altLang="zh-CN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.subscribe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dirty="0">
                <a:solidFill>
                  <a:srgbClr val="FFC58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x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dirty="0">
                <a:solidFill>
                  <a:srgbClr val="EBBB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=&gt;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{</a:t>
            </a:r>
          </a:p>
          <a:p>
            <a:r>
              <a:rPr lang="en-US" altLang="zh-CN" dirty="0">
                <a:solidFill>
                  <a:srgbClr val="FFEEAD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   console</a:t>
            </a:r>
            <a:r>
              <a:rPr lang="en-US" altLang="zh-CN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.log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x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});</a:t>
            </a:r>
          </a:p>
          <a:p>
            <a:r>
              <a:rPr lang="en-US" altLang="zh-CN" dirty="0">
                <a:solidFill>
                  <a:srgbClr val="FFEEAD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console</a:t>
            </a:r>
            <a:r>
              <a:rPr lang="en-US" altLang="zh-CN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.log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dirty="0">
                <a:solidFill>
                  <a:srgbClr val="D1F1A9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'after'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);</a:t>
            </a:r>
            <a:endParaRPr lang="en-US" altLang="zh-CN" b="0" dirty="0">
              <a:solidFill>
                <a:srgbClr val="FFFFFF"/>
              </a:solidFill>
              <a:effectLst/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92071F-9726-4A9D-BB0E-93A1A7EC17CB}"/>
              </a:ext>
            </a:extLst>
          </p:cNvPr>
          <p:cNvSpPr txBox="1"/>
          <p:nvPr/>
        </p:nvSpPr>
        <p:spPr>
          <a:xfrm>
            <a:off x="7587991" y="2340029"/>
            <a:ext cx="2855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"before"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"Hello"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1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2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"after“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9410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CED95-1CAE-4931-9F81-1B9883ED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RxJS</a:t>
            </a:r>
            <a:endParaRPr lang="zh-CN" altLang="en-US" b="1" dirty="0">
              <a:solidFill>
                <a:srgbClr val="FFFF00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92071F-9726-4A9D-BB0E-93A1A7EC17CB}"/>
              </a:ext>
            </a:extLst>
          </p:cNvPr>
          <p:cNvSpPr txBox="1"/>
          <p:nvPr/>
        </p:nvSpPr>
        <p:spPr>
          <a:xfrm>
            <a:off x="838200" y="1690688"/>
            <a:ext cx="4091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Observable 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是冷的还是热的？</a:t>
            </a:r>
            <a:endParaRPr lang="en-US" altLang="zh-CN" sz="24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4F7991-7312-4542-BDE4-E6FE0EAF202A}"/>
              </a:ext>
            </a:extLst>
          </p:cNvPr>
          <p:cNvSpPr txBox="1"/>
          <p:nvPr/>
        </p:nvSpPr>
        <p:spPr>
          <a:xfrm>
            <a:off x="838200" y="2152353"/>
            <a:ext cx="4091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Observable 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是否是可共享的？</a:t>
            </a:r>
            <a:endParaRPr lang="en-US" altLang="zh-CN" sz="24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117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CED95-1CAE-4931-9F81-1B9883ED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关于 </a:t>
            </a:r>
            <a:r>
              <a:rPr lang="en-US" altLang="zh-CN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– </a:t>
            </a:r>
            <a:r>
              <a:rPr lang="zh-CN" altLang="en-US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王子实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DBB05-36C2-4B93-A554-6E235F4FC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全栈</a:t>
            </a:r>
            <a:r>
              <a:rPr lang="en-US" altLang="zh-CN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@</a:t>
            </a:r>
            <a:r>
              <a:rPr lang="zh-CN" altLang="en-US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光辉城市</a:t>
            </a:r>
            <a:endParaRPr lang="en-US" altLang="zh-CN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4711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CED95-1CAE-4931-9F81-1B9883ED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RxJS</a:t>
            </a:r>
            <a:endParaRPr lang="zh-CN" altLang="en-US" b="1" dirty="0">
              <a:solidFill>
                <a:srgbClr val="FFFF00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pic>
        <p:nvPicPr>
          <p:cNvPr id="5" name="屏幕录制 4">
            <a:hlinkClick r:id="" action="ppaction://media"/>
            <a:extLst>
              <a:ext uri="{FF2B5EF4-FFF2-40B4-BE49-F238E27FC236}">
                <a16:creationId xmlns:a16="http://schemas.microsoft.com/office/drawing/2014/main" id="{9B781FAA-8FD9-4C00-8553-C972C0A4490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49049" y="4155867"/>
            <a:ext cx="7607300" cy="22606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AF57330-8F0F-44E4-9B64-8B66B52D6B68}"/>
              </a:ext>
            </a:extLst>
          </p:cNvPr>
          <p:cNvSpPr/>
          <p:nvPr/>
        </p:nvSpPr>
        <p:spPr>
          <a:xfrm>
            <a:off x="1415122" y="1581153"/>
            <a:ext cx="104841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EBBB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FF9DA4"/>
                </a:solidFill>
                <a:latin typeface="Consolas" panose="020B0609020204030204" pitchFamily="49" charset="0"/>
              </a:rPr>
              <a:t>button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9FFF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BBDAFF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D1F1A9"/>
                </a:solidFill>
                <a:latin typeface="Consolas" panose="020B0609020204030204" pitchFamily="49" charset="0"/>
              </a:rPr>
              <a:t>'button'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EBBB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FF9DA4"/>
                </a:solidFill>
                <a:latin typeface="Consolas" panose="020B0609020204030204" pitchFamily="49" charset="0"/>
              </a:rPr>
              <a:t>click$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9FFF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FF9DA4"/>
                </a:solidFill>
                <a:latin typeface="Consolas" panose="020B0609020204030204" pitchFamily="49" charset="0"/>
              </a:rPr>
              <a:t>Rx</a:t>
            </a:r>
            <a:r>
              <a:rPr lang="en-US" altLang="zh-CN" sz="2400" dirty="0" err="1">
                <a:solidFill>
                  <a:srgbClr val="BBDAF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solidFill>
                  <a:srgbClr val="FF9DA4"/>
                </a:solidFill>
                <a:latin typeface="Consolas" panose="020B0609020204030204" pitchFamily="49" charset="0"/>
              </a:rPr>
              <a:t>Observable</a:t>
            </a:r>
            <a:r>
              <a:rPr lang="en-US" altLang="zh-CN" sz="2400" dirty="0" err="1">
                <a:solidFill>
                  <a:srgbClr val="BBDAFF"/>
                </a:solidFill>
                <a:latin typeface="Consolas" panose="020B0609020204030204" pitchFamily="49" charset="0"/>
              </a:rPr>
              <a:t>.fromEvent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FF9DA4"/>
                </a:solidFill>
                <a:latin typeface="Consolas" panose="020B0609020204030204" pitchFamily="49" charset="0"/>
              </a:rPr>
              <a:t>button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D1F1A9"/>
                </a:solidFill>
                <a:latin typeface="Consolas" panose="020B0609020204030204" pitchFamily="49" charset="0"/>
              </a:rPr>
              <a:t>'click’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BBDAFF"/>
                </a:solidFill>
                <a:latin typeface="Consolas" panose="020B0609020204030204" pitchFamily="49" charset="0"/>
              </a:rPr>
              <a:t>    .debounce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FFC58F"/>
                </a:solidFill>
                <a:latin typeface="Consolas" panose="020B0609020204030204" pitchFamily="49" charset="0"/>
              </a:rPr>
              <a:t>250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zh-CN" sz="2400" dirty="0" err="1">
                <a:solidFill>
                  <a:srgbClr val="FF9DA4"/>
                </a:solidFill>
                <a:latin typeface="Consolas" panose="020B0609020204030204" pitchFamily="49" charset="0"/>
              </a:rPr>
              <a:t>click$</a:t>
            </a:r>
            <a:r>
              <a:rPr lang="en-US" altLang="zh-CN" sz="2400" dirty="0" err="1">
                <a:solidFill>
                  <a:srgbClr val="BBDAFF"/>
                </a:solidFill>
                <a:latin typeface="Consolas" panose="020B0609020204030204" pitchFamily="49" charset="0"/>
              </a:rPr>
              <a:t>.subscribe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();</a:t>
            </a:r>
            <a:endParaRPr lang="en-US" altLang="zh-CN" sz="2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4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3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CED95-1CAE-4931-9F81-1B9883ED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RxJS</a:t>
            </a:r>
            <a:endParaRPr lang="zh-CN" altLang="en-US" b="1" dirty="0">
              <a:solidFill>
                <a:srgbClr val="FFFF00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EB9ABF-B06D-4FCD-B198-EFB5B962BF84}"/>
              </a:ext>
            </a:extLst>
          </p:cNvPr>
          <p:cNvSpPr/>
          <p:nvPr/>
        </p:nvSpPr>
        <p:spPr>
          <a:xfrm>
            <a:off x="1255295" y="1690688"/>
            <a:ext cx="114861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EBBB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FF9DA4"/>
                </a:solidFill>
                <a:latin typeface="Consolas" panose="020B0609020204030204" pitchFamily="49" charset="0"/>
              </a:rPr>
              <a:t>button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9FFF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BBDAFF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D1F1A9"/>
                </a:solidFill>
                <a:latin typeface="Consolas" panose="020B0609020204030204" pitchFamily="49" charset="0"/>
              </a:rPr>
              <a:t>'button'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>
                <a:solidFill>
                  <a:srgbClr val="EBBB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FF9DA4"/>
                </a:solidFill>
                <a:latin typeface="Consolas" panose="020B0609020204030204" pitchFamily="49" charset="0"/>
              </a:rPr>
              <a:t>clickStream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9FFF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FF9DA4"/>
                </a:solidFill>
                <a:latin typeface="Consolas" panose="020B0609020204030204" pitchFamily="49" charset="0"/>
              </a:rPr>
              <a:t>Rx</a:t>
            </a:r>
            <a:r>
              <a:rPr lang="en-US" altLang="zh-CN" sz="2400" dirty="0" err="1">
                <a:solidFill>
                  <a:srgbClr val="BBDAF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solidFill>
                  <a:srgbClr val="FF9DA4"/>
                </a:solidFill>
                <a:latin typeface="Consolas" panose="020B0609020204030204" pitchFamily="49" charset="0"/>
              </a:rPr>
              <a:t>Observable</a:t>
            </a:r>
            <a:r>
              <a:rPr lang="en-US" altLang="zh-CN" sz="2400" dirty="0" err="1">
                <a:solidFill>
                  <a:srgbClr val="BBDAFF"/>
                </a:solidFill>
                <a:latin typeface="Consolas" panose="020B0609020204030204" pitchFamily="49" charset="0"/>
              </a:rPr>
              <a:t>.fromEvent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FF9DA4"/>
                </a:solidFill>
                <a:latin typeface="Consolas" panose="020B0609020204030204" pitchFamily="49" charset="0"/>
              </a:rPr>
              <a:t>button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D1F1A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EBBB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FF9DA4"/>
                </a:solidFill>
                <a:latin typeface="Consolas" panose="020B0609020204030204" pitchFamily="49" charset="0"/>
              </a:rPr>
              <a:t>multiClick</a:t>
            </a:r>
            <a:r>
              <a:rPr lang="en-US" altLang="zh-CN" sz="2400" dirty="0">
                <a:solidFill>
                  <a:srgbClr val="FF9DA4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9FFF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FF9DA4"/>
                </a:solidFill>
                <a:latin typeface="Consolas" panose="020B0609020204030204" pitchFamily="49" charset="0"/>
              </a:rPr>
              <a:t>clickStream</a:t>
            </a:r>
            <a:endParaRPr lang="en-US" altLang="zh-CN" sz="2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BDAFF"/>
                </a:solidFill>
                <a:latin typeface="Consolas" panose="020B0609020204030204" pitchFamily="49" charset="0"/>
              </a:rPr>
              <a:t>.buffer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(() </a:t>
            </a:r>
            <a:r>
              <a:rPr lang="en-US" altLang="zh-CN" sz="2400" dirty="0">
                <a:solidFill>
                  <a:srgbClr val="EBBBFF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FF9DA4"/>
                </a:solidFill>
                <a:latin typeface="Consolas" panose="020B0609020204030204" pitchFamily="49" charset="0"/>
              </a:rPr>
              <a:t>clickStream</a:t>
            </a:r>
            <a:r>
              <a:rPr lang="en-US" altLang="zh-CN" sz="2400" dirty="0" err="1">
                <a:solidFill>
                  <a:srgbClr val="BBDAFF"/>
                </a:solidFill>
                <a:latin typeface="Consolas" panose="020B0609020204030204" pitchFamily="49" charset="0"/>
              </a:rPr>
              <a:t>.throttle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FFC58F"/>
                </a:solidFill>
                <a:latin typeface="Consolas" panose="020B0609020204030204" pitchFamily="49" charset="0"/>
              </a:rPr>
              <a:t>250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2400" dirty="0">
                <a:solidFill>
                  <a:srgbClr val="BBDAFF"/>
                </a:solidFill>
                <a:latin typeface="Consolas" panose="020B0609020204030204" pitchFamily="49" charset="0"/>
              </a:rPr>
              <a:t>.map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FFC58F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EBBBFF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FF9DA4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.length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BBDAFF"/>
                </a:solidFill>
                <a:latin typeface="Consolas" panose="020B0609020204030204" pitchFamily="49" charset="0"/>
              </a:rPr>
              <a:t>.filter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FFC58F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EBBBFF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FF9DA4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9FFFF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FFC58F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zh-CN" sz="2400" dirty="0" err="1">
                <a:solidFill>
                  <a:srgbClr val="FF9DA4"/>
                </a:solidFill>
                <a:latin typeface="Consolas" panose="020B0609020204030204" pitchFamily="49" charset="0"/>
              </a:rPr>
              <a:t>multiClick</a:t>
            </a:r>
            <a:r>
              <a:rPr lang="en-US" altLang="zh-CN" sz="2400" dirty="0">
                <a:solidFill>
                  <a:srgbClr val="FF9DA4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2400" dirty="0">
                <a:solidFill>
                  <a:srgbClr val="BBDAFF"/>
                </a:solidFill>
                <a:latin typeface="Consolas" panose="020B0609020204030204" pitchFamily="49" charset="0"/>
              </a:rPr>
              <a:t>.subscribe</a:t>
            </a:r>
            <a:r>
              <a:rPr lang="en-US" altLang="zh-CN" sz="2400" dirty="0">
                <a:solidFill>
                  <a:srgbClr val="FFFFFF"/>
                </a:solidFill>
                <a:latin typeface="Consolas" panose="020B0609020204030204" pitchFamily="49" charset="0"/>
              </a:rPr>
              <a:t>();</a:t>
            </a:r>
            <a:endParaRPr lang="en-US" altLang="zh-CN" sz="2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519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CED95-1CAE-4931-9F81-1B9883ED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RxJS</a:t>
            </a:r>
            <a:endParaRPr lang="zh-CN" altLang="en-US" b="1" dirty="0">
              <a:solidFill>
                <a:srgbClr val="FFFF00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pic>
        <p:nvPicPr>
          <p:cNvPr id="3074" name="Picture 2" descr="https://segmentfault.com/image?src=http://i.imgur.com/HMGWNO5.png&amp;objectId=1190000004293922&amp;token=7a93864974ccb2752112d8a6d89a7909">
            <a:extLst>
              <a:ext uri="{FF2B5EF4-FFF2-40B4-BE49-F238E27FC236}">
                <a16:creationId xmlns:a16="http://schemas.microsoft.com/office/drawing/2014/main" id="{4B011FAD-AD80-4E95-A543-650900181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328" y="517357"/>
            <a:ext cx="4203344" cy="590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383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CED95-1CAE-4931-9F81-1B9883ED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RxJS</a:t>
            </a:r>
            <a:endParaRPr lang="zh-CN" altLang="en-US" b="1" dirty="0">
              <a:solidFill>
                <a:srgbClr val="FFFF00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B7116E-B3D7-4D82-8BEE-570A72C7F98D}"/>
              </a:ext>
            </a:extLst>
          </p:cNvPr>
          <p:cNvSpPr txBox="1"/>
          <p:nvPr/>
        </p:nvSpPr>
        <p:spPr>
          <a:xfrm>
            <a:off x="838200" y="1888958"/>
            <a:ext cx="99781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创建可观察对象：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of, empty, never, from, timer, create, …</a:t>
            </a:r>
          </a:p>
          <a:p>
            <a:endParaRPr lang="en-US" altLang="zh-CN" sz="24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数据的处理转化：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map, filter, timeout, reduce, scan, switch, …</a:t>
            </a:r>
          </a:p>
          <a:p>
            <a:b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</a:b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多个可观察对象的操作：</a:t>
            </a:r>
            <a:r>
              <a:rPr lang="en-US" altLang="zh-CN" sz="2400" dirty="0" err="1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concat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, merge, race, forkJoin, combine, …</a:t>
            </a:r>
            <a:endParaRPr lang="zh-CN" altLang="en-US" sz="24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B6ADDE-ED52-4594-8F12-EDC51EF407B4}"/>
              </a:ext>
            </a:extLst>
          </p:cNvPr>
          <p:cNvSpPr txBox="1"/>
          <p:nvPr/>
        </p:nvSpPr>
        <p:spPr>
          <a:xfrm>
            <a:off x="902366" y="4776537"/>
            <a:ext cx="1045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RxJS 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为我们提供了数百个这样强大 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API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，同时我们还可以写自定义的操作符</a:t>
            </a:r>
          </a:p>
        </p:txBody>
      </p:sp>
    </p:spTree>
    <p:extLst>
      <p:ext uri="{BB962C8B-B14F-4D97-AF65-F5344CB8AC3E}">
        <p14:creationId xmlns:p14="http://schemas.microsoft.com/office/powerpoint/2010/main" val="404444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CED95-1CAE-4931-9F81-1B9883ED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Angular </a:t>
            </a:r>
            <a:r>
              <a:rPr lang="zh-CN" altLang="en-US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中的 </a:t>
            </a:r>
            <a:r>
              <a:rPr lang="en-US" altLang="zh-CN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RxJS</a:t>
            </a:r>
            <a:endParaRPr lang="zh-CN" altLang="en-US" b="1" dirty="0">
              <a:solidFill>
                <a:srgbClr val="FFFF00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92071F-9726-4A9D-BB0E-93A1A7EC17CB}"/>
              </a:ext>
            </a:extLst>
          </p:cNvPr>
          <p:cNvSpPr txBox="1"/>
          <p:nvPr/>
        </p:nvSpPr>
        <p:spPr>
          <a:xfrm>
            <a:off x="838200" y="1690688"/>
            <a:ext cx="9190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Angular 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使用 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RxJs 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作为内部实现机制</a:t>
            </a:r>
            <a:endParaRPr lang="en-US" altLang="zh-CN" sz="24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   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如 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@Angular/core 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中的 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EventEmitter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4F7991-7312-4542-BDE4-E6FE0EAF202A}"/>
              </a:ext>
            </a:extLst>
          </p:cNvPr>
          <p:cNvSpPr txBox="1"/>
          <p:nvPr/>
        </p:nvSpPr>
        <p:spPr>
          <a:xfrm>
            <a:off x="838199" y="2710493"/>
            <a:ext cx="9766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Angular 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使用 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RxJs 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作为外部公共 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API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   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如 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@Angular/http 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与 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@Angular/form 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模块</a:t>
            </a:r>
            <a:endParaRPr lang="en-US" altLang="zh-CN" sz="24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6861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CED95-1CAE-4931-9F81-1B9883ED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Angular </a:t>
            </a:r>
            <a:r>
              <a:rPr lang="zh-CN" altLang="en-US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中的 </a:t>
            </a:r>
            <a:r>
              <a:rPr lang="en-US" altLang="zh-CN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RxJS</a:t>
            </a:r>
            <a:endParaRPr lang="zh-CN" altLang="en-US" b="1" dirty="0">
              <a:solidFill>
                <a:srgbClr val="FFFF00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9D6993-BE39-4906-8C02-A70ECDF283BB}"/>
              </a:ext>
            </a:extLst>
          </p:cNvPr>
          <p:cNvSpPr/>
          <p:nvPr/>
        </p:nvSpPr>
        <p:spPr>
          <a:xfrm>
            <a:off x="3228473" y="1779687"/>
            <a:ext cx="708258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EBBB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{ </a:t>
            </a:r>
            <a:r>
              <a:rPr lang="en-US" altLang="zh-CN" dirty="0">
                <a:solidFill>
                  <a:srgbClr val="FF9DA4"/>
                </a:solidFill>
                <a:latin typeface="Consolas" panose="020B0609020204030204" pitchFamily="49" charset="0"/>
              </a:rPr>
              <a:t>Component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} </a:t>
            </a:r>
            <a:r>
              <a:rPr lang="en-US" altLang="zh-CN" dirty="0">
                <a:solidFill>
                  <a:srgbClr val="EBBBFF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F1A9"/>
                </a:solidFill>
                <a:latin typeface="Consolas" panose="020B0609020204030204" pitchFamily="49" charset="0"/>
              </a:rPr>
              <a:t>'@angular/core'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EBBB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{ </a:t>
            </a:r>
            <a:r>
              <a:rPr lang="en-US" altLang="zh-CN" dirty="0">
                <a:solidFill>
                  <a:srgbClr val="FF9DA4"/>
                </a:solidFill>
                <a:latin typeface="Consolas" panose="020B0609020204030204" pitchFamily="49" charset="0"/>
              </a:rPr>
              <a:t>Observable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} </a:t>
            </a:r>
            <a:r>
              <a:rPr lang="en-US" altLang="zh-CN" dirty="0">
                <a:solidFill>
                  <a:srgbClr val="EBBBFF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F1A9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D1F1A9"/>
                </a:solidFill>
                <a:latin typeface="Consolas" panose="020B0609020204030204" pitchFamily="49" charset="0"/>
              </a:rPr>
              <a:t>rxjs</a:t>
            </a:r>
            <a:r>
              <a:rPr lang="en-US" altLang="zh-CN" dirty="0">
                <a:solidFill>
                  <a:srgbClr val="D1F1A9"/>
                </a:solidFill>
                <a:latin typeface="Consolas" panose="020B0609020204030204" pitchFamily="49" charset="0"/>
              </a:rPr>
              <a:t>/Rx'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>
                <a:solidFill>
                  <a:srgbClr val="BBDAFF"/>
                </a:solidFill>
                <a:latin typeface="Consolas" panose="020B0609020204030204" pitchFamily="49" charset="0"/>
              </a:rPr>
              <a:t>Component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 selector: </a:t>
            </a:r>
            <a:r>
              <a:rPr lang="en-US" altLang="zh-CN" dirty="0">
                <a:solidFill>
                  <a:srgbClr val="D1F1A9"/>
                </a:solidFill>
                <a:latin typeface="Consolas" panose="020B0609020204030204" pitchFamily="49" charset="0"/>
              </a:rPr>
              <a:t>'my-app’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 template: </a:t>
            </a:r>
            <a:r>
              <a:rPr lang="en-US" altLang="zh-CN" dirty="0">
                <a:solidFill>
                  <a:srgbClr val="D1F1A9"/>
                </a:solidFill>
                <a:latin typeface="Consolas" panose="020B0609020204030204" pitchFamily="49" charset="0"/>
              </a:rPr>
              <a:t>`</a:t>
            </a:r>
            <a:endParaRPr lang="en-US" altLang="zh-C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1F1A9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dirty="0" err="1">
                <a:solidFill>
                  <a:srgbClr val="D1F1A9"/>
                </a:solidFill>
                <a:latin typeface="Consolas" panose="020B0609020204030204" pitchFamily="49" charset="0"/>
              </a:rPr>
              <a:t>ul</a:t>
            </a:r>
            <a:r>
              <a:rPr lang="en-US" altLang="zh-CN" dirty="0">
                <a:solidFill>
                  <a:srgbClr val="D1F1A9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1F1A9"/>
                </a:solidFill>
                <a:latin typeface="Consolas" panose="020B0609020204030204" pitchFamily="49" charset="0"/>
              </a:rPr>
              <a:t>      &lt;li *</a:t>
            </a:r>
            <a:r>
              <a:rPr lang="en-US" altLang="zh-CN" dirty="0" err="1">
                <a:solidFill>
                  <a:srgbClr val="D1F1A9"/>
                </a:solidFill>
                <a:latin typeface="Consolas" panose="020B0609020204030204" pitchFamily="49" charset="0"/>
              </a:rPr>
              <a:t>ngFor</a:t>
            </a:r>
            <a:r>
              <a:rPr lang="en-US" altLang="zh-CN" dirty="0">
                <a:solidFill>
                  <a:srgbClr val="D1F1A9"/>
                </a:solidFill>
                <a:latin typeface="Consolas" panose="020B0609020204030204" pitchFamily="49" charset="0"/>
              </a:rPr>
              <a:t>="let item of items | </a:t>
            </a:r>
            <a:r>
              <a:rPr lang="en-US" altLang="zh-CN" dirty="0" err="1">
                <a:solidFill>
                  <a:srgbClr val="D1F1A9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 dirty="0">
                <a:solidFill>
                  <a:srgbClr val="D1F1A9"/>
                </a:solidFill>
                <a:latin typeface="Consolas" panose="020B0609020204030204" pitchFamily="49" charset="0"/>
              </a:rPr>
              <a:t>"&gt;</a:t>
            </a:r>
            <a:endParaRPr lang="en-US" altLang="zh-C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D1F1A9"/>
                </a:solidFill>
                <a:latin typeface="Consolas" panose="020B0609020204030204" pitchFamily="49" charset="0"/>
              </a:rPr>
              <a:t>&lt;/li&gt;</a:t>
            </a:r>
            <a:endParaRPr lang="en-US" altLang="zh-C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1F1A9"/>
                </a:solidFill>
                <a:latin typeface="Consolas" panose="020B0609020204030204" pitchFamily="49" charset="0"/>
              </a:rPr>
              <a:t>    &lt;/</a:t>
            </a:r>
            <a:r>
              <a:rPr lang="en-US" altLang="zh-CN" dirty="0" err="1">
                <a:solidFill>
                  <a:srgbClr val="D1F1A9"/>
                </a:solidFill>
                <a:latin typeface="Consolas" panose="020B0609020204030204" pitchFamily="49" charset="0"/>
              </a:rPr>
              <a:t>ul</a:t>
            </a:r>
            <a:r>
              <a:rPr lang="en-US" altLang="zh-CN" dirty="0">
                <a:solidFill>
                  <a:srgbClr val="D1F1A9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1F1A9"/>
                </a:solidFill>
                <a:latin typeface="Consolas" panose="020B0609020204030204" pitchFamily="49" charset="0"/>
              </a:rPr>
              <a:t>  `</a:t>
            </a:r>
            <a:endParaRPr lang="en-US" altLang="zh-C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CN" dirty="0">
                <a:solidFill>
                  <a:srgbClr val="EBBBFF"/>
                </a:solidFill>
                <a:latin typeface="Consolas" panose="020B0609020204030204" pitchFamily="49" charset="0"/>
              </a:rPr>
              <a:t>export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BBB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EEAD"/>
                </a:solidFill>
                <a:latin typeface="Consolas" panose="020B0609020204030204" pitchFamily="49" charset="0"/>
              </a:rPr>
              <a:t>AppComponent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EBBBFF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9DA4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9FFFF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9DA4"/>
                </a:solidFill>
                <a:latin typeface="Consolas" panose="020B0609020204030204" pitchFamily="49" charset="0"/>
              </a:rPr>
              <a:t>Observable</a:t>
            </a:r>
            <a:r>
              <a:rPr lang="en-US" altLang="zh-CN" dirty="0" err="1">
                <a:solidFill>
                  <a:srgbClr val="BBDAFF"/>
                </a:solidFill>
                <a:latin typeface="Consolas" panose="020B0609020204030204" pitchFamily="49" charset="0"/>
              </a:rPr>
              <a:t>.of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([</a:t>
            </a:r>
            <a:r>
              <a:rPr lang="en-US" altLang="zh-CN" dirty="0">
                <a:solidFill>
                  <a:srgbClr val="FFC58F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FFC58F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FFC58F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078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CED95-1CAE-4931-9F81-1B9883ED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Angular </a:t>
            </a:r>
            <a:r>
              <a:rPr lang="zh-CN" altLang="en-US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中的 </a:t>
            </a:r>
            <a:r>
              <a:rPr lang="en-US" altLang="zh-CN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RxJS</a:t>
            </a:r>
            <a:endParaRPr lang="zh-CN" altLang="en-US" b="1" dirty="0">
              <a:solidFill>
                <a:srgbClr val="FFFF00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934D79-7051-4B56-90F8-A5C058748627}"/>
              </a:ext>
            </a:extLst>
          </p:cNvPr>
          <p:cNvSpPr/>
          <p:nvPr/>
        </p:nvSpPr>
        <p:spPr>
          <a:xfrm>
            <a:off x="2043363" y="2033839"/>
            <a:ext cx="81052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>
                <a:solidFill>
                  <a:srgbClr val="BBDAFF"/>
                </a:solidFill>
                <a:latin typeface="Consolas" panose="020B0609020204030204" pitchFamily="49" charset="0"/>
              </a:rPr>
              <a:t>Component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 selector: </a:t>
            </a:r>
            <a:r>
              <a:rPr lang="en-US" altLang="zh-CN" dirty="0">
                <a:solidFill>
                  <a:srgbClr val="D1F1A9"/>
                </a:solidFill>
                <a:latin typeface="Consolas" panose="020B0609020204030204" pitchFamily="49" charset="0"/>
              </a:rPr>
              <a:t>'my-app’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 template: </a:t>
            </a:r>
            <a:r>
              <a:rPr lang="en-US" altLang="zh-CN" dirty="0">
                <a:solidFill>
                  <a:srgbClr val="D1F1A9"/>
                </a:solidFill>
                <a:latin typeface="Consolas" panose="020B0609020204030204" pitchFamily="49" charset="0"/>
              </a:rPr>
              <a:t>`</a:t>
            </a:r>
            <a:endParaRPr lang="en-US" altLang="zh-C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1F1A9"/>
                </a:solidFill>
                <a:latin typeface="Consolas" panose="020B0609020204030204" pitchFamily="49" charset="0"/>
              </a:rPr>
              <a:t>    &lt;button (click)="</a:t>
            </a:r>
            <a:r>
              <a:rPr lang="en-US" altLang="zh-CN" dirty="0" err="1">
                <a:solidFill>
                  <a:srgbClr val="D1F1A9"/>
                </a:solidFill>
                <a:latin typeface="Consolas" panose="020B0609020204030204" pitchFamily="49" charset="0"/>
              </a:rPr>
              <a:t>counter$.next</a:t>
            </a:r>
            <a:r>
              <a:rPr lang="en-US" altLang="zh-CN" dirty="0">
                <a:solidFill>
                  <a:srgbClr val="D1F1A9"/>
                </a:solidFill>
                <a:latin typeface="Consolas" panose="020B0609020204030204" pitchFamily="49" charset="0"/>
              </a:rPr>
              <a:t>(1)"&gt; Up Vote &lt;/button&gt;</a:t>
            </a:r>
            <a:endParaRPr lang="en-US" altLang="zh-C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1F1A9"/>
                </a:solidFill>
                <a:latin typeface="Consolas" panose="020B0609020204030204" pitchFamily="49" charset="0"/>
              </a:rPr>
              <a:t>  `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CN" dirty="0">
                <a:solidFill>
                  <a:srgbClr val="EBBBFF"/>
                </a:solidFill>
                <a:latin typeface="Consolas" panose="020B0609020204030204" pitchFamily="49" charset="0"/>
              </a:rPr>
              <a:t>export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BBB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EEAD"/>
                </a:solidFill>
                <a:latin typeface="Consolas" panose="020B0609020204030204" pitchFamily="49" charset="0"/>
              </a:rPr>
              <a:t>AppComponent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EBBBFF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9DA4"/>
                </a:solidFill>
                <a:latin typeface="Consolas" panose="020B0609020204030204" pitchFamily="49" charset="0"/>
              </a:rPr>
              <a:t>counter$</a:t>
            </a:r>
            <a:r>
              <a:rPr lang="en-US" altLang="zh-CN" dirty="0">
                <a:solidFill>
                  <a:srgbClr val="99FFFF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EEAD"/>
                </a:solidFill>
                <a:latin typeface="Consolas" panose="020B0609020204030204" pitchFamily="49" charset="0"/>
              </a:rPr>
              <a:t>Observable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FFEEAD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>
                <a:solidFill>
                  <a:srgbClr val="99FFFF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9FF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EEAD"/>
                </a:solidFill>
                <a:latin typeface="Consolas" panose="020B0609020204030204" pitchFamily="49" charset="0"/>
              </a:rPr>
              <a:t>Subject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FFEEAD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&gt;()</a:t>
            </a:r>
          </a:p>
          <a:p>
            <a:b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EBBBFF"/>
                </a:solidFill>
                <a:latin typeface="Consolas" panose="020B0609020204030204" pitchFamily="49" charset="0"/>
              </a:rPr>
              <a:t>constructor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dirty="0">
                <a:solidFill>
                  <a:srgbClr val="FF9DA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9DA4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BBDAF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FF9DA4"/>
                </a:solidFill>
                <a:latin typeface="Consolas" panose="020B0609020204030204" pitchFamily="49" charset="0"/>
              </a:rPr>
              <a:t>counter$</a:t>
            </a:r>
            <a:r>
              <a:rPr lang="en-US" altLang="zh-CN" dirty="0" err="1">
                <a:solidFill>
                  <a:srgbClr val="BBDAFF"/>
                </a:solidFill>
                <a:latin typeface="Consolas" panose="020B0609020204030204" pitchFamily="49" charset="0"/>
              </a:rPr>
              <a:t>.subscribe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EEAD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dirty="0" err="1">
                <a:solidFill>
                  <a:srgbClr val="BBDAFF"/>
                </a:solidFill>
                <a:latin typeface="Consolas" panose="020B0609020204030204" pitchFamily="49" charset="0"/>
              </a:rPr>
              <a:t>.log.bind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EEAD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189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01AC8C5-0589-4CE5-9EA4-F4E5BAE99A6D}"/>
              </a:ext>
            </a:extLst>
          </p:cNvPr>
          <p:cNvSpPr txBox="1"/>
          <p:nvPr/>
        </p:nvSpPr>
        <p:spPr>
          <a:xfrm flipH="1">
            <a:off x="4918507" y="2731168"/>
            <a:ext cx="2492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429414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CED95-1CAE-4931-9F81-1B9883ED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前端中的函数式编程（</a:t>
            </a:r>
            <a:r>
              <a:rPr lang="en-US" altLang="zh-CN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FP</a:t>
            </a:r>
            <a:r>
              <a:rPr lang="zh-CN" altLang="en-US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FC8A9A-D5E7-4344-ABD1-35EB2F55515B}"/>
              </a:ext>
            </a:extLst>
          </p:cNvPr>
          <p:cNvSpPr/>
          <p:nvPr/>
        </p:nvSpPr>
        <p:spPr>
          <a:xfrm>
            <a:off x="2327790" y="2495423"/>
            <a:ext cx="2710721" cy="2560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1DA994-EE2E-4E37-96BE-AD2574370394}"/>
              </a:ext>
            </a:extLst>
          </p:cNvPr>
          <p:cNvSpPr/>
          <p:nvPr/>
        </p:nvSpPr>
        <p:spPr>
          <a:xfrm>
            <a:off x="6804936" y="2495423"/>
            <a:ext cx="2710721" cy="2560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2846B80F-DCFD-42E3-94D8-45FE2E0FB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4651" y="2631108"/>
            <a:ext cx="2424419" cy="2424419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3E48E4FE-35BA-4CC3-B1D3-8F43CBCB96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714666" y="2622261"/>
            <a:ext cx="1928127" cy="230471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4F25869-F13A-427F-8477-83A28B56AECD}"/>
              </a:ext>
            </a:extLst>
          </p:cNvPr>
          <p:cNvSpPr txBox="1"/>
          <p:nvPr/>
        </p:nvSpPr>
        <p:spPr>
          <a:xfrm>
            <a:off x="3078710" y="5297620"/>
            <a:ext cx="120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Ramda</a:t>
            </a:r>
            <a:endParaRPr lang="zh-CN" altLang="en-US" sz="32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80E3557-18D9-4CD8-AE5E-3D0A93267E82}"/>
              </a:ext>
            </a:extLst>
          </p:cNvPr>
          <p:cNvSpPr txBox="1"/>
          <p:nvPr/>
        </p:nvSpPr>
        <p:spPr>
          <a:xfrm>
            <a:off x="7154438" y="5297620"/>
            <a:ext cx="2044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Lodash-fp</a:t>
            </a:r>
            <a:endParaRPr lang="zh-CN" altLang="en-US" sz="32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29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CED95-1CAE-4931-9F81-1B9883ED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函数响应式编程 </a:t>
            </a:r>
            <a:r>
              <a:rPr lang="en-US" altLang="zh-CN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(FRP)</a:t>
            </a:r>
            <a:endParaRPr lang="zh-CN" altLang="en-US" b="1" dirty="0">
              <a:solidFill>
                <a:srgbClr val="FFFF00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3DC02F-492E-40AA-8814-38C9FAA753F3}"/>
              </a:ext>
            </a:extLst>
          </p:cNvPr>
          <p:cNvSpPr txBox="1"/>
          <p:nvPr/>
        </p:nvSpPr>
        <p:spPr>
          <a:xfrm>
            <a:off x="935999" y="1860352"/>
            <a:ext cx="21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声明式地构建程序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C15AAE-A36E-4BD0-9C78-05A19907561E}"/>
              </a:ext>
            </a:extLst>
          </p:cNvPr>
          <p:cNvSpPr/>
          <p:nvPr/>
        </p:nvSpPr>
        <p:spPr>
          <a:xfrm>
            <a:off x="838200" y="2399348"/>
            <a:ext cx="37547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&lt;ul class=</a:t>
            </a:r>
            <a:r>
              <a:rPr lang="it-IT" altLang="zh-CN" dirty="0">
                <a:solidFill>
                  <a:srgbClr val="D1F1A9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"list"</a:t>
            </a:r>
            <a:r>
              <a:rPr lang="it-IT" altLang="zh-CN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&gt;</a:t>
            </a:r>
            <a:endParaRPr lang="it-IT" altLang="zh-CN" dirty="0">
              <a:solidFill>
                <a:srgbClr val="FFFFFF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  <a:p>
            <a:r>
              <a:rPr lang="it-IT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 </a:t>
            </a:r>
            <a:r>
              <a:rPr lang="it-IT" altLang="zh-CN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&lt;li class=</a:t>
            </a:r>
            <a:r>
              <a:rPr lang="it-IT" altLang="zh-CN" dirty="0">
                <a:solidFill>
                  <a:srgbClr val="D1F1A9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"item"</a:t>
            </a:r>
            <a:r>
              <a:rPr lang="it-IT" altLang="zh-CN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&gt;</a:t>
            </a:r>
            <a:r>
              <a:rPr lang="it-IT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1</a:t>
            </a:r>
            <a:r>
              <a:rPr lang="it-IT" altLang="zh-CN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&lt;/li&gt;</a:t>
            </a:r>
            <a:endParaRPr lang="it-IT" altLang="zh-CN" dirty="0">
              <a:solidFill>
                <a:srgbClr val="FFFFFF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  <a:p>
            <a:r>
              <a:rPr lang="it-IT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 </a:t>
            </a:r>
            <a:r>
              <a:rPr lang="it-IT" altLang="zh-CN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&lt;li class=</a:t>
            </a:r>
            <a:r>
              <a:rPr lang="it-IT" altLang="zh-CN" dirty="0">
                <a:solidFill>
                  <a:srgbClr val="D1F1A9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"item"</a:t>
            </a:r>
            <a:r>
              <a:rPr lang="it-IT" altLang="zh-CN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&gt;</a:t>
            </a:r>
            <a:r>
              <a:rPr lang="it-IT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2</a:t>
            </a:r>
            <a:r>
              <a:rPr lang="it-IT" altLang="zh-CN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&lt;/li&gt;</a:t>
            </a:r>
            <a:endParaRPr lang="it-IT" altLang="zh-CN" dirty="0">
              <a:solidFill>
                <a:srgbClr val="FFFFFF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  <a:p>
            <a:r>
              <a:rPr lang="it-IT" altLang="zh-CN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&lt;/ul&gt;</a:t>
            </a:r>
            <a:endParaRPr lang="it-IT" altLang="zh-CN" b="0" dirty="0">
              <a:solidFill>
                <a:srgbClr val="FFFFFF"/>
              </a:solidFill>
              <a:effectLst/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E8C950-4C05-4E4E-ACE6-215C1E4F3AAB}"/>
              </a:ext>
            </a:extLst>
          </p:cNvPr>
          <p:cNvSpPr/>
          <p:nvPr/>
        </p:nvSpPr>
        <p:spPr>
          <a:xfrm>
            <a:off x="5886203" y="239934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EBBB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const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dirty="0" err="1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ul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dirty="0">
                <a:solidFill>
                  <a:srgbClr val="99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=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dirty="0" err="1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document.createElement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dirty="0">
                <a:solidFill>
                  <a:srgbClr val="D1F1A9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'</a:t>
            </a:r>
            <a:r>
              <a:rPr lang="en-US" altLang="zh-CN" dirty="0" err="1">
                <a:solidFill>
                  <a:srgbClr val="D1F1A9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ul</a:t>
            </a:r>
            <a:r>
              <a:rPr lang="en-US" altLang="zh-CN" dirty="0">
                <a:solidFill>
                  <a:srgbClr val="D1F1A9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’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);</a:t>
            </a:r>
          </a:p>
          <a:p>
            <a:endParaRPr lang="en-US" altLang="zh-CN" dirty="0">
              <a:solidFill>
                <a:srgbClr val="FFFFFF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  <a:p>
            <a:r>
              <a:rPr lang="en-US" altLang="zh-CN" dirty="0" err="1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ul</a:t>
            </a:r>
            <a:r>
              <a:rPr lang="en-US" altLang="zh-CN" dirty="0" err="1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.className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dirty="0">
                <a:solidFill>
                  <a:srgbClr val="99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=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dirty="0">
                <a:solidFill>
                  <a:srgbClr val="D1F1A9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'list’;</a:t>
            </a:r>
          </a:p>
          <a:p>
            <a:endParaRPr lang="en-US" altLang="zh-CN" dirty="0">
              <a:solidFill>
                <a:srgbClr val="D1F1A9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  <a:p>
            <a:r>
              <a:rPr lang="en-US" altLang="zh-CN" dirty="0">
                <a:solidFill>
                  <a:srgbClr val="EBBB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const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dirty="0" err="1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lis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dirty="0">
                <a:solidFill>
                  <a:srgbClr val="99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=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[</a:t>
            </a:r>
            <a:r>
              <a:rPr lang="en-US" altLang="zh-CN" dirty="0">
                <a:solidFill>
                  <a:srgbClr val="FFC58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1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, </a:t>
            </a:r>
            <a:r>
              <a:rPr lang="en-US" altLang="zh-CN" dirty="0">
                <a:solidFill>
                  <a:srgbClr val="FFC58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2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]</a:t>
            </a:r>
            <a:r>
              <a:rPr lang="en-US" altLang="zh-CN" dirty="0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.map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dirty="0">
                <a:solidFill>
                  <a:srgbClr val="FFC58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n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dirty="0">
                <a:solidFill>
                  <a:srgbClr val="EBBB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=&gt;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{</a:t>
            </a:r>
          </a:p>
          <a:p>
            <a:r>
              <a:rPr lang="en-US" altLang="zh-CN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   li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dirty="0">
                <a:solidFill>
                  <a:srgbClr val="99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=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dirty="0" err="1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document.createElement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dirty="0">
                <a:solidFill>
                  <a:srgbClr val="D1F1A9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'li’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   </a:t>
            </a:r>
            <a:r>
              <a:rPr lang="en-US" altLang="zh-CN" dirty="0" err="1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li</a:t>
            </a:r>
            <a:r>
              <a:rPr lang="en-US" altLang="zh-CN" dirty="0" err="1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.className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dirty="0">
                <a:solidFill>
                  <a:srgbClr val="99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=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dirty="0">
                <a:solidFill>
                  <a:srgbClr val="D1F1A9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'item';</a:t>
            </a:r>
            <a:endParaRPr lang="en-US" altLang="zh-CN" dirty="0">
              <a:solidFill>
                <a:srgbClr val="FFFFFF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  <a:p>
            <a:r>
              <a:rPr lang="en-US" altLang="zh-CN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   </a:t>
            </a:r>
            <a:r>
              <a:rPr lang="en-US" altLang="zh-CN" dirty="0" err="1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li</a:t>
            </a:r>
            <a:r>
              <a:rPr lang="en-US" altLang="zh-CN" dirty="0" err="1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</a:t>
            </a:r>
            <a:r>
              <a:rPr lang="en-US" altLang="zh-CN" dirty="0" err="1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textContent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dirty="0">
                <a:solidFill>
                  <a:srgbClr val="99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=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dirty="0" err="1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n</a:t>
            </a:r>
            <a:r>
              <a:rPr lang="en-US" altLang="zh-CN" dirty="0" err="1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.toString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});</a:t>
            </a:r>
          </a:p>
          <a:p>
            <a:b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</a:br>
            <a:r>
              <a:rPr lang="en-US" altLang="zh-CN" dirty="0" err="1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lis</a:t>
            </a:r>
            <a:r>
              <a:rPr lang="en-US" altLang="zh-CN" dirty="0" err="1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.forEach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dirty="0">
                <a:solidFill>
                  <a:srgbClr val="FFC58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li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dirty="0">
                <a:solidFill>
                  <a:srgbClr val="EBBB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=&gt;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dirty="0" err="1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ul</a:t>
            </a:r>
            <a:r>
              <a:rPr lang="en-US" altLang="zh-CN" dirty="0" err="1">
                <a:solidFill>
                  <a:srgbClr val="BBDA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.appendChild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</a:t>
            </a:r>
            <a:r>
              <a:rPr lang="en-US" altLang="zh-CN" dirty="0">
                <a:solidFill>
                  <a:srgbClr val="FF9DA4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li</a:t>
            </a:r>
            <a:r>
              <a:rPr lang="en-US" altLang="zh-CN" dirty="0">
                <a:solidFill>
                  <a:srgbClr val="FFFFFF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));</a:t>
            </a:r>
            <a:endParaRPr lang="en-US" altLang="zh-CN" b="0" dirty="0">
              <a:solidFill>
                <a:srgbClr val="FFFFFF"/>
              </a:solidFill>
              <a:effectLst/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0EB945-97CE-4DDF-B86F-813D8D59F9F8}"/>
              </a:ext>
            </a:extLst>
          </p:cNvPr>
          <p:cNvSpPr txBox="1"/>
          <p:nvPr/>
        </p:nvSpPr>
        <p:spPr>
          <a:xfrm>
            <a:off x="5886203" y="1860352"/>
            <a:ext cx="21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命令式地构建程序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8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CED95-1CAE-4931-9F81-1B9883ED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流 </a:t>
            </a:r>
            <a:r>
              <a:rPr lang="en-US" altLang="zh-CN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(Stream)</a:t>
            </a:r>
            <a:endParaRPr lang="zh-CN" altLang="en-US" b="1" dirty="0">
              <a:solidFill>
                <a:srgbClr val="FFFF00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DBB05-36C2-4B93-A554-6E235F4FC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有限数据集 </a:t>
            </a:r>
            <a:r>
              <a:rPr lang="en-US" altLang="zh-CN" dirty="0">
                <a:solidFill>
                  <a:schemeClr val="bg1"/>
                </a:solidFill>
              </a:rPr>
              <a:t>0, 1, 2, 3, 4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鼠标坐标 </a:t>
            </a:r>
            <a:r>
              <a:rPr lang="en-US" altLang="zh-CN" dirty="0">
                <a:solidFill>
                  <a:schemeClr val="bg1"/>
                </a:solidFill>
              </a:rPr>
              <a:t>(100, 200), (110, 300), (400, 50), …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用户操作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网络响应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定时器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Worker</a:t>
            </a:r>
          </a:p>
        </p:txBody>
      </p:sp>
    </p:spTree>
    <p:extLst>
      <p:ext uri="{BB962C8B-B14F-4D97-AF65-F5344CB8AC3E}">
        <p14:creationId xmlns:p14="http://schemas.microsoft.com/office/powerpoint/2010/main" val="3136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CED95-1CAE-4931-9F81-1B9883ED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可观察对象 </a:t>
            </a:r>
            <a:r>
              <a:rPr lang="en-US" altLang="zh-CN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(Observable)</a:t>
            </a:r>
            <a:endParaRPr lang="zh-CN" altLang="en-US" b="1" dirty="0">
              <a:solidFill>
                <a:srgbClr val="FFFF00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4619219-33CA-44BB-85C6-3ACCE0EBB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956473"/>
              </p:ext>
            </p:extLst>
          </p:nvPr>
        </p:nvGraphicFramePr>
        <p:xfrm>
          <a:off x="838200" y="3043878"/>
          <a:ext cx="10515600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63867797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3899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19947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FF00"/>
                        </a:solidFill>
                        <a:latin typeface="Inziu Iosevka SC" panose="02000509000000000000" pitchFamily="49" charset="-122"/>
                        <a:ea typeface="Inziu Iosevka SC" panose="02000509000000000000" pitchFamily="49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FFFF00"/>
                          </a:solidFill>
                          <a:latin typeface="Inziu Iosevka SC" panose="02000509000000000000" pitchFamily="49" charset="-122"/>
                          <a:ea typeface="Inziu Iosevka SC" panose="02000509000000000000" pitchFamily="49" charset="-122"/>
                        </a:rPr>
                        <a:t>生产者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FFFF00"/>
                          </a:solidFill>
                          <a:latin typeface="Inziu Iosevka SC" panose="02000509000000000000" pitchFamily="49" charset="-122"/>
                          <a:ea typeface="Inziu Iosevka SC" panose="02000509000000000000" pitchFamily="49" charset="-122"/>
                        </a:rPr>
                        <a:t>消费者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73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FFFF00"/>
                          </a:solidFill>
                          <a:latin typeface="Inziu Iosevka SC" panose="02000509000000000000" pitchFamily="49" charset="-122"/>
                          <a:ea typeface="Inziu Iosevka SC" panose="02000509000000000000" pitchFamily="49" charset="-122"/>
                        </a:rPr>
                        <a:t>拉取 </a:t>
                      </a: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Inziu Iosevka SC" panose="02000509000000000000" pitchFamily="49" charset="-122"/>
                          <a:ea typeface="Inziu Iosevka SC" panose="02000509000000000000" pitchFamily="49" charset="-122"/>
                        </a:rPr>
                        <a:t>(pull)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Inziu Iosevka SC" panose="02000509000000000000" pitchFamily="49" charset="-122"/>
                        <a:ea typeface="Inziu Iosevka SC" panose="02000509000000000000" pitchFamily="49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i="1" dirty="0">
                          <a:solidFill>
                            <a:srgbClr val="FFFF00"/>
                          </a:solidFill>
                          <a:latin typeface="Inziu Iosevka SC" panose="02000509000000000000" pitchFamily="49" charset="-122"/>
                          <a:ea typeface="Inziu Iosevka SC" panose="02000509000000000000" pitchFamily="49" charset="-122"/>
                        </a:rPr>
                        <a:t>被动</a:t>
                      </a:r>
                      <a:r>
                        <a:rPr lang="zh-CN" altLang="en-US" sz="2400" dirty="0">
                          <a:solidFill>
                            <a:srgbClr val="FFFF00"/>
                          </a:solidFill>
                          <a:latin typeface="Inziu Iosevka SC" panose="02000509000000000000" pitchFamily="49" charset="-122"/>
                          <a:ea typeface="Inziu Iosevka SC" panose="02000509000000000000" pitchFamily="49" charset="-122"/>
                        </a:rPr>
                        <a:t>：</a:t>
                      </a:r>
                      <a:endParaRPr lang="en-US" altLang="zh-CN" sz="2400" dirty="0">
                        <a:solidFill>
                          <a:srgbClr val="FFFF00"/>
                        </a:solidFill>
                        <a:latin typeface="Inziu Iosevka SC" panose="02000509000000000000" pitchFamily="49" charset="-122"/>
                        <a:ea typeface="Inziu Iosevka SC" panose="02000509000000000000" pitchFamily="49" charset="-122"/>
                      </a:endParaRPr>
                    </a:p>
                    <a:p>
                      <a:pPr algn="ctr"/>
                      <a:r>
                        <a:rPr lang="zh-CN" altLang="en-US" sz="2400" dirty="0">
                          <a:solidFill>
                            <a:srgbClr val="FFFF00"/>
                          </a:solidFill>
                          <a:latin typeface="Inziu Iosevka SC" panose="02000509000000000000" pitchFamily="49" charset="-122"/>
                          <a:ea typeface="Inziu Iosevka SC" panose="02000509000000000000" pitchFamily="49" charset="-122"/>
                        </a:rPr>
                        <a:t>被请求时返回数据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i="1" dirty="0">
                          <a:solidFill>
                            <a:srgbClr val="FFFF00"/>
                          </a:solidFill>
                          <a:latin typeface="Inziu Iosevka SC" panose="02000509000000000000" pitchFamily="49" charset="-122"/>
                          <a:ea typeface="Inziu Iosevka SC" panose="02000509000000000000" pitchFamily="49" charset="-122"/>
                        </a:rPr>
                        <a:t>主动</a:t>
                      </a:r>
                      <a:r>
                        <a:rPr lang="zh-CN" altLang="en-US" sz="2400" dirty="0">
                          <a:solidFill>
                            <a:srgbClr val="FFFF00"/>
                          </a:solidFill>
                          <a:latin typeface="Inziu Iosevka SC" panose="02000509000000000000" pitchFamily="49" charset="-122"/>
                          <a:ea typeface="Inziu Iosevka SC" panose="02000509000000000000" pitchFamily="49" charset="-122"/>
                        </a:rPr>
                        <a:t>：</a:t>
                      </a:r>
                      <a:endParaRPr lang="en-US" altLang="zh-CN" sz="2400" dirty="0">
                        <a:solidFill>
                          <a:srgbClr val="FFFF00"/>
                        </a:solidFill>
                        <a:latin typeface="Inziu Iosevka SC" panose="02000509000000000000" pitchFamily="49" charset="-122"/>
                        <a:ea typeface="Inziu Iosevka SC" panose="02000509000000000000" pitchFamily="49" charset="-122"/>
                      </a:endParaRPr>
                    </a:p>
                    <a:p>
                      <a:pPr algn="ctr"/>
                      <a:r>
                        <a:rPr lang="zh-CN" altLang="en-US" sz="2400" dirty="0">
                          <a:solidFill>
                            <a:srgbClr val="FFFF00"/>
                          </a:solidFill>
                          <a:latin typeface="Inziu Iosevka SC" panose="02000509000000000000" pitchFamily="49" charset="-122"/>
                          <a:ea typeface="Inziu Iosevka SC" panose="02000509000000000000" pitchFamily="49" charset="-122"/>
                        </a:rPr>
                        <a:t>决定何时请求数据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83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FFFF00"/>
                          </a:solidFill>
                          <a:latin typeface="Inziu Iosevka SC" panose="02000509000000000000" pitchFamily="49" charset="-122"/>
                          <a:ea typeface="Inziu Iosevka SC" panose="02000509000000000000" pitchFamily="49" charset="-122"/>
                        </a:rPr>
                        <a:t>推送 </a:t>
                      </a: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Inziu Iosevka SC" panose="02000509000000000000" pitchFamily="49" charset="-122"/>
                          <a:ea typeface="Inziu Iosevka SC" panose="02000509000000000000" pitchFamily="49" charset="-122"/>
                        </a:rPr>
                        <a:t>(push)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Inziu Iosevka SC" panose="02000509000000000000" pitchFamily="49" charset="-122"/>
                        <a:ea typeface="Inziu Iosevka SC" panose="02000509000000000000" pitchFamily="49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i="1" dirty="0">
                          <a:solidFill>
                            <a:srgbClr val="FFFF00"/>
                          </a:solidFill>
                          <a:latin typeface="Inziu Iosevka SC" panose="02000509000000000000" pitchFamily="49" charset="-122"/>
                          <a:ea typeface="Inziu Iosevka SC" panose="02000509000000000000" pitchFamily="49" charset="-122"/>
                        </a:rPr>
                        <a:t>主动</a:t>
                      </a:r>
                      <a:r>
                        <a:rPr lang="zh-CN" altLang="en-US" sz="2400" dirty="0">
                          <a:solidFill>
                            <a:srgbClr val="FFFF00"/>
                          </a:solidFill>
                          <a:latin typeface="Inziu Iosevka SC" panose="02000509000000000000" pitchFamily="49" charset="-122"/>
                          <a:ea typeface="Inziu Iosevka SC" panose="02000509000000000000" pitchFamily="49" charset="-122"/>
                        </a:rPr>
                        <a:t>：</a:t>
                      </a:r>
                      <a:endParaRPr lang="en-US" altLang="zh-CN" sz="2400" dirty="0">
                        <a:solidFill>
                          <a:srgbClr val="FFFF00"/>
                        </a:solidFill>
                        <a:latin typeface="Inziu Iosevka SC" panose="02000509000000000000" pitchFamily="49" charset="-122"/>
                        <a:ea typeface="Inziu Iosevka SC" panose="02000509000000000000" pitchFamily="49" charset="-122"/>
                      </a:endParaRPr>
                    </a:p>
                    <a:p>
                      <a:pPr algn="ctr"/>
                      <a:r>
                        <a:rPr lang="zh-CN" altLang="en-US" sz="2400" dirty="0">
                          <a:solidFill>
                            <a:srgbClr val="FFFF00"/>
                          </a:solidFill>
                          <a:latin typeface="Inziu Iosevka SC" panose="02000509000000000000" pitchFamily="49" charset="-122"/>
                          <a:ea typeface="Inziu Iosevka SC" panose="02000509000000000000" pitchFamily="49" charset="-122"/>
                        </a:rPr>
                        <a:t>自己决定数据何时发送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i="1" dirty="0">
                          <a:solidFill>
                            <a:srgbClr val="FFFF00"/>
                          </a:solidFill>
                          <a:latin typeface="Inziu Iosevka SC" panose="02000509000000000000" pitchFamily="49" charset="-122"/>
                          <a:ea typeface="Inziu Iosevka SC" panose="02000509000000000000" pitchFamily="49" charset="-122"/>
                        </a:rPr>
                        <a:t>被动</a:t>
                      </a:r>
                      <a:r>
                        <a:rPr lang="zh-CN" altLang="en-US" sz="2400" dirty="0">
                          <a:solidFill>
                            <a:srgbClr val="FFFF00"/>
                          </a:solidFill>
                          <a:latin typeface="Inziu Iosevka SC" panose="02000509000000000000" pitchFamily="49" charset="-122"/>
                          <a:ea typeface="Inziu Iosevka SC" panose="02000509000000000000" pitchFamily="49" charset="-122"/>
                        </a:rPr>
                        <a:t>：</a:t>
                      </a:r>
                      <a:endParaRPr lang="en-US" altLang="zh-CN" sz="2400" dirty="0">
                        <a:solidFill>
                          <a:srgbClr val="FFFF00"/>
                        </a:solidFill>
                        <a:latin typeface="Inziu Iosevka SC" panose="02000509000000000000" pitchFamily="49" charset="-122"/>
                        <a:ea typeface="Inziu Iosevka SC" panose="02000509000000000000" pitchFamily="49" charset="-122"/>
                      </a:endParaRPr>
                    </a:p>
                    <a:p>
                      <a:pPr algn="ctr"/>
                      <a:r>
                        <a:rPr lang="zh-CN" altLang="en-US" sz="2400" dirty="0">
                          <a:solidFill>
                            <a:srgbClr val="FFFF00"/>
                          </a:solidFill>
                          <a:latin typeface="Inziu Iosevka SC" panose="02000509000000000000" pitchFamily="49" charset="-122"/>
                          <a:ea typeface="Inziu Iosevka SC" panose="02000509000000000000" pitchFamily="49" charset="-122"/>
                        </a:rPr>
                        <a:t>响应接收到数据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81476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40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CED95-1CAE-4931-9F81-1B9883ED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可观察对象 </a:t>
            </a:r>
            <a:r>
              <a:rPr lang="en-US" altLang="zh-CN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(Observable)</a:t>
            </a:r>
            <a:endParaRPr lang="zh-CN" altLang="en-US" b="1" dirty="0">
              <a:solidFill>
                <a:srgbClr val="FFFF00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4619219-33CA-44BB-85C6-3ACCE0EBB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743380"/>
              </p:ext>
            </p:extLst>
          </p:nvPr>
        </p:nvGraphicFramePr>
        <p:xfrm>
          <a:off x="1890416" y="3043878"/>
          <a:ext cx="8127999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386779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3899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19947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FF00"/>
                        </a:solidFill>
                        <a:latin typeface="Inziu Iosevka SC" panose="02000509000000000000" pitchFamily="49" charset="-122"/>
                        <a:ea typeface="Inziu Iosevka SC" panose="02000509000000000000" pitchFamily="49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FFFF00"/>
                          </a:solidFill>
                          <a:latin typeface="Inziu Iosevka SC" panose="02000509000000000000" pitchFamily="49" charset="-122"/>
                          <a:ea typeface="Inziu Iosevka SC" panose="02000509000000000000" pitchFamily="49" charset="-122"/>
                        </a:rPr>
                        <a:t>单值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FFFF00"/>
                          </a:solidFill>
                          <a:latin typeface="Inziu Iosevka SC" panose="02000509000000000000" pitchFamily="49" charset="-122"/>
                          <a:ea typeface="Inziu Iosevka SC" panose="02000509000000000000" pitchFamily="49" charset="-122"/>
                        </a:rPr>
                        <a:t>多值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73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FFFF00"/>
                          </a:solidFill>
                          <a:latin typeface="Inziu Iosevka SC" panose="02000509000000000000" pitchFamily="49" charset="-122"/>
                          <a:ea typeface="Inziu Iosevka SC" panose="02000509000000000000" pitchFamily="49" charset="-122"/>
                        </a:rPr>
                        <a:t>拉取 </a:t>
                      </a: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Inziu Iosevka SC" panose="02000509000000000000" pitchFamily="49" charset="-122"/>
                          <a:ea typeface="Inziu Iosevka SC" panose="02000509000000000000" pitchFamily="49" charset="-122"/>
                        </a:rPr>
                        <a:t>(pull)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Inziu Iosevka SC" panose="02000509000000000000" pitchFamily="49" charset="-122"/>
                        <a:ea typeface="Inziu Iosevka SC" panose="02000509000000000000" pitchFamily="49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FF00"/>
                          </a:solidFill>
                          <a:latin typeface="Inziu Iosevka SC" panose="02000509000000000000" pitchFamily="49" charset="-122"/>
                          <a:ea typeface="Inziu Iosevka SC" panose="02000509000000000000" pitchFamily="49" charset="-122"/>
                        </a:rPr>
                        <a:t>Function</a:t>
                      </a:r>
                      <a:endParaRPr lang="zh-CN" altLang="en-US" sz="2400" dirty="0">
                        <a:solidFill>
                          <a:srgbClr val="FFFF00"/>
                        </a:solidFill>
                        <a:latin typeface="Inziu Iosevka SC" panose="02000509000000000000" pitchFamily="49" charset="-122"/>
                        <a:ea typeface="Inziu Iosevka SC" panose="02000509000000000000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FF00"/>
                          </a:solidFill>
                          <a:latin typeface="Inziu Iosevka SC" panose="02000509000000000000" pitchFamily="49" charset="-122"/>
                          <a:ea typeface="Inziu Iosevka SC" panose="02000509000000000000" pitchFamily="49" charset="-122"/>
                        </a:rPr>
                        <a:t>Iterator</a:t>
                      </a:r>
                      <a:endParaRPr lang="zh-CN" altLang="en-US" sz="2400" dirty="0">
                        <a:solidFill>
                          <a:srgbClr val="FFFF00"/>
                        </a:solidFill>
                        <a:latin typeface="Inziu Iosevka SC" panose="02000509000000000000" pitchFamily="49" charset="-122"/>
                        <a:ea typeface="Inziu Iosevka SC" panose="02000509000000000000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83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FFFF00"/>
                          </a:solidFill>
                          <a:latin typeface="Inziu Iosevka SC" panose="02000509000000000000" pitchFamily="49" charset="-122"/>
                          <a:ea typeface="Inziu Iosevka SC" panose="02000509000000000000" pitchFamily="49" charset="-122"/>
                        </a:rPr>
                        <a:t>推送 </a:t>
                      </a: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Inziu Iosevka SC" panose="02000509000000000000" pitchFamily="49" charset="-122"/>
                          <a:ea typeface="Inziu Iosevka SC" panose="02000509000000000000" pitchFamily="49" charset="-122"/>
                        </a:rPr>
                        <a:t>(push)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Inziu Iosevka SC" panose="02000509000000000000" pitchFamily="49" charset="-122"/>
                        <a:ea typeface="Inziu Iosevka SC" panose="02000509000000000000" pitchFamily="49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FF00"/>
                          </a:solidFill>
                          <a:latin typeface="Inziu Iosevka SC" panose="02000509000000000000" pitchFamily="49" charset="-122"/>
                          <a:ea typeface="Inziu Iosevka SC" panose="02000509000000000000" pitchFamily="49" charset="-122"/>
                        </a:rPr>
                        <a:t>Promise</a:t>
                      </a:r>
                      <a:endParaRPr lang="zh-CN" altLang="en-US" sz="2400" dirty="0">
                        <a:solidFill>
                          <a:srgbClr val="FFFF00"/>
                        </a:solidFill>
                        <a:latin typeface="Inziu Iosevka SC" panose="02000509000000000000" pitchFamily="49" charset="-122"/>
                        <a:ea typeface="Inziu Iosevka SC" panose="02000509000000000000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FF00"/>
                          </a:solidFill>
                          <a:latin typeface="Inziu Iosevka SC" panose="02000509000000000000" pitchFamily="49" charset="-122"/>
                          <a:ea typeface="Inziu Iosevka SC" panose="02000509000000000000" pitchFamily="49" charset="-122"/>
                        </a:rPr>
                        <a:t>Observable</a:t>
                      </a:r>
                      <a:endParaRPr lang="zh-CN" altLang="en-US" sz="2400" dirty="0">
                        <a:solidFill>
                          <a:srgbClr val="FFFF00"/>
                        </a:solidFill>
                        <a:latin typeface="Inziu Iosevka SC" panose="02000509000000000000" pitchFamily="49" charset="-122"/>
                        <a:ea typeface="Inziu Iosevka SC" panose="02000509000000000000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81476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80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CED95-1CAE-4931-9F81-1B9883ED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可观察对象 </a:t>
            </a:r>
            <a:r>
              <a:rPr lang="en-US" altLang="zh-CN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(Observable)</a:t>
            </a:r>
            <a:endParaRPr lang="zh-CN" altLang="en-US" b="1" dirty="0">
              <a:solidFill>
                <a:srgbClr val="FFFF00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FDA127-E2ED-43CF-88A6-9D68F9058692}"/>
              </a:ext>
            </a:extLst>
          </p:cNvPr>
          <p:cNvSpPr/>
          <p:nvPr/>
        </p:nvSpPr>
        <p:spPr>
          <a:xfrm>
            <a:off x="644996" y="2437476"/>
            <a:ext cx="109020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       函数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(Function): 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在调用时才会返回单值的同步惰性计算系统</a:t>
            </a:r>
            <a:endParaRPr lang="en-US" altLang="zh-CN" sz="24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  <a:p>
            <a:r>
              <a:rPr lang="zh-CN" altLang="en-US" sz="2400" b="1" i="0" u="none" strike="noStrike" dirty="0">
                <a:solidFill>
                  <a:schemeClr val="bg1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    生成器</a:t>
            </a:r>
            <a:r>
              <a:rPr lang="zh-CN" altLang="en-US" sz="2400" b="0" i="0" u="none" strike="noStrike" dirty="0">
                <a:solidFill>
                  <a:schemeClr val="bg1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2400" b="0" i="0" u="none" strike="noStrike" dirty="0">
                <a:solidFill>
                  <a:schemeClr val="bg1"/>
                </a:solidFill>
                <a:effectLst/>
                <a:latin typeface="Inziu Iosevka SC" panose="02000509000000000000" pitchFamily="49" charset="-122"/>
                <a:ea typeface="Inziu Iosevka SC" panose="02000509000000000000" pitchFamily="49" charset="-122"/>
              </a:rPr>
              <a:t>(Generator)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在迭代时返回多个值的同步惰性计算系统</a:t>
            </a:r>
            <a:endParaRPr lang="en-US" altLang="zh-CN" sz="24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  <a:p>
            <a:endParaRPr lang="en-US" altLang="zh-CN" sz="2400" b="1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  <a:p>
            <a:r>
              <a:rPr lang="zh-CN" altLang="en-US" sz="2400" b="1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        承诺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(Promise): 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可能在某一刻地返回单个值的异步立即计算系统</a:t>
            </a:r>
            <a:endParaRPr lang="en-US" altLang="zh-CN" sz="24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  <a:p>
            <a:endParaRPr lang="en-US" altLang="zh-CN" sz="2400" b="1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  <a:p>
            <a:r>
              <a:rPr lang="zh-CN" altLang="en-US" sz="2400" b="1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可观察对象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(Observable): 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从调用时开始，可能返回多个值的，同步或异步惰</a:t>
            </a:r>
            <a:r>
              <a:rPr lang="en-US" altLang="zh-CN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			       </a:t>
            </a:r>
            <a:r>
              <a:rPr lang="zh-CN" altLang="en-US" sz="2400" dirty="0">
                <a:solidFill>
                  <a:schemeClr val="bg1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性计算系统</a:t>
            </a:r>
            <a:endParaRPr lang="en-US" altLang="zh-CN" sz="24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56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CED95-1CAE-4931-9F81-1B9883ED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RxJS – lodash for Stream</a:t>
            </a:r>
            <a:endParaRPr lang="zh-CN" altLang="en-US" b="1" dirty="0">
              <a:solidFill>
                <a:srgbClr val="FFFF00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AEEC1B4F-FF06-4C4A-90B0-485EF8E50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800" y="2550941"/>
            <a:ext cx="2438400" cy="23526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ED38EF2-2BFC-4375-9DE6-E4AF1A27DCD8}"/>
              </a:ext>
            </a:extLst>
          </p:cNvPr>
          <p:cNvSpPr/>
          <p:nvPr/>
        </p:nvSpPr>
        <p:spPr>
          <a:xfrm>
            <a:off x="838200" y="5079714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http</a:t>
            </a:r>
            <a:r>
              <a:rPr lang="en-US" altLang="zh-CN" sz="2800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s</a:t>
            </a:r>
            <a:r>
              <a:rPr lang="zh-CN" altLang="en-US" sz="2800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://reactivex.io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BF4FA9-8BF7-45A4-AB19-598809BFC81F}"/>
              </a:ext>
            </a:extLst>
          </p:cNvPr>
          <p:cNvSpPr/>
          <p:nvPr/>
        </p:nvSpPr>
        <p:spPr>
          <a:xfrm>
            <a:off x="838200" y="5763870"/>
            <a:ext cx="6109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latin typeface="Inziu Iosevka SC" panose="02000509000000000000" pitchFamily="49" charset="-122"/>
                <a:ea typeface="Inziu Iosevka SC" panose="02000509000000000000" pitchFamily="49" charset="-122"/>
              </a:rPr>
              <a:t>https://github.com/ReactiveX/rxjs</a:t>
            </a:r>
            <a:endParaRPr lang="zh-CN" altLang="en-US" sz="2800" dirty="0">
              <a:solidFill>
                <a:srgbClr val="FFFF00"/>
              </a:solidFill>
              <a:latin typeface="Inziu Iosevka SC" panose="02000509000000000000" pitchFamily="49" charset="-122"/>
              <a:ea typeface="Inziu Iosevka SC" panose="0200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74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1263</Words>
  <Application>Microsoft Office PowerPoint</Application>
  <PresentationFormat>宽屏</PresentationFormat>
  <Paragraphs>315</Paragraphs>
  <Slides>27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Inziu Iosevka SC</vt:lpstr>
      <vt:lpstr>Inziu IosevkaCC SC</vt:lpstr>
      <vt:lpstr>等线</vt:lpstr>
      <vt:lpstr>等线 Light</vt:lpstr>
      <vt:lpstr>Arial</vt:lpstr>
      <vt:lpstr>Consolas</vt:lpstr>
      <vt:lpstr>Office 主题​​</vt:lpstr>
      <vt:lpstr>RXJS</vt:lpstr>
      <vt:lpstr>关于 – 王子实</vt:lpstr>
      <vt:lpstr>前端中的函数式编程（FP）</vt:lpstr>
      <vt:lpstr>函数响应式编程 (FRP)</vt:lpstr>
      <vt:lpstr>流 (Stream)</vt:lpstr>
      <vt:lpstr>可观察对象 (Observable)</vt:lpstr>
      <vt:lpstr>可观察对象 (Observable)</vt:lpstr>
      <vt:lpstr>可观察对象 (Observable)</vt:lpstr>
      <vt:lpstr>RxJS – lodash for Stream</vt:lpstr>
      <vt:lpstr>RxJS – Mini Intro</vt:lpstr>
      <vt:lpstr>RxJS – Mini Intro</vt:lpstr>
      <vt:lpstr>RxJS</vt:lpstr>
      <vt:lpstr>冷的？热的？</vt:lpstr>
      <vt:lpstr>不可共享？</vt:lpstr>
      <vt:lpstr>可共享！</vt:lpstr>
      <vt:lpstr>RxJS</vt:lpstr>
      <vt:lpstr>RxJS</vt:lpstr>
      <vt:lpstr>RxJS</vt:lpstr>
      <vt:lpstr>RxJS</vt:lpstr>
      <vt:lpstr>RxJS</vt:lpstr>
      <vt:lpstr>RxJS</vt:lpstr>
      <vt:lpstr>RxJS</vt:lpstr>
      <vt:lpstr>RxJS</vt:lpstr>
      <vt:lpstr>Angular 中的 RxJS</vt:lpstr>
      <vt:lpstr>Angular 中的 RxJS</vt:lpstr>
      <vt:lpstr>Angular 中的 RxJS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</dc:title>
  <dc:creator>王子实</dc:creator>
  <cp:lastModifiedBy>王子实</cp:lastModifiedBy>
  <cp:revision>54</cp:revision>
  <dcterms:created xsi:type="dcterms:W3CDTF">2017-06-08T11:41:19Z</dcterms:created>
  <dcterms:modified xsi:type="dcterms:W3CDTF">2017-06-10T02:14:06Z</dcterms:modified>
</cp:coreProperties>
</file>