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" d="100"/>
          <a:sy n="23" d="100"/>
        </p:scale>
        <p:origin x="-840" y="-12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8008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gradFill flip="none" rotWithShape="1">
          <a:gsLst>
            <a:gs pos="0">
              <a:srgbClr val="000000"/>
            </a:gs>
            <a:gs pos="100000">
              <a:srgbClr val="0121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01193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778000" y="799451"/>
            <a:ext cx="20828000" cy="4648201"/>
          </a:xfrm>
          <a:prstGeom prst="rect">
            <a:avLst/>
          </a:prstGeom>
        </p:spPr>
        <p:txBody>
          <a:bodyPr/>
          <a:lstStyle/>
          <a:p>
            <a:r>
              <a:t>微信小程序那点事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肖志鹏</a:t>
            </a:r>
          </a:p>
        </p:txBody>
      </p:sp>
      <p:sp>
        <p:nvSpPr>
          <p:cNvPr id="121" name="Shape 121"/>
          <p:cNvSpPr/>
          <p:nvPr/>
        </p:nvSpPr>
        <p:spPr>
          <a:xfrm>
            <a:off x="4054699" y="5569436"/>
            <a:ext cx="16274602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20" y="2521601"/>
            <a:ext cx="9922159" cy="107047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" name="Shape 147"/>
          <p:cNvSpPr>
            <a:spLocks noGrp="1"/>
          </p:cNvSpPr>
          <p:nvPr>
            <p:ph type="ctrTitle"/>
          </p:nvPr>
        </p:nvSpPr>
        <p:spPr>
          <a:xfrm>
            <a:off x="1778000" y="-986859"/>
            <a:ext cx="20828000" cy="3472738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事件通讯流程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70" y="97790"/>
            <a:ext cx="20111085" cy="13521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0" name="Shape 150"/>
          <p:cNvSpPr>
            <a:spLocks noGrp="1"/>
          </p:cNvSpPr>
          <p:nvPr>
            <p:ph type="ctrTitle"/>
          </p:nvPr>
        </p:nvSpPr>
        <p:spPr>
          <a:xfrm>
            <a:off x="-498475" y="5962015"/>
            <a:ext cx="5224780" cy="1791970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视图层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71" y="2073230"/>
            <a:ext cx="6279078" cy="112027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3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978" y="2073230"/>
            <a:ext cx="6855421" cy="112027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Shape 154"/>
          <p:cNvSpPr>
            <a:spLocks noGrp="1"/>
          </p:cNvSpPr>
          <p:nvPr>
            <p:ph type="ctrTitle"/>
          </p:nvPr>
        </p:nvSpPr>
        <p:spPr>
          <a:xfrm>
            <a:off x="1778000" y="-572770"/>
            <a:ext cx="20828000" cy="2153920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编译wxss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90" y="2384113"/>
            <a:ext cx="7112456" cy="34405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7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69" y="8120874"/>
            <a:ext cx="20538062" cy="53239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3044" y="126515"/>
            <a:ext cx="9004339" cy="79557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59"/>
          <p:cNvSpPr>
            <a:spLocks noGrp="1"/>
          </p:cNvSpPr>
          <p:nvPr>
            <p:ph type="ctrTitle"/>
          </p:nvPr>
        </p:nvSpPr>
        <p:spPr>
          <a:xfrm>
            <a:off x="-2568882" y="-1405607"/>
            <a:ext cx="20828001" cy="3472738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编译wxml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6" y="5683131"/>
            <a:ext cx="11263298" cy="2349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2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765" y="2292985"/>
            <a:ext cx="11579225" cy="9969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3" name="Shape 163"/>
          <p:cNvSpPr>
            <a:spLocks noGrp="1"/>
          </p:cNvSpPr>
          <p:nvPr>
            <p:ph type="ctrTitle"/>
          </p:nvPr>
        </p:nvSpPr>
        <p:spPr>
          <a:xfrm>
            <a:off x="1777999" y="-1180127"/>
            <a:ext cx="20828001" cy="3472737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视图层初始化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35" y="102870"/>
            <a:ext cx="17206595" cy="134708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-1016635" y="5605145"/>
            <a:ext cx="7294245" cy="1972310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service层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85" y="2665732"/>
            <a:ext cx="19204430" cy="100222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>
            <a:spLocks noGrp="1"/>
          </p:cNvSpPr>
          <p:nvPr>
            <p:ph type="ctrTitle"/>
          </p:nvPr>
        </p:nvSpPr>
        <p:spPr>
          <a:xfrm>
            <a:off x="1778000" y="-1019071"/>
            <a:ext cx="20828000" cy="3472738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编译js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ctrTitle"/>
          </p:nvPr>
        </p:nvSpPr>
        <p:spPr>
          <a:xfrm>
            <a:off x="1778000" y="1182488"/>
            <a:ext cx="20828000" cy="2422597"/>
          </a:xfrm>
          <a:prstGeom prst="rect">
            <a:avLst/>
          </a:prstGeom>
        </p:spPr>
        <p:txBody>
          <a:bodyPr/>
          <a:lstStyle/>
          <a:p>
            <a:r>
              <a:t>使用TS开发微信小程序</a:t>
            </a:r>
          </a:p>
        </p:txBody>
      </p:sp>
      <p:sp>
        <p:nvSpPr>
          <p:cNvPr id="172" name="Shape 172"/>
          <p:cNvSpPr/>
          <p:nvPr/>
        </p:nvSpPr>
        <p:spPr>
          <a:xfrm>
            <a:off x="1622425" y="9176309"/>
            <a:ext cx="20828000" cy="24225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pPr defTabSz="568960">
              <a:defRPr sz="7730"/>
            </a:pPr>
            <a:r>
              <a:t>项目地址： </a:t>
            </a:r>
            <a:r>
              <a:rPr sz="6210"/>
              <a:t>https://github.com/f111fei/weapp-typescript</a:t>
            </a:r>
          </a:p>
        </p:txBody>
      </p:sp>
      <p:pic>
        <p:nvPicPr>
          <p:cNvPr id="173" name="qt_temp.png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9" y="4154041"/>
            <a:ext cx="5407672" cy="54076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 descr="4276db58-a044-11e6-8d96-e14210ffe1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545" y="3604895"/>
            <a:ext cx="11208385" cy="68637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ctrTitle"/>
          </p:nvPr>
        </p:nvSpPr>
        <p:spPr>
          <a:xfrm>
            <a:off x="1778000" y="5860549"/>
            <a:ext cx="20828000" cy="1994903"/>
          </a:xfrm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256.png" descr="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56" y="4401489"/>
            <a:ext cx="5209471" cy="52069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4" name="Shape 124"/>
          <p:cNvSpPr>
            <a:spLocks noGrp="1"/>
          </p:cNvSpPr>
          <p:nvPr>
            <p:ph type="ctrTitle"/>
          </p:nvPr>
        </p:nvSpPr>
        <p:spPr>
          <a:xfrm>
            <a:off x="11095479" y="4107584"/>
            <a:ext cx="7467459" cy="1921027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Egret Wing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11677521" y="6829920"/>
            <a:ext cx="7373523" cy="2768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732790" indent="-732790" algn="l">
              <a:buSzPct val="75000"/>
              <a:buChar char="•"/>
            </a:pPr>
            <a:r>
              <a:t>智能编码辅助</a:t>
            </a:r>
          </a:p>
          <a:p>
            <a:pPr marL="732790" indent="-732790" algn="l">
              <a:buSzPct val="75000"/>
              <a:buChar char="•"/>
            </a:pPr>
            <a:r>
              <a:t>支持主流的语言和框架</a:t>
            </a:r>
          </a:p>
          <a:p>
            <a:pPr marL="732790" indent="-732790" algn="l">
              <a:buSzPct val="75000"/>
              <a:buChar char="•"/>
            </a:pPr>
            <a:r>
              <a:t>强大的调试功能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Wechat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181312" y="4546990"/>
            <a:ext cx="4622021" cy="462202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7000"/>
            </a:lvl1pPr>
          </a:lstStyle>
          <a:p>
            <a:r>
              <a:t>App</a:t>
            </a:r>
          </a:p>
        </p:txBody>
      </p:sp>
      <p:sp>
        <p:nvSpPr>
          <p:cNvPr id="130" name="Shape 130"/>
          <p:cNvSpPr/>
          <p:nvPr/>
        </p:nvSpPr>
        <p:spPr>
          <a:xfrm>
            <a:off x="9880990" y="4546990"/>
            <a:ext cx="4622020" cy="462202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7000"/>
            </a:lvl1pPr>
          </a:lstStyle>
          <a:p>
            <a:r>
              <a:t>Page</a:t>
            </a:r>
          </a:p>
        </p:txBody>
      </p:sp>
      <p:sp>
        <p:nvSpPr>
          <p:cNvPr id="131" name="Shape 131"/>
          <p:cNvSpPr/>
          <p:nvPr/>
        </p:nvSpPr>
        <p:spPr>
          <a:xfrm>
            <a:off x="15580667" y="4546990"/>
            <a:ext cx="4622020" cy="462202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>
            <a:lvl1pPr>
              <a:defRPr sz="7000"/>
            </a:lvl1pPr>
          </a:lstStyle>
          <a:p>
            <a:r>
              <a:t>Page…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9333913" y="5473699"/>
            <a:ext cx="5716174" cy="2768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732790" indent="-732790" algn="l">
              <a:buSzPct val="75000"/>
              <a:buChar char="•"/>
            </a:pPr>
            <a:r>
              <a:t>封闭的运行环境</a:t>
            </a:r>
          </a:p>
          <a:p>
            <a:pPr marL="732790" indent="-732790" algn="l">
              <a:buSzPct val="75000"/>
              <a:buChar char="•"/>
            </a:pPr>
            <a:r>
              <a:t>固定的开发模式</a:t>
            </a:r>
          </a:p>
          <a:p>
            <a:pPr marL="732790" indent="-732790" algn="l">
              <a:buSzPct val="75000"/>
              <a:buChar char="•"/>
            </a:pPr>
            <a:r>
              <a:t>强大的native能力</a:t>
            </a:r>
          </a:p>
        </p:txBody>
      </p:sp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xfrm>
            <a:off x="2097533" y="494863"/>
            <a:ext cx="20188933" cy="3472738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特点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微信小程序运行原理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222223" y="4221231"/>
            <a:ext cx="19939554" cy="7721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732790" indent="-732790" algn="l">
              <a:buSzPct val="75000"/>
              <a:buChar char="•"/>
            </a:pPr>
            <a:r>
              <a:t>为什么官方文档中强调无法在js脚本中使用window，document对象，无法引入jQuery之类的第三方库操作dom元素？</a:t>
            </a:r>
          </a:p>
          <a:p>
            <a:pPr algn="l"/>
            <a:endParaRPr/>
          </a:p>
          <a:p>
            <a:pPr marL="732790" indent="-732790" algn="l">
              <a:buSzPct val="75000"/>
              <a:buChar char="•"/>
            </a:pPr>
            <a:r>
              <a:t>wxml到底是什么东西，与html有什么关系？</a:t>
            </a:r>
          </a:p>
          <a:p>
            <a:pPr algn="l"/>
            <a:endParaRPr/>
          </a:p>
          <a:p>
            <a:pPr marL="732790" indent="-732790" algn="l">
              <a:buSzPct val="75000"/>
              <a:buChar char="•"/>
            </a:pPr>
            <a:r>
              <a:t>wx提供的那些接口方法是如何实现的？</a:t>
            </a:r>
          </a:p>
          <a:p>
            <a:pPr algn="l"/>
            <a:endParaRPr/>
          </a:p>
          <a:p>
            <a:pPr marL="732790" indent="-732790" algn="l">
              <a:buSzPct val="75000"/>
              <a:buChar char="•"/>
            </a:pPr>
            <a:r>
              <a:t>Page的setData方法是如何将改变后的数据通知到视图？视图是如何更新的？</a:t>
            </a:r>
          </a:p>
        </p:txBody>
      </p:sp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xfrm>
            <a:off x="2097533" y="204961"/>
            <a:ext cx="20188933" cy="3472738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问题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343" y="-1"/>
            <a:ext cx="17849314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33" y="3158090"/>
            <a:ext cx="11168734" cy="98866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>
            <a:spLocks noGrp="1"/>
          </p:cNvSpPr>
          <p:nvPr>
            <p:ph type="ctrTitle"/>
          </p:nvPr>
        </p:nvSpPr>
        <p:spPr>
          <a:xfrm>
            <a:off x="1778000" y="-503689"/>
            <a:ext cx="20828000" cy="3472738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小程序模块间通信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自定义</PresentationFormat>
  <Paragraphs>34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Black</vt:lpstr>
      <vt:lpstr>微信小程序那点事</vt:lpstr>
      <vt:lpstr>Egret Wing</vt:lpstr>
      <vt:lpstr>Hello Wechat</vt:lpstr>
      <vt:lpstr>PowerPoint 演示文稿</vt:lpstr>
      <vt:lpstr>特点</vt:lpstr>
      <vt:lpstr>微信小程序运行原理</vt:lpstr>
      <vt:lpstr>问题</vt:lpstr>
      <vt:lpstr>PowerPoint 演示文稿</vt:lpstr>
      <vt:lpstr>小程序模块间通信</vt:lpstr>
      <vt:lpstr>事件通讯流程</vt:lpstr>
      <vt:lpstr>视图层</vt:lpstr>
      <vt:lpstr>编译wxss</vt:lpstr>
      <vt:lpstr>编译wxml</vt:lpstr>
      <vt:lpstr>视图层初始化</vt:lpstr>
      <vt:lpstr>service层</vt:lpstr>
      <vt:lpstr>编译js</vt:lpstr>
      <vt:lpstr>使用TS开发微信小程序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微信小程序那点事</dc:title>
  <dc:creator/>
  <cp:lastModifiedBy>Liang Wang Hai</cp:lastModifiedBy>
  <cp:revision>8</cp:revision>
  <dcterms:created xsi:type="dcterms:W3CDTF">2016-11-05T11:08:00Z</dcterms:created>
  <dcterms:modified xsi:type="dcterms:W3CDTF">2016-11-11T13:11:54Z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