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1" r:id="rId3"/>
    <p:sldId id="260" r:id="rId4"/>
    <p:sldId id="259" r:id="rId5"/>
    <p:sldId id="256" r:id="rId6"/>
    <p:sldId id="257" r:id="rId7"/>
    <p:sldId id="258"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3C39F-DA97-41B8-98FD-648B54FA5A1B}" v="28" dt="2025-02-23T23:36:39.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ña, Brayan Jair" userId="881f65b5-d888-4ab5-9e30-59efabf80a95" providerId="ADAL" clId="{3B63C39F-DA97-41B8-98FD-648B54FA5A1B}"/>
    <pc:docChg chg="undo custSel addSld delSld modSld sldOrd">
      <pc:chgData name="Piña, Brayan Jair" userId="881f65b5-d888-4ab5-9e30-59efabf80a95" providerId="ADAL" clId="{3B63C39F-DA97-41B8-98FD-648B54FA5A1B}" dt="2025-02-23T23:36:55.182" v="2380" actId="1076"/>
      <pc:docMkLst>
        <pc:docMk/>
      </pc:docMkLst>
      <pc:sldChg chg="addSp modSp mod">
        <pc:chgData name="Piña, Brayan Jair" userId="881f65b5-d888-4ab5-9e30-59efabf80a95" providerId="ADAL" clId="{3B63C39F-DA97-41B8-98FD-648B54FA5A1B}" dt="2025-02-23T23:36:13.145" v="2369"/>
        <pc:sldMkLst>
          <pc:docMk/>
          <pc:sldMk cId="766104387" sldId="256"/>
        </pc:sldMkLst>
        <pc:spChg chg="mod">
          <ac:chgData name="Piña, Brayan Jair" userId="881f65b5-d888-4ab5-9e30-59efabf80a95" providerId="ADAL" clId="{3B63C39F-DA97-41B8-98FD-648B54FA5A1B}" dt="2025-02-22T21:57:19.270" v="5" actId="20577"/>
          <ac:spMkLst>
            <pc:docMk/>
            <pc:sldMk cId="766104387" sldId="256"/>
            <ac:spMk id="8" creationId="{5878A06B-A057-8671-06DF-197351336199}"/>
          </ac:spMkLst>
        </pc:spChg>
        <pc:picChg chg="add mod">
          <ac:chgData name="Piña, Brayan Jair" userId="881f65b5-d888-4ab5-9e30-59efabf80a95" providerId="ADAL" clId="{3B63C39F-DA97-41B8-98FD-648B54FA5A1B}" dt="2025-02-23T23:36:13.145" v="2369"/>
          <ac:picMkLst>
            <pc:docMk/>
            <pc:sldMk cId="766104387" sldId="256"/>
            <ac:picMk id="3" creationId="{ECF6FC35-8270-F5AD-8B64-556FE30007A3}"/>
          </ac:picMkLst>
        </pc:picChg>
      </pc:sldChg>
      <pc:sldChg chg="addSp modSp">
        <pc:chgData name="Piña, Brayan Jair" userId="881f65b5-d888-4ab5-9e30-59efabf80a95" providerId="ADAL" clId="{3B63C39F-DA97-41B8-98FD-648B54FA5A1B}" dt="2025-02-23T23:36:15.277" v="2370"/>
        <pc:sldMkLst>
          <pc:docMk/>
          <pc:sldMk cId="4144798246" sldId="257"/>
        </pc:sldMkLst>
        <pc:picChg chg="add mod">
          <ac:chgData name="Piña, Brayan Jair" userId="881f65b5-d888-4ab5-9e30-59efabf80a95" providerId="ADAL" clId="{3B63C39F-DA97-41B8-98FD-648B54FA5A1B}" dt="2025-02-23T23:36:15.277" v="2370"/>
          <ac:picMkLst>
            <pc:docMk/>
            <pc:sldMk cId="4144798246" sldId="257"/>
            <ac:picMk id="4" creationId="{0013A494-07E5-27BC-AD44-0F1974B3FCFB}"/>
          </ac:picMkLst>
        </pc:picChg>
      </pc:sldChg>
      <pc:sldChg chg="addSp delSp modSp mod">
        <pc:chgData name="Piña, Brayan Jair" userId="881f65b5-d888-4ab5-9e30-59efabf80a95" providerId="ADAL" clId="{3B63C39F-DA97-41B8-98FD-648B54FA5A1B}" dt="2025-02-23T23:36:17.220" v="2371"/>
        <pc:sldMkLst>
          <pc:docMk/>
          <pc:sldMk cId="1287105038" sldId="258"/>
        </pc:sldMkLst>
        <pc:spChg chg="add">
          <ac:chgData name="Piña, Brayan Jair" userId="881f65b5-d888-4ab5-9e30-59efabf80a95" providerId="ADAL" clId="{3B63C39F-DA97-41B8-98FD-648B54FA5A1B}" dt="2025-02-22T22:47:15.018" v="253" actId="11529"/>
          <ac:spMkLst>
            <pc:docMk/>
            <pc:sldMk cId="1287105038" sldId="258"/>
            <ac:spMk id="4" creationId="{926CF0F2-FEEE-68B4-81EA-139D928835AC}"/>
          </ac:spMkLst>
        </pc:spChg>
        <pc:spChg chg="del">
          <ac:chgData name="Piña, Brayan Jair" userId="881f65b5-d888-4ab5-9e30-59efabf80a95" providerId="ADAL" clId="{3B63C39F-DA97-41B8-98FD-648B54FA5A1B}" dt="2025-02-22T22:47:06.799" v="252" actId="478"/>
          <ac:spMkLst>
            <pc:docMk/>
            <pc:sldMk cId="1287105038" sldId="258"/>
            <ac:spMk id="7" creationId="{3E60AF1F-5BA0-0A63-0E32-5FC225A86760}"/>
          </ac:spMkLst>
        </pc:spChg>
        <pc:picChg chg="add mod">
          <ac:chgData name="Piña, Brayan Jair" userId="881f65b5-d888-4ab5-9e30-59efabf80a95" providerId="ADAL" clId="{3B63C39F-DA97-41B8-98FD-648B54FA5A1B}" dt="2025-02-23T23:36:17.220" v="2371"/>
          <ac:picMkLst>
            <pc:docMk/>
            <pc:sldMk cId="1287105038" sldId="258"/>
            <ac:picMk id="5" creationId="{988B79E3-80B3-BC9A-E560-FC363D391F7E}"/>
          </ac:picMkLst>
        </pc:picChg>
      </pc:sldChg>
      <pc:sldChg chg="addSp delSp modSp add mod ord">
        <pc:chgData name="Piña, Brayan Jair" userId="881f65b5-d888-4ab5-9e30-59efabf80a95" providerId="ADAL" clId="{3B63C39F-DA97-41B8-98FD-648B54FA5A1B}" dt="2025-02-23T23:36:11.156" v="2368"/>
        <pc:sldMkLst>
          <pc:docMk/>
          <pc:sldMk cId="498382153" sldId="259"/>
        </pc:sldMkLst>
        <pc:spChg chg="mod">
          <ac:chgData name="Piña, Brayan Jair" userId="881f65b5-d888-4ab5-9e30-59efabf80a95" providerId="ADAL" clId="{3B63C39F-DA97-41B8-98FD-648B54FA5A1B}" dt="2025-02-22T22:45:16.850" v="251" actId="20577"/>
          <ac:spMkLst>
            <pc:docMk/>
            <pc:sldMk cId="498382153" sldId="259"/>
            <ac:spMk id="2" creationId="{B9563BFC-BEED-625D-EE9B-9C612932762B}"/>
          </ac:spMkLst>
        </pc:spChg>
        <pc:spChg chg="del">
          <ac:chgData name="Piña, Brayan Jair" userId="881f65b5-d888-4ab5-9e30-59efabf80a95" providerId="ADAL" clId="{3B63C39F-DA97-41B8-98FD-648B54FA5A1B}" dt="2025-02-22T22:12:18.715" v="12" actId="478"/>
          <ac:spMkLst>
            <pc:docMk/>
            <pc:sldMk cId="498382153" sldId="259"/>
            <ac:spMk id="4" creationId="{F711FB54-6082-3325-AB45-775D370979B3}"/>
          </ac:spMkLst>
        </pc:spChg>
        <pc:spChg chg="del">
          <ac:chgData name="Piña, Brayan Jair" userId="881f65b5-d888-4ab5-9e30-59efabf80a95" providerId="ADAL" clId="{3B63C39F-DA97-41B8-98FD-648B54FA5A1B}" dt="2025-02-22T22:12:20.724" v="15" actId="478"/>
          <ac:spMkLst>
            <pc:docMk/>
            <pc:sldMk cId="498382153" sldId="259"/>
            <ac:spMk id="5" creationId="{15081E42-CF77-2FCE-C8A6-1695093BDFB6}"/>
          </ac:spMkLst>
        </pc:spChg>
        <pc:spChg chg="del">
          <ac:chgData name="Piña, Brayan Jair" userId="881f65b5-d888-4ab5-9e30-59efabf80a95" providerId="ADAL" clId="{3B63C39F-DA97-41B8-98FD-648B54FA5A1B}" dt="2025-02-22T22:12:19.464" v="13" actId="478"/>
          <ac:spMkLst>
            <pc:docMk/>
            <pc:sldMk cId="498382153" sldId="259"/>
            <ac:spMk id="6" creationId="{4B0B61AB-3492-88D0-19F3-BFD093D17CE9}"/>
          </ac:spMkLst>
        </pc:spChg>
        <pc:spChg chg="del">
          <ac:chgData name="Piña, Brayan Jair" userId="881f65b5-d888-4ab5-9e30-59efabf80a95" providerId="ADAL" clId="{3B63C39F-DA97-41B8-98FD-648B54FA5A1B}" dt="2025-02-22T22:12:17.134" v="10" actId="478"/>
          <ac:spMkLst>
            <pc:docMk/>
            <pc:sldMk cId="498382153" sldId="259"/>
            <ac:spMk id="8" creationId="{5878A06B-A057-8671-06DF-197351336199}"/>
          </ac:spMkLst>
        </pc:spChg>
        <pc:picChg chg="add mod">
          <ac:chgData name="Piña, Brayan Jair" userId="881f65b5-d888-4ab5-9e30-59efabf80a95" providerId="ADAL" clId="{3B63C39F-DA97-41B8-98FD-648B54FA5A1B}" dt="2025-02-23T23:36:11.156" v="2368"/>
          <ac:picMkLst>
            <pc:docMk/>
            <pc:sldMk cId="498382153" sldId="259"/>
            <ac:picMk id="3" creationId="{01CA138B-AC86-D3D0-2A40-9543E756B840}"/>
          </ac:picMkLst>
        </pc:picChg>
        <pc:picChg chg="del">
          <ac:chgData name="Piña, Brayan Jair" userId="881f65b5-d888-4ab5-9e30-59efabf80a95" providerId="ADAL" clId="{3B63C39F-DA97-41B8-98FD-648B54FA5A1B}" dt="2025-02-22T22:12:18.045" v="11" actId="478"/>
          <ac:picMkLst>
            <pc:docMk/>
            <pc:sldMk cId="498382153" sldId="259"/>
            <ac:picMk id="1026" creationId="{CB22F7D2-5337-3190-7A05-0A4DCC76430C}"/>
          </ac:picMkLst>
        </pc:picChg>
        <pc:picChg chg="del">
          <ac:chgData name="Piña, Brayan Jair" userId="881f65b5-d888-4ab5-9e30-59efabf80a95" providerId="ADAL" clId="{3B63C39F-DA97-41B8-98FD-648B54FA5A1B}" dt="2025-02-22T22:12:21.204" v="16" actId="478"/>
          <ac:picMkLst>
            <pc:docMk/>
            <pc:sldMk cId="498382153" sldId="259"/>
            <ac:picMk id="1028" creationId="{235041BF-1D55-647E-7E6F-862300AABFF6}"/>
          </ac:picMkLst>
        </pc:picChg>
        <pc:picChg chg="del">
          <ac:chgData name="Piña, Brayan Jair" userId="881f65b5-d888-4ab5-9e30-59efabf80a95" providerId="ADAL" clId="{3B63C39F-DA97-41B8-98FD-648B54FA5A1B}" dt="2025-02-22T22:12:15.294" v="9" actId="478"/>
          <ac:picMkLst>
            <pc:docMk/>
            <pc:sldMk cId="498382153" sldId="259"/>
            <ac:picMk id="1030" creationId="{7017A53B-0FC7-3EFB-3A06-B7ACA994E525}"/>
          </ac:picMkLst>
        </pc:picChg>
        <pc:picChg chg="del">
          <ac:chgData name="Piña, Brayan Jair" userId="881f65b5-d888-4ab5-9e30-59efabf80a95" providerId="ADAL" clId="{3B63C39F-DA97-41B8-98FD-648B54FA5A1B}" dt="2025-02-22T22:12:20.043" v="14" actId="478"/>
          <ac:picMkLst>
            <pc:docMk/>
            <pc:sldMk cId="498382153" sldId="259"/>
            <ac:picMk id="1032" creationId="{62B8BFB6-AF83-C360-9794-8A7AE329DE9E}"/>
          </ac:picMkLst>
        </pc:picChg>
      </pc:sldChg>
      <pc:sldChg chg="addSp delSp modSp add mod ord">
        <pc:chgData name="Piña, Brayan Jair" userId="881f65b5-d888-4ab5-9e30-59efabf80a95" providerId="ADAL" clId="{3B63C39F-DA97-41B8-98FD-648B54FA5A1B}" dt="2025-02-23T23:36:09.395" v="2367"/>
        <pc:sldMkLst>
          <pc:docMk/>
          <pc:sldMk cId="2708703659" sldId="260"/>
        </pc:sldMkLst>
        <pc:spChg chg="mod">
          <ac:chgData name="Piña, Brayan Jair" userId="881f65b5-d888-4ab5-9e30-59efabf80a95" providerId="ADAL" clId="{3B63C39F-DA97-41B8-98FD-648B54FA5A1B}" dt="2025-02-22T22:44:49.626" v="221" actId="20577"/>
          <ac:spMkLst>
            <pc:docMk/>
            <pc:sldMk cId="2708703659" sldId="260"/>
            <ac:spMk id="2" creationId="{B9563BFC-BEED-625D-EE9B-9C612932762B}"/>
          </ac:spMkLst>
        </pc:spChg>
        <pc:spChg chg="del">
          <ac:chgData name="Piña, Brayan Jair" userId="881f65b5-d888-4ab5-9e30-59efabf80a95" providerId="ADAL" clId="{3B63C39F-DA97-41B8-98FD-648B54FA5A1B}" dt="2025-02-22T22:42:35.580" v="140" actId="478"/>
          <ac:spMkLst>
            <pc:docMk/>
            <pc:sldMk cId="2708703659" sldId="260"/>
            <ac:spMk id="4" creationId="{F711FB54-6082-3325-AB45-775D370979B3}"/>
          </ac:spMkLst>
        </pc:spChg>
        <pc:spChg chg="del">
          <ac:chgData name="Piña, Brayan Jair" userId="881f65b5-d888-4ab5-9e30-59efabf80a95" providerId="ADAL" clId="{3B63C39F-DA97-41B8-98FD-648B54FA5A1B}" dt="2025-02-22T22:42:36.160" v="141" actId="478"/>
          <ac:spMkLst>
            <pc:docMk/>
            <pc:sldMk cId="2708703659" sldId="260"/>
            <ac:spMk id="5" creationId="{15081E42-CF77-2FCE-C8A6-1695093BDFB6}"/>
          </ac:spMkLst>
        </pc:spChg>
        <pc:spChg chg="del">
          <ac:chgData name="Piña, Brayan Jair" userId="881f65b5-d888-4ab5-9e30-59efabf80a95" providerId="ADAL" clId="{3B63C39F-DA97-41B8-98FD-648B54FA5A1B}" dt="2025-02-22T22:42:34.520" v="138" actId="478"/>
          <ac:spMkLst>
            <pc:docMk/>
            <pc:sldMk cId="2708703659" sldId="260"/>
            <ac:spMk id="6" creationId="{4B0B61AB-3492-88D0-19F3-BFD093D17CE9}"/>
          </ac:spMkLst>
        </pc:spChg>
        <pc:spChg chg="del">
          <ac:chgData name="Piña, Brayan Jair" userId="881f65b5-d888-4ab5-9e30-59efabf80a95" providerId="ADAL" clId="{3B63C39F-DA97-41B8-98FD-648B54FA5A1B}" dt="2025-02-22T22:42:38.670" v="144" actId="478"/>
          <ac:spMkLst>
            <pc:docMk/>
            <pc:sldMk cId="2708703659" sldId="260"/>
            <ac:spMk id="8" creationId="{5878A06B-A057-8671-06DF-197351336199}"/>
          </ac:spMkLst>
        </pc:spChg>
        <pc:picChg chg="add mod">
          <ac:chgData name="Piña, Brayan Jair" userId="881f65b5-d888-4ab5-9e30-59efabf80a95" providerId="ADAL" clId="{3B63C39F-DA97-41B8-98FD-648B54FA5A1B}" dt="2025-02-23T23:36:09.395" v="2367"/>
          <ac:picMkLst>
            <pc:docMk/>
            <pc:sldMk cId="2708703659" sldId="260"/>
            <ac:picMk id="3" creationId="{FB48BEE8-9DE6-8068-E072-2D0F09246AB6}"/>
          </ac:picMkLst>
        </pc:picChg>
        <pc:picChg chg="add">
          <ac:chgData name="Piña, Brayan Jair" userId="881f65b5-d888-4ab5-9e30-59efabf80a95" providerId="ADAL" clId="{3B63C39F-DA97-41B8-98FD-648B54FA5A1B}" dt="2025-02-22T22:42:50.130" v="145" actId="22"/>
          <ac:picMkLst>
            <pc:docMk/>
            <pc:sldMk cId="2708703659" sldId="260"/>
            <ac:picMk id="7" creationId="{07A7E9AA-E41C-FDFE-3023-642BF37FA08B}"/>
          </ac:picMkLst>
        </pc:picChg>
        <pc:picChg chg="del">
          <ac:chgData name="Piña, Brayan Jair" userId="881f65b5-d888-4ab5-9e30-59efabf80a95" providerId="ADAL" clId="{3B63C39F-DA97-41B8-98FD-648B54FA5A1B}" dt="2025-02-22T22:42:35.045" v="139" actId="478"/>
          <ac:picMkLst>
            <pc:docMk/>
            <pc:sldMk cId="2708703659" sldId="260"/>
            <ac:picMk id="1026" creationId="{CB22F7D2-5337-3190-7A05-0A4DCC76430C}"/>
          </ac:picMkLst>
        </pc:picChg>
        <pc:picChg chg="del">
          <ac:chgData name="Piña, Brayan Jair" userId="881f65b5-d888-4ab5-9e30-59efabf80a95" providerId="ADAL" clId="{3B63C39F-DA97-41B8-98FD-648B54FA5A1B}" dt="2025-02-22T22:42:36.622" v="142" actId="478"/>
          <ac:picMkLst>
            <pc:docMk/>
            <pc:sldMk cId="2708703659" sldId="260"/>
            <ac:picMk id="1028" creationId="{235041BF-1D55-647E-7E6F-862300AABFF6}"/>
          </ac:picMkLst>
        </pc:picChg>
        <pc:picChg chg="del">
          <ac:chgData name="Piña, Brayan Jair" userId="881f65b5-d888-4ab5-9e30-59efabf80a95" providerId="ADAL" clId="{3B63C39F-DA97-41B8-98FD-648B54FA5A1B}" dt="2025-02-22T22:42:37.100" v="143" actId="478"/>
          <ac:picMkLst>
            <pc:docMk/>
            <pc:sldMk cId="2708703659" sldId="260"/>
            <ac:picMk id="1030" creationId="{7017A53B-0FC7-3EFB-3A06-B7ACA994E525}"/>
          </ac:picMkLst>
        </pc:picChg>
        <pc:picChg chg="del">
          <ac:chgData name="Piña, Brayan Jair" userId="881f65b5-d888-4ab5-9e30-59efabf80a95" providerId="ADAL" clId="{3B63C39F-DA97-41B8-98FD-648B54FA5A1B}" dt="2025-02-22T22:42:33.750" v="137" actId="478"/>
          <ac:picMkLst>
            <pc:docMk/>
            <pc:sldMk cId="2708703659" sldId="260"/>
            <ac:picMk id="1032" creationId="{62B8BFB6-AF83-C360-9794-8A7AE329DE9E}"/>
          </ac:picMkLst>
        </pc:picChg>
      </pc:sldChg>
      <pc:sldChg chg="addSp delSp modSp add mod ord">
        <pc:chgData name="Piña, Brayan Jair" userId="881f65b5-d888-4ab5-9e30-59efabf80a95" providerId="ADAL" clId="{3B63C39F-DA97-41B8-98FD-648B54FA5A1B}" dt="2025-02-23T23:36:06.833" v="2366"/>
        <pc:sldMkLst>
          <pc:docMk/>
          <pc:sldMk cId="864288068" sldId="261"/>
        </pc:sldMkLst>
        <pc:spChg chg="mod">
          <ac:chgData name="Piña, Brayan Jair" userId="881f65b5-d888-4ab5-9e30-59efabf80a95" providerId="ADAL" clId="{3B63C39F-DA97-41B8-98FD-648B54FA5A1B}" dt="2025-02-22T22:43:13.094" v="189" actId="20577"/>
          <ac:spMkLst>
            <pc:docMk/>
            <pc:sldMk cId="864288068" sldId="261"/>
            <ac:spMk id="2" creationId="{B9563BFC-BEED-625D-EE9B-9C612932762B}"/>
          </ac:spMkLst>
        </pc:spChg>
        <pc:spChg chg="add mod">
          <ac:chgData name="Piña, Brayan Jair" userId="881f65b5-d888-4ab5-9e30-59efabf80a95" providerId="ADAL" clId="{3B63C39F-DA97-41B8-98FD-648B54FA5A1B}" dt="2025-02-22T22:44:35.482" v="205" actId="20577"/>
          <ac:spMkLst>
            <pc:docMk/>
            <pc:sldMk cId="864288068" sldId="261"/>
            <ac:spMk id="3" creationId="{0F1D45F9-F6CB-0EEF-6BF7-45FC571DF786}"/>
          </ac:spMkLst>
        </pc:spChg>
        <pc:picChg chg="add mod">
          <ac:chgData name="Piña, Brayan Jair" userId="881f65b5-d888-4ab5-9e30-59efabf80a95" providerId="ADAL" clId="{3B63C39F-DA97-41B8-98FD-648B54FA5A1B}" dt="2025-02-23T23:36:06.833" v="2366"/>
          <ac:picMkLst>
            <pc:docMk/>
            <pc:sldMk cId="864288068" sldId="261"/>
            <ac:picMk id="4" creationId="{D353B1F0-DF40-6C6B-E1DE-51E883410634}"/>
          </ac:picMkLst>
        </pc:picChg>
        <pc:picChg chg="del">
          <ac:chgData name="Piña, Brayan Jair" userId="881f65b5-d888-4ab5-9e30-59efabf80a95" providerId="ADAL" clId="{3B63C39F-DA97-41B8-98FD-648B54FA5A1B}" dt="2025-02-22T22:43:16.029" v="190" actId="478"/>
          <ac:picMkLst>
            <pc:docMk/>
            <pc:sldMk cId="864288068" sldId="261"/>
            <ac:picMk id="7" creationId="{07A7E9AA-E41C-FDFE-3023-642BF37FA08B}"/>
          </ac:picMkLst>
        </pc:picChg>
      </pc:sldChg>
      <pc:sldChg chg="new del">
        <pc:chgData name="Piña, Brayan Jair" userId="881f65b5-d888-4ab5-9e30-59efabf80a95" providerId="ADAL" clId="{3B63C39F-DA97-41B8-98FD-648B54FA5A1B}" dt="2025-02-22T22:48:11.761" v="255" actId="2696"/>
        <pc:sldMkLst>
          <pc:docMk/>
          <pc:sldMk cId="585448123" sldId="262"/>
        </pc:sldMkLst>
      </pc:sldChg>
      <pc:sldChg chg="addSp modSp add mod ord">
        <pc:chgData name="Piña, Brayan Jair" userId="881f65b5-d888-4ab5-9e30-59efabf80a95" providerId="ADAL" clId="{3B63C39F-DA97-41B8-98FD-648B54FA5A1B}" dt="2025-02-23T23:36:19.178" v="2372"/>
        <pc:sldMkLst>
          <pc:docMk/>
          <pc:sldMk cId="3634823596" sldId="262"/>
        </pc:sldMkLst>
        <pc:spChg chg="mod">
          <ac:chgData name="Piña, Brayan Jair" userId="881f65b5-d888-4ab5-9e30-59efabf80a95" providerId="ADAL" clId="{3B63C39F-DA97-41B8-98FD-648B54FA5A1B}" dt="2025-02-23T22:32:15.308" v="704" actId="20577"/>
          <ac:spMkLst>
            <pc:docMk/>
            <pc:sldMk cId="3634823596" sldId="262"/>
            <ac:spMk id="2" creationId="{B9563BFC-BEED-625D-EE9B-9C612932762B}"/>
          </ac:spMkLst>
        </pc:spChg>
        <pc:spChg chg="add mod">
          <ac:chgData name="Piña, Brayan Jair" userId="881f65b5-d888-4ab5-9e30-59efabf80a95" providerId="ADAL" clId="{3B63C39F-DA97-41B8-98FD-648B54FA5A1B}" dt="2025-02-23T22:32:52.987" v="794" actId="1076"/>
          <ac:spMkLst>
            <pc:docMk/>
            <pc:sldMk cId="3634823596" sldId="262"/>
            <ac:spMk id="3" creationId="{2F3984EE-44EB-3D56-8E80-395C220B8904}"/>
          </ac:spMkLst>
        </pc:spChg>
        <pc:picChg chg="add mod">
          <ac:chgData name="Piña, Brayan Jair" userId="881f65b5-d888-4ab5-9e30-59efabf80a95" providerId="ADAL" clId="{3B63C39F-DA97-41B8-98FD-648B54FA5A1B}" dt="2025-02-23T23:36:19.178" v="2372"/>
          <ac:picMkLst>
            <pc:docMk/>
            <pc:sldMk cId="3634823596" sldId="262"/>
            <ac:picMk id="4" creationId="{A7919DEB-27FC-EF7D-EE1D-E14594D67FE4}"/>
          </ac:picMkLst>
        </pc:picChg>
      </pc:sldChg>
      <pc:sldChg chg="addSp delSp modSp add mod ord">
        <pc:chgData name="Piña, Brayan Jair" userId="881f65b5-d888-4ab5-9e30-59efabf80a95" providerId="ADAL" clId="{3B63C39F-DA97-41B8-98FD-648B54FA5A1B}" dt="2025-02-23T23:36:55.182" v="2380" actId="1076"/>
        <pc:sldMkLst>
          <pc:docMk/>
          <pc:sldMk cId="4145237631" sldId="263"/>
        </pc:sldMkLst>
        <pc:spChg chg="mod">
          <ac:chgData name="Piña, Brayan Jair" userId="881f65b5-d888-4ab5-9e30-59efabf80a95" providerId="ADAL" clId="{3B63C39F-DA97-41B8-98FD-648B54FA5A1B}" dt="2025-02-23T22:29:52.096" v="569" actId="14100"/>
          <ac:spMkLst>
            <pc:docMk/>
            <pc:sldMk cId="4145237631" sldId="263"/>
            <ac:spMk id="2" creationId="{B9563BFC-BEED-625D-EE9B-9C612932762B}"/>
          </ac:spMkLst>
        </pc:spChg>
        <pc:spChg chg="del">
          <ac:chgData name="Piña, Brayan Jair" userId="881f65b5-d888-4ab5-9e30-59efabf80a95" providerId="ADAL" clId="{3B63C39F-DA97-41B8-98FD-648B54FA5A1B}" dt="2025-02-23T22:27:44.312" v="288" actId="478"/>
          <ac:spMkLst>
            <pc:docMk/>
            <pc:sldMk cId="4145237631" sldId="263"/>
            <ac:spMk id="4" creationId="{926CF0F2-FEEE-68B4-81EA-139D928835AC}"/>
          </ac:spMkLst>
        </pc:spChg>
        <pc:spChg chg="add del mod">
          <ac:chgData name="Piña, Brayan Jair" userId="881f65b5-d888-4ab5-9e30-59efabf80a95" providerId="ADAL" clId="{3B63C39F-DA97-41B8-98FD-648B54FA5A1B}" dt="2025-02-23T22:38:15.480" v="927" actId="113"/>
          <ac:spMkLst>
            <pc:docMk/>
            <pc:sldMk cId="4145237631" sldId="263"/>
            <ac:spMk id="8" creationId="{06EC166A-5914-D3E4-3535-CF887B672F6F}"/>
          </ac:spMkLst>
        </pc:spChg>
        <pc:picChg chg="del">
          <ac:chgData name="Piña, Brayan Jair" userId="881f65b5-d888-4ab5-9e30-59efabf80a95" providerId="ADAL" clId="{3B63C39F-DA97-41B8-98FD-648B54FA5A1B}" dt="2025-02-23T22:27:44.885" v="289" actId="478"/>
          <ac:picMkLst>
            <pc:docMk/>
            <pc:sldMk cId="4145237631" sldId="263"/>
            <ac:picMk id="3" creationId="{ED64104B-73A5-4251-7BA0-3087EE0EB70C}"/>
          </ac:picMkLst>
        </pc:picChg>
        <pc:picChg chg="add mod">
          <ac:chgData name="Piña, Brayan Jair" userId="881f65b5-d888-4ab5-9e30-59efabf80a95" providerId="ADAL" clId="{3B63C39F-DA97-41B8-98FD-648B54FA5A1B}" dt="2025-02-23T23:36:55.182" v="2380" actId="1076"/>
          <ac:picMkLst>
            <pc:docMk/>
            <pc:sldMk cId="4145237631" sldId="263"/>
            <ac:picMk id="6" creationId="{EB34A310-74F0-05F5-9379-0CE1F6F026E2}"/>
          </ac:picMkLst>
        </pc:picChg>
        <pc:picChg chg="add mod">
          <ac:chgData name="Piña, Brayan Jair" userId="881f65b5-d888-4ab5-9e30-59efabf80a95" providerId="ADAL" clId="{3B63C39F-DA97-41B8-98FD-648B54FA5A1B}" dt="2025-02-23T23:36:22.400" v="2373"/>
          <ac:picMkLst>
            <pc:docMk/>
            <pc:sldMk cId="4145237631" sldId="263"/>
            <ac:picMk id="7" creationId="{1DE8B88E-3B0F-C624-5A0F-B61C3FAEA690}"/>
          </ac:picMkLst>
        </pc:picChg>
        <pc:picChg chg="del">
          <ac:chgData name="Piña, Brayan Jair" userId="881f65b5-d888-4ab5-9e30-59efabf80a95" providerId="ADAL" clId="{3B63C39F-DA97-41B8-98FD-648B54FA5A1B}" dt="2025-02-23T22:27:43.595" v="287" actId="478"/>
          <ac:picMkLst>
            <pc:docMk/>
            <pc:sldMk cId="4145237631" sldId="263"/>
            <ac:picMk id="3074" creationId="{121FF8D7-24CE-84C8-1493-4D6A9F812B88}"/>
          </ac:picMkLst>
        </pc:picChg>
      </pc:sldChg>
      <pc:sldChg chg="addSp delSp modSp add mod">
        <pc:chgData name="Piña, Brayan Jair" userId="881f65b5-d888-4ab5-9e30-59efabf80a95" providerId="ADAL" clId="{3B63C39F-DA97-41B8-98FD-648B54FA5A1B}" dt="2025-02-23T23:36:36.415" v="2377" actId="1076"/>
        <pc:sldMkLst>
          <pc:docMk/>
          <pc:sldMk cId="539354080" sldId="264"/>
        </pc:sldMkLst>
        <pc:spChg chg="mod">
          <ac:chgData name="Piña, Brayan Jair" userId="881f65b5-d888-4ab5-9e30-59efabf80a95" providerId="ADAL" clId="{3B63C39F-DA97-41B8-98FD-648B54FA5A1B}" dt="2025-02-23T23:36:32.186" v="2376" actId="1076"/>
          <ac:spMkLst>
            <pc:docMk/>
            <pc:sldMk cId="539354080" sldId="264"/>
            <ac:spMk id="2" creationId="{B9563BFC-BEED-625D-EE9B-9C612932762B}"/>
          </ac:spMkLst>
        </pc:spChg>
        <pc:spChg chg="mod">
          <ac:chgData name="Piña, Brayan Jair" userId="881f65b5-d888-4ab5-9e30-59efabf80a95" providerId="ADAL" clId="{3B63C39F-DA97-41B8-98FD-648B54FA5A1B}" dt="2025-02-23T23:03:08.250" v="1617" actId="20577"/>
          <ac:spMkLst>
            <pc:docMk/>
            <pc:sldMk cId="539354080" sldId="264"/>
            <ac:spMk id="8" creationId="{06EC166A-5914-D3E4-3535-CF887B672F6F}"/>
          </ac:spMkLst>
        </pc:spChg>
        <pc:graphicFrameChg chg="add mod modGraphic">
          <ac:chgData name="Piña, Brayan Jair" userId="881f65b5-d888-4ab5-9e30-59efabf80a95" providerId="ADAL" clId="{3B63C39F-DA97-41B8-98FD-648B54FA5A1B}" dt="2025-02-23T23:36:36.415" v="2377" actId="1076"/>
          <ac:graphicFrameMkLst>
            <pc:docMk/>
            <pc:sldMk cId="539354080" sldId="264"/>
            <ac:graphicFrameMk id="3" creationId="{71D37204-320F-47B7-F7D0-D59BB25DF685}"/>
          </ac:graphicFrameMkLst>
        </pc:graphicFrameChg>
        <pc:picChg chg="add mod">
          <ac:chgData name="Piña, Brayan Jair" userId="881f65b5-d888-4ab5-9e30-59efabf80a95" providerId="ADAL" clId="{3B63C39F-DA97-41B8-98FD-648B54FA5A1B}" dt="2025-02-23T23:36:25.813" v="2374"/>
          <ac:picMkLst>
            <pc:docMk/>
            <pc:sldMk cId="539354080" sldId="264"/>
            <ac:picMk id="4" creationId="{8FD7CEFF-2CBE-29A1-0225-E85A21919D43}"/>
          </ac:picMkLst>
        </pc:picChg>
        <pc:picChg chg="del">
          <ac:chgData name="Piña, Brayan Jair" userId="881f65b5-d888-4ab5-9e30-59efabf80a95" providerId="ADAL" clId="{3B63C39F-DA97-41B8-98FD-648B54FA5A1B}" dt="2025-02-23T22:57:16.220" v="929" actId="478"/>
          <ac:picMkLst>
            <pc:docMk/>
            <pc:sldMk cId="539354080" sldId="264"/>
            <ac:picMk id="6" creationId="{EB34A310-74F0-05F5-9379-0CE1F6F026E2}"/>
          </ac:picMkLst>
        </pc:picChg>
      </pc:sldChg>
      <pc:sldChg chg="addSp delSp modSp add mod">
        <pc:chgData name="Piña, Brayan Jair" userId="881f65b5-d888-4ab5-9e30-59efabf80a95" providerId="ADAL" clId="{3B63C39F-DA97-41B8-98FD-648B54FA5A1B}" dt="2025-02-23T23:36:46.228" v="2379" actId="404"/>
        <pc:sldMkLst>
          <pc:docMk/>
          <pc:sldMk cId="2920532512" sldId="265"/>
        </pc:sldMkLst>
        <pc:spChg chg="mod">
          <ac:chgData name="Piña, Brayan Jair" userId="881f65b5-d888-4ab5-9e30-59efabf80a95" providerId="ADAL" clId="{3B63C39F-DA97-41B8-98FD-648B54FA5A1B}" dt="2025-02-23T23:30:01.508" v="1759" actId="14100"/>
          <ac:spMkLst>
            <pc:docMk/>
            <pc:sldMk cId="2920532512" sldId="265"/>
            <ac:spMk id="2" creationId="{B9563BFC-BEED-625D-EE9B-9C612932762B}"/>
          </ac:spMkLst>
        </pc:spChg>
        <pc:spChg chg="mod">
          <ac:chgData name="Piña, Brayan Jair" userId="881f65b5-d888-4ab5-9e30-59efabf80a95" providerId="ADAL" clId="{3B63C39F-DA97-41B8-98FD-648B54FA5A1B}" dt="2025-02-23T23:36:46.228" v="2379" actId="404"/>
          <ac:spMkLst>
            <pc:docMk/>
            <pc:sldMk cId="2920532512" sldId="265"/>
            <ac:spMk id="8" creationId="{06EC166A-5914-D3E4-3535-CF887B672F6F}"/>
          </ac:spMkLst>
        </pc:spChg>
        <pc:graphicFrameChg chg="del">
          <ac:chgData name="Piña, Brayan Jair" userId="881f65b5-d888-4ab5-9e30-59efabf80a95" providerId="ADAL" clId="{3B63C39F-DA97-41B8-98FD-648B54FA5A1B}" dt="2025-02-23T23:11:28.825" v="1751" actId="478"/>
          <ac:graphicFrameMkLst>
            <pc:docMk/>
            <pc:sldMk cId="2920532512" sldId="265"/>
            <ac:graphicFrameMk id="3" creationId="{71D37204-320F-47B7-F7D0-D59BB25DF685}"/>
          </ac:graphicFrameMkLst>
        </pc:graphicFrameChg>
        <pc:picChg chg="add mod">
          <ac:chgData name="Piña, Brayan Jair" userId="881f65b5-d888-4ab5-9e30-59efabf80a95" providerId="ADAL" clId="{3B63C39F-DA97-41B8-98FD-648B54FA5A1B}" dt="2025-02-23T23:30:04.381" v="1760" actId="1076"/>
          <ac:picMkLst>
            <pc:docMk/>
            <pc:sldMk cId="2920532512" sldId="265"/>
            <ac:picMk id="5" creationId="{7BD11CDD-D267-9932-926F-EE57AB6760AD}"/>
          </ac:picMkLst>
        </pc:picChg>
        <pc:picChg chg="add mod">
          <ac:chgData name="Piña, Brayan Jair" userId="881f65b5-d888-4ab5-9e30-59efabf80a95" providerId="ADAL" clId="{3B63C39F-DA97-41B8-98FD-648B54FA5A1B}" dt="2025-02-23T23:36:39.170" v="2378"/>
          <ac:picMkLst>
            <pc:docMk/>
            <pc:sldMk cId="2920532512" sldId="265"/>
            <ac:picMk id="6" creationId="{2B4EA781-B987-D091-AA28-D3193CD92FDA}"/>
          </ac:picMkLst>
        </pc:picChg>
      </pc:sldChg>
      <pc:sldChg chg="addSp delSp modSp add mod ord">
        <pc:chgData name="Piña, Brayan Jair" userId="881f65b5-d888-4ab5-9e30-59efabf80a95" providerId="ADAL" clId="{3B63C39F-DA97-41B8-98FD-648B54FA5A1B}" dt="2025-02-23T23:36:02.984" v="2365" actId="1076"/>
        <pc:sldMkLst>
          <pc:docMk/>
          <pc:sldMk cId="3013304251" sldId="266"/>
        </pc:sldMkLst>
        <pc:spChg chg="mod">
          <ac:chgData name="Piña, Brayan Jair" userId="881f65b5-d888-4ab5-9e30-59efabf80a95" providerId="ADAL" clId="{3B63C39F-DA97-41B8-98FD-648B54FA5A1B}" dt="2025-02-23T23:34:32.353" v="2316" actId="1076"/>
          <ac:spMkLst>
            <pc:docMk/>
            <pc:sldMk cId="3013304251" sldId="266"/>
            <ac:spMk id="2" creationId="{B9563BFC-BEED-625D-EE9B-9C612932762B}"/>
          </ac:spMkLst>
        </pc:spChg>
        <pc:spChg chg="del">
          <ac:chgData name="Piña, Brayan Jair" userId="881f65b5-d888-4ab5-9e30-59efabf80a95" providerId="ADAL" clId="{3B63C39F-DA97-41B8-98FD-648B54FA5A1B}" dt="2025-02-23T23:34:29.028" v="2315" actId="478"/>
          <ac:spMkLst>
            <pc:docMk/>
            <pc:sldMk cId="3013304251" sldId="266"/>
            <ac:spMk id="3" creationId="{0F1D45F9-F6CB-0EEF-6BF7-45FC571DF786}"/>
          </ac:spMkLst>
        </pc:spChg>
        <pc:spChg chg="add del">
          <ac:chgData name="Piña, Brayan Jair" userId="881f65b5-d888-4ab5-9e30-59efabf80a95" providerId="ADAL" clId="{3B63C39F-DA97-41B8-98FD-648B54FA5A1B}" dt="2025-02-23T23:34:38.617" v="2318" actId="22"/>
          <ac:spMkLst>
            <pc:docMk/>
            <pc:sldMk cId="3013304251" sldId="266"/>
            <ac:spMk id="5" creationId="{491C5358-6452-2CFD-077B-2AE6369830E7}"/>
          </ac:spMkLst>
        </pc:spChg>
        <pc:spChg chg="add mod">
          <ac:chgData name="Piña, Brayan Jair" userId="881f65b5-d888-4ab5-9e30-59efabf80a95" providerId="ADAL" clId="{3B63C39F-DA97-41B8-98FD-648B54FA5A1B}" dt="2025-02-23T23:35:06.584" v="2358" actId="14100"/>
          <ac:spMkLst>
            <pc:docMk/>
            <pc:sldMk cId="3013304251" sldId="266"/>
            <ac:spMk id="6" creationId="{1898C1FF-DE2E-FDA6-D78D-C73090A8A79A}"/>
          </ac:spMkLst>
        </pc:spChg>
        <pc:spChg chg="add del">
          <ac:chgData name="Piña, Brayan Jair" userId="881f65b5-d888-4ab5-9e30-59efabf80a95" providerId="ADAL" clId="{3B63C39F-DA97-41B8-98FD-648B54FA5A1B}" dt="2025-02-23T23:35:38.283" v="2360" actId="478"/>
          <ac:spMkLst>
            <pc:docMk/>
            <pc:sldMk cId="3013304251" sldId="266"/>
            <ac:spMk id="7" creationId="{93F78A9E-927C-4D72-ED07-767380664007}"/>
          </ac:spMkLst>
        </pc:spChg>
        <pc:spChg chg="add">
          <ac:chgData name="Piña, Brayan Jair" userId="881f65b5-d888-4ab5-9e30-59efabf80a95" providerId="ADAL" clId="{3B63C39F-DA97-41B8-98FD-648B54FA5A1B}" dt="2025-02-23T23:35:43.560" v="2361"/>
          <ac:spMkLst>
            <pc:docMk/>
            <pc:sldMk cId="3013304251" sldId="266"/>
            <ac:spMk id="8" creationId="{403D5C21-9877-70B3-E505-23D532935BF4}"/>
          </ac:spMkLst>
        </pc:spChg>
        <pc:picChg chg="add mod">
          <ac:chgData name="Piña, Brayan Jair" userId="881f65b5-d888-4ab5-9e30-59efabf80a95" providerId="ADAL" clId="{3B63C39F-DA97-41B8-98FD-648B54FA5A1B}" dt="2025-02-23T23:36:02.984" v="2365" actId="1076"/>
          <ac:picMkLst>
            <pc:docMk/>
            <pc:sldMk cId="3013304251" sldId="266"/>
            <ac:picMk id="10" creationId="{8180329F-F774-FFD6-8E80-C580169913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7421-FBC7-72E3-B340-23CB7680C7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70C44E-699E-A6EE-5C3E-5E6FA6244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0EAA0-B017-4FFD-1647-425AD6F48A4C}"/>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5" name="Footer Placeholder 4">
            <a:extLst>
              <a:ext uri="{FF2B5EF4-FFF2-40B4-BE49-F238E27FC236}">
                <a16:creationId xmlns:a16="http://schemas.microsoft.com/office/drawing/2014/main" id="{104153C8-6DB4-73D4-2679-837F8BC85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24484-6E7D-BB42-13B8-57F23A68D353}"/>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414876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AA2F-3C53-383F-1712-169B6B69D1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C812C-0D5F-93C9-EA70-206430B7A9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5AD2FC-379D-5110-8D45-9B3217036DF9}"/>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5" name="Footer Placeholder 4">
            <a:extLst>
              <a:ext uri="{FF2B5EF4-FFF2-40B4-BE49-F238E27FC236}">
                <a16:creationId xmlns:a16="http://schemas.microsoft.com/office/drawing/2014/main" id="{2A071210-9D32-FA63-D40E-294C8AE26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F7443-64CA-6840-341A-7F011CE96613}"/>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1951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027E4-CEC4-CA15-9D35-DA61DADB1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2DE33-7962-FD8A-CC5E-A3DBB26587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E3FD5-F0AB-741C-8F7A-90D79B0C8193}"/>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5" name="Footer Placeholder 4">
            <a:extLst>
              <a:ext uri="{FF2B5EF4-FFF2-40B4-BE49-F238E27FC236}">
                <a16:creationId xmlns:a16="http://schemas.microsoft.com/office/drawing/2014/main" id="{00908C9D-92F5-62A2-FBCD-40385F261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0BD79-10D7-0AD4-CC61-FBD81A475D88}"/>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252457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21FB-8EB4-E45E-3C6C-6F763A346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B6048-AF92-29DE-EED1-35E1F9FC78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BFA83-7D02-F7CC-B6DA-1B5AF48E53D6}"/>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5" name="Footer Placeholder 4">
            <a:extLst>
              <a:ext uri="{FF2B5EF4-FFF2-40B4-BE49-F238E27FC236}">
                <a16:creationId xmlns:a16="http://schemas.microsoft.com/office/drawing/2014/main" id="{E44D8E26-C6BA-AFBC-8FF2-821F23126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DE4F8-B08D-D234-375E-D139B57A32FA}"/>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85105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E221-01F6-CBCA-3072-AF484FC4A2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3FAB0-E902-D804-5D12-AC948021D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BDAE0-33ED-E488-EF45-6693869027C3}"/>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5" name="Footer Placeholder 4">
            <a:extLst>
              <a:ext uri="{FF2B5EF4-FFF2-40B4-BE49-F238E27FC236}">
                <a16:creationId xmlns:a16="http://schemas.microsoft.com/office/drawing/2014/main" id="{79004A9B-4657-54E9-8CE2-96E0130F1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3E694-762D-8DAF-7BF2-4193EA554511}"/>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235345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01B8-EAA1-51C3-02D0-CD1DF3EE6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39BF11-FDC8-76FE-B95F-2BA244B154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A6832-7B1E-761D-9A4A-74D884197D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95836F-7179-4BF6-0337-1DBDD4D81A7D}"/>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6" name="Footer Placeholder 5">
            <a:extLst>
              <a:ext uri="{FF2B5EF4-FFF2-40B4-BE49-F238E27FC236}">
                <a16:creationId xmlns:a16="http://schemas.microsoft.com/office/drawing/2014/main" id="{13E96F88-5FF1-CEC4-50F8-F9384F74A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2D1D2-2EE6-F758-F4C0-C8CB63ABB6F8}"/>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244902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C861-B1CE-4AE2-217A-99BA886A45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4CAC4-781B-1A5D-5D15-A0E73746D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69375-AD94-7681-FF61-48DA61A9B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D6C59B-ADCA-BAA8-A7B2-812BFC47D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C901D-9D30-439F-19FB-464408AD5E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3B1A4-F637-8E70-B373-A0775928F458}"/>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8" name="Footer Placeholder 7">
            <a:extLst>
              <a:ext uri="{FF2B5EF4-FFF2-40B4-BE49-F238E27FC236}">
                <a16:creationId xmlns:a16="http://schemas.microsoft.com/office/drawing/2014/main" id="{CD9851CF-E4BC-6C68-A239-056616930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4AAA04-61AC-0566-8AE8-49985A3D31E5}"/>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168046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D138-BCFC-7891-1305-C59E07B86B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13AB-B810-B072-E5E1-2CECD0108FD9}"/>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4" name="Footer Placeholder 3">
            <a:extLst>
              <a:ext uri="{FF2B5EF4-FFF2-40B4-BE49-F238E27FC236}">
                <a16:creationId xmlns:a16="http://schemas.microsoft.com/office/drawing/2014/main" id="{FCD819FD-84C1-2710-1D6B-1B056E16FB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3F08F5-03E1-DDB0-E089-7B77720D2378}"/>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180855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E66360-A478-E1E8-651F-B0B765D920ED}"/>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3" name="Footer Placeholder 2">
            <a:extLst>
              <a:ext uri="{FF2B5EF4-FFF2-40B4-BE49-F238E27FC236}">
                <a16:creationId xmlns:a16="http://schemas.microsoft.com/office/drawing/2014/main" id="{38A4BC7D-A9C0-8B04-1BA5-A4C9481EC7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7C204-15B5-BDCF-7070-4044213389AD}"/>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3599550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C24A-58FB-6896-5E06-A73F07E690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1BE8A-D6DA-E94F-555F-354753A37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4D9D0B-7AEF-8EB1-738E-1AFCD09A2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8D601-8113-FC88-E973-03443E5321C8}"/>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6" name="Footer Placeholder 5">
            <a:extLst>
              <a:ext uri="{FF2B5EF4-FFF2-40B4-BE49-F238E27FC236}">
                <a16:creationId xmlns:a16="http://schemas.microsoft.com/office/drawing/2014/main" id="{2B924BEC-C2CE-9C4F-FE77-16752BCC2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9EA11-A7EC-6CF9-3C23-172510E91836}"/>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196148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8C4C-336F-A778-ABB0-C3FAE6974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C2459-0E3B-98AA-0897-3ED22A81A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E97B74-CBBC-2EBD-8D62-C988F555C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51BB38-D642-F508-4D37-667288B9994C}"/>
              </a:ext>
            </a:extLst>
          </p:cNvPr>
          <p:cNvSpPr>
            <a:spLocks noGrp="1"/>
          </p:cNvSpPr>
          <p:nvPr>
            <p:ph type="dt" sz="half" idx="10"/>
          </p:nvPr>
        </p:nvSpPr>
        <p:spPr/>
        <p:txBody>
          <a:bodyPr/>
          <a:lstStyle/>
          <a:p>
            <a:fld id="{52D6DE2D-1A2A-4CA8-8AEA-7FC03889E8C8}" type="datetimeFigureOut">
              <a:rPr lang="en-US" smtClean="0"/>
              <a:t>2/23/2025</a:t>
            </a:fld>
            <a:endParaRPr lang="en-US"/>
          </a:p>
        </p:txBody>
      </p:sp>
      <p:sp>
        <p:nvSpPr>
          <p:cNvPr id="6" name="Footer Placeholder 5">
            <a:extLst>
              <a:ext uri="{FF2B5EF4-FFF2-40B4-BE49-F238E27FC236}">
                <a16:creationId xmlns:a16="http://schemas.microsoft.com/office/drawing/2014/main" id="{5F7208DE-B723-D92E-4D29-D183CAE1EB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C938E-0405-C4A0-B406-3F63037BCF91}"/>
              </a:ext>
            </a:extLst>
          </p:cNvPr>
          <p:cNvSpPr>
            <a:spLocks noGrp="1"/>
          </p:cNvSpPr>
          <p:nvPr>
            <p:ph type="sldNum" sz="quarter" idx="12"/>
          </p:nvPr>
        </p:nvSpPr>
        <p:spPr/>
        <p:txBody>
          <a:bodyPr/>
          <a:lstStyle/>
          <a:p>
            <a:fld id="{32586B69-BB04-4026-93B2-C42F8A17A6D0}" type="slidenum">
              <a:rPr lang="en-US" smtClean="0"/>
              <a:t>‹#›</a:t>
            </a:fld>
            <a:endParaRPr lang="en-US"/>
          </a:p>
        </p:txBody>
      </p:sp>
    </p:spTree>
    <p:extLst>
      <p:ext uri="{BB962C8B-B14F-4D97-AF65-F5344CB8AC3E}">
        <p14:creationId xmlns:p14="http://schemas.microsoft.com/office/powerpoint/2010/main" val="180940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D645F-E1D2-C005-3941-2F84D9D5B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20939-B418-5CF8-4242-71606115F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5C182-9805-8B9E-58AA-DFCCE6E90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6DE2D-1A2A-4CA8-8AEA-7FC03889E8C8}" type="datetimeFigureOut">
              <a:rPr lang="en-US" smtClean="0"/>
              <a:t>2/23/2025</a:t>
            </a:fld>
            <a:endParaRPr lang="en-US"/>
          </a:p>
        </p:txBody>
      </p:sp>
      <p:sp>
        <p:nvSpPr>
          <p:cNvPr id="5" name="Footer Placeholder 4">
            <a:extLst>
              <a:ext uri="{FF2B5EF4-FFF2-40B4-BE49-F238E27FC236}">
                <a16:creationId xmlns:a16="http://schemas.microsoft.com/office/drawing/2014/main" id="{5CBDA43E-1391-0B6E-0B13-970458F2A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0623AB-2BE2-A54E-2A48-5DACA21C6A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86B69-BB04-4026-93B2-C42F8A17A6D0}" type="slidenum">
              <a:rPr lang="en-US" smtClean="0"/>
              <a:t>‹#›</a:t>
            </a:fld>
            <a:endParaRPr lang="en-US"/>
          </a:p>
        </p:txBody>
      </p:sp>
    </p:spTree>
    <p:extLst>
      <p:ext uri="{BB962C8B-B14F-4D97-AF65-F5344CB8AC3E}">
        <p14:creationId xmlns:p14="http://schemas.microsoft.com/office/powerpoint/2010/main" val="3262716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504999" y="2417763"/>
            <a:ext cx="10889381" cy="1011237"/>
          </a:xfrm>
        </p:spPr>
        <p:txBody>
          <a:bodyPr>
            <a:noAutofit/>
          </a:bodyPr>
          <a:lstStyle/>
          <a:p>
            <a:r>
              <a:rPr lang="es-MX" sz="4800" dirty="0"/>
              <a:t>Resumen de resultados: </a:t>
            </a:r>
            <a:r>
              <a:rPr lang="es-MX" sz="4800" dirty="0" err="1"/>
              <a:t>Challenge</a:t>
            </a:r>
            <a:r>
              <a:rPr lang="es-MX" sz="4800" dirty="0"/>
              <a:t> técnico para el puesto de ingeniero de datos en KIOSKO</a:t>
            </a:r>
            <a:endParaRPr lang="en-US" sz="4800" dirty="0"/>
          </a:p>
        </p:txBody>
      </p:sp>
      <p:sp>
        <p:nvSpPr>
          <p:cNvPr id="6" name="TextBox 5">
            <a:extLst>
              <a:ext uri="{FF2B5EF4-FFF2-40B4-BE49-F238E27FC236}">
                <a16:creationId xmlns:a16="http://schemas.microsoft.com/office/drawing/2014/main" id="{1898C1FF-DE2E-FDA6-D78D-C73090A8A79A}"/>
              </a:ext>
            </a:extLst>
          </p:cNvPr>
          <p:cNvSpPr txBox="1"/>
          <p:nvPr/>
        </p:nvSpPr>
        <p:spPr>
          <a:xfrm>
            <a:off x="4375321" y="3607371"/>
            <a:ext cx="3269063" cy="646331"/>
          </a:xfrm>
          <a:prstGeom prst="rect">
            <a:avLst/>
          </a:prstGeom>
          <a:noFill/>
        </p:spPr>
        <p:txBody>
          <a:bodyPr wrap="square" rtlCol="0">
            <a:spAutoFit/>
          </a:bodyPr>
          <a:lstStyle/>
          <a:p>
            <a:r>
              <a:rPr lang="es-ES" b="1" dirty="0"/>
              <a:t>Autor: Brayan Jair Piña Capaceta</a:t>
            </a:r>
            <a:endParaRPr lang="es-ES" dirty="0"/>
          </a:p>
          <a:p>
            <a:endParaRPr lang="en-US" dirty="0"/>
          </a:p>
        </p:txBody>
      </p:sp>
      <p:pic>
        <p:nvPicPr>
          <p:cNvPr id="10" name="Picture 9">
            <a:extLst>
              <a:ext uri="{FF2B5EF4-FFF2-40B4-BE49-F238E27FC236}">
                <a16:creationId xmlns:a16="http://schemas.microsoft.com/office/drawing/2014/main" id="{8180329F-F774-FFD6-8E80-C5801699135D}"/>
              </a:ext>
            </a:extLst>
          </p:cNvPr>
          <p:cNvPicPr>
            <a:picLocks noChangeAspect="1"/>
          </p:cNvPicPr>
          <p:nvPr/>
        </p:nvPicPr>
        <p:blipFill>
          <a:blip r:embed="rId2"/>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3013304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0"/>
            <a:ext cx="9144000" cy="1640960"/>
          </a:xfrm>
        </p:spPr>
        <p:txBody>
          <a:bodyPr>
            <a:noAutofit/>
          </a:bodyPr>
          <a:lstStyle/>
          <a:p>
            <a:r>
              <a:rPr lang="es-MX" sz="4000" dirty="0"/>
              <a:t>Top 3 de empresas más importantes por año</a:t>
            </a:r>
            <a:endParaRPr lang="en-US" sz="4000" dirty="0"/>
          </a:p>
        </p:txBody>
      </p:sp>
      <p:sp>
        <p:nvSpPr>
          <p:cNvPr id="8" name="TextBox 7">
            <a:extLst>
              <a:ext uri="{FF2B5EF4-FFF2-40B4-BE49-F238E27FC236}">
                <a16:creationId xmlns:a16="http://schemas.microsoft.com/office/drawing/2014/main" id="{06EC166A-5914-D3E4-3535-CF887B672F6F}"/>
              </a:ext>
            </a:extLst>
          </p:cNvPr>
          <p:cNvSpPr txBox="1"/>
          <p:nvPr/>
        </p:nvSpPr>
        <p:spPr>
          <a:xfrm>
            <a:off x="310718" y="2236483"/>
            <a:ext cx="4811698" cy="3970318"/>
          </a:xfrm>
          <a:prstGeom prst="rect">
            <a:avLst/>
          </a:prstGeom>
          <a:noFill/>
        </p:spPr>
        <p:txBody>
          <a:bodyPr wrap="square" rtlCol="0">
            <a:spAutoFit/>
          </a:bodyPr>
          <a:lstStyle/>
          <a:p>
            <a:r>
              <a:rPr lang="es-MX" dirty="0"/>
              <a:t>De acuerdo a los datos, AAPL sería la empresa más importante de 2013 a 2018, puesto que alcanzó el primer lugar en cuanto a dinero movilizado en el año (compra y venta de acciones) en 5 de los años mostrados en la tabla.</a:t>
            </a:r>
          </a:p>
          <a:p>
            <a:endParaRPr lang="es-MX" dirty="0"/>
          </a:p>
          <a:p>
            <a:r>
              <a:rPr lang="es-MX" b="1" dirty="0"/>
              <a:t>Donde:</a:t>
            </a:r>
            <a:br>
              <a:rPr lang="es-MX" dirty="0"/>
            </a:br>
            <a:r>
              <a:rPr lang="es-MX" b="1" dirty="0" err="1"/>
              <a:t>anio</a:t>
            </a:r>
            <a:r>
              <a:rPr lang="es-MX" b="1" dirty="0"/>
              <a:t>: </a:t>
            </a:r>
            <a:r>
              <a:rPr lang="es-MX" dirty="0"/>
              <a:t>número del año.</a:t>
            </a:r>
          </a:p>
          <a:p>
            <a:r>
              <a:rPr lang="es-MX" b="1" dirty="0" err="1"/>
              <a:t>nombre_corto_empresa</a:t>
            </a:r>
            <a:r>
              <a:rPr lang="es-MX" b="1" dirty="0"/>
              <a:t>: </a:t>
            </a:r>
            <a:r>
              <a:rPr lang="es-MX" dirty="0"/>
              <a:t>símbolo bursátil de la empresa.</a:t>
            </a:r>
          </a:p>
          <a:p>
            <a:r>
              <a:rPr lang="es-MX" b="1" dirty="0" err="1"/>
              <a:t>dinero_total_anio</a:t>
            </a:r>
            <a:r>
              <a:rPr lang="es-MX" b="1" dirty="0"/>
              <a:t>: </a:t>
            </a:r>
            <a:r>
              <a:rPr lang="es-MX" dirty="0"/>
              <a:t>dinero total movilizado por año (multiplicando el promedio del precio por acción por la cantidad total de acciones en el día y luego sumándolo por año).</a:t>
            </a:r>
            <a:endParaRPr lang="en-US" b="1" dirty="0"/>
          </a:p>
        </p:txBody>
      </p:sp>
      <p:graphicFrame>
        <p:nvGraphicFramePr>
          <p:cNvPr id="3" name="Table 2">
            <a:extLst>
              <a:ext uri="{FF2B5EF4-FFF2-40B4-BE49-F238E27FC236}">
                <a16:creationId xmlns:a16="http://schemas.microsoft.com/office/drawing/2014/main" id="{71D37204-320F-47B7-F7D0-D59BB25DF685}"/>
              </a:ext>
            </a:extLst>
          </p:cNvPr>
          <p:cNvGraphicFramePr>
            <a:graphicFrameLocks noGrp="1"/>
          </p:cNvGraphicFramePr>
          <p:nvPr>
            <p:extLst>
              <p:ext uri="{D42A27DB-BD31-4B8C-83A1-F6EECF244321}">
                <p14:modId xmlns:p14="http://schemas.microsoft.com/office/powerpoint/2010/main" val="3867724659"/>
              </p:ext>
            </p:extLst>
          </p:nvPr>
        </p:nvGraphicFramePr>
        <p:xfrm>
          <a:off x="6096000" y="1825547"/>
          <a:ext cx="4929758" cy="4127546"/>
        </p:xfrm>
        <a:graphic>
          <a:graphicData uri="http://schemas.openxmlformats.org/drawingml/2006/table">
            <a:tbl>
              <a:tblPr>
                <a:tableStyleId>{5C22544A-7EE6-4342-B048-85BDC9FD1C3A}</a:tableStyleId>
              </a:tblPr>
              <a:tblGrid>
                <a:gridCol w="786141">
                  <a:extLst>
                    <a:ext uri="{9D8B030D-6E8A-4147-A177-3AD203B41FA5}">
                      <a16:colId xmlns:a16="http://schemas.microsoft.com/office/drawing/2014/main" val="3000594471"/>
                    </a:ext>
                  </a:extLst>
                </a:gridCol>
                <a:gridCol w="1932596">
                  <a:extLst>
                    <a:ext uri="{9D8B030D-6E8A-4147-A177-3AD203B41FA5}">
                      <a16:colId xmlns:a16="http://schemas.microsoft.com/office/drawing/2014/main" val="1380264144"/>
                    </a:ext>
                  </a:extLst>
                </a:gridCol>
                <a:gridCol w="2211021">
                  <a:extLst>
                    <a:ext uri="{9D8B030D-6E8A-4147-A177-3AD203B41FA5}">
                      <a16:colId xmlns:a16="http://schemas.microsoft.com/office/drawing/2014/main" val="3665564382"/>
                    </a:ext>
                  </a:extLst>
                </a:gridCol>
              </a:tblGrid>
              <a:tr h="219642">
                <a:tc>
                  <a:txBody>
                    <a:bodyPr/>
                    <a:lstStyle/>
                    <a:p>
                      <a:pPr algn="l" fontAlgn="b"/>
                      <a:r>
                        <a:rPr lang="en-US" sz="1100" u="none" strike="noStrike">
                          <a:effectLst/>
                        </a:rPr>
                        <a:t>anio</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nombre_corto_empresa</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dinero_total_x_anio</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37470944"/>
                  </a:ext>
                </a:extLst>
              </a:tr>
              <a:tr h="219642">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198,278,245,837.94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75094626"/>
                  </a:ext>
                </a:extLst>
              </a:tr>
              <a:tr h="219642">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AAPL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167,342,716,285.10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2772848"/>
                  </a:ext>
                </a:extLst>
              </a:tr>
              <a:tr h="219642">
                <a:tc>
                  <a:txBody>
                    <a:bodyPr/>
                    <a:lstStyle/>
                    <a:p>
                      <a:pPr algn="r" fontAlgn="b"/>
                      <a:r>
                        <a:rPr lang="en-US" sz="1100" u="none" strike="noStrike">
                          <a:effectLst/>
                        </a:rPr>
                        <a:t>2018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FB</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124,509,779,893.78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0728821"/>
                  </a:ext>
                </a:extLst>
              </a:tr>
              <a:tr h="219642">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AAPL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1,023,129,939,491.61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15328441"/>
                  </a:ext>
                </a:extLst>
              </a:tr>
              <a:tr h="219642">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854,750,846,976.75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37693817"/>
                  </a:ext>
                </a:extLst>
              </a:tr>
              <a:tr h="219642">
                <a:tc>
                  <a:txBody>
                    <a:bodyPr/>
                    <a:lstStyle/>
                    <a:p>
                      <a:pPr algn="r" fontAlgn="b"/>
                      <a:r>
                        <a:rPr lang="en-US" sz="1100" u="none" strike="noStrike">
                          <a:effectLst/>
                        </a:rPr>
                        <a:t>2017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FB</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656,037,431,515.47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2781260"/>
                  </a:ext>
                </a:extLst>
              </a:tr>
              <a:tr h="219642">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AAPL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1,003,406,386,033.97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00724305"/>
                  </a:ext>
                </a:extLst>
              </a:tr>
              <a:tr h="219642">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FB</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737,446,648,830.11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978649781"/>
                  </a:ext>
                </a:extLst>
              </a:tr>
              <a:tr h="219642">
                <a:tc>
                  <a:txBody>
                    <a:bodyPr/>
                    <a:lstStyle/>
                    <a:p>
                      <a:pPr algn="r" fontAlgn="b"/>
                      <a:r>
                        <a:rPr lang="en-US" sz="1100" u="none" strike="noStrike">
                          <a:effectLst/>
                        </a:rPr>
                        <a:t>2016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707,857,168,826.38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51638596"/>
                  </a:ext>
                </a:extLst>
              </a:tr>
              <a:tr h="219642">
                <a:tc>
                  <a:txBody>
                    <a:bodyPr/>
                    <a:lstStyle/>
                    <a:p>
                      <a:pPr algn="r" fontAlgn="b"/>
                      <a:r>
                        <a:rPr lang="en-US" sz="1100" u="none" strike="noStrike">
                          <a:effectLst/>
                        </a:rPr>
                        <a:t>2015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AAPL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1,561,335,978,288.55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54694607"/>
                  </a:ext>
                </a:extLst>
              </a:tr>
              <a:tr h="0">
                <a:tc>
                  <a:txBody>
                    <a:bodyPr/>
                    <a:lstStyle/>
                    <a:p>
                      <a:pPr algn="r" fontAlgn="b"/>
                      <a:r>
                        <a:rPr lang="en-US" sz="1100" u="none" strike="noStrike">
                          <a:effectLst/>
                        </a:rPr>
                        <a:t>2015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FB</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604,200,491,572.34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5223627"/>
                  </a:ext>
                </a:extLst>
              </a:tr>
              <a:tr h="219642">
                <a:tc>
                  <a:txBody>
                    <a:bodyPr/>
                    <a:lstStyle/>
                    <a:p>
                      <a:pPr algn="r" fontAlgn="b"/>
                      <a:r>
                        <a:rPr lang="en-US" sz="1100" u="none" strike="noStrike">
                          <a:effectLst/>
                        </a:rPr>
                        <a:t>2015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465,938,655,754.80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69174449"/>
                  </a:ext>
                </a:extLst>
              </a:tr>
              <a:tr h="219642">
                <a:tc>
                  <a:txBody>
                    <a:bodyPr/>
                    <a:lstStyle/>
                    <a:p>
                      <a:pPr algn="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AAPL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1,431,320,612,447.12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29065359"/>
                  </a:ext>
                </a:extLst>
              </a:tr>
              <a:tr h="219642">
                <a:tc>
                  <a:txBody>
                    <a:bodyPr/>
                    <a:lstStyle/>
                    <a:p>
                      <a:pPr algn="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FB</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799,568,309,346.48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1259981"/>
                  </a:ext>
                </a:extLst>
              </a:tr>
              <a:tr h="219642">
                <a:tc>
                  <a:txBody>
                    <a:bodyPr/>
                    <a:lstStyle/>
                    <a:p>
                      <a:pPr algn="r" fontAlgn="b"/>
                      <a:r>
                        <a:rPr lang="en-US" sz="1100" u="none" strike="noStrike">
                          <a:effectLst/>
                        </a:rPr>
                        <a:t>2014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GOOGL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382,578,290,463.68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41201230"/>
                  </a:ext>
                </a:extLst>
              </a:tr>
              <a:tr h="219642">
                <a:tc>
                  <a:txBody>
                    <a:bodyPr/>
                    <a:lstStyle/>
                    <a:p>
                      <a:pPr algn="r" fontAlgn="b"/>
                      <a:r>
                        <a:rPr lang="en-US" sz="1100" u="none" strike="noStrike">
                          <a:effectLst/>
                        </a:rPr>
                        <a:t>2013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AAPL</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1,437,983,285,542.58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28696548"/>
                  </a:ext>
                </a:extLst>
              </a:tr>
              <a:tr h="219642">
                <a:tc>
                  <a:txBody>
                    <a:bodyPr/>
                    <a:lstStyle/>
                    <a:p>
                      <a:pPr algn="r" fontAlgn="b"/>
                      <a:r>
                        <a:rPr lang="en-US" sz="1100" u="none" strike="noStrike">
                          <a:effectLst/>
                        </a:rPr>
                        <a:t>2013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FB</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                520,193,555,243.65 </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07215129"/>
                  </a:ext>
                </a:extLst>
              </a:tr>
              <a:tr h="219642">
                <a:tc>
                  <a:txBody>
                    <a:bodyPr/>
                    <a:lstStyle/>
                    <a:p>
                      <a:pPr algn="r" fontAlgn="b"/>
                      <a:r>
                        <a:rPr lang="en-US" sz="1100" u="none" strike="noStrike">
                          <a:effectLst/>
                        </a:rPr>
                        <a:t>2013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GOOGL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dirty="0">
                          <a:effectLst/>
                        </a:rPr>
                        <a:t>                410,348,085,163.95 </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4044255"/>
                  </a:ext>
                </a:extLst>
              </a:tr>
            </a:tbl>
          </a:graphicData>
        </a:graphic>
      </p:graphicFrame>
      <p:pic>
        <p:nvPicPr>
          <p:cNvPr id="4" name="Picture 3">
            <a:extLst>
              <a:ext uri="{FF2B5EF4-FFF2-40B4-BE49-F238E27FC236}">
                <a16:creationId xmlns:a16="http://schemas.microsoft.com/office/drawing/2014/main" id="{8FD7CEFF-2CBE-29A1-0225-E85A21919D43}"/>
              </a:ext>
            </a:extLst>
          </p:cNvPr>
          <p:cNvPicPr>
            <a:picLocks noChangeAspect="1"/>
          </p:cNvPicPr>
          <p:nvPr/>
        </p:nvPicPr>
        <p:blipFill>
          <a:blip r:embed="rId2"/>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53935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329884"/>
            <a:ext cx="9144000" cy="1072196"/>
          </a:xfrm>
        </p:spPr>
        <p:txBody>
          <a:bodyPr>
            <a:noAutofit/>
          </a:bodyPr>
          <a:lstStyle/>
          <a:p>
            <a:r>
              <a:rPr lang="es-MX" sz="3600" dirty="0"/>
              <a:t>Top 10 de incrementos más importantes en ganancias por mes de las distintas empresas</a:t>
            </a:r>
            <a:endParaRPr lang="en-US" sz="3600" dirty="0"/>
          </a:p>
        </p:txBody>
      </p:sp>
      <p:sp>
        <p:nvSpPr>
          <p:cNvPr id="8" name="TextBox 7">
            <a:extLst>
              <a:ext uri="{FF2B5EF4-FFF2-40B4-BE49-F238E27FC236}">
                <a16:creationId xmlns:a16="http://schemas.microsoft.com/office/drawing/2014/main" id="{06EC166A-5914-D3E4-3535-CF887B672F6F}"/>
              </a:ext>
            </a:extLst>
          </p:cNvPr>
          <p:cNvSpPr txBox="1"/>
          <p:nvPr/>
        </p:nvSpPr>
        <p:spPr>
          <a:xfrm>
            <a:off x="155359" y="4549676"/>
            <a:ext cx="11881282" cy="1323439"/>
          </a:xfrm>
          <a:prstGeom prst="rect">
            <a:avLst/>
          </a:prstGeom>
          <a:noFill/>
        </p:spPr>
        <p:txBody>
          <a:bodyPr wrap="square" rtlCol="0">
            <a:spAutoFit/>
          </a:bodyPr>
          <a:lstStyle/>
          <a:p>
            <a:r>
              <a:rPr lang="es-MX" sz="1600" dirty="0"/>
              <a:t>En este ranking se puede observar los 10 incrementos más grandes que han tenido las empresas respecto a sus ganancias del año pasado. </a:t>
            </a:r>
          </a:p>
          <a:p>
            <a:r>
              <a:rPr lang="es-MX" sz="1600" dirty="0"/>
              <a:t>Por ejemplo, en septiembre de 2016 la empresa AMD tuvo un incremento del 1814%  respecto a las ganancias obtenidas en septiembre de 2015. </a:t>
            </a:r>
          </a:p>
          <a:p>
            <a:r>
              <a:rPr lang="es-MX" sz="1600" dirty="0"/>
              <a:t>Para este análisis solo se consideraron meses que tuvieron la misma cantidad de días de información con respecto al mismo mes del año pasado.</a:t>
            </a:r>
            <a:endParaRPr lang="en-US" sz="1600" dirty="0"/>
          </a:p>
        </p:txBody>
      </p:sp>
      <p:pic>
        <p:nvPicPr>
          <p:cNvPr id="5" name="Picture 4">
            <a:extLst>
              <a:ext uri="{FF2B5EF4-FFF2-40B4-BE49-F238E27FC236}">
                <a16:creationId xmlns:a16="http://schemas.microsoft.com/office/drawing/2014/main" id="{7BD11CDD-D267-9932-926F-EE57AB6760AD}"/>
              </a:ext>
            </a:extLst>
          </p:cNvPr>
          <p:cNvPicPr>
            <a:picLocks noChangeAspect="1"/>
          </p:cNvPicPr>
          <p:nvPr/>
        </p:nvPicPr>
        <p:blipFill>
          <a:blip r:embed="rId2"/>
          <a:stretch>
            <a:fillRect/>
          </a:stretch>
        </p:blipFill>
        <p:spPr>
          <a:xfrm>
            <a:off x="0" y="1478550"/>
            <a:ext cx="12192000" cy="2994655"/>
          </a:xfrm>
          <a:prstGeom prst="rect">
            <a:avLst/>
          </a:prstGeom>
        </p:spPr>
      </p:pic>
      <p:pic>
        <p:nvPicPr>
          <p:cNvPr id="6" name="Picture 5">
            <a:extLst>
              <a:ext uri="{FF2B5EF4-FFF2-40B4-BE49-F238E27FC236}">
                <a16:creationId xmlns:a16="http://schemas.microsoft.com/office/drawing/2014/main" id="{2B4EA781-B987-D091-AA28-D3193CD92FDA}"/>
              </a:ext>
            </a:extLst>
          </p:cNvPr>
          <p:cNvPicPr>
            <a:picLocks noChangeAspect="1"/>
          </p:cNvPicPr>
          <p:nvPr/>
        </p:nvPicPr>
        <p:blipFill>
          <a:blip r:embed="rId3"/>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292053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558265" y="157991"/>
            <a:ext cx="10889381" cy="1011237"/>
          </a:xfrm>
        </p:spPr>
        <p:txBody>
          <a:bodyPr>
            <a:noAutofit/>
          </a:bodyPr>
          <a:lstStyle/>
          <a:p>
            <a:r>
              <a:rPr lang="es-MX" sz="4800" dirty="0"/>
              <a:t>Interpretación de datos</a:t>
            </a:r>
            <a:endParaRPr lang="en-US" sz="4800" dirty="0"/>
          </a:p>
        </p:txBody>
      </p:sp>
      <p:sp>
        <p:nvSpPr>
          <p:cNvPr id="3" name="TextBox 2">
            <a:extLst>
              <a:ext uri="{FF2B5EF4-FFF2-40B4-BE49-F238E27FC236}">
                <a16:creationId xmlns:a16="http://schemas.microsoft.com/office/drawing/2014/main" id="{0F1D45F9-F6CB-0EEF-6BF7-45FC571DF786}"/>
              </a:ext>
            </a:extLst>
          </p:cNvPr>
          <p:cNvSpPr txBox="1"/>
          <p:nvPr/>
        </p:nvSpPr>
        <p:spPr>
          <a:xfrm>
            <a:off x="731520" y="1645920"/>
            <a:ext cx="10789920" cy="3693319"/>
          </a:xfrm>
          <a:prstGeom prst="rect">
            <a:avLst/>
          </a:prstGeom>
          <a:noFill/>
        </p:spPr>
        <p:txBody>
          <a:bodyPr wrap="square" rtlCol="0">
            <a:spAutoFit/>
          </a:bodyPr>
          <a:lstStyle/>
          <a:p>
            <a:r>
              <a:rPr lang="es-ES" b="1" dirty="0"/>
              <a:t>Interpretación general</a:t>
            </a:r>
            <a:endParaRPr lang="es-ES" dirty="0"/>
          </a:p>
          <a:p>
            <a:r>
              <a:rPr lang="es-ES" dirty="0"/>
              <a:t>Los datos representan la actividad bursátil de empresas, durante diferentes períodos. Cada fila muestra la información de un día de negociación específico.</a:t>
            </a:r>
          </a:p>
          <a:p>
            <a:endParaRPr lang="es-ES" dirty="0"/>
          </a:p>
          <a:p>
            <a:r>
              <a:rPr lang="es-ES" b="1" dirty="0"/>
              <a:t>Significado de las columnas</a:t>
            </a:r>
            <a:endParaRPr lang="es-ES" dirty="0"/>
          </a:p>
          <a:p>
            <a:pPr>
              <a:buFont typeface="Arial" panose="020B0604020202020204" pitchFamily="34" charset="0"/>
              <a:buChar char="•"/>
            </a:pPr>
            <a:r>
              <a:rPr lang="es-ES" b="1" dirty="0"/>
              <a:t>date (Fecha):</a:t>
            </a:r>
            <a:r>
              <a:rPr lang="es-ES" dirty="0"/>
              <a:t> La fecha en la que se registraron los datos bursátiles.</a:t>
            </a:r>
          </a:p>
          <a:p>
            <a:pPr>
              <a:buFont typeface="Arial" panose="020B0604020202020204" pitchFamily="34" charset="0"/>
              <a:buChar char="•"/>
            </a:pPr>
            <a:r>
              <a:rPr lang="es-ES" b="1" dirty="0"/>
              <a:t>open (Apertura):</a:t>
            </a:r>
            <a:r>
              <a:rPr lang="es-ES" dirty="0"/>
              <a:t> El precio de la acción al inicio del día de negociación.</a:t>
            </a:r>
          </a:p>
          <a:p>
            <a:pPr>
              <a:buFont typeface="Arial" panose="020B0604020202020204" pitchFamily="34" charset="0"/>
              <a:buChar char="•"/>
            </a:pPr>
            <a:r>
              <a:rPr lang="es-ES" b="1" dirty="0" err="1"/>
              <a:t>high</a:t>
            </a:r>
            <a:r>
              <a:rPr lang="es-ES" b="1" dirty="0"/>
              <a:t> (Máximo):</a:t>
            </a:r>
            <a:r>
              <a:rPr lang="es-ES" dirty="0"/>
              <a:t> El precio más alto alcanzado por la acción durante el día de negociación.</a:t>
            </a:r>
          </a:p>
          <a:p>
            <a:pPr>
              <a:buFont typeface="Arial" panose="020B0604020202020204" pitchFamily="34" charset="0"/>
              <a:buChar char="•"/>
            </a:pPr>
            <a:r>
              <a:rPr lang="es-ES" b="1" dirty="0" err="1"/>
              <a:t>low</a:t>
            </a:r>
            <a:r>
              <a:rPr lang="es-ES" b="1" dirty="0"/>
              <a:t> (Mínimo):</a:t>
            </a:r>
            <a:r>
              <a:rPr lang="es-ES" dirty="0"/>
              <a:t> El precio más bajo alcanzado por la acción durante el día de negociación.</a:t>
            </a:r>
          </a:p>
          <a:p>
            <a:pPr>
              <a:buFont typeface="Arial" panose="020B0604020202020204" pitchFamily="34" charset="0"/>
              <a:buChar char="•"/>
            </a:pPr>
            <a:r>
              <a:rPr lang="es-ES" b="1" dirty="0" err="1"/>
              <a:t>close</a:t>
            </a:r>
            <a:r>
              <a:rPr lang="es-ES" b="1" dirty="0"/>
              <a:t> (Cierre):</a:t>
            </a:r>
            <a:r>
              <a:rPr lang="es-ES" dirty="0"/>
              <a:t> El precio de la acción al final del día de negociación.</a:t>
            </a:r>
          </a:p>
          <a:p>
            <a:pPr>
              <a:buFont typeface="Arial" panose="020B0604020202020204" pitchFamily="34" charset="0"/>
              <a:buChar char="•"/>
            </a:pPr>
            <a:r>
              <a:rPr lang="es-ES" b="1" dirty="0" err="1"/>
              <a:t>volume</a:t>
            </a:r>
            <a:r>
              <a:rPr lang="es-ES" b="1" dirty="0"/>
              <a:t> (Volumen):</a:t>
            </a:r>
            <a:r>
              <a:rPr lang="es-ES" dirty="0"/>
              <a:t> El número total de acciones negociadas durante el día.</a:t>
            </a:r>
          </a:p>
          <a:p>
            <a:pPr>
              <a:buFont typeface="Arial" panose="020B0604020202020204" pitchFamily="34" charset="0"/>
              <a:buChar char="•"/>
            </a:pPr>
            <a:r>
              <a:rPr lang="es-ES" b="1" dirty="0" err="1"/>
              <a:t>Name</a:t>
            </a:r>
            <a:r>
              <a:rPr lang="es-ES" b="1" dirty="0"/>
              <a:t> (Nombre):</a:t>
            </a:r>
            <a:r>
              <a:rPr lang="es-ES" dirty="0"/>
              <a:t> El símbolo bursátil de la empresa.</a:t>
            </a:r>
          </a:p>
          <a:p>
            <a:endParaRPr lang="en-US" dirty="0"/>
          </a:p>
        </p:txBody>
      </p:sp>
      <p:pic>
        <p:nvPicPr>
          <p:cNvPr id="4" name="Picture 3">
            <a:extLst>
              <a:ext uri="{FF2B5EF4-FFF2-40B4-BE49-F238E27FC236}">
                <a16:creationId xmlns:a16="http://schemas.microsoft.com/office/drawing/2014/main" id="{D353B1F0-DF40-6C6B-E1DE-51E883410634}"/>
              </a:ext>
            </a:extLst>
          </p:cNvPr>
          <p:cNvPicPr>
            <a:picLocks noChangeAspect="1"/>
          </p:cNvPicPr>
          <p:nvPr/>
        </p:nvPicPr>
        <p:blipFill>
          <a:blip r:embed="rId2"/>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86428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558265" y="157991"/>
            <a:ext cx="10889381" cy="1011237"/>
          </a:xfrm>
        </p:spPr>
        <p:txBody>
          <a:bodyPr>
            <a:noAutofit/>
          </a:bodyPr>
          <a:lstStyle/>
          <a:p>
            <a:r>
              <a:rPr lang="es-MX" sz="4800" dirty="0"/>
              <a:t>Modelo de datos propuesto </a:t>
            </a:r>
            <a:endParaRPr lang="en-US" sz="4800" dirty="0"/>
          </a:p>
        </p:txBody>
      </p:sp>
      <p:pic>
        <p:nvPicPr>
          <p:cNvPr id="7" name="Picture 6">
            <a:extLst>
              <a:ext uri="{FF2B5EF4-FFF2-40B4-BE49-F238E27FC236}">
                <a16:creationId xmlns:a16="http://schemas.microsoft.com/office/drawing/2014/main" id="{07A7E9AA-E41C-FDFE-3023-642BF37FA08B}"/>
              </a:ext>
            </a:extLst>
          </p:cNvPr>
          <p:cNvPicPr>
            <a:picLocks noChangeAspect="1"/>
          </p:cNvPicPr>
          <p:nvPr/>
        </p:nvPicPr>
        <p:blipFill>
          <a:blip r:embed="rId2"/>
          <a:stretch>
            <a:fillRect/>
          </a:stretch>
        </p:blipFill>
        <p:spPr>
          <a:xfrm>
            <a:off x="1142308" y="1628523"/>
            <a:ext cx="9907383" cy="3600953"/>
          </a:xfrm>
          <a:prstGeom prst="rect">
            <a:avLst/>
          </a:prstGeom>
        </p:spPr>
      </p:pic>
      <p:pic>
        <p:nvPicPr>
          <p:cNvPr id="3" name="Picture 2">
            <a:extLst>
              <a:ext uri="{FF2B5EF4-FFF2-40B4-BE49-F238E27FC236}">
                <a16:creationId xmlns:a16="http://schemas.microsoft.com/office/drawing/2014/main" id="{FB48BEE8-9DE6-8068-E072-2D0F09246AB6}"/>
              </a:ext>
            </a:extLst>
          </p:cNvPr>
          <p:cNvPicPr>
            <a:picLocks noChangeAspect="1"/>
          </p:cNvPicPr>
          <p:nvPr/>
        </p:nvPicPr>
        <p:blipFill>
          <a:blip r:embed="rId3"/>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270870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2804938"/>
            <a:ext cx="9144000" cy="1011237"/>
          </a:xfrm>
        </p:spPr>
        <p:txBody>
          <a:bodyPr>
            <a:noAutofit/>
          </a:bodyPr>
          <a:lstStyle/>
          <a:p>
            <a:r>
              <a:rPr lang="es-MX" sz="4800" dirty="0"/>
              <a:t>Descripción de la arquitectura general para la solución </a:t>
            </a:r>
            <a:r>
              <a:rPr lang="es-MX" sz="4800" dirty="0" err="1"/>
              <a:t>end-to-end</a:t>
            </a:r>
            <a:endParaRPr lang="en-US" sz="4800" dirty="0"/>
          </a:p>
        </p:txBody>
      </p:sp>
      <p:pic>
        <p:nvPicPr>
          <p:cNvPr id="3" name="Picture 2">
            <a:extLst>
              <a:ext uri="{FF2B5EF4-FFF2-40B4-BE49-F238E27FC236}">
                <a16:creationId xmlns:a16="http://schemas.microsoft.com/office/drawing/2014/main" id="{01CA138B-AC86-D3D0-2A40-9543E756B840}"/>
              </a:ext>
            </a:extLst>
          </p:cNvPr>
          <p:cNvPicPr>
            <a:picLocks noChangeAspect="1"/>
          </p:cNvPicPr>
          <p:nvPr/>
        </p:nvPicPr>
        <p:blipFill>
          <a:blip r:embed="rId2"/>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49838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157991"/>
            <a:ext cx="9144000" cy="1011237"/>
          </a:xfrm>
        </p:spPr>
        <p:txBody>
          <a:bodyPr>
            <a:noAutofit/>
          </a:bodyPr>
          <a:lstStyle/>
          <a:p>
            <a:r>
              <a:rPr lang="es-MX" sz="4800" dirty="0"/>
              <a:t>Ingesta de datos a la capa bronce</a:t>
            </a:r>
            <a:endParaRPr lang="en-US" sz="4800" dirty="0"/>
          </a:p>
        </p:txBody>
      </p:sp>
      <p:pic>
        <p:nvPicPr>
          <p:cNvPr id="1026" name="Picture 2" descr="Efficient Development with Azure Functions: 4 Practical Scenarios | by Aleh  Belausau | Medium">
            <a:extLst>
              <a:ext uri="{FF2B5EF4-FFF2-40B4-BE49-F238E27FC236}">
                <a16:creationId xmlns:a16="http://schemas.microsoft.com/office/drawing/2014/main" id="{CB22F7D2-5337-3190-7A05-0A4DCC764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870" y="1451727"/>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locking the Potential of Azure Data Lake Storage Gen2: 6 Key Features |  by Feruz Urazaliev | Medium">
            <a:extLst>
              <a:ext uri="{FF2B5EF4-FFF2-40B4-BE49-F238E27FC236}">
                <a16:creationId xmlns:a16="http://schemas.microsoft.com/office/drawing/2014/main" id="{235041BF-1D55-647E-7E6F-862300AAB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672" y="1451727"/>
            <a:ext cx="3986192" cy="1974114"/>
          </a:xfrm>
          <a:prstGeom prst="rect">
            <a:avLst/>
          </a:prstGeom>
          <a:noFill/>
          <a:extLst>
            <a:ext uri="{909E8E84-426E-40DD-AFC4-6F175D3DCCD1}">
              <a14:hiddenFill xmlns:a14="http://schemas.microsoft.com/office/drawing/2010/main">
                <a:solidFill>
                  <a:srgbClr val="FFFFFF"/>
                </a:solidFill>
              </a14:hiddenFill>
            </a:ext>
          </a:extLst>
        </p:spPr>
      </p:pic>
      <p:sp>
        <p:nvSpPr>
          <p:cNvPr id="4" name="Plus Sign 3">
            <a:extLst>
              <a:ext uri="{FF2B5EF4-FFF2-40B4-BE49-F238E27FC236}">
                <a16:creationId xmlns:a16="http://schemas.microsoft.com/office/drawing/2014/main" id="{F711FB54-6082-3325-AB45-775D370979B3}"/>
              </a:ext>
            </a:extLst>
          </p:cNvPr>
          <p:cNvSpPr/>
          <p:nvPr/>
        </p:nvSpPr>
        <p:spPr>
          <a:xfrm>
            <a:off x="5517646" y="2672647"/>
            <a:ext cx="837398" cy="77637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n Introduction to pandas — Python's Data Analysis Library | by Gaurav Garg  | Python in Plain English">
            <a:extLst>
              <a:ext uri="{FF2B5EF4-FFF2-40B4-BE49-F238E27FC236}">
                <a16:creationId xmlns:a16="http://schemas.microsoft.com/office/drawing/2014/main" id="{7017A53B-0FC7-3EFB-3A06-B7ACA994E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864" y="3531199"/>
            <a:ext cx="3137020" cy="1311845"/>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15081E42-CF77-2FCE-C8A6-1695093BDFB6}"/>
              </a:ext>
            </a:extLst>
          </p:cNvPr>
          <p:cNvSpPr/>
          <p:nvPr/>
        </p:nvSpPr>
        <p:spPr>
          <a:xfrm>
            <a:off x="3368842" y="2208964"/>
            <a:ext cx="798897" cy="3609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B0B61AB-3492-88D0-19F3-BFD093D17CE9}"/>
              </a:ext>
            </a:extLst>
          </p:cNvPr>
          <p:cNvSpPr/>
          <p:nvPr/>
        </p:nvSpPr>
        <p:spPr>
          <a:xfrm>
            <a:off x="7775608" y="2218589"/>
            <a:ext cx="798897" cy="3609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Optimising the pay-as-you-go Snowflake cost model">
            <a:extLst>
              <a:ext uri="{FF2B5EF4-FFF2-40B4-BE49-F238E27FC236}">
                <a16:creationId xmlns:a16="http://schemas.microsoft.com/office/drawing/2014/main" id="{62B8BFB6-AF83-C360-9794-8A7AE329DE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5406" y="1914224"/>
            <a:ext cx="2682240" cy="15087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78A06B-A057-8671-06DF-197351336199}"/>
              </a:ext>
            </a:extLst>
          </p:cNvPr>
          <p:cNvSpPr txBox="1"/>
          <p:nvPr/>
        </p:nvSpPr>
        <p:spPr>
          <a:xfrm>
            <a:off x="1524000" y="5138624"/>
            <a:ext cx="9144000" cy="923330"/>
          </a:xfrm>
          <a:prstGeom prst="rect">
            <a:avLst/>
          </a:prstGeom>
          <a:noFill/>
        </p:spPr>
        <p:txBody>
          <a:bodyPr wrap="square" rtlCol="0">
            <a:spAutoFit/>
          </a:bodyPr>
          <a:lstStyle/>
          <a:p>
            <a:r>
              <a:rPr lang="es-MX" dirty="0"/>
              <a:t>Código de Python que sea capaz de leer todos los archivos </a:t>
            </a:r>
            <a:r>
              <a:rPr lang="es-MX" dirty="0" err="1"/>
              <a:t>csv</a:t>
            </a:r>
            <a:r>
              <a:rPr lang="es-MX" dirty="0"/>
              <a:t> de un directorio específico de Azure Data Lake y al final escriba un </a:t>
            </a:r>
            <a:r>
              <a:rPr lang="es-MX" dirty="0" err="1"/>
              <a:t>dataframe</a:t>
            </a:r>
            <a:r>
              <a:rPr lang="es-MX" dirty="0"/>
              <a:t> de pandas que junte todos los archivos en uno solo para que este sea escrito en </a:t>
            </a:r>
            <a:r>
              <a:rPr lang="es-MX" dirty="0" err="1"/>
              <a:t>snowflake</a:t>
            </a:r>
            <a:r>
              <a:rPr lang="es-MX" dirty="0"/>
              <a:t> como tabla de la capa bronce.</a:t>
            </a:r>
          </a:p>
        </p:txBody>
      </p:sp>
      <p:pic>
        <p:nvPicPr>
          <p:cNvPr id="3" name="Picture 2">
            <a:extLst>
              <a:ext uri="{FF2B5EF4-FFF2-40B4-BE49-F238E27FC236}">
                <a16:creationId xmlns:a16="http://schemas.microsoft.com/office/drawing/2014/main" id="{ECF6FC35-8270-F5AD-8B64-556FE30007A3}"/>
              </a:ext>
            </a:extLst>
          </p:cNvPr>
          <p:cNvPicPr>
            <a:picLocks noChangeAspect="1"/>
          </p:cNvPicPr>
          <p:nvPr/>
        </p:nvPicPr>
        <p:blipFill>
          <a:blip r:embed="rId6"/>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76610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329883"/>
            <a:ext cx="9144000" cy="1011237"/>
          </a:xfrm>
        </p:spPr>
        <p:txBody>
          <a:bodyPr>
            <a:noAutofit/>
          </a:bodyPr>
          <a:lstStyle/>
          <a:p>
            <a:r>
              <a:rPr lang="es-MX" sz="4800" dirty="0"/>
              <a:t>Modelado de datos capa plata y oro</a:t>
            </a:r>
            <a:endParaRPr lang="en-US" sz="4800" dirty="0"/>
          </a:p>
        </p:txBody>
      </p:sp>
      <p:pic>
        <p:nvPicPr>
          <p:cNvPr id="3" name="Picture 8" descr="Optimising the pay-as-you-go Snowflake cost model">
            <a:extLst>
              <a:ext uri="{FF2B5EF4-FFF2-40B4-BE49-F238E27FC236}">
                <a16:creationId xmlns:a16="http://schemas.microsoft.com/office/drawing/2014/main" id="{ED64104B-73A5-4251-7BA0-3087EE0EB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114" y="2674620"/>
            <a:ext cx="2682240" cy="1508760"/>
          </a:xfrm>
          <a:prstGeom prst="rect">
            <a:avLst/>
          </a:prstGeom>
          <a:noFill/>
          <a:extLst>
            <a:ext uri="{909E8E84-426E-40DD-AFC4-6F175D3DCCD1}">
              <a14:hiddenFill xmlns:a14="http://schemas.microsoft.com/office/drawing/2010/main">
                <a:solidFill>
                  <a:srgbClr val="FFFFFF"/>
                </a:solidFill>
              </a14:hiddenFill>
            </a:ext>
          </a:extLst>
        </p:spPr>
      </p:pic>
      <p:sp>
        <p:nvSpPr>
          <p:cNvPr id="7" name="Plus Sign 6">
            <a:extLst>
              <a:ext uri="{FF2B5EF4-FFF2-40B4-BE49-F238E27FC236}">
                <a16:creationId xmlns:a16="http://schemas.microsoft.com/office/drawing/2014/main" id="{3E60AF1F-5BA0-0A63-0E32-5FC225A86760}"/>
              </a:ext>
            </a:extLst>
          </p:cNvPr>
          <p:cNvSpPr/>
          <p:nvPr/>
        </p:nvSpPr>
        <p:spPr>
          <a:xfrm>
            <a:off x="5319028" y="3040814"/>
            <a:ext cx="837398" cy="77637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pache Airflow - Wikipedia, la enciclopedia libre">
            <a:extLst>
              <a:ext uri="{FF2B5EF4-FFF2-40B4-BE49-F238E27FC236}">
                <a16:creationId xmlns:a16="http://schemas.microsoft.com/office/drawing/2014/main" id="{C36B1C63-2375-710E-B036-9CF3CAFED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383" y="2817925"/>
            <a:ext cx="3163503" cy="12221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6EC166A-5914-D3E4-3535-CF887B672F6F}"/>
              </a:ext>
            </a:extLst>
          </p:cNvPr>
          <p:cNvSpPr txBox="1"/>
          <p:nvPr/>
        </p:nvSpPr>
        <p:spPr>
          <a:xfrm>
            <a:off x="1761423" y="4543124"/>
            <a:ext cx="9144000" cy="646331"/>
          </a:xfrm>
          <a:prstGeom prst="rect">
            <a:avLst/>
          </a:prstGeom>
          <a:noFill/>
        </p:spPr>
        <p:txBody>
          <a:bodyPr wrap="square" rtlCol="0">
            <a:spAutoFit/>
          </a:bodyPr>
          <a:lstStyle/>
          <a:p>
            <a:r>
              <a:rPr lang="es-MX" dirty="0"/>
              <a:t>Scripts de SQL que contengan las transformaciones debidas para escribir los datos en un formato de tabla final en las distintas capas.</a:t>
            </a:r>
            <a:endParaRPr lang="en-US" dirty="0"/>
          </a:p>
        </p:txBody>
      </p:sp>
      <p:pic>
        <p:nvPicPr>
          <p:cNvPr id="4" name="Picture 3">
            <a:extLst>
              <a:ext uri="{FF2B5EF4-FFF2-40B4-BE49-F238E27FC236}">
                <a16:creationId xmlns:a16="http://schemas.microsoft.com/office/drawing/2014/main" id="{0013A494-07E5-27BC-AD44-0F1974B3FCFB}"/>
              </a:ext>
            </a:extLst>
          </p:cNvPr>
          <p:cNvPicPr>
            <a:picLocks noChangeAspect="1"/>
          </p:cNvPicPr>
          <p:nvPr/>
        </p:nvPicPr>
        <p:blipFill>
          <a:blip r:embed="rId4"/>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414479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329883"/>
            <a:ext cx="9144000" cy="1011237"/>
          </a:xfrm>
        </p:spPr>
        <p:txBody>
          <a:bodyPr>
            <a:noAutofit/>
          </a:bodyPr>
          <a:lstStyle/>
          <a:p>
            <a:r>
              <a:rPr lang="es-MX" sz="4800" dirty="0"/>
              <a:t>Reportería </a:t>
            </a:r>
            <a:endParaRPr lang="en-US" sz="4800" dirty="0"/>
          </a:p>
        </p:txBody>
      </p:sp>
      <p:pic>
        <p:nvPicPr>
          <p:cNvPr id="3" name="Picture 8" descr="Optimising the pay-as-you-go Snowflake cost model">
            <a:extLst>
              <a:ext uri="{FF2B5EF4-FFF2-40B4-BE49-F238E27FC236}">
                <a16:creationId xmlns:a16="http://schemas.microsoft.com/office/drawing/2014/main" id="{ED64104B-73A5-4251-7BA0-3087EE0EB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257" y="2405113"/>
            <a:ext cx="2682240" cy="15087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6EC166A-5914-D3E4-3535-CF887B672F6F}"/>
              </a:ext>
            </a:extLst>
          </p:cNvPr>
          <p:cNvSpPr txBox="1"/>
          <p:nvPr/>
        </p:nvSpPr>
        <p:spPr>
          <a:xfrm>
            <a:off x="3398788" y="4280067"/>
            <a:ext cx="6006164" cy="366194"/>
          </a:xfrm>
          <a:prstGeom prst="rect">
            <a:avLst/>
          </a:prstGeom>
          <a:noFill/>
        </p:spPr>
        <p:txBody>
          <a:bodyPr wrap="square" rtlCol="0">
            <a:spAutoFit/>
          </a:bodyPr>
          <a:lstStyle/>
          <a:p>
            <a:r>
              <a:rPr lang="es-MX" dirty="0"/>
              <a:t>Crear </a:t>
            </a:r>
            <a:r>
              <a:rPr lang="es-MX" dirty="0" err="1"/>
              <a:t>power</a:t>
            </a:r>
            <a:r>
              <a:rPr lang="es-MX" dirty="0"/>
              <a:t> </a:t>
            </a:r>
            <a:r>
              <a:rPr lang="es-MX" dirty="0" err="1"/>
              <a:t>bi</a:t>
            </a:r>
            <a:r>
              <a:rPr lang="es-MX" dirty="0"/>
              <a:t> </a:t>
            </a:r>
            <a:r>
              <a:rPr lang="es-MX" dirty="0" err="1"/>
              <a:t>datasets</a:t>
            </a:r>
            <a:r>
              <a:rPr lang="es-MX" dirty="0"/>
              <a:t> a partir de las tablas de la capa oro </a:t>
            </a:r>
            <a:endParaRPr lang="en-US" dirty="0"/>
          </a:p>
        </p:txBody>
      </p:sp>
      <p:pic>
        <p:nvPicPr>
          <p:cNvPr id="3074" name="Picture 2" descr="Qué es Power BI? - Guía para principiantes de Power BI | DataCamp">
            <a:extLst>
              <a:ext uri="{FF2B5EF4-FFF2-40B4-BE49-F238E27FC236}">
                <a16:creationId xmlns:a16="http://schemas.microsoft.com/office/drawing/2014/main" id="{121FF8D7-24CE-84C8-1493-4D6A9F812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566" y="1942218"/>
            <a:ext cx="2366478" cy="2331399"/>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926CF0F2-FEEE-68B4-81EA-139D928835AC}"/>
              </a:ext>
            </a:extLst>
          </p:cNvPr>
          <p:cNvSpPr/>
          <p:nvPr/>
        </p:nvSpPr>
        <p:spPr>
          <a:xfrm>
            <a:off x="6096000" y="2877954"/>
            <a:ext cx="1122947" cy="366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88B79E3-80B3-BC9A-E560-FC363D391F7E}"/>
              </a:ext>
            </a:extLst>
          </p:cNvPr>
          <p:cNvPicPr>
            <a:picLocks noChangeAspect="1"/>
          </p:cNvPicPr>
          <p:nvPr/>
        </p:nvPicPr>
        <p:blipFill>
          <a:blip r:embed="rId4"/>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128710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2804938"/>
            <a:ext cx="9144000" cy="1011237"/>
          </a:xfrm>
        </p:spPr>
        <p:txBody>
          <a:bodyPr>
            <a:noAutofit/>
          </a:bodyPr>
          <a:lstStyle/>
          <a:p>
            <a:r>
              <a:rPr lang="es-MX" sz="4800" dirty="0" err="1"/>
              <a:t>Insights</a:t>
            </a:r>
            <a:r>
              <a:rPr lang="es-MX" sz="4800" dirty="0"/>
              <a:t> de los datos haciendo consultas sobre tablas de la capa oro</a:t>
            </a:r>
            <a:endParaRPr lang="en-US" sz="4800" dirty="0"/>
          </a:p>
        </p:txBody>
      </p:sp>
      <p:sp>
        <p:nvSpPr>
          <p:cNvPr id="3" name="TextBox 2">
            <a:extLst>
              <a:ext uri="{FF2B5EF4-FFF2-40B4-BE49-F238E27FC236}">
                <a16:creationId xmlns:a16="http://schemas.microsoft.com/office/drawing/2014/main" id="{2F3984EE-44EB-3D56-8E80-395C220B8904}"/>
              </a:ext>
            </a:extLst>
          </p:cNvPr>
          <p:cNvSpPr txBox="1"/>
          <p:nvPr/>
        </p:nvSpPr>
        <p:spPr>
          <a:xfrm>
            <a:off x="4500979" y="4234658"/>
            <a:ext cx="4305670" cy="646331"/>
          </a:xfrm>
          <a:prstGeom prst="rect">
            <a:avLst/>
          </a:prstGeom>
          <a:noFill/>
        </p:spPr>
        <p:txBody>
          <a:bodyPr wrap="square" rtlCol="0">
            <a:spAutoFit/>
          </a:bodyPr>
          <a:lstStyle/>
          <a:p>
            <a:r>
              <a:rPr lang="es-MX" dirty="0"/>
              <a:t>***Las consultas se adjuntan en el repositorio de </a:t>
            </a:r>
            <a:r>
              <a:rPr lang="es-MX" dirty="0" err="1"/>
              <a:t>github</a:t>
            </a:r>
            <a:r>
              <a:rPr lang="es-MX" dirty="0"/>
              <a:t>.</a:t>
            </a:r>
            <a:endParaRPr lang="en-US" dirty="0"/>
          </a:p>
        </p:txBody>
      </p:sp>
      <p:pic>
        <p:nvPicPr>
          <p:cNvPr id="4" name="Picture 3">
            <a:extLst>
              <a:ext uri="{FF2B5EF4-FFF2-40B4-BE49-F238E27FC236}">
                <a16:creationId xmlns:a16="http://schemas.microsoft.com/office/drawing/2014/main" id="{A7919DEB-27FC-EF7D-EE1D-E14594D67FE4}"/>
              </a:ext>
            </a:extLst>
          </p:cNvPr>
          <p:cNvPicPr>
            <a:picLocks noChangeAspect="1"/>
          </p:cNvPicPr>
          <p:nvPr/>
        </p:nvPicPr>
        <p:blipFill>
          <a:blip r:embed="rId2"/>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363482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3BFC-BEED-625D-EE9B-9C612932762B}"/>
              </a:ext>
            </a:extLst>
          </p:cNvPr>
          <p:cNvSpPr>
            <a:spLocks noGrp="1"/>
          </p:cNvSpPr>
          <p:nvPr>
            <p:ph type="ctrTitle"/>
          </p:nvPr>
        </p:nvSpPr>
        <p:spPr>
          <a:xfrm>
            <a:off x="1524000" y="329884"/>
            <a:ext cx="9144000" cy="1640960"/>
          </a:xfrm>
        </p:spPr>
        <p:txBody>
          <a:bodyPr>
            <a:noAutofit/>
          </a:bodyPr>
          <a:lstStyle/>
          <a:p>
            <a:r>
              <a:rPr lang="es-MX" sz="4000" dirty="0"/>
              <a:t>Día de la semana en el que suele haber más negociaciones de acciones. </a:t>
            </a:r>
            <a:endParaRPr lang="en-US" sz="4000" dirty="0"/>
          </a:p>
        </p:txBody>
      </p:sp>
      <p:sp>
        <p:nvSpPr>
          <p:cNvPr id="8" name="TextBox 7">
            <a:extLst>
              <a:ext uri="{FF2B5EF4-FFF2-40B4-BE49-F238E27FC236}">
                <a16:creationId xmlns:a16="http://schemas.microsoft.com/office/drawing/2014/main" id="{06EC166A-5914-D3E4-3535-CF887B672F6F}"/>
              </a:ext>
            </a:extLst>
          </p:cNvPr>
          <p:cNvSpPr txBox="1"/>
          <p:nvPr/>
        </p:nvSpPr>
        <p:spPr>
          <a:xfrm>
            <a:off x="310718" y="2236483"/>
            <a:ext cx="3417903" cy="3970318"/>
          </a:xfrm>
          <a:prstGeom prst="rect">
            <a:avLst/>
          </a:prstGeom>
          <a:noFill/>
        </p:spPr>
        <p:txBody>
          <a:bodyPr wrap="square" rtlCol="0">
            <a:spAutoFit/>
          </a:bodyPr>
          <a:lstStyle/>
          <a:p>
            <a:r>
              <a:rPr lang="es-MX" dirty="0"/>
              <a:t>Las consultas a las tablas de la capa oro arrojan que el viernes es el día en que históricamente hay más actividad de negociación de acciones, independientemente de la empresa. Mientras que el lunes es el día donde menos actividad hay.</a:t>
            </a:r>
          </a:p>
          <a:p>
            <a:endParaRPr lang="es-MX" dirty="0"/>
          </a:p>
          <a:p>
            <a:r>
              <a:rPr lang="es-MX" b="1" dirty="0"/>
              <a:t>Donde:</a:t>
            </a:r>
            <a:br>
              <a:rPr lang="es-MX" dirty="0"/>
            </a:br>
            <a:r>
              <a:rPr lang="es-MX" b="1" dirty="0" err="1"/>
              <a:t>numero_promedio_acciones_totales</a:t>
            </a:r>
            <a:r>
              <a:rPr lang="es-MX" b="1" dirty="0"/>
              <a:t>: </a:t>
            </a:r>
            <a:r>
              <a:rPr lang="es-MX" dirty="0"/>
              <a:t>promedio de acciones totales en el día.</a:t>
            </a:r>
          </a:p>
          <a:p>
            <a:r>
              <a:rPr lang="es-MX" b="1" dirty="0" err="1"/>
              <a:t>nombre_día</a:t>
            </a:r>
            <a:r>
              <a:rPr lang="es-MX" b="1" dirty="0"/>
              <a:t>: </a:t>
            </a:r>
            <a:r>
              <a:rPr lang="es-MX" dirty="0"/>
              <a:t>nombre del día.</a:t>
            </a:r>
            <a:endParaRPr lang="en-US" dirty="0"/>
          </a:p>
        </p:txBody>
      </p:sp>
      <p:pic>
        <p:nvPicPr>
          <p:cNvPr id="6" name="Picture 5">
            <a:extLst>
              <a:ext uri="{FF2B5EF4-FFF2-40B4-BE49-F238E27FC236}">
                <a16:creationId xmlns:a16="http://schemas.microsoft.com/office/drawing/2014/main" id="{EB34A310-74F0-05F5-9379-0CE1F6F026E2}"/>
              </a:ext>
            </a:extLst>
          </p:cNvPr>
          <p:cNvPicPr>
            <a:picLocks noChangeAspect="1"/>
          </p:cNvPicPr>
          <p:nvPr/>
        </p:nvPicPr>
        <p:blipFill>
          <a:blip r:embed="rId2"/>
          <a:stretch>
            <a:fillRect/>
          </a:stretch>
        </p:blipFill>
        <p:spPr>
          <a:xfrm>
            <a:off x="3946604" y="2236483"/>
            <a:ext cx="7744906" cy="3781953"/>
          </a:xfrm>
          <a:prstGeom prst="rect">
            <a:avLst/>
          </a:prstGeom>
        </p:spPr>
      </p:pic>
      <p:pic>
        <p:nvPicPr>
          <p:cNvPr id="7" name="Picture 6">
            <a:extLst>
              <a:ext uri="{FF2B5EF4-FFF2-40B4-BE49-F238E27FC236}">
                <a16:creationId xmlns:a16="http://schemas.microsoft.com/office/drawing/2014/main" id="{1DE8B88E-3B0F-C624-5A0F-B61C3FAEA690}"/>
              </a:ext>
            </a:extLst>
          </p:cNvPr>
          <p:cNvPicPr>
            <a:picLocks noChangeAspect="1"/>
          </p:cNvPicPr>
          <p:nvPr/>
        </p:nvPicPr>
        <p:blipFill>
          <a:blip r:embed="rId3"/>
          <a:stretch>
            <a:fillRect/>
          </a:stretch>
        </p:blipFill>
        <p:spPr>
          <a:xfrm flipV="1">
            <a:off x="9174480" y="6137680"/>
            <a:ext cx="2837475" cy="499724"/>
          </a:xfrm>
          <a:prstGeom prst="rect">
            <a:avLst/>
          </a:prstGeom>
        </p:spPr>
      </p:pic>
    </p:spTree>
    <p:extLst>
      <p:ext uri="{BB962C8B-B14F-4D97-AF65-F5344CB8AC3E}">
        <p14:creationId xmlns:p14="http://schemas.microsoft.com/office/powerpoint/2010/main" val="4145237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670</Words>
  <Application>Microsoft Office PowerPoint</Application>
  <PresentationFormat>Widescreen</PresentationFormat>
  <Paragraphs>96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Resumen de resultados: Challenge técnico para el puesto de ingeniero de datos en KIOSKO</vt:lpstr>
      <vt:lpstr>Interpretación de datos</vt:lpstr>
      <vt:lpstr>Modelo de datos propuesto </vt:lpstr>
      <vt:lpstr>Descripción de la arquitectura general para la solución end-to-end</vt:lpstr>
      <vt:lpstr>Ingesta de datos a la capa bronce</vt:lpstr>
      <vt:lpstr>Modelado de datos capa plata y oro</vt:lpstr>
      <vt:lpstr>Reportería </vt:lpstr>
      <vt:lpstr>Insights de los datos haciendo consultas sobre tablas de la capa oro</vt:lpstr>
      <vt:lpstr>Día de la semana en el que suele haber más negociaciones de acciones. </vt:lpstr>
      <vt:lpstr>Top 3 de empresas más importantes por año</vt:lpstr>
      <vt:lpstr>Top 10 de incrementos más importantes en ganancias por mes de las distintas empresas</vt:lpstr>
    </vt:vector>
  </TitlesOfParts>
  <Company>Tyson Foods,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Ingesta de datos a la capa bronce</dc:title>
  <dc:creator>Piña, Brayan Jair</dc:creator>
  <cp:lastModifiedBy>Piña, Brayan Jair</cp:lastModifiedBy>
  <cp:revision>1</cp:revision>
  <dcterms:created xsi:type="dcterms:W3CDTF">2025-02-22T01:51:05Z</dcterms:created>
  <dcterms:modified xsi:type="dcterms:W3CDTF">2025-02-23T23:36:59Z</dcterms:modified>
</cp:coreProperties>
</file>