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90" d="100"/>
          <a:sy n="190" d="100"/>
        </p:scale>
        <p:origin x="-1320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B955-AD28-4643-88FE-48099A4E60A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1214-9E6A-4A15-AF24-E6B43BD72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64" y="285728"/>
            <a:ext cx="24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Flask Frontend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596" y="35716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Settings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142873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(</a:t>
            </a:r>
            <a:r>
              <a:rPr lang="en-US" dirty="0" err="1" smtClean="0">
                <a:solidFill>
                  <a:schemeClr val="tx1"/>
                </a:solidFill>
              </a:rPr>
              <a:t>dict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2428868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Daq</a:t>
            </a:r>
            <a:r>
              <a:rPr lang="en-US" dirty="0" smtClean="0">
                <a:solidFill>
                  <a:schemeClr val="tx1"/>
                </a:solidFill>
              </a:rPr>
              <a:t> (object)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3429000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 (object)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5" idx="1"/>
          </p:cNvCxnSpPr>
          <p:nvPr/>
        </p:nvCxnSpPr>
        <p:spPr>
          <a:xfrm rot="10800000">
            <a:off x="285720" y="642918"/>
            <a:ext cx="14287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250197" y="2178835"/>
            <a:ext cx="307183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285720" y="1714488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5720" y="2714620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5720" y="3714752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71802" y="1071546"/>
            <a:ext cx="2357454" cy="30003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Background Tasks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Control Algorithms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Convert Raw – Eng units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Read from </a:t>
            </a:r>
            <a:r>
              <a:rPr lang="en-US" sz="1400" dirty="0" err="1" smtClean="0">
                <a:solidFill>
                  <a:schemeClr val="tx1"/>
                </a:solidFill>
              </a:rPr>
              <a:t>Daq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Write to </a:t>
            </a:r>
            <a:r>
              <a:rPr lang="en-US" sz="1400" dirty="0" err="1" smtClean="0">
                <a:solidFill>
                  <a:schemeClr val="tx1"/>
                </a:solidFill>
              </a:rPr>
              <a:t>Daq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Monitor Queue for flask requests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Emit event based socket messages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1802" y="4500570"/>
            <a:ext cx="2357454" cy="20002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Flask Tasks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Serve Static Folder to Browser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Render and serve html templates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Respond to AJAX requests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Update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Set Values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9388" y="2071678"/>
            <a:ext cx="2357454" cy="27860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(Browser)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Display frontend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Provide feedback to user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Allow for control of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29388" y="5214950"/>
            <a:ext cx="2357454" cy="12858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Used to make front end dynamic. Updates values and sends requests to Flask Routes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9" idx="3"/>
          </p:cNvCxnSpPr>
          <p:nvPr/>
        </p:nvCxnSpPr>
        <p:spPr>
          <a:xfrm>
            <a:off x="2428860" y="1714488"/>
            <a:ext cx="64294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14612" y="3214686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2322497" y="2822571"/>
            <a:ext cx="500066" cy="284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</p:cNvCxnSpPr>
          <p:nvPr/>
        </p:nvCxnSpPr>
        <p:spPr>
          <a:xfrm flipV="1">
            <a:off x="2428860" y="3214686"/>
            <a:ext cx="285752" cy="500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2976" y="300037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2143902" y="2428074"/>
            <a:ext cx="142876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57488" y="4786322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2107389" y="4036223"/>
            <a:ext cx="15001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2786050" y="3143248"/>
            <a:ext cx="142876" cy="142876"/>
          </a:xfrm>
          <a:prstGeom prst="arc">
            <a:avLst>
              <a:gd name="adj1" fmla="val 16200000"/>
              <a:gd name="adj2" fmla="val 53585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7158" y="500063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 folder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158" y="5786454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357422" y="528638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57422" y="607220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29256" y="4786322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429256" y="4643446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72132" y="4572008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9256" y="435769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HTML Routes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429256" y="5429264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429256" y="528638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72132" y="5214950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429256" y="600076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5429256" y="5857892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72132" y="5786454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29256" y="5000636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(AJAX)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57818" y="5572140"/>
            <a:ext cx="1143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Set Value (AJAX)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429256" y="635795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57818" y="6072206"/>
            <a:ext cx="1143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Socket Functions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6607983" y="5036355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7394595" y="5035561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15140" y="4929198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72396" y="4929198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Monitor Inputs - set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118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tmac</dc:creator>
  <cp:lastModifiedBy>tmac</cp:lastModifiedBy>
  <cp:revision>7</cp:revision>
  <dcterms:created xsi:type="dcterms:W3CDTF">2021-02-02T15:47:53Z</dcterms:created>
  <dcterms:modified xsi:type="dcterms:W3CDTF">2021-02-02T16:25:09Z</dcterms:modified>
</cp:coreProperties>
</file>