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2509" y="152383"/>
            <a:ext cx="1141538" cy="572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23391" y="59521"/>
            <a:ext cx="1717785" cy="689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7350" y="810005"/>
            <a:ext cx="42291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39" y="2773426"/>
            <a:ext cx="9100921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638" y="810005"/>
            <a:ext cx="3428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/>
              <a:t>IAM?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2071877"/>
            <a:ext cx="8870950" cy="3251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69900" marR="970915" indent="-457200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Enables you </a:t>
            </a:r>
            <a:r>
              <a:rPr dirty="0" sz="2800">
                <a:latin typeface="Arial"/>
                <a:cs typeface="Arial"/>
              </a:rPr>
              <a:t>to securely control access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AWS  </a:t>
            </a:r>
            <a:r>
              <a:rPr dirty="0" sz="2800" spc="-5">
                <a:latin typeface="Arial"/>
                <a:cs typeface="Arial"/>
              </a:rPr>
              <a:t>services and </a:t>
            </a:r>
            <a:r>
              <a:rPr dirty="0" sz="2800">
                <a:latin typeface="Arial"/>
                <a:cs typeface="Arial"/>
              </a:rPr>
              <a:t>resources for </a:t>
            </a:r>
            <a:r>
              <a:rPr dirty="0" sz="2800" spc="-5">
                <a:latin typeface="Arial"/>
                <a:cs typeface="Arial"/>
              </a:rPr>
              <a:t>your </a:t>
            </a:r>
            <a:r>
              <a:rPr dirty="0" sz="2800" spc="5"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Manage IAM </a:t>
            </a:r>
            <a:r>
              <a:rPr dirty="0" sz="2800">
                <a:latin typeface="Arial"/>
                <a:cs typeface="Arial"/>
              </a:rPr>
              <a:t>users/groups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Manage IAM </a:t>
            </a:r>
            <a:r>
              <a:rPr dirty="0" sz="2800">
                <a:latin typeface="Arial"/>
                <a:cs typeface="Arial"/>
              </a:rPr>
              <a:t>roles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permissions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imes New Roman"/>
              <a:cs typeface="Times New Roman"/>
            </a:endParaRPr>
          </a:p>
          <a:p>
            <a:pPr marL="1986280" marR="5080" indent="-1750060">
              <a:lnSpc>
                <a:spcPts val="3020"/>
              </a:lnSpc>
            </a:pPr>
            <a:r>
              <a:rPr dirty="0" u="heavy" sz="2800" spc="-10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With </a:t>
            </a:r>
            <a:r>
              <a:rPr dirty="0" u="heavy" sz="2800" spc="-4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AWS </a:t>
            </a:r>
            <a:r>
              <a:rPr dirty="0" u="heavy" sz="2800" spc="-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IAM </a:t>
            </a:r>
            <a:r>
              <a:rPr dirty="0" u="heavy" sz="2800" spc="-1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you </a:t>
            </a:r>
            <a:r>
              <a:rPr dirty="0" u="heavy" sz="2800" spc="-2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get </a:t>
            </a:r>
            <a:r>
              <a:rPr dirty="0" u="heavy" sz="2800" spc="-1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to control </a:t>
            </a:r>
            <a:r>
              <a:rPr dirty="0" u="heavy" sz="2800" spc="-10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who can </a:t>
            </a:r>
            <a:r>
              <a:rPr dirty="0" u="heavy" sz="2800" spc="-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do </a:t>
            </a:r>
            <a:r>
              <a:rPr dirty="0" u="heavy" sz="2800" spc="-10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what </a:t>
            </a:r>
            <a:r>
              <a:rPr dirty="0" u="heavy" sz="2800" spc="-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in </a:t>
            </a:r>
            <a:r>
              <a:rPr dirty="0" u="heavy" sz="2800" spc="-10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your </a:t>
            </a:r>
            <a:r>
              <a:rPr dirty="0" sz="2800" spc="-10" b="1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dirty="0" u="heavy" sz="2800" spc="-4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AWS </a:t>
            </a:r>
            <a:r>
              <a:rPr dirty="0" u="heavy" sz="2800" spc="-1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environment </a:t>
            </a:r>
            <a:r>
              <a:rPr dirty="0" u="heavy" sz="2800" spc="-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and </a:t>
            </a:r>
            <a:r>
              <a:rPr dirty="0" u="heavy" sz="2800" spc="-1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from</a:t>
            </a:r>
            <a:r>
              <a:rPr dirty="0" u="heavy" sz="2800" spc="100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Calibri"/>
                <a:cs typeface="Calibri"/>
              </a:rPr>
              <a:t>where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577" y="810005"/>
            <a:ext cx="4389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dirty="0" spc="-80"/>
              <a:t> </a:t>
            </a: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2179472"/>
            <a:ext cx="8208645" cy="245364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Manage IAM </a:t>
            </a:r>
            <a:r>
              <a:rPr dirty="0" sz="2800">
                <a:latin typeface="Arial"/>
                <a:cs typeface="Arial"/>
              </a:rPr>
              <a:t>users/groups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access.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Users </a:t>
            </a:r>
            <a:r>
              <a:rPr dirty="0" sz="2800">
                <a:latin typeface="Arial"/>
                <a:cs typeface="Arial"/>
              </a:rPr>
              <a:t>must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created </a:t>
            </a:r>
            <a:r>
              <a:rPr dirty="0" sz="2800" spc="-5">
                <a:latin typeface="Arial"/>
                <a:cs typeface="Arial"/>
              </a:rPr>
              <a:t>with proper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permissions.</a:t>
            </a:r>
            <a:endParaRPr sz="2800">
              <a:latin typeface="Arial"/>
              <a:cs typeface="Arial"/>
            </a:endParaRPr>
          </a:p>
          <a:p>
            <a:pPr marL="469900" marR="315595" indent="-457200">
              <a:lnSpc>
                <a:spcPts val="3030"/>
              </a:lnSpc>
              <a:spcBef>
                <a:spcPts val="104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Policies </a:t>
            </a:r>
            <a:r>
              <a:rPr dirty="0" sz="2800">
                <a:latin typeface="Arial"/>
                <a:cs typeface="Arial"/>
              </a:rPr>
              <a:t>are </a:t>
            </a:r>
            <a:r>
              <a:rPr dirty="0" sz="2800" spc="-5">
                <a:latin typeface="Arial"/>
                <a:cs typeface="Arial"/>
              </a:rPr>
              <a:t>written in JSON </a:t>
            </a:r>
            <a:r>
              <a:rPr dirty="0" sz="2800">
                <a:latin typeface="Arial"/>
                <a:cs typeface="Arial"/>
              </a:rPr>
              <a:t>(JavaScript Object  Notation)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Root </a:t>
            </a:r>
            <a:r>
              <a:rPr dirty="0" sz="2800">
                <a:latin typeface="Arial"/>
                <a:cs typeface="Arial"/>
              </a:rPr>
              <a:t>account should never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used (and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shared)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577" y="810005"/>
            <a:ext cx="4389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dirty="0" spc="-80"/>
              <a:t> </a:t>
            </a: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1873779"/>
            <a:ext cx="8593455" cy="398652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Root in </a:t>
            </a:r>
            <a:r>
              <a:rPr dirty="0" sz="2800" spc="-45">
                <a:latin typeface="Arial"/>
                <a:cs typeface="Arial"/>
              </a:rPr>
              <a:t>AWS </a:t>
            </a:r>
            <a:r>
              <a:rPr dirty="0" sz="2800" spc="-5">
                <a:latin typeface="Arial"/>
                <a:cs typeface="Arial"/>
              </a:rPr>
              <a:t>is the same as Root in Windows/Linux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Password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Policies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Manage Access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469900" marR="558165" indent="-457200">
              <a:lnSpc>
                <a:spcPts val="3020"/>
              </a:lnSpc>
              <a:spcBef>
                <a:spcPts val="104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Fine grained </a:t>
            </a:r>
            <a:r>
              <a:rPr dirty="0" sz="2800">
                <a:latin typeface="Arial"/>
                <a:cs typeface="Arial"/>
              </a:rPr>
              <a:t>control </a:t>
            </a:r>
            <a:r>
              <a:rPr dirty="0" sz="2800" spc="-5">
                <a:latin typeface="Arial"/>
                <a:cs typeface="Arial"/>
              </a:rPr>
              <a:t>of users, </a:t>
            </a:r>
            <a:r>
              <a:rPr dirty="0" sz="2800">
                <a:latin typeface="Arial"/>
                <a:cs typeface="Arial"/>
              </a:rPr>
              <a:t>groups, roles, </a:t>
            </a:r>
            <a:r>
              <a:rPr dirty="0" sz="2800" spc="-5">
                <a:latin typeface="Arial"/>
                <a:cs typeface="Arial"/>
              </a:rPr>
              <a:t>and  </a:t>
            </a:r>
            <a:r>
              <a:rPr dirty="0" sz="2800">
                <a:latin typeface="Arial"/>
                <a:cs typeface="Arial"/>
              </a:rPr>
              <a:t>permissions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IAM has a </a:t>
            </a:r>
            <a:r>
              <a:rPr dirty="0" sz="2800">
                <a:latin typeface="Arial"/>
                <a:cs typeface="Arial"/>
              </a:rPr>
              <a:t>global </a:t>
            </a:r>
            <a:r>
              <a:rPr dirty="0" sz="2800" spc="-30">
                <a:latin typeface="Arial"/>
                <a:cs typeface="Arial"/>
              </a:rPr>
              <a:t>view.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60">
                <a:latin typeface="Arial"/>
                <a:cs typeface="Arial"/>
              </a:rPr>
              <a:t>MFA </a:t>
            </a:r>
            <a:r>
              <a:rPr dirty="0" sz="2800" spc="-5">
                <a:latin typeface="Arial"/>
                <a:cs typeface="Arial"/>
              </a:rPr>
              <a:t>(Multi Factor Authentication)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setup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IAM has predefined “managed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policies”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985" y="810005"/>
            <a:ext cx="39528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dirty="0" spc="-65"/>
              <a:t> </a:t>
            </a:r>
            <a:r>
              <a:rPr dirty="0" spc="-30"/>
              <a:t>Federation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2596133"/>
            <a:ext cx="9018905" cy="2626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69900" marR="269240" indent="-457200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Big </a:t>
            </a:r>
            <a:r>
              <a:rPr dirty="0" sz="2800">
                <a:latin typeface="Arial"/>
                <a:cs typeface="Arial"/>
              </a:rPr>
              <a:t>enterprises usually integrate their </a:t>
            </a:r>
            <a:r>
              <a:rPr dirty="0" sz="2800" spc="-5">
                <a:latin typeface="Arial"/>
                <a:cs typeface="Arial"/>
              </a:rPr>
              <a:t>own </a:t>
            </a:r>
            <a:r>
              <a:rPr dirty="0" sz="2800">
                <a:latin typeface="Arial"/>
                <a:cs typeface="Arial"/>
              </a:rPr>
              <a:t>repository  </a:t>
            </a:r>
            <a:r>
              <a:rPr dirty="0" sz="2800" spc="-5">
                <a:latin typeface="Arial"/>
                <a:cs typeface="Arial"/>
              </a:rPr>
              <a:t>of users with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IAM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3030"/>
              </a:lnSpc>
              <a:spcBef>
                <a:spcPts val="994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This </a:t>
            </a:r>
            <a:r>
              <a:rPr dirty="0" sz="2800" spc="-50">
                <a:latin typeface="Arial"/>
                <a:cs typeface="Arial"/>
              </a:rPr>
              <a:t>way, </a:t>
            </a:r>
            <a:r>
              <a:rPr dirty="0" sz="2800">
                <a:latin typeface="Arial"/>
                <a:cs typeface="Arial"/>
              </a:rPr>
              <a:t>one can login into </a:t>
            </a:r>
            <a:r>
              <a:rPr dirty="0" sz="2800" spc="-40">
                <a:latin typeface="Arial"/>
                <a:cs typeface="Arial"/>
              </a:rPr>
              <a:t>AWS </a:t>
            </a:r>
            <a:r>
              <a:rPr dirty="0" sz="2800">
                <a:latin typeface="Arial"/>
                <a:cs typeface="Arial"/>
              </a:rPr>
              <a:t>using their company  </a:t>
            </a:r>
            <a:r>
              <a:rPr dirty="0" sz="2800" spc="-5">
                <a:latin typeface="Arial"/>
                <a:cs typeface="Arial"/>
              </a:rPr>
              <a:t>credentials</a:t>
            </a:r>
            <a:endParaRPr sz="2800">
              <a:latin typeface="Arial"/>
              <a:cs typeface="Arial"/>
            </a:endParaRPr>
          </a:p>
          <a:p>
            <a:pPr marL="469900" marR="426084" indent="-457200">
              <a:lnSpc>
                <a:spcPts val="3020"/>
              </a:lnSpc>
              <a:spcBef>
                <a:spcPts val="10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Identity </a:t>
            </a:r>
            <a:r>
              <a:rPr dirty="0" sz="2800" spc="-5">
                <a:latin typeface="Arial"/>
                <a:cs typeface="Arial"/>
              </a:rPr>
              <a:t>Federation uses the SAML standard (Active  Directory)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577" y="810005"/>
            <a:ext cx="4389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dirty="0" spc="-80"/>
              <a:t> </a:t>
            </a:r>
            <a:r>
              <a:rPr dirty="0" spc="-1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6846" y="1914747"/>
            <a:ext cx="9485310" cy="416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810005"/>
            <a:ext cx="34004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</a:t>
            </a:r>
            <a:r>
              <a:rPr dirty="0" spc="-85"/>
              <a:t> </a:t>
            </a:r>
            <a:r>
              <a:rPr dirty="0" spc="-2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2371496"/>
            <a:ext cx="6242050" cy="206946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Shared access to your </a:t>
            </a:r>
            <a:r>
              <a:rPr dirty="0" sz="2800" spc="-45">
                <a:latin typeface="Arial"/>
                <a:cs typeface="Arial"/>
              </a:rPr>
              <a:t>AWS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account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Granular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permissions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Multi-factor authentication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(MFA)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Free to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350" y="810005"/>
            <a:ext cx="4224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IAM </a:t>
            </a:r>
            <a:r>
              <a:rPr dirty="0" spc="-25"/>
              <a:t>Brain</a:t>
            </a:r>
            <a:r>
              <a:rPr dirty="0" spc="-85"/>
              <a:t> </a:t>
            </a:r>
            <a:r>
              <a:rPr dirty="0" spc="-5"/>
              <a:t>Dump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39" y="2773426"/>
            <a:ext cx="8815705" cy="237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319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Never use </a:t>
            </a:r>
            <a:r>
              <a:rPr dirty="0" sz="2800" spc="-10" b="1">
                <a:latin typeface="Arial"/>
                <a:cs typeface="Arial"/>
              </a:rPr>
              <a:t>ROOT </a:t>
            </a:r>
            <a:r>
              <a:rPr dirty="0" sz="2800" spc="-5" b="1">
                <a:latin typeface="Arial"/>
                <a:cs typeface="Arial"/>
              </a:rPr>
              <a:t>IAM</a:t>
            </a:r>
            <a:r>
              <a:rPr dirty="0" sz="2800" spc="60" b="1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Credentials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02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One IAM User per </a:t>
            </a:r>
            <a:r>
              <a:rPr dirty="0" sz="2800" spc="-5" b="1">
                <a:latin typeface="Arial"/>
                <a:cs typeface="Arial"/>
              </a:rPr>
              <a:t>PHYSICAL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PERSON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02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One </a:t>
            </a:r>
            <a:r>
              <a:rPr dirty="0" sz="2800" spc="-5" b="1">
                <a:latin typeface="Arial"/>
                <a:cs typeface="Arial"/>
              </a:rPr>
              <a:t>IAM Role </a:t>
            </a:r>
            <a:r>
              <a:rPr dirty="0" sz="2800" spc="-5">
                <a:latin typeface="Arial"/>
                <a:cs typeface="Arial"/>
              </a:rPr>
              <a:t>per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02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IAM </a:t>
            </a:r>
            <a:r>
              <a:rPr dirty="0" sz="2800">
                <a:latin typeface="Arial"/>
                <a:cs typeface="Arial"/>
              </a:rPr>
              <a:t>credentials should </a:t>
            </a:r>
            <a:r>
              <a:rPr dirty="0" sz="2800" spc="-10" b="1">
                <a:latin typeface="Arial"/>
                <a:cs typeface="Arial"/>
              </a:rPr>
              <a:t>NEVER </a:t>
            </a:r>
            <a:r>
              <a:rPr dirty="0" sz="2800" spc="-5" b="1">
                <a:latin typeface="Arial"/>
                <a:cs typeface="Arial"/>
              </a:rPr>
              <a:t>BE SHARED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02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Never use the </a:t>
            </a:r>
            <a:r>
              <a:rPr dirty="0" sz="2800" spc="-10" b="1">
                <a:latin typeface="Arial"/>
                <a:cs typeface="Arial"/>
              </a:rPr>
              <a:t>ROOT </a:t>
            </a:r>
            <a:r>
              <a:rPr dirty="0" sz="2800">
                <a:latin typeface="Arial"/>
                <a:cs typeface="Arial"/>
              </a:rPr>
              <a:t>account except </a:t>
            </a:r>
            <a:r>
              <a:rPr dirty="0" sz="2800" spc="-5">
                <a:latin typeface="Arial"/>
                <a:cs typeface="Arial"/>
              </a:rPr>
              <a:t>for initial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setup.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19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latin typeface="Arial"/>
                <a:cs typeface="Arial"/>
              </a:rPr>
              <a:t>Neverwrite IAM credentials in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27" y="1787779"/>
            <a:ext cx="8058150" cy="3531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0">
              <a:lnSpc>
                <a:spcPct val="100000"/>
              </a:lnSpc>
              <a:spcBef>
                <a:spcPts val="95"/>
              </a:spcBef>
            </a:pPr>
            <a:r>
              <a:rPr dirty="0" sz="11500" spc="-5" b="1">
                <a:latin typeface="Arial"/>
                <a:cs typeface="Arial"/>
              </a:rPr>
              <a:t>ANY</a:t>
            </a:r>
            <a:endParaRPr sz="1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500" spc="-5" b="1">
                <a:latin typeface="Arial"/>
                <a:cs typeface="Arial"/>
              </a:rPr>
              <a:t>Questions?</a:t>
            </a:r>
            <a:endParaRPr sz="1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</dc:creator>
  <dc:title>PowerPoint Presentation</dc:title>
  <dcterms:created xsi:type="dcterms:W3CDTF">2020-09-04T08:03:27Z</dcterms:created>
  <dcterms:modified xsi:type="dcterms:W3CDTF">2020-09-04T08:03:27Z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2020-09-04T00:00:00Z</vt:filetime>
  </property>
</Properties>
</file>