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34" r:id="rId2"/>
    <p:sldId id="436" r:id="rId3"/>
    <p:sldId id="386" r:id="rId4"/>
    <p:sldId id="390" r:id="rId5"/>
    <p:sldId id="396" r:id="rId6"/>
    <p:sldId id="262" r:id="rId7"/>
    <p:sldId id="501" r:id="rId8"/>
    <p:sldId id="502" r:id="rId9"/>
    <p:sldId id="409" r:id="rId10"/>
    <p:sldId id="416" r:id="rId11"/>
    <p:sldId id="504" r:id="rId12"/>
    <p:sldId id="418" r:id="rId13"/>
    <p:sldId id="507" r:id="rId14"/>
    <p:sldId id="336" r:id="rId15"/>
    <p:sldId id="441" r:id="rId16"/>
    <p:sldId id="509" r:id="rId17"/>
    <p:sldId id="510" r:id="rId18"/>
    <p:sldId id="511" r:id="rId19"/>
    <p:sldId id="514" r:id="rId20"/>
    <p:sldId id="512" r:id="rId21"/>
    <p:sldId id="51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92A47-87DC-458A-BDF7-F056DA0DE2C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26A20-A985-4F4A-9764-6D212AD6A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2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>
            <a:extLst>
              <a:ext uri="{FF2B5EF4-FFF2-40B4-BE49-F238E27FC236}">
                <a16:creationId xmlns:a16="http://schemas.microsoft.com/office/drawing/2014/main" id="{96354B8B-35F9-A670-E40D-A029559DAF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4" name="文本占位符 2">
            <a:extLst>
              <a:ext uri="{FF2B5EF4-FFF2-40B4-BE49-F238E27FC236}">
                <a16:creationId xmlns:a16="http://schemas.microsoft.com/office/drawing/2014/main" id="{4548E8C3-CDC0-B231-B8A3-5E9E21A836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28C9D179-21A3-7BE6-06CF-3A9BD6076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fld id="{1B93D2FA-886F-46FD-B4C7-7EA3B533F8D5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7C7791F-440F-07DC-BBAC-BAA38592C8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8C76BC8-A6CF-E1D1-BC8F-FFD19741CC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C3811F31-11ED-7BC5-0099-6169AFBD6CC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0418" name="文本占位符 2">
            <a:extLst>
              <a:ext uri="{FF2B5EF4-FFF2-40B4-BE49-F238E27FC236}">
                <a16:creationId xmlns:a16="http://schemas.microsoft.com/office/drawing/2014/main" id="{7F6C12A4-90B5-BDD2-DBC0-70A38B0F9A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CAAD35E2-57BC-181C-4298-B813F035094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2" name="文本占位符 2">
            <a:extLst>
              <a:ext uri="{FF2B5EF4-FFF2-40B4-BE49-F238E27FC236}">
                <a16:creationId xmlns:a16="http://schemas.microsoft.com/office/drawing/2014/main" id="{7C2FA386-AD1F-7A51-C5BD-7F5143E081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分组交换为化整为零，各自突围</a:t>
            </a: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2CEE3-3D62-15E4-4774-1C667FCF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971573-5685-4B7B-3B7D-3F1110FB2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E9E19-EBF5-5321-D002-CB893AC1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DAE1B-3BF0-2634-9FD1-E79B9FFA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EAA6A-E523-F236-A03A-5994B694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E4B1C-AB5F-F261-9848-7984295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E65E6-ACF1-34E1-E98A-9B5389DC9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670D2-F27A-13D3-7972-332B8C4E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92367-5CB3-1313-FD68-3BDBDE54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45264-096B-D263-AC4D-E05B4848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6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F0BE49-C882-E975-C239-418C17C98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E0CC0F-E958-D1F0-8E84-5480A2A86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DB64F-F252-FFF0-1FE7-378F89E3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E412D-EC96-829C-3ABC-D30E3FA2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05F7D-0664-5D57-BD51-8113DBF0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6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116E3-999D-D4DD-73CC-CF400964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E0CDB-68B2-CD04-BE97-C5F2D4D3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D9EA6-BFB9-0D57-A5B0-D92EA9D4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EC668-2A6F-7500-AAD8-BC8C0D73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626F0-0EE7-2FDC-9203-E34A1B48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7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C3936-2182-F370-170E-5FCABB34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2028A-15E4-EA11-0D2C-8AC965CF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37554-0C75-1CB1-3ABD-43F3AC4A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79029-FE14-40A4-A2A9-49B40266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EE789-A0A6-5EC4-47EB-A0F84B8E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7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53EBE-1D8A-C4F8-C924-C432F4BD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3A403-E895-3384-6F0D-F08946844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87D30-1B10-FEA9-C904-3FB30CDB0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2A326-4F44-BD31-A114-79234E41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37D0E-A176-9D61-4374-9C1D8D3D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EF29A-B242-6461-A3FB-E9C7E803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9771-1F42-0AA4-23AF-E93C6B44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22195-E750-D08F-F8CB-1C687E07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BC6CB-15B0-CFF6-7CB4-8D4252239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F56D3-4B2E-08EF-3217-294EF85C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0EF607-4B8C-7C9F-989C-5B557EE09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6264B7-7E70-E16E-07DB-4CFE3AF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96E1CA-110C-6FF8-1322-65CA9DB9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B0E6-0296-CF74-2A5A-FA1A76A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2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1FDC0-92A3-D8F0-386D-0EE77E2E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2819CD-C52F-5508-E153-F8C53022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30A2F-8DB7-14BE-EF84-F4DE5C1D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A3BF0A-3855-6798-1E7A-7C0864FE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2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E44C42-A8C8-7CE1-0749-999743D3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5E4C07-4549-93C3-B474-E2C96BE5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9B06E-63B8-5CF7-0764-FD0956A6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3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95DDF-320A-869A-A3EB-769BC9E2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5ACF9-842E-7455-542C-05917796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0B4BC-5A15-84F7-4253-62C34178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2EBD0-CF19-5069-36CE-7516B785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D40A0-5A1C-29A8-8BC8-29993FBA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8CA63-2B21-E9E9-08C3-0544C07C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C0F37-01E5-66F2-E258-6C459929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636854-160B-2D1B-3C90-BC58520C8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D57BFC-F05B-48C4-D794-0DDFFE41D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F640F-8354-418B-6632-D9D79ECE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CA90D-D8B4-5FDB-557D-82354087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6410A-CC3E-93B3-FE0E-F2A6189A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3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9CC925-DE36-2A7F-C8A4-D084F877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F5CBB-6402-E81C-707E-2BCEAF25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B4C6E-1A7F-4EBE-AD16-D01D3FD90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D28A-AEE7-4BEF-BE4A-C202273B3D7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5733E-4876-2B39-BEB5-5B232A90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B6412-AFF3-C89F-7E51-A26F412B7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FB88-0974-4EA9-B0C4-E2BF0304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4.wmf"/><Relationship Id="rId18" Type="http://schemas.openxmlformats.org/officeDocument/2006/relationships/image" Target="../media/image6.wmf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5.w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D159A1BE-4D15-5311-C712-5A2A6C5FA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CF303A7-2A13-4621-9EE6-2E54A8C01E2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9189884-9DD4-6279-6860-0063AABC7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0813"/>
            <a:ext cx="7772400" cy="950912"/>
          </a:xfrm>
        </p:spPr>
        <p:txBody>
          <a:bodyPr/>
          <a:lstStyle/>
          <a:p>
            <a:r>
              <a:rPr lang="zh-CN" altLang="en-US">
                <a:solidFill>
                  <a:srgbClr val="006600"/>
                </a:solidFill>
                <a:latin typeface="黑体" panose="02010609060101010101" pitchFamily="49" charset="-122"/>
              </a:rPr>
              <a:t>第</a:t>
            </a:r>
            <a:r>
              <a:rPr lang="en-US" altLang="zh-CN">
                <a:solidFill>
                  <a:srgbClr val="0066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黑体" panose="02010609060101010101" pitchFamily="49" charset="-122"/>
              </a:rPr>
              <a:t>章 计算机网络和因特网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946F09FE-B21B-4B26-753C-CEE699E384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54125"/>
            <a:ext cx="7772400" cy="700088"/>
          </a:xfrm>
        </p:spPr>
        <p:txBody>
          <a:bodyPr/>
          <a:lstStyle/>
          <a:p>
            <a:pPr eaLnBrk="1"/>
            <a:r>
              <a:rPr lang="zh-CN" altLang="en-US" sz="2400" b="1">
                <a:ea typeface="华文中宋" panose="02010600040101010101" pitchFamily="2" charset="-122"/>
              </a:rPr>
              <a:t>计算机网络自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</a:rPr>
              <a:t>20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世纪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</a:rPr>
              <a:t>60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年代</a:t>
            </a:r>
            <a:r>
              <a:rPr lang="zh-CN" altLang="en-US" sz="2400" b="1">
                <a:ea typeface="华文中宋" panose="02010600040101010101" pitchFamily="2" charset="-122"/>
              </a:rPr>
              <a:t>开始发展。各种定义。</a:t>
            </a:r>
          </a:p>
        </p:txBody>
      </p:sp>
      <p:sp>
        <p:nvSpPr>
          <p:cNvPr id="290820" name="Text Box 4">
            <a:extLst>
              <a:ext uri="{FF2B5EF4-FFF2-40B4-BE49-F238E27FC236}">
                <a16:creationId xmlns:a16="http://schemas.microsoft.com/office/drawing/2014/main" id="{0EE6269F-AF99-AA3B-EB33-7838DF8B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01814"/>
            <a:ext cx="7772400" cy="4018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hangingPunct="0">
              <a:lnSpc>
                <a:spcPct val="120000"/>
              </a:lnSpc>
              <a:spcBef>
                <a:spcPct val="20000"/>
              </a:spcBef>
              <a:buClr>
                <a:srgbClr val="4D4D4D"/>
              </a:buClr>
              <a:buSzPct val="85000"/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简单定义</a:t>
            </a:r>
            <a:r>
              <a:rPr lang="zh-CN" altLang="en-US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一些互相连接的、自治的计算机的集合。</a:t>
            </a:r>
            <a:endParaRPr lang="zh-CN" altLang="en-US" b="1"/>
          </a:p>
        </p:txBody>
      </p:sp>
      <p:sp>
        <p:nvSpPr>
          <p:cNvPr id="290821" name="Text Box 5">
            <a:extLst>
              <a:ext uri="{FF2B5EF4-FFF2-40B4-BE49-F238E27FC236}">
                <a16:creationId xmlns:a16="http://schemas.microsoft.com/office/drawing/2014/main" id="{18F02BF6-61B5-9343-AED3-65540187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20951"/>
            <a:ext cx="7772400" cy="231467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文献定义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计算机网络是</a:t>
            </a:r>
            <a:r>
              <a:rPr lang="zh-CN" altLang="en-US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用通信设备和线路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将分散在不同地点的有独立功能的</a:t>
            </a:r>
            <a:r>
              <a:rPr lang="zh-CN" altLang="en-US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多个计算机系统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互相连接起来，并按照</a:t>
            </a:r>
            <a:r>
              <a:rPr lang="zh-CN" altLang="en-US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网络协议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进行数据通信，实现资源共享的计算机集合。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00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b="1" i="1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多个计算机：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为用户提供服务；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Char char="ü"/>
            </a:pPr>
            <a:r>
              <a:rPr lang="zh-CN" altLang="en-US" b="1" i="1">
                <a:solidFill>
                  <a:srgbClr val="00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b="1" i="1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一个通信子网：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通信设备和线路；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Clr>
                <a:srgbClr val="008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b="1" i="1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一系列协议：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保证数据通信。</a:t>
            </a:r>
          </a:p>
        </p:txBody>
      </p:sp>
      <p:sp>
        <p:nvSpPr>
          <p:cNvPr id="290822" name="Text Box 6">
            <a:extLst>
              <a:ext uri="{FF2B5EF4-FFF2-40B4-BE49-F238E27FC236}">
                <a16:creationId xmlns:a16="http://schemas.microsoft.com/office/drawing/2014/main" id="{69299CA2-C26F-2426-79C3-E1B30553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49926"/>
            <a:ext cx="7772400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网络类型</a:t>
            </a:r>
            <a:r>
              <a:rPr lang="zh-CN" altLang="en-US" b="1">
                <a:solidFill>
                  <a:schemeClr val="accent2"/>
                </a:solidFill>
              </a:rPr>
              <a:t>  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很多，如局域网、广域网等。</a:t>
            </a:r>
          </a:p>
          <a:p>
            <a:pPr eaLnBrk="0" hangingPunct="0"/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典型：因特网。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  <p:bldP spid="290820" grpId="0" animBg="1"/>
      <p:bldP spid="290821" grpId="0" animBg="1"/>
      <p:bldP spid="29082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rtlCol="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0" hangingPunct="0">
              <a:buSzTx/>
            </a:pPr>
            <a:fld id="{9A0DB2DC-4C9A-4742-B13C-FB6460FD3503}" type="slidenum">
              <a:rPr lang="en-US" altLang="zh-CN" sz="1400" smtClean="0"/>
              <a:t>10</a:t>
            </a:fld>
            <a:endParaRPr lang="en-US" altLang="zh-CN" sz="1400" dirty="0"/>
          </a:p>
        </p:txBody>
      </p:sp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b="1" dirty="0">
                <a:solidFill>
                  <a:srgbClr val="336600"/>
                </a:solidFill>
              </a:rPr>
              <a:t>相关参数</a:t>
            </a:r>
            <a:r>
              <a:rPr lang="zh-CN" altLang="en-US" dirty="0"/>
              <a:t> </a:t>
            </a:r>
          </a:p>
        </p:txBody>
      </p:sp>
      <p:sp>
        <p:nvSpPr>
          <p:cNvPr id="264195" name="Rectangle 3"/>
          <p:cNvSpPr>
            <a:spLocks noGrp="1"/>
          </p:cNvSpPr>
          <p:nvPr>
            <p:ph idx="1"/>
          </p:nvPr>
        </p:nvSpPr>
        <p:spPr>
          <a:xfrm>
            <a:off x="2057400" y="1181100"/>
            <a:ext cx="7937500" cy="55118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eaLnBrk="1">
              <a:lnSpc>
                <a:spcPct val="130000"/>
              </a:lnSpc>
              <a:buChar char="ü"/>
            </a:pPr>
            <a:r>
              <a:rPr lang="zh-CN" altLang="en-US" sz="2400" b="1" i="1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传输时延</a:t>
            </a:r>
            <a:r>
              <a:rPr lang="zh-CN" altLang="en-US" sz="2400" b="1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将</a:t>
            </a:r>
            <a:r>
              <a:rPr lang="zh-CN" altLang="en-US" sz="2400" b="1" dirty="0">
                <a:ea typeface="华文中宋" panose="02010600040101010101" pitchFamily="2" charset="-122"/>
              </a:rPr>
              <a:t>一个分组的所有比特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推送到输出链路</a:t>
            </a:r>
            <a:r>
              <a:rPr lang="zh-CN" altLang="en-US" sz="2400" b="1" dirty="0">
                <a:ea typeface="华文中宋" panose="02010600040101010101" pitchFamily="2" charset="-122"/>
              </a:rPr>
              <a:t>上所需时间。若一个分组长</a:t>
            </a:r>
            <a:r>
              <a:rPr lang="en-US" altLang="zh-CN" sz="2400" b="1" i="1" dirty="0">
                <a:solidFill>
                  <a:srgbClr val="FF0000"/>
                </a:solidFill>
                <a:ea typeface="华文中宋" panose="02010600040101010101" pitchFamily="2" charset="-122"/>
              </a:rPr>
              <a:t>L </a:t>
            </a:r>
            <a:r>
              <a:rPr lang="en-US" altLang="zh-CN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bit</a:t>
            </a:r>
            <a:r>
              <a:rPr lang="zh-CN" altLang="en-US" sz="2400" b="1" dirty="0">
                <a:ea typeface="华文中宋" panose="02010600040101010101" pitchFamily="2" charset="-122"/>
              </a:rPr>
              <a:t>，链路速率</a:t>
            </a:r>
            <a:r>
              <a:rPr lang="en-US" altLang="zh-CN" sz="2400" b="1" i="1" dirty="0">
                <a:solidFill>
                  <a:srgbClr val="FF0000"/>
                </a:solidFill>
                <a:ea typeface="华文中宋" panose="02010600040101010101" pitchFamily="2" charset="-122"/>
              </a:rPr>
              <a:t>R</a:t>
            </a:r>
            <a:r>
              <a:rPr lang="zh-CN" altLang="en-US" sz="2400" b="1" dirty="0">
                <a:ea typeface="华文中宋" panose="02010600040101010101" pitchFamily="2" charset="-122"/>
              </a:rPr>
              <a:t>，该时延是</a:t>
            </a:r>
            <a:r>
              <a:rPr lang="en-US" altLang="zh-CN" sz="2400" b="1" i="1" dirty="0">
                <a:solidFill>
                  <a:srgbClr val="FF0000"/>
                </a:solidFill>
                <a:ea typeface="华文中宋" panose="02010600040101010101" pitchFamily="2" charset="-122"/>
              </a:rPr>
              <a:t>L/R</a:t>
            </a:r>
            <a:r>
              <a:rPr lang="en-US" altLang="zh-CN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 s</a:t>
            </a:r>
            <a:r>
              <a:rPr lang="zh-CN" altLang="en-US" sz="2400" b="1" dirty="0">
                <a:ea typeface="华文中宋" panose="02010600040101010101" pitchFamily="2" charset="-122"/>
              </a:rPr>
              <a:t>。</a:t>
            </a:r>
          </a:p>
          <a:p>
            <a:pPr eaLnBrk="1">
              <a:lnSpc>
                <a:spcPct val="130000"/>
              </a:lnSpc>
              <a:buChar char="ü"/>
            </a:pPr>
            <a:r>
              <a:rPr lang="zh-CN" altLang="en-US" sz="2400" b="1" i="1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输出缓存 （输出队列）：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用于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保存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准备发往某个链路的分组。每条相连的链路都对应有一个输出缓存。</a:t>
            </a:r>
            <a:endParaRPr lang="zh-CN" altLang="en-US" sz="2400" b="1" i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>
              <a:lnSpc>
                <a:spcPct val="130000"/>
              </a:lnSpc>
              <a:buChar char="ü"/>
            </a:pPr>
            <a:r>
              <a:rPr lang="zh-CN" altLang="en-US" sz="2400" b="1" i="1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排队时延：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分组在输出缓存中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等待转发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的时间。</a:t>
            </a:r>
          </a:p>
          <a:p>
            <a:pPr eaLnBrk="1">
              <a:lnSpc>
                <a:spcPct val="130000"/>
              </a:lnSpc>
              <a:buNone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某条链路上要转发的分组多，需在其输出缓存中等待。排队时延是变化的，与网络中的拥塞有关。</a:t>
            </a:r>
          </a:p>
          <a:p>
            <a:pPr eaLnBrk="1">
              <a:lnSpc>
                <a:spcPct val="130000"/>
              </a:lnSpc>
              <a:buChar char="ü"/>
            </a:pPr>
            <a:r>
              <a:rPr lang="zh-CN" altLang="en-US" sz="2400" b="1" i="1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分组丢失：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当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缓存空间已满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时，有的分组要被丢弃。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rtlCol="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0" hangingPunct="0">
              <a:buSzTx/>
            </a:pPr>
            <a:fld id="{9A0DB2DC-4C9A-4742-B13C-FB6460FD3503}" type="slidenum">
              <a:rPr lang="en-US" altLang="zh-CN" sz="1400" dirty="0"/>
              <a:t>11</a:t>
            </a:fld>
            <a:endParaRPr lang="en-US" altLang="zh-CN" sz="1400" dirty="0"/>
          </a:p>
        </p:txBody>
      </p:sp>
      <p:sp>
        <p:nvSpPr>
          <p:cNvPr id="880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b="1" dirty="0">
                <a:solidFill>
                  <a:srgbClr val="008000"/>
                </a:solidFill>
              </a:rPr>
              <a:t>几种交换技术对比</a:t>
            </a:r>
          </a:p>
        </p:txBody>
      </p:sp>
      <p:sp>
        <p:nvSpPr>
          <p:cNvPr id="3840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rtlCol="0" anchor="t">
            <a:normAutofit/>
          </a:bodyPr>
          <a:lstStyle/>
          <a:p>
            <a:pPr eaLnBrk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i="1" dirty="0">
                <a:solidFill>
                  <a:schemeClr val="accent2"/>
                </a:solidFill>
                <a:ea typeface="华文中宋" panose="02010600040101010101" pitchFamily="2" charset="-122"/>
              </a:rPr>
              <a:t>电路交换：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整个报文的比特流</a:t>
            </a:r>
            <a:r>
              <a:rPr lang="zh-CN" altLang="en-US" sz="2400" b="1" dirty="0">
                <a:ea typeface="华文中宋" panose="02010600040101010101" pitchFamily="2" charset="-122"/>
              </a:rPr>
              <a:t>连续地从源点直达终点，好像在一个管道中传送。</a:t>
            </a:r>
          </a:p>
          <a:p>
            <a:pPr eaLnBrk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i="1" dirty="0">
                <a:solidFill>
                  <a:schemeClr val="accent2"/>
                </a:solidFill>
                <a:ea typeface="华文中宋" panose="02010600040101010101" pitchFamily="2" charset="-122"/>
              </a:rPr>
              <a:t>报文交换：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整个报文</a:t>
            </a:r>
            <a:r>
              <a:rPr lang="zh-CN" altLang="en-US" sz="2400" b="1" dirty="0">
                <a:ea typeface="华文中宋" panose="02010600040101010101" pitchFamily="2" charset="-122"/>
              </a:rPr>
              <a:t>先传送到相邻结点，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全部存储</a:t>
            </a:r>
            <a:r>
              <a:rPr lang="zh-CN" altLang="en-US" sz="2400" b="1" dirty="0">
                <a:ea typeface="华文中宋" panose="02010600040101010101" pitchFamily="2" charset="-122"/>
              </a:rPr>
              <a:t>下来后，再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转发</a:t>
            </a:r>
            <a:r>
              <a:rPr lang="zh-CN" altLang="en-US" sz="2400" b="1" dirty="0">
                <a:ea typeface="华文中宋" panose="02010600040101010101" pitchFamily="2" charset="-122"/>
              </a:rPr>
              <a:t>到下一个结点。</a:t>
            </a:r>
          </a:p>
          <a:p>
            <a:pPr eaLnBrk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i="1" dirty="0">
                <a:solidFill>
                  <a:schemeClr val="accent2"/>
                </a:solidFill>
                <a:ea typeface="华文中宋" panose="02010600040101010101" pitchFamily="2" charset="-122"/>
              </a:rPr>
              <a:t>分组交换：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单个分组</a:t>
            </a:r>
            <a:r>
              <a:rPr lang="zh-CN" altLang="en-US" sz="2400" b="1" dirty="0">
                <a:ea typeface="华文中宋" panose="02010600040101010101" pitchFamily="2" charset="-122"/>
              </a:rPr>
              <a:t>（只是整个报文的一部分）传送到相邻结点，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存储</a:t>
            </a:r>
            <a:r>
              <a:rPr lang="zh-CN" altLang="en-US" sz="2400" b="1" dirty="0">
                <a:ea typeface="华文中宋" panose="02010600040101010101" pitchFamily="2" charset="-122"/>
              </a:rPr>
              <a:t>下来后，再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转发</a:t>
            </a:r>
            <a:r>
              <a:rPr lang="zh-CN" altLang="en-US" sz="2400" b="1" dirty="0">
                <a:ea typeface="华文中宋" panose="02010600040101010101" pitchFamily="2" charset="-122"/>
              </a:rPr>
              <a:t>到下一个结点。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rtlCol="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0" hangingPunct="0">
              <a:buSzTx/>
            </a:pPr>
            <a:fld id="{9A0DB2DC-4C9A-4742-B13C-FB6460FD3503}" type="slidenum">
              <a:rPr lang="en-US" altLang="zh-CN" sz="1400" dirty="0"/>
              <a:t>12</a:t>
            </a:fld>
            <a:endParaRPr lang="en-US" altLang="zh-CN" sz="1400" dirty="0"/>
          </a:p>
        </p:txBody>
      </p:sp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rgbClr val="008000"/>
                </a:solidFill>
              </a:rPr>
              <a:t>两者比较</a:t>
            </a:r>
          </a:p>
        </p:txBody>
      </p:sp>
      <p:sp>
        <p:nvSpPr>
          <p:cNvPr id="266243" name="Rectangle 3"/>
          <p:cNvSpPr>
            <a:spLocks noGrp="1"/>
          </p:cNvSpPr>
          <p:nvPr>
            <p:ph idx="1"/>
          </p:nvPr>
        </p:nvSpPr>
        <p:spPr>
          <a:xfrm>
            <a:off x="2057400" y="1371600"/>
            <a:ext cx="7772400" cy="48768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eaLnBrk="1">
              <a:lnSpc>
                <a:spcPct val="120000"/>
              </a:lnSpc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电路交换效率不高：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预先分配传输链路，空闲时，浪费链路时间。</a:t>
            </a:r>
          </a:p>
          <a:p>
            <a:pPr eaLnBrk="1">
              <a:lnSpc>
                <a:spcPct val="120000"/>
              </a:lnSpc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分组交换不适合实时服务：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端到端时延不确定；</a:t>
            </a:r>
          </a:p>
          <a:p>
            <a:pPr eaLnBrk="1">
              <a:lnSpc>
                <a:spcPct val="120000"/>
              </a:lnSpc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分组交换带宽共享好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，简单，有效，成本更低。</a:t>
            </a:r>
          </a:p>
          <a:p>
            <a:pPr eaLnBrk="1">
              <a:lnSpc>
                <a:spcPct val="120000"/>
              </a:lnSpc>
              <a:buChar char="ü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分组交换按需分配链路，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利用率高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eaLnBrk="1">
              <a:lnSpc>
                <a:spcPct val="120000"/>
              </a:lnSpc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发展趋势：</a:t>
            </a:r>
          </a:p>
          <a:p>
            <a:pPr eaLnBrk="1">
              <a:lnSpc>
                <a:spcPct val="120000"/>
              </a:lnSpc>
              <a:buNone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广泛使用分组交换，电路交换电话网向分组交换转变。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rtlCol="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0" hangingPunct="0">
              <a:buSzTx/>
            </a:pPr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b="1" dirty="0">
                <a:solidFill>
                  <a:srgbClr val="008000"/>
                </a:solidFill>
              </a:rPr>
              <a:t>缺陷：</a:t>
            </a:r>
          </a:p>
        </p:txBody>
      </p:sp>
      <p:sp>
        <p:nvSpPr>
          <p:cNvPr id="390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rtlCol="0" anchor="t">
            <a:normAutofit/>
          </a:bodyPr>
          <a:lstStyle/>
          <a:p>
            <a:pPr eaLnBrk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用户有效速率低于</a:t>
            </a:r>
            <a:r>
              <a:rPr lang="en-US" altLang="zh-CN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56kbps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：</a:t>
            </a:r>
            <a:r>
              <a:rPr lang="zh-CN" altLang="en-US" sz="2400" b="1" dirty="0">
                <a:ea typeface="华文中宋" panose="02010600040101010101" pitchFamily="2" charset="-122"/>
              </a:rPr>
              <a:t>双绞线质量低。</a:t>
            </a:r>
            <a:endParaRPr lang="zh-CN" altLang="en-US" sz="2400" b="1" dirty="0">
              <a:solidFill>
                <a:srgbClr val="FF0000"/>
              </a:solidFill>
              <a:ea typeface="华文中宋" panose="02010600040101010101" pitchFamily="2" charset="-122"/>
            </a:endParaRPr>
          </a:p>
          <a:p>
            <a:pPr eaLnBrk="1">
              <a:lnSpc>
                <a:spcPct val="130000"/>
              </a:lnSpc>
              <a:spcBef>
                <a:spcPct val="30000"/>
              </a:spcBef>
              <a:buNone/>
            </a:pPr>
            <a:r>
              <a:rPr lang="zh-CN" altLang="en-US" sz="2400" b="1" dirty="0">
                <a:ea typeface="华文中宋" panose="02010600040101010101" pitchFamily="2" charset="-122"/>
              </a:rPr>
              <a:t>           下载时间长。如下载一首</a:t>
            </a:r>
            <a:r>
              <a:rPr lang="en-US" altLang="zh-CN" sz="2400" b="1" dirty="0"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ea typeface="华文中宋" panose="02010600040101010101" pitchFamily="2" charset="-122"/>
              </a:rPr>
              <a:t>分钟的</a:t>
            </a:r>
            <a:r>
              <a:rPr lang="en-US" altLang="zh-CN" sz="2400" b="1" dirty="0">
                <a:ea typeface="华文中宋" panose="02010600040101010101" pitchFamily="2" charset="-122"/>
              </a:rPr>
              <a:t>MP3</a:t>
            </a:r>
            <a:r>
              <a:rPr lang="zh-CN" altLang="en-US" sz="2400" b="1" dirty="0">
                <a:ea typeface="华文中宋" panose="02010600040101010101" pitchFamily="2" charset="-122"/>
              </a:rPr>
              <a:t>歌曲大约需要</a:t>
            </a:r>
            <a:r>
              <a:rPr lang="en-US" altLang="zh-CN" sz="2400" b="1" dirty="0">
                <a:ea typeface="华文中宋" panose="02010600040101010101" pitchFamily="2" charset="-122"/>
              </a:rPr>
              <a:t>8</a:t>
            </a:r>
            <a:r>
              <a:rPr lang="zh-CN" altLang="en-US" sz="2400" b="1" dirty="0">
                <a:ea typeface="华文中宋" panose="02010600040101010101" pitchFamily="2" charset="-122"/>
              </a:rPr>
              <a:t>分钟。</a:t>
            </a:r>
          </a:p>
          <a:p>
            <a:pPr eaLnBrk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>
                <a:ea typeface="华文中宋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不能同时上网和拨打普通电话：</a:t>
            </a:r>
          </a:p>
          <a:p>
            <a:pPr eaLnBrk="1">
              <a:lnSpc>
                <a:spcPct val="130000"/>
              </a:lnSpc>
              <a:spcBef>
                <a:spcPct val="30000"/>
              </a:spcBef>
              <a:buNone/>
            </a:pPr>
            <a:r>
              <a:rPr lang="zh-CN" altLang="en-US" sz="2400" b="1" dirty="0">
                <a:ea typeface="华文中宋" panose="02010600040101010101" pitchFamily="2" charset="-122"/>
              </a:rPr>
              <a:t>          不能</a:t>
            </a:r>
            <a:r>
              <a:rPr lang="zh-CN" altLang="en-US" sz="2400" b="1" dirty="0">
                <a:solidFill>
                  <a:schemeClr val="hlink"/>
                </a:solidFill>
                <a:ea typeface="华文中宋" panose="02010600040101010101" pitchFamily="2" charset="-122"/>
              </a:rPr>
              <a:t>“总是在线</a:t>
            </a:r>
            <a:r>
              <a:rPr lang="en-US" altLang="zh-CN" sz="2400" b="1" dirty="0">
                <a:solidFill>
                  <a:schemeClr val="hlink"/>
                </a:solidFill>
                <a:ea typeface="华文中宋" panose="02010600040101010101" pitchFamily="2" charset="-122"/>
              </a:rPr>
              <a:t>”</a:t>
            </a:r>
            <a:r>
              <a:rPr lang="zh-CN" altLang="en-US" sz="2400" b="1" dirty="0">
                <a:solidFill>
                  <a:schemeClr val="hlink"/>
                </a:solidFill>
                <a:ea typeface="华文中宋" panose="02010600040101010101" pitchFamily="2" charset="-122"/>
              </a:rPr>
              <a:t>。</a:t>
            </a:r>
          </a:p>
          <a:p>
            <a:pPr eaLnBrk="1"/>
            <a:endParaRPr lang="zh-CN" altLang="en-US" sz="2400" b="1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rtlCol="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0" hangingPunct="0">
              <a:buSzTx/>
            </a:pPr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2082800" y="0"/>
            <a:ext cx="7772400" cy="992188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/>
              <a:t>根据工作方式分</a:t>
            </a:r>
            <a:r>
              <a:rPr lang="zh-CN" altLang="en-US" dirty="0"/>
              <a:t> </a:t>
            </a:r>
          </a:p>
        </p:txBody>
      </p:sp>
      <p:sp>
        <p:nvSpPr>
          <p:cNvPr id="94211" name="Rectangle 4"/>
          <p:cNvSpPr/>
          <p:nvPr/>
        </p:nvSpPr>
        <p:spPr>
          <a:xfrm>
            <a:off x="4759326" y="1190626"/>
            <a:ext cx="2360613" cy="7588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>
              <a:buSzTx/>
            </a:pPr>
            <a:r>
              <a:rPr lang="zh-CN" altLang="en-US" sz="2000" dirty="0">
                <a:latin typeface="Comic Sans MS" panose="030F0702030302020204" pitchFamily="66" charset="0"/>
              </a:rPr>
              <a:t>电信网络</a:t>
            </a:r>
          </a:p>
        </p:txBody>
      </p:sp>
      <p:grpSp>
        <p:nvGrpSpPr>
          <p:cNvPr id="94212" name="Group 30"/>
          <p:cNvGrpSpPr/>
          <p:nvPr/>
        </p:nvGrpSpPr>
        <p:grpSpPr>
          <a:xfrm>
            <a:off x="2216151" y="2520950"/>
            <a:ext cx="3433763" cy="1957388"/>
            <a:chOff x="446" y="1472"/>
            <a:chExt cx="2163" cy="1233"/>
          </a:xfrm>
        </p:grpSpPr>
        <p:sp>
          <p:nvSpPr>
            <p:cNvPr id="94213" name="Rectangle 6"/>
            <p:cNvSpPr/>
            <p:nvPr/>
          </p:nvSpPr>
          <p:spPr>
            <a:xfrm>
              <a:off x="860" y="1472"/>
              <a:ext cx="1487" cy="47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SzTx/>
              </a:pPr>
              <a:r>
                <a:rPr lang="zh-CN" altLang="en-US" sz="2000" dirty="0">
                  <a:latin typeface="Comic Sans MS" panose="030F0702030302020204" pitchFamily="66" charset="0"/>
                </a:rPr>
                <a:t>电路交换网络</a:t>
              </a:r>
            </a:p>
          </p:txBody>
        </p:sp>
        <p:sp>
          <p:nvSpPr>
            <p:cNvPr id="94214" name="Rectangle 8"/>
            <p:cNvSpPr/>
            <p:nvPr/>
          </p:nvSpPr>
          <p:spPr>
            <a:xfrm>
              <a:off x="446" y="2290"/>
              <a:ext cx="803" cy="3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SzTx/>
              </a:pPr>
              <a:r>
                <a:rPr lang="en-US" altLang="zh-CN" sz="2000" dirty="0">
                  <a:latin typeface="Comic Sans MS" panose="030F0702030302020204" pitchFamily="66" charset="0"/>
                </a:rPr>
                <a:t>FDM</a:t>
              </a:r>
            </a:p>
          </p:txBody>
        </p:sp>
        <p:sp>
          <p:nvSpPr>
            <p:cNvPr id="94215" name="Rectangle 9"/>
            <p:cNvSpPr/>
            <p:nvPr/>
          </p:nvSpPr>
          <p:spPr>
            <a:xfrm>
              <a:off x="1806" y="2306"/>
              <a:ext cx="803" cy="3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SzTx/>
              </a:pPr>
              <a:r>
                <a:rPr lang="en-US" altLang="zh-CN" sz="2000" dirty="0">
                  <a:latin typeface="Comic Sans MS" panose="030F0702030302020204" pitchFamily="66" charset="0"/>
                </a:rPr>
                <a:t>TDM</a:t>
              </a:r>
            </a:p>
          </p:txBody>
        </p:sp>
        <p:grpSp>
          <p:nvGrpSpPr>
            <p:cNvPr id="94216" name="Group 17"/>
            <p:cNvGrpSpPr/>
            <p:nvPr/>
          </p:nvGrpSpPr>
          <p:grpSpPr>
            <a:xfrm>
              <a:off x="1009" y="1954"/>
              <a:ext cx="1184" cy="361"/>
              <a:chOff x="1009" y="1954"/>
              <a:chExt cx="1184" cy="361"/>
            </a:xfrm>
          </p:grpSpPr>
          <p:grpSp>
            <p:nvGrpSpPr>
              <p:cNvPr id="94217" name="Group 15"/>
              <p:cNvGrpSpPr/>
              <p:nvPr/>
            </p:nvGrpSpPr>
            <p:grpSpPr>
              <a:xfrm>
                <a:off x="1009" y="2114"/>
                <a:ext cx="1184" cy="201"/>
                <a:chOff x="1009" y="2114"/>
                <a:chExt cx="1184" cy="201"/>
              </a:xfrm>
            </p:grpSpPr>
            <p:sp>
              <p:nvSpPr>
                <p:cNvPr id="94218" name="Line 12"/>
                <p:cNvSpPr/>
                <p:nvPr/>
              </p:nvSpPr>
              <p:spPr>
                <a:xfrm>
                  <a:off x="1009" y="2118"/>
                  <a:ext cx="117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4219" name="Line 13"/>
                <p:cNvSpPr/>
                <p:nvPr/>
              </p:nvSpPr>
              <p:spPr>
                <a:xfrm>
                  <a:off x="2193" y="2129"/>
                  <a:ext cx="0" cy="18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4220" name="Line 14"/>
                <p:cNvSpPr/>
                <p:nvPr/>
              </p:nvSpPr>
              <p:spPr>
                <a:xfrm>
                  <a:off x="1010" y="2114"/>
                  <a:ext cx="0" cy="18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4221" name="Line 16"/>
              <p:cNvSpPr/>
              <p:nvPr/>
            </p:nvSpPr>
            <p:spPr>
              <a:xfrm>
                <a:off x="1588" y="1954"/>
                <a:ext cx="0" cy="1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4222" name="Group 31"/>
          <p:cNvGrpSpPr/>
          <p:nvPr/>
        </p:nvGrpSpPr>
        <p:grpSpPr>
          <a:xfrm>
            <a:off x="6600826" y="2516188"/>
            <a:ext cx="3679825" cy="1981200"/>
            <a:chOff x="3012" y="1468"/>
            <a:chExt cx="2318" cy="1248"/>
          </a:xfrm>
        </p:grpSpPr>
        <p:sp>
          <p:nvSpPr>
            <p:cNvPr id="94223" name="Rectangle 7"/>
            <p:cNvSpPr/>
            <p:nvPr/>
          </p:nvSpPr>
          <p:spPr>
            <a:xfrm>
              <a:off x="3383" y="1468"/>
              <a:ext cx="1487" cy="47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SzTx/>
              </a:pPr>
              <a:r>
                <a:rPr lang="zh-CN" altLang="en-US" sz="2000" dirty="0">
                  <a:latin typeface="Comic Sans MS" panose="030F0702030302020204" pitchFamily="66" charset="0"/>
                </a:rPr>
                <a:t>分组交换网络</a:t>
              </a:r>
            </a:p>
          </p:txBody>
        </p:sp>
        <p:sp>
          <p:nvSpPr>
            <p:cNvPr id="94224" name="Rectangle 10"/>
            <p:cNvSpPr/>
            <p:nvPr/>
          </p:nvSpPr>
          <p:spPr>
            <a:xfrm>
              <a:off x="3012" y="2317"/>
              <a:ext cx="1005" cy="3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SzTx/>
              </a:pPr>
              <a:r>
                <a:rPr lang="zh-CN" altLang="en-US" sz="2000" dirty="0">
                  <a:latin typeface="Comic Sans MS" panose="030F0702030302020204" pitchFamily="66" charset="0"/>
                </a:rPr>
                <a:t>虚电路网络</a:t>
              </a:r>
              <a:endParaRPr lang="en-US" altLang="zh-CN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94225" name="Rectangle 11"/>
            <p:cNvSpPr/>
            <p:nvPr/>
          </p:nvSpPr>
          <p:spPr>
            <a:xfrm>
              <a:off x="4325" y="2312"/>
              <a:ext cx="1005" cy="3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SzTx/>
              </a:pPr>
              <a:r>
                <a:rPr lang="zh-CN" altLang="en-US" sz="2000" dirty="0">
                  <a:latin typeface="Comic Sans MS" panose="030F0702030302020204" pitchFamily="66" charset="0"/>
                </a:rPr>
                <a:t>数据报网络</a:t>
              </a:r>
            </a:p>
          </p:txBody>
        </p:sp>
        <p:grpSp>
          <p:nvGrpSpPr>
            <p:cNvPr id="94226" name="Group 18"/>
            <p:cNvGrpSpPr/>
            <p:nvPr/>
          </p:nvGrpSpPr>
          <p:grpSpPr>
            <a:xfrm>
              <a:off x="3574" y="1955"/>
              <a:ext cx="1184" cy="361"/>
              <a:chOff x="1009" y="1954"/>
              <a:chExt cx="1184" cy="361"/>
            </a:xfrm>
          </p:grpSpPr>
          <p:grpSp>
            <p:nvGrpSpPr>
              <p:cNvPr id="94227" name="Group 19"/>
              <p:cNvGrpSpPr/>
              <p:nvPr/>
            </p:nvGrpSpPr>
            <p:grpSpPr>
              <a:xfrm>
                <a:off x="1009" y="2114"/>
                <a:ext cx="1184" cy="201"/>
                <a:chOff x="1009" y="2114"/>
                <a:chExt cx="1184" cy="201"/>
              </a:xfrm>
            </p:grpSpPr>
            <p:sp>
              <p:nvSpPr>
                <p:cNvPr id="94228" name="Line 20"/>
                <p:cNvSpPr/>
                <p:nvPr/>
              </p:nvSpPr>
              <p:spPr>
                <a:xfrm>
                  <a:off x="1009" y="2118"/>
                  <a:ext cx="117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4229" name="Line 21"/>
                <p:cNvSpPr/>
                <p:nvPr/>
              </p:nvSpPr>
              <p:spPr>
                <a:xfrm>
                  <a:off x="2193" y="2129"/>
                  <a:ext cx="0" cy="18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4230" name="Line 22"/>
                <p:cNvSpPr/>
                <p:nvPr/>
              </p:nvSpPr>
              <p:spPr>
                <a:xfrm>
                  <a:off x="1010" y="2114"/>
                  <a:ext cx="0" cy="18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4231" name="Line 23"/>
              <p:cNvSpPr/>
              <p:nvPr/>
            </p:nvSpPr>
            <p:spPr>
              <a:xfrm>
                <a:off x="1588" y="1954"/>
                <a:ext cx="0" cy="1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4232" name="Group 24"/>
          <p:cNvGrpSpPr/>
          <p:nvPr/>
        </p:nvGrpSpPr>
        <p:grpSpPr>
          <a:xfrm>
            <a:off x="4113213" y="1947864"/>
            <a:ext cx="3816350" cy="573087"/>
            <a:chOff x="1009" y="1954"/>
            <a:chExt cx="1184" cy="361"/>
          </a:xfrm>
        </p:grpSpPr>
        <p:grpSp>
          <p:nvGrpSpPr>
            <p:cNvPr id="94233" name="Group 25"/>
            <p:cNvGrpSpPr/>
            <p:nvPr/>
          </p:nvGrpSpPr>
          <p:grpSpPr>
            <a:xfrm>
              <a:off x="1009" y="2114"/>
              <a:ext cx="1184" cy="201"/>
              <a:chOff x="1009" y="2114"/>
              <a:chExt cx="1184" cy="201"/>
            </a:xfrm>
          </p:grpSpPr>
          <p:sp>
            <p:nvSpPr>
              <p:cNvPr id="94234" name="Line 26"/>
              <p:cNvSpPr/>
              <p:nvPr/>
            </p:nvSpPr>
            <p:spPr>
              <a:xfrm>
                <a:off x="1009" y="2118"/>
                <a:ext cx="117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5" name="Line 27"/>
              <p:cNvSpPr/>
              <p:nvPr/>
            </p:nvSpPr>
            <p:spPr>
              <a:xfrm>
                <a:off x="2193" y="2129"/>
                <a:ext cx="0" cy="18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6" name="Line 28"/>
              <p:cNvSpPr/>
              <p:nvPr/>
            </p:nvSpPr>
            <p:spPr>
              <a:xfrm>
                <a:off x="1010" y="2114"/>
                <a:ext cx="0" cy="18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4237" name="Line 29"/>
            <p:cNvSpPr/>
            <p:nvPr/>
          </p:nvSpPr>
          <p:spPr>
            <a:xfrm>
              <a:off x="1588" y="1954"/>
              <a:ext cx="0" cy="1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rtlCol="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0" hangingPunct="0">
              <a:buSzTx/>
            </a:pPr>
            <a:fld id="{9A0DB2DC-4C9A-4742-B13C-FB6460FD3503}" type="slidenum">
              <a:rPr lang="en-US" altLang="zh-CN" sz="1400" dirty="0"/>
              <a:t>15</a:t>
            </a:fld>
            <a:endParaRPr lang="en-US" altLang="zh-CN" sz="1400" dirty="0"/>
          </a:p>
        </p:txBody>
      </p:sp>
      <p:sp>
        <p:nvSpPr>
          <p:cNvPr id="1167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rgbClr val="008000"/>
                </a:solidFill>
              </a:rPr>
              <a:t>1.4.2    </a:t>
            </a:r>
            <a:r>
              <a:rPr lang="zh-CN" altLang="en-US" sz="3600" b="1" dirty="0">
                <a:solidFill>
                  <a:srgbClr val="008000"/>
                </a:solidFill>
              </a:rPr>
              <a:t>物理媒体</a:t>
            </a:r>
            <a:r>
              <a:rPr lang="en-US" altLang="zh-CN" sz="3600" dirty="0">
                <a:solidFill>
                  <a:srgbClr val="008000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3600" i="1" dirty="0">
                <a:solidFill>
                  <a:srgbClr val="008000"/>
                </a:solidFill>
                <a:ea typeface="华文中宋" panose="02010600040101010101" pitchFamily="2" charset="-122"/>
              </a:rPr>
              <a:t>physical medium</a:t>
            </a:r>
            <a:r>
              <a:rPr lang="en-US" altLang="zh-CN" sz="3600" dirty="0">
                <a:solidFill>
                  <a:srgbClr val="008000"/>
                </a:solidFill>
                <a:ea typeface="华文中宋" panose="02010600040101010101" pitchFamily="2" charset="-122"/>
              </a:rPr>
              <a:t>)</a:t>
            </a:r>
            <a:endParaRPr lang="zh-CN" altLang="en-US" sz="3600" dirty="0">
              <a:solidFill>
                <a:srgbClr val="008000"/>
              </a:solidFill>
              <a:ea typeface="华文中宋" panose="02010600040101010101" pitchFamily="2" charset="-122"/>
            </a:endParaRPr>
          </a:p>
        </p:txBody>
      </p:sp>
      <p:sp>
        <p:nvSpPr>
          <p:cNvPr id="299011" name="Rectangle 3"/>
          <p:cNvSpPr>
            <a:spLocks noGrp="1"/>
          </p:cNvSpPr>
          <p:nvPr>
            <p:ph idx="1"/>
          </p:nvPr>
        </p:nvSpPr>
        <p:spPr>
          <a:xfrm>
            <a:off x="2057401" y="1204914"/>
            <a:ext cx="6602413" cy="4194175"/>
          </a:xfr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eaLnBrk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将网络中不同端系统互相连接起来的物理线路。</a:t>
            </a:r>
          </a:p>
          <a:p>
            <a:pPr eaLnBrk="1">
              <a:lnSpc>
                <a:spcPct val="110000"/>
              </a:lnSpc>
              <a:buNone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是进行数据传输的物理通路，通过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传播电磁波或光脉冲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来发送比特流。</a:t>
            </a:r>
          </a:p>
          <a:p>
            <a:pPr eaLnBrk="1">
              <a:lnSpc>
                <a:spcPct val="110000"/>
              </a:lnSpc>
              <a:buNone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也称为传输媒体、传输介质、传输媒介。</a:t>
            </a:r>
          </a:p>
          <a:p>
            <a:pPr eaLnBrk="1">
              <a:lnSpc>
                <a:spcPct val="110000"/>
              </a:lnSpc>
              <a:buClr>
                <a:srgbClr val="4D4D4D"/>
              </a:buClr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分为两大类：</a:t>
            </a:r>
          </a:p>
          <a:p>
            <a:pPr eaLnBrk="1">
              <a:lnSpc>
                <a:spcPct val="110000"/>
              </a:lnSpc>
              <a:buChar char="ü"/>
            </a:pPr>
            <a:r>
              <a:rPr lang="zh-CN" altLang="en-US" sz="2400" b="1" i="1" dirty="0">
                <a:solidFill>
                  <a:srgbClr val="FF0000"/>
                </a:solidFill>
                <a:ea typeface="华文中宋" panose="02010600040101010101" pitchFamily="2" charset="-122"/>
              </a:rPr>
              <a:t>导引型媒体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：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电波沿着固体媒体传播。如双绞线、同轴电缆或光缆等。</a:t>
            </a:r>
          </a:p>
          <a:p>
            <a:pPr eaLnBrk="1">
              <a:lnSpc>
                <a:spcPct val="110000"/>
              </a:lnSpc>
              <a:buChar char="ü"/>
            </a:pPr>
            <a:r>
              <a:rPr lang="zh-CN" altLang="en-US" sz="2400" b="1" i="1" dirty="0">
                <a:solidFill>
                  <a:srgbClr val="FF0000"/>
                </a:solidFill>
                <a:ea typeface="华文中宋" panose="02010600040101010101" pitchFamily="2" charset="-122"/>
              </a:rPr>
              <a:t>非导引型媒体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：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电波在空气或外层空间中传播。如无线电等。       </a:t>
            </a:r>
          </a:p>
        </p:txBody>
      </p:sp>
      <p:sp>
        <p:nvSpPr>
          <p:cNvPr id="299013" name="Text Box 5"/>
          <p:cNvSpPr txBox="1"/>
          <p:nvPr/>
        </p:nvSpPr>
        <p:spPr>
          <a:xfrm>
            <a:off x="2057401" y="5399088"/>
            <a:ext cx="7059613" cy="7044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hangingPunct="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物理媒体的性能对网络的通信、速度、距离、价格以及网络中的结点数和可靠性都有很大影响。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99015" name="Text Box 7"/>
          <p:cNvSpPr txBox="1"/>
          <p:nvPr/>
        </p:nvSpPr>
        <p:spPr>
          <a:xfrm>
            <a:off x="8880475" y="1954214"/>
            <a:ext cx="1620838" cy="1615827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noaction"/>
              </a:rPr>
              <a:t>双绞线</a:t>
            </a:r>
            <a:endParaRPr lang="zh-CN" altLang="en-US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  <a:buSzTx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noaction"/>
              </a:rPr>
              <a:t>同轴电缆</a:t>
            </a:r>
            <a:endParaRPr lang="zh-CN" altLang="en-US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  <a:buSzTx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noaction"/>
              </a:rPr>
              <a:t>光纤</a:t>
            </a:r>
            <a:endParaRPr lang="zh-CN" altLang="en-US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  <a:buSzTx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noaction"/>
              </a:rPr>
              <a:t>无线电</a:t>
            </a:r>
            <a:endParaRPr lang="zh-CN" altLang="en-US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animBg="1"/>
      <p:bldP spid="2990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4E0F0B-D715-F5BF-53EB-6A94F444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50" y="335012"/>
            <a:ext cx="8298899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BBA0BA-2CBF-B460-667D-916E9ADA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78" y="293098"/>
            <a:ext cx="8352244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3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C78751-98F0-A356-E632-4BA05A3F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5" y="335012"/>
            <a:ext cx="8184589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F52AEF-CD1A-2E5A-AB65-9D600143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773200"/>
            <a:ext cx="8931414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8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3B72D7-5C75-10C1-6F42-151B911C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85" y="1330325"/>
            <a:ext cx="9721925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8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D19FD6-2AC6-A713-BE3F-8FA18B0C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12" y="361684"/>
            <a:ext cx="8253175" cy="61346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47F76F-4304-5956-95BE-602CA5BF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53" y="315960"/>
            <a:ext cx="8222693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82923F-8E37-DE4D-3786-475F7D26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22" y="323581"/>
            <a:ext cx="8245555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880E3572-8E66-E252-3A28-3DB33BE5E7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2387BE-D8C5-4758-85AB-8914171AD9C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D0F85E8-D233-B39C-1795-E916673F2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6600"/>
                </a:solidFill>
                <a:hlinkClick r:id="" action="ppaction://noaction"/>
              </a:rPr>
              <a:t>通信链路</a:t>
            </a:r>
            <a:r>
              <a:rPr lang="en-US" altLang="zh-CN" sz="3600">
                <a:solidFill>
                  <a:srgbClr val="006600"/>
                </a:solidFill>
              </a:rPr>
              <a:t>(</a:t>
            </a:r>
            <a:r>
              <a:rPr lang="en-US" altLang="zh-CN" sz="3600" i="1">
                <a:solidFill>
                  <a:srgbClr val="006600"/>
                </a:solidFill>
              </a:rPr>
              <a:t>communication link</a:t>
            </a:r>
            <a:r>
              <a:rPr lang="en-US" altLang="zh-CN" sz="3600">
                <a:solidFill>
                  <a:srgbClr val="006600"/>
                </a:solidFill>
              </a:rPr>
              <a:t>)</a:t>
            </a:r>
            <a:endParaRPr lang="zh-CN" altLang="en-US" sz="3600">
              <a:solidFill>
                <a:srgbClr val="006600"/>
              </a:solidFill>
            </a:endParaRP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81847C6A-EAEC-713F-41AA-E48137851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66900" y="1597026"/>
            <a:ext cx="4902200" cy="4760913"/>
          </a:xfrm>
        </p:spPr>
        <p:txBody>
          <a:bodyPr/>
          <a:lstStyle/>
          <a:p>
            <a:pPr eaLnBrk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把端系统连接到一起的物理线路。</a:t>
            </a:r>
          </a:p>
          <a:p>
            <a:pPr eaLnBrk="1">
              <a:lnSpc>
                <a:spcPct val="125000"/>
              </a:lnSpc>
              <a:buClr>
                <a:srgbClr val="4D4D4D"/>
              </a:buClr>
            </a:pP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多种类型：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同轴电缆、双绞线、光纤和无线电等。</a:t>
            </a:r>
          </a:p>
          <a:p>
            <a:pPr eaLnBrk="1">
              <a:lnSpc>
                <a:spcPct val="125000"/>
              </a:lnSpc>
              <a:buClr>
                <a:srgbClr val="4D4D4D"/>
              </a:buClr>
            </a:pP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多种速率：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不同的链路传输数据的速率不同。</a:t>
            </a:r>
          </a:p>
          <a:p>
            <a:pPr eaLnBrk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 i="1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链路传输速率</a:t>
            </a:r>
            <a:r>
              <a:rPr lang="zh-CN" altLang="en-US" sz="2400" b="1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</a:rPr>
              <a:t>每秒传输多少位数据。单位</a:t>
            </a:r>
            <a:r>
              <a:rPr lang="en-US" altLang="zh-CN" sz="2400" b="1">
                <a:ea typeface="华文中宋" panose="02010600040101010101" pitchFamily="2" charset="-122"/>
              </a:rPr>
              <a:t>bit/s</a:t>
            </a:r>
            <a:r>
              <a:rPr lang="zh-CN" altLang="en-US" sz="2400" b="1">
                <a:ea typeface="华文中宋" panose="02010600040101010101" pitchFamily="2" charset="-122"/>
              </a:rPr>
              <a:t>或</a:t>
            </a:r>
            <a:r>
              <a:rPr lang="en-US" altLang="zh-CN" sz="2400" b="1">
                <a:ea typeface="华文中宋" panose="02010600040101010101" pitchFamily="2" charset="-122"/>
              </a:rPr>
              <a:t>bps</a:t>
            </a:r>
            <a:r>
              <a:rPr lang="zh-CN" altLang="en-US" sz="2400" b="1">
                <a:ea typeface="华文中宋" panose="02010600040101010101" pitchFamily="2" charset="-122"/>
              </a:rPr>
              <a:t>。</a:t>
            </a:r>
            <a:r>
              <a:rPr lang="zh-CN" altLang="en-US" sz="2400" b="1"/>
              <a:t> 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A8A86689-B642-41FC-1324-5502FB920CDB}"/>
              </a:ext>
            </a:extLst>
          </p:cNvPr>
          <p:cNvGrpSpPr>
            <a:grpSpLocks/>
          </p:cNvGrpSpPr>
          <p:nvPr/>
        </p:nvGrpSpPr>
        <p:grpSpPr bwMode="auto">
          <a:xfrm>
            <a:off x="6470651" y="1806576"/>
            <a:ext cx="3927475" cy="3802063"/>
            <a:chOff x="2785" y="1138"/>
            <a:chExt cx="2805" cy="2395"/>
          </a:xfrm>
        </p:grpSpPr>
        <p:sp>
          <p:nvSpPr>
            <p:cNvPr id="30725" name="Freeform 5">
              <a:extLst>
                <a:ext uri="{FF2B5EF4-FFF2-40B4-BE49-F238E27FC236}">
                  <a16:creationId xmlns:a16="http://schemas.microsoft.com/office/drawing/2014/main" id="{38E38596-2711-B40B-7AA4-836422A9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078"/>
              <a:ext cx="2268" cy="1455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30726" name="Group 6">
              <a:extLst>
                <a:ext uri="{FF2B5EF4-FFF2-40B4-BE49-F238E27FC236}">
                  <a16:creationId xmlns:a16="http://schemas.microsoft.com/office/drawing/2014/main" id="{C46E63C4-21D7-99E4-18FB-B5C80AD38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5" y="1138"/>
              <a:ext cx="2805" cy="2323"/>
              <a:chOff x="1774" y="1851"/>
              <a:chExt cx="2805" cy="2323"/>
            </a:xfrm>
          </p:grpSpPr>
          <p:sp>
            <p:nvSpPr>
              <p:cNvPr id="30727" name="Freeform 7">
                <a:extLst>
                  <a:ext uri="{FF2B5EF4-FFF2-40B4-BE49-F238E27FC236}">
                    <a16:creationId xmlns:a16="http://schemas.microsoft.com/office/drawing/2014/main" id="{D9C4F784-7355-66EB-44AF-3C2EFB14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" y="1956"/>
                <a:ext cx="1372" cy="1098"/>
              </a:xfrm>
              <a:custGeom>
                <a:avLst/>
                <a:gdLst>
                  <a:gd name="T0" fmla="*/ 239 w 1292"/>
                  <a:gd name="T1" fmla="*/ 7 h 1255"/>
                  <a:gd name="T2" fmla="*/ 35 w 1292"/>
                  <a:gd name="T3" fmla="*/ 157 h 1255"/>
                  <a:gd name="T4" fmla="*/ 29 w 1292"/>
                  <a:gd name="T5" fmla="*/ 523 h 1255"/>
                  <a:gd name="T6" fmla="*/ 53 w 1292"/>
                  <a:gd name="T7" fmla="*/ 829 h 1255"/>
                  <a:gd name="T8" fmla="*/ 245 w 1292"/>
                  <a:gd name="T9" fmla="*/ 871 h 1255"/>
                  <a:gd name="T10" fmla="*/ 647 w 1292"/>
                  <a:gd name="T11" fmla="*/ 1129 h 1255"/>
                  <a:gd name="T12" fmla="*/ 995 w 1292"/>
                  <a:gd name="T13" fmla="*/ 1237 h 1255"/>
                  <a:gd name="T14" fmla="*/ 1199 w 1292"/>
                  <a:gd name="T15" fmla="*/ 1021 h 1255"/>
                  <a:gd name="T16" fmla="*/ 1271 w 1292"/>
                  <a:gd name="T17" fmla="*/ 445 h 1255"/>
                  <a:gd name="T18" fmla="*/ 1205 w 1292"/>
                  <a:gd name="T19" fmla="*/ 211 h 1255"/>
                  <a:gd name="T20" fmla="*/ 749 w 1292"/>
                  <a:gd name="T21" fmla="*/ 115 h 1255"/>
                  <a:gd name="T22" fmla="*/ 239 w 1292"/>
                  <a:gd name="T23" fmla="*/ 7 h 1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92" h="1255">
                    <a:moveTo>
                      <a:pt x="239" y="7"/>
                    </a:moveTo>
                    <a:cubicBezTo>
                      <a:pt x="120" y="14"/>
                      <a:pt x="70" y="71"/>
                      <a:pt x="35" y="157"/>
                    </a:cubicBezTo>
                    <a:cubicBezTo>
                      <a:pt x="0" y="243"/>
                      <a:pt x="26" y="411"/>
                      <a:pt x="29" y="523"/>
                    </a:cubicBezTo>
                    <a:cubicBezTo>
                      <a:pt x="32" y="635"/>
                      <a:pt x="17" y="771"/>
                      <a:pt x="53" y="829"/>
                    </a:cubicBezTo>
                    <a:cubicBezTo>
                      <a:pt x="89" y="887"/>
                      <a:pt x="146" y="821"/>
                      <a:pt x="245" y="871"/>
                    </a:cubicBezTo>
                    <a:cubicBezTo>
                      <a:pt x="344" y="921"/>
                      <a:pt x="522" y="1068"/>
                      <a:pt x="647" y="1129"/>
                    </a:cubicBezTo>
                    <a:cubicBezTo>
                      <a:pt x="772" y="1190"/>
                      <a:pt x="903" y="1255"/>
                      <a:pt x="995" y="1237"/>
                    </a:cubicBezTo>
                    <a:cubicBezTo>
                      <a:pt x="1087" y="1219"/>
                      <a:pt x="1153" y="1153"/>
                      <a:pt x="1199" y="1021"/>
                    </a:cubicBezTo>
                    <a:cubicBezTo>
                      <a:pt x="1245" y="889"/>
                      <a:pt x="1270" y="580"/>
                      <a:pt x="1271" y="445"/>
                    </a:cubicBezTo>
                    <a:cubicBezTo>
                      <a:pt x="1272" y="310"/>
                      <a:pt x="1292" y="266"/>
                      <a:pt x="1205" y="211"/>
                    </a:cubicBezTo>
                    <a:cubicBezTo>
                      <a:pt x="1118" y="156"/>
                      <a:pt x="908" y="150"/>
                      <a:pt x="749" y="115"/>
                    </a:cubicBezTo>
                    <a:cubicBezTo>
                      <a:pt x="590" y="80"/>
                      <a:pt x="358" y="0"/>
                      <a:pt x="239" y="7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0728" name="Freeform 8">
                <a:extLst>
                  <a:ext uri="{FF2B5EF4-FFF2-40B4-BE49-F238E27FC236}">
                    <a16:creationId xmlns:a16="http://schemas.microsoft.com/office/drawing/2014/main" id="{26EC8D81-C473-8DB4-2FE2-3893E518D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1862"/>
                <a:ext cx="1423" cy="1043"/>
              </a:xfrm>
              <a:custGeom>
                <a:avLst/>
                <a:gdLst>
                  <a:gd name="T0" fmla="*/ 550 w 1340"/>
                  <a:gd name="T1" fmla="*/ 42 h 1191"/>
                  <a:gd name="T2" fmla="*/ 82 w 1340"/>
                  <a:gd name="T3" fmla="*/ 60 h 1191"/>
                  <a:gd name="T4" fmla="*/ 58 w 1340"/>
                  <a:gd name="T5" fmla="*/ 402 h 1191"/>
                  <a:gd name="T6" fmla="*/ 28 w 1340"/>
                  <a:gd name="T7" fmla="*/ 720 h 1191"/>
                  <a:gd name="T8" fmla="*/ 112 w 1340"/>
                  <a:gd name="T9" fmla="*/ 870 h 1191"/>
                  <a:gd name="T10" fmla="*/ 538 w 1340"/>
                  <a:gd name="T11" fmla="*/ 876 h 1191"/>
                  <a:gd name="T12" fmla="*/ 640 w 1340"/>
                  <a:gd name="T13" fmla="*/ 1128 h 1191"/>
                  <a:gd name="T14" fmla="*/ 1234 w 1340"/>
                  <a:gd name="T15" fmla="*/ 1098 h 1191"/>
                  <a:gd name="T16" fmla="*/ 1276 w 1340"/>
                  <a:gd name="T17" fmla="*/ 570 h 1191"/>
                  <a:gd name="T18" fmla="*/ 1204 w 1340"/>
                  <a:gd name="T19" fmla="*/ 342 h 1191"/>
                  <a:gd name="T20" fmla="*/ 760 w 1340"/>
                  <a:gd name="T21" fmla="*/ 288 h 1191"/>
                  <a:gd name="T22" fmla="*/ 550 w 1340"/>
                  <a:gd name="T23" fmla="*/ 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0" h="1191">
                    <a:moveTo>
                      <a:pt x="550" y="42"/>
                    </a:moveTo>
                    <a:cubicBezTo>
                      <a:pt x="437" y="4"/>
                      <a:pt x="164" y="0"/>
                      <a:pt x="82" y="60"/>
                    </a:cubicBezTo>
                    <a:cubicBezTo>
                      <a:pt x="0" y="120"/>
                      <a:pt x="67" y="292"/>
                      <a:pt x="58" y="402"/>
                    </a:cubicBezTo>
                    <a:cubicBezTo>
                      <a:pt x="49" y="512"/>
                      <a:pt x="19" y="642"/>
                      <a:pt x="28" y="720"/>
                    </a:cubicBezTo>
                    <a:cubicBezTo>
                      <a:pt x="37" y="798"/>
                      <a:pt x="27" y="844"/>
                      <a:pt x="112" y="870"/>
                    </a:cubicBezTo>
                    <a:cubicBezTo>
                      <a:pt x="197" y="896"/>
                      <a:pt x="450" y="833"/>
                      <a:pt x="538" y="876"/>
                    </a:cubicBezTo>
                    <a:cubicBezTo>
                      <a:pt x="626" y="919"/>
                      <a:pt x="524" y="1091"/>
                      <a:pt x="640" y="1128"/>
                    </a:cubicBezTo>
                    <a:cubicBezTo>
                      <a:pt x="756" y="1165"/>
                      <a:pt x="1128" y="1191"/>
                      <a:pt x="1234" y="1098"/>
                    </a:cubicBezTo>
                    <a:cubicBezTo>
                      <a:pt x="1340" y="1005"/>
                      <a:pt x="1281" y="696"/>
                      <a:pt x="1276" y="570"/>
                    </a:cubicBezTo>
                    <a:cubicBezTo>
                      <a:pt x="1271" y="444"/>
                      <a:pt x="1290" y="389"/>
                      <a:pt x="1204" y="342"/>
                    </a:cubicBezTo>
                    <a:cubicBezTo>
                      <a:pt x="1118" y="295"/>
                      <a:pt x="868" y="338"/>
                      <a:pt x="760" y="288"/>
                    </a:cubicBezTo>
                    <a:cubicBezTo>
                      <a:pt x="652" y="238"/>
                      <a:pt x="663" y="80"/>
                      <a:pt x="550" y="42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30729" name="Group 9">
                <a:extLst>
                  <a:ext uri="{FF2B5EF4-FFF2-40B4-BE49-F238E27FC236}">
                    <a16:creationId xmlns:a16="http://schemas.microsoft.com/office/drawing/2014/main" id="{9B931D2F-7E81-9328-3F8D-8CE24F96CB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3" y="1951"/>
                <a:ext cx="560" cy="210"/>
                <a:chOff x="3552" y="246"/>
                <a:chExt cx="527" cy="248"/>
              </a:xfrm>
            </p:grpSpPr>
            <p:graphicFrame>
              <p:nvGraphicFramePr>
                <p:cNvPr id="30730" name="Object 10">
                  <a:extLst>
                    <a:ext uri="{FF2B5EF4-FFF2-40B4-BE49-F238E27FC236}">
                      <a16:creationId xmlns:a16="http://schemas.microsoft.com/office/drawing/2014/main" id="{0ADD0F8A-6496-CC9D-3824-B824A4AA1E5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552" y="246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" imgW="1307263" imgH="1084139" progId="MS_ClipArt_Gallery.2">
                        <p:embed/>
                      </p:oleObj>
                    </mc:Choice>
                    <mc:Fallback>
                      <p:oleObj r:id="rId2" imgW="1307263" imgH="1084139" progId="MS_ClipArt_Gallery.2">
                        <p:embed/>
                        <p:pic>
                          <p:nvPicPr>
                            <p:cNvPr id="30730" name="Object 10">
                              <a:extLst>
                                <a:ext uri="{FF2B5EF4-FFF2-40B4-BE49-F238E27FC236}">
                                  <a16:creationId xmlns:a16="http://schemas.microsoft.com/office/drawing/2014/main" id="{0ADD0F8A-6496-CC9D-3824-B824A4AA1E5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46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31" name="Object 11">
                  <a:extLst>
                    <a:ext uri="{FF2B5EF4-FFF2-40B4-BE49-F238E27FC236}">
                      <a16:creationId xmlns:a16="http://schemas.microsoft.com/office/drawing/2014/main" id="{78D68DC3-0DE6-F855-3548-0E129AB5108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78" y="338"/>
                <a:ext cx="201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4" imgW="681706" imgH="480401" progId="MS_ClipArt_Gallery.2">
                        <p:embed/>
                      </p:oleObj>
                    </mc:Choice>
                    <mc:Fallback>
                      <p:oleObj r:id="rId4" imgW="681706" imgH="480401" progId="MS_ClipArt_Gallery.2">
                        <p:embed/>
                        <p:pic>
                          <p:nvPicPr>
                            <p:cNvPr id="30731" name="Object 11">
                              <a:extLst>
                                <a:ext uri="{FF2B5EF4-FFF2-40B4-BE49-F238E27FC236}">
                                  <a16:creationId xmlns:a16="http://schemas.microsoft.com/office/drawing/2014/main" id="{78D68DC3-0DE6-F855-3548-0E129AB5108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8" y="338"/>
                              <a:ext cx="201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32" name="Line 12">
                  <a:extLst>
                    <a:ext uri="{FF2B5EF4-FFF2-40B4-BE49-F238E27FC236}">
                      <a16:creationId xmlns:a16="http://schemas.microsoft.com/office/drawing/2014/main" id="{2EA46B59-FD11-ACF5-739A-DB8EAB7EE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4" y="434"/>
                  <a:ext cx="8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33" name="Group 13">
                <a:extLst>
                  <a:ext uri="{FF2B5EF4-FFF2-40B4-BE49-F238E27FC236}">
                    <a16:creationId xmlns:a16="http://schemas.microsoft.com/office/drawing/2014/main" id="{3031EBF4-C131-4A75-FDF8-C5118ABE28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3" y="2342"/>
                <a:ext cx="560" cy="209"/>
                <a:chOff x="3552" y="246"/>
                <a:chExt cx="527" cy="248"/>
              </a:xfrm>
            </p:grpSpPr>
            <p:graphicFrame>
              <p:nvGraphicFramePr>
                <p:cNvPr id="30734" name="Object 14">
                  <a:extLst>
                    <a:ext uri="{FF2B5EF4-FFF2-40B4-BE49-F238E27FC236}">
                      <a16:creationId xmlns:a16="http://schemas.microsoft.com/office/drawing/2014/main" id="{F05D81CD-8E3F-D6B8-5BCD-B187C0CC504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552" y="246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6" imgW="1307263" imgH="1084139" progId="MS_ClipArt_Gallery.2">
                        <p:embed/>
                      </p:oleObj>
                    </mc:Choice>
                    <mc:Fallback>
                      <p:oleObj r:id="rId6" imgW="1307263" imgH="1084139" progId="MS_ClipArt_Gallery.2">
                        <p:embed/>
                        <p:pic>
                          <p:nvPicPr>
                            <p:cNvPr id="30734" name="Object 14">
                              <a:extLst>
                                <a:ext uri="{FF2B5EF4-FFF2-40B4-BE49-F238E27FC236}">
                                  <a16:creationId xmlns:a16="http://schemas.microsoft.com/office/drawing/2014/main" id="{F05D81CD-8E3F-D6B8-5BCD-B187C0CC504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46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35" name="Object 15">
                  <a:extLst>
                    <a:ext uri="{FF2B5EF4-FFF2-40B4-BE49-F238E27FC236}">
                      <a16:creationId xmlns:a16="http://schemas.microsoft.com/office/drawing/2014/main" id="{6AFE57C6-3CD5-DF6F-DDEC-E0D5585C40A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78" y="338"/>
                <a:ext cx="201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7" imgW="681706" imgH="480401" progId="MS_ClipArt_Gallery.2">
                        <p:embed/>
                      </p:oleObj>
                    </mc:Choice>
                    <mc:Fallback>
                      <p:oleObj r:id="rId7" imgW="681706" imgH="480401" progId="MS_ClipArt_Gallery.2">
                        <p:embed/>
                        <p:pic>
                          <p:nvPicPr>
                            <p:cNvPr id="30735" name="Object 15">
                              <a:extLst>
                                <a:ext uri="{FF2B5EF4-FFF2-40B4-BE49-F238E27FC236}">
                                  <a16:creationId xmlns:a16="http://schemas.microsoft.com/office/drawing/2014/main" id="{6AFE57C6-3CD5-DF6F-DDEC-E0D5585C40A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8" y="338"/>
                              <a:ext cx="201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36" name="Line 16">
                  <a:extLst>
                    <a:ext uri="{FF2B5EF4-FFF2-40B4-BE49-F238E27FC236}">
                      <a16:creationId xmlns:a16="http://schemas.microsoft.com/office/drawing/2014/main" id="{FF267C80-261A-225E-062C-84A5D20E9C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4" y="434"/>
                  <a:ext cx="8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37" name="Group 17">
                <a:extLst>
                  <a:ext uri="{FF2B5EF4-FFF2-40B4-BE49-F238E27FC236}">
                    <a16:creationId xmlns:a16="http://schemas.microsoft.com/office/drawing/2014/main" id="{0B178046-D5E3-082E-713D-BB0F1872CB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0" y="2202"/>
                <a:ext cx="54" cy="141"/>
                <a:chOff x="3842" y="406"/>
                <a:chExt cx="51" cy="167"/>
              </a:xfrm>
            </p:grpSpPr>
            <p:sp>
              <p:nvSpPr>
                <p:cNvPr id="30738" name="Oval 18">
                  <a:extLst>
                    <a:ext uri="{FF2B5EF4-FFF2-40B4-BE49-F238E27FC236}">
                      <a16:creationId xmlns:a16="http://schemas.microsoft.com/office/drawing/2014/main" id="{8439F5E0-45CC-4555-7711-5266A7345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39" name="Oval 19">
                  <a:extLst>
                    <a:ext uri="{FF2B5EF4-FFF2-40B4-BE49-F238E27FC236}">
                      <a16:creationId xmlns:a16="http://schemas.microsoft.com/office/drawing/2014/main" id="{572050F3-9456-A942-00AD-D6242462D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40" name="Oval 20">
                  <a:extLst>
                    <a:ext uri="{FF2B5EF4-FFF2-40B4-BE49-F238E27FC236}">
                      <a16:creationId xmlns:a16="http://schemas.microsoft.com/office/drawing/2014/main" id="{9B1EBF2E-4A62-2FE8-42D4-059EA93B8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</p:grpSp>
          <p:grpSp>
            <p:nvGrpSpPr>
              <p:cNvPr id="30741" name="Group 21">
                <a:extLst>
                  <a:ext uri="{FF2B5EF4-FFF2-40B4-BE49-F238E27FC236}">
                    <a16:creationId xmlns:a16="http://schemas.microsoft.com/office/drawing/2014/main" id="{55D7B5B8-AEBF-22BF-D14F-EB93F5EA88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9" y="2532"/>
                <a:ext cx="159" cy="259"/>
                <a:chOff x="4180" y="783"/>
                <a:chExt cx="150" cy="307"/>
              </a:xfrm>
            </p:grpSpPr>
            <p:sp>
              <p:nvSpPr>
                <p:cNvPr id="30742" name="AutoShape 22">
                  <a:extLst>
                    <a:ext uri="{FF2B5EF4-FFF2-40B4-BE49-F238E27FC236}">
                      <a16:creationId xmlns:a16="http://schemas.microsoft.com/office/drawing/2014/main" id="{9A0CEAB9-A5F6-5DF4-427C-9C48681FCB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43" name="Rectangle 23">
                  <a:extLst>
                    <a:ext uri="{FF2B5EF4-FFF2-40B4-BE49-F238E27FC236}">
                      <a16:creationId xmlns:a16="http://schemas.microsoft.com/office/drawing/2014/main" id="{B264029E-6278-A04A-9AEE-4B9DF3B76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44" name="Rectangle 24">
                  <a:extLst>
                    <a:ext uri="{FF2B5EF4-FFF2-40B4-BE49-F238E27FC236}">
                      <a16:creationId xmlns:a16="http://schemas.microsoft.com/office/drawing/2014/main" id="{CB9D3F63-3800-9244-369C-2E0D955CFB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45" name="AutoShape 25">
                  <a:extLst>
                    <a:ext uri="{FF2B5EF4-FFF2-40B4-BE49-F238E27FC236}">
                      <a16:creationId xmlns:a16="http://schemas.microsoft.com/office/drawing/2014/main" id="{9309C2FE-D4DA-96DB-0A1D-D67F9AA07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46" name="Line 26">
                  <a:extLst>
                    <a:ext uri="{FF2B5EF4-FFF2-40B4-BE49-F238E27FC236}">
                      <a16:creationId xmlns:a16="http://schemas.microsoft.com/office/drawing/2014/main" id="{FABCF9C5-F17F-0457-CC1A-E3D0FB0C9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7" name="Line 27">
                  <a:extLst>
                    <a:ext uri="{FF2B5EF4-FFF2-40B4-BE49-F238E27FC236}">
                      <a16:creationId xmlns:a16="http://schemas.microsoft.com/office/drawing/2014/main" id="{DABC22B4-B1AB-CEF0-7A72-907FDB5C1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8" name="Rectangle 28">
                  <a:extLst>
                    <a:ext uri="{FF2B5EF4-FFF2-40B4-BE49-F238E27FC236}">
                      <a16:creationId xmlns:a16="http://schemas.microsoft.com/office/drawing/2014/main" id="{BA88E859-2A33-FF81-9022-246748FB57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49" name="Rectangle 29">
                  <a:extLst>
                    <a:ext uri="{FF2B5EF4-FFF2-40B4-BE49-F238E27FC236}">
                      <a16:creationId xmlns:a16="http://schemas.microsoft.com/office/drawing/2014/main" id="{9223D9EE-4C6C-503D-DC07-DD0788041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</p:grpSp>
          <p:grpSp>
            <p:nvGrpSpPr>
              <p:cNvPr id="30750" name="Group 30">
                <a:extLst>
                  <a:ext uri="{FF2B5EF4-FFF2-40B4-BE49-F238E27FC236}">
                    <a16:creationId xmlns:a16="http://schemas.microsoft.com/office/drawing/2014/main" id="{07D46C93-7625-45A2-66F9-153DF7147D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2741" y="2559"/>
                <a:ext cx="54" cy="177"/>
                <a:chOff x="3842" y="406"/>
                <a:chExt cx="51" cy="167"/>
              </a:xfrm>
            </p:grpSpPr>
            <p:sp>
              <p:nvSpPr>
                <p:cNvPr id="30751" name="Oval 31">
                  <a:extLst>
                    <a:ext uri="{FF2B5EF4-FFF2-40B4-BE49-F238E27FC236}">
                      <a16:creationId xmlns:a16="http://schemas.microsoft.com/office/drawing/2014/main" id="{5DA76C83-8C68-6359-B577-02334B37A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52" name="Oval 32">
                  <a:extLst>
                    <a:ext uri="{FF2B5EF4-FFF2-40B4-BE49-F238E27FC236}">
                      <a16:creationId xmlns:a16="http://schemas.microsoft.com/office/drawing/2014/main" id="{EE639ED7-9663-3378-7A14-ACD589E2BF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53" name="Oval 33">
                  <a:extLst>
                    <a:ext uri="{FF2B5EF4-FFF2-40B4-BE49-F238E27FC236}">
                      <a16:creationId xmlns:a16="http://schemas.microsoft.com/office/drawing/2014/main" id="{66FAF223-BA60-2966-813B-18DCAC3C76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</p:grpSp>
          <p:sp>
            <p:nvSpPr>
              <p:cNvPr id="30754" name="Line 34">
                <a:extLst>
                  <a:ext uri="{FF2B5EF4-FFF2-40B4-BE49-F238E27FC236}">
                    <a16:creationId xmlns:a16="http://schemas.microsoft.com/office/drawing/2014/main" id="{7A1BFC5F-A9B6-F418-7F08-C082A8C41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3" y="2471"/>
                <a:ext cx="37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5" name="Line 35">
                <a:extLst>
                  <a:ext uri="{FF2B5EF4-FFF2-40B4-BE49-F238E27FC236}">
                    <a16:creationId xmlns:a16="http://schemas.microsoft.com/office/drawing/2014/main" id="{3F43C91A-6A17-41EC-FE61-F22A10B04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5" y="2470"/>
                <a:ext cx="1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6" name="Line 36">
                <a:extLst>
                  <a:ext uri="{FF2B5EF4-FFF2-40B4-BE49-F238E27FC236}">
                    <a16:creationId xmlns:a16="http://schemas.microsoft.com/office/drawing/2014/main" id="{92A69B22-CC50-0744-0E28-A4FA602DA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3" y="2468"/>
                <a:ext cx="1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7" name="Line 37">
                <a:extLst>
                  <a:ext uri="{FF2B5EF4-FFF2-40B4-BE49-F238E27FC236}">
                    <a16:creationId xmlns:a16="http://schemas.microsoft.com/office/drawing/2014/main" id="{FEF0F8AD-9936-5469-6B5D-7993562B9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4" y="2118"/>
                <a:ext cx="221" cy="1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8" name="Line 38">
                <a:extLst>
                  <a:ext uri="{FF2B5EF4-FFF2-40B4-BE49-F238E27FC236}">
                    <a16:creationId xmlns:a16="http://schemas.microsoft.com/office/drawing/2014/main" id="{07054B20-9E4C-BB91-F99D-C23B1F3DF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4" y="2305"/>
                <a:ext cx="211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9" name="Line 39">
                <a:extLst>
                  <a:ext uri="{FF2B5EF4-FFF2-40B4-BE49-F238E27FC236}">
                    <a16:creationId xmlns:a16="http://schemas.microsoft.com/office/drawing/2014/main" id="{8003FB50-2999-A4E9-5D74-0D5295CC4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" y="2361"/>
                <a:ext cx="1" cy="1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760" name="Group 40">
                <a:extLst>
                  <a:ext uri="{FF2B5EF4-FFF2-40B4-BE49-F238E27FC236}">
                    <a16:creationId xmlns:a16="http://schemas.microsoft.com/office/drawing/2014/main" id="{AE19D5A1-812D-060C-C573-86AF778BB3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7" y="2518"/>
                <a:ext cx="159" cy="259"/>
                <a:chOff x="4180" y="783"/>
                <a:chExt cx="150" cy="307"/>
              </a:xfrm>
            </p:grpSpPr>
            <p:sp>
              <p:nvSpPr>
                <p:cNvPr id="30761" name="AutoShape 41">
                  <a:extLst>
                    <a:ext uri="{FF2B5EF4-FFF2-40B4-BE49-F238E27FC236}">
                      <a16:creationId xmlns:a16="http://schemas.microsoft.com/office/drawing/2014/main" id="{6A0463F1-C796-5DF0-BCCA-F6DD1651CB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62" name="Rectangle 42">
                  <a:extLst>
                    <a:ext uri="{FF2B5EF4-FFF2-40B4-BE49-F238E27FC236}">
                      <a16:creationId xmlns:a16="http://schemas.microsoft.com/office/drawing/2014/main" id="{4C91F20E-0500-6B56-4726-2D568D0095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63" name="Rectangle 43">
                  <a:extLst>
                    <a:ext uri="{FF2B5EF4-FFF2-40B4-BE49-F238E27FC236}">
                      <a16:creationId xmlns:a16="http://schemas.microsoft.com/office/drawing/2014/main" id="{B67EDFA9-E845-E968-562A-E8A56FEC5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64" name="AutoShape 44">
                  <a:extLst>
                    <a:ext uri="{FF2B5EF4-FFF2-40B4-BE49-F238E27FC236}">
                      <a16:creationId xmlns:a16="http://schemas.microsoft.com/office/drawing/2014/main" id="{78DEEE39-72E5-0BEA-5869-928E7F219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65" name="Line 45">
                  <a:extLst>
                    <a:ext uri="{FF2B5EF4-FFF2-40B4-BE49-F238E27FC236}">
                      <a16:creationId xmlns:a16="http://schemas.microsoft.com/office/drawing/2014/main" id="{2B8D1784-5F2F-0A60-53E2-D82853CF33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6" name="Line 46">
                  <a:extLst>
                    <a:ext uri="{FF2B5EF4-FFF2-40B4-BE49-F238E27FC236}">
                      <a16:creationId xmlns:a16="http://schemas.microsoft.com/office/drawing/2014/main" id="{C671F74F-1918-1426-E0D5-21AF59B3CC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7" name="Rectangle 47">
                  <a:extLst>
                    <a:ext uri="{FF2B5EF4-FFF2-40B4-BE49-F238E27FC236}">
                      <a16:creationId xmlns:a16="http://schemas.microsoft.com/office/drawing/2014/main" id="{27983B24-86BB-1AA0-907E-D8A057F3F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768" name="Rectangle 48">
                  <a:extLst>
                    <a:ext uri="{FF2B5EF4-FFF2-40B4-BE49-F238E27FC236}">
                      <a16:creationId xmlns:a16="http://schemas.microsoft.com/office/drawing/2014/main" id="{68940986-AD50-18A2-3681-65B50B358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</p:grpSp>
          <p:grpSp>
            <p:nvGrpSpPr>
              <p:cNvPr id="30769" name="Group 49">
                <a:extLst>
                  <a:ext uri="{FF2B5EF4-FFF2-40B4-BE49-F238E27FC236}">
                    <a16:creationId xmlns:a16="http://schemas.microsoft.com/office/drawing/2014/main" id="{1A799BFB-F7A2-420C-8CB8-B68C4516D3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" y="2923"/>
                <a:ext cx="366" cy="607"/>
                <a:chOff x="3314" y="1248"/>
                <a:chExt cx="344" cy="694"/>
              </a:xfrm>
            </p:grpSpPr>
            <p:graphicFrame>
              <p:nvGraphicFramePr>
                <p:cNvPr id="30770" name="Object 50">
                  <a:extLst>
                    <a:ext uri="{FF2B5EF4-FFF2-40B4-BE49-F238E27FC236}">
                      <a16:creationId xmlns:a16="http://schemas.microsoft.com/office/drawing/2014/main" id="{2A964D2F-BA74-EF10-A34A-048CF370FE5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14" y="1248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8" imgW="1307263" imgH="1084139" progId="MS_ClipArt_Gallery.2">
                        <p:embed/>
                      </p:oleObj>
                    </mc:Choice>
                    <mc:Fallback>
                      <p:oleObj r:id="rId8" imgW="1307263" imgH="1084139" progId="MS_ClipArt_Gallery.2">
                        <p:embed/>
                        <p:pic>
                          <p:nvPicPr>
                            <p:cNvPr id="30770" name="Object 50">
                              <a:extLst>
                                <a:ext uri="{FF2B5EF4-FFF2-40B4-BE49-F238E27FC236}">
                                  <a16:creationId xmlns:a16="http://schemas.microsoft.com/office/drawing/2014/main" id="{2A964D2F-BA74-EF10-A34A-048CF370FE5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4" y="1248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71" name="Line 51">
                  <a:extLst>
                    <a:ext uri="{FF2B5EF4-FFF2-40B4-BE49-F238E27FC236}">
                      <a16:creationId xmlns:a16="http://schemas.microsoft.com/office/drawing/2014/main" id="{FEFF5EAB-4C10-67E4-E1AB-AE846E64E0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6" y="1433"/>
                  <a:ext cx="52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0772" name="Object 52">
                  <a:extLst>
                    <a:ext uri="{FF2B5EF4-FFF2-40B4-BE49-F238E27FC236}">
                      <a16:creationId xmlns:a16="http://schemas.microsoft.com/office/drawing/2014/main" id="{9570A59F-6F23-EDA1-B6E4-E700868BCB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14" y="1694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9" imgW="1307263" imgH="1084139" progId="MS_ClipArt_Gallery.2">
                        <p:embed/>
                      </p:oleObj>
                    </mc:Choice>
                    <mc:Fallback>
                      <p:oleObj r:id="rId9" imgW="1307263" imgH="1084139" progId="MS_ClipArt_Gallery.2">
                        <p:embed/>
                        <p:pic>
                          <p:nvPicPr>
                            <p:cNvPr id="30772" name="Object 52">
                              <a:extLst>
                                <a:ext uri="{FF2B5EF4-FFF2-40B4-BE49-F238E27FC236}">
                                  <a16:creationId xmlns:a16="http://schemas.microsoft.com/office/drawing/2014/main" id="{9570A59F-6F23-EDA1-B6E4-E700868BCBE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4" y="1694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73" name="Line 53">
                  <a:extLst>
                    <a:ext uri="{FF2B5EF4-FFF2-40B4-BE49-F238E27FC236}">
                      <a16:creationId xmlns:a16="http://schemas.microsoft.com/office/drawing/2014/main" id="{58962C13-073A-98AB-DE5D-4503C128A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6" y="1882"/>
                  <a:ext cx="5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0774" name="Group 54">
                  <a:extLst>
                    <a:ext uri="{FF2B5EF4-FFF2-40B4-BE49-F238E27FC236}">
                      <a16:creationId xmlns:a16="http://schemas.microsoft.com/office/drawing/2014/main" id="{F4402C32-B6EA-0447-C4AD-481404551E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4" y="1504"/>
                  <a:ext cx="51" cy="167"/>
                  <a:chOff x="3842" y="406"/>
                  <a:chExt cx="51" cy="167"/>
                </a:xfrm>
              </p:grpSpPr>
              <p:sp>
                <p:nvSpPr>
                  <p:cNvPr id="30775" name="Oval 55">
                    <a:extLst>
                      <a:ext uri="{FF2B5EF4-FFF2-40B4-BE49-F238E27FC236}">
                        <a16:creationId xmlns:a16="http://schemas.microsoft.com/office/drawing/2014/main" id="{EC83A114-CF74-B7A5-6DAE-AB3B79B9AD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2" y="40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endParaRPr lang="zh-CN" altLang="en-US"/>
                  </a:p>
                </p:txBody>
              </p:sp>
              <p:sp>
                <p:nvSpPr>
                  <p:cNvPr id="30776" name="Oval 56">
                    <a:extLst>
                      <a:ext uri="{FF2B5EF4-FFF2-40B4-BE49-F238E27FC236}">
                        <a16:creationId xmlns:a16="http://schemas.microsoft.com/office/drawing/2014/main" id="{35B0DCE1-89D3-3EEC-B630-3BDEC457BD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46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endParaRPr lang="zh-CN" altLang="en-US"/>
                  </a:p>
                </p:txBody>
              </p:sp>
              <p:sp>
                <p:nvSpPr>
                  <p:cNvPr id="30777" name="Oval 57">
                    <a:extLst>
                      <a:ext uri="{FF2B5EF4-FFF2-40B4-BE49-F238E27FC236}">
                        <a16:creationId xmlns:a16="http://schemas.microsoft.com/office/drawing/2014/main" id="{2D0B29C5-56F9-2692-42AB-1DBFB2603C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6" y="52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endParaRPr lang="zh-CN" altLang="en-US"/>
                  </a:p>
                </p:txBody>
              </p:sp>
            </p:grpSp>
            <p:sp>
              <p:nvSpPr>
                <p:cNvPr id="30778" name="Line 58">
                  <a:extLst>
                    <a:ext uri="{FF2B5EF4-FFF2-40B4-BE49-F238E27FC236}">
                      <a16:creationId xmlns:a16="http://schemas.microsoft.com/office/drawing/2014/main" id="{A7E05FDA-42DC-8373-FEC1-67809A1498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54" y="1431"/>
                  <a:ext cx="0" cy="4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0779" name="Object 59">
                <a:extLst>
                  <a:ext uri="{FF2B5EF4-FFF2-40B4-BE49-F238E27FC236}">
                    <a16:creationId xmlns:a16="http://schemas.microsoft.com/office/drawing/2014/main" id="{D19B1E76-9352-138C-3295-009ED046AD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19" y="3585"/>
              <a:ext cx="318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307263" imgH="1084139" progId="MS_ClipArt_Gallery.2">
                      <p:embed/>
                    </p:oleObj>
                  </mc:Choice>
                  <mc:Fallback>
                    <p:oleObj r:id="rId10" imgW="1307263" imgH="1084139" progId="MS_ClipArt_Gallery.2">
                      <p:embed/>
                      <p:pic>
                        <p:nvPicPr>
                          <p:cNvPr id="30779" name="Object 59">
                            <a:extLst>
                              <a:ext uri="{FF2B5EF4-FFF2-40B4-BE49-F238E27FC236}">
                                <a16:creationId xmlns:a16="http://schemas.microsoft.com/office/drawing/2014/main" id="{D19B1E76-9352-138C-3295-009ED046AD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9" y="3585"/>
                            <a:ext cx="318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0" name="Object 60">
                <a:extLst>
                  <a:ext uri="{FF2B5EF4-FFF2-40B4-BE49-F238E27FC236}">
                    <a16:creationId xmlns:a16="http://schemas.microsoft.com/office/drawing/2014/main" id="{F546C1BB-4891-DD92-1963-105A964A64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0" y="3578"/>
              <a:ext cx="317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1307263" imgH="1084139" progId="MS_ClipArt_Gallery.2">
                      <p:embed/>
                    </p:oleObj>
                  </mc:Choice>
                  <mc:Fallback>
                    <p:oleObj r:id="rId11" imgW="1307263" imgH="1084139" progId="MS_ClipArt_Gallery.2">
                      <p:embed/>
                      <p:pic>
                        <p:nvPicPr>
                          <p:cNvPr id="30780" name="Object 60">
                            <a:extLst>
                              <a:ext uri="{FF2B5EF4-FFF2-40B4-BE49-F238E27FC236}">
                                <a16:creationId xmlns:a16="http://schemas.microsoft.com/office/drawing/2014/main" id="{F546C1BB-4891-DD92-1963-105A964A64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0" y="3578"/>
                            <a:ext cx="317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81" name="Oval 61">
                <a:extLst>
                  <a:ext uri="{FF2B5EF4-FFF2-40B4-BE49-F238E27FC236}">
                    <a16:creationId xmlns:a16="http://schemas.microsoft.com/office/drawing/2014/main" id="{6660876B-D4EF-46FA-41C9-46E8E3B3E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660" y="3632"/>
                <a:ext cx="41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  <p:sp>
            <p:nvSpPr>
              <p:cNvPr id="30782" name="Oval 62">
                <a:extLst>
                  <a:ext uri="{FF2B5EF4-FFF2-40B4-BE49-F238E27FC236}">
                    <a16:creationId xmlns:a16="http://schemas.microsoft.com/office/drawing/2014/main" id="{008AF1A5-61B0-2657-F966-DE6997BF6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725" y="3631"/>
                <a:ext cx="41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  <p:sp>
            <p:nvSpPr>
              <p:cNvPr id="30783" name="Oval 63">
                <a:extLst>
                  <a:ext uri="{FF2B5EF4-FFF2-40B4-BE49-F238E27FC236}">
                    <a16:creationId xmlns:a16="http://schemas.microsoft.com/office/drawing/2014/main" id="{0DF8FDA3-A7B2-4D00-D617-D14471C5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794" y="3644"/>
                <a:ext cx="42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  <p:sp>
            <p:nvSpPr>
              <p:cNvPr id="30784" name="Line 64">
                <a:extLst>
                  <a:ext uri="{FF2B5EF4-FFF2-40B4-BE49-F238E27FC236}">
                    <a16:creationId xmlns:a16="http://schemas.microsoft.com/office/drawing/2014/main" id="{018B10BB-0C09-5843-9699-B61C9116F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982" y="3558"/>
                <a:ext cx="3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5" name="Line 65">
                <a:extLst>
                  <a:ext uri="{FF2B5EF4-FFF2-40B4-BE49-F238E27FC236}">
                    <a16:creationId xmlns:a16="http://schemas.microsoft.com/office/drawing/2014/main" id="{777A85B6-3EBD-8019-0B41-E30A0C1DA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2505" y="3553"/>
                <a:ext cx="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6" name="Line 66">
                <a:extLst>
                  <a:ext uri="{FF2B5EF4-FFF2-40B4-BE49-F238E27FC236}">
                    <a16:creationId xmlns:a16="http://schemas.microsoft.com/office/drawing/2014/main" id="{376E483B-53CD-31BD-6494-6B26C1B79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2777" y="3308"/>
                <a:ext cx="0" cy="4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7" name="Line 67">
                <a:extLst>
                  <a:ext uri="{FF2B5EF4-FFF2-40B4-BE49-F238E27FC236}">
                    <a16:creationId xmlns:a16="http://schemas.microsoft.com/office/drawing/2014/main" id="{6FF77E0C-5A97-404B-AB01-E8AD697E9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301"/>
                <a:ext cx="72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8" name="Line 68">
                <a:extLst>
                  <a:ext uri="{FF2B5EF4-FFF2-40B4-BE49-F238E27FC236}">
                    <a16:creationId xmlns:a16="http://schemas.microsoft.com/office/drawing/2014/main" id="{E022138F-9FDE-DA23-3AE2-6C00EED6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3331"/>
                <a:ext cx="231" cy="2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9" name="Line 69">
                <a:extLst>
                  <a:ext uri="{FF2B5EF4-FFF2-40B4-BE49-F238E27FC236}">
                    <a16:creationId xmlns:a16="http://schemas.microsoft.com/office/drawing/2014/main" id="{1CB9C381-7E30-9065-8A1D-B62EE5955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8" y="3329"/>
                <a:ext cx="212" cy="2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90" name="Object 70">
                <a:extLst>
                  <a:ext uri="{FF2B5EF4-FFF2-40B4-BE49-F238E27FC236}">
                    <a16:creationId xmlns:a16="http://schemas.microsoft.com/office/drawing/2014/main" id="{67392DE5-B040-9292-4407-DB3E174832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23" y="3036"/>
              <a:ext cx="15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982811" imgH="1208363" progId="MS_ClipArt_Gallery.2">
                      <p:embed/>
                    </p:oleObj>
                  </mc:Choice>
                  <mc:Fallback>
                    <p:oleObj r:id="rId12" imgW="982811" imgH="1208363" progId="MS_ClipArt_Gallery.2">
                      <p:embed/>
                      <p:pic>
                        <p:nvPicPr>
                          <p:cNvPr id="30790" name="Object 70">
                            <a:extLst>
                              <a:ext uri="{FF2B5EF4-FFF2-40B4-BE49-F238E27FC236}">
                                <a16:creationId xmlns:a16="http://schemas.microsoft.com/office/drawing/2014/main" id="{67392DE5-B040-9292-4407-DB3E174832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3" y="3036"/>
                            <a:ext cx="155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1" name="Object 71">
                <a:extLst>
                  <a:ext uri="{FF2B5EF4-FFF2-40B4-BE49-F238E27FC236}">
                    <a16:creationId xmlns:a16="http://schemas.microsoft.com/office/drawing/2014/main" id="{48C87DA5-D230-6507-717F-9A8A7E539B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3" y="3088"/>
              <a:ext cx="15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982811" imgH="1208363" progId="MS_ClipArt_Gallery.2">
                      <p:embed/>
                    </p:oleObj>
                  </mc:Choice>
                  <mc:Fallback>
                    <p:oleObj r:id="rId14" imgW="982811" imgH="1208363" progId="MS_ClipArt_Gallery.2">
                      <p:embed/>
                      <p:pic>
                        <p:nvPicPr>
                          <p:cNvPr id="30791" name="Object 71">
                            <a:extLst>
                              <a:ext uri="{FF2B5EF4-FFF2-40B4-BE49-F238E27FC236}">
                                <a16:creationId xmlns:a16="http://schemas.microsoft.com/office/drawing/2014/main" id="{48C87DA5-D230-6507-717F-9A8A7E539B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3" y="3088"/>
                            <a:ext cx="155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92" name="Freeform 72">
                <a:extLst>
                  <a:ext uri="{FF2B5EF4-FFF2-40B4-BE49-F238E27FC236}">
                    <a16:creationId xmlns:a16="http://schemas.microsoft.com/office/drawing/2014/main" id="{B5F0DFE6-EFB5-DE10-2260-51BFCD7D2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6" y="2941"/>
                <a:ext cx="1032" cy="200"/>
              </a:xfrm>
              <a:custGeom>
                <a:avLst/>
                <a:gdLst>
                  <a:gd name="T0" fmla="*/ 0 w 972"/>
                  <a:gd name="T1" fmla="*/ 228 h 228"/>
                  <a:gd name="T2" fmla="*/ 432 w 972"/>
                  <a:gd name="T3" fmla="*/ 9 h 228"/>
                  <a:gd name="T4" fmla="*/ 972 w 972"/>
                  <a:gd name="T5" fmla="*/ 17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2" h="228">
                    <a:moveTo>
                      <a:pt x="0" y="228"/>
                    </a:moveTo>
                    <a:cubicBezTo>
                      <a:pt x="135" y="123"/>
                      <a:pt x="270" y="18"/>
                      <a:pt x="432" y="9"/>
                    </a:cubicBezTo>
                    <a:cubicBezTo>
                      <a:pt x="594" y="0"/>
                      <a:pt x="783" y="85"/>
                      <a:pt x="972" y="17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30793" name="Group 73">
                <a:extLst>
                  <a:ext uri="{FF2B5EF4-FFF2-40B4-BE49-F238E27FC236}">
                    <a16:creationId xmlns:a16="http://schemas.microsoft.com/office/drawing/2014/main" id="{87C5F65A-1F0F-ADB5-3EB4-891B0A64E9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9" y="3873"/>
                <a:ext cx="310" cy="280"/>
                <a:chOff x="2870" y="1518"/>
                <a:chExt cx="292" cy="320"/>
              </a:xfrm>
            </p:grpSpPr>
            <p:graphicFrame>
              <p:nvGraphicFramePr>
                <p:cNvPr id="30794" name="Object 74">
                  <a:extLst>
                    <a:ext uri="{FF2B5EF4-FFF2-40B4-BE49-F238E27FC236}">
                      <a16:creationId xmlns:a16="http://schemas.microsoft.com/office/drawing/2014/main" id="{BAD1D42D-B272-9E89-02BA-5E1539E0D1A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5" imgW="826829" imgH="840406" progId="MS_ClipArt_Gallery.2">
                        <p:embed/>
                      </p:oleObj>
                    </mc:Choice>
                    <mc:Fallback>
                      <p:oleObj r:id="rId15" imgW="826829" imgH="840406" progId="MS_ClipArt_Gallery.2">
                        <p:embed/>
                        <p:pic>
                          <p:nvPicPr>
                            <p:cNvPr id="30794" name="Object 74">
                              <a:extLst>
                                <a:ext uri="{FF2B5EF4-FFF2-40B4-BE49-F238E27FC236}">
                                  <a16:creationId xmlns:a16="http://schemas.microsoft.com/office/drawing/2014/main" id="{BAD1D42D-B272-9E89-02BA-5E1539E0D1A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95" name="Object 75">
                  <a:extLst>
                    <a:ext uri="{FF2B5EF4-FFF2-40B4-BE49-F238E27FC236}">
                      <a16:creationId xmlns:a16="http://schemas.microsoft.com/office/drawing/2014/main" id="{B53135EE-B14D-0F61-3EA0-B4156EC3438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7" imgW="1268295" imgH="1199426" progId="MS_ClipArt_Gallery.2">
                        <p:embed/>
                      </p:oleObj>
                    </mc:Choice>
                    <mc:Fallback>
                      <p:oleObj r:id="rId17" imgW="1268295" imgH="1199426" progId="MS_ClipArt_Gallery.2">
                        <p:embed/>
                        <p:pic>
                          <p:nvPicPr>
                            <p:cNvPr id="30795" name="Object 75">
                              <a:extLst>
                                <a:ext uri="{FF2B5EF4-FFF2-40B4-BE49-F238E27FC236}">
                                  <a16:creationId xmlns:a16="http://schemas.microsoft.com/office/drawing/2014/main" id="{B53135EE-B14D-0F61-3EA0-B4156EC3438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0796" name="Group 76">
                <a:extLst>
                  <a:ext uri="{FF2B5EF4-FFF2-40B4-BE49-F238E27FC236}">
                    <a16:creationId xmlns:a16="http://schemas.microsoft.com/office/drawing/2014/main" id="{F641BA48-E717-6A65-1F40-0BBE3B8A2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2" y="3894"/>
                <a:ext cx="310" cy="280"/>
                <a:chOff x="2870" y="1518"/>
                <a:chExt cx="292" cy="320"/>
              </a:xfrm>
            </p:grpSpPr>
            <p:graphicFrame>
              <p:nvGraphicFramePr>
                <p:cNvPr id="30797" name="Object 77">
                  <a:extLst>
                    <a:ext uri="{FF2B5EF4-FFF2-40B4-BE49-F238E27FC236}">
                      <a16:creationId xmlns:a16="http://schemas.microsoft.com/office/drawing/2014/main" id="{180629FB-5906-91BE-578A-6EE789B4EE2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9" imgW="826829" imgH="840406" progId="MS_ClipArt_Gallery.2">
                        <p:embed/>
                      </p:oleObj>
                    </mc:Choice>
                    <mc:Fallback>
                      <p:oleObj r:id="rId19" imgW="826829" imgH="840406" progId="MS_ClipArt_Gallery.2">
                        <p:embed/>
                        <p:pic>
                          <p:nvPicPr>
                            <p:cNvPr id="30797" name="Object 77">
                              <a:extLst>
                                <a:ext uri="{FF2B5EF4-FFF2-40B4-BE49-F238E27FC236}">
                                  <a16:creationId xmlns:a16="http://schemas.microsoft.com/office/drawing/2014/main" id="{180629FB-5906-91BE-578A-6EE789B4EE2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98" name="Object 78">
                  <a:extLst>
                    <a:ext uri="{FF2B5EF4-FFF2-40B4-BE49-F238E27FC236}">
                      <a16:creationId xmlns:a16="http://schemas.microsoft.com/office/drawing/2014/main" id="{E2287B18-B56A-971B-6168-E539501DA2E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0" imgW="1268295" imgH="1199426" progId="MS_ClipArt_Gallery.2">
                        <p:embed/>
                      </p:oleObj>
                    </mc:Choice>
                    <mc:Fallback>
                      <p:oleObj r:id="rId20" imgW="1268295" imgH="1199426" progId="MS_ClipArt_Gallery.2">
                        <p:embed/>
                        <p:pic>
                          <p:nvPicPr>
                            <p:cNvPr id="30798" name="Object 78">
                              <a:extLst>
                                <a:ext uri="{FF2B5EF4-FFF2-40B4-BE49-F238E27FC236}">
                                  <a16:creationId xmlns:a16="http://schemas.microsoft.com/office/drawing/2014/main" id="{E2287B18-B56A-971B-6168-E539501DA2E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0799" name="Group 79">
                <a:extLst>
                  <a:ext uri="{FF2B5EF4-FFF2-40B4-BE49-F238E27FC236}">
                    <a16:creationId xmlns:a16="http://schemas.microsoft.com/office/drawing/2014/main" id="{E44F9B95-C63A-D195-E8E5-DCC8B24D7D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6" y="3708"/>
                <a:ext cx="289" cy="247"/>
                <a:chOff x="4733" y="2082"/>
                <a:chExt cx="272" cy="282"/>
              </a:xfrm>
            </p:grpSpPr>
            <p:graphicFrame>
              <p:nvGraphicFramePr>
                <p:cNvPr id="30800" name="Object 80">
                  <a:extLst>
                    <a:ext uri="{FF2B5EF4-FFF2-40B4-BE49-F238E27FC236}">
                      <a16:creationId xmlns:a16="http://schemas.microsoft.com/office/drawing/2014/main" id="{A3A6AED8-F910-9939-D9DA-D8685B8231C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33" y="2082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1" imgW="826829" imgH="840406" progId="MS_ClipArt_Gallery.2">
                        <p:embed/>
                      </p:oleObj>
                    </mc:Choice>
                    <mc:Fallback>
                      <p:oleObj r:id="rId21" imgW="826829" imgH="840406" progId="MS_ClipArt_Gallery.2">
                        <p:embed/>
                        <p:pic>
                          <p:nvPicPr>
                            <p:cNvPr id="30800" name="Object 80">
                              <a:extLst>
                                <a:ext uri="{FF2B5EF4-FFF2-40B4-BE49-F238E27FC236}">
                                  <a16:creationId xmlns:a16="http://schemas.microsoft.com/office/drawing/2014/main" id="{A3A6AED8-F910-9939-D9DA-D8685B8231C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3" y="2082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801" name="Rectangle 81">
                  <a:extLst>
                    <a:ext uri="{FF2B5EF4-FFF2-40B4-BE49-F238E27FC236}">
                      <a16:creationId xmlns:a16="http://schemas.microsoft.com/office/drawing/2014/main" id="{0016B761-8F08-5738-B239-C2A4E96234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181"/>
                  <a:ext cx="192" cy="183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</p:grpSp>
          <p:sp>
            <p:nvSpPr>
              <p:cNvPr id="30802" name="Line 82">
                <a:extLst>
                  <a:ext uri="{FF2B5EF4-FFF2-40B4-BE49-F238E27FC236}">
                    <a16:creationId xmlns:a16="http://schemas.microsoft.com/office/drawing/2014/main" id="{F463028B-9B06-E42D-F963-E0CEA25E3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0" y="3645"/>
                <a:ext cx="0" cy="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803" name="Group 83">
                <a:extLst>
                  <a:ext uri="{FF2B5EF4-FFF2-40B4-BE49-F238E27FC236}">
                    <a16:creationId xmlns:a16="http://schemas.microsoft.com/office/drawing/2014/main" id="{6E2E4124-E207-4A16-5AC1-FA6849B13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9" y="3267"/>
                <a:ext cx="159" cy="269"/>
                <a:chOff x="4180" y="783"/>
                <a:chExt cx="150" cy="307"/>
              </a:xfrm>
            </p:grpSpPr>
            <p:sp>
              <p:nvSpPr>
                <p:cNvPr id="30804" name="AutoShape 84">
                  <a:extLst>
                    <a:ext uri="{FF2B5EF4-FFF2-40B4-BE49-F238E27FC236}">
                      <a16:creationId xmlns:a16="http://schemas.microsoft.com/office/drawing/2014/main" id="{CDFF56F2-EFB4-D5EE-45AC-82588C100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05" name="Rectangle 85">
                  <a:extLst>
                    <a:ext uri="{FF2B5EF4-FFF2-40B4-BE49-F238E27FC236}">
                      <a16:creationId xmlns:a16="http://schemas.microsoft.com/office/drawing/2014/main" id="{D0B1836C-8876-91D5-1458-B3886701D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06" name="Rectangle 86">
                  <a:extLst>
                    <a:ext uri="{FF2B5EF4-FFF2-40B4-BE49-F238E27FC236}">
                      <a16:creationId xmlns:a16="http://schemas.microsoft.com/office/drawing/2014/main" id="{4891986D-4852-0459-9FE4-C32776A409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07" name="AutoShape 87">
                  <a:extLst>
                    <a:ext uri="{FF2B5EF4-FFF2-40B4-BE49-F238E27FC236}">
                      <a16:creationId xmlns:a16="http://schemas.microsoft.com/office/drawing/2014/main" id="{5734940B-14CA-692B-8898-CD0FD31F69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08" name="Line 88">
                  <a:extLst>
                    <a:ext uri="{FF2B5EF4-FFF2-40B4-BE49-F238E27FC236}">
                      <a16:creationId xmlns:a16="http://schemas.microsoft.com/office/drawing/2014/main" id="{6826CB93-14B2-26FC-5BAA-3CE06768D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09" name="Line 89">
                  <a:extLst>
                    <a:ext uri="{FF2B5EF4-FFF2-40B4-BE49-F238E27FC236}">
                      <a16:creationId xmlns:a16="http://schemas.microsoft.com/office/drawing/2014/main" id="{A3A934F8-0BAE-F054-B111-E5272B3AF8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10" name="Rectangle 90">
                  <a:extLst>
                    <a:ext uri="{FF2B5EF4-FFF2-40B4-BE49-F238E27FC236}">
                      <a16:creationId xmlns:a16="http://schemas.microsoft.com/office/drawing/2014/main" id="{6933A58E-707F-1A23-AC9E-B5C67621A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11" name="Rectangle 91">
                  <a:extLst>
                    <a:ext uri="{FF2B5EF4-FFF2-40B4-BE49-F238E27FC236}">
                      <a16:creationId xmlns:a16="http://schemas.microsoft.com/office/drawing/2014/main" id="{0BB2BB93-1EA4-396F-1959-D76769102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</p:grpSp>
          <p:grpSp>
            <p:nvGrpSpPr>
              <p:cNvPr id="30812" name="Group 92">
                <a:extLst>
                  <a:ext uri="{FF2B5EF4-FFF2-40B4-BE49-F238E27FC236}">
                    <a16:creationId xmlns:a16="http://schemas.microsoft.com/office/drawing/2014/main" id="{39B2B055-0B5C-CC37-F586-4DF28FE953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9" y="3558"/>
                <a:ext cx="160" cy="269"/>
                <a:chOff x="4180" y="783"/>
                <a:chExt cx="150" cy="307"/>
              </a:xfrm>
            </p:grpSpPr>
            <p:sp>
              <p:nvSpPr>
                <p:cNvPr id="30813" name="AutoShape 93">
                  <a:extLst>
                    <a:ext uri="{FF2B5EF4-FFF2-40B4-BE49-F238E27FC236}">
                      <a16:creationId xmlns:a16="http://schemas.microsoft.com/office/drawing/2014/main" id="{20927A59-97B7-DC37-FA90-89EFE69471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14" name="Rectangle 94">
                  <a:extLst>
                    <a:ext uri="{FF2B5EF4-FFF2-40B4-BE49-F238E27FC236}">
                      <a16:creationId xmlns:a16="http://schemas.microsoft.com/office/drawing/2014/main" id="{23E18755-7C21-4A42-D9FB-8A88E3399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15" name="Rectangle 95">
                  <a:extLst>
                    <a:ext uri="{FF2B5EF4-FFF2-40B4-BE49-F238E27FC236}">
                      <a16:creationId xmlns:a16="http://schemas.microsoft.com/office/drawing/2014/main" id="{6E42201D-D7A9-DE58-2390-24EBD3921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16" name="AutoShape 96">
                  <a:extLst>
                    <a:ext uri="{FF2B5EF4-FFF2-40B4-BE49-F238E27FC236}">
                      <a16:creationId xmlns:a16="http://schemas.microsoft.com/office/drawing/2014/main" id="{E5AB7B77-80DD-4838-CAB6-5D76BFC52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17" name="Line 97">
                  <a:extLst>
                    <a:ext uri="{FF2B5EF4-FFF2-40B4-BE49-F238E27FC236}">
                      <a16:creationId xmlns:a16="http://schemas.microsoft.com/office/drawing/2014/main" id="{B7E2F5CA-E538-17D3-6869-DE1E9B3EE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18" name="Line 98">
                  <a:extLst>
                    <a:ext uri="{FF2B5EF4-FFF2-40B4-BE49-F238E27FC236}">
                      <a16:creationId xmlns:a16="http://schemas.microsoft.com/office/drawing/2014/main" id="{0F273627-E24A-D6BB-CD0B-577FBF7FE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19" name="Rectangle 99">
                  <a:extLst>
                    <a:ext uri="{FF2B5EF4-FFF2-40B4-BE49-F238E27FC236}">
                      <a16:creationId xmlns:a16="http://schemas.microsoft.com/office/drawing/2014/main" id="{67A8912D-A6B1-A531-154D-7C79BFDC8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20" name="Rectangle 100">
                  <a:extLst>
                    <a:ext uri="{FF2B5EF4-FFF2-40B4-BE49-F238E27FC236}">
                      <a16:creationId xmlns:a16="http://schemas.microsoft.com/office/drawing/2014/main" id="{21AC7DA1-F21A-2630-C605-D0822C15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</p:grpSp>
          <p:sp>
            <p:nvSpPr>
              <p:cNvPr id="30821" name="Line 101">
                <a:extLst>
                  <a:ext uri="{FF2B5EF4-FFF2-40B4-BE49-F238E27FC236}">
                    <a16:creationId xmlns:a16="http://schemas.microsoft.com/office/drawing/2014/main" id="{E84156B0-EA5B-E5B1-8502-D05BC0538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755" y="3501"/>
                <a:ext cx="4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2" name="Line 102">
                <a:extLst>
                  <a:ext uri="{FF2B5EF4-FFF2-40B4-BE49-F238E27FC236}">
                    <a16:creationId xmlns:a16="http://schemas.microsoft.com/office/drawing/2014/main" id="{D351E174-A35E-37C1-4C98-AD809D80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94" y="3660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3" name="Line 103">
                <a:extLst>
                  <a:ext uri="{FF2B5EF4-FFF2-40B4-BE49-F238E27FC236}">
                    <a16:creationId xmlns:a16="http://schemas.microsoft.com/office/drawing/2014/main" id="{1154BC39-F6FD-DA1A-C115-E57149DE1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97" y="3365"/>
                <a:ext cx="0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4" name="Line 104">
                <a:extLst>
                  <a:ext uri="{FF2B5EF4-FFF2-40B4-BE49-F238E27FC236}">
                    <a16:creationId xmlns:a16="http://schemas.microsoft.com/office/drawing/2014/main" id="{121310E6-6687-C4E9-D6C3-E00F7E6F4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9" y="2151"/>
                <a:ext cx="351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5" name="Line 105">
                <a:extLst>
                  <a:ext uri="{FF2B5EF4-FFF2-40B4-BE49-F238E27FC236}">
                    <a16:creationId xmlns:a16="http://schemas.microsoft.com/office/drawing/2014/main" id="{B662B11A-0DD0-2CB2-3B16-EF3C25272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3" y="2140"/>
                <a:ext cx="369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6" name="Line 106">
                <a:extLst>
                  <a:ext uri="{FF2B5EF4-FFF2-40B4-BE49-F238E27FC236}">
                    <a16:creationId xmlns:a16="http://schemas.microsoft.com/office/drawing/2014/main" id="{1EC8362A-0F57-B962-F162-97511D363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8" y="2361"/>
                <a:ext cx="185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7" name="Line 107">
                <a:extLst>
                  <a:ext uri="{FF2B5EF4-FFF2-40B4-BE49-F238E27FC236}">
                    <a16:creationId xmlns:a16="http://schemas.microsoft.com/office/drawing/2014/main" id="{47CBA7D3-49E4-CE60-5BFF-E8119D000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214"/>
                <a:ext cx="0" cy="2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8" name="Line 108">
                <a:extLst>
                  <a:ext uri="{FF2B5EF4-FFF2-40B4-BE49-F238E27FC236}">
                    <a16:creationId xmlns:a16="http://schemas.microsoft.com/office/drawing/2014/main" id="{16A0A707-E35F-DB08-685D-1295000A4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1" y="2639"/>
                <a:ext cx="408" cy="2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9" name="Line 109">
                <a:extLst>
                  <a:ext uri="{FF2B5EF4-FFF2-40B4-BE49-F238E27FC236}">
                    <a16:creationId xmlns:a16="http://schemas.microsoft.com/office/drawing/2014/main" id="{3139C05E-3145-826F-18BD-641CE9A19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1" y="2944"/>
                <a:ext cx="204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0" name="Line 110">
                <a:extLst>
                  <a:ext uri="{FF2B5EF4-FFF2-40B4-BE49-F238E27FC236}">
                    <a16:creationId xmlns:a16="http://schemas.microsoft.com/office/drawing/2014/main" id="{30D69C1E-A926-AC29-A2E4-E10B86D95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9" y="2340"/>
                <a:ext cx="427" cy="2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1" name="Line 111">
                <a:extLst>
                  <a:ext uri="{FF2B5EF4-FFF2-40B4-BE49-F238E27FC236}">
                    <a16:creationId xmlns:a16="http://schemas.microsoft.com/office/drawing/2014/main" id="{4BF35291-5E3F-63BC-8207-1534DA32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6" y="1972"/>
                <a:ext cx="267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2" name="Line 112">
                <a:extLst>
                  <a:ext uri="{FF2B5EF4-FFF2-40B4-BE49-F238E27FC236}">
                    <a16:creationId xmlns:a16="http://schemas.microsoft.com/office/drawing/2014/main" id="{7BEA1183-4342-4C41-999C-C0B3C107F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4" y="2088"/>
                <a:ext cx="152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3" name="Text Box 113">
                <a:extLst>
                  <a:ext uri="{FF2B5EF4-FFF2-40B4-BE49-F238E27FC236}">
                    <a16:creationId xmlns:a16="http://schemas.microsoft.com/office/drawing/2014/main" id="{7F2ACA8C-E729-A702-F116-B1D7CB19D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6" y="1851"/>
                <a:ext cx="8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本地</a:t>
                </a:r>
                <a:r>
                  <a:rPr lang="en-US" altLang="zh-CN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ISP</a:t>
                </a:r>
                <a:endParaRPr lang="en-US" altLang="zh-CN"/>
              </a:p>
            </p:txBody>
          </p:sp>
          <p:sp>
            <p:nvSpPr>
              <p:cNvPr id="30834" name="Text Box 114">
                <a:extLst>
                  <a:ext uri="{FF2B5EF4-FFF2-40B4-BE49-F238E27FC236}">
                    <a16:creationId xmlns:a16="http://schemas.microsoft.com/office/drawing/2014/main" id="{A4F01764-DB41-318B-2C07-B9BA2612A9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5" y="3812"/>
                <a:ext cx="8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公司网络</a:t>
                </a:r>
                <a:endParaRPr lang="zh-CN" altLang="en-US"/>
              </a:p>
            </p:txBody>
          </p:sp>
          <p:sp>
            <p:nvSpPr>
              <p:cNvPr id="30835" name="Text Box 115">
                <a:extLst>
                  <a:ext uri="{FF2B5EF4-FFF2-40B4-BE49-F238E27FC236}">
                    <a16:creationId xmlns:a16="http://schemas.microsoft.com/office/drawing/2014/main" id="{90A6A1C0-273D-D37C-843B-4FFBD1366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3" y="2607"/>
                <a:ext cx="86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区域 </a:t>
                </a:r>
                <a:r>
                  <a:rPr lang="en-US" altLang="zh-CN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ISP</a:t>
                </a:r>
              </a:p>
            </p:txBody>
          </p:sp>
          <p:grpSp>
            <p:nvGrpSpPr>
              <p:cNvPr id="30836" name="Group 116">
                <a:extLst>
                  <a:ext uri="{FF2B5EF4-FFF2-40B4-BE49-F238E27FC236}">
                    <a16:creationId xmlns:a16="http://schemas.microsoft.com/office/drawing/2014/main" id="{9057990C-9E5D-75C8-67FD-D0845D77E3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4" y="2214"/>
                <a:ext cx="382" cy="153"/>
                <a:chOff x="3600" y="219"/>
                <a:chExt cx="360" cy="175"/>
              </a:xfrm>
            </p:grpSpPr>
            <p:sp>
              <p:nvSpPr>
                <p:cNvPr id="30837" name="Oval 117">
                  <a:extLst>
                    <a:ext uri="{FF2B5EF4-FFF2-40B4-BE49-F238E27FC236}">
                      <a16:creationId xmlns:a16="http://schemas.microsoft.com/office/drawing/2014/main" id="{E1190B1B-CC82-9940-03CB-88C21A1705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38" name="Line 118">
                  <a:extLst>
                    <a:ext uri="{FF2B5EF4-FFF2-40B4-BE49-F238E27FC236}">
                      <a16:creationId xmlns:a16="http://schemas.microsoft.com/office/drawing/2014/main" id="{75E65920-181B-10EF-7554-437E03F452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9" name="Line 119">
                  <a:extLst>
                    <a:ext uri="{FF2B5EF4-FFF2-40B4-BE49-F238E27FC236}">
                      <a16:creationId xmlns:a16="http://schemas.microsoft.com/office/drawing/2014/main" id="{BBAB4CCE-8596-9664-8AC0-264F1FF27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40" name="Rectangle 120">
                  <a:extLst>
                    <a:ext uri="{FF2B5EF4-FFF2-40B4-BE49-F238E27FC236}">
                      <a16:creationId xmlns:a16="http://schemas.microsoft.com/office/drawing/2014/main" id="{C57764A3-12E5-85EC-1788-B373ED60DC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41" name="Oval 121">
                  <a:extLst>
                    <a:ext uri="{FF2B5EF4-FFF2-40B4-BE49-F238E27FC236}">
                      <a16:creationId xmlns:a16="http://schemas.microsoft.com/office/drawing/2014/main" id="{F458C7FB-F412-C1B0-866C-A0D8FD6DA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grpSp>
              <p:nvGrpSpPr>
                <p:cNvPr id="30842" name="Group 122">
                  <a:extLst>
                    <a:ext uri="{FF2B5EF4-FFF2-40B4-BE49-F238E27FC236}">
                      <a16:creationId xmlns:a16="http://schemas.microsoft.com/office/drawing/2014/main" id="{6DC13020-ECC6-BAFC-15EF-9861113602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30843" name="Line 123">
                    <a:extLst>
                      <a:ext uri="{FF2B5EF4-FFF2-40B4-BE49-F238E27FC236}">
                        <a16:creationId xmlns:a16="http://schemas.microsoft.com/office/drawing/2014/main" id="{9E4E6572-74DA-DAC3-1549-4A4C2D6FA3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44" name="Line 124">
                    <a:extLst>
                      <a:ext uri="{FF2B5EF4-FFF2-40B4-BE49-F238E27FC236}">
                        <a16:creationId xmlns:a16="http://schemas.microsoft.com/office/drawing/2014/main" id="{D6EBEA54-6A38-32B2-FCE4-45CB954ABC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45" name="Line 125">
                    <a:extLst>
                      <a:ext uri="{FF2B5EF4-FFF2-40B4-BE49-F238E27FC236}">
                        <a16:creationId xmlns:a16="http://schemas.microsoft.com/office/drawing/2014/main" id="{7C7E7F24-5618-6390-D8FD-0E2B7E882B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846" name="Group 126">
                  <a:extLst>
                    <a:ext uri="{FF2B5EF4-FFF2-40B4-BE49-F238E27FC236}">
                      <a16:creationId xmlns:a16="http://schemas.microsoft.com/office/drawing/2014/main" id="{2FD27821-560B-94C1-2974-EE212353E1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30847" name="Line 127">
                    <a:extLst>
                      <a:ext uri="{FF2B5EF4-FFF2-40B4-BE49-F238E27FC236}">
                        <a16:creationId xmlns:a16="http://schemas.microsoft.com/office/drawing/2014/main" id="{041DC3E9-87AC-A3F9-735A-392E08F8FF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48" name="Line 128">
                    <a:extLst>
                      <a:ext uri="{FF2B5EF4-FFF2-40B4-BE49-F238E27FC236}">
                        <a16:creationId xmlns:a16="http://schemas.microsoft.com/office/drawing/2014/main" id="{C1581D43-C126-8084-DA8A-B3E4E59377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49" name="Line 129">
                    <a:extLst>
                      <a:ext uri="{FF2B5EF4-FFF2-40B4-BE49-F238E27FC236}">
                        <a16:creationId xmlns:a16="http://schemas.microsoft.com/office/drawing/2014/main" id="{802AD861-7203-DAC0-72DF-207003C1F9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850" name="Group 130">
                <a:extLst>
                  <a:ext uri="{FF2B5EF4-FFF2-40B4-BE49-F238E27FC236}">
                    <a16:creationId xmlns:a16="http://schemas.microsoft.com/office/drawing/2014/main" id="{DFFD6F9F-CDF2-040A-3481-AA4C9DDBD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0" y="2064"/>
                <a:ext cx="383" cy="153"/>
                <a:chOff x="3600" y="219"/>
                <a:chExt cx="360" cy="175"/>
              </a:xfrm>
            </p:grpSpPr>
            <p:sp>
              <p:nvSpPr>
                <p:cNvPr id="30851" name="Oval 131">
                  <a:extLst>
                    <a:ext uri="{FF2B5EF4-FFF2-40B4-BE49-F238E27FC236}">
                      <a16:creationId xmlns:a16="http://schemas.microsoft.com/office/drawing/2014/main" id="{3D01FAE0-6758-0757-DBBD-22752B6957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52" name="Line 132">
                  <a:extLst>
                    <a:ext uri="{FF2B5EF4-FFF2-40B4-BE49-F238E27FC236}">
                      <a16:creationId xmlns:a16="http://schemas.microsoft.com/office/drawing/2014/main" id="{91A4F861-9D8E-CAE2-DCC6-AFE208B9B5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3" name="Line 133">
                  <a:extLst>
                    <a:ext uri="{FF2B5EF4-FFF2-40B4-BE49-F238E27FC236}">
                      <a16:creationId xmlns:a16="http://schemas.microsoft.com/office/drawing/2014/main" id="{ACE9135D-0676-AD0E-BAAE-1BC7A2B6EF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4" name="Rectangle 134">
                  <a:extLst>
                    <a:ext uri="{FF2B5EF4-FFF2-40B4-BE49-F238E27FC236}">
                      <a16:creationId xmlns:a16="http://schemas.microsoft.com/office/drawing/2014/main" id="{2EA1E18C-5BF0-2B6E-524A-EBD9AC4059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55" name="Oval 135">
                  <a:extLst>
                    <a:ext uri="{FF2B5EF4-FFF2-40B4-BE49-F238E27FC236}">
                      <a16:creationId xmlns:a16="http://schemas.microsoft.com/office/drawing/2014/main" id="{DB876CCE-3D04-3CDF-091C-CC48A7F18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grpSp>
              <p:nvGrpSpPr>
                <p:cNvPr id="30856" name="Group 136">
                  <a:extLst>
                    <a:ext uri="{FF2B5EF4-FFF2-40B4-BE49-F238E27FC236}">
                      <a16:creationId xmlns:a16="http://schemas.microsoft.com/office/drawing/2014/main" id="{2CD75D6A-55BA-821B-21F4-C72ACC916D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30857" name="Line 137">
                    <a:extLst>
                      <a:ext uri="{FF2B5EF4-FFF2-40B4-BE49-F238E27FC236}">
                        <a16:creationId xmlns:a16="http://schemas.microsoft.com/office/drawing/2014/main" id="{4204B6B7-2CFC-7A7A-AAED-5ED1DE0890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58" name="Line 138">
                    <a:extLst>
                      <a:ext uri="{FF2B5EF4-FFF2-40B4-BE49-F238E27FC236}">
                        <a16:creationId xmlns:a16="http://schemas.microsoft.com/office/drawing/2014/main" id="{23081761-9EB1-25FB-0BCE-9C685E2010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59" name="Line 139">
                    <a:extLst>
                      <a:ext uri="{FF2B5EF4-FFF2-40B4-BE49-F238E27FC236}">
                        <a16:creationId xmlns:a16="http://schemas.microsoft.com/office/drawing/2014/main" id="{7F33192F-3EA3-7C72-48E4-5F750F018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860" name="Group 140">
                  <a:extLst>
                    <a:ext uri="{FF2B5EF4-FFF2-40B4-BE49-F238E27FC236}">
                      <a16:creationId xmlns:a16="http://schemas.microsoft.com/office/drawing/2014/main" id="{8264B2D5-2218-0AEC-5539-969E097898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30861" name="Line 141">
                    <a:extLst>
                      <a:ext uri="{FF2B5EF4-FFF2-40B4-BE49-F238E27FC236}">
                        <a16:creationId xmlns:a16="http://schemas.microsoft.com/office/drawing/2014/main" id="{D6DDA2C2-28C5-8C90-6B68-54D8126E59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62" name="Line 142">
                    <a:extLst>
                      <a:ext uri="{FF2B5EF4-FFF2-40B4-BE49-F238E27FC236}">
                        <a16:creationId xmlns:a16="http://schemas.microsoft.com/office/drawing/2014/main" id="{12F33578-F0DA-F5FF-C1BB-36EA6F976B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63" name="Line 143">
                    <a:extLst>
                      <a:ext uri="{FF2B5EF4-FFF2-40B4-BE49-F238E27FC236}">
                        <a16:creationId xmlns:a16="http://schemas.microsoft.com/office/drawing/2014/main" id="{E1D9F8BC-6282-3687-5D51-EAF0D2D67D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864" name="Group 144">
                <a:extLst>
                  <a:ext uri="{FF2B5EF4-FFF2-40B4-BE49-F238E27FC236}">
                    <a16:creationId xmlns:a16="http://schemas.microsoft.com/office/drawing/2014/main" id="{7CF54AB4-06F1-9A9C-0BF0-AA5D5BE4EA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3" y="2495"/>
                <a:ext cx="383" cy="153"/>
                <a:chOff x="3600" y="219"/>
                <a:chExt cx="360" cy="175"/>
              </a:xfrm>
            </p:grpSpPr>
            <p:sp>
              <p:nvSpPr>
                <p:cNvPr id="30865" name="Oval 145">
                  <a:extLst>
                    <a:ext uri="{FF2B5EF4-FFF2-40B4-BE49-F238E27FC236}">
                      <a16:creationId xmlns:a16="http://schemas.microsoft.com/office/drawing/2014/main" id="{A114BE3A-D9F6-A8AA-FEA9-300A0A6282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66" name="Line 146">
                  <a:extLst>
                    <a:ext uri="{FF2B5EF4-FFF2-40B4-BE49-F238E27FC236}">
                      <a16:creationId xmlns:a16="http://schemas.microsoft.com/office/drawing/2014/main" id="{15BC36D8-A7CC-2C09-D403-2C731FF08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67" name="Line 147">
                  <a:extLst>
                    <a:ext uri="{FF2B5EF4-FFF2-40B4-BE49-F238E27FC236}">
                      <a16:creationId xmlns:a16="http://schemas.microsoft.com/office/drawing/2014/main" id="{82080305-DF98-B737-8E53-8A4682D57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68" name="Rectangle 148">
                  <a:extLst>
                    <a:ext uri="{FF2B5EF4-FFF2-40B4-BE49-F238E27FC236}">
                      <a16:creationId xmlns:a16="http://schemas.microsoft.com/office/drawing/2014/main" id="{1AC28B62-1568-64A3-E0B8-BEAEB8DB7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69" name="Oval 149">
                  <a:extLst>
                    <a:ext uri="{FF2B5EF4-FFF2-40B4-BE49-F238E27FC236}">
                      <a16:creationId xmlns:a16="http://schemas.microsoft.com/office/drawing/2014/main" id="{F8D15FA0-A6F1-6D69-A071-4912DC7A3B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grpSp>
              <p:nvGrpSpPr>
                <p:cNvPr id="30870" name="Group 150">
                  <a:extLst>
                    <a:ext uri="{FF2B5EF4-FFF2-40B4-BE49-F238E27FC236}">
                      <a16:creationId xmlns:a16="http://schemas.microsoft.com/office/drawing/2014/main" id="{720FE040-F2C9-8386-6D5A-836EAFE7F5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30871" name="Line 151">
                    <a:extLst>
                      <a:ext uri="{FF2B5EF4-FFF2-40B4-BE49-F238E27FC236}">
                        <a16:creationId xmlns:a16="http://schemas.microsoft.com/office/drawing/2014/main" id="{7BD33E2E-FB23-9DBE-580F-E528B8B2D0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72" name="Line 152">
                    <a:extLst>
                      <a:ext uri="{FF2B5EF4-FFF2-40B4-BE49-F238E27FC236}">
                        <a16:creationId xmlns:a16="http://schemas.microsoft.com/office/drawing/2014/main" id="{A0B3231E-4E6E-8088-21B0-2B7ACC8D7B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73" name="Line 153">
                    <a:extLst>
                      <a:ext uri="{FF2B5EF4-FFF2-40B4-BE49-F238E27FC236}">
                        <a16:creationId xmlns:a16="http://schemas.microsoft.com/office/drawing/2014/main" id="{47997ADB-0A28-7D56-CAC0-C0C535ECC0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874" name="Group 154">
                  <a:extLst>
                    <a:ext uri="{FF2B5EF4-FFF2-40B4-BE49-F238E27FC236}">
                      <a16:creationId xmlns:a16="http://schemas.microsoft.com/office/drawing/2014/main" id="{4AA6EE22-18CC-5A14-A4D5-C9B8CD13CC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30875" name="Line 155">
                    <a:extLst>
                      <a:ext uri="{FF2B5EF4-FFF2-40B4-BE49-F238E27FC236}">
                        <a16:creationId xmlns:a16="http://schemas.microsoft.com/office/drawing/2014/main" id="{33DBB8B6-3508-C585-B6F2-5795627013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76" name="Line 156">
                    <a:extLst>
                      <a:ext uri="{FF2B5EF4-FFF2-40B4-BE49-F238E27FC236}">
                        <a16:creationId xmlns:a16="http://schemas.microsoft.com/office/drawing/2014/main" id="{06328A28-50E1-29DD-1DDB-34E4DE2EEE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77" name="Line 157">
                    <a:extLst>
                      <a:ext uri="{FF2B5EF4-FFF2-40B4-BE49-F238E27FC236}">
                        <a16:creationId xmlns:a16="http://schemas.microsoft.com/office/drawing/2014/main" id="{3C93E22A-6E64-8023-0F09-74F4E62884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878" name="Group 158">
                <a:extLst>
                  <a:ext uri="{FF2B5EF4-FFF2-40B4-BE49-F238E27FC236}">
                    <a16:creationId xmlns:a16="http://schemas.microsoft.com/office/drawing/2014/main" id="{CF151F1A-10BF-E20B-1D50-37D0B0B7A8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2" y="2201"/>
                <a:ext cx="383" cy="153"/>
                <a:chOff x="3600" y="219"/>
                <a:chExt cx="360" cy="175"/>
              </a:xfrm>
            </p:grpSpPr>
            <p:sp>
              <p:nvSpPr>
                <p:cNvPr id="30879" name="Oval 159">
                  <a:extLst>
                    <a:ext uri="{FF2B5EF4-FFF2-40B4-BE49-F238E27FC236}">
                      <a16:creationId xmlns:a16="http://schemas.microsoft.com/office/drawing/2014/main" id="{3C128E03-6B39-6FD0-6B2E-FA35F161C6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80" name="Line 160">
                  <a:extLst>
                    <a:ext uri="{FF2B5EF4-FFF2-40B4-BE49-F238E27FC236}">
                      <a16:creationId xmlns:a16="http://schemas.microsoft.com/office/drawing/2014/main" id="{5F8C322F-2F56-1575-657B-8124E338D9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81" name="Line 161">
                  <a:extLst>
                    <a:ext uri="{FF2B5EF4-FFF2-40B4-BE49-F238E27FC236}">
                      <a16:creationId xmlns:a16="http://schemas.microsoft.com/office/drawing/2014/main" id="{F8582FBF-7A2F-9A07-9E8D-F117F9A53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82" name="Rectangle 162">
                  <a:extLst>
                    <a:ext uri="{FF2B5EF4-FFF2-40B4-BE49-F238E27FC236}">
                      <a16:creationId xmlns:a16="http://schemas.microsoft.com/office/drawing/2014/main" id="{41C4ED67-DB01-472D-3EC6-30102FED7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83" name="Oval 163">
                  <a:extLst>
                    <a:ext uri="{FF2B5EF4-FFF2-40B4-BE49-F238E27FC236}">
                      <a16:creationId xmlns:a16="http://schemas.microsoft.com/office/drawing/2014/main" id="{1B45F3AC-7A94-D58F-9D81-03B35466D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grpSp>
              <p:nvGrpSpPr>
                <p:cNvPr id="30884" name="Group 164">
                  <a:extLst>
                    <a:ext uri="{FF2B5EF4-FFF2-40B4-BE49-F238E27FC236}">
                      <a16:creationId xmlns:a16="http://schemas.microsoft.com/office/drawing/2014/main" id="{94BB2CB5-7F21-02AA-AF9B-D66459ECAD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30885" name="Line 165">
                    <a:extLst>
                      <a:ext uri="{FF2B5EF4-FFF2-40B4-BE49-F238E27FC236}">
                        <a16:creationId xmlns:a16="http://schemas.microsoft.com/office/drawing/2014/main" id="{0186C173-79A3-B869-465C-D67E988616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86" name="Line 166">
                    <a:extLst>
                      <a:ext uri="{FF2B5EF4-FFF2-40B4-BE49-F238E27FC236}">
                        <a16:creationId xmlns:a16="http://schemas.microsoft.com/office/drawing/2014/main" id="{56E19C77-B690-5309-FC2B-89041C5A39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87" name="Line 167">
                    <a:extLst>
                      <a:ext uri="{FF2B5EF4-FFF2-40B4-BE49-F238E27FC236}">
                        <a16:creationId xmlns:a16="http://schemas.microsoft.com/office/drawing/2014/main" id="{6259B7F9-06F8-F7E1-5EDF-AE855143B1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888" name="Group 168">
                  <a:extLst>
                    <a:ext uri="{FF2B5EF4-FFF2-40B4-BE49-F238E27FC236}">
                      <a16:creationId xmlns:a16="http://schemas.microsoft.com/office/drawing/2014/main" id="{9EA2701E-0EE3-36AA-60A3-7FDE729D7B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30889" name="Line 169">
                    <a:extLst>
                      <a:ext uri="{FF2B5EF4-FFF2-40B4-BE49-F238E27FC236}">
                        <a16:creationId xmlns:a16="http://schemas.microsoft.com/office/drawing/2014/main" id="{BAD349D9-C3A7-007A-5768-D1A0F563C5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90" name="Line 170">
                    <a:extLst>
                      <a:ext uri="{FF2B5EF4-FFF2-40B4-BE49-F238E27FC236}">
                        <a16:creationId xmlns:a16="http://schemas.microsoft.com/office/drawing/2014/main" id="{0BE46544-02E4-E63A-6C65-8F773635EE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91" name="Line 171">
                    <a:extLst>
                      <a:ext uri="{FF2B5EF4-FFF2-40B4-BE49-F238E27FC236}">
                        <a16:creationId xmlns:a16="http://schemas.microsoft.com/office/drawing/2014/main" id="{F144FBB6-91E8-A63B-4563-A7757CF72E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892" name="Group 172">
                <a:extLst>
                  <a:ext uri="{FF2B5EF4-FFF2-40B4-BE49-F238E27FC236}">
                    <a16:creationId xmlns:a16="http://schemas.microsoft.com/office/drawing/2014/main" id="{815EC46E-7538-4A7A-B7AE-0BF5CDDECC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6" y="2789"/>
                <a:ext cx="382" cy="153"/>
                <a:chOff x="3600" y="219"/>
                <a:chExt cx="360" cy="175"/>
              </a:xfrm>
            </p:grpSpPr>
            <p:sp>
              <p:nvSpPr>
                <p:cNvPr id="30893" name="Oval 173">
                  <a:extLst>
                    <a:ext uri="{FF2B5EF4-FFF2-40B4-BE49-F238E27FC236}">
                      <a16:creationId xmlns:a16="http://schemas.microsoft.com/office/drawing/2014/main" id="{B646786C-4933-98F2-4D9D-B96120C5B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94" name="Line 174">
                  <a:extLst>
                    <a:ext uri="{FF2B5EF4-FFF2-40B4-BE49-F238E27FC236}">
                      <a16:creationId xmlns:a16="http://schemas.microsoft.com/office/drawing/2014/main" id="{969EF531-6B46-3E33-E92B-209D59254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95" name="Line 175">
                  <a:extLst>
                    <a:ext uri="{FF2B5EF4-FFF2-40B4-BE49-F238E27FC236}">
                      <a16:creationId xmlns:a16="http://schemas.microsoft.com/office/drawing/2014/main" id="{69628098-B56B-DA01-0F5B-FFC8F6263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96" name="Rectangle 176">
                  <a:extLst>
                    <a:ext uri="{FF2B5EF4-FFF2-40B4-BE49-F238E27FC236}">
                      <a16:creationId xmlns:a16="http://schemas.microsoft.com/office/drawing/2014/main" id="{ED74A4F7-FCF7-F32E-06A6-429474DBC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897" name="Oval 177">
                  <a:extLst>
                    <a:ext uri="{FF2B5EF4-FFF2-40B4-BE49-F238E27FC236}">
                      <a16:creationId xmlns:a16="http://schemas.microsoft.com/office/drawing/2014/main" id="{BE6862D0-A831-8760-05BB-2058C7DBC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grpSp>
              <p:nvGrpSpPr>
                <p:cNvPr id="30898" name="Group 178">
                  <a:extLst>
                    <a:ext uri="{FF2B5EF4-FFF2-40B4-BE49-F238E27FC236}">
                      <a16:creationId xmlns:a16="http://schemas.microsoft.com/office/drawing/2014/main" id="{5A74D204-B258-0D4D-FB40-CDDE9D6129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30899" name="Line 179">
                    <a:extLst>
                      <a:ext uri="{FF2B5EF4-FFF2-40B4-BE49-F238E27FC236}">
                        <a16:creationId xmlns:a16="http://schemas.microsoft.com/office/drawing/2014/main" id="{062D4832-7EBE-F7FE-D8D2-779576F642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00" name="Line 180">
                    <a:extLst>
                      <a:ext uri="{FF2B5EF4-FFF2-40B4-BE49-F238E27FC236}">
                        <a16:creationId xmlns:a16="http://schemas.microsoft.com/office/drawing/2014/main" id="{6E198653-5347-EE7D-D335-1E002A8931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01" name="Line 181">
                    <a:extLst>
                      <a:ext uri="{FF2B5EF4-FFF2-40B4-BE49-F238E27FC236}">
                        <a16:creationId xmlns:a16="http://schemas.microsoft.com/office/drawing/2014/main" id="{49A04743-C71C-39DF-79CD-B3AEEF32C1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902" name="Group 182">
                  <a:extLst>
                    <a:ext uri="{FF2B5EF4-FFF2-40B4-BE49-F238E27FC236}">
                      <a16:creationId xmlns:a16="http://schemas.microsoft.com/office/drawing/2014/main" id="{7E81D679-E52B-2047-302A-27F7A1C2C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30903" name="Line 183">
                    <a:extLst>
                      <a:ext uri="{FF2B5EF4-FFF2-40B4-BE49-F238E27FC236}">
                        <a16:creationId xmlns:a16="http://schemas.microsoft.com/office/drawing/2014/main" id="{7E3E6C2C-89D1-74E3-ED9C-F47645FE23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04" name="Line 184">
                    <a:extLst>
                      <a:ext uri="{FF2B5EF4-FFF2-40B4-BE49-F238E27FC236}">
                        <a16:creationId xmlns:a16="http://schemas.microsoft.com/office/drawing/2014/main" id="{EA466F1E-578C-A7AE-5B71-81E2E55FF6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05" name="Line 185">
                    <a:extLst>
                      <a:ext uri="{FF2B5EF4-FFF2-40B4-BE49-F238E27FC236}">
                        <a16:creationId xmlns:a16="http://schemas.microsoft.com/office/drawing/2014/main" id="{B42045A1-8F8D-E3CC-7B36-8949530E55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906" name="Group 186">
                <a:extLst>
                  <a:ext uri="{FF2B5EF4-FFF2-40B4-BE49-F238E27FC236}">
                    <a16:creationId xmlns:a16="http://schemas.microsoft.com/office/drawing/2014/main" id="{6F440508-DD3C-7992-A772-3AB4D90CE0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1" y="3172"/>
                <a:ext cx="382" cy="153"/>
                <a:chOff x="3600" y="219"/>
                <a:chExt cx="360" cy="175"/>
              </a:xfrm>
            </p:grpSpPr>
            <p:sp>
              <p:nvSpPr>
                <p:cNvPr id="30907" name="Oval 187">
                  <a:extLst>
                    <a:ext uri="{FF2B5EF4-FFF2-40B4-BE49-F238E27FC236}">
                      <a16:creationId xmlns:a16="http://schemas.microsoft.com/office/drawing/2014/main" id="{1417B2CA-DFD0-1CE8-7213-C7E1347C3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908" name="Line 188">
                  <a:extLst>
                    <a:ext uri="{FF2B5EF4-FFF2-40B4-BE49-F238E27FC236}">
                      <a16:creationId xmlns:a16="http://schemas.microsoft.com/office/drawing/2014/main" id="{01E2F3DD-810A-05E1-05B1-9B52BED33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09" name="Line 189">
                  <a:extLst>
                    <a:ext uri="{FF2B5EF4-FFF2-40B4-BE49-F238E27FC236}">
                      <a16:creationId xmlns:a16="http://schemas.microsoft.com/office/drawing/2014/main" id="{F61FBE4F-6EF2-F22F-3FDF-B3AAB438D4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10" name="Rectangle 190">
                  <a:extLst>
                    <a:ext uri="{FF2B5EF4-FFF2-40B4-BE49-F238E27FC236}">
                      <a16:creationId xmlns:a16="http://schemas.microsoft.com/office/drawing/2014/main" id="{AD61EB29-6408-196B-BA94-81910353A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911" name="Oval 191">
                  <a:extLst>
                    <a:ext uri="{FF2B5EF4-FFF2-40B4-BE49-F238E27FC236}">
                      <a16:creationId xmlns:a16="http://schemas.microsoft.com/office/drawing/2014/main" id="{84450A18-1645-1CE8-33F1-C8FC7FC21E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grpSp>
              <p:nvGrpSpPr>
                <p:cNvPr id="30912" name="Group 192">
                  <a:extLst>
                    <a:ext uri="{FF2B5EF4-FFF2-40B4-BE49-F238E27FC236}">
                      <a16:creationId xmlns:a16="http://schemas.microsoft.com/office/drawing/2014/main" id="{A38E9754-03ED-6A9C-6795-54A2D730F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30913" name="Line 193">
                    <a:extLst>
                      <a:ext uri="{FF2B5EF4-FFF2-40B4-BE49-F238E27FC236}">
                        <a16:creationId xmlns:a16="http://schemas.microsoft.com/office/drawing/2014/main" id="{2B851E5D-1194-F182-5F97-D0F865D146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14" name="Line 194">
                    <a:extLst>
                      <a:ext uri="{FF2B5EF4-FFF2-40B4-BE49-F238E27FC236}">
                        <a16:creationId xmlns:a16="http://schemas.microsoft.com/office/drawing/2014/main" id="{D34FCD6B-B9A1-A856-B172-4F7830E3D0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15" name="Line 195">
                    <a:extLst>
                      <a:ext uri="{FF2B5EF4-FFF2-40B4-BE49-F238E27FC236}">
                        <a16:creationId xmlns:a16="http://schemas.microsoft.com/office/drawing/2014/main" id="{BD83B222-9B35-4861-3F4D-88DE451B16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916" name="Group 196">
                  <a:extLst>
                    <a:ext uri="{FF2B5EF4-FFF2-40B4-BE49-F238E27FC236}">
                      <a16:creationId xmlns:a16="http://schemas.microsoft.com/office/drawing/2014/main" id="{5060E700-EB96-13AB-81F1-9718EF243B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30917" name="Line 197">
                    <a:extLst>
                      <a:ext uri="{FF2B5EF4-FFF2-40B4-BE49-F238E27FC236}">
                        <a16:creationId xmlns:a16="http://schemas.microsoft.com/office/drawing/2014/main" id="{15B37B0C-208F-0A5A-A7D3-1468A03810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18" name="Line 198">
                    <a:extLst>
                      <a:ext uri="{FF2B5EF4-FFF2-40B4-BE49-F238E27FC236}">
                        <a16:creationId xmlns:a16="http://schemas.microsoft.com/office/drawing/2014/main" id="{AFB8E5BC-3D66-9A66-00CB-F7772DF9D8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19" name="Line 199">
                    <a:extLst>
                      <a:ext uri="{FF2B5EF4-FFF2-40B4-BE49-F238E27FC236}">
                        <a16:creationId xmlns:a16="http://schemas.microsoft.com/office/drawing/2014/main" id="{7ADA0FD3-40DA-BE00-661A-759D7470A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920" name="Group 200">
                <a:extLst>
                  <a:ext uri="{FF2B5EF4-FFF2-40B4-BE49-F238E27FC236}">
                    <a16:creationId xmlns:a16="http://schemas.microsoft.com/office/drawing/2014/main" id="{F30963D3-F023-DC0F-2027-E408F04B0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6" y="3493"/>
                <a:ext cx="382" cy="153"/>
                <a:chOff x="3600" y="219"/>
                <a:chExt cx="360" cy="175"/>
              </a:xfrm>
            </p:grpSpPr>
            <p:sp>
              <p:nvSpPr>
                <p:cNvPr id="30921" name="Oval 201">
                  <a:extLst>
                    <a:ext uri="{FF2B5EF4-FFF2-40B4-BE49-F238E27FC236}">
                      <a16:creationId xmlns:a16="http://schemas.microsoft.com/office/drawing/2014/main" id="{E8A4AE1B-6B1C-CF2A-16F2-635B31C53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922" name="Line 202">
                  <a:extLst>
                    <a:ext uri="{FF2B5EF4-FFF2-40B4-BE49-F238E27FC236}">
                      <a16:creationId xmlns:a16="http://schemas.microsoft.com/office/drawing/2014/main" id="{15CCEAA4-630B-6D22-31B4-76D1B67FF3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23" name="Line 203">
                  <a:extLst>
                    <a:ext uri="{FF2B5EF4-FFF2-40B4-BE49-F238E27FC236}">
                      <a16:creationId xmlns:a16="http://schemas.microsoft.com/office/drawing/2014/main" id="{94E53226-B436-7AA2-D3D2-EF6E099CA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24" name="Rectangle 204">
                  <a:extLst>
                    <a:ext uri="{FF2B5EF4-FFF2-40B4-BE49-F238E27FC236}">
                      <a16:creationId xmlns:a16="http://schemas.microsoft.com/office/drawing/2014/main" id="{39EFD24C-9FDE-42E1-2225-E05A88554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925" name="Oval 205">
                  <a:extLst>
                    <a:ext uri="{FF2B5EF4-FFF2-40B4-BE49-F238E27FC236}">
                      <a16:creationId xmlns:a16="http://schemas.microsoft.com/office/drawing/2014/main" id="{F5D81A0C-82F7-6CC2-CD91-75278E16C4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grpSp>
              <p:nvGrpSpPr>
                <p:cNvPr id="30926" name="Group 206">
                  <a:extLst>
                    <a:ext uri="{FF2B5EF4-FFF2-40B4-BE49-F238E27FC236}">
                      <a16:creationId xmlns:a16="http://schemas.microsoft.com/office/drawing/2014/main" id="{8C4BCF41-D8F0-F01F-89A2-3E5FABAC43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30927" name="Line 207">
                    <a:extLst>
                      <a:ext uri="{FF2B5EF4-FFF2-40B4-BE49-F238E27FC236}">
                        <a16:creationId xmlns:a16="http://schemas.microsoft.com/office/drawing/2014/main" id="{86491E6B-BC36-1EF9-CE18-B54784851C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28" name="Line 208">
                    <a:extLst>
                      <a:ext uri="{FF2B5EF4-FFF2-40B4-BE49-F238E27FC236}">
                        <a16:creationId xmlns:a16="http://schemas.microsoft.com/office/drawing/2014/main" id="{1933E81C-ACFF-7636-CD60-8E2BDDF3EB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29" name="Line 209">
                    <a:extLst>
                      <a:ext uri="{FF2B5EF4-FFF2-40B4-BE49-F238E27FC236}">
                        <a16:creationId xmlns:a16="http://schemas.microsoft.com/office/drawing/2014/main" id="{CB958EC1-CC1C-E11A-AAF0-2607C18448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930" name="Group 210">
                  <a:extLst>
                    <a:ext uri="{FF2B5EF4-FFF2-40B4-BE49-F238E27FC236}">
                      <a16:creationId xmlns:a16="http://schemas.microsoft.com/office/drawing/2014/main" id="{C655063D-503B-29BE-DF26-2A196E7C6D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30931" name="Line 211">
                    <a:extLst>
                      <a:ext uri="{FF2B5EF4-FFF2-40B4-BE49-F238E27FC236}">
                        <a16:creationId xmlns:a16="http://schemas.microsoft.com/office/drawing/2014/main" id="{6813229F-5D56-985E-DDAB-74333961A9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32" name="Line 212">
                    <a:extLst>
                      <a:ext uri="{FF2B5EF4-FFF2-40B4-BE49-F238E27FC236}">
                        <a16:creationId xmlns:a16="http://schemas.microsoft.com/office/drawing/2014/main" id="{207B6306-1000-6AD8-AFA4-C374F6BBCE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33" name="Line 213">
                    <a:extLst>
                      <a:ext uri="{FF2B5EF4-FFF2-40B4-BE49-F238E27FC236}">
                        <a16:creationId xmlns:a16="http://schemas.microsoft.com/office/drawing/2014/main" id="{15C14219-1D23-3AB6-E4D2-5D15A0ADEA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934" name="Group 214">
                <a:extLst>
                  <a:ext uri="{FF2B5EF4-FFF2-40B4-BE49-F238E27FC236}">
                    <a16:creationId xmlns:a16="http://schemas.microsoft.com/office/drawing/2014/main" id="{155AABB6-F334-B0E4-537D-37F918E4E1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4" y="3246"/>
                <a:ext cx="382" cy="153"/>
                <a:chOff x="3600" y="219"/>
                <a:chExt cx="360" cy="175"/>
              </a:xfrm>
            </p:grpSpPr>
            <p:sp>
              <p:nvSpPr>
                <p:cNvPr id="30935" name="Oval 215">
                  <a:extLst>
                    <a:ext uri="{FF2B5EF4-FFF2-40B4-BE49-F238E27FC236}">
                      <a16:creationId xmlns:a16="http://schemas.microsoft.com/office/drawing/2014/main" id="{D032DAEA-3750-769E-20ED-6B4211AA4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936" name="Line 216">
                  <a:extLst>
                    <a:ext uri="{FF2B5EF4-FFF2-40B4-BE49-F238E27FC236}">
                      <a16:creationId xmlns:a16="http://schemas.microsoft.com/office/drawing/2014/main" id="{3168AC57-34B8-6001-AC6E-9DE5961A7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37" name="Line 217">
                  <a:extLst>
                    <a:ext uri="{FF2B5EF4-FFF2-40B4-BE49-F238E27FC236}">
                      <a16:creationId xmlns:a16="http://schemas.microsoft.com/office/drawing/2014/main" id="{861EC645-3128-D9E4-AF55-2EC69CB76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38" name="Rectangle 218">
                  <a:extLst>
                    <a:ext uri="{FF2B5EF4-FFF2-40B4-BE49-F238E27FC236}">
                      <a16:creationId xmlns:a16="http://schemas.microsoft.com/office/drawing/2014/main" id="{A2FDE341-6AD6-1D1C-CE23-3298FCB31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sp>
              <p:nvSpPr>
                <p:cNvPr id="30939" name="Oval 219">
                  <a:extLst>
                    <a:ext uri="{FF2B5EF4-FFF2-40B4-BE49-F238E27FC236}">
                      <a16:creationId xmlns:a16="http://schemas.microsoft.com/office/drawing/2014/main" id="{3338C9A2-1FB4-0BB7-C199-560C7AA741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/>
                </a:p>
              </p:txBody>
            </p:sp>
            <p:grpSp>
              <p:nvGrpSpPr>
                <p:cNvPr id="30940" name="Group 220">
                  <a:extLst>
                    <a:ext uri="{FF2B5EF4-FFF2-40B4-BE49-F238E27FC236}">
                      <a16:creationId xmlns:a16="http://schemas.microsoft.com/office/drawing/2014/main" id="{C450A79E-DAD6-E360-1722-07D614BE49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30941" name="Line 221">
                    <a:extLst>
                      <a:ext uri="{FF2B5EF4-FFF2-40B4-BE49-F238E27FC236}">
                        <a16:creationId xmlns:a16="http://schemas.microsoft.com/office/drawing/2014/main" id="{251A79FB-3359-C1AA-93FD-1E9E9F0A1F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42" name="Line 222">
                    <a:extLst>
                      <a:ext uri="{FF2B5EF4-FFF2-40B4-BE49-F238E27FC236}">
                        <a16:creationId xmlns:a16="http://schemas.microsoft.com/office/drawing/2014/main" id="{71DD4F95-9370-292D-4530-79E4F9E19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43" name="Line 223">
                    <a:extLst>
                      <a:ext uri="{FF2B5EF4-FFF2-40B4-BE49-F238E27FC236}">
                        <a16:creationId xmlns:a16="http://schemas.microsoft.com/office/drawing/2014/main" id="{5E4C59B2-FB9A-00D0-5C7B-AB7EAC3189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944" name="Group 224">
                  <a:extLst>
                    <a:ext uri="{FF2B5EF4-FFF2-40B4-BE49-F238E27FC236}">
                      <a16:creationId xmlns:a16="http://schemas.microsoft.com/office/drawing/2014/main" id="{DBECEE38-E621-BABA-0132-2B7EAAB4F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30945" name="Line 225">
                    <a:extLst>
                      <a:ext uri="{FF2B5EF4-FFF2-40B4-BE49-F238E27FC236}">
                        <a16:creationId xmlns:a16="http://schemas.microsoft.com/office/drawing/2014/main" id="{9A96BC4B-84AE-FBFB-C581-E8DD60C81C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46" name="Line 226">
                    <a:extLst>
                      <a:ext uri="{FF2B5EF4-FFF2-40B4-BE49-F238E27FC236}">
                        <a16:creationId xmlns:a16="http://schemas.microsoft.com/office/drawing/2014/main" id="{98C75FE7-4564-D673-BA42-C3DF4320D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47" name="Line 227">
                    <a:extLst>
                      <a:ext uri="{FF2B5EF4-FFF2-40B4-BE49-F238E27FC236}">
                        <a16:creationId xmlns:a16="http://schemas.microsoft.com/office/drawing/2014/main" id="{C792965F-4D34-9FFA-4019-EE64F825DA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27556" name="AutoShape 228">
            <a:extLst>
              <a:ext uri="{FF2B5EF4-FFF2-40B4-BE49-F238E27FC236}">
                <a16:creationId xmlns:a16="http://schemas.microsoft.com/office/drawing/2014/main" id="{A721F6E3-B150-B5D6-4EC7-BDBCDA93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1" y="965200"/>
            <a:ext cx="931863" cy="635000"/>
          </a:xfrm>
          <a:prstGeom prst="wedgeRoundRectCallout">
            <a:avLst>
              <a:gd name="adj1" fmla="val -27514"/>
              <a:gd name="adj2" fmla="val 158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b="1">
                <a:solidFill>
                  <a:srgbClr val="CC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5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7CEADDE6-2B4C-5B96-8BC0-D9DE9ECCE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A80E0E3-44ED-48C1-ADEC-76FE0730AA7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4AB9539-E29E-B7AC-4258-87D95DED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006600"/>
                </a:solidFill>
              </a:rPr>
              <a:t>4</a:t>
            </a:r>
            <a:r>
              <a:rPr lang="zh-CN" altLang="en-US" sz="3600" b="1">
                <a:solidFill>
                  <a:srgbClr val="006600"/>
                </a:solidFill>
              </a:rPr>
              <a:t>、协议（</a:t>
            </a:r>
            <a:r>
              <a:rPr lang="en-US" altLang="zh-CN" sz="3600" b="1" i="1">
                <a:solidFill>
                  <a:srgbClr val="006600"/>
                </a:solidFill>
              </a:rPr>
              <a:t>protocol</a:t>
            </a:r>
            <a:r>
              <a:rPr lang="zh-CN" altLang="en-US" sz="3600" b="1">
                <a:solidFill>
                  <a:srgbClr val="006600"/>
                </a:solidFill>
              </a:rPr>
              <a:t>）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C48D3B23-FC03-D8B4-DFF9-F38259B1D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149350"/>
            <a:ext cx="7772400" cy="5473700"/>
          </a:xfrm>
        </p:spPr>
        <p:txBody>
          <a:bodyPr/>
          <a:lstStyle/>
          <a:p>
            <a:pPr eaLnBrk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控制网络中信息接收和发送的一组软件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。每个端系统、路由器和其他因特网部件都要运行。</a:t>
            </a:r>
          </a:p>
          <a:p>
            <a:pPr eaLnBrk="1">
              <a:lnSpc>
                <a:spcPct val="120000"/>
              </a:lnSpc>
              <a:buClr>
                <a:srgbClr val="4D4D4D"/>
              </a:buClr>
            </a:pP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因特网协议：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</a:rPr>
              <a:t>TCP/IP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协议</a:t>
            </a:r>
            <a:r>
              <a:rPr lang="zh-CN" altLang="en-US" sz="2400" b="1">
                <a:ea typeface="华文中宋" panose="02010600040101010101" pitchFamily="2" charset="-122"/>
              </a:rPr>
              <a:t>。</a:t>
            </a:r>
          </a:p>
          <a:p>
            <a:pPr eaLnBrk="1"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zh-CN" sz="2400" b="1">
                <a:ea typeface="华文中宋" panose="02010600040101010101" pitchFamily="2" charset="-122"/>
              </a:rPr>
              <a:t> TCP</a:t>
            </a:r>
            <a:r>
              <a:rPr lang="zh-CN" altLang="en-US" sz="2400" b="1">
                <a:ea typeface="华文中宋" panose="02010600040101010101" pitchFamily="2" charset="-122"/>
              </a:rPr>
              <a:t>（</a:t>
            </a:r>
            <a:r>
              <a:rPr lang="en-US" altLang="zh-CN" sz="2400" b="1" i="1">
                <a:ea typeface="华文中宋" panose="02010600040101010101" pitchFamily="2" charset="-122"/>
              </a:rPr>
              <a:t>Transmission Control Protocol</a:t>
            </a:r>
            <a:r>
              <a:rPr lang="zh-CN" altLang="en-US" sz="2400" b="1">
                <a:ea typeface="华文中宋" panose="02010600040101010101" pitchFamily="2" charset="-122"/>
              </a:rPr>
              <a:t>）传输控制协议</a:t>
            </a:r>
          </a:p>
          <a:p>
            <a:pPr eaLnBrk="1"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zh-CN" sz="2400" b="1">
                <a:ea typeface="华文中宋" panose="02010600040101010101" pitchFamily="2" charset="-122"/>
              </a:rPr>
              <a:t> IP </a:t>
            </a:r>
            <a:r>
              <a:rPr lang="zh-CN" altLang="en-US" sz="2400" b="1">
                <a:ea typeface="华文中宋" panose="02010600040101010101" pitchFamily="2" charset="-122"/>
              </a:rPr>
              <a:t>（</a:t>
            </a:r>
            <a:r>
              <a:rPr lang="en-US" altLang="zh-CN" sz="2400" b="1" i="1">
                <a:ea typeface="华文中宋" panose="02010600040101010101" pitchFamily="2" charset="-122"/>
              </a:rPr>
              <a:t>Internet Protocol</a:t>
            </a:r>
            <a:r>
              <a:rPr lang="zh-CN" altLang="en-US" sz="2400" b="1">
                <a:ea typeface="华文中宋" panose="02010600040101010101" pitchFamily="2" charset="-122"/>
              </a:rPr>
              <a:t>）网际协议</a:t>
            </a:r>
          </a:p>
          <a:p>
            <a:pPr eaLnBrk="1">
              <a:lnSpc>
                <a:spcPct val="120000"/>
              </a:lnSpc>
              <a:buClr>
                <a:srgbClr val="4D4D4D"/>
              </a:buClr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因特网标准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</a:rPr>
              <a:t>由</a:t>
            </a:r>
            <a:r>
              <a:rPr lang="en-US" altLang="zh-CN" sz="2400" b="1">
                <a:ea typeface="华文中宋" panose="02010600040101010101" pitchFamily="2" charset="-122"/>
              </a:rPr>
              <a:t>IETF</a:t>
            </a:r>
            <a:r>
              <a:rPr lang="zh-CN" altLang="en-US" sz="2400" b="1">
                <a:ea typeface="华文中宋" panose="02010600040101010101" pitchFamily="2" charset="-122"/>
              </a:rPr>
              <a:t>制定的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标准文档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</a:rPr>
              <a:t>RFC</a:t>
            </a:r>
            <a:r>
              <a:rPr lang="zh-CN" altLang="en-US" sz="2400" b="1">
                <a:ea typeface="华文中宋" panose="02010600040101010101" pitchFamily="2" charset="-122"/>
              </a:rPr>
              <a:t>。</a:t>
            </a:r>
          </a:p>
          <a:p>
            <a:pPr eaLnBrk="1">
              <a:lnSpc>
                <a:spcPct val="120000"/>
              </a:lnSpc>
              <a:buFontTx/>
              <a:buChar char="•"/>
            </a:pPr>
            <a:r>
              <a:rPr lang="zh-CN" altLang="en-US" sz="2400" b="1">
                <a:ea typeface="华文中宋" panose="02010600040101010101" pitchFamily="2" charset="-122"/>
              </a:rPr>
              <a:t>  </a:t>
            </a:r>
            <a:r>
              <a:rPr lang="en-US" altLang="zh-CN" sz="2400" b="1">
                <a:ea typeface="华文中宋" panose="02010600040101010101" pitchFamily="2" charset="-122"/>
              </a:rPr>
              <a:t>RFC</a:t>
            </a:r>
            <a:r>
              <a:rPr lang="zh-CN" altLang="en-US" sz="2400" b="1">
                <a:ea typeface="华文中宋" panose="02010600040101010101" pitchFamily="2" charset="-122"/>
              </a:rPr>
              <a:t>（</a:t>
            </a:r>
            <a:r>
              <a:rPr lang="en-US" altLang="zh-CN" sz="2400" b="1" i="1">
                <a:ea typeface="华文中宋" panose="02010600040101010101" pitchFamily="2" charset="-122"/>
              </a:rPr>
              <a:t>Request For Comments </a:t>
            </a:r>
            <a:r>
              <a:rPr lang="zh-CN" altLang="en-US" sz="2400" b="1">
                <a:ea typeface="华文中宋" panose="02010600040101010101" pitchFamily="2" charset="-122"/>
              </a:rPr>
              <a:t>）：请求评论</a:t>
            </a:r>
          </a:p>
          <a:p>
            <a:pPr eaLnBrk="1">
              <a:lnSpc>
                <a:spcPct val="120000"/>
              </a:lnSpc>
              <a:buFontTx/>
              <a:buChar char="•"/>
            </a:pPr>
            <a:r>
              <a:rPr lang="en-US" altLang="zh-CN" sz="2400" b="1">
                <a:ea typeface="华文中宋" panose="02010600040101010101" pitchFamily="2" charset="-122"/>
              </a:rPr>
              <a:t>  IETF (</a:t>
            </a:r>
            <a:r>
              <a:rPr lang="en-US" altLang="zh-CN" sz="2400" b="1" i="1">
                <a:ea typeface="华文中宋" panose="02010600040101010101" pitchFamily="2" charset="-122"/>
              </a:rPr>
              <a:t>Internet Engineering Task Force </a:t>
            </a:r>
            <a:r>
              <a:rPr lang="en-US" altLang="zh-CN" sz="2400" b="1">
                <a:ea typeface="华文中宋" panose="02010600040101010101" pitchFamily="2" charset="-122"/>
              </a:rPr>
              <a:t>)</a:t>
            </a:r>
            <a:r>
              <a:rPr lang="en-US" altLang="zh-CN" sz="2400" b="1" i="1">
                <a:ea typeface="华文中宋" panose="02010600040101010101" pitchFamily="2" charset="-122"/>
              </a:rPr>
              <a:t> </a:t>
            </a:r>
            <a:r>
              <a:rPr lang="zh-CN" altLang="en-US" sz="2400" b="1" i="1">
                <a:ea typeface="华文中宋" panose="02010600040101010101" pitchFamily="2" charset="-122"/>
              </a:rPr>
              <a:t>： </a:t>
            </a:r>
            <a:r>
              <a:rPr lang="zh-CN" altLang="en-US" sz="2400" b="1">
                <a:ea typeface="华文中宋" panose="02010600040101010101" pitchFamily="2" charset="-122"/>
              </a:rPr>
              <a:t>因特网工程任务组。</a:t>
            </a:r>
          </a:p>
          <a:p>
            <a:pPr eaLnBrk="1">
              <a:lnSpc>
                <a:spcPct val="120000"/>
              </a:lnSpc>
              <a:buFontTx/>
              <a:buChar char="•"/>
            </a:pPr>
            <a:r>
              <a:rPr lang="en-US" altLang="zh-CN" sz="2400" b="1">
                <a:ea typeface="华文中宋" panose="02010600040101010101" pitchFamily="2" charset="-122"/>
              </a:rPr>
              <a:t>RFC</a:t>
            </a:r>
            <a:r>
              <a:rPr lang="zh-CN" altLang="en-US" sz="2400" b="1">
                <a:ea typeface="华文中宋" panose="02010600040101010101" pitchFamily="2" charset="-122"/>
              </a:rPr>
              <a:t>有近</a:t>
            </a:r>
            <a:r>
              <a:rPr lang="en-US" altLang="zh-CN" sz="2400" b="1">
                <a:ea typeface="华文中宋" panose="02010600040101010101" pitchFamily="2" charset="-122"/>
              </a:rPr>
              <a:t>5000</a:t>
            </a:r>
            <a:r>
              <a:rPr lang="zh-CN" altLang="en-US" sz="2400" b="1">
                <a:ea typeface="华文中宋" panose="02010600040101010101" pitchFamily="2" charset="-122"/>
              </a:rPr>
              <a:t>个，不断更新完善。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36051286-EC38-FDFE-4A90-1F9518A3C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A553DC5-0847-4F8E-B43D-AA01F675B9F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0C90A3C-1F42-A8B8-A834-019BC462C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6600"/>
                </a:solidFill>
              </a:rPr>
              <a:t>2</a:t>
            </a:r>
            <a:r>
              <a:rPr lang="zh-CN" altLang="en-US" sz="3600">
                <a:solidFill>
                  <a:srgbClr val="006600"/>
                </a:solidFill>
              </a:rPr>
              <a:t>、网络协议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A4A409B-D2EB-C963-B296-0E0AD9DF2B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163639"/>
            <a:ext cx="7772400" cy="2936875"/>
          </a:xfrm>
        </p:spPr>
        <p:txBody>
          <a:bodyPr/>
          <a:lstStyle/>
          <a:p>
            <a:pPr eaLnBrk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ea typeface="华文中宋" panose="02010600040101010101" pitchFamily="2" charset="-122"/>
              </a:rPr>
              <a:t>类似人类协议：由某些设备的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硬件或软件执行</a:t>
            </a:r>
            <a:r>
              <a:rPr lang="zh-CN" altLang="en-US" sz="2400" b="1">
                <a:ea typeface="华文中宋" panose="02010600040101010101" pitchFamily="2" charset="-122"/>
              </a:rPr>
              <a:t>。</a:t>
            </a:r>
          </a:p>
          <a:p>
            <a:pPr eaLnBrk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因特网中的所有活动，都受协议制约。</a:t>
            </a:r>
            <a:r>
              <a:rPr lang="zh-CN" altLang="en-US" sz="2400" b="1">
                <a:ea typeface="华文中宋" panose="02010600040101010101" pitchFamily="2" charset="-122"/>
              </a:rPr>
              <a:t>例如，网卡中的协议、端系统中的拥塞控制协议等等。</a:t>
            </a:r>
          </a:p>
          <a:p>
            <a:pPr eaLnBrk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ea typeface="华文中宋" panose="02010600040101010101" pitchFamily="2" charset="-122"/>
              </a:rPr>
              <a:t>因特网的运行离不开协议。</a:t>
            </a:r>
          </a:p>
          <a:p>
            <a:pPr eaLnBrk="1"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例，用户通过因特网访问某一个网页。</a:t>
            </a:r>
            <a:r>
              <a:rPr lang="zh-CN" altLang="en-US" sz="2400" b="1">
                <a:ea typeface="华文中宋" panose="02010600040101010101" pitchFamily="2" charset="-122"/>
                <a:hlinkClick r:id="" action="ppaction://noaction"/>
              </a:rPr>
              <a:t>如图</a:t>
            </a:r>
            <a:r>
              <a:rPr lang="en-US" altLang="zh-CN" sz="2400" b="1">
                <a:ea typeface="华文中宋" panose="02010600040101010101" pitchFamily="2" charset="-122"/>
                <a:hlinkClick r:id="" action="ppaction://noaction"/>
              </a:rPr>
              <a:t>1-2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zh-CN" altLang="en-US" b="1"/>
              <a:t> </a:t>
            </a:r>
          </a:p>
        </p:txBody>
      </p:sp>
      <p:sp>
        <p:nvSpPr>
          <p:cNvPr id="240644" name="Text Box 4">
            <a:extLst>
              <a:ext uri="{FF2B5EF4-FFF2-40B4-BE49-F238E27FC236}">
                <a16:creationId xmlns:a16="http://schemas.microsoft.com/office/drawing/2014/main" id="{6BE86F74-0155-5872-DA75-101630FD2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4" y="4100513"/>
            <a:ext cx="6878637" cy="1402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50000"/>
              </a:spcBef>
            </a:pPr>
            <a:r>
              <a:rPr lang="zh-CN" altLang="en-US" b="1" i="1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协议：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控制网络中信息的发送和接收。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定义了在两个或多个通信实体之间交换的报文格式和顺序，以及报文发送和/或接收一条报文或其他事件所采取的动作。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</a:pPr>
            <a:r>
              <a:rPr lang="zh-CN" altLang="en-US" b="1"/>
              <a:t>     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不同的协议完成不同的通信任务。</a:t>
            </a:r>
            <a:r>
              <a:rPr lang="zh-CN" alt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6">
            <a:extLst>
              <a:ext uri="{FF2B5EF4-FFF2-40B4-BE49-F238E27FC236}">
                <a16:creationId xmlns:a16="http://schemas.microsoft.com/office/drawing/2014/main" id="{3E595843-6F2A-8528-A414-9F3CC36B7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C20C6DD-50F5-4857-A723-E74B7083CBE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7AA629C-28EB-6CD0-867F-B61CF3FA2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006600"/>
                </a:solidFill>
              </a:rPr>
              <a:t>1.2  </a:t>
            </a:r>
            <a:r>
              <a:rPr lang="zh-CN" altLang="en-US" sz="3600" b="1">
                <a:solidFill>
                  <a:srgbClr val="006600"/>
                </a:solidFill>
              </a:rPr>
              <a:t>网络边缘</a:t>
            </a:r>
            <a:endParaRPr lang="en-US" altLang="zh-CN" sz="3600" b="1">
              <a:solidFill>
                <a:srgbClr val="006600"/>
              </a:solidFill>
            </a:endParaRPr>
          </a:p>
        </p:txBody>
      </p:sp>
      <p:sp>
        <p:nvSpPr>
          <p:cNvPr id="48131" name="Freeform 8">
            <a:extLst>
              <a:ext uri="{FF2B5EF4-FFF2-40B4-BE49-F238E27FC236}">
                <a16:creationId xmlns:a16="http://schemas.microsoft.com/office/drawing/2014/main" id="{1CCDF33F-9A4A-CC54-1F3C-FB342DAA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100" y="2200276"/>
            <a:ext cx="1798638" cy="167481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8132" name="Freeform 9">
            <a:extLst>
              <a:ext uri="{FF2B5EF4-FFF2-40B4-BE49-F238E27FC236}">
                <a16:creationId xmlns:a16="http://schemas.microsoft.com/office/drawing/2014/main" id="{9B3DC95C-F1F0-0857-2BAF-F209D6D6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205740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8133" name="Freeform 10">
            <a:extLst>
              <a:ext uri="{FF2B5EF4-FFF2-40B4-BE49-F238E27FC236}">
                <a16:creationId xmlns:a16="http://schemas.microsoft.com/office/drawing/2014/main" id="{6D932255-04FA-8195-346D-E2372C93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3508376"/>
            <a:ext cx="2974975" cy="221932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48134" name="Group 11">
            <a:extLst>
              <a:ext uri="{FF2B5EF4-FFF2-40B4-BE49-F238E27FC236}">
                <a16:creationId xmlns:a16="http://schemas.microsoft.com/office/drawing/2014/main" id="{70014FF3-B92A-B7BD-3DA0-45047E3427CA}"/>
              </a:ext>
            </a:extLst>
          </p:cNvPr>
          <p:cNvGrpSpPr>
            <a:grpSpLocks/>
          </p:cNvGrpSpPr>
          <p:nvPr/>
        </p:nvGrpSpPr>
        <p:grpSpPr bwMode="auto">
          <a:xfrm>
            <a:off x="6530976" y="2192339"/>
            <a:ext cx="733425" cy="319087"/>
            <a:chOff x="3552" y="246"/>
            <a:chExt cx="527" cy="248"/>
          </a:xfrm>
        </p:grpSpPr>
        <p:graphicFrame>
          <p:nvGraphicFramePr>
            <p:cNvPr id="48135" name="Object 12">
              <a:extLst>
                <a:ext uri="{FF2B5EF4-FFF2-40B4-BE49-F238E27FC236}">
                  <a16:creationId xmlns:a16="http://schemas.microsoft.com/office/drawing/2014/main" id="{17F1E466-624F-01EA-4FC6-08F6047386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307263" imgH="1084139" progId="MS_ClipArt_Gallery.2">
                    <p:embed/>
                  </p:oleObj>
                </mc:Choice>
                <mc:Fallback>
                  <p:oleObj r:id="rId3" imgW="1307263" imgH="1084139" progId="MS_ClipArt_Gallery.2">
                    <p:embed/>
                    <p:pic>
                      <p:nvPicPr>
                        <p:cNvPr id="48135" name="Object 12">
                          <a:extLst>
                            <a:ext uri="{FF2B5EF4-FFF2-40B4-BE49-F238E27FC236}">
                              <a16:creationId xmlns:a16="http://schemas.microsoft.com/office/drawing/2014/main" id="{17F1E466-624F-01EA-4FC6-08F6047386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6" name="Object 13">
              <a:extLst>
                <a:ext uri="{FF2B5EF4-FFF2-40B4-BE49-F238E27FC236}">
                  <a16:creationId xmlns:a16="http://schemas.microsoft.com/office/drawing/2014/main" id="{85B0CD15-2520-EF00-A4F7-CB972BFA3F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81706" imgH="480401" progId="MS_ClipArt_Gallery.2">
                    <p:embed/>
                  </p:oleObj>
                </mc:Choice>
                <mc:Fallback>
                  <p:oleObj r:id="rId5" imgW="681706" imgH="480401" progId="MS_ClipArt_Gallery.2">
                    <p:embed/>
                    <p:pic>
                      <p:nvPicPr>
                        <p:cNvPr id="48136" name="Object 13">
                          <a:extLst>
                            <a:ext uri="{FF2B5EF4-FFF2-40B4-BE49-F238E27FC236}">
                              <a16:creationId xmlns:a16="http://schemas.microsoft.com/office/drawing/2014/main" id="{85B0CD15-2520-EF00-A4F7-CB972BFA3F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7" name="Line 14">
              <a:extLst>
                <a:ext uri="{FF2B5EF4-FFF2-40B4-BE49-F238E27FC236}">
                  <a16:creationId xmlns:a16="http://schemas.microsoft.com/office/drawing/2014/main" id="{3D2134FB-BF40-552F-CD8F-2CEF27120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8" name="Group 15">
            <a:extLst>
              <a:ext uri="{FF2B5EF4-FFF2-40B4-BE49-F238E27FC236}">
                <a16:creationId xmlns:a16="http://schemas.microsoft.com/office/drawing/2014/main" id="{3EAFB4CC-F400-049F-0ABF-91D8299DA2E9}"/>
              </a:ext>
            </a:extLst>
          </p:cNvPr>
          <p:cNvGrpSpPr>
            <a:grpSpLocks/>
          </p:cNvGrpSpPr>
          <p:nvPr/>
        </p:nvGrpSpPr>
        <p:grpSpPr bwMode="auto">
          <a:xfrm>
            <a:off x="6530976" y="2787650"/>
            <a:ext cx="733425" cy="319088"/>
            <a:chOff x="3552" y="246"/>
            <a:chExt cx="527" cy="248"/>
          </a:xfrm>
        </p:grpSpPr>
        <p:graphicFrame>
          <p:nvGraphicFramePr>
            <p:cNvPr id="48139" name="Object 16">
              <a:extLst>
                <a:ext uri="{FF2B5EF4-FFF2-40B4-BE49-F238E27FC236}">
                  <a16:creationId xmlns:a16="http://schemas.microsoft.com/office/drawing/2014/main" id="{4B382898-A90D-1718-1ADC-C0B5D08A76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307263" imgH="1084139" progId="MS_ClipArt_Gallery.2">
                    <p:embed/>
                  </p:oleObj>
                </mc:Choice>
                <mc:Fallback>
                  <p:oleObj r:id="rId7" imgW="1307263" imgH="1084139" progId="MS_ClipArt_Gallery.2">
                    <p:embed/>
                    <p:pic>
                      <p:nvPicPr>
                        <p:cNvPr id="48139" name="Object 16">
                          <a:extLst>
                            <a:ext uri="{FF2B5EF4-FFF2-40B4-BE49-F238E27FC236}">
                              <a16:creationId xmlns:a16="http://schemas.microsoft.com/office/drawing/2014/main" id="{4B382898-A90D-1718-1ADC-C0B5D08A76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0" name="Object 17">
              <a:extLst>
                <a:ext uri="{FF2B5EF4-FFF2-40B4-BE49-F238E27FC236}">
                  <a16:creationId xmlns:a16="http://schemas.microsoft.com/office/drawing/2014/main" id="{C0F9A558-1427-3D9B-8EBD-D9A6CDA060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81706" imgH="480401" progId="MS_ClipArt_Gallery.2">
                    <p:embed/>
                  </p:oleObj>
                </mc:Choice>
                <mc:Fallback>
                  <p:oleObj r:id="rId8" imgW="681706" imgH="480401" progId="MS_ClipArt_Gallery.2">
                    <p:embed/>
                    <p:pic>
                      <p:nvPicPr>
                        <p:cNvPr id="48140" name="Object 17">
                          <a:extLst>
                            <a:ext uri="{FF2B5EF4-FFF2-40B4-BE49-F238E27FC236}">
                              <a16:creationId xmlns:a16="http://schemas.microsoft.com/office/drawing/2014/main" id="{C0F9A558-1427-3D9B-8EBD-D9A6CDA060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1" name="Line 18">
              <a:extLst>
                <a:ext uri="{FF2B5EF4-FFF2-40B4-BE49-F238E27FC236}">
                  <a16:creationId xmlns:a16="http://schemas.microsoft.com/office/drawing/2014/main" id="{269A61D8-93C3-1CBF-7579-64B9589E5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42" name="Group 19">
            <a:extLst>
              <a:ext uri="{FF2B5EF4-FFF2-40B4-BE49-F238E27FC236}">
                <a16:creationId xmlns:a16="http://schemas.microsoft.com/office/drawing/2014/main" id="{A9F7468C-F509-56CA-D896-55EE4E4007E0}"/>
              </a:ext>
            </a:extLst>
          </p:cNvPr>
          <p:cNvGrpSpPr>
            <a:grpSpLocks/>
          </p:cNvGrpSpPr>
          <p:nvPr/>
        </p:nvGrpSpPr>
        <p:grpSpPr bwMode="auto">
          <a:xfrm>
            <a:off x="6907213" y="2574926"/>
            <a:ext cx="69850" cy="214313"/>
            <a:chOff x="3842" y="406"/>
            <a:chExt cx="51" cy="167"/>
          </a:xfrm>
        </p:grpSpPr>
        <p:sp>
          <p:nvSpPr>
            <p:cNvPr id="48143" name="Oval 20">
              <a:extLst>
                <a:ext uri="{FF2B5EF4-FFF2-40B4-BE49-F238E27FC236}">
                  <a16:creationId xmlns:a16="http://schemas.microsoft.com/office/drawing/2014/main" id="{4BADACB4-82D2-011F-BA09-FEAD075F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44" name="Oval 21">
              <a:extLst>
                <a:ext uri="{FF2B5EF4-FFF2-40B4-BE49-F238E27FC236}">
                  <a16:creationId xmlns:a16="http://schemas.microsoft.com/office/drawing/2014/main" id="{CD4EBF3A-C40F-8594-1739-81F23CA71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45" name="Oval 22">
              <a:extLst>
                <a:ext uri="{FF2B5EF4-FFF2-40B4-BE49-F238E27FC236}">
                  <a16:creationId xmlns:a16="http://schemas.microsoft.com/office/drawing/2014/main" id="{2C7822FE-4DB7-96F9-7F5C-E30B79269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grpSp>
        <p:nvGrpSpPr>
          <p:cNvPr id="48146" name="Group 23">
            <a:extLst>
              <a:ext uri="{FF2B5EF4-FFF2-40B4-BE49-F238E27FC236}">
                <a16:creationId xmlns:a16="http://schemas.microsoft.com/office/drawing/2014/main" id="{42F35144-071D-3317-903B-281257899542}"/>
              </a:ext>
            </a:extLst>
          </p:cNvPr>
          <p:cNvGrpSpPr>
            <a:grpSpLocks/>
          </p:cNvGrpSpPr>
          <p:nvPr/>
        </p:nvGrpSpPr>
        <p:grpSpPr bwMode="auto">
          <a:xfrm>
            <a:off x="7377113" y="3078164"/>
            <a:ext cx="209550" cy="395287"/>
            <a:chOff x="4180" y="783"/>
            <a:chExt cx="150" cy="307"/>
          </a:xfrm>
        </p:grpSpPr>
        <p:sp>
          <p:nvSpPr>
            <p:cNvPr id="48147" name="AutoShape 24">
              <a:extLst>
                <a:ext uri="{FF2B5EF4-FFF2-40B4-BE49-F238E27FC236}">
                  <a16:creationId xmlns:a16="http://schemas.microsoft.com/office/drawing/2014/main" id="{B7102503-5B4D-5BDF-8A4F-BE323AF36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48" name="Rectangle 25">
              <a:extLst>
                <a:ext uri="{FF2B5EF4-FFF2-40B4-BE49-F238E27FC236}">
                  <a16:creationId xmlns:a16="http://schemas.microsoft.com/office/drawing/2014/main" id="{57242007-F28D-F18F-0AF1-7231A127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49" name="Rectangle 26">
              <a:extLst>
                <a:ext uri="{FF2B5EF4-FFF2-40B4-BE49-F238E27FC236}">
                  <a16:creationId xmlns:a16="http://schemas.microsoft.com/office/drawing/2014/main" id="{15A3B9DA-A184-F919-9A1F-34105231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50" name="AutoShape 27">
              <a:extLst>
                <a:ext uri="{FF2B5EF4-FFF2-40B4-BE49-F238E27FC236}">
                  <a16:creationId xmlns:a16="http://schemas.microsoft.com/office/drawing/2014/main" id="{35E9C124-2AD3-6D2B-453A-DAB8E70BC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51" name="Line 28">
              <a:extLst>
                <a:ext uri="{FF2B5EF4-FFF2-40B4-BE49-F238E27FC236}">
                  <a16:creationId xmlns:a16="http://schemas.microsoft.com/office/drawing/2014/main" id="{F823A54B-CE28-B6DD-481C-8424FFE1D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29">
              <a:extLst>
                <a:ext uri="{FF2B5EF4-FFF2-40B4-BE49-F238E27FC236}">
                  <a16:creationId xmlns:a16="http://schemas.microsoft.com/office/drawing/2014/main" id="{A3F08A7C-83A1-D886-592B-50E06F077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Rectangle 30">
              <a:extLst>
                <a:ext uri="{FF2B5EF4-FFF2-40B4-BE49-F238E27FC236}">
                  <a16:creationId xmlns:a16="http://schemas.microsoft.com/office/drawing/2014/main" id="{8F2D04D0-42CB-AC09-35E1-E3F72870D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54" name="Rectangle 31">
              <a:extLst>
                <a:ext uri="{FF2B5EF4-FFF2-40B4-BE49-F238E27FC236}">
                  <a16:creationId xmlns:a16="http://schemas.microsoft.com/office/drawing/2014/main" id="{590EC6E6-FCAF-C37A-499C-AD734201A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grpSp>
        <p:nvGrpSpPr>
          <p:cNvPr id="48155" name="Group 32">
            <a:extLst>
              <a:ext uri="{FF2B5EF4-FFF2-40B4-BE49-F238E27FC236}">
                <a16:creationId xmlns:a16="http://schemas.microsoft.com/office/drawing/2014/main" id="{AE297B3E-9D7B-3258-9370-F8EC9853A54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689851" y="3155951"/>
            <a:ext cx="80963" cy="233363"/>
            <a:chOff x="3842" y="406"/>
            <a:chExt cx="51" cy="167"/>
          </a:xfrm>
        </p:grpSpPr>
        <p:sp>
          <p:nvSpPr>
            <p:cNvPr id="48156" name="Oval 33">
              <a:extLst>
                <a:ext uri="{FF2B5EF4-FFF2-40B4-BE49-F238E27FC236}">
                  <a16:creationId xmlns:a16="http://schemas.microsoft.com/office/drawing/2014/main" id="{76713AFD-B00B-FDC4-FF56-8CDAB49A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57" name="Oval 34">
              <a:extLst>
                <a:ext uri="{FF2B5EF4-FFF2-40B4-BE49-F238E27FC236}">
                  <a16:creationId xmlns:a16="http://schemas.microsoft.com/office/drawing/2014/main" id="{CE8828C1-D2D9-B8C2-45AC-FE97E9C19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58" name="Oval 35">
              <a:extLst>
                <a:ext uri="{FF2B5EF4-FFF2-40B4-BE49-F238E27FC236}">
                  <a16:creationId xmlns:a16="http://schemas.microsoft.com/office/drawing/2014/main" id="{332ED7D2-6B4A-2776-F703-B07327EF3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48159" name="Line 36">
            <a:extLst>
              <a:ext uri="{FF2B5EF4-FFF2-40B4-BE49-F238E27FC236}">
                <a16:creationId xmlns:a16="http://schemas.microsoft.com/office/drawing/2014/main" id="{6F215FB8-B361-A8C8-B8EB-13B064BCB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3638" y="29860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0" name="Line 37">
            <a:extLst>
              <a:ext uri="{FF2B5EF4-FFF2-40B4-BE49-F238E27FC236}">
                <a16:creationId xmlns:a16="http://schemas.microsoft.com/office/drawing/2014/main" id="{91C39C02-6AEF-87B8-A1C8-5DD09D457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6814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1" name="Line 38">
            <a:extLst>
              <a:ext uri="{FF2B5EF4-FFF2-40B4-BE49-F238E27FC236}">
                <a16:creationId xmlns:a16="http://schemas.microsoft.com/office/drawing/2014/main" id="{CAC6DE09-5276-3D09-A69B-2E353E67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2114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2" name="Line 39">
            <a:extLst>
              <a:ext uri="{FF2B5EF4-FFF2-40B4-BE49-F238E27FC236}">
                <a16:creationId xmlns:a16="http://schemas.microsoft.com/office/drawing/2014/main" id="{09C16D0F-1A8C-2897-2031-75CB6402B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1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3" name="Line 40">
            <a:extLst>
              <a:ext uri="{FF2B5EF4-FFF2-40B4-BE49-F238E27FC236}">
                <a16:creationId xmlns:a16="http://schemas.microsoft.com/office/drawing/2014/main" id="{96096BE6-3AC8-FCD7-0BFE-FA4ADD87B8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6301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4" name="Line 41">
            <a:extLst>
              <a:ext uri="{FF2B5EF4-FFF2-40B4-BE49-F238E27FC236}">
                <a16:creationId xmlns:a16="http://schemas.microsoft.com/office/drawing/2014/main" id="{B9C976FB-E6C7-3A47-B70E-FEBB19F01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3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65" name="Group 42">
            <a:extLst>
              <a:ext uri="{FF2B5EF4-FFF2-40B4-BE49-F238E27FC236}">
                <a16:creationId xmlns:a16="http://schemas.microsoft.com/office/drawing/2014/main" id="{A585BA10-7AD8-65AD-0485-4C234A02CC05}"/>
              </a:ext>
            </a:extLst>
          </p:cNvPr>
          <p:cNvGrpSpPr>
            <a:grpSpLocks/>
          </p:cNvGrpSpPr>
          <p:nvPr/>
        </p:nvGrpSpPr>
        <p:grpSpPr bwMode="auto">
          <a:xfrm>
            <a:off x="7872413" y="3055939"/>
            <a:ext cx="209550" cy="395287"/>
            <a:chOff x="4180" y="783"/>
            <a:chExt cx="150" cy="307"/>
          </a:xfrm>
        </p:grpSpPr>
        <p:sp>
          <p:nvSpPr>
            <p:cNvPr id="48166" name="AutoShape 43">
              <a:extLst>
                <a:ext uri="{FF2B5EF4-FFF2-40B4-BE49-F238E27FC236}">
                  <a16:creationId xmlns:a16="http://schemas.microsoft.com/office/drawing/2014/main" id="{03E9A514-71BE-FEB7-6691-1B7EDE2D1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67" name="Rectangle 44">
              <a:extLst>
                <a:ext uri="{FF2B5EF4-FFF2-40B4-BE49-F238E27FC236}">
                  <a16:creationId xmlns:a16="http://schemas.microsoft.com/office/drawing/2014/main" id="{28FD66B1-471E-3A5E-2FD7-F3BFEEB5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68" name="Rectangle 45">
              <a:extLst>
                <a:ext uri="{FF2B5EF4-FFF2-40B4-BE49-F238E27FC236}">
                  <a16:creationId xmlns:a16="http://schemas.microsoft.com/office/drawing/2014/main" id="{F1E6B6AC-D202-49D7-51E3-E60B4D10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69" name="AutoShape 46">
              <a:extLst>
                <a:ext uri="{FF2B5EF4-FFF2-40B4-BE49-F238E27FC236}">
                  <a16:creationId xmlns:a16="http://schemas.microsoft.com/office/drawing/2014/main" id="{629B9741-C025-E91E-9B3A-7F6449A62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70" name="Line 47">
              <a:extLst>
                <a:ext uri="{FF2B5EF4-FFF2-40B4-BE49-F238E27FC236}">
                  <a16:creationId xmlns:a16="http://schemas.microsoft.com/office/drawing/2014/main" id="{54ABA4FB-8CB0-3D7B-DD40-B1E73D18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48">
              <a:extLst>
                <a:ext uri="{FF2B5EF4-FFF2-40B4-BE49-F238E27FC236}">
                  <a16:creationId xmlns:a16="http://schemas.microsoft.com/office/drawing/2014/main" id="{A1B690E1-42D0-1F54-0564-C6B42423B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Rectangle 49">
              <a:extLst>
                <a:ext uri="{FF2B5EF4-FFF2-40B4-BE49-F238E27FC236}">
                  <a16:creationId xmlns:a16="http://schemas.microsoft.com/office/drawing/2014/main" id="{4379C828-B179-7F73-BB5E-32113EF3F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173" name="Rectangle 50">
              <a:extLst>
                <a:ext uri="{FF2B5EF4-FFF2-40B4-BE49-F238E27FC236}">
                  <a16:creationId xmlns:a16="http://schemas.microsoft.com/office/drawing/2014/main" id="{53196270-B080-F3FE-2B81-0C77C9E13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grpSp>
        <p:nvGrpSpPr>
          <p:cNvPr id="48174" name="Group 51">
            <a:extLst>
              <a:ext uri="{FF2B5EF4-FFF2-40B4-BE49-F238E27FC236}">
                <a16:creationId xmlns:a16="http://schemas.microsoft.com/office/drawing/2014/main" id="{3922FB15-F7B1-1310-EF5C-7E521C5FC9BE}"/>
              </a:ext>
            </a:extLst>
          </p:cNvPr>
          <p:cNvGrpSpPr>
            <a:grpSpLocks/>
          </p:cNvGrpSpPr>
          <p:nvPr/>
        </p:nvGrpSpPr>
        <p:grpSpPr bwMode="auto">
          <a:xfrm>
            <a:off x="6915151" y="3675063"/>
            <a:ext cx="479425" cy="925512"/>
            <a:chOff x="3314" y="1248"/>
            <a:chExt cx="344" cy="694"/>
          </a:xfrm>
        </p:grpSpPr>
        <p:graphicFrame>
          <p:nvGraphicFramePr>
            <p:cNvPr id="48175" name="Object 52">
              <a:extLst>
                <a:ext uri="{FF2B5EF4-FFF2-40B4-BE49-F238E27FC236}">
                  <a16:creationId xmlns:a16="http://schemas.microsoft.com/office/drawing/2014/main" id="{723EFA90-8AA1-8255-6289-7AC57F56E6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307263" imgH="1084139" progId="MS_ClipArt_Gallery.2">
                    <p:embed/>
                  </p:oleObj>
                </mc:Choice>
                <mc:Fallback>
                  <p:oleObj r:id="rId9" imgW="1307263" imgH="1084139" progId="MS_ClipArt_Gallery.2">
                    <p:embed/>
                    <p:pic>
                      <p:nvPicPr>
                        <p:cNvPr id="48175" name="Object 52">
                          <a:extLst>
                            <a:ext uri="{FF2B5EF4-FFF2-40B4-BE49-F238E27FC236}">
                              <a16:creationId xmlns:a16="http://schemas.microsoft.com/office/drawing/2014/main" id="{723EFA90-8AA1-8255-6289-7AC57F56E6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76" name="Line 53">
              <a:extLst>
                <a:ext uri="{FF2B5EF4-FFF2-40B4-BE49-F238E27FC236}">
                  <a16:creationId xmlns:a16="http://schemas.microsoft.com/office/drawing/2014/main" id="{51B20504-D76C-0850-EEDF-549377A9A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77" name="Object 54">
              <a:extLst>
                <a:ext uri="{FF2B5EF4-FFF2-40B4-BE49-F238E27FC236}">
                  <a16:creationId xmlns:a16="http://schemas.microsoft.com/office/drawing/2014/main" id="{0AC8F932-F16D-4953-092B-22A459364B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307263" imgH="1084139" progId="MS_ClipArt_Gallery.2">
                    <p:embed/>
                  </p:oleObj>
                </mc:Choice>
                <mc:Fallback>
                  <p:oleObj r:id="rId10" imgW="1307263" imgH="1084139" progId="MS_ClipArt_Gallery.2">
                    <p:embed/>
                    <p:pic>
                      <p:nvPicPr>
                        <p:cNvPr id="48177" name="Object 54">
                          <a:extLst>
                            <a:ext uri="{FF2B5EF4-FFF2-40B4-BE49-F238E27FC236}">
                              <a16:creationId xmlns:a16="http://schemas.microsoft.com/office/drawing/2014/main" id="{0AC8F932-F16D-4953-092B-22A459364B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78" name="Line 55">
              <a:extLst>
                <a:ext uri="{FF2B5EF4-FFF2-40B4-BE49-F238E27FC236}">
                  <a16:creationId xmlns:a16="http://schemas.microsoft.com/office/drawing/2014/main" id="{FA5D7DE2-BEA1-4A6B-82F8-69F77CAA8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79" name="Group 56">
              <a:extLst>
                <a:ext uri="{FF2B5EF4-FFF2-40B4-BE49-F238E27FC236}">
                  <a16:creationId xmlns:a16="http://schemas.microsoft.com/office/drawing/2014/main" id="{B4E86B65-59F2-02AD-7F17-A4604CBD2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8180" name="Oval 57">
                <a:extLst>
                  <a:ext uri="{FF2B5EF4-FFF2-40B4-BE49-F238E27FC236}">
                    <a16:creationId xmlns:a16="http://schemas.microsoft.com/office/drawing/2014/main" id="{71924888-A011-45F1-2F5E-90FF74788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  <p:sp>
            <p:nvSpPr>
              <p:cNvPr id="48181" name="Oval 58">
                <a:extLst>
                  <a:ext uri="{FF2B5EF4-FFF2-40B4-BE49-F238E27FC236}">
                    <a16:creationId xmlns:a16="http://schemas.microsoft.com/office/drawing/2014/main" id="{D6C1086F-EA5C-1652-CF4C-81170FD92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  <p:sp>
            <p:nvSpPr>
              <p:cNvPr id="48182" name="Oval 59">
                <a:extLst>
                  <a:ext uri="{FF2B5EF4-FFF2-40B4-BE49-F238E27FC236}">
                    <a16:creationId xmlns:a16="http://schemas.microsoft.com/office/drawing/2014/main" id="{0B42A395-971C-DB3B-D7B6-BEEC468B7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</p:grpSp>
        <p:sp>
          <p:nvSpPr>
            <p:cNvPr id="48183" name="Line 60">
              <a:extLst>
                <a:ext uri="{FF2B5EF4-FFF2-40B4-BE49-F238E27FC236}">
                  <a16:creationId xmlns:a16="http://schemas.microsoft.com/office/drawing/2014/main" id="{4C7BC92E-A694-D9BE-6781-8D8B14009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8184" name="Object 61">
            <a:extLst>
              <a:ext uri="{FF2B5EF4-FFF2-40B4-BE49-F238E27FC236}">
                <a16:creationId xmlns:a16="http://schemas.microsoft.com/office/drawing/2014/main" id="{32130690-A063-1EA9-05AE-FEB2C4302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3513" y="4684714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307263" imgH="1084139" progId="MS_ClipArt_Gallery.2">
                  <p:embed/>
                </p:oleObj>
              </mc:Choice>
              <mc:Fallback>
                <p:oleObj r:id="rId11" imgW="1307263" imgH="1084139" progId="MS_ClipArt_Gallery.2">
                  <p:embed/>
                  <p:pic>
                    <p:nvPicPr>
                      <p:cNvPr id="48184" name="Object 61">
                        <a:extLst>
                          <a:ext uri="{FF2B5EF4-FFF2-40B4-BE49-F238E27FC236}">
                            <a16:creationId xmlns:a16="http://schemas.microsoft.com/office/drawing/2014/main" id="{32130690-A063-1EA9-05AE-FEB2C4302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513" y="4684714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5" name="Object 62">
            <a:extLst>
              <a:ext uri="{FF2B5EF4-FFF2-40B4-BE49-F238E27FC236}">
                <a16:creationId xmlns:a16="http://schemas.microsoft.com/office/drawing/2014/main" id="{AA787548-0134-599F-5196-E0D73BBB7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9151" y="46736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07263" imgH="1084139" progId="MS_ClipArt_Gallery.2">
                  <p:embed/>
                </p:oleObj>
              </mc:Choice>
              <mc:Fallback>
                <p:oleObj r:id="rId12" imgW="1307263" imgH="1084139" progId="MS_ClipArt_Gallery.2">
                  <p:embed/>
                  <p:pic>
                    <p:nvPicPr>
                      <p:cNvPr id="48185" name="Object 62">
                        <a:extLst>
                          <a:ext uri="{FF2B5EF4-FFF2-40B4-BE49-F238E27FC236}">
                            <a16:creationId xmlns:a16="http://schemas.microsoft.com/office/drawing/2014/main" id="{AA787548-0134-599F-5196-E0D73BBB7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1" y="46736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86" name="Oval 63">
            <a:extLst>
              <a:ext uri="{FF2B5EF4-FFF2-40B4-BE49-F238E27FC236}">
                <a16:creationId xmlns:a16="http://schemas.microsoft.com/office/drawing/2014/main" id="{74E11930-9570-CC96-6D2D-55047B39073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84282" y="4775995"/>
            <a:ext cx="63500" cy="650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48187" name="Oval 64">
            <a:extLst>
              <a:ext uri="{FF2B5EF4-FFF2-40B4-BE49-F238E27FC236}">
                <a16:creationId xmlns:a16="http://schemas.microsoft.com/office/drawing/2014/main" id="{1DC667CC-E9B6-7E11-281E-FC16E4E5C3F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70801" y="47752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48188" name="Oval 65">
            <a:extLst>
              <a:ext uri="{FF2B5EF4-FFF2-40B4-BE49-F238E27FC236}">
                <a16:creationId xmlns:a16="http://schemas.microsoft.com/office/drawing/2014/main" id="{CC2D86F3-2E7B-EB91-7441-7DA2A2970CD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48588" y="47799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48189" name="Line 66">
            <a:extLst>
              <a:ext uri="{FF2B5EF4-FFF2-40B4-BE49-F238E27FC236}">
                <a16:creationId xmlns:a16="http://schemas.microsoft.com/office/drawing/2014/main" id="{2243542F-BC9A-A9F6-0E0D-57931771B87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05764" y="4656139"/>
            <a:ext cx="60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0" name="Line 67">
            <a:extLst>
              <a:ext uri="{FF2B5EF4-FFF2-40B4-BE49-F238E27FC236}">
                <a16:creationId xmlns:a16="http://schemas.microsoft.com/office/drawing/2014/main" id="{CDBC077A-9C03-F90E-9ED3-46DCE3B2286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381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1" name="Line 68">
            <a:extLst>
              <a:ext uri="{FF2B5EF4-FFF2-40B4-BE49-F238E27FC236}">
                <a16:creationId xmlns:a16="http://schemas.microsoft.com/office/drawing/2014/main" id="{76D094D9-9A64-5435-2D92-280372977839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7727157" y="4310857"/>
            <a:ext cx="0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2" name="Line 69">
            <a:extLst>
              <a:ext uri="{FF2B5EF4-FFF2-40B4-BE49-F238E27FC236}">
                <a16:creationId xmlns:a16="http://schemas.microsoft.com/office/drawing/2014/main" id="{7AC8C807-C8EB-63E2-60E8-7768127A07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4576" y="42513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3" name="Line 70">
            <a:extLst>
              <a:ext uri="{FF2B5EF4-FFF2-40B4-BE49-F238E27FC236}">
                <a16:creationId xmlns:a16="http://schemas.microsoft.com/office/drawing/2014/main" id="{7BFCE636-BC2F-7870-A334-7C6A1D1BE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6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4" name="Line 71">
            <a:extLst>
              <a:ext uri="{FF2B5EF4-FFF2-40B4-BE49-F238E27FC236}">
                <a16:creationId xmlns:a16="http://schemas.microsoft.com/office/drawing/2014/main" id="{81D66AA1-47B6-2254-F875-B4228E9A7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91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95" name="Object 72">
            <a:extLst>
              <a:ext uri="{FF2B5EF4-FFF2-40B4-BE49-F238E27FC236}">
                <a16:creationId xmlns:a16="http://schemas.microsoft.com/office/drawing/2014/main" id="{66A1F9B3-C853-99C8-18F3-03F739FF4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9375" y="38465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982811" imgH="1208363" progId="MS_ClipArt_Gallery.2">
                  <p:embed/>
                </p:oleObj>
              </mc:Choice>
              <mc:Fallback>
                <p:oleObj r:id="rId13" imgW="982811" imgH="1208363" progId="MS_ClipArt_Gallery.2">
                  <p:embed/>
                  <p:pic>
                    <p:nvPicPr>
                      <p:cNvPr id="48195" name="Object 72">
                        <a:extLst>
                          <a:ext uri="{FF2B5EF4-FFF2-40B4-BE49-F238E27FC236}">
                            <a16:creationId xmlns:a16="http://schemas.microsoft.com/office/drawing/2014/main" id="{66A1F9B3-C853-99C8-18F3-03F739FF4A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75" y="38465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6" name="Object 73">
            <a:extLst>
              <a:ext uri="{FF2B5EF4-FFF2-40B4-BE49-F238E27FC236}">
                <a16:creationId xmlns:a16="http://schemas.microsoft.com/office/drawing/2014/main" id="{DA61B9BA-9626-1C87-126A-7C0C88902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2700" y="39274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982811" imgH="1208363" progId="MS_ClipArt_Gallery.2">
                  <p:embed/>
                </p:oleObj>
              </mc:Choice>
              <mc:Fallback>
                <p:oleObj r:id="rId15" imgW="982811" imgH="1208363" progId="MS_ClipArt_Gallery.2">
                  <p:embed/>
                  <p:pic>
                    <p:nvPicPr>
                      <p:cNvPr id="48196" name="Object 73">
                        <a:extLst>
                          <a:ext uri="{FF2B5EF4-FFF2-40B4-BE49-F238E27FC236}">
                            <a16:creationId xmlns:a16="http://schemas.microsoft.com/office/drawing/2014/main" id="{DA61B9BA-9626-1C87-126A-7C0C88902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39274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97" name="Freeform 74">
            <a:extLst>
              <a:ext uri="{FF2B5EF4-FFF2-40B4-BE49-F238E27FC236}">
                <a16:creationId xmlns:a16="http://schemas.microsoft.com/office/drawing/2014/main" id="{AFA89A86-7187-BEFE-7948-AABC28CF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64" y="3702050"/>
            <a:ext cx="1354137" cy="304800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48198" name="Group 75">
            <a:extLst>
              <a:ext uri="{FF2B5EF4-FFF2-40B4-BE49-F238E27FC236}">
                <a16:creationId xmlns:a16="http://schemas.microsoft.com/office/drawing/2014/main" id="{18C74952-A501-4EB7-8A56-79ED3556C1F2}"/>
              </a:ext>
            </a:extLst>
          </p:cNvPr>
          <p:cNvGrpSpPr>
            <a:grpSpLocks/>
          </p:cNvGrpSpPr>
          <p:nvPr/>
        </p:nvGrpSpPr>
        <p:grpSpPr bwMode="auto">
          <a:xfrm>
            <a:off x="7980363" y="5124450"/>
            <a:ext cx="406400" cy="427038"/>
            <a:chOff x="2870" y="1518"/>
            <a:chExt cx="292" cy="320"/>
          </a:xfrm>
        </p:grpSpPr>
        <p:graphicFrame>
          <p:nvGraphicFramePr>
            <p:cNvPr id="48199" name="Object 76">
              <a:extLst>
                <a:ext uri="{FF2B5EF4-FFF2-40B4-BE49-F238E27FC236}">
                  <a16:creationId xmlns:a16="http://schemas.microsoft.com/office/drawing/2014/main" id="{739FE4D0-E40C-C224-19F6-1D9BDC3D0B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826829" imgH="840406" progId="MS_ClipArt_Gallery.2">
                    <p:embed/>
                  </p:oleObj>
                </mc:Choice>
                <mc:Fallback>
                  <p:oleObj r:id="rId16" imgW="826829" imgH="840406" progId="MS_ClipArt_Gallery.2">
                    <p:embed/>
                    <p:pic>
                      <p:nvPicPr>
                        <p:cNvPr id="48199" name="Object 76">
                          <a:extLst>
                            <a:ext uri="{FF2B5EF4-FFF2-40B4-BE49-F238E27FC236}">
                              <a16:creationId xmlns:a16="http://schemas.microsoft.com/office/drawing/2014/main" id="{739FE4D0-E40C-C224-19F6-1D9BDC3D0B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00" name="Object 77">
              <a:extLst>
                <a:ext uri="{FF2B5EF4-FFF2-40B4-BE49-F238E27FC236}">
                  <a16:creationId xmlns:a16="http://schemas.microsoft.com/office/drawing/2014/main" id="{198142D2-1AD1-EC3C-508C-8E5BF4B9E5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268295" imgH="1199426" progId="MS_ClipArt_Gallery.2">
                    <p:embed/>
                  </p:oleObj>
                </mc:Choice>
                <mc:Fallback>
                  <p:oleObj r:id="rId18" imgW="1268295" imgH="1199426" progId="MS_ClipArt_Gallery.2">
                    <p:embed/>
                    <p:pic>
                      <p:nvPicPr>
                        <p:cNvPr id="48200" name="Object 77">
                          <a:extLst>
                            <a:ext uri="{FF2B5EF4-FFF2-40B4-BE49-F238E27FC236}">
                              <a16:creationId xmlns:a16="http://schemas.microsoft.com/office/drawing/2014/main" id="{198142D2-1AD1-EC3C-508C-8E5BF4B9E5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201" name="Group 78">
            <a:extLst>
              <a:ext uri="{FF2B5EF4-FFF2-40B4-BE49-F238E27FC236}">
                <a16:creationId xmlns:a16="http://schemas.microsoft.com/office/drawing/2014/main" id="{7C800E11-5134-DD9B-5EA9-0A55774D4A98}"/>
              </a:ext>
            </a:extLst>
          </p:cNvPr>
          <p:cNvGrpSpPr>
            <a:grpSpLocks/>
          </p:cNvGrpSpPr>
          <p:nvPr/>
        </p:nvGrpSpPr>
        <p:grpSpPr bwMode="auto">
          <a:xfrm>
            <a:off x="8758238" y="5156200"/>
            <a:ext cx="406400" cy="427038"/>
            <a:chOff x="2870" y="1518"/>
            <a:chExt cx="292" cy="320"/>
          </a:xfrm>
        </p:grpSpPr>
        <p:graphicFrame>
          <p:nvGraphicFramePr>
            <p:cNvPr id="48202" name="Object 79">
              <a:extLst>
                <a:ext uri="{FF2B5EF4-FFF2-40B4-BE49-F238E27FC236}">
                  <a16:creationId xmlns:a16="http://schemas.microsoft.com/office/drawing/2014/main" id="{62C709EF-501F-A38D-339E-42B2E30EBB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826829" imgH="840406" progId="MS_ClipArt_Gallery.2">
                    <p:embed/>
                  </p:oleObj>
                </mc:Choice>
                <mc:Fallback>
                  <p:oleObj r:id="rId20" imgW="826829" imgH="840406" progId="MS_ClipArt_Gallery.2">
                    <p:embed/>
                    <p:pic>
                      <p:nvPicPr>
                        <p:cNvPr id="48202" name="Object 79">
                          <a:extLst>
                            <a:ext uri="{FF2B5EF4-FFF2-40B4-BE49-F238E27FC236}">
                              <a16:creationId xmlns:a16="http://schemas.microsoft.com/office/drawing/2014/main" id="{62C709EF-501F-A38D-339E-42B2E30EBB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03" name="Object 80">
              <a:extLst>
                <a:ext uri="{FF2B5EF4-FFF2-40B4-BE49-F238E27FC236}">
                  <a16:creationId xmlns:a16="http://schemas.microsoft.com/office/drawing/2014/main" id="{C73FA727-148F-25A0-D2FD-5DBF1A512F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268295" imgH="1199426" progId="MS_ClipArt_Gallery.2">
                    <p:embed/>
                  </p:oleObj>
                </mc:Choice>
                <mc:Fallback>
                  <p:oleObj r:id="rId21" imgW="1268295" imgH="1199426" progId="MS_ClipArt_Gallery.2">
                    <p:embed/>
                    <p:pic>
                      <p:nvPicPr>
                        <p:cNvPr id="48203" name="Object 80">
                          <a:extLst>
                            <a:ext uri="{FF2B5EF4-FFF2-40B4-BE49-F238E27FC236}">
                              <a16:creationId xmlns:a16="http://schemas.microsoft.com/office/drawing/2014/main" id="{C73FA727-148F-25A0-D2FD-5DBF1A512F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204" name="Group 81">
            <a:extLst>
              <a:ext uri="{FF2B5EF4-FFF2-40B4-BE49-F238E27FC236}">
                <a16:creationId xmlns:a16="http://schemas.microsoft.com/office/drawing/2014/main" id="{4204E4A9-BCC3-7333-3DF9-98999B0A562B}"/>
              </a:ext>
            </a:extLst>
          </p:cNvPr>
          <p:cNvGrpSpPr>
            <a:grpSpLocks/>
          </p:cNvGrpSpPr>
          <p:nvPr/>
        </p:nvGrpSpPr>
        <p:grpSpPr bwMode="auto">
          <a:xfrm>
            <a:off x="8343901" y="4872039"/>
            <a:ext cx="379413" cy="376237"/>
            <a:chOff x="4733" y="2082"/>
            <a:chExt cx="272" cy="282"/>
          </a:xfrm>
        </p:grpSpPr>
        <p:graphicFrame>
          <p:nvGraphicFramePr>
            <p:cNvPr id="48205" name="Object 82">
              <a:extLst>
                <a:ext uri="{FF2B5EF4-FFF2-40B4-BE49-F238E27FC236}">
                  <a16:creationId xmlns:a16="http://schemas.microsoft.com/office/drawing/2014/main" id="{E213F90C-4F6B-2DC7-D462-D64237A1A1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826829" imgH="840406" progId="MS_ClipArt_Gallery.2">
                    <p:embed/>
                  </p:oleObj>
                </mc:Choice>
                <mc:Fallback>
                  <p:oleObj r:id="rId22" imgW="826829" imgH="840406" progId="MS_ClipArt_Gallery.2">
                    <p:embed/>
                    <p:pic>
                      <p:nvPicPr>
                        <p:cNvPr id="48205" name="Object 82">
                          <a:extLst>
                            <a:ext uri="{FF2B5EF4-FFF2-40B4-BE49-F238E27FC236}">
                              <a16:creationId xmlns:a16="http://schemas.microsoft.com/office/drawing/2014/main" id="{E213F90C-4F6B-2DC7-D462-D64237A1A1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06" name="Rectangle 83">
              <a:extLst>
                <a:ext uri="{FF2B5EF4-FFF2-40B4-BE49-F238E27FC236}">
                  <a16:creationId xmlns:a16="http://schemas.microsoft.com/office/drawing/2014/main" id="{6083D9D8-5527-F8A7-977B-CCDEE1ACE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48207" name="Line 84">
            <a:extLst>
              <a:ext uri="{FF2B5EF4-FFF2-40B4-BE49-F238E27FC236}">
                <a16:creationId xmlns:a16="http://schemas.microsoft.com/office/drawing/2014/main" id="{212CDEED-914E-E8A3-F0A3-A73B6E94D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0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208" name="Group 85">
            <a:extLst>
              <a:ext uri="{FF2B5EF4-FFF2-40B4-BE49-F238E27FC236}">
                <a16:creationId xmlns:a16="http://schemas.microsoft.com/office/drawing/2014/main" id="{BD685204-BC68-3D6A-20AC-9D7E9F2F11E3}"/>
              </a:ext>
            </a:extLst>
          </p:cNvPr>
          <p:cNvGrpSpPr>
            <a:grpSpLocks/>
          </p:cNvGrpSpPr>
          <p:nvPr/>
        </p:nvGrpSpPr>
        <p:grpSpPr bwMode="auto">
          <a:xfrm>
            <a:off x="9371013" y="4198939"/>
            <a:ext cx="207962" cy="409575"/>
            <a:chOff x="4180" y="783"/>
            <a:chExt cx="150" cy="307"/>
          </a:xfrm>
        </p:grpSpPr>
        <p:sp>
          <p:nvSpPr>
            <p:cNvPr id="48209" name="AutoShape 86">
              <a:extLst>
                <a:ext uri="{FF2B5EF4-FFF2-40B4-BE49-F238E27FC236}">
                  <a16:creationId xmlns:a16="http://schemas.microsoft.com/office/drawing/2014/main" id="{BD5975C2-2053-BFBC-A5F6-0F009DE66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10" name="Rectangle 87">
              <a:extLst>
                <a:ext uri="{FF2B5EF4-FFF2-40B4-BE49-F238E27FC236}">
                  <a16:creationId xmlns:a16="http://schemas.microsoft.com/office/drawing/2014/main" id="{B41EEAB0-A8B5-20C2-F865-DB90E48ED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11" name="Rectangle 88">
              <a:extLst>
                <a:ext uri="{FF2B5EF4-FFF2-40B4-BE49-F238E27FC236}">
                  <a16:creationId xmlns:a16="http://schemas.microsoft.com/office/drawing/2014/main" id="{B32B5FF2-0F7E-BB45-A197-DBBEC8E50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12" name="AutoShape 89">
              <a:extLst>
                <a:ext uri="{FF2B5EF4-FFF2-40B4-BE49-F238E27FC236}">
                  <a16:creationId xmlns:a16="http://schemas.microsoft.com/office/drawing/2014/main" id="{CF2ADB5C-1DBB-53DC-0E97-185DC1BA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13" name="Line 90">
              <a:extLst>
                <a:ext uri="{FF2B5EF4-FFF2-40B4-BE49-F238E27FC236}">
                  <a16:creationId xmlns:a16="http://schemas.microsoft.com/office/drawing/2014/main" id="{7106BC58-9895-DA73-A2A3-B0EE8731F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4" name="Line 91">
              <a:extLst>
                <a:ext uri="{FF2B5EF4-FFF2-40B4-BE49-F238E27FC236}">
                  <a16:creationId xmlns:a16="http://schemas.microsoft.com/office/drawing/2014/main" id="{3CE88B99-7851-F026-3872-A4B21F558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5" name="Rectangle 92">
              <a:extLst>
                <a:ext uri="{FF2B5EF4-FFF2-40B4-BE49-F238E27FC236}">
                  <a16:creationId xmlns:a16="http://schemas.microsoft.com/office/drawing/2014/main" id="{8859B557-571F-8A16-77F6-A47904C4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16" name="Rectangle 93">
              <a:extLst>
                <a:ext uri="{FF2B5EF4-FFF2-40B4-BE49-F238E27FC236}">
                  <a16:creationId xmlns:a16="http://schemas.microsoft.com/office/drawing/2014/main" id="{AB14C5B9-E5D9-FD2A-799E-56353172D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grpSp>
        <p:nvGrpSpPr>
          <p:cNvPr id="48217" name="Group 94">
            <a:extLst>
              <a:ext uri="{FF2B5EF4-FFF2-40B4-BE49-F238E27FC236}">
                <a16:creationId xmlns:a16="http://schemas.microsoft.com/office/drawing/2014/main" id="{A5DB2F8D-7850-E68F-CC74-D11DB2D6B4CF}"/>
              </a:ext>
            </a:extLst>
          </p:cNvPr>
          <p:cNvGrpSpPr>
            <a:grpSpLocks/>
          </p:cNvGrpSpPr>
          <p:nvPr/>
        </p:nvGrpSpPr>
        <p:grpSpPr bwMode="auto">
          <a:xfrm>
            <a:off x="9358313" y="4643439"/>
            <a:ext cx="207962" cy="409575"/>
            <a:chOff x="4180" y="783"/>
            <a:chExt cx="150" cy="307"/>
          </a:xfrm>
        </p:grpSpPr>
        <p:sp>
          <p:nvSpPr>
            <p:cNvPr id="48218" name="AutoShape 95">
              <a:extLst>
                <a:ext uri="{FF2B5EF4-FFF2-40B4-BE49-F238E27FC236}">
                  <a16:creationId xmlns:a16="http://schemas.microsoft.com/office/drawing/2014/main" id="{88CDCCB9-4397-D2B3-5D25-C7B51233E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19" name="Rectangle 96">
              <a:extLst>
                <a:ext uri="{FF2B5EF4-FFF2-40B4-BE49-F238E27FC236}">
                  <a16:creationId xmlns:a16="http://schemas.microsoft.com/office/drawing/2014/main" id="{79AED07F-C527-EE3A-EB14-BC1D81E95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20" name="Rectangle 97">
              <a:extLst>
                <a:ext uri="{FF2B5EF4-FFF2-40B4-BE49-F238E27FC236}">
                  <a16:creationId xmlns:a16="http://schemas.microsoft.com/office/drawing/2014/main" id="{78686377-FADE-C547-EEB7-9ABDA6BE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21" name="AutoShape 98">
              <a:extLst>
                <a:ext uri="{FF2B5EF4-FFF2-40B4-BE49-F238E27FC236}">
                  <a16:creationId xmlns:a16="http://schemas.microsoft.com/office/drawing/2014/main" id="{B9A7E41E-CBAA-BCD2-8D34-DAE9B0958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22" name="Line 99">
              <a:extLst>
                <a:ext uri="{FF2B5EF4-FFF2-40B4-BE49-F238E27FC236}">
                  <a16:creationId xmlns:a16="http://schemas.microsoft.com/office/drawing/2014/main" id="{BCB9B9F2-1C35-7253-9837-D831B0CC0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3" name="Line 100">
              <a:extLst>
                <a:ext uri="{FF2B5EF4-FFF2-40B4-BE49-F238E27FC236}">
                  <a16:creationId xmlns:a16="http://schemas.microsoft.com/office/drawing/2014/main" id="{B351779C-F1B1-C2DF-7824-EE33E20F7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4" name="Rectangle 101">
              <a:extLst>
                <a:ext uri="{FF2B5EF4-FFF2-40B4-BE49-F238E27FC236}">
                  <a16:creationId xmlns:a16="http://schemas.microsoft.com/office/drawing/2014/main" id="{E3E1562D-087F-7AD8-BCA4-A31549A39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25" name="Rectangle 102">
              <a:extLst>
                <a:ext uri="{FF2B5EF4-FFF2-40B4-BE49-F238E27FC236}">
                  <a16:creationId xmlns:a16="http://schemas.microsoft.com/office/drawing/2014/main" id="{36602A26-DECE-EDD8-E3D3-CB372A6B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48226" name="Line 103">
            <a:extLst>
              <a:ext uri="{FF2B5EF4-FFF2-40B4-BE49-F238E27FC236}">
                <a16:creationId xmlns:a16="http://schemas.microsoft.com/office/drawing/2014/main" id="{843EAC67-3AD1-31D7-EAE6-5AF0D791A49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982870" y="457120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7" name="Line 104">
            <a:extLst>
              <a:ext uri="{FF2B5EF4-FFF2-40B4-BE49-F238E27FC236}">
                <a16:creationId xmlns:a16="http://schemas.microsoft.com/office/drawing/2014/main" id="{088A85CD-435C-84B0-69FA-4FB77044944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336882" y="4823620"/>
            <a:ext cx="0" cy="103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8" name="Line 105">
            <a:extLst>
              <a:ext uri="{FF2B5EF4-FFF2-40B4-BE49-F238E27FC236}">
                <a16:creationId xmlns:a16="http://schemas.microsoft.com/office/drawing/2014/main" id="{380CFD7D-22CA-057C-75A1-B75741C3864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328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9" name="Line 106">
            <a:extLst>
              <a:ext uri="{FF2B5EF4-FFF2-40B4-BE49-F238E27FC236}">
                <a16:creationId xmlns:a16="http://schemas.microsoft.com/office/drawing/2014/main" id="{01121EC3-CD3B-B952-D5B2-A69EDB6F9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7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0" name="Line 107">
            <a:extLst>
              <a:ext uri="{FF2B5EF4-FFF2-40B4-BE49-F238E27FC236}">
                <a16:creationId xmlns:a16="http://schemas.microsoft.com/office/drawing/2014/main" id="{5ADEAA35-F4D3-DEDC-A348-3F020A611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2389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1" name="Line 108">
            <a:extLst>
              <a:ext uri="{FF2B5EF4-FFF2-40B4-BE49-F238E27FC236}">
                <a16:creationId xmlns:a16="http://schemas.microsoft.com/office/drawing/2014/main" id="{9176C71F-7D2C-B54C-5CB9-BA566CDDCC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61500" y="28178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2" name="Line 109">
            <a:extLst>
              <a:ext uri="{FF2B5EF4-FFF2-40B4-BE49-F238E27FC236}">
                <a16:creationId xmlns:a16="http://schemas.microsoft.com/office/drawing/2014/main" id="{C05280A8-EAA3-DB61-318C-AA3919D30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1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3" name="Line 110">
            <a:extLst>
              <a:ext uri="{FF2B5EF4-FFF2-40B4-BE49-F238E27FC236}">
                <a16:creationId xmlns:a16="http://schemas.microsoft.com/office/drawing/2014/main" id="{8C7AD621-FE22-4F8B-9474-F57B4FCE2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6964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4" name="Line 111">
            <a:extLst>
              <a:ext uri="{FF2B5EF4-FFF2-40B4-BE49-F238E27FC236}">
                <a16:creationId xmlns:a16="http://schemas.microsoft.com/office/drawing/2014/main" id="{6169E7A6-C767-4BE2-9130-55890F45A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77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5" name="Line 112">
            <a:extLst>
              <a:ext uri="{FF2B5EF4-FFF2-40B4-BE49-F238E27FC236}">
                <a16:creationId xmlns:a16="http://schemas.microsoft.com/office/drawing/2014/main" id="{3A468876-2239-3AD1-DC7C-5502C688B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0325" y="27860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6" name="Line 113">
            <a:extLst>
              <a:ext uri="{FF2B5EF4-FFF2-40B4-BE49-F238E27FC236}">
                <a16:creationId xmlns:a16="http://schemas.microsoft.com/office/drawing/2014/main" id="{497E4D2C-E7E2-C9A8-5F5B-1D440AA407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9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7" name="Line 114">
            <a:extLst>
              <a:ext uri="{FF2B5EF4-FFF2-40B4-BE49-F238E27FC236}">
                <a16:creationId xmlns:a16="http://schemas.microsoft.com/office/drawing/2014/main" id="{8A5F461A-32A6-1FD0-20A0-2728E60CD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7401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238" name="Group 115">
            <a:extLst>
              <a:ext uri="{FF2B5EF4-FFF2-40B4-BE49-F238E27FC236}">
                <a16:creationId xmlns:a16="http://schemas.microsoft.com/office/drawing/2014/main" id="{C1B29CB3-9ECB-BCDE-8A2A-B771543621D9}"/>
              </a:ext>
            </a:extLst>
          </p:cNvPr>
          <p:cNvGrpSpPr>
            <a:grpSpLocks/>
          </p:cNvGrpSpPr>
          <p:nvPr/>
        </p:nvGrpSpPr>
        <p:grpSpPr bwMode="auto">
          <a:xfrm>
            <a:off x="7488238" y="2593976"/>
            <a:ext cx="501650" cy="233363"/>
            <a:chOff x="3600" y="219"/>
            <a:chExt cx="360" cy="175"/>
          </a:xfrm>
        </p:grpSpPr>
        <p:sp>
          <p:nvSpPr>
            <p:cNvPr id="48239" name="Oval 116">
              <a:extLst>
                <a:ext uri="{FF2B5EF4-FFF2-40B4-BE49-F238E27FC236}">
                  <a16:creationId xmlns:a16="http://schemas.microsoft.com/office/drawing/2014/main" id="{9BE9F1A0-C9BA-BD07-4184-3F9F2DEB2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40" name="Line 117">
              <a:extLst>
                <a:ext uri="{FF2B5EF4-FFF2-40B4-BE49-F238E27FC236}">
                  <a16:creationId xmlns:a16="http://schemas.microsoft.com/office/drawing/2014/main" id="{60DA654A-630A-4745-83C2-7CB083CA5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1" name="Line 118">
              <a:extLst>
                <a:ext uri="{FF2B5EF4-FFF2-40B4-BE49-F238E27FC236}">
                  <a16:creationId xmlns:a16="http://schemas.microsoft.com/office/drawing/2014/main" id="{F3726A4B-6460-569D-2C0A-E42BCAE7C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2" name="Rectangle 119">
              <a:extLst>
                <a:ext uri="{FF2B5EF4-FFF2-40B4-BE49-F238E27FC236}">
                  <a16:creationId xmlns:a16="http://schemas.microsoft.com/office/drawing/2014/main" id="{43522B25-69CD-FAAB-D204-6A3F65705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43" name="Oval 120">
              <a:extLst>
                <a:ext uri="{FF2B5EF4-FFF2-40B4-BE49-F238E27FC236}">
                  <a16:creationId xmlns:a16="http://schemas.microsoft.com/office/drawing/2014/main" id="{202FB100-F38B-CD0C-E010-D17392C9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48244" name="Group 121">
              <a:extLst>
                <a:ext uri="{FF2B5EF4-FFF2-40B4-BE49-F238E27FC236}">
                  <a16:creationId xmlns:a16="http://schemas.microsoft.com/office/drawing/2014/main" id="{2E5476CB-284E-4C5A-BF4F-406D7CEB2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45" name="Line 122">
                <a:extLst>
                  <a:ext uri="{FF2B5EF4-FFF2-40B4-BE49-F238E27FC236}">
                    <a16:creationId xmlns:a16="http://schemas.microsoft.com/office/drawing/2014/main" id="{A1DE9F7E-A24B-BDB8-56B7-8522EAAB6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46" name="Line 123">
                <a:extLst>
                  <a:ext uri="{FF2B5EF4-FFF2-40B4-BE49-F238E27FC236}">
                    <a16:creationId xmlns:a16="http://schemas.microsoft.com/office/drawing/2014/main" id="{F2343649-8E3A-4A0D-CE6E-0D68DD20E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47" name="Line 124">
                <a:extLst>
                  <a:ext uri="{FF2B5EF4-FFF2-40B4-BE49-F238E27FC236}">
                    <a16:creationId xmlns:a16="http://schemas.microsoft.com/office/drawing/2014/main" id="{6470058B-DD7C-C3E5-DC04-46B1997B9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248" name="Group 125">
              <a:extLst>
                <a:ext uri="{FF2B5EF4-FFF2-40B4-BE49-F238E27FC236}">
                  <a16:creationId xmlns:a16="http://schemas.microsoft.com/office/drawing/2014/main" id="{ED02AA2C-EF42-101F-2FAE-A4350F60EF6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249" name="Line 126">
                <a:extLst>
                  <a:ext uri="{FF2B5EF4-FFF2-40B4-BE49-F238E27FC236}">
                    <a16:creationId xmlns:a16="http://schemas.microsoft.com/office/drawing/2014/main" id="{BA12D8ED-1058-C603-8D33-F77059408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50" name="Line 127">
                <a:extLst>
                  <a:ext uri="{FF2B5EF4-FFF2-40B4-BE49-F238E27FC236}">
                    <a16:creationId xmlns:a16="http://schemas.microsoft.com/office/drawing/2014/main" id="{58FB91BD-7F0F-AD09-ED54-2486B31A3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51" name="Line 128">
                <a:extLst>
                  <a:ext uri="{FF2B5EF4-FFF2-40B4-BE49-F238E27FC236}">
                    <a16:creationId xmlns:a16="http://schemas.microsoft.com/office/drawing/2014/main" id="{B5433EFF-AF27-3E2B-B0F1-ABF47328C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252" name="Group 129">
            <a:extLst>
              <a:ext uri="{FF2B5EF4-FFF2-40B4-BE49-F238E27FC236}">
                <a16:creationId xmlns:a16="http://schemas.microsoft.com/office/drawing/2014/main" id="{CDADC315-051D-5BA7-9665-3740B701049E}"/>
              </a:ext>
            </a:extLst>
          </p:cNvPr>
          <p:cNvGrpSpPr>
            <a:grpSpLocks/>
          </p:cNvGrpSpPr>
          <p:nvPr/>
        </p:nvGrpSpPr>
        <p:grpSpPr bwMode="auto">
          <a:xfrm>
            <a:off x="8440738" y="2365376"/>
            <a:ext cx="501650" cy="233363"/>
            <a:chOff x="3600" y="219"/>
            <a:chExt cx="360" cy="175"/>
          </a:xfrm>
        </p:grpSpPr>
        <p:sp>
          <p:nvSpPr>
            <p:cNvPr id="48253" name="Oval 130">
              <a:extLst>
                <a:ext uri="{FF2B5EF4-FFF2-40B4-BE49-F238E27FC236}">
                  <a16:creationId xmlns:a16="http://schemas.microsoft.com/office/drawing/2014/main" id="{4DF81444-23AB-9C66-767C-58F7D9232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54" name="Line 131">
              <a:extLst>
                <a:ext uri="{FF2B5EF4-FFF2-40B4-BE49-F238E27FC236}">
                  <a16:creationId xmlns:a16="http://schemas.microsoft.com/office/drawing/2014/main" id="{BB5B1B58-98A2-DCD8-AC40-5F13A9F2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5" name="Line 132">
              <a:extLst>
                <a:ext uri="{FF2B5EF4-FFF2-40B4-BE49-F238E27FC236}">
                  <a16:creationId xmlns:a16="http://schemas.microsoft.com/office/drawing/2014/main" id="{569B5AC2-538E-9462-7293-6145B64E5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6" name="Rectangle 133">
              <a:extLst>
                <a:ext uri="{FF2B5EF4-FFF2-40B4-BE49-F238E27FC236}">
                  <a16:creationId xmlns:a16="http://schemas.microsoft.com/office/drawing/2014/main" id="{6F6E64FE-5280-83EF-B08F-BA7BC5C82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57" name="Oval 134">
              <a:extLst>
                <a:ext uri="{FF2B5EF4-FFF2-40B4-BE49-F238E27FC236}">
                  <a16:creationId xmlns:a16="http://schemas.microsoft.com/office/drawing/2014/main" id="{CA4A16B9-EB60-7209-50F2-2D1D7096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48258" name="Group 135">
              <a:extLst>
                <a:ext uri="{FF2B5EF4-FFF2-40B4-BE49-F238E27FC236}">
                  <a16:creationId xmlns:a16="http://schemas.microsoft.com/office/drawing/2014/main" id="{16E851FD-9206-447F-333A-0123C5A56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59" name="Line 136">
                <a:extLst>
                  <a:ext uri="{FF2B5EF4-FFF2-40B4-BE49-F238E27FC236}">
                    <a16:creationId xmlns:a16="http://schemas.microsoft.com/office/drawing/2014/main" id="{9A2B3FB9-8414-5330-FA3E-D82EC6DC9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60" name="Line 137">
                <a:extLst>
                  <a:ext uri="{FF2B5EF4-FFF2-40B4-BE49-F238E27FC236}">
                    <a16:creationId xmlns:a16="http://schemas.microsoft.com/office/drawing/2014/main" id="{FBFFAB9C-1A30-17C8-F8B5-22D952DE4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61" name="Line 138">
                <a:extLst>
                  <a:ext uri="{FF2B5EF4-FFF2-40B4-BE49-F238E27FC236}">
                    <a16:creationId xmlns:a16="http://schemas.microsoft.com/office/drawing/2014/main" id="{68D4FCBF-4556-1497-CE07-CB14073FE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262" name="Group 139">
              <a:extLst>
                <a:ext uri="{FF2B5EF4-FFF2-40B4-BE49-F238E27FC236}">
                  <a16:creationId xmlns:a16="http://schemas.microsoft.com/office/drawing/2014/main" id="{F2721C1F-84B3-CC13-7688-0D6C4588D92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263" name="Line 140">
                <a:extLst>
                  <a:ext uri="{FF2B5EF4-FFF2-40B4-BE49-F238E27FC236}">
                    <a16:creationId xmlns:a16="http://schemas.microsoft.com/office/drawing/2014/main" id="{54E59A69-620C-BF52-E7B5-D97486AD6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64" name="Line 141">
                <a:extLst>
                  <a:ext uri="{FF2B5EF4-FFF2-40B4-BE49-F238E27FC236}">
                    <a16:creationId xmlns:a16="http://schemas.microsoft.com/office/drawing/2014/main" id="{475A788D-37E6-CF93-19D3-A37703CA4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65" name="Line 142">
                <a:extLst>
                  <a:ext uri="{FF2B5EF4-FFF2-40B4-BE49-F238E27FC236}">
                    <a16:creationId xmlns:a16="http://schemas.microsoft.com/office/drawing/2014/main" id="{B7BFE660-204B-0CC0-2281-35A1E85BD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266" name="Group 143">
            <a:extLst>
              <a:ext uri="{FF2B5EF4-FFF2-40B4-BE49-F238E27FC236}">
                <a16:creationId xmlns:a16="http://schemas.microsoft.com/office/drawing/2014/main" id="{87694173-C68C-8253-3F7B-AC301812750D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3022601"/>
            <a:ext cx="501650" cy="233363"/>
            <a:chOff x="3600" y="219"/>
            <a:chExt cx="360" cy="175"/>
          </a:xfrm>
        </p:grpSpPr>
        <p:sp>
          <p:nvSpPr>
            <p:cNvPr id="48267" name="Oval 144">
              <a:extLst>
                <a:ext uri="{FF2B5EF4-FFF2-40B4-BE49-F238E27FC236}">
                  <a16:creationId xmlns:a16="http://schemas.microsoft.com/office/drawing/2014/main" id="{767B4320-93CD-4C0C-72F0-3AAC54BF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68" name="Line 145">
              <a:extLst>
                <a:ext uri="{FF2B5EF4-FFF2-40B4-BE49-F238E27FC236}">
                  <a16:creationId xmlns:a16="http://schemas.microsoft.com/office/drawing/2014/main" id="{221EC0DF-ADC3-F10D-459A-1F6B86912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9" name="Line 146">
              <a:extLst>
                <a:ext uri="{FF2B5EF4-FFF2-40B4-BE49-F238E27FC236}">
                  <a16:creationId xmlns:a16="http://schemas.microsoft.com/office/drawing/2014/main" id="{2D6B2D26-C8FF-2D26-D586-6D9DC30E7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0" name="Rectangle 147">
              <a:extLst>
                <a:ext uri="{FF2B5EF4-FFF2-40B4-BE49-F238E27FC236}">
                  <a16:creationId xmlns:a16="http://schemas.microsoft.com/office/drawing/2014/main" id="{F630193E-28FE-4C26-6A41-4CFE2D5E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71" name="Oval 148">
              <a:extLst>
                <a:ext uri="{FF2B5EF4-FFF2-40B4-BE49-F238E27FC236}">
                  <a16:creationId xmlns:a16="http://schemas.microsoft.com/office/drawing/2014/main" id="{B16A9129-3386-14E3-935E-68E5704FE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48272" name="Group 149">
              <a:extLst>
                <a:ext uri="{FF2B5EF4-FFF2-40B4-BE49-F238E27FC236}">
                  <a16:creationId xmlns:a16="http://schemas.microsoft.com/office/drawing/2014/main" id="{DE0AF853-0C34-5CE0-FB49-CAD9C00CC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73" name="Line 150">
                <a:extLst>
                  <a:ext uri="{FF2B5EF4-FFF2-40B4-BE49-F238E27FC236}">
                    <a16:creationId xmlns:a16="http://schemas.microsoft.com/office/drawing/2014/main" id="{F13B7639-97BA-6D83-BE6E-347C63CA6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74" name="Line 151">
                <a:extLst>
                  <a:ext uri="{FF2B5EF4-FFF2-40B4-BE49-F238E27FC236}">
                    <a16:creationId xmlns:a16="http://schemas.microsoft.com/office/drawing/2014/main" id="{807405DF-EB60-A365-763D-1F7CA0E45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75" name="Line 152">
                <a:extLst>
                  <a:ext uri="{FF2B5EF4-FFF2-40B4-BE49-F238E27FC236}">
                    <a16:creationId xmlns:a16="http://schemas.microsoft.com/office/drawing/2014/main" id="{E7B1E668-4CB4-1783-5878-B3D49C0E3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276" name="Group 153">
              <a:extLst>
                <a:ext uri="{FF2B5EF4-FFF2-40B4-BE49-F238E27FC236}">
                  <a16:creationId xmlns:a16="http://schemas.microsoft.com/office/drawing/2014/main" id="{E747F9AB-1C9C-47B0-6946-0C8B9C831CB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277" name="Line 154">
                <a:extLst>
                  <a:ext uri="{FF2B5EF4-FFF2-40B4-BE49-F238E27FC236}">
                    <a16:creationId xmlns:a16="http://schemas.microsoft.com/office/drawing/2014/main" id="{2E096B67-3EF7-3688-9F2D-E88830640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78" name="Line 155">
                <a:extLst>
                  <a:ext uri="{FF2B5EF4-FFF2-40B4-BE49-F238E27FC236}">
                    <a16:creationId xmlns:a16="http://schemas.microsoft.com/office/drawing/2014/main" id="{62850D92-82AE-8D44-88D4-B8C668BCF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79" name="Line 156">
                <a:extLst>
                  <a:ext uri="{FF2B5EF4-FFF2-40B4-BE49-F238E27FC236}">
                    <a16:creationId xmlns:a16="http://schemas.microsoft.com/office/drawing/2014/main" id="{4BF2030D-6828-529C-55C2-189397904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280" name="Group 157">
            <a:extLst>
              <a:ext uri="{FF2B5EF4-FFF2-40B4-BE49-F238E27FC236}">
                <a16:creationId xmlns:a16="http://schemas.microsoft.com/office/drawing/2014/main" id="{776B6BEF-4934-5150-7399-44F6CA431B8E}"/>
              </a:ext>
            </a:extLst>
          </p:cNvPr>
          <p:cNvGrpSpPr>
            <a:grpSpLocks/>
          </p:cNvGrpSpPr>
          <p:nvPr/>
        </p:nvGrpSpPr>
        <p:grpSpPr bwMode="auto">
          <a:xfrm>
            <a:off x="9428163" y="2573338"/>
            <a:ext cx="500062" cy="233362"/>
            <a:chOff x="3600" y="219"/>
            <a:chExt cx="360" cy="175"/>
          </a:xfrm>
        </p:grpSpPr>
        <p:sp>
          <p:nvSpPr>
            <p:cNvPr id="48281" name="Oval 158">
              <a:extLst>
                <a:ext uri="{FF2B5EF4-FFF2-40B4-BE49-F238E27FC236}">
                  <a16:creationId xmlns:a16="http://schemas.microsoft.com/office/drawing/2014/main" id="{3107A8E5-8562-12E4-DCF0-2A1B4A69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82" name="Line 159">
              <a:extLst>
                <a:ext uri="{FF2B5EF4-FFF2-40B4-BE49-F238E27FC236}">
                  <a16:creationId xmlns:a16="http://schemas.microsoft.com/office/drawing/2014/main" id="{F79C4832-584B-E9E0-A971-3E4EF20CE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3" name="Line 160">
              <a:extLst>
                <a:ext uri="{FF2B5EF4-FFF2-40B4-BE49-F238E27FC236}">
                  <a16:creationId xmlns:a16="http://schemas.microsoft.com/office/drawing/2014/main" id="{89BA286E-F64C-424D-AAAD-6FD9A5134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4" name="Rectangle 161">
              <a:extLst>
                <a:ext uri="{FF2B5EF4-FFF2-40B4-BE49-F238E27FC236}">
                  <a16:creationId xmlns:a16="http://schemas.microsoft.com/office/drawing/2014/main" id="{45A226B8-2E58-3C94-F55D-E6B0FD16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85" name="Oval 162">
              <a:extLst>
                <a:ext uri="{FF2B5EF4-FFF2-40B4-BE49-F238E27FC236}">
                  <a16:creationId xmlns:a16="http://schemas.microsoft.com/office/drawing/2014/main" id="{B0631CDA-F948-9B9D-9F93-85156B08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48286" name="Group 163">
              <a:extLst>
                <a:ext uri="{FF2B5EF4-FFF2-40B4-BE49-F238E27FC236}">
                  <a16:creationId xmlns:a16="http://schemas.microsoft.com/office/drawing/2014/main" id="{D0D2FF92-7823-F0D7-B700-3DF2C442E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87" name="Line 164">
                <a:extLst>
                  <a:ext uri="{FF2B5EF4-FFF2-40B4-BE49-F238E27FC236}">
                    <a16:creationId xmlns:a16="http://schemas.microsoft.com/office/drawing/2014/main" id="{4863E0ED-7E59-4670-7BD2-27DBD0C05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88" name="Line 165">
                <a:extLst>
                  <a:ext uri="{FF2B5EF4-FFF2-40B4-BE49-F238E27FC236}">
                    <a16:creationId xmlns:a16="http://schemas.microsoft.com/office/drawing/2014/main" id="{1C8E1885-0569-45AC-F036-E9E687A59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89" name="Line 166">
                <a:extLst>
                  <a:ext uri="{FF2B5EF4-FFF2-40B4-BE49-F238E27FC236}">
                    <a16:creationId xmlns:a16="http://schemas.microsoft.com/office/drawing/2014/main" id="{B5B818EF-131B-29DE-C7CF-E13B5EC3B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290" name="Group 167">
              <a:extLst>
                <a:ext uri="{FF2B5EF4-FFF2-40B4-BE49-F238E27FC236}">
                  <a16:creationId xmlns:a16="http://schemas.microsoft.com/office/drawing/2014/main" id="{E94F7B65-63B2-9BB4-BCD5-FC1A53C2BF2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291" name="Line 168">
                <a:extLst>
                  <a:ext uri="{FF2B5EF4-FFF2-40B4-BE49-F238E27FC236}">
                    <a16:creationId xmlns:a16="http://schemas.microsoft.com/office/drawing/2014/main" id="{C5C02029-A884-F6D8-AB79-4956C8195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92" name="Line 169">
                <a:extLst>
                  <a:ext uri="{FF2B5EF4-FFF2-40B4-BE49-F238E27FC236}">
                    <a16:creationId xmlns:a16="http://schemas.microsoft.com/office/drawing/2014/main" id="{17A5C674-A840-88AB-45C5-7B46712B7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93" name="Line 170">
                <a:extLst>
                  <a:ext uri="{FF2B5EF4-FFF2-40B4-BE49-F238E27FC236}">
                    <a16:creationId xmlns:a16="http://schemas.microsoft.com/office/drawing/2014/main" id="{D54A692E-5908-CFA5-3DD8-821795AD3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294" name="Group 171">
            <a:extLst>
              <a:ext uri="{FF2B5EF4-FFF2-40B4-BE49-F238E27FC236}">
                <a16:creationId xmlns:a16="http://schemas.microsoft.com/office/drawing/2014/main" id="{BF10EA28-EDC2-8E62-2D81-FE9DFC3940B5}"/>
              </a:ext>
            </a:extLst>
          </p:cNvPr>
          <p:cNvGrpSpPr>
            <a:grpSpLocks/>
          </p:cNvGrpSpPr>
          <p:nvPr/>
        </p:nvGrpSpPr>
        <p:grpSpPr bwMode="auto">
          <a:xfrm>
            <a:off x="9234488" y="3470276"/>
            <a:ext cx="501650" cy="233363"/>
            <a:chOff x="3600" y="219"/>
            <a:chExt cx="360" cy="175"/>
          </a:xfrm>
        </p:grpSpPr>
        <p:sp>
          <p:nvSpPr>
            <p:cNvPr id="48295" name="Oval 172">
              <a:extLst>
                <a:ext uri="{FF2B5EF4-FFF2-40B4-BE49-F238E27FC236}">
                  <a16:creationId xmlns:a16="http://schemas.microsoft.com/office/drawing/2014/main" id="{042C824F-6302-EDC3-9346-EC781BCB7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96" name="Line 173">
              <a:extLst>
                <a:ext uri="{FF2B5EF4-FFF2-40B4-BE49-F238E27FC236}">
                  <a16:creationId xmlns:a16="http://schemas.microsoft.com/office/drawing/2014/main" id="{BE0DB9A5-A066-0301-34B6-1D34EDF2B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7" name="Line 174">
              <a:extLst>
                <a:ext uri="{FF2B5EF4-FFF2-40B4-BE49-F238E27FC236}">
                  <a16:creationId xmlns:a16="http://schemas.microsoft.com/office/drawing/2014/main" id="{878CE2F8-5934-6B1C-8A18-329A9F65A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8" name="Rectangle 175">
              <a:extLst>
                <a:ext uri="{FF2B5EF4-FFF2-40B4-BE49-F238E27FC236}">
                  <a16:creationId xmlns:a16="http://schemas.microsoft.com/office/drawing/2014/main" id="{42E78354-C048-1679-8F10-118CB5B47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299" name="Oval 176">
              <a:extLst>
                <a:ext uri="{FF2B5EF4-FFF2-40B4-BE49-F238E27FC236}">
                  <a16:creationId xmlns:a16="http://schemas.microsoft.com/office/drawing/2014/main" id="{EDF56AC8-3F58-00EF-0770-12CE0BD29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48300" name="Group 177">
              <a:extLst>
                <a:ext uri="{FF2B5EF4-FFF2-40B4-BE49-F238E27FC236}">
                  <a16:creationId xmlns:a16="http://schemas.microsoft.com/office/drawing/2014/main" id="{C87528CE-9EE1-62B2-14C4-2CB2BC1A17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301" name="Line 178">
                <a:extLst>
                  <a:ext uri="{FF2B5EF4-FFF2-40B4-BE49-F238E27FC236}">
                    <a16:creationId xmlns:a16="http://schemas.microsoft.com/office/drawing/2014/main" id="{0EB10517-C69A-1C7F-9CC4-90B2A204F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02" name="Line 179">
                <a:extLst>
                  <a:ext uri="{FF2B5EF4-FFF2-40B4-BE49-F238E27FC236}">
                    <a16:creationId xmlns:a16="http://schemas.microsoft.com/office/drawing/2014/main" id="{85E1C5B0-5574-629D-0896-618937B6F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03" name="Line 180">
                <a:extLst>
                  <a:ext uri="{FF2B5EF4-FFF2-40B4-BE49-F238E27FC236}">
                    <a16:creationId xmlns:a16="http://schemas.microsoft.com/office/drawing/2014/main" id="{DB8465E5-BFD4-616A-1B45-B0D40F741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304" name="Group 181">
              <a:extLst>
                <a:ext uri="{FF2B5EF4-FFF2-40B4-BE49-F238E27FC236}">
                  <a16:creationId xmlns:a16="http://schemas.microsoft.com/office/drawing/2014/main" id="{7D53B181-5FB7-D040-D79A-D5E6C13CF5A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305" name="Line 182">
                <a:extLst>
                  <a:ext uri="{FF2B5EF4-FFF2-40B4-BE49-F238E27FC236}">
                    <a16:creationId xmlns:a16="http://schemas.microsoft.com/office/drawing/2014/main" id="{22B7E030-86C5-5293-E035-9237EF959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06" name="Line 183">
                <a:extLst>
                  <a:ext uri="{FF2B5EF4-FFF2-40B4-BE49-F238E27FC236}">
                    <a16:creationId xmlns:a16="http://schemas.microsoft.com/office/drawing/2014/main" id="{B6288227-7CA1-0A13-E5FD-53618221F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07" name="Line 184">
                <a:extLst>
                  <a:ext uri="{FF2B5EF4-FFF2-40B4-BE49-F238E27FC236}">
                    <a16:creationId xmlns:a16="http://schemas.microsoft.com/office/drawing/2014/main" id="{C5C8F3E7-964E-1C7B-AC3F-5ADFCD799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308" name="Group 185">
            <a:extLst>
              <a:ext uri="{FF2B5EF4-FFF2-40B4-BE49-F238E27FC236}">
                <a16:creationId xmlns:a16="http://schemas.microsoft.com/office/drawing/2014/main" id="{6D827FB2-3288-C15B-DDAC-3F1B99552881}"/>
              </a:ext>
            </a:extLst>
          </p:cNvPr>
          <p:cNvGrpSpPr>
            <a:grpSpLocks/>
          </p:cNvGrpSpPr>
          <p:nvPr/>
        </p:nvGrpSpPr>
        <p:grpSpPr bwMode="auto">
          <a:xfrm>
            <a:off x="8901113" y="4054475"/>
            <a:ext cx="501650" cy="234950"/>
            <a:chOff x="3600" y="219"/>
            <a:chExt cx="360" cy="175"/>
          </a:xfrm>
        </p:grpSpPr>
        <p:sp>
          <p:nvSpPr>
            <p:cNvPr id="48309" name="Oval 186">
              <a:extLst>
                <a:ext uri="{FF2B5EF4-FFF2-40B4-BE49-F238E27FC236}">
                  <a16:creationId xmlns:a16="http://schemas.microsoft.com/office/drawing/2014/main" id="{CACE7008-4CAD-15C7-CE64-9886315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310" name="Line 187">
              <a:extLst>
                <a:ext uri="{FF2B5EF4-FFF2-40B4-BE49-F238E27FC236}">
                  <a16:creationId xmlns:a16="http://schemas.microsoft.com/office/drawing/2014/main" id="{0690B3C9-4828-E6C4-9185-725150B83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1" name="Line 188">
              <a:extLst>
                <a:ext uri="{FF2B5EF4-FFF2-40B4-BE49-F238E27FC236}">
                  <a16:creationId xmlns:a16="http://schemas.microsoft.com/office/drawing/2014/main" id="{CAAB4708-6191-B0BD-737E-AA935C6DA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2" name="Rectangle 189">
              <a:extLst>
                <a:ext uri="{FF2B5EF4-FFF2-40B4-BE49-F238E27FC236}">
                  <a16:creationId xmlns:a16="http://schemas.microsoft.com/office/drawing/2014/main" id="{6DF3F309-C40B-F956-168A-8BD2B17E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313" name="Oval 190">
              <a:extLst>
                <a:ext uri="{FF2B5EF4-FFF2-40B4-BE49-F238E27FC236}">
                  <a16:creationId xmlns:a16="http://schemas.microsoft.com/office/drawing/2014/main" id="{2B7A0CFF-D9FD-BFF0-2DD8-BE8998CF2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48314" name="Group 191">
              <a:extLst>
                <a:ext uri="{FF2B5EF4-FFF2-40B4-BE49-F238E27FC236}">
                  <a16:creationId xmlns:a16="http://schemas.microsoft.com/office/drawing/2014/main" id="{D3422888-F4F0-EB55-92A0-C0521CFA4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315" name="Line 192">
                <a:extLst>
                  <a:ext uri="{FF2B5EF4-FFF2-40B4-BE49-F238E27FC236}">
                    <a16:creationId xmlns:a16="http://schemas.microsoft.com/office/drawing/2014/main" id="{972E7F3E-80A5-F935-A356-6DC04E473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16" name="Line 193">
                <a:extLst>
                  <a:ext uri="{FF2B5EF4-FFF2-40B4-BE49-F238E27FC236}">
                    <a16:creationId xmlns:a16="http://schemas.microsoft.com/office/drawing/2014/main" id="{89D64A74-CBD3-B52E-C170-DC5E9DC4D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17" name="Line 194">
                <a:extLst>
                  <a:ext uri="{FF2B5EF4-FFF2-40B4-BE49-F238E27FC236}">
                    <a16:creationId xmlns:a16="http://schemas.microsoft.com/office/drawing/2014/main" id="{3E9B3973-4C73-F5FC-67E8-00AE7FF26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318" name="Group 195">
              <a:extLst>
                <a:ext uri="{FF2B5EF4-FFF2-40B4-BE49-F238E27FC236}">
                  <a16:creationId xmlns:a16="http://schemas.microsoft.com/office/drawing/2014/main" id="{CA8F8FDC-97CD-D398-7772-ABF14C9C09A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319" name="Line 196">
                <a:extLst>
                  <a:ext uri="{FF2B5EF4-FFF2-40B4-BE49-F238E27FC236}">
                    <a16:creationId xmlns:a16="http://schemas.microsoft.com/office/drawing/2014/main" id="{764CD05A-F98D-C1F7-7DB2-042E8D163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20" name="Line 197">
                <a:extLst>
                  <a:ext uri="{FF2B5EF4-FFF2-40B4-BE49-F238E27FC236}">
                    <a16:creationId xmlns:a16="http://schemas.microsoft.com/office/drawing/2014/main" id="{BE3EC67F-59F2-E8C6-6109-FE2F45BC5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21" name="Line 198">
                <a:extLst>
                  <a:ext uri="{FF2B5EF4-FFF2-40B4-BE49-F238E27FC236}">
                    <a16:creationId xmlns:a16="http://schemas.microsoft.com/office/drawing/2014/main" id="{E9CDB393-F988-479B-DB5E-96B0ED39C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322" name="Group 199">
            <a:extLst>
              <a:ext uri="{FF2B5EF4-FFF2-40B4-BE49-F238E27FC236}">
                <a16:creationId xmlns:a16="http://schemas.microsoft.com/office/drawing/2014/main" id="{EFC11835-22E8-B580-5DBD-A0F6CC55BB0B}"/>
              </a:ext>
            </a:extLst>
          </p:cNvPr>
          <p:cNvGrpSpPr>
            <a:grpSpLocks/>
          </p:cNvGrpSpPr>
          <p:nvPr/>
        </p:nvGrpSpPr>
        <p:grpSpPr bwMode="auto">
          <a:xfrm>
            <a:off x="8291513" y="4543426"/>
            <a:ext cx="500062" cy="233363"/>
            <a:chOff x="3600" y="219"/>
            <a:chExt cx="360" cy="175"/>
          </a:xfrm>
        </p:grpSpPr>
        <p:sp>
          <p:nvSpPr>
            <p:cNvPr id="48323" name="Oval 200">
              <a:extLst>
                <a:ext uri="{FF2B5EF4-FFF2-40B4-BE49-F238E27FC236}">
                  <a16:creationId xmlns:a16="http://schemas.microsoft.com/office/drawing/2014/main" id="{DA9103B7-D306-8E05-0882-34591ECBA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324" name="Line 201">
              <a:extLst>
                <a:ext uri="{FF2B5EF4-FFF2-40B4-BE49-F238E27FC236}">
                  <a16:creationId xmlns:a16="http://schemas.microsoft.com/office/drawing/2014/main" id="{4799D12C-737D-77F6-C3DF-7E0A2BCC2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5" name="Line 202">
              <a:extLst>
                <a:ext uri="{FF2B5EF4-FFF2-40B4-BE49-F238E27FC236}">
                  <a16:creationId xmlns:a16="http://schemas.microsoft.com/office/drawing/2014/main" id="{902F3523-B946-3333-2451-78B8FE118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6" name="Rectangle 203">
              <a:extLst>
                <a:ext uri="{FF2B5EF4-FFF2-40B4-BE49-F238E27FC236}">
                  <a16:creationId xmlns:a16="http://schemas.microsoft.com/office/drawing/2014/main" id="{7D2EE4CE-F46B-B481-2106-9700BB69A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327" name="Oval 204">
              <a:extLst>
                <a:ext uri="{FF2B5EF4-FFF2-40B4-BE49-F238E27FC236}">
                  <a16:creationId xmlns:a16="http://schemas.microsoft.com/office/drawing/2014/main" id="{36596749-8712-8297-5E2C-09870000B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48328" name="Group 205">
              <a:extLst>
                <a:ext uri="{FF2B5EF4-FFF2-40B4-BE49-F238E27FC236}">
                  <a16:creationId xmlns:a16="http://schemas.microsoft.com/office/drawing/2014/main" id="{924B7B0E-ADAD-2EF0-6B39-2A5AD8CE2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329" name="Line 206">
                <a:extLst>
                  <a:ext uri="{FF2B5EF4-FFF2-40B4-BE49-F238E27FC236}">
                    <a16:creationId xmlns:a16="http://schemas.microsoft.com/office/drawing/2014/main" id="{B9E20047-23C1-8341-CD25-2E1B59490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30" name="Line 207">
                <a:extLst>
                  <a:ext uri="{FF2B5EF4-FFF2-40B4-BE49-F238E27FC236}">
                    <a16:creationId xmlns:a16="http://schemas.microsoft.com/office/drawing/2014/main" id="{F5B3CD86-10C5-42F5-39FD-55E9A7FCB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31" name="Line 208">
                <a:extLst>
                  <a:ext uri="{FF2B5EF4-FFF2-40B4-BE49-F238E27FC236}">
                    <a16:creationId xmlns:a16="http://schemas.microsoft.com/office/drawing/2014/main" id="{FE08CDD1-AC0E-EF2C-0D6B-FAA30C42C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332" name="Group 209">
              <a:extLst>
                <a:ext uri="{FF2B5EF4-FFF2-40B4-BE49-F238E27FC236}">
                  <a16:creationId xmlns:a16="http://schemas.microsoft.com/office/drawing/2014/main" id="{5BDE4146-B31E-B53A-47BD-84C3639116A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333" name="Line 210">
                <a:extLst>
                  <a:ext uri="{FF2B5EF4-FFF2-40B4-BE49-F238E27FC236}">
                    <a16:creationId xmlns:a16="http://schemas.microsoft.com/office/drawing/2014/main" id="{1D6089C3-0C74-9A43-2FF6-918769FCE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34" name="Line 211">
                <a:extLst>
                  <a:ext uri="{FF2B5EF4-FFF2-40B4-BE49-F238E27FC236}">
                    <a16:creationId xmlns:a16="http://schemas.microsoft.com/office/drawing/2014/main" id="{943EE11D-E7E5-FA52-D52A-3734F9144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35" name="Line 212">
                <a:extLst>
                  <a:ext uri="{FF2B5EF4-FFF2-40B4-BE49-F238E27FC236}">
                    <a16:creationId xmlns:a16="http://schemas.microsoft.com/office/drawing/2014/main" id="{39CAA665-7501-4301-F22D-59669C2DF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336" name="Group 213">
            <a:extLst>
              <a:ext uri="{FF2B5EF4-FFF2-40B4-BE49-F238E27FC236}">
                <a16:creationId xmlns:a16="http://schemas.microsoft.com/office/drawing/2014/main" id="{F6D08D90-4DE0-9B4E-5519-D11C55105349}"/>
              </a:ext>
            </a:extLst>
          </p:cNvPr>
          <p:cNvGrpSpPr>
            <a:grpSpLocks/>
          </p:cNvGrpSpPr>
          <p:nvPr/>
        </p:nvGrpSpPr>
        <p:grpSpPr bwMode="auto">
          <a:xfrm>
            <a:off x="7488238" y="4167188"/>
            <a:ext cx="501650" cy="233362"/>
            <a:chOff x="3600" y="219"/>
            <a:chExt cx="360" cy="175"/>
          </a:xfrm>
        </p:grpSpPr>
        <p:sp>
          <p:nvSpPr>
            <p:cNvPr id="48337" name="Oval 214">
              <a:extLst>
                <a:ext uri="{FF2B5EF4-FFF2-40B4-BE49-F238E27FC236}">
                  <a16:creationId xmlns:a16="http://schemas.microsoft.com/office/drawing/2014/main" id="{5E8AFD37-B615-5A09-5C77-E50DED634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338" name="Line 215">
              <a:extLst>
                <a:ext uri="{FF2B5EF4-FFF2-40B4-BE49-F238E27FC236}">
                  <a16:creationId xmlns:a16="http://schemas.microsoft.com/office/drawing/2014/main" id="{BB6E2B38-EB9F-D872-2F28-36AB1C7E6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9" name="Line 216">
              <a:extLst>
                <a:ext uri="{FF2B5EF4-FFF2-40B4-BE49-F238E27FC236}">
                  <a16:creationId xmlns:a16="http://schemas.microsoft.com/office/drawing/2014/main" id="{9005CF98-B3CC-5F27-6D6F-6BFEF99DA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0" name="Rectangle 217">
              <a:extLst>
                <a:ext uri="{FF2B5EF4-FFF2-40B4-BE49-F238E27FC236}">
                  <a16:creationId xmlns:a16="http://schemas.microsoft.com/office/drawing/2014/main" id="{E1AB804F-3F69-75B1-BE44-0031FE44F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48341" name="Oval 218">
              <a:extLst>
                <a:ext uri="{FF2B5EF4-FFF2-40B4-BE49-F238E27FC236}">
                  <a16:creationId xmlns:a16="http://schemas.microsoft.com/office/drawing/2014/main" id="{2CBEA6C0-EEC8-648A-4C1B-BA2DAF208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grpSp>
          <p:nvGrpSpPr>
            <p:cNvPr id="48342" name="Group 219">
              <a:extLst>
                <a:ext uri="{FF2B5EF4-FFF2-40B4-BE49-F238E27FC236}">
                  <a16:creationId xmlns:a16="http://schemas.microsoft.com/office/drawing/2014/main" id="{19ED448F-914E-FF47-753F-5CDEE6D094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343" name="Line 220">
                <a:extLst>
                  <a:ext uri="{FF2B5EF4-FFF2-40B4-BE49-F238E27FC236}">
                    <a16:creationId xmlns:a16="http://schemas.microsoft.com/office/drawing/2014/main" id="{BEC23854-397A-1AE6-FFB1-E18CBCA65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44" name="Line 221">
                <a:extLst>
                  <a:ext uri="{FF2B5EF4-FFF2-40B4-BE49-F238E27FC236}">
                    <a16:creationId xmlns:a16="http://schemas.microsoft.com/office/drawing/2014/main" id="{FBE6BED1-DF0A-D25A-940C-60B558C1B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45" name="Line 222">
                <a:extLst>
                  <a:ext uri="{FF2B5EF4-FFF2-40B4-BE49-F238E27FC236}">
                    <a16:creationId xmlns:a16="http://schemas.microsoft.com/office/drawing/2014/main" id="{06463335-AC86-CED1-D003-97C8ABB92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346" name="Group 223">
              <a:extLst>
                <a:ext uri="{FF2B5EF4-FFF2-40B4-BE49-F238E27FC236}">
                  <a16:creationId xmlns:a16="http://schemas.microsoft.com/office/drawing/2014/main" id="{F8092CC6-18DB-AB93-56AB-AEFFD8514B1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347" name="Line 224">
                <a:extLst>
                  <a:ext uri="{FF2B5EF4-FFF2-40B4-BE49-F238E27FC236}">
                    <a16:creationId xmlns:a16="http://schemas.microsoft.com/office/drawing/2014/main" id="{3975B5CD-AB4F-4364-EB18-1CDF4437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48" name="Line 225">
                <a:extLst>
                  <a:ext uri="{FF2B5EF4-FFF2-40B4-BE49-F238E27FC236}">
                    <a16:creationId xmlns:a16="http://schemas.microsoft.com/office/drawing/2014/main" id="{03D74C51-2B92-0976-307C-CF58FA778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49" name="Line 226">
                <a:extLst>
                  <a:ext uri="{FF2B5EF4-FFF2-40B4-BE49-F238E27FC236}">
                    <a16:creationId xmlns:a16="http://schemas.microsoft.com/office/drawing/2014/main" id="{4B44F4C4-CFBB-2FD8-677F-2CEDC42C5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350" name="Line 227">
            <a:extLst>
              <a:ext uri="{FF2B5EF4-FFF2-40B4-BE49-F238E27FC236}">
                <a16:creationId xmlns:a16="http://schemas.microsoft.com/office/drawing/2014/main" id="{3C84F4E6-6395-B5D6-AF46-021F264D19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4775" y="4389439"/>
            <a:ext cx="1588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51" name="Text Box 229">
            <a:extLst>
              <a:ext uri="{FF2B5EF4-FFF2-40B4-BE49-F238E27FC236}">
                <a16:creationId xmlns:a16="http://schemas.microsoft.com/office/drawing/2014/main" id="{480FAE6F-B483-5872-8D97-15CE9254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6" y="1179513"/>
            <a:ext cx="1704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u="sng">
                <a:solidFill>
                  <a:schemeClr val="accent2"/>
                </a:solidFill>
                <a:ea typeface="华文楷体" panose="02010600040101010101" pitchFamily="2" charset="-122"/>
              </a:rPr>
              <a:t>网络结构</a:t>
            </a:r>
          </a:p>
        </p:txBody>
      </p:sp>
      <p:sp>
        <p:nvSpPr>
          <p:cNvPr id="9448" name="Rectangle 232">
            <a:extLst>
              <a:ext uri="{FF2B5EF4-FFF2-40B4-BE49-F238E27FC236}">
                <a16:creationId xmlns:a16="http://schemas.microsoft.com/office/drawing/2014/main" id="{274072B6-B60C-8BC3-A877-9554637E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371600"/>
            <a:ext cx="3810000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spcBef>
                <a:spcPct val="20000"/>
              </a:spcBef>
              <a:buClr>
                <a:srgbClr val="4D4D4D"/>
              </a:buClr>
              <a:buSzPct val="85000"/>
            </a:pPr>
            <a:r>
              <a:rPr lang="zh-CN" altLang="en-US" b="1" u="sng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网络划分为两大部分：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>
              <a:spcBef>
                <a:spcPct val="20000"/>
              </a:spcBef>
              <a:buClr>
                <a:srgbClr val="4D4D4D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网络边缘（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资源子网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zh-CN" altLang="en-US" sz="2000" b="1">
                <a:solidFill>
                  <a:schemeClr val="accent2"/>
                </a:solidFill>
                <a:sym typeface="Wingdings" panose="05000000000000000000" pitchFamily="2" charset="2"/>
              </a:rPr>
              <a:t>     </a:t>
            </a:r>
            <a:r>
              <a:rPr lang="zh-CN" altLang="en-US" sz="1800" b="1">
                <a:solidFill>
                  <a:schemeClr val="accent2"/>
                </a:solidFill>
                <a:sym typeface="Wingdings" panose="05000000000000000000" pitchFamily="2" charset="2"/>
              </a:rPr>
              <a:t></a:t>
            </a:r>
            <a:r>
              <a:rPr lang="zh-CN" altLang="en-US" b="1"/>
              <a:t>   </a:t>
            </a:r>
            <a:r>
              <a:rPr lang="zh-CN" altLang="en-US" b="1">
                <a:ea typeface="华文中宋" panose="02010600040101010101" pitchFamily="2" charset="-122"/>
              </a:rPr>
              <a:t>外围部件、主机</a:t>
            </a:r>
          </a:p>
          <a:p>
            <a:pPr eaLnBrk="1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zh-CN" altLang="en-US" b="1"/>
              <a:t>    </a:t>
            </a:r>
            <a:r>
              <a:rPr lang="zh-CN" altLang="en-US" sz="1800" b="1">
                <a:solidFill>
                  <a:schemeClr val="accent2"/>
                </a:solidFill>
                <a:sym typeface="Wingdings" panose="05000000000000000000" pitchFamily="2" charset="2"/>
              </a:rPr>
              <a:t>    </a:t>
            </a:r>
            <a:r>
              <a:rPr lang="zh-CN" altLang="en-US" b="1">
                <a:ea typeface="华文中宋" panose="02010600040101010101" pitchFamily="2" charset="-122"/>
                <a:sym typeface="Wingdings" panose="05000000000000000000" pitchFamily="2" charset="2"/>
              </a:rPr>
              <a:t>网络</a:t>
            </a:r>
            <a:r>
              <a:rPr lang="zh-CN" altLang="en-US" b="1">
                <a:ea typeface="华文中宋" panose="02010600040101010101" pitchFamily="2" charset="-122"/>
              </a:rPr>
              <a:t>应用</a:t>
            </a:r>
          </a:p>
          <a:p>
            <a:pPr eaLnBrk="1">
              <a:spcBef>
                <a:spcPct val="20000"/>
              </a:spcBef>
              <a:buClr>
                <a:srgbClr val="4D4D4D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网络核心（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通信子网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eaLnBrk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b="1">
                <a:ea typeface="华文中宋" panose="02010600040101010101" pitchFamily="2" charset="-122"/>
              </a:rPr>
              <a:t>路由器</a:t>
            </a:r>
          </a:p>
          <a:p>
            <a:pPr lvl="1" eaLnBrk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b="1">
                <a:ea typeface="华文中宋" panose="02010600040101010101" pitchFamily="2" charset="-122"/>
              </a:rPr>
              <a:t>通信链路</a:t>
            </a:r>
          </a:p>
          <a:p>
            <a:pPr lvl="1" eaLnBrk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b="1">
                <a:ea typeface="华文中宋" panose="02010600040101010101" pitchFamily="2" charset="-122"/>
              </a:rPr>
              <a:t>网络的网络</a:t>
            </a:r>
            <a:r>
              <a:rPr lang="zh-CN" altLang="en-US" sz="2000" b="1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450" name="Freeform 234">
            <a:extLst>
              <a:ext uri="{FF2B5EF4-FFF2-40B4-BE49-F238E27FC236}">
                <a16:creationId xmlns:a16="http://schemas.microsoft.com/office/drawing/2014/main" id="{9A8D0815-3A94-ABEE-9571-D014A587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1787525"/>
            <a:ext cx="2933700" cy="3144838"/>
          </a:xfrm>
          <a:custGeom>
            <a:avLst/>
            <a:gdLst>
              <a:gd name="T0" fmla="*/ 24 w 1848"/>
              <a:gd name="T1" fmla="*/ 366 h 1981"/>
              <a:gd name="T2" fmla="*/ 32 w 1848"/>
              <a:gd name="T3" fmla="*/ 593 h 1981"/>
              <a:gd name="T4" fmla="*/ 259 w 1848"/>
              <a:gd name="T5" fmla="*/ 733 h 1981"/>
              <a:gd name="T6" fmla="*/ 556 w 1848"/>
              <a:gd name="T7" fmla="*/ 750 h 1981"/>
              <a:gd name="T8" fmla="*/ 591 w 1848"/>
              <a:gd name="T9" fmla="*/ 855 h 1981"/>
              <a:gd name="T10" fmla="*/ 556 w 1848"/>
              <a:gd name="T11" fmla="*/ 1030 h 1981"/>
              <a:gd name="T12" fmla="*/ 495 w 1848"/>
              <a:gd name="T13" fmla="*/ 1117 h 1981"/>
              <a:gd name="T14" fmla="*/ 364 w 1848"/>
              <a:gd name="T15" fmla="*/ 1169 h 1981"/>
              <a:gd name="T16" fmla="*/ 251 w 1848"/>
              <a:gd name="T17" fmla="*/ 1230 h 1981"/>
              <a:gd name="T18" fmla="*/ 155 w 1848"/>
              <a:gd name="T19" fmla="*/ 1309 h 1981"/>
              <a:gd name="T20" fmla="*/ 85 w 1848"/>
              <a:gd name="T21" fmla="*/ 1353 h 1981"/>
              <a:gd name="T22" fmla="*/ 59 w 1848"/>
              <a:gd name="T23" fmla="*/ 1562 h 1981"/>
              <a:gd name="T24" fmla="*/ 277 w 1848"/>
              <a:gd name="T25" fmla="*/ 1702 h 1981"/>
              <a:gd name="T26" fmla="*/ 434 w 1848"/>
              <a:gd name="T27" fmla="*/ 1719 h 1981"/>
              <a:gd name="T28" fmla="*/ 774 w 1848"/>
              <a:gd name="T29" fmla="*/ 1929 h 1981"/>
              <a:gd name="T30" fmla="*/ 931 w 1848"/>
              <a:gd name="T31" fmla="*/ 1981 h 1981"/>
              <a:gd name="T32" fmla="*/ 1176 w 1848"/>
              <a:gd name="T33" fmla="*/ 1833 h 1981"/>
              <a:gd name="T34" fmla="*/ 1272 w 1848"/>
              <a:gd name="T35" fmla="*/ 1623 h 1981"/>
              <a:gd name="T36" fmla="*/ 1341 w 1848"/>
              <a:gd name="T37" fmla="*/ 1475 h 1981"/>
              <a:gd name="T38" fmla="*/ 1455 w 1848"/>
              <a:gd name="T39" fmla="*/ 1353 h 1981"/>
              <a:gd name="T40" fmla="*/ 1586 w 1848"/>
              <a:gd name="T41" fmla="*/ 1222 h 1981"/>
              <a:gd name="T42" fmla="*/ 1769 w 1848"/>
              <a:gd name="T43" fmla="*/ 960 h 1981"/>
              <a:gd name="T44" fmla="*/ 1813 w 1848"/>
              <a:gd name="T45" fmla="*/ 881 h 1981"/>
              <a:gd name="T46" fmla="*/ 1848 w 1848"/>
              <a:gd name="T47" fmla="*/ 777 h 1981"/>
              <a:gd name="T48" fmla="*/ 1734 w 1848"/>
              <a:gd name="T49" fmla="*/ 480 h 1981"/>
              <a:gd name="T50" fmla="*/ 1621 w 1848"/>
              <a:gd name="T51" fmla="*/ 305 h 1981"/>
              <a:gd name="T52" fmla="*/ 1499 w 1848"/>
              <a:gd name="T53" fmla="*/ 218 h 1981"/>
              <a:gd name="T54" fmla="*/ 1254 w 1848"/>
              <a:gd name="T55" fmla="*/ 70 h 1981"/>
              <a:gd name="T56" fmla="*/ 1053 w 1848"/>
              <a:gd name="T57" fmla="*/ 0 h 1981"/>
              <a:gd name="T58" fmla="*/ 189 w 1848"/>
              <a:gd name="T59" fmla="*/ 174 h 1981"/>
              <a:gd name="T60" fmla="*/ 76 w 1848"/>
              <a:gd name="T61" fmla="*/ 253 h 1981"/>
              <a:gd name="T62" fmla="*/ 50 w 1848"/>
              <a:gd name="T63" fmla="*/ 297 h 1981"/>
              <a:gd name="T64" fmla="*/ 6 w 1848"/>
              <a:gd name="T65" fmla="*/ 427 h 1981"/>
              <a:gd name="T66" fmla="*/ 6 w 1848"/>
              <a:gd name="T67" fmla="*/ 497 h 1981"/>
              <a:gd name="T68" fmla="*/ 24 w 1848"/>
              <a:gd name="T69" fmla="*/ 567 h 1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8" h="1981">
                <a:moveTo>
                  <a:pt x="6" y="515"/>
                </a:moveTo>
                <a:cubicBezTo>
                  <a:pt x="0" y="529"/>
                  <a:pt x="29" y="352"/>
                  <a:pt x="24" y="366"/>
                </a:cubicBezTo>
                <a:cubicBezTo>
                  <a:pt x="18" y="384"/>
                  <a:pt x="24" y="576"/>
                  <a:pt x="24" y="576"/>
                </a:cubicBezTo>
                <a:cubicBezTo>
                  <a:pt x="13" y="653"/>
                  <a:pt x="24" y="510"/>
                  <a:pt x="32" y="593"/>
                </a:cubicBezTo>
                <a:cubicBezTo>
                  <a:pt x="5" y="680"/>
                  <a:pt x="120" y="686"/>
                  <a:pt x="181" y="707"/>
                </a:cubicBezTo>
                <a:cubicBezTo>
                  <a:pt x="207" y="716"/>
                  <a:pt x="259" y="733"/>
                  <a:pt x="259" y="733"/>
                </a:cubicBezTo>
                <a:cubicBezTo>
                  <a:pt x="292" y="722"/>
                  <a:pt x="305" y="735"/>
                  <a:pt x="338" y="724"/>
                </a:cubicBezTo>
                <a:cubicBezTo>
                  <a:pt x="421" y="729"/>
                  <a:pt x="482" y="727"/>
                  <a:pt x="556" y="750"/>
                </a:cubicBezTo>
                <a:cubicBezTo>
                  <a:pt x="562" y="768"/>
                  <a:pt x="567" y="785"/>
                  <a:pt x="573" y="803"/>
                </a:cubicBezTo>
                <a:cubicBezTo>
                  <a:pt x="579" y="820"/>
                  <a:pt x="591" y="855"/>
                  <a:pt x="591" y="855"/>
                </a:cubicBezTo>
                <a:cubicBezTo>
                  <a:pt x="586" y="900"/>
                  <a:pt x="584" y="935"/>
                  <a:pt x="573" y="977"/>
                </a:cubicBezTo>
                <a:cubicBezTo>
                  <a:pt x="568" y="995"/>
                  <a:pt x="574" y="1025"/>
                  <a:pt x="556" y="1030"/>
                </a:cubicBezTo>
                <a:cubicBezTo>
                  <a:pt x="547" y="1033"/>
                  <a:pt x="539" y="1035"/>
                  <a:pt x="530" y="1038"/>
                </a:cubicBezTo>
                <a:cubicBezTo>
                  <a:pt x="525" y="1052"/>
                  <a:pt x="513" y="1102"/>
                  <a:pt x="495" y="1117"/>
                </a:cubicBezTo>
                <a:cubicBezTo>
                  <a:pt x="468" y="1139"/>
                  <a:pt x="420" y="1133"/>
                  <a:pt x="390" y="1152"/>
                </a:cubicBezTo>
                <a:cubicBezTo>
                  <a:pt x="381" y="1158"/>
                  <a:pt x="373" y="1165"/>
                  <a:pt x="364" y="1169"/>
                </a:cubicBezTo>
                <a:cubicBezTo>
                  <a:pt x="347" y="1177"/>
                  <a:pt x="312" y="1187"/>
                  <a:pt x="312" y="1187"/>
                </a:cubicBezTo>
                <a:cubicBezTo>
                  <a:pt x="290" y="1208"/>
                  <a:pt x="281" y="1221"/>
                  <a:pt x="251" y="1230"/>
                </a:cubicBezTo>
                <a:cubicBezTo>
                  <a:pt x="231" y="1250"/>
                  <a:pt x="190" y="1274"/>
                  <a:pt x="163" y="1283"/>
                </a:cubicBezTo>
                <a:cubicBezTo>
                  <a:pt x="160" y="1292"/>
                  <a:pt x="161" y="1303"/>
                  <a:pt x="155" y="1309"/>
                </a:cubicBezTo>
                <a:cubicBezTo>
                  <a:pt x="148" y="1316"/>
                  <a:pt x="137" y="1314"/>
                  <a:pt x="128" y="1318"/>
                </a:cubicBezTo>
                <a:cubicBezTo>
                  <a:pt x="105" y="1330"/>
                  <a:pt x="102" y="1335"/>
                  <a:pt x="85" y="1353"/>
                </a:cubicBezTo>
                <a:cubicBezTo>
                  <a:pt x="75" y="1382"/>
                  <a:pt x="64" y="1401"/>
                  <a:pt x="41" y="1422"/>
                </a:cubicBezTo>
                <a:cubicBezTo>
                  <a:pt x="25" y="1469"/>
                  <a:pt x="47" y="1514"/>
                  <a:pt x="59" y="1562"/>
                </a:cubicBezTo>
                <a:cubicBezTo>
                  <a:pt x="63" y="1578"/>
                  <a:pt x="71" y="1649"/>
                  <a:pt x="85" y="1658"/>
                </a:cubicBezTo>
                <a:cubicBezTo>
                  <a:pt x="151" y="1701"/>
                  <a:pt x="196" y="1696"/>
                  <a:pt x="277" y="1702"/>
                </a:cubicBezTo>
                <a:cubicBezTo>
                  <a:pt x="387" y="1727"/>
                  <a:pt x="250" y="1702"/>
                  <a:pt x="338" y="1702"/>
                </a:cubicBezTo>
                <a:cubicBezTo>
                  <a:pt x="370" y="1702"/>
                  <a:pt x="402" y="1715"/>
                  <a:pt x="434" y="1719"/>
                </a:cubicBezTo>
                <a:cubicBezTo>
                  <a:pt x="472" y="1732"/>
                  <a:pt x="494" y="1761"/>
                  <a:pt x="521" y="1789"/>
                </a:cubicBezTo>
                <a:cubicBezTo>
                  <a:pt x="551" y="1875"/>
                  <a:pt x="694" y="1903"/>
                  <a:pt x="774" y="1929"/>
                </a:cubicBezTo>
                <a:cubicBezTo>
                  <a:pt x="809" y="1940"/>
                  <a:pt x="844" y="1951"/>
                  <a:pt x="879" y="1963"/>
                </a:cubicBezTo>
                <a:cubicBezTo>
                  <a:pt x="896" y="1969"/>
                  <a:pt x="931" y="1981"/>
                  <a:pt x="931" y="1981"/>
                </a:cubicBezTo>
                <a:cubicBezTo>
                  <a:pt x="995" y="1972"/>
                  <a:pt x="1044" y="1955"/>
                  <a:pt x="1097" y="1920"/>
                </a:cubicBezTo>
                <a:cubicBezTo>
                  <a:pt x="1120" y="1887"/>
                  <a:pt x="1142" y="1854"/>
                  <a:pt x="1176" y="1833"/>
                </a:cubicBezTo>
                <a:cubicBezTo>
                  <a:pt x="1193" y="1807"/>
                  <a:pt x="1218" y="1784"/>
                  <a:pt x="1228" y="1754"/>
                </a:cubicBezTo>
                <a:cubicBezTo>
                  <a:pt x="1243" y="1710"/>
                  <a:pt x="1257" y="1667"/>
                  <a:pt x="1272" y="1623"/>
                </a:cubicBezTo>
                <a:cubicBezTo>
                  <a:pt x="1289" y="1574"/>
                  <a:pt x="1290" y="1529"/>
                  <a:pt x="1333" y="1501"/>
                </a:cubicBezTo>
                <a:cubicBezTo>
                  <a:pt x="1336" y="1492"/>
                  <a:pt x="1336" y="1482"/>
                  <a:pt x="1341" y="1475"/>
                </a:cubicBezTo>
                <a:cubicBezTo>
                  <a:pt x="1363" y="1445"/>
                  <a:pt x="1397" y="1426"/>
                  <a:pt x="1420" y="1396"/>
                </a:cubicBezTo>
                <a:cubicBezTo>
                  <a:pt x="1442" y="1367"/>
                  <a:pt x="1429" y="1374"/>
                  <a:pt x="1455" y="1353"/>
                </a:cubicBezTo>
                <a:cubicBezTo>
                  <a:pt x="1477" y="1336"/>
                  <a:pt x="1499" y="1322"/>
                  <a:pt x="1516" y="1300"/>
                </a:cubicBezTo>
                <a:cubicBezTo>
                  <a:pt x="1537" y="1272"/>
                  <a:pt x="1565" y="1250"/>
                  <a:pt x="1586" y="1222"/>
                </a:cubicBezTo>
                <a:cubicBezTo>
                  <a:pt x="1640" y="1151"/>
                  <a:pt x="1672" y="1067"/>
                  <a:pt x="1734" y="1003"/>
                </a:cubicBezTo>
                <a:cubicBezTo>
                  <a:pt x="1757" y="937"/>
                  <a:pt x="1724" y="1016"/>
                  <a:pt x="1769" y="960"/>
                </a:cubicBezTo>
                <a:cubicBezTo>
                  <a:pt x="1775" y="953"/>
                  <a:pt x="1774" y="942"/>
                  <a:pt x="1778" y="934"/>
                </a:cubicBezTo>
                <a:cubicBezTo>
                  <a:pt x="1788" y="916"/>
                  <a:pt x="1813" y="881"/>
                  <a:pt x="1813" y="881"/>
                </a:cubicBezTo>
                <a:cubicBezTo>
                  <a:pt x="1826" y="837"/>
                  <a:pt x="1818" y="864"/>
                  <a:pt x="1839" y="803"/>
                </a:cubicBezTo>
                <a:cubicBezTo>
                  <a:pt x="1842" y="794"/>
                  <a:pt x="1848" y="777"/>
                  <a:pt x="1848" y="777"/>
                </a:cubicBezTo>
                <a:cubicBezTo>
                  <a:pt x="1843" y="714"/>
                  <a:pt x="1846" y="624"/>
                  <a:pt x="1795" y="576"/>
                </a:cubicBezTo>
                <a:cubicBezTo>
                  <a:pt x="1783" y="538"/>
                  <a:pt x="1763" y="507"/>
                  <a:pt x="1734" y="480"/>
                </a:cubicBezTo>
                <a:cubicBezTo>
                  <a:pt x="1714" y="421"/>
                  <a:pt x="1676" y="378"/>
                  <a:pt x="1638" y="331"/>
                </a:cubicBezTo>
                <a:cubicBezTo>
                  <a:pt x="1632" y="323"/>
                  <a:pt x="1629" y="311"/>
                  <a:pt x="1621" y="305"/>
                </a:cubicBezTo>
                <a:cubicBezTo>
                  <a:pt x="1614" y="299"/>
                  <a:pt x="1604" y="300"/>
                  <a:pt x="1595" y="297"/>
                </a:cubicBezTo>
                <a:cubicBezTo>
                  <a:pt x="1565" y="267"/>
                  <a:pt x="1532" y="243"/>
                  <a:pt x="1499" y="218"/>
                </a:cubicBezTo>
                <a:cubicBezTo>
                  <a:pt x="1447" y="177"/>
                  <a:pt x="1398" y="125"/>
                  <a:pt x="1333" y="105"/>
                </a:cubicBezTo>
                <a:cubicBezTo>
                  <a:pt x="1308" y="80"/>
                  <a:pt x="1288" y="78"/>
                  <a:pt x="1254" y="70"/>
                </a:cubicBezTo>
                <a:cubicBezTo>
                  <a:pt x="1217" y="44"/>
                  <a:pt x="1175" y="39"/>
                  <a:pt x="1132" y="26"/>
                </a:cubicBezTo>
                <a:cubicBezTo>
                  <a:pt x="1105" y="18"/>
                  <a:pt x="1053" y="0"/>
                  <a:pt x="1053" y="0"/>
                </a:cubicBezTo>
                <a:cubicBezTo>
                  <a:pt x="846" y="6"/>
                  <a:pt x="790" y="3"/>
                  <a:pt x="635" y="26"/>
                </a:cubicBezTo>
                <a:cubicBezTo>
                  <a:pt x="486" y="74"/>
                  <a:pt x="339" y="130"/>
                  <a:pt x="189" y="174"/>
                </a:cubicBezTo>
                <a:cubicBezTo>
                  <a:pt x="156" y="209"/>
                  <a:pt x="191" y="178"/>
                  <a:pt x="137" y="201"/>
                </a:cubicBezTo>
                <a:cubicBezTo>
                  <a:pt x="112" y="211"/>
                  <a:pt x="94" y="234"/>
                  <a:pt x="76" y="253"/>
                </a:cubicBezTo>
                <a:cubicBezTo>
                  <a:pt x="73" y="262"/>
                  <a:pt x="72" y="271"/>
                  <a:pt x="67" y="279"/>
                </a:cubicBezTo>
                <a:cubicBezTo>
                  <a:pt x="63" y="286"/>
                  <a:pt x="54" y="290"/>
                  <a:pt x="50" y="297"/>
                </a:cubicBezTo>
                <a:cubicBezTo>
                  <a:pt x="41" y="315"/>
                  <a:pt x="32" y="352"/>
                  <a:pt x="24" y="375"/>
                </a:cubicBezTo>
                <a:cubicBezTo>
                  <a:pt x="18" y="392"/>
                  <a:pt x="6" y="427"/>
                  <a:pt x="6" y="427"/>
                </a:cubicBezTo>
                <a:cubicBezTo>
                  <a:pt x="9" y="442"/>
                  <a:pt x="15" y="456"/>
                  <a:pt x="15" y="471"/>
                </a:cubicBezTo>
                <a:cubicBezTo>
                  <a:pt x="15" y="480"/>
                  <a:pt x="5" y="488"/>
                  <a:pt x="6" y="497"/>
                </a:cubicBezTo>
                <a:cubicBezTo>
                  <a:pt x="8" y="516"/>
                  <a:pt x="18" y="532"/>
                  <a:pt x="24" y="550"/>
                </a:cubicBezTo>
                <a:cubicBezTo>
                  <a:pt x="26" y="555"/>
                  <a:pt x="24" y="561"/>
                  <a:pt x="24" y="56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455" name="AutoShape 239">
            <a:extLst>
              <a:ext uri="{FF2B5EF4-FFF2-40B4-BE49-F238E27FC236}">
                <a16:creationId xmlns:a16="http://schemas.microsoft.com/office/drawing/2014/main" id="{413FC4D8-911F-F55E-6F30-C122749EB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4" y="6013450"/>
            <a:ext cx="1671637" cy="571500"/>
          </a:xfrm>
          <a:prstGeom prst="wedgeRoundRectCallout">
            <a:avLst>
              <a:gd name="adj1" fmla="val 34426"/>
              <a:gd name="adj2" fmla="val -2266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b="1">
                <a:solidFill>
                  <a:schemeClr val="hlink"/>
                </a:solidFill>
                <a:ea typeface="华文中宋" panose="02010600040101010101" pitchFamily="2" charset="-122"/>
              </a:rPr>
              <a:t>网络边缘</a:t>
            </a:r>
          </a:p>
        </p:txBody>
      </p:sp>
      <p:sp>
        <p:nvSpPr>
          <p:cNvPr id="9456" name="AutoShape 240">
            <a:extLst>
              <a:ext uri="{FF2B5EF4-FFF2-40B4-BE49-F238E27FC236}">
                <a16:creationId xmlns:a16="http://schemas.microsoft.com/office/drawing/2014/main" id="{6C43E092-3F31-75E0-A8EB-90E68F393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4" y="635000"/>
            <a:ext cx="1671637" cy="571500"/>
          </a:xfrm>
          <a:prstGeom prst="wedgeRoundRectCallout">
            <a:avLst>
              <a:gd name="adj1" fmla="val -19514"/>
              <a:gd name="adj2" fmla="val 3122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b="1">
                <a:solidFill>
                  <a:schemeClr val="hlink"/>
                </a:solidFill>
                <a:ea typeface="华文中宋" panose="02010600040101010101" pitchFamily="2" charset="-122"/>
              </a:rPr>
              <a:t>网络核心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5" grpId="0" animBg="1"/>
      <p:bldP spid="94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>
            <a:extLst>
              <a:ext uri="{FF2B5EF4-FFF2-40B4-BE49-F238E27FC236}">
                <a16:creationId xmlns:a16="http://schemas.microsoft.com/office/drawing/2014/main" id="{280FAC48-E90F-0DB7-9646-149E32CBF3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7EEC611-3625-4A6F-AD98-223FBE5B780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3ABE1D4F-CD10-7575-3D86-1CEB8B709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8000"/>
                </a:solidFill>
              </a:rPr>
              <a:t>面向连接服务特性：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9867C1A-C090-3FBC-BDE3-8A600FE69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>
              <a:buClr>
                <a:srgbClr val="4D4D4D"/>
              </a:buClr>
            </a:pPr>
            <a:endParaRPr lang="zh-CN" altLang="en-US" b="1">
              <a:solidFill>
                <a:schemeClr val="accent2"/>
              </a:solidFill>
              <a:ea typeface="楷体_GB2312" pitchFamily="49" charset="-122"/>
              <a:sym typeface="Wingdings" panose="05000000000000000000" pitchFamily="2" charset="2"/>
            </a:endParaRPr>
          </a:p>
          <a:p>
            <a:pPr eaLnBrk="1">
              <a:buFont typeface="Wingdings" panose="05000000000000000000" pitchFamily="2" charset="2"/>
              <a:buChar char="ü"/>
            </a:pPr>
            <a:r>
              <a:rPr lang="zh-CN" altLang="en-US" b="1"/>
              <a:t>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hlinkClick r:id="" action="ppaction://noaction"/>
              </a:rPr>
              <a:t>可靠的数据传送</a:t>
            </a:r>
            <a:endParaRPr lang="zh-CN" altLang="en-US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>
              <a:buFont typeface="Wingdings" panose="05000000000000000000" pitchFamily="2" charset="2"/>
              <a:buChar char="ü"/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hlinkClick r:id="" action="ppaction://noaction"/>
              </a:rPr>
              <a:t>流控制</a:t>
            </a:r>
            <a:endParaRPr lang="zh-CN" altLang="en-US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>
              <a:buFont typeface="Wingdings" panose="05000000000000000000" pitchFamily="2" charset="2"/>
              <a:buChar char="ü"/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hlinkClick r:id="" action="ppaction://noaction"/>
              </a:rPr>
              <a:t>拥塞控制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eaLnBrk="1"/>
            <a:endParaRPr lang="zh-CN" altLang="en-US" b="1"/>
          </a:p>
        </p:txBody>
      </p:sp>
      <p:sp>
        <p:nvSpPr>
          <p:cNvPr id="376836" name="AutoShape 4">
            <a:extLst>
              <a:ext uri="{FF2B5EF4-FFF2-40B4-BE49-F238E27FC236}">
                <a16:creationId xmlns:a16="http://schemas.microsoft.com/office/drawing/2014/main" id="{56839B38-A9B5-22BC-3DD7-DA322D30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6" y="2538414"/>
            <a:ext cx="2238375" cy="1317625"/>
          </a:xfrm>
          <a:prstGeom prst="wedgeRoundRectCallout">
            <a:avLst>
              <a:gd name="adj1" fmla="val -154681"/>
              <a:gd name="adj2" fmla="val -1168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有些面向连接服务可能只具备其中一些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>
            <a:extLst>
              <a:ext uri="{FF2B5EF4-FFF2-40B4-BE49-F238E27FC236}">
                <a16:creationId xmlns:a16="http://schemas.microsoft.com/office/drawing/2014/main" id="{49ACE724-BE1B-0CC1-F1A1-9D1B0B697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C7B738-EF7A-406C-92F8-6846E604A97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8ADA5F20-33B0-F3D1-D11E-C2FBDBB99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8000"/>
                </a:solidFill>
              </a:rPr>
              <a:t>传输控制协议</a:t>
            </a:r>
            <a:r>
              <a:rPr lang="en-US" altLang="zh-CN" sz="3600">
                <a:solidFill>
                  <a:srgbClr val="008000"/>
                </a:solidFill>
              </a:rPr>
              <a:t>TCP</a:t>
            </a:r>
            <a:endParaRPr lang="zh-CN" altLang="en-US" sz="3600">
              <a:solidFill>
                <a:srgbClr val="008000"/>
              </a:solidFill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167F0E8-93EF-9DE2-C50E-296D98337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面向连接服务：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提供的服务可同时包括三种特性。</a:t>
            </a:r>
          </a:p>
          <a:p>
            <a:pPr eaLnBrk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</a:rPr>
              <a:t>使用</a:t>
            </a:r>
            <a:r>
              <a:rPr lang="en-US" altLang="zh-CN" sz="2400" b="1">
                <a:solidFill>
                  <a:schemeClr val="hlink"/>
                </a:solidFill>
                <a:ea typeface="华文中宋" panose="02010600040101010101" pitchFamily="2" charset="-122"/>
              </a:rPr>
              <a:t>TCP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</a:rPr>
              <a:t>的应用程序：</a:t>
            </a:r>
          </a:p>
          <a:p>
            <a:pPr eaLnBrk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 如</a:t>
            </a:r>
            <a:r>
              <a:rPr lang="en-US" altLang="zh-CN" sz="2400" b="1">
                <a:ea typeface="华文中宋" panose="02010600040101010101" pitchFamily="2" charset="-122"/>
              </a:rPr>
              <a:t>Telnet</a:t>
            </a:r>
            <a:r>
              <a:rPr lang="zh-CN" altLang="en-US" sz="2400" b="1">
                <a:ea typeface="华文中宋" panose="02010600040101010101" pitchFamily="2" charset="-122"/>
              </a:rPr>
              <a:t>（远程注册）、</a:t>
            </a:r>
            <a:r>
              <a:rPr lang="en-US" altLang="zh-CN" sz="2400" b="1">
                <a:ea typeface="华文中宋" panose="02010600040101010101" pitchFamily="2" charset="-122"/>
              </a:rPr>
              <a:t>SMTP</a:t>
            </a:r>
            <a:r>
              <a:rPr lang="zh-CN" altLang="en-US" sz="2400" b="1">
                <a:ea typeface="华文中宋" panose="02010600040101010101" pitchFamily="2" charset="-122"/>
              </a:rPr>
              <a:t>（电子邮件）、</a:t>
            </a:r>
            <a:r>
              <a:rPr lang="en-US" altLang="zh-CN" sz="2400" b="1">
                <a:ea typeface="华文中宋" panose="02010600040101010101" pitchFamily="2" charset="-122"/>
              </a:rPr>
              <a:t>FTP</a:t>
            </a:r>
            <a:r>
              <a:rPr lang="zh-CN" altLang="en-US" sz="2400" b="1">
                <a:ea typeface="华文中宋" panose="02010600040101010101" pitchFamily="2" charset="-122"/>
              </a:rPr>
              <a:t>（文件传输）和</a:t>
            </a:r>
            <a:r>
              <a:rPr lang="en-US" altLang="zh-CN" sz="2400" b="1">
                <a:ea typeface="华文中宋" panose="02010600040101010101" pitchFamily="2" charset="-122"/>
              </a:rPr>
              <a:t>HTTP</a:t>
            </a:r>
            <a:r>
              <a:rPr lang="zh-CN" altLang="en-US" sz="2400" b="1">
                <a:ea typeface="华文中宋" panose="02010600040101010101" pitchFamily="2" charset="-122"/>
              </a:rPr>
              <a:t>（</a:t>
            </a:r>
            <a:r>
              <a:rPr lang="en-US" altLang="zh-CN" sz="2400" b="1">
                <a:ea typeface="华文中宋" panose="02010600040101010101" pitchFamily="2" charset="-122"/>
              </a:rPr>
              <a:t>Web</a:t>
            </a:r>
            <a:r>
              <a:rPr lang="zh-CN" altLang="en-US" sz="2400" b="1">
                <a:ea typeface="华文中宋" panose="02010600040101010101" pitchFamily="2" charset="-122"/>
              </a:rPr>
              <a:t>）等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rtlCol="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0" hangingPunct="0">
              <a:buSzTx/>
            </a:pPr>
            <a:fld id="{9A0DB2DC-4C9A-4742-B13C-FB6460FD3503}" type="slidenum">
              <a:rPr lang="en-US" altLang="zh-CN" sz="1400" dirty="0"/>
              <a:t>9</a:t>
            </a:fld>
            <a:endParaRPr lang="en-US" altLang="zh-CN" sz="1400" dirty="0"/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rgbClr val="008000"/>
                </a:solidFill>
              </a:rPr>
              <a:t>1.3.1   </a:t>
            </a:r>
            <a:r>
              <a:rPr lang="zh-CN" altLang="en-US" sz="3600" b="1" dirty="0">
                <a:solidFill>
                  <a:srgbClr val="008000"/>
                </a:solidFill>
              </a:rPr>
              <a:t>电路交换和分组交换</a:t>
            </a:r>
          </a:p>
        </p:txBody>
      </p:sp>
      <p:sp>
        <p:nvSpPr>
          <p:cNvPr id="254979" name="Rectangle 3"/>
          <p:cNvSpPr>
            <a:spLocks noGrp="1"/>
          </p:cNvSpPr>
          <p:nvPr>
            <p:ph idx="1"/>
          </p:nvPr>
        </p:nvSpPr>
        <p:spPr>
          <a:xfrm>
            <a:off x="2057400" y="1371600"/>
            <a:ext cx="7772400" cy="48768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eaLnBrk="1">
              <a:lnSpc>
                <a:spcPct val="115000"/>
              </a:lnSpc>
              <a:buClr>
                <a:srgbClr val="4D4D4D"/>
              </a:buClr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hlinkClick r:id="" action="ppaction://noaction"/>
              </a:rPr>
              <a:t>电路交换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(circuit switching)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 eaLnBrk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ea typeface="华文中宋" panose="02010600040101010101" pitchFamily="2" charset="-122"/>
              </a:rPr>
              <a:t>预留端到端资源：</a:t>
            </a:r>
            <a:r>
              <a:rPr lang="zh-CN" altLang="en-US" b="1" dirty="0">
                <a:ea typeface="华文中宋" panose="02010600040101010101" pitchFamily="2" charset="-122"/>
              </a:rPr>
              <a:t>端系统之间通信路径上所需要的资源 </a:t>
            </a:r>
            <a:r>
              <a:rPr lang="en-US" altLang="zh-CN" b="1" dirty="0"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ea typeface="华文中宋" panose="02010600040101010101" pitchFamily="2" charset="-122"/>
              </a:rPr>
              <a:t>缓存，链路带宽</a:t>
            </a:r>
            <a:r>
              <a:rPr lang="en-US" altLang="zh-CN" b="1" dirty="0"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ea typeface="华文中宋" panose="02010600040101010101" pitchFamily="2" charset="-122"/>
              </a:rPr>
              <a:t>。建立连接。</a:t>
            </a:r>
          </a:p>
          <a:p>
            <a:pPr lvl="1" eaLnBrk="1">
              <a:lnSpc>
                <a:spcPct val="115000"/>
              </a:lnSpc>
            </a:pPr>
            <a:r>
              <a:rPr lang="zh-CN" altLang="en-US" b="1" dirty="0">
                <a:ea typeface="华文中宋" panose="02010600040101010101" pitchFamily="2" charset="-122"/>
              </a:rPr>
              <a:t>发送方</a:t>
            </a:r>
            <a:r>
              <a:rPr lang="zh-CN" altLang="en-US" b="1" dirty="0">
                <a:solidFill>
                  <a:srgbClr val="FF0000"/>
                </a:solidFill>
                <a:ea typeface="华文中宋" panose="02010600040101010101" pitchFamily="2" charset="-122"/>
              </a:rPr>
              <a:t>以恒定速率</a:t>
            </a:r>
            <a:r>
              <a:rPr lang="zh-CN" altLang="en-US" b="1" dirty="0">
                <a:ea typeface="华文中宋" panose="02010600040101010101" pitchFamily="2" charset="-122"/>
              </a:rPr>
              <a:t>向接收方</a:t>
            </a:r>
            <a:r>
              <a:rPr lang="zh-CN" altLang="en-US" b="1" dirty="0">
                <a:solidFill>
                  <a:srgbClr val="FF0000"/>
                </a:solidFill>
                <a:ea typeface="华文中宋" panose="02010600040101010101" pitchFamily="2" charset="-122"/>
              </a:rPr>
              <a:t>传送数据</a:t>
            </a:r>
            <a:r>
              <a:rPr lang="zh-CN" altLang="en-US" b="1" dirty="0">
                <a:ea typeface="华文中宋" panose="02010600040101010101" pitchFamily="2" charset="-122"/>
              </a:rPr>
              <a:t>。</a:t>
            </a:r>
          </a:p>
          <a:p>
            <a:pPr lvl="1" eaLnBrk="1">
              <a:lnSpc>
                <a:spcPct val="115000"/>
              </a:lnSpc>
              <a:buNone/>
            </a:pPr>
            <a:r>
              <a:rPr lang="zh-CN" altLang="en-US" b="1" dirty="0">
                <a:ea typeface="华文中宋" panose="02010600040101010101" pitchFamily="2" charset="-122"/>
              </a:rPr>
              <a:t>     如，电话网络。</a:t>
            </a:r>
          </a:p>
          <a:p>
            <a:pPr eaLnBrk="1">
              <a:lnSpc>
                <a:spcPct val="115000"/>
              </a:lnSpc>
              <a:buClr>
                <a:srgbClr val="4D4D4D"/>
              </a:buClr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hlinkClick r:id="" action="ppaction://noaction"/>
              </a:rPr>
              <a:t>分组交换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(packet switching)</a:t>
            </a:r>
          </a:p>
          <a:p>
            <a:pPr lvl="1" eaLnBrk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ea typeface="华文中宋" panose="02010600040101010101" pitchFamily="2" charset="-122"/>
              </a:rPr>
              <a:t>不需要资源预留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ea typeface="华文中宋" panose="02010600040101010101" pitchFamily="2" charset="-122"/>
              </a:rPr>
              <a:t>按需使用资源，可能要排队等待：</a:t>
            </a:r>
            <a:r>
              <a:rPr lang="zh-CN" altLang="en-US" b="1" dirty="0">
                <a:ea typeface="华文中宋" panose="02010600040101010101" pitchFamily="2" charset="-122"/>
              </a:rPr>
              <a:t>同时有其它分组发送。</a:t>
            </a:r>
          </a:p>
          <a:p>
            <a:pPr lvl="1" eaLnBrk="1">
              <a:lnSpc>
                <a:spcPct val="115000"/>
              </a:lnSpc>
              <a:buNone/>
            </a:pPr>
            <a:r>
              <a:rPr lang="zh-CN" altLang="en-US" b="1" dirty="0">
                <a:ea typeface="华文中宋" panose="02010600040101010101" pitchFamily="2" charset="-122"/>
              </a:rPr>
              <a:t>    如，因特网。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1061</Words>
  <Application>Microsoft Office PowerPoint</Application>
  <PresentationFormat>宽屏</PresentationFormat>
  <Paragraphs>126</Paragraphs>
  <Slides>21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ZapfDingbats</vt:lpstr>
      <vt:lpstr>等线</vt:lpstr>
      <vt:lpstr>等线 Light</vt:lpstr>
      <vt:lpstr>黑体</vt:lpstr>
      <vt:lpstr>华文中宋</vt:lpstr>
      <vt:lpstr>楷体_GB2312</vt:lpstr>
      <vt:lpstr>Arial</vt:lpstr>
      <vt:lpstr>Comic Sans MS</vt:lpstr>
      <vt:lpstr>Times New Roman</vt:lpstr>
      <vt:lpstr>Wingdings</vt:lpstr>
      <vt:lpstr>Office 主题​​</vt:lpstr>
      <vt:lpstr>MS_ClipArt_Gallery.2</vt:lpstr>
      <vt:lpstr>第1章 计算机网络和因特网</vt:lpstr>
      <vt:lpstr>PowerPoint 演示文稿</vt:lpstr>
      <vt:lpstr>通信链路(communication link)</vt:lpstr>
      <vt:lpstr>4、协议（protocol）</vt:lpstr>
      <vt:lpstr>2、网络协议</vt:lpstr>
      <vt:lpstr>1.2  网络边缘</vt:lpstr>
      <vt:lpstr>面向连接服务特性：</vt:lpstr>
      <vt:lpstr>传输控制协议TCP</vt:lpstr>
      <vt:lpstr>1.3.1   电路交换和分组交换</vt:lpstr>
      <vt:lpstr>相关参数 </vt:lpstr>
      <vt:lpstr>几种交换技术对比</vt:lpstr>
      <vt:lpstr>两者比较</vt:lpstr>
      <vt:lpstr>缺陷：</vt:lpstr>
      <vt:lpstr>根据工作方式分 </vt:lpstr>
      <vt:lpstr>1.4.2    物理媒体(physical medium)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计算机网络和因特网</dc:title>
  <dc:creator>kun kun</dc:creator>
  <cp:lastModifiedBy>kun kun</cp:lastModifiedBy>
  <cp:revision>6</cp:revision>
  <dcterms:created xsi:type="dcterms:W3CDTF">2023-02-23T06:58:34Z</dcterms:created>
  <dcterms:modified xsi:type="dcterms:W3CDTF">2023-02-23T08:53:05Z</dcterms:modified>
</cp:coreProperties>
</file>