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69" r:id="rId2"/>
    <p:sldId id="294" r:id="rId3"/>
    <p:sldId id="298" r:id="rId4"/>
    <p:sldId id="811" r:id="rId5"/>
    <p:sldId id="954" r:id="rId6"/>
    <p:sldId id="826" r:id="rId7"/>
    <p:sldId id="946" r:id="rId8"/>
    <p:sldId id="831" r:id="rId9"/>
    <p:sldId id="907" r:id="rId10"/>
    <p:sldId id="945" r:id="rId11"/>
    <p:sldId id="838" r:id="rId12"/>
    <p:sldId id="842" r:id="rId13"/>
    <p:sldId id="923" r:id="rId14"/>
    <p:sldId id="654" r:id="rId15"/>
    <p:sldId id="659" r:id="rId16"/>
    <p:sldId id="6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8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52DD8-B3F8-4CBC-990A-32658F00DB7E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E2BA6-F061-48A8-8528-41DA46852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99FD1A7-8D4A-EC36-82A8-89ECE2481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44095D7-3BDD-43D3-A8A5-BD1D2E3659FE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1C122A8-4369-C8CD-469A-0E8D57148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1DC087A-7F1C-8317-325A-3C9828BCB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26EF120A-B530-3A0E-D796-DDD142C00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303F36C-1E5C-4ECB-B94F-91E91E838A70}" type="slidenum">
              <a:rPr lang="zh-CN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636FE782-2A06-FCBD-510F-192C65FB4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B9886AE8-1B88-B8FD-D2B8-144E80AF8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D50485C8-0044-B077-90F7-608DD95E4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BC628BF-8238-4F4F-86EE-92DD6E89D34D}" type="slidenum">
              <a:rPr lang="zh-CN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654F3369-28C6-CEBD-82BA-EDF489652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28BCD524-BE81-1136-277E-2881F156D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DA4FDB4-C2E7-6904-B4AF-1B9D06C9B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288469-1D37-48AB-9D20-970B67655A6F}" type="slidenum">
              <a:rPr lang="zh-CN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8F26E28-2F0F-CA34-4A50-9278C68F8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ACF068A-E7C2-7E84-C8CF-B1BAB6D03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F4700F-9A10-93F1-BFB3-9544495CD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CD8893-9A97-4033-8C15-8F032DDD9A35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7D38F5A-3B2F-C95F-70C0-995ACD3FF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66957FD-5602-9112-A4DC-E68C01991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D8D8D8"/>
                </a:solidFill>
                <a:latin typeface="Lato" pitchFamily="34" charset="0"/>
              </a:rPr>
              <a:t>运输层的连接建立仅涉及两个端系统，两个端系统独自决定运输层连接的参数（初始序号和流量控制窗口长度），端系统知道该运输层连接，但网络中路由器对这些完全不知情。</a:t>
            </a:r>
          </a:p>
          <a:p>
            <a:r>
              <a:rPr lang="zh-CN" altLang="en-US" dirty="0">
                <a:solidFill>
                  <a:srgbClr val="D8D8D8"/>
                </a:solidFill>
                <a:latin typeface="Lato" pitchFamily="34" charset="0"/>
              </a:rPr>
              <a:t>虚电路网络层，沿着两个端系统之间的路径上的路由器都要参与虚电路的建立，且每台路由器都完全知道经过它的所有虚电路。</a:t>
            </a: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701F43D-29E0-0DE6-A0D9-8192BF6F6F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fld id="{DE9083F9-2B64-4017-A365-9461607FE4EE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F788877-1B64-80A5-CB11-1CBC642952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F6ACE6A-F0CE-3330-F451-D47280909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C9977531-8658-A3CF-9104-AC506953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DFD3D2F5-E297-394F-964F-05E19B7D5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62F5C084-8A13-DFBF-F327-6165CACE8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828EBFA-83BF-46B9-90DB-D627F4983C08}" type="slidenum">
              <a:rPr lang="zh-CN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F8E169F0-BE1F-340A-E868-B3B40FDFC0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fld id="{D79B29EE-9CF8-40D8-B087-5EE1EDF54BB5}" type="slidenum">
              <a:rPr lang="en-US" altLang="zh-CN" sz="1200"/>
              <a:pPr algn="r"/>
              <a:t>10</a:t>
            </a:fld>
            <a:endParaRPr lang="en-US" altLang="zh-CN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E65FD8D4-F153-C665-AA80-9C28FB5A64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F62CF55-43ED-5508-D2E9-898D479F5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3E3FD17-AD77-A750-095B-4645BD2DB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44A24EE-D542-FFC8-0199-0ACC40520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AB8F7268-BC82-A596-E0AA-58C308E41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4D3A5875-0280-0FDD-7746-D8219C02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92298AE8-BAFA-90DE-7882-BFBFAB9BC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AB5A7E2-B7ED-492D-A254-978DE8E1C18C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C1DA00DC-BBD5-B9AF-C589-480A7D604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5C369A7-2F74-485C-BBB6-AFB125E0F625}" type="slidenum">
              <a:rPr lang="zh-CN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0CFFF282-FDFD-1214-AFFF-66707FF43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E057A464-9619-6EF7-1106-65DCA1F2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7194-2B3D-7D1F-4981-BEA7CE706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D4011-3188-0860-7641-84D07544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B31A0-1576-E656-04C4-A2342992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4EC0B-35A1-76DE-1201-0EEE5B2F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9566E-EBE2-6D11-265B-A8CA0400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B684-546B-67FA-4A43-BFD31DC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D5882-9982-8DE5-EDC0-60597E22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37844-FD06-E36C-3CAD-0FDD65B8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7833A-452B-303E-D82F-E9BE707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7382-F040-E282-C36A-9CA17A98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00324-8143-90F9-A85F-A6D73B65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63246-8135-3E98-39D7-45B33DA4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446DC-4828-17B8-4784-5504AFC3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49267-445B-022C-3FCF-3F20D182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9DC7F-11B8-554B-94CB-D827BA0A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0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11200" y="1600200"/>
            <a:ext cx="10363200" cy="46482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28FAA-5074-CDA9-E8A4-C119757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7BFD3-F90F-B541-4708-D9D928E7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网络层：数据平面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A2528-AAEC-54BD-921C-5EBBC1D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00800"/>
            <a:ext cx="9017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2604-E658-4645-91F9-188A8D1A4A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9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87D5-DD86-DB73-34D0-51BF8B81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2C8E3-9A98-B5F0-EE94-47F21FB5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380BA-CAAD-9A85-15AA-782E3D5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C4D69-C89B-864C-5C21-927ADF2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7A693-2965-541C-DADB-DC9DFF02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88D0-E84C-2245-E94E-BC0DE970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4E361-B8DD-5526-5EA6-AFE4D352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2279D-4D9E-ABCD-9F99-97A34A66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F7CB-CD13-386B-C488-B3D8EC19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C6485-C8FD-8160-7CC3-A634683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3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2FBD-C4F6-BFEB-4984-7E86C84B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DB15-AE2B-B8D4-51EB-A60ACD784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4F723-9E82-8E09-A6FC-911DE66D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5D6D7-6B28-DA61-099C-BE32DB67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46693-F7E3-1350-F013-0E42E71A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E9368-3125-10EB-19F7-91F2D00A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1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520A7-58BB-2675-85F8-5011FB37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B1C39-85C9-8A4E-3635-C970C37C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3BE25-DB58-1EB8-958B-E1688B58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899A6-75AF-98E6-E3E7-97FF03A4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987EB-C6A9-265E-EE32-0C6D4BD5C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61A858-9D90-95FE-35F6-9D15CB6E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E986F-A99F-09F3-8FAA-C8083500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06DD2C-0FDC-CA52-7A79-B362535E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D6201-7673-3605-3829-184ED300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50575-E0F9-E31B-438E-70FDCB69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E49D-8230-2FB9-5099-5C461CFB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59A39-C476-A4AB-3EDB-3E5D42A6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5E861-71B2-1F7C-59F7-AC489C4D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5F2B0-78D6-8D82-C212-D9DF7FB3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F3564-D2E6-2E63-7F32-FE6851D6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7F75-14DA-F16C-53EC-BA29643C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7934E-8DD7-84E0-FA64-96BCD70A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A1814-2E4F-98AB-1F47-217AB07C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1E2BE-BD09-A943-E827-A17A9560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43265-57E5-20B9-7D88-D3C52C69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021A6-D1FE-9C8C-B519-1C90E375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5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0B5D-BB6B-157E-AB2E-E87F4830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778C9-D325-7738-ACAE-723F09C7F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AE6CB-FDF0-3B04-8DA2-3AE831A5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12B26-F410-B326-9653-437AC3D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42D05-E4B7-365C-FE09-BA50762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C2178-8970-5350-0EF3-51D71A41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39B17-AB4E-E050-018D-9BDF94BC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F3E99-0C6D-C791-5022-92D87066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18634-4CB0-8723-7B86-861E9013C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23EB-F7B9-46AF-83A7-704BCC6877BF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1B863-D78C-4EDD-D80C-0F379CB9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AF7D7-9016-15E6-EA1F-A23252B8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9399-1DE1-4FA9-897A-CBCAAE9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1F26B88-7144-6A9F-6C11-AC9B31DCC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路由表</a:t>
            </a:r>
            <a:r>
              <a:rPr lang="en-US" altLang="zh-CN"/>
              <a:t>vs</a:t>
            </a:r>
            <a:r>
              <a:rPr lang="zh-CN" altLang="en-US"/>
              <a:t>转发表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222B296-EE40-7456-E6C5-AF7B152A4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4529138"/>
            <a:ext cx="8229600" cy="17192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>
                <a:solidFill>
                  <a:schemeClr val="accent2"/>
                </a:solidFill>
              </a:rPr>
              <a:t>路由表主要包含三元素</a:t>
            </a:r>
            <a:r>
              <a:rPr lang="en-US" altLang="zh-CN" i="1">
                <a:solidFill>
                  <a:schemeClr val="accent2"/>
                </a:solidFill>
              </a:rPr>
              <a:t>	</a:t>
            </a:r>
            <a:r>
              <a:rPr lang="zh-CN" altLang="en-US" i="1">
                <a:solidFill>
                  <a:schemeClr val="accent2"/>
                </a:solidFill>
              </a:rPr>
              <a:t>：目标地址，掩码，下一跳</a:t>
            </a:r>
            <a:endParaRPr lang="en-US" altLang="zh-CN" i="1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i="1">
                <a:solidFill>
                  <a:srgbClr val="000000"/>
                </a:solidFill>
              </a:rPr>
              <a:t>路由选择算法生成路由表，从路由表生成转发表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0A263B-957B-72C8-122B-E556CECC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网络层：数据平面</a:t>
            </a:r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40DD826C-E825-171E-8526-5A6FA4741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3F18F8-2182-4903-9EB4-C2C73402933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9E76BA59-9773-063F-0268-79957398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73088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文本框 5">
            <a:extLst>
              <a:ext uri="{FF2B5EF4-FFF2-40B4-BE49-F238E27FC236}">
                <a16:creationId xmlns:a16="http://schemas.microsoft.com/office/drawing/2014/main" id="{8EE7B97D-C7F4-A1D4-1980-1D7987A0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570163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Comic Sans MS" panose="030F0702030302020204" pitchFamily="66" charset="0"/>
              </a:rPr>
              <a:t>路由表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E8D0AB1-B18E-C3B5-53BA-B5E8BBD56C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IP </a:t>
            </a:r>
            <a:r>
              <a:rPr lang="zh-CN" altLang="en-US"/>
              <a:t>地址的一些重要特点 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F76B7E85-EB7D-1DB1-D9C0-FDB6883F3D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51089" y="1989139"/>
            <a:ext cx="8137525" cy="43195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IP </a:t>
            </a:r>
            <a:r>
              <a:rPr lang="zh-CN" altLang="en-US" b="1">
                <a:solidFill>
                  <a:srgbClr val="FF0000"/>
                </a:solidFill>
              </a:rPr>
              <a:t>地址是一种分等级的地址结构。</a:t>
            </a:r>
            <a:r>
              <a:rPr lang="zh-CN" altLang="en-US"/>
              <a:t>分两个等级的好处是：</a:t>
            </a:r>
          </a:p>
          <a:p>
            <a:pPr algn="just" eaLnBrk="1" hangingPunct="1"/>
            <a:r>
              <a:rPr lang="zh-CN" altLang="en-US">
                <a:solidFill>
                  <a:schemeClr val="accent2"/>
                </a:solidFill>
              </a:rPr>
              <a:t>第一，</a:t>
            </a:r>
            <a:r>
              <a:rPr lang="en-US" altLang="zh-CN">
                <a:solidFill>
                  <a:schemeClr val="accent2"/>
                </a:solidFill>
              </a:rPr>
              <a:t>IP</a:t>
            </a:r>
            <a:r>
              <a:rPr lang="en-US" altLang="zh-CN" sz="600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地址管理机构在分配</a:t>
            </a:r>
            <a:r>
              <a:rPr lang="zh-CN" altLang="en-US" sz="900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IP</a:t>
            </a:r>
            <a:r>
              <a:rPr lang="en-US" altLang="zh-CN" sz="700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地址时只分配网络号和掩码</a:t>
            </a:r>
            <a:r>
              <a:rPr lang="zh-CN" altLang="en-US"/>
              <a:t>，而剩下的主机号则由得到该网络号的单位自行分配。</a:t>
            </a:r>
            <a:r>
              <a:rPr lang="zh-CN" altLang="en-US" u="sng"/>
              <a:t>方便</a:t>
            </a:r>
            <a:r>
              <a:rPr lang="zh-CN" altLang="en-US" sz="1600" u="sng"/>
              <a:t> </a:t>
            </a:r>
            <a:r>
              <a:rPr lang="en-US" altLang="zh-CN" u="sng"/>
              <a:t>IP</a:t>
            </a:r>
            <a:r>
              <a:rPr lang="en-US" altLang="zh-CN" sz="1600" u="sng"/>
              <a:t> </a:t>
            </a:r>
            <a:r>
              <a:rPr lang="zh-CN" altLang="en-US" u="sng"/>
              <a:t>地址的管理。</a:t>
            </a:r>
          </a:p>
          <a:p>
            <a:pPr algn="just" eaLnBrk="1" hangingPunct="1"/>
            <a:r>
              <a:rPr lang="zh-CN" altLang="en-US">
                <a:solidFill>
                  <a:schemeClr val="accent2"/>
                </a:solidFill>
              </a:rPr>
              <a:t>第二，路由器仅根据目网络号（前缀）来转发分组</a:t>
            </a:r>
            <a:r>
              <a:rPr lang="zh-CN" altLang="en-US"/>
              <a:t>，这样就可以使</a:t>
            </a:r>
            <a:r>
              <a:rPr lang="zh-CN" altLang="en-US" u="sng"/>
              <a:t>路由表</a:t>
            </a:r>
            <a:r>
              <a:rPr lang="en-US" altLang="zh-CN" u="sng"/>
              <a:t>/</a:t>
            </a:r>
            <a:r>
              <a:rPr lang="zh-CN" altLang="en-US" u="sng"/>
              <a:t>转发表表项</a:t>
            </a:r>
            <a:r>
              <a:rPr lang="zh-CN" altLang="en-US"/>
              <a:t>大幅度</a:t>
            </a:r>
            <a:r>
              <a:rPr lang="zh-CN" altLang="en-US" u="sng"/>
              <a:t>减少</a:t>
            </a:r>
            <a:r>
              <a:rPr lang="zh-CN" altLang="en-US"/>
              <a:t>。 </a:t>
            </a: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1E70B94-6ED2-2AAC-E96A-03B09229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19813" name="灯片编号占位符 6">
            <a:extLst>
              <a:ext uri="{FF2B5EF4-FFF2-40B4-BE49-F238E27FC236}">
                <a16:creationId xmlns:a16="http://schemas.microsoft.com/office/drawing/2014/main" id="{611CD733-B946-6256-EA9C-D532A3F9A2BB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ACFD5C4-2DAF-45D2-8357-4F40C89D286A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5033E5C-6620-E4A1-DD3D-14294622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分类</a:t>
            </a:r>
            <a:r>
              <a:rPr lang="en-US" altLang="zh-CN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IP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编址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859" name="Line 9">
            <a:extLst>
              <a:ext uri="{FF2B5EF4-FFF2-40B4-BE49-F238E27FC236}">
                <a16:creationId xmlns:a16="http://schemas.microsoft.com/office/drawing/2014/main" id="{ADD0B600-56CA-8C33-D9C0-34A3AA862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1514" y="4327525"/>
            <a:ext cx="530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0" name="Rectangle 10">
            <a:extLst>
              <a:ext uri="{FF2B5EF4-FFF2-40B4-BE49-F238E27FC236}">
                <a16:creationId xmlns:a16="http://schemas.microsoft.com/office/drawing/2014/main" id="{C5F5E726-B71F-5D09-9FDE-490398F5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110038"/>
            <a:ext cx="918522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24 bit</a:t>
            </a:r>
          </a:p>
        </p:txBody>
      </p:sp>
      <p:sp>
        <p:nvSpPr>
          <p:cNvPr id="121861" name="Rectangle 11">
            <a:extLst>
              <a:ext uri="{FF2B5EF4-FFF2-40B4-BE49-F238E27FC236}">
                <a16:creationId xmlns:a16="http://schemas.microsoft.com/office/drawing/2014/main" id="{9531741C-94C7-628A-F7A4-E4DA7EA6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3673475"/>
            <a:ext cx="7046912" cy="4445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62" name="Line 12">
            <a:extLst>
              <a:ext uri="{FF2B5EF4-FFF2-40B4-BE49-F238E27FC236}">
                <a16:creationId xmlns:a16="http://schemas.microsoft.com/office/drawing/2014/main" id="{EB55DA61-F74A-9AEF-C377-705D5635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25" y="1730375"/>
            <a:ext cx="531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3" name="Rectangle 13">
            <a:extLst>
              <a:ext uri="{FF2B5EF4-FFF2-40B4-BE49-F238E27FC236}">
                <a16:creationId xmlns:a16="http://schemas.microsoft.com/office/drawing/2014/main" id="{5500FF3A-E590-6B3B-04A7-B32DAF8C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944" y="1522413"/>
            <a:ext cx="1040350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24 bit</a:t>
            </a:r>
          </a:p>
        </p:txBody>
      </p:sp>
      <p:sp>
        <p:nvSpPr>
          <p:cNvPr id="121864" name="Line 14">
            <a:extLst>
              <a:ext uri="{FF2B5EF4-FFF2-40B4-BE49-F238E27FC236}">
                <a16:creationId xmlns:a16="http://schemas.microsoft.com/office/drawing/2014/main" id="{A60CDC80-3353-E0BE-AEF3-BE3D627FB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3014663"/>
            <a:ext cx="3475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Rectangle 15">
            <a:extLst>
              <a:ext uri="{FF2B5EF4-FFF2-40B4-BE49-F238E27FC236}">
                <a16:creationId xmlns:a16="http://schemas.microsoft.com/office/drawing/2014/main" id="{00F0D1B5-4ED9-AC83-EF33-4DF954E8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2809875"/>
            <a:ext cx="908904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net-id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16 bit</a:t>
            </a:r>
          </a:p>
        </p:txBody>
      </p:sp>
      <p:sp>
        <p:nvSpPr>
          <p:cNvPr id="121866" name="Line 16">
            <a:extLst>
              <a:ext uri="{FF2B5EF4-FFF2-40B4-BE49-F238E27FC236}">
                <a16:creationId xmlns:a16="http://schemas.microsoft.com/office/drawing/2014/main" id="{C93F1584-3BAC-5A57-42D5-F69A63B7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1730375"/>
            <a:ext cx="1763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Rectangle 17">
            <a:extLst>
              <a:ext uri="{FF2B5EF4-FFF2-40B4-BE49-F238E27FC236}">
                <a16:creationId xmlns:a16="http://schemas.microsoft.com/office/drawing/2014/main" id="{6FC4916B-7FB9-55BB-ADDC-51B2E940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36" y="1522413"/>
            <a:ext cx="908904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8 bit</a:t>
            </a:r>
          </a:p>
        </p:txBody>
      </p:sp>
      <p:sp>
        <p:nvSpPr>
          <p:cNvPr id="121868" name="Rectangle 18">
            <a:extLst>
              <a:ext uri="{FF2B5EF4-FFF2-40B4-BE49-F238E27FC236}">
                <a16:creationId xmlns:a16="http://schemas.microsoft.com/office/drawing/2014/main" id="{5BF9C21A-A74B-5782-F24F-E23A322C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1085851"/>
            <a:ext cx="7085012" cy="4429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69" name="Rectangle 19">
            <a:extLst>
              <a:ext uri="{FF2B5EF4-FFF2-40B4-BE49-F238E27FC236}">
                <a16:creationId xmlns:a16="http://schemas.microsoft.com/office/drawing/2014/main" id="{A4EBCA54-2E94-FE72-E25A-66DED25C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6" y="2376489"/>
            <a:ext cx="7070725" cy="4460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70" name="Rectangle 20">
            <a:extLst>
              <a:ext uri="{FF2B5EF4-FFF2-40B4-BE49-F238E27FC236}">
                <a16:creationId xmlns:a16="http://schemas.microsoft.com/office/drawing/2014/main" id="{F8C80EAE-F3BA-7620-872C-338D5C91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3687763"/>
            <a:ext cx="5300662" cy="4238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71" name="Rectangle 21">
            <a:extLst>
              <a:ext uri="{FF2B5EF4-FFF2-40B4-BE49-F238E27FC236}">
                <a16:creationId xmlns:a16="http://schemas.microsoft.com/office/drawing/2014/main" id="{3EF19F3F-FBA1-2D11-6D3A-44E4C9B8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401889"/>
            <a:ext cx="3511550" cy="4095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72" name="Rectangle 22">
            <a:extLst>
              <a:ext uri="{FF2B5EF4-FFF2-40B4-BE49-F238E27FC236}">
                <a16:creationId xmlns:a16="http://schemas.microsoft.com/office/drawing/2014/main" id="{D935D2BD-1517-41E1-8E40-A6615023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1109663"/>
            <a:ext cx="1730375" cy="406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73" name="Rectangle 23">
            <a:extLst>
              <a:ext uri="{FF2B5EF4-FFF2-40B4-BE49-F238E27FC236}">
                <a16:creationId xmlns:a16="http://schemas.microsoft.com/office/drawing/2014/main" id="{F902F66C-2B46-C8FE-DC17-41C9CBED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1079501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1874" name="Rectangle 24">
            <a:extLst>
              <a:ext uri="{FF2B5EF4-FFF2-40B4-BE49-F238E27FC236}">
                <a16:creationId xmlns:a16="http://schemas.microsoft.com/office/drawing/2014/main" id="{9F053B45-2A0C-3203-89C6-DE21F8A4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6" y="1108076"/>
            <a:ext cx="12166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121875" name="Line 25">
            <a:extLst>
              <a:ext uri="{FF2B5EF4-FFF2-40B4-BE49-F238E27FC236}">
                <a16:creationId xmlns:a16="http://schemas.microsoft.com/office/drawing/2014/main" id="{B8AB2F34-DD91-4B1B-E7CB-449EDAFDD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1085851"/>
            <a:ext cx="0" cy="422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6" name="Line 26">
            <a:extLst>
              <a:ext uri="{FF2B5EF4-FFF2-40B4-BE49-F238E27FC236}">
                <a16:creationId xmlns:a16="http://schemas.microsoft.com/office/drawing/2014/main" id="{1F64D2DD-E5CC-6896-71FA-367B912D3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25" y="1085850"/>
            <a:ext cx="0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7" name="Line 27">
            <a:extLst>
              <a:ext uri="{FF2B5EF4-FFF2-40B4-BE49-F238E27FC236}">
                <a16:creationId xmlns:a16="http://schemas.microsoft.com/office/drawing/2014/main" id="{9C3A0212-A031-A524-9509-DAEF36EFD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15684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8" name="Line 28">
            <a:extLst>
              <a:ext uri="{FF2B5EF4-FFF2-40B4-BE49-F238E27FC236}">
                <a16:creationId xmlns:a16="http://schemas.microsoft.com/office/drawing/2014/main" id="{7F4E3467-1CAF-1544-7886-CE2905FEC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7125" y="15684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9" name="Line 29">
            <a:extLst>
              <a:ext uri="{FF2B5EF4-FFF2-40B4-BE49-F238E27FC236}">
                <a16:creationId xmlns:a16="http://schemas.microsoft.com/office/drawing/2014/main" id="{8BAFD7F9-6FD8-BDB2-6903-351F52A82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7313" y="15684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0" name="Line 30">
            <a:extLst>
              <a:ext uri="{FF2B5EF4-FFF2-40B4-BE49-F238E27FC236}">
                <a16:creationId xmlns:a16="http://schemas.microsoft.com/office/drawing/2014/main" id="{4DBE89AE-EB42-944E-DB6C-2D27589F4F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9" y="3014664"/>
            <a:ext cx="34750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1" name="Rectangle 31">
            <a:extLst>
              <a:ext uri="{FF2B5EF4-FFF2-40B4-BE49-F238E27FC236}">
                <a16:creationId xmlns:a16="http://schemas.microsoft.com/office/drawing/2014/main" id="{4365390E-ACC4-102E-6D4D-4EBE42FA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832" y="2836863"/>
            <a:ext cx="1040350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host-id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16 bit</a:t>
            </a:r>
          </a:p>
        </p:txBody>
      </p:sp>
      <p:sp>
        <p:nvSpPr>
          <p:cNvPr id="121882" name="Line 32">
            <a:extLst>
              <a:ext uri="{FF2B5EF4-FFF2-40B4-BE49-F238E27FC236}">
                <a16:creationId xmlns:a16="http://schemas.microsoft.com/office/drawing/2014/main" id="{7F6C7384-433E-6E3B-C048-B48B22924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28622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3" name="Line 33">
            <a:extLst>
              <a:ext uri="{FF2B5EF4-FFF2-40B4-BE49-F238E27FC236}">
                <a16:creationId xmlns:a16="http://schemas.microsoft.com/office/drawing/2014/main" id="{D744CCC5-4766-A8B0-A892-31F732C3C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28622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4" name="Line 34">
            <a:extLst>
              <a:ext uri="{FF2B5EF4-FFF2-40B4-BE49-F238E27FC236}">
                <a16:creationId xmlns:a16="http://schemas.microsoft.com/office/drawing/2014/main" id="{867BF0DA-F79F-927D-3AD3-04CCB13CF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4613" y="28622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5" name="Rectangle 35">
            <a:extLst>
              <a:ext uri="{FF2B5EF4-FFF2-40B4-BE49-F238E27FC236}">
                <a16:creationId xmlns:a16="http://schemas.microsoft.com/office/drawing/2014/main" id="{03FBDF09-7B7A-20CE-F2C0-09C1AFA8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2387600"/>
            <a:ext cx="1184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121886" name="Line 36">
            <a:extLst>
              <a:ext uri="{FF2B5EF4-FFF2-40B4-BE49-F238E27FC236}">
                <a16:creationId xmlns:a16="http://schemas.microsoft.com/office/drawing/2014/main" id="{8AF2E741-8671-B633-FC46-8CAF15A45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2386014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7" name="Rectangle 37">
            <a:extLst>
              <a:ext uri="{FF2B5EF4-FFF2-40B4-BE49-F238E27FC236}">
                <a16:creationId xmlns:a16="http://schemas.microsoft.com/office/drawing/2014/main" id="{01A7FEB9-2247-B94A-A903-4E0F6A97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36830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121888" name="Rectangle 38">
            <a:extLst>
              <a:ext uri="{FF2B5EF4-FFF2-40B4-BE49-F238E27FC236}">
                <a16:creationId xmlns:a16="http://schemas.microsoft.com/office/drawing/2014/main" id="{F63728BA-6927-4B95-98B0-65C39C51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702051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1889" name="Rectangle 39">
            <a:extLst>
              <a:ext uri="{FF2B5EF4-FFF2-40B4-BE49-F238E27FC236}">
                <a16:creationId xmlns:a16="http://schemas.microsoft.com/office/drawing/2014/main" id="{AD021A44-E29C-0966-A78E-9207B487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9" y="3694113"/>
            <a:ext cx="485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90" name="Rectangle 40">
            <a:extLst>
              <a:ext uri="{FF2B5EF4-FFF2-40B4-BE49-F238E27FC236}">
                <a16:creationId xmlns:a16="http://schemas.microsoft.com/office/drawing/2014/main" id="{60672F0B-F5AD-FADE-BC5C-203B89B2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702050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891" name="Line 41">
            <a:extLst>
              <a:ext uri="{FF2B5EF4-FFF2-40B4-BE49-F238E27FC236}">
                <a16:creationId xmlns:a16="http://schemas.microsoft.com/office/drawing/2014/main" id="{1D236EFC-B6F1-3AB6-68D7-6ACD06C14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671889"/>
            <a:ext cx="0" cy="4397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2" name="Line 42">
            <a:extLst>
              <a:ext uri="{FF2B5EF4-FFF2-40B4-BE49-F238E27FC236}">
                <a16:creationId xmlns:a16="http://schemas.microsoft.com/office/drawing/2014/main" id="{30DA418D-65CB-5C92-6A5A-4EDCD0735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0" y="3667126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3" name="Line 43">
            <a:extLst>
              <a:ext uri="{FF2B5EF4-FFF2-40B4-BE49-F238E27FC236}">
                <a16:creationId xmlns:a16="http://schemas.microsoft.com/office/drawing/2014/main" id="{4ED5EDB2-7527-F301-E57A-2A05DADBE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5513" y="4311651"/>
            <a:ext cx="170180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1894" name="Group 44">
            <a:extLst>
              <a:ext uri="{FF2B5EF4-FFF2-40B4-BE49-F238E27FC236}">
                <a16:creationId xmlns:a16="http://schemas.microsoft.com/office/drawing/2014/main" id="{C00F8213-455E-9260-0B48-358D1E01974B}"/>
              </a:ext>
            </a:extLst>
          </p:cNvPr>
          <p:cNvGrpSpPr>
            <a:grpSpLocks/>
          </p:cNvGrpSpPr>
          <p:nvPr/>
        </p:nvGrpSpPr>
        <p:grpSpPr bwMode="auto">
          <a:xfrm>
            <a:off x="8935475" y="4138614"/>
            <a:ext cx="1039571" cy="643240"/>
            <a:chOff x="2829" y="3024"/>
            <a:chExt cx="451" cy="381"/>
          </a:xfrm>
        </p:grpSpPr>
        <p:sp>
          <p:nvSpPr>
            <p:cNvPr id="121913" name="Rectangle 45">
              <a:extLst>
                <a:ext uri="{FF2B5EF4-FFF2-40B4-BE49-F238E27FC236}">
                  <a16:creationId xmlns:a16="http://schemas.microsoft.com/office/drawing/2014/main" id="{F35BEE1E-0361-9FD3-4197-F66A348D1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72"/>
              <a:ext cx="426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121914" name="Rectangle 46">
              <a:extLst>
                <a:ext uri="{FF2B5EF4-FFF2-40B4-BE49-F238E27FC236}">
                  <a16:creationId xmlns:a16="http://schemas.microsoft.com/office/drawing/2014/main" id="{376B65F2-6FD0-8282-2DA2-C885F24B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3024"/>
              <a:ext cx="45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host-id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8 bit</a:t>
              </a:r>
            </a:p>
          </p:txBody>
        </p:sp>
      </p:grpSp>
      <p:sp>
        <p:nvSpPr>
          <p:cNvPr id="121895" name="Line 47">
            <a:extLst>
              <a:ext uri="{FF2B5EF4-FFF2-40B4-BE49-F238E27FC236}">
                <a16:creationId xmlns:a16="http://schemas.microsoft.com/office/drawing/2014/main" id="{5528EBC1-0D1B-82BF-A573-3AD333F96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4175125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6" name="Line 48">
            <a:extLst>
              <a:ext uri="{FF2B5EF4-FFF2-40B4-BE49-F238E27FC236}">
                <a16:creationId xmlns:a16="http://schemas.microsoft.com/office/drawing/2014/main" id="{AEF1E3E2-6A9C-D6A2-666B-8094EC9DC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5513" y="417830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7" name="Line 49">
            <a:extLst>
              <a:ext uri="{FF2B5EF4-FFF2-40B4-BE49-F238E27FC236}">
                <a16:creationId xmlns:a16="http://schemas.microsoft.com/office/drawing/2014/main" id="{D98D22D9-ABE0-BE86-47D1-8E5F1B6D3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4613" y="41592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8" name="Rectangle 50">
            <a:extLst>
              <a:ext uri="{FF2B5EF4-FFF2-40B4-BE49-F238E27FC236}">
                <a16:creationId xmlns:a16="http://schemas.microsoft.com/office/drawing/2014/main" id="{EF87E6DE-647E-0BEB-4F98-E24A9642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99038"/>
            <a:ext cx="7067550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899" name="Rectangle 51">
            <a:extLst>
              <a:ext uri="{FF2B5EF4-FFF2-40B4-BE49-F238E27FC236}">
                <a16:creationId xmlns:a16="http://schemas.microsoft.com/office/drawing/2014/main" id="{BD135F58-9FDD-F78B-1C29-0DB8E0AB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6" y="5010151"/>
            <a:ext cx="12134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121900" name="Line 52">
            <a:extLst>
              <a:ext uri="{FF2B5EF4-FFF2-40B4-BE49-F238E27FC236}">
                <a16:creationId xmlns:a16="http://schemas.microsoft.com/office/drawing/2014/main" id="{5C3EF0AF-BB78-6E9A-86F6-F3A8B240B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5006976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01" name="Rectangle 53">
            <a:extLst>
              <a:ext uri="{FF2B5EF4-FFF2-40B4-BE49-F238E27FC236}">
                <a16:creationId xmlns:a16="http://schemas.microsoft.com/office/drawing/2014/main" id="{429B9F68-6390-0C8A-633F-07E127A8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4997451"/>
            <a:ext cx="80150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1902" name="Rectangle 54">
            <a:extLst>
              <a:ext uri="{FF2B5EF4-FFF2-40B4-BE49-F238E27FC236}">
                <a16:creationId xmlns:a16="http://schemas.microsoft.com/office/drawing/2014/main" id="{FDA32DAC-82F6-DF55-0F6B-2269A397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5027614"/>
            <a:ext cx="1439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多 播 地 址</a:t>
            </a:r>
          </a:p>
        </p:txBody>
      </p:sp>
      <p:sp>
        <p:nvSpPr>
          <p:cNvPr id="121903" name="Rectangle 55">
            <a:extLst>
              <a:ext uri="{FF2B5EF4-FFF2-40B4-BE49-F238E27FC236}">
                <a16:creationId xmlns:a16="http://schemas.microsoft.com/office/drawing/2014/main" id="{D6C736D0-9E42-8BA0-FF25-84CF85CB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1" y="5915025"/>
            <a:ext cx="7053263" cy="4445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121904" name="Rectangle 56">
            <a:extLst>
              <a:ext uri="{FF2B5EF4-FFF2-40B4-BE49-F238E27FC236}">
                <a16:creationId xmlns:a16="http://schemas.microsoft.com/office/drawing/2014/main" id="{09AC41AC-EC90-27D5-F43C-1AD783F7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9" y="5924551"/>
            <a:ext cx="11894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E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类地址</a:t>
            </a:r>
          </a:p>
        </p:txBody>
      </p:sp>
      <p:sp>
        <p:nvSpPr>
          <p:cNvPr id="121905" name="Rectangle 57">
            <a:extLst>
              <a:ext uri="{FF2B5EF4-FFF2-40B4-BE49-F238E27FC236}">
                <a16:creationId xmlns:a16="http://schemas.microsoft.com/office/drawing/2014/main" id="{2C76AC23-3F99-BC33-6B1C-F9B5B5680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1" y="5935664"/>
            <a:ext cx="243977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保 留 为 今 后 使 用</a:t>
            </a:r>
          </a:p>
        </p:txBody>
      </p:sp>
      <p:sp>
        <p:nvSpPr>
          <p:cNvPr id="121906" name="Line 58">
            <a:extLst>
              <a:ext uri="{FF2B5EF4-FFF2-40B4-BE49-F238E27FC236}">
                <a16:creationId xmlns:a16="http://schemas.microsoft.com/office/drawing/2014/main" id="{539A7366-D2FB-B2CC-6393-B385AF622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5940426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07" name="Rectangle 59">
            <a:extLst>
              <a:ext uri="{FF2B5EF4-FFF2-40B4-BE49-F238E27FC236}">
                <a16:creationId xmlns:a16="http://schemas.microsoft.com/office/drawing/2014/main" id="{DF4049A4-1CF6-4165-B5EB-688A8CDE7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5921376"/>
            <a:ext cx="95539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kumimoji="1" lang="en-US" altLang="zh-CN" sz="1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1908" name="Rectangle 60">
            <a:extLst>
              <a:ext uri="{FF2B5EF4-FFF2-40B4-BE49-F238E27FC236}">
                <a16:creationId xmlns:a16="http://schemas.microsoft.com/office/drawing/2014/main" id="{5C297669-47EF-7F83-842D-DD2C72F8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371726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21909" name="Rectangle 61">
            <a:extLst>
              <a:ext uri="{FF2B5EF4-FFF2-40B4-BE49-F238E27FC236}">
                <a16:creationId xmlns:a16="http://schemas.microsoft.com/office/drawing/2014/main" id="{B040D552-22A6-D068-401D-7CA4CB70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9" y="2371725"/>
            <a:ext cx="484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1910" name="Line 62">
            <a:extLst>
              <a:ext uri="{FF2B5EF4-FFF2-40B4-BE49-F238E27FC236}">
                <a16:creationId xmlns:a16="http://schemas.microsoft.com/office/drawing/2014/main" id="{EA7C83DF-B7D6-89F2-12D1-B32FB228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0" y="2368551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页脚占位符 5">
            <a:extLst>
              <a:ext uri="{FF2B5EF4-FFF2-40B4-BE49-F238E27FC236}">
                <a16:creationId xmlns:a16="http://schemas.microsoft.com/office/drawing/2014/main" id="{897A3A86-719C-44DF-6511-30CED739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21912" name="灯片编号占位符 6">
            <a:extLst>
              <a:ext uri="{FF2B5EF4-FFF2-40B4-BE49-F238E27FC236}">
                <a16:creationId xmlns:a16="http://schemas.microsoft.com/office/drawing/2014/main" id="{821C3C96-F9F9-361E-E3BF-CFB269C03819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4876A67-7CB1-45A0-BD62-1CB0F0FC286D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B1B4CEBE-43D2-94A6-3A1B-744B4159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en-US" altLang="zh-CN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地址块描述的例子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A1C1454-19BB-DC42-CC39-B0665C5C0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1168401"/>
            <a:ext cx="782002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黑体" panose="02010609060101010101" pitchFamily="49" charset="-122"/>
              </a:rPr>
              <a:t>某地址块为</a:t>
            </a:r>
            <a:r>
              <a:rPr kumimoji="1" lang="en-US" altLang="zh-CN" sz="2400">
                <a:ea typeface="黑体" panose="02010609060101010101" pitchFamily="49" charset="-122"/>
              </a:rPr>
              <a:t>200.23.16.0/23</a:t>
            </a:r>
            <a:r>
              <a:rPr kumimoji="1" lang="zh-CN" altLang="en-US" sz="2400">
                <a:ea typeface="黑体" panose="02010609060101010101" pitchFamily="49" charset="-122"/>
              </a:rPr>
              <a:t>，则其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ea typeface="黑体" panose="02010609060101010101" pitchFamily="49" charset="-122"/>
              </a:rPr>
              <a:t>子网掩码为：</a:t>
            </a:r>
            <a:r>
              <a:rPr kumimoji="1" lang="en-US" altLang="zh-CN">
                <a:ea typeface="黑体" panose="02010609060101010101" pitchFamily="49" charset="-122"/>
              </a:rPr>
              <a:t>255.255.254.0   </a:t>
            </a:r>
            <a:r>
              <a:rPr kumimoji="1" lang="zh-CN" altLang="en-US">
                <a:ea typeface="黑体" panose="02010609060101010101" pitchFamily="49" charset="-122"/>
              </a:rPr>
              <a:t>或   </a:t>
            </a:r>
            <a:r>
              <a:rPr kumimoji="1" lang="en-US" altLang="zh-CN">
                <a:ea typeface="黑体" panose="02010609060101010101" pitchFamily="49" charset="-122"/>
              </a:rPr>
              <a:t>/23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ea typeface="黑体" panose="02010609060101010101" pitchFamily="49" charset="-122"/>
              </a:rPr>
              <a:t>网络地址为：</a:t>
            </a:r>
            <a:r>
              <a:rPr kumimoji="1" lang="en-US" altLang="zh-CN">
                <a:ea typeface="黑体" panose="02010609060101010101" pitchFamily="49" charset="-122"/>
              </a:rPr>
              <a:t>200.23.16.0/23 (</a:t>
            </a:r>
            <a:r>
              <a:rPr kumimoji="1" lang="zh-CN" altLang="en-US">
                <a:ea typeface="黑体" panose="02010609060101010101" pitchFamily="49" charset="-122"/>
              </a:rPr>
              <a:t>主机比特全</a:t>
            </a:r>
            <a:r>
              <a:rPr kumimoji="1" lang="en-US" altLang="zh-CN">
                <a:ea typeface="黑体" panose="02010609060101010101" pitchFamily="49" charset="-122"/>
              </a:rPr>
              <a:t>0)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ea typeface="黑体" panose="02010609060101010101" pitchFamily="49" charset="-122"/>
              </a:rPr>
              <a:t>可用主机地址为：</a:t>
            </a:r>
            <a:r>
              <a:rPr kumimoji="1" lang="en-US" altLang="zh-CN">
                <a:ea typeface="黑体" panose="02010609060101010101" pitchFamily="49" charset="-122"/>
              </a:rPr>
              <a:t>200.23.16.1~200.23.17.254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ea typeface="黑体" panose="02010609060101010101" pitchFamily="49" charset="-122"/>
              </a:rPr>
              <a:t>广播地址为：</a:t>
            </a:r>
            <a:r>
              <a:rPr kumimoji="1" lang="en-US" altLang="zh-CN">
                <a:ea typeface="黑体" panose="02010609060101010101" pitchFamily="49" charset="-122"/>
              </a:rPr>
              <a:t>200.23.17.255 (</a:t>
            </a:r>
            <a:r>
              <a:rPr kumimoji="1" lang="zh-CN" altLang="en-US">
                <a:ea typeface="黑体" panose="02010609060101010101" pitchFamily="49" charset="-122"/>
              </a:rPr>
              <a:t>主机比特全</a:t>
            </a:r>
            <a:r>
              <a:rPr kumimoji="1" lang="en-US" altLang="zh-CN">
                <a:ea typeface="黑体" panose="02010609060101010101" pitchFamily="49" charset="-122"/>
              </a:rPr>
              <a:t>1)</a:t>
            </a:r>
            <a:endParaRPr kumimoji="1" lang="zh-CN" altLang="en-US" baseline="300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endParaRPr kumimoji="1" lang="zh-CN" altLang="en-US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5A075C9E-7C5D-A32E-67A5-5385DAED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3797301"/>
            <a:ext cx="7820025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Ø"/>
            </a:pPr>
            <a:r>
              <a:rPr kumimoji="1" lang="zh-CN" altLang="en-US" sz="2400">
                <a:ea typeface="黑体" panose="02010609060101010101" pitchFamily="49" charset="-122"/>
              </a:rPr>
              <a:t>某地址块为</a:t>
            </a:r>
            <a:r>
              <a:rPr kumimoji="1" lang="en-US" altLang="zh-CN" sz="2400">
                <a:ea typeface="黑体" panose="02010609060101010101" pitchFamily="49" charset="-122"/>
              </a:rPr>
              <a:t>200.23.16.0/25</a:t>
            </a:r>
            <a:r>
              <a:rPr kumimoji="1" lang="zh-CN" altLang="en-US" sz="2400">
                <a:ea typeface="黑体" panose="02010609060101010101" pitchFamily="49" charset="-122"/>
              </a:rPr>
              <a:t>，则其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子网掩码为：</a:t>
            </a:r>
            <a:r>
              <a:rPr kumimoji="1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255.255.255.128   </a:t>
            </a:r>
            <a:r>
              <a:rPr kumimoji="1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或   </a:t>
            </a:r>
            <a:r>
              <a:rPr kumimoji="1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/25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网络地址为：</a:t>
            </a:r>
            <a:r>
              <a:rPr kumimoji="1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200.23.16.0/25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可用主机地址为：</a:t>
            </a:r>
            <a:r>
              <a:rPr kumimoji="1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200.23.16.1~200.23.16.126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Tx/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广播地址为：</a:t>
            </a:r>
            <a:r>
              <a:rPr kumimoji="1"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200.23.16.127</a:t>
            </a:r>
            <a:endParaRPr kumimoji="1" lang="en-US" altLang="zh-CN" baseline="300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 useBgFill="1">
        <p:nvSpPr>
          <p:cNvPr id="6" name="矩形 5">
            <a:extLst>
              <a:ext uri="{FF2B5EF4-FFF2-40B4-BE49-F238E27FC236}">
                <a16:creationId xmlns:a16="http://schemas.microsoft.com/office/drawing/2014/main" id="{0A4C0A69-891A-28D2-2DC7-F7B16490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1706563"/>
            <a:ext cx="3130550" cy="4365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F7981294-0BB4-E603-ED6D-473BD229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2208213"/>
            <a:ext cx="3905250" cy="4365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F78571E4-4EE7-0131-7F43-1C2A0ACA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6" y="2803525"/>
            <a:ext cx="3668713" cy="4381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94F77679-1230-725D-4D0F-A58D1CEF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322638"/>
            <a:ext cx="3778250" cy="4365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7D273BAC-1D45-1CC8-6810-EAE78C957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4" y="4359276"/>
            <a:ext cx="3779837" cy="4365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9EDFCBB-080F-B92E-308B-FBC5FCF3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9" y="4846638"/>
            <a:ext cx="3779837" cy="4365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12" name="矩形 11">
            <a:extLst>
              <a:ext uri="{FF2B5EF4-FFF2-40B4-BE49-F238E27FC236}">
                <a16:creationId xmlns:a16="http://schemas.microsoft.com/office/drawing/2014/main" id="{18B7F712-A6F6-5A6A-5205-526F15EB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364163"/>
            <a:ext cx="3778250" cy="4365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E90CE371-357E-31F2-3379-142BE24E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5892801"/>
            <a:ext cx="3779838" cy="4365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endParaRPr lang="zh-CN" altLang="en-US" sz="2400" b="1">
              <a:latin typeface="Comic Sans MS" panose="030F0702030302020204" pitchFamily="66" charset="0"/>
            </a:endParaRPr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C1C3667D-F310-574F-9B34-BABAB6DA4689}"/>
              </a:ext>
            </a:extLst>
          </p:cNvPr>
          <p:cNvSpPr/>
          <p:nvPr/>
        </p:nvSpPr>
        <p:spPr bwMode="auto">
          <a:xfrm>
            <a:off x="7331076" y="0"/>
            <a:ext cx="3336925" cy="1519238"/>
          </a:xfrm>
          <a:prstGeom prst="cloud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 网络地址为地址块第一个地址，广播地址为地址块最后一个地址</a:t>
            </a:r>
          </a:p>
        </p:txBody>
      </p:sp>
      <p:sp>
        <p:nvSpPr>
          <p:cNvPr id="19" name="页脚占位符 5">
            <a:extLst>
              <a:ext uri="{FF2B5EF4-FFF2-40B4-BE49-F238E27FC236}">
                <a16:creationId xmlns:a16="http://schemas.microsoft.com/office/drawing/2014/main" id="{200CCA7F-814C-DBB3-6533-E92E1CA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37231" name="灯片编号占位符 6">
            <a:extLst>
              <a:ext uri="{FF2B5EF4-FFF2-40B4-BE49-F238E27FC236}">
                <a16:creationId xmlns:a16="http://schemas.microsoft.com/office/drawing/2014/main" id="{15D1F8C8-D9AA-FBF3-298E-084178C7B583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9E70BF8-C8F7-4D14-B5C0-35A8B79CEF4A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3901C16-401A-354D-9063-3EAC567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52579" name="灯片编号占位符 2">
            <a:extLst>
              <a:ext uri="{FF2B5EF4-FFF2-40B4-BE49-F238E27FC236}">
                <a16:creationId xmlns:a16="http://schemas.microsoft.com/office/drawing/2014/main" id="{CCE4BD0D-3AD8-4638-E5E3-B5A5B566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1BE43D-9EBE-4DE7-8139-9C01CAC88C9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grpSp>
        <p:nvGrpSpPr>
          <p:cNvPr id="152580" name="组合 127">
            <a:extLst>
              <a:ext uri="{FF2B5EF4-FFF2-40B4-BE49-F238E27FC236}">
                <a16:creationId xmlns:a16="http://schemas.microsoft.com/office/drawing/2014/main" id="{E0704BAC-9A3B-8A0E-91B4-E1E1D3382CCD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3062288"/>
            <a:ext cx="7845425" cy="3795712"/>
            <a:chOff x="918434" y="2173288"/>
            <a:chExt cx="7844565" cy="3795712"/>
          </a:xfrm>
        </p:grpSpPr>
        <p:sp>
          <p:nvSpPr>
            <p:cNvPr id="152583" name="Text Box 97">
              <a:extLst>
                <a:ext uri="{FF2B5EF4-FFF2-40B4-BE49-F238E27FC236}">
                  <a16:creationId xmlns:a16="http://schemas.microsoft.com/office/drawing/2014/main" id="{B32E89DF-AB56-44E7-3DB0-3185FB2C3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434" y="4186238"/>
              <a:ext cx="1314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Arial" panose="020B0604020202020204" pitchFamily="34" charset="0"/>
                  <a:ea typeface="MS PGothic" panose="020B0600070205080204" pitchFamily="34" charset="-128"/>
                </a:rPr>
                <a:t>223.1.1.0/24</a:t>
              </a:r>
            </a:p>
          </p:txBody>
        </p:sp>
        <p:sp>
          <p:nvSpPr>
            <p:cNvPr id="152584" name="Text Box 98">
              <a:extLst>
                <a:ext uri="{FF2B5EF4-FFF2-40B4-BE49-F238E27FC236}">
                  <a16:creationId xmlns:a16="http://schemas.microsoft.com/office/drawing/2014/main" id="{452DF30B-41C2-0E95-FFE8-9452C4AF3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163" y="4398963"/>
              <a:ext cx="1314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Arial" panose="020B0604020202020204" pitchFamily="34" charset="0"/>
                  <a:ea typeface="MS PGothic" panose="020B0600070205080204" pitchFamily="34" charset="-128"/>
                </a:rPr>
                <a:t>223.1.2.0/24</a:t>
              </a:r>
            </a:p>
          </p:txBody>
        </p:sp>
        <p:sp>
          <p:nvSpPr>
            <p:cNvPr id="152585" name="Text Box 99">
              <a:extLst>
                <a:ext uri="{FF2B5EF4-FFF2-40B4-BE49-F238E27FC236}">
                  <a16:creationId xmlns:a16="http://schemas.microsoft.com/office/drawing/2014/main" id="{C75EB452-8D5B-1660-FE15-D7900FAE8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384" y="5494338"/>
              <a:ext cx="1314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i="1">
                  <a:latin typeface="Arial" panose="020B0604020202020204" pitchFamily="34" charset="0"/>
                  <a:ea typeface="MS PGothic" panose="020B0600070205080204" pitchFamily="34" charset="-128"/>
                </a:rPr>
                <a:t>223.1.3.0/24</a:t>
              </a:r>
            </a:p>
          </p:txBody>
        </p:sp>
        <p:sp>
          <p:nvSpPr>
            <p:cNvPr id="152586" name="Freeform 101">
              <a:extLst>
                <a:ext uri="{FF2B5EF4-FFF2-40B4-BE49-F238E27FC236}">
                  <a16:creationId xmlns:a16="http://schemas.microsoft.com/office/drawing/2014/main" id="{950CB449-9779-5228-F8A7-BAE80BAF6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5" y="2173288"/>
              <a:ext cx="1941513" cy="2049462"/>
            </a:xfrm>
            <a:custGeom>
              <a:avLst/>
              <a:gdLst>
                <a:gd name="T0" fmla="*/ 2147483646 w 1223"/>
                <a:gd name="T1" fmla="*/ 2147483646 h 1291"/>
                <a:gd name="T2" fmla="*/ 2147483646 w 1223"/>
                <a:gd name="T3" fmla="*/ 2147483646 h 1291"/>
                <a:gd name="T4" fmla="*/ 2147483646 w 1223"/>
                <a:gd name="T5" fmla="*/ 2147483646 h 1291"/>
                <a:gd name="T6" fmla="*/ 2147483646 w 1223"/>
                <a:gd name="T7" fmla="*/ 2147483646 h 1291"/>
                <a:gd name="T8" fmla="*/ 2147483646 w 1223"/>
                <a:gd name="T9" fmla="*/ 2147483646 h 1291"/>
                <a:gd name="T10" fmla="*/ 2147483646 w 1223"/>
                <a:gd name="T11" fmla="*/ 2147483646 h 1291"/>
                <a:gd name="T12" fmla="*/ 2147483646 w 1223"/>
                <a:gd name="T13" fmla="*/ 2147483646 h 1291"/>
                <a:gd name="T14" fmla="*/ 2147483646 w 1223"/>
                <a:gd name="T15" fmla="*/ 2147483646 h 1291"/>
                <a:gd name="T16" fmla="*/ 2147483646 w 1223"/>
                <a:gd name="T17" fmla="*/ 2147483646 h 1291"/>
                <a:gd name="T18" fmla="*/ 2147483646 w 1223"/>
                <a:gd name="T19" fmla="*/ 2147483646 h 1291"/>
                <a:gd name="T20" fmla="*/ 2147483646 w 1223"/>
                <a:gd name="T21" fmla="*/ 2147483646 h 1291"/>
                <a:gd name="T22" fmla="*/ 2147483646 w 1223"/>
                <a:gd name="T23" fmla="*/ 2147483646 h 1291"/>
                <a:gd name="T24" fmla="*/ 2147483646 w 1223"/>
                <a:gd name="T25" fmla="*/ 2147483646 h 1291"/>
                <a:gd name="T26" fmla="*/ 2147483646 w 1223"/>
                <a:gd name="T27" fmla="*/ 214748364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7" name="Freeform 102">
              <a:extLst>
                <a:ext uri="{FF2B5EF4-FFF2-40B4-BE49-F238E27FC236}">
                  <a16:creationId xmlns:a16="http://schemas.microsoft.com/office/drawing/2014/main" id="{DF320AB7-3315-D7BA-51EB-BD120F662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482850"/>
              <a:ext cx="1906588" cy="1958975"/>
            </a:xfrm>
            <a:custGeom>
              <a:avLst/>
              <a:gdLst>
                <a:gd name="T0" fmla="*/ 2147483646 w 1201"/>
                <a:gd name="T1" fmla="*/ 2147483646 h 1234"/>
                <a:gd name="T2" fmla="*/ 2147483646 w 1201"/>
                <a:gd name="T3" fmla="*/ 2147483646 h 1234"/>
                <a:gd name="T4" fmla="*/ 2147483646 w 1201"/>
                <a:gd name="T5" fmla="*/ 2147483646 h 1234"/>
                <a:gd name="T6" fmla="*/ 2147483646 w 1201"/>
                <a:gd name="T7" fmla="*/ 2147483646 h 1234"/>
                <a:gd name="T8" fmla="*/ 2147483646 w 1201"/>
                <a:gd name="T9" fmla="*/ 2147483646 h 1234"/>
                <a:gd name="T10" fmla="*/ 2147483646 w 1201"/>
                <a:gd name="T11" fmla="*/ 2147483646 h 1234"/>
                <a:gd name="T12" fmla="*/ 2147483646 w 1201"/>
                <a:gd name="T13" fmla="*/ 2147483646 h 1234"/>
                <a:gd name="T14" fmla="*/ 2147483646 w 1201"/>
                <a:gd name="T15" fmla="*/ 2147483646 h 1234"/>
                <a:gd name="T16" fmla="*/ 2147483646 w 1201"/>
                <a:gd name="T17" fmla="*/ 2147483646 h 1234"/>
                <a:gd name="T18" fmla="*/ 2147483646 w 1201"/>
                <a:gd name="T19" fmla="*/ 2147483646 h 1234"/>
                <a:gd name="T20" fmla="*/ 2147483646 w 1201"/>
                <a:gd name="T21" fmla="*/ 2147483646 h 1234"/>
                <a:gd name="T22" fmla="*/ 2147483646 w 1201"/>
                <a:gd name="T23" fmla="*/ 2147483646 h 1234"/>
                <a:gd name="T24" fmla="*/ 2147483646 w 1201"/>
                <a:gd name="T25" fmla="*/ 2147483646 h 1234"/>
                <a:gd name="T26" fmla="*/ 2147483646 w 1201"/>
                <a:gd name="T27" fmla="*/ 2147483646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8" name="Freeform 103">
              <a:extLst>
                <a:ext uri="{FF2B5EF4-FFF2-40B4-BE49-F238E27FC236}">
                  <a16:creationId xmlns:a16="http://schemas.microsoft.com/office/drawing/2014/main" id="{FD5534D5-6B44-66EF-07FC-CB6840C4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3916363"/>
              <a:ext cx="2041525" cy="1979612"/>
            </a:xfrm>
            <a:custGeom>
              <a:avLst/>
              <a:gdLst>
                <a:gd name="T0" fmla="*/ 2147483646 w 1286"/>
                <a:gd name="T1" fmla="*/ 2147483646 h 1247"/>
                <a:gd name="T2" fmla="*/ 2147483646 w 1286"/>
                <a:gd name="T3" fmla="*/ 2147483646 h 1247"/>
                <a:gd name="T4" fmla="*/ 2147483646 w 1286"/>
                <a:gd name="T5" fmla="*/ 2147483646 h 1247"/>
                <a:gd name="T6" fmla="*/ 2147483646 w 1286"/>
                <a:gd name="T7" fmla="*/ 2147483646 h 1247"/>
                <a:gd name="T8" fmla="*/ 2147483646 w 1286"/>
                <a:gd name="T9" fmla="*/ 2147483646 h 1247"/>
                <a:gd name="T10" fmla="*/ 2147483646 w 1286"/>
                <a:gd name="T11" fmla="*/ 2147483646 h 1247"/>
                <a:gd name="T12" fmla="*/ 2147483646 w 1286"/>
                <a:gd name="T13" fmla="*/ 2147483646 h 1247"/>
                <a:gd name="T14" fmla="*/ 2147483646 w 1286"/>
                <a:gd name="T15" fmla="*/ 2147483646 h 1247"/>
                <a:gd name="T16" fmla="*/ 2147483646 w 1286"/>
                <a:gd name="T17" fmla="*/ 2147483646 h 1247"/>
                <a:gd name="T18" fmla="*/ 2147483646 w 1286"/>
                <a:gd name="T19" fmla="*/ 2147483646 h 1247"/>
                <a:gd name="T20" fmla="*/ 2147483646 w 1286"/>
                <a:gd name="T21" fmla="*/ 2147483646 h 1247"/>
                <a:gd name="T22" fmla="*/ 2147483646 w 1286"/>
                <a:gd name="T23" fmla="*/ 2147483646 h 1247"/>
                <a:gd name="T24" fmla="*/ 2147483646 w 1286"/>
                <a:gd name="T25" fmla="*/ 2147483646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9" name="Line 104">
              <a:extLst>
                <a:ext uri="{FF2B5EF4-FFF2-40B4-BE49-F238E27FC236}">
                  <a16:creationId xmlns:a16="http://schemas.microsoft.com/office/drawing/2014/main" id="{8A69FFE3-681B-A3D3-E4B6-99274878D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600" y="2695575"/>
              <a:ext cx="27781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0" name="Line 106">
              <a:extLst>
                <a:ext uri="{FF2B5EF4-FFF2-40B4-BE49-F238E27FC236}">
                  <a16:creationId xmlns:a16="http://schemas.microsoft.com/office/drawing/2014/main" id="{05AB7695-E162-3336-AAC0-C8BFB4AB9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4813" y="3416300"/>
              <a:ext cx="277812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1" name="Line 107">
              <a:extLst>
                <a:ext uri="{FF2B5EF4-FFF2-40B4-BE49-F238E27FC236}">
                  <a16:creationId xmlns:a16="http://schemas.microsoft.com/office/drawing/2014/main" id="{50665DA7-9E86-5CCD-DD16-14FFB8433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125" y="3967163"/>
              <a:ext cx="2730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2" name="Line 108">
              <a:extLst>
                <a:ext uri="{FF2B5EF4-FFF2-40B4-BE49-F238E27FC236}">
                  <a16:creationId xmlns:a16="http://schemas.microsoft.com/office/drawing/2014/main" id="{667A7B36-AF2F-0275-E798-22CDB1F5F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8088" y="3544888"/>
              <a:ext cx="5619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3" name="Text Box 109">
              <a:extLst>
                <a:ext uri="{FF2B5EF4-FFF2-40B4-BE49-F238E27FC236}">
                  <a16:creationId xmlns:a16="http://schemas.microsoft.com/office/drawing/2014/main" id="{A903955C-575B-5AA9-1DFE-CEADEC73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225" y="2370138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223.1.1.1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594" name="Text Box 111">
              <a:extLst>
                <a:ext uri="{FF2B5EF4-FFF2-40B4-BE49-F238E27FC236}">
                  <a16:creationId xmlns:a16="http://schemas.microsoft.com/office/drawing/2014/main" id="{EB7AB1B6-327D-1DE6-5999-E6D2F643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8925" y="3995738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223.1.1.3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595" name="Text Box 112">
              <a:extLst>
                <a:ext uri="{FF2B5EF4-FFF2-40B4-BE49-F238E27FC236}">
                  <a16:creationId xmlns:a16="http://schemas.microsoft.com/office/drawing/2014/main" id="{D9791E44-1389-0E46-EC24-7C1555B4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050" y="3235325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223.1.1.4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596" name="Line 113">
              <a:extLst>
                <a:ext uri="{FF2B5EF4-FFF2-40B4-BE49-F238E27FC236}">
                  <a16:creationId xmlns:a16="http://schemas.microsoft.com/office/drawing/2014/main" id="{A48D1DDB-3297-D877-A748-0CBA22C9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825" y="3546475"/>
              <a:ext cx="5334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7" name="Text Box 114">
              <a:extLst>
                <a:ext uri="{FF2B5EF4-FFF2-40B4-BE49-F238E27FC236}">
                  <a16:creationId xmlns:a16="http://schemas.microsoft.com/office/drawing/2014/main" id="{DCBE1146-BF55-2840-F690-491783DC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825" y="3236913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223.1.2.9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598" name="Line 116">
              <a:extLst>
                <a:ext uri="{FF2B5EF4-FFF2-40B4-BE49-F238E27FC236}">
                  <a16:creationId xmlns:a16="http://schemas.microsoft.com/office/drawing/2014/main" id="{BD4C4018-1D34-E9B3-546C-B054D4097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2857500"/>
              <a:ext cx="2349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99" name="Line 117">
              <a:extLst>
                <a:ext uri="{FF2B5EF4-FFF2-40B4-BE49-F238E27FC236}">
                  <a16:creationId xmlns:a16="http://schemas.microsoft.com/office/drawing/2014/main" id="{19C9D966-0122-F109-990C-EC000D327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9013" y="4133850"/>
              <a:ext cx="2349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0" name="Line 120">
              <a:extLst>
                <a:ext uri="{FF2B5EF4-FFF2-40B4-BE49-F238E27FC236}">
                  <a16:creationId xmlns:a16="http://schemas.microsoft.com/office/drawing/2014/main" id="{19326BD8-86D8-BE26-69AF-6C9EDDF9D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525" y="3886200"/>
              <a:ext cx="3175" cy="708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1" name="Line 122">
              <a:extLst>
                <a:ext uri="{FF2B5EF4-FFF2-40B4-BE49-F238E27FC236}">
                  <a16:creationId xmlns:a16="http://schemas.microsoft.com/office/drawing/2014/main" id="{5FCE8B1A-B053-47FD-EBCE-8E00F7BF3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850" y="5230813"/>
              <a:ext cx="3175" cy="241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2" name="Line 123">
              <a:extLst>
                <a:ext uri="{FF2B5EF4-FFF2-40B4-BE49-F238E27FC236}">
                  <a16:creationId xmlns:a16="http://schemas.microsoft.com/office/drawing/2014/main" id="{255B9596-3419-005D-FB6B-28C593A79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263" y="5164138"/>
              <a:ext cx="3175" cy="241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03" name="Text Box 124">
              <a:extLst>
                <a:ext uri="{FF2B5EF4-FFF2-40B4-BE49-F238E27FC236}">
                  <a16:creationId xmlns:a16="http://schemas.microsoft.com/office/drawing/2014/main" id="{EA6E2077-6EE6-A83C-8D83-17EFCF69B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688" y="5041900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223.1.3.2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604" name="Text Box 127">
              <a:extLst>
                <a:ext uri="{FF2B5EF4-FFF2-40B4-BE49-F238E27FC236}">
                  <a16:creationId xmlns:a16="http://schemas.microsoft.com/office/drawing/2014/main" id="{1A442133-C647-CA96-C759-BD12E9989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800" y="5053013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223.1.3.1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52605" name="Group 129">
              <a:extLst>
                <a:ext uri="{FF2B5EF4-FFF2-40B4-BE49-F238E27FC236}">
                  <a16:creationId xmlns:a16="http://schemas.microsoft.com/office/drawing/2014/main" id="{89370B99-619F-7713-6C95-34B951C88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1563" y="2397125"/>
              <a:ext cx="641350" cy="558800"/>
              <a:chOff x="-44" y="1473"/>
              <a:chExt cx="981" cy="1105"/>
            </a:xfrm>
          </p:grpSpPr>
          <p:pic>
            <p:nvPicPr>
              <p:cNvPr id="152702" name="Picture 130" descr="desktop_computer_stylized_medium">
                <a:extLst>
                  <a:ext uri="{FF2B5EF4-FFF2-40B4-BE49-F238E27FC236}">
                    <a16:creationId xmlns:a16="http://schemas.microsoft.com/office/drawing/2014/main" id="{51B3EBB4-5004-514C-F888-1D18B55BC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703" name="Freeform 131">
                <a:extLst>
                  <a:ext uri="{FF2B5EF4-FFF2-40B4-BE49-F238E27FC236}">
                    <a16:creationId xmlns:a16="http://schemas.microsoft.com/office/drawing/2014/main" id="{132CA35E-3C88-8382-99AD-ADC6E126E0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06" name="Group 132">
              <a:extLst>
                <a:ext uri="{FF2B5EF4-FFF2-40B4-BE49-F238E27FC236}">
                  <a16:creationId xmlns:a16="http://schemas.microsoft.com/office/drawing/2014/main" id="{6E40D0E7-CC2C-CD44-841F-0B88F83D1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3006725"/>
              <a:ext cx="641350" cy="558800"/>
              <a:chOff x="-44" y="1473"/>
              <a:chExt cx="981" cy="1105"/>
            </a:xfrm>
          </p:grpSpPr>
          <p:pic>
            <p:nvPicPr>
              <p:cNvPr id="152700" name="Picture 133" descr="desktop_computer_stylized_medium">
                <a:extLst>
                  <a:ext uri="{FF2B5EF4-FFF2-40B4-BE49-F238E27FC236}">
                    <a16:creationId xmlns:a16="http://schemas.microsoft.com/office/drawing/2014/main" id="{7949104B-6825-390D-C630-CE277A866C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701" name="Freeform 134">
                <a:extLst>
                  <a:ext uri="{FF2B5EF4-FFF2-40B4-BE49-F238E27FC236}">
                    <a16:creationId xmlns:a16="http://schemas.microsoft.com/office/drawing/2014/main" id="{6AC5FED6-FB92-E659-57DF-975D4A22DB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07" name="Group 135">
              <a:extLst>
                <a:ext uri="{FF2B5EF4-FFF2-40B4-BE49-F238E27FC236}">
                  <a16:creationId xmlns:a16="http://schemas.microsoft.com/office/drawing/2014/main" id="{6E2C73B0-B54A-B73D-95EF-E1FB50020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375" y="3616325"/>
              <a:ext cx="641350" cy="558800"/>
              <a:chOff x="-44" y="1473"/>
              <a:chExt cx="981" cy="1105"/>
            </a:xfrm>
          </p:grpSpPr>
          <p:pic>
            <p:nvPicPr>
              <p:cNvPr id="152698" name="Picture 136" descr="desktop_computer_stylized_medium">
                <a:extLst>
                  <a:ext uri="{FF2B5EF4-FFF2-40B4-BE49-F238E27FC236}">
                    <a16:creationId xmlns:a16="http://schemas.microsoft.com/office/drawing/2014/main" id="{D87EC4DD-D818-8A6A-5C1A-3A976E630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699" name="Freeform 137">
                <a:extLst>
                  <a:ext uri="{FF2B5EF4-FFF2-40B4-BE49-F238E27FC236}">
                    <a16:creationId xmlns:a16="http://schemas.microsoft.com/office/drawing/2014/main" id="{9E196A8D-7811-6542-7764-09D1FD478C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08" name="Group 138">
              <a:extLst>
                <a:ext uri="{FF2B5EF4-FFF2-40B4-BE49-F238E27FC236}">
                  <a16:creationId xmlns:a16="http://schemas.microsoft.com/office/drawing/2014/main" id="{E68CCC20-D52A-8123-3CF8-A08F80D6D72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803775" y="2565400"/>
              <a:ext cx="641350" cy="558800"/>
              <a:chOff x="-44" y="1473"/>
              <a:chExt cx="981" cy="1105"/>
            </a:xfrm>
          </p:grpSpPr>
          <p:pic>
            <p:nvPicPr>
              <p:cNvPr id="152696" name="Picture 139" descr="desktop_computer_stylized_medium">
                <a:extLst>
                  <a:ext uri="{FF2B5EF4-FFF2-40B4-BE49-F238E27FC236}">
                    <a16:creationId xmlns:a16="http://schemas.microsoft.com/office/drawing/2014/main" id="{5D3370C3-E6B0-6E07-4D29-35885506E3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697" name="Freeform 140">
                <a:extLst>
                  <a:ext uri="{FF2B5EF4-FFF2-40B4-BE49-F238E27FC236}">
                    <a16:creationId xmlns:a16="http://schemas.microsoft.com/office/drawing/2014/main" id="{437721F3-C825-DB66-E2EE-C0D8D1A9F2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09" name="Group 141">
              <a:extLst>
                <a:ext uri="{FF2B5EF4-FFF2-40B4-BE49-F238E27FC236}">
                  <a16:creationId xmlns:a16="http://schemas.microsoft.com/office/drawing/2014/main" id="{9E0BB944-9727-D9E0-BE31-0D872C5A9A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878388" y="3844925"/>
              <a:ext cx="641350" cy="558800"/>
              <a:chOff x="-44" y="1473"/>
              <a:chExt cx="981" cy="1105"/>
            </a:xfrm>
          </p:grpSpPr>
          <p:pic>
            <p:nvPicPr>
              <p:cNvPr id="152694" name="Picture 142" descr="desktop_computer_stylized_medium">
                <a:extLst>
                  <a:ext uri="{FF2B5EF4-FFF2-40B4-BE49-F238E27FC236}">
                    <a16:creationId xmlns:a16="http://schemas.microsoft.com/office/drawing/2014/main" id="{1B6BC104-A39D-F168-E8FA-E0583B43B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695" name="Freeform 143">
                <a:extLst>
                  <a:ext uri="{FF2B5EF4-FFF2-40B4-BE49-F238E27FC236}">
                    <a16:creationId xmlns:a16="http://schemas.microsoft.com/office/drawing/2014/main" id="{45A176BF-DD3C-4A97-4FA5-A8DA9FEBDD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10" name="Group 144">
              <a:extLst>
                <a:ext uri="{FF2B5EF4-FFF2-40B4-BE49-F238E27FC236}">
                  <a16:creationId xmlns:a16="http://schemas.microsoft.com/office/drawing/2014/main" id="{85D11F47-61D5-3539-1FD9-7EAF52652B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70300" y="5368925"/>
              <a:ext cx="641350" cy="558800"/>
              <a:chOff x="-44" y="1473"/>
              <a:chExt cx="981" cy="1105"/>
            </a:xfrm>
          </p:grpSpPr>
          <p:pic>
            <p:nvPicPr>
              <p:cNvPr id="152692" name="Picture 145" descr="desktop_computer_stylized_medium">
                <a:extLst>
                  <a:ext uri="{FF2B5EF4-FFF2-40B4-BE49-F238E27FC236}">
                    <a16:creationId xmlns:a16="http://schemas.microsoft.com/office/drawing/2014/main" id="{0F142A43-93DF-3D21-EDE5-53BCE9E2E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693" name="Freeform 146">
                <a:extLst>
                  <a:ext uri="{FF2B5EF4-FFF2-40B4-BE49-F238E27FC236}">
                    <a16:creationId xmlns:a16="http://schemas.microsoft.com/office/drawing/2014/main" id="{483BA8DE-AAD3-C02F-9697-94D1160950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11" name="Group 147">
              <a:extLst>
                <a:ext uri="{FF2B5EF4-FFF2-40B4-BE49-F238E27FC236}">
                  <a16:creationId xmlns:a16="http://schemas.microsoft.com/office/drawing/2014/main" id="{EEF8C58B-64B4-3318-806F-F7EA1EA8ABA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06663" y="5410200"/>
              <a:ext cx="641350" cy="558800"/>
              <a:chOff x="-44" y="1473"/>
              <a:chExt cx="981" cy="1105"/>
            </a:xfrm>
          </p:grpSpPr>
          <p:pic>
            <p:nvPicPr>
              <p:cNvPr id="152690" name="Picture 148" descr="desktop_computer_stylized_medium">
                <a:extLst>
                  <a:ext uri="{FF2B5EF4-FFF2-40B4-BE49-F238E27FC236}">
                    <a16:creationId xmlns:a16="http://schemas.microsoft.com/office/drawing/2014/main" id="{F44C6BF2-A91C-BC7B-E758-C8E0F3D38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691" name="Freeform 149">
                <a:extLst>
                  <a:ext uri="{FF2B5EF4-FFF2-40B4-BE49-F238E27FC236}">
                    <a16:creationId xmlns:a16="http://schemas.microsoft.com/office/drawing/2014/main" id="{79BA89D1-2522-1E1A-3F60-445A4F0732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87314920 w 356"/>
                  <a:gd name="T3" fmla="*/ 12510725 h 368"/>
                  <a:gd name="T4" fmla="*/ 103580242 w 356"/>
                  <a:gd name="T5" fmla="*/ 260637248 h 368"/>
                  <a:gd name="T6" fmla="*/ 22827627 w 356"/>
                  <a:gd name="T7" fmla="*/ 32596187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2612" name="Group 150">
              <a:extLst>
                <a:ext uri="{FF2B5EF4-FFF2-40B4-BE49-F238E27FC236}">
                  <a16:creationId xmlns:a16="http://schemas.microsoft.com/office/drawing/2014/main" id="{EBD6414A-8196-195C-FB6E-8209C804D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5288" y="3503613"/>
              <a:ext cx="698500" cy="355600"/>
              <a:chOff x="4396" y="1245"/>
              <a:chExt cx="672" cy="248"/>
            </a:xfrm>
          </p:grpSpPr>
          <p:sp>
            <p:nvSpPr>
              <p:cNvPr id="152682" name="Oval 407">
                <a:extLst>
                  <a:ext uri="{FF2B5EF4-FFF2-40B4-BE49-F238E27FC236}">
                    <a16:creationId xmlns:a16="http://schemas.microsoft.com/office/drawing/2014/main" id="{181CE05D-915A-78C2-1CBF-45E82D725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683" name="Rectangle 410">
                <a:extLst>
                  <a:ext uri="{FF2B5EF4-FFF2-40B4-BE49-F238E27FC236}">
                    <a16:creationId xmlns:a16="http://schemas.microsoft.com/office/drawing/2014/main" id="{9EF2CC01-DBC8-C18B-734D-303C0974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684" name="Oval 411">
                <a:extLst>
                  <a:ext uri="{FF2B5EF4-FFF2-40B4-BE49-F238E27FC236}">
                    <a16:creationId xmlns:a16="http://schemas.microsoft.com/office/drawing/2014/main" id="{6033B20A-D9BD-6506-0CE6-93C840B5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152685" name="Group 154">
                <a:extLst>
                  <a:ext uri="{FF2B5EF4-FFF2-40B4-BE49-F238E27FC236}">
                    <a16:creationId xmlns:a16="http://schemas.microsoft.com/office/drawing/2014/main" id="{0CAD7011-3644-F2C6-A85B-7E6EF5CF4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52688" name="Freeform 155">
                  <a:extLst>
                    <a:ext uri="{FF2B5EF4-FFF2-40B4-BE49-F238E27FC236}">
                      <a16:creationId xmlns:a16="http://schemas.microsoft.com/office/drawing/2014/main" id="{80A08385-E996-2118-6EA3-2F0C2D1B9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89" name="Freeform 156">
                  <a:extLst>
                    <a:ext uri="{FF2B5EF4-FFF2-40B4-BE49-F238E27FC236}">
                      <a16:creationId xmlns:a16="http://schemas.microsoft.com/office/drawing/2014/main" id="{840BFD52-9787-93BF-51EC-8EA81AE99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2686" name="Line 157">
                <a:extLst>
                  <a:ext uri="{FF2B5EF4-FFF2-40B4-BE49-F238E27FC236}">
                    <a16:creationId xmlns:a16="http://schemas.microsoft.com/office/drawing/2014/main" id="{F84F8330-04B6-3149-F949-3684AADA4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87" name="Line 158">
                <a:extLst>
                  <a:ext uri="{FF2B5EF4-FFF2-40B4-BE49-F238E27FC236}">
                    <a16:creationId xmlns:a16="http://schemas.microsoft.com/office/drawing/2014/main" id="{1F5411F5-170D-7491-7079-0EE5BBAA2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613" name="Rectangle 162">
              <a:extLst>
                <a:ext uri="{FF2B5EF4-FFF2-40B4-BE49-F238E27FC236}">
                  <a16:creationId xmlns:a16="http://schemas.microsoft.com/office/drawing/2014/main" id="{3D7928A7-5627-C925-B536-0F999532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113" y="3119438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2614" name="Text Box 110">
              <a:extLst>
                <a:ext uri="{FF2B5EF4-FFF2-40B4-BE49-F238E27FC236}">
                  <a16:creationId xmlns:a16="http://schemas.microsoft.com/office/drawing/2014/main" id="{E2A9E38F-A2F9-F7AF-991A-EC46D9B5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013" y="3025775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223.1.1.2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615" name="Rectangle 165">
              <a:extLst>
                <a:ext uri="{FF2B5EF4-FFF2-40B4-BE49-F238E27FC236}">
                  <a16:creationId xmlns:a16="http://schemas.microsoft.com/office/drawing/2014/main" id="{D36EECDC-244F-8F46-E3FC-E266B857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725" y="3829050"/>
              <a:ext cx="288925" cy="233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2616" name="Rectangle 166">
              <a:extLst>
                <a:ext uri="{FF2B5EF4-FFF2-40B4-BE49-F238E27FC236}">
                  <a16:creationId xmlns:a16="http://schemas.microsoft.com/office/drawing/2014/main" id="{4D97CD09-AB54-90ED-43E2-9168EE7C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175" y="4014788"/>
              <a:ext cx="288925" cy="23336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2617" name="Text Box 128">
              <a:extLst>
                <a:ext uri="{FF2B5EF4-FFF2-40B4-BE49-F238E27FC236}">
                  <a16:creationId xmlns:a16="http://schemas.microsoft.com/office/drawing/2014/main" id="{AFA8CA3A-D03F-4A81-1603-75691BC2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938" y="3976688"/>
              <a:ext cx="10334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223.1.3.27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618" name="Text Box 118">
              <a:extLst>
                <a:ext uri="{FF2B5EF4-FFF2-40B4-BE49-F238E27FC236}">
                  <a16:creationId xmlns:a16="http://schemas.microsoft.com/office/drawing/2014/main" id="{0B86B6D0-96D9-C6AC-D531-EABA9F834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8" y="3843338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223.1.2.2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619" name="Text Box 119">
              <a:extLst>
                <a:ext uri="{FF2B5EF4-FFF2-40B4-BE49-F238E27FC236}">
                  <a16:creationId xmlns:a16="http://schemas.microsoft.com/office/drawing/2014/main" id="{35A7F4F4-A29B-9B7C-32A8-F9FFE8C86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0" y="2327275"/>
              <a:ext cx="933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MS PGothic" panose="020B0600070205080204" pitchFamily="34" charset="-128"/>
                </a:rPr>
                <a:t>223.1.2.1</a:t>
              </a:r>
              <a:endParaRPr lang="en-US" altLang="zh-CN" sz="1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52620" name="Text Box 168">
              <a:extLst>
                <a:ext uri="{FF2B5EF4-FFF2-40B4-BE49-F238E27FC236}">
                  <a16:creationId xmlns:a16="http://schemas.microsoft.com/office/drawing/2014/main" id="{CA7BE959-A75D-FCE9-B493-D38D2C368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959" y="2392704"/>
              <a:ext cx="1469099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CC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DHCP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CC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server</a:t>
              </a:r>
            </a:p>
          </p:txBody>
        </p:sp>
        <p:sp>
          <p:nvSpPr>
            <p:cNvPr id="152621" name="Text Box 170">
              <a:extLst>
                <a:ext uri="{FF2B5EF4-FFF2-40B4-BE49-F238E27FC236}">
                  <a16:creationId xmlns:a16="http://schemas.microsoft.com/office/drawing/2014/main" id="{DC8F1A98-3BB4-7FA9-8C65-F852ED9CB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812" y="3059113"/>
              <a:ext cx="2135187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i="1">
                  <a:latin typeface="Arial" panose="020B0604020202020204" pitchFamily="34" charset="0"/>
                  <a:ea typeface="MS PGothic" panose="020B0600070205080204" pitchFamily="34" charset="-128"/>
                </a:rPr>
                <a:t>新到主机</a:t>
              </a:r>
              <a:r>
                <a:rPr lang="zh-CN" altLang="en-US" sz="2000" i="1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（</a:t>
              </a:r>
              <a:r>
                <a:rPr lang="en-US" altLang="zh-CN" sz="2000" i="1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DHCP</a:t>
              </a:r>
              <a:r>
                <a:rPr lang="zh-CN" altLang="en-US" sz="2000" i="1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客户）</a:t>
              </a:r>
              <a:r>
                <a:rPr lang="zh-CN" altLang="en-US" sz="2000" i="1">
                  <a:latin typeface="Arial" panose="020B0604020202020204" pitchFamily="34" charset="0"/>
                  <a:ea typeface="MS PGothic" panose="020B0600070205080204" pitchFamily="34" charset="-128"/>
                </a:rPr>
                <a:t>需要本网</a:t>
              </a:r>
              <a:r>
                <a:rPr lang="en-US" altLang="zh-CN" sz="2000" i="1">
                  <a:latin typeface="Arial" panose="020B0604020202020204" pitchFamily="34" charset="0"/>
                  <a:ea typeface="MS PGothic" panose="020B0600070205080204" pitchFamily="34" charset="-128"/>
                </a:rPr>
                <a:t>IP</a:t>
              </a:r>
              <a:r>
                <a:rPr lang="zh-CN" altLang="en-US" sz="2000" i="1">
                  <a:latin typeface="Arial" panose="020B0604020202020204" pitchFamily="34" charset="0"/>
                  <a:ea typeface="MS PGothic" panose="020B0600070205080204" pitchFamily="34" charset="-128"/>
                </a:rPr>
                <a:t>地址</a:t>
              </a:r>
              <a:endParaRPr lang="en-US" altLang="zh-CN" sz="20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152622" name="Group 195">
              <a:extLst>
                <a:ext uri="{FF2B5EF4-FFF2-40B4-BE49-F238E27FC236}">
                  <a16:creationId xmlns:a16="http://schemas.microsoft.com/office/drawing/2014/main" id="{24F80A6E-4844-685C-C1CB-F8BBBB5B5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500" y="2395538"/>
              <a:ext cx="401638" cy="681037"/>
              <a:chOff x="4140" y="429"/>
              <a:chExt cx="1425" cy="2396"/>
            </a:xfrm>
          </p:grpSpPr>
          <p:sp>
            <p:nvSpPr>
              <p:cNvPr id="152650" name="Freeform 196">
                <a:extLst>
                  <a:ext uri="{FF2B5EF4-FFF2-40B4-BE49-F238E27FC236}">
                    <a16:creationId xmlns:a16="http://schemas.microsoft.com/office/drawing/2014/main" id="{63DDD3AC-9004-333E-2930-C61A6EC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51" name="Rectangle 197">
                <a:extLst>
                  <a:ext uri="{FF2B5EF4-FFF2-40B4-BE49-F238E27FC236}">
                    <a16:creationId xmlns:a16="http://schemas.microsoft.com/office/drawing/2014/main" id="{1256710E-12E0-2F7C-E881-67F383633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8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52" name="Freeform 198">
                <a:extLst>
                  <a:ext uri="{FF2B5EF4-FFF2-40B4-BE49-F238E27FC236}">
                    <a16:creationId xmlns:a16="http://schemas.microsoft.com/office/drawing/2014/main" id="{DF77AE38-EF63-0062-3BCD-499A3BABA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53" name="Freeform 199">
                <a:extLst>
                  <a:ext uri="{FF2B5EF4-FFF2-40B4-BE49-F238E27FC236}">
                    <a16:creationId xmlns:a16="http://schemas.microsoft.com/office/drawing/2014/main" id="{0F82ED06-2CE3-FBEF-F765-9F946AA4C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54" name="Rectangle 200">
                <a:extLst>
                  <a:ext uri="{FF2B5EF4-FFF2-40B4-BE49-F238E27FC236}">
                    <a16:creationId xmlns:a16="http://schemas.microsoft.com/office/drawing/2014/main" id="{D5B95E43-AF79-B55B-BD6E-F81519E1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52655" name="Group 201">
                <a:extLst>
                  <a:ext uri="{FF2B5EF4-FFF2-40B4-BE49-F238E27FC236}">
                    <a16:creationId xmlns:a16="http://schemas.microsoft.com/office/drawing/2014/main" id="{870F0D7A-63D1-845D-6D7C-B5BE1706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2680" name="AutoShape 202">
                  <a:extLst>
                    <a:ext uri="{FF2B5EF4-FFF2-40B4-BE49-F238E27FC236}">
                      <a16:creationId xmlns:a16="http://schemas.microsoft.com/office/drawing/2014/main" id="{0B228935-CC82-C14C-C623-0913A9468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52681" name="AutoShape 203">
                  <a:extLst>
                    <a:ext uri="{FF2B5EF4-FFF2-40B4-BE49-F238E27FC236}">
                      <a16:creationId xmlns:a16="http://schemas.microsoft.com/office/drawing/2014/main" id="{B7EBF6CB-46B4-575C-5316-ADBF203DB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2656" name="Rectangle 204">
                <a:extLst>
                  <a:ext uri="{FF2B5EF4-FFF2-40B4-BE49-F238E27FC236}">
                    <a16:creationId xmlns:a16="http://schemas.microsoft.com/office/drawing/2014/main" id="{06C2DBB4-4D0D-2F99-DA31-47F639213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21"/>
                <a:ext cx="597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52657" name="Group 205">
                <a:extLst>
                  <a:ext uri="{FF2B5EF4-FFF2-40B4-BE49-F238E27FC236}">
                    <a16:creationId xmlns:a16="http://schemas.microsoft.com/office/drawing/2014/main" id="{1B34BA35-8D5A-0CDB-1E97-9008C8E43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2678" name="AutoShape 206">
                  <a:extLst>
                    <a:ext uri="{FF2B5EF4-FFF2-40B4-BE49-F238E27FC236}">
                      <a16:creationId xmlns:a16="http://schemas.microsoft.com/office/drawing/2014/main" id="{3193576A-9036-A6BE-7BA0-7DA518A55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7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52679" name="AutoShape 207">
                  <a:extLst>
                    <a:ext uri="{FF2B5EF4-FFF2-40B4-BE49-F238E27FC236}">
                      <a16:creationId xmlns:a16="http://schemas.microsoft.com/office/drawing/2014/main" id="{2CD57DFA-92C8-F3C3-E677-14FBB898A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2658" name="Rectangle 208">
                <a:extLst>
                  <a:ext uri="{FF2B5EF4-FFF2-40B4-BE49-F238E27FC236}">
                    <a16:creationId xmlns:a16="http://schemas.microsoft.com/office/drawing/2014/main" id="{14F81A99-177F-4AF2-733D-2C079354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6"/>
                <a:ext cx="591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59" name="Rectangle 209">
                <a:extLst>
                  <a:ext uri="{FF2B5EF4-FFF2-40B4-BE49-F238E27FC236}">
                    <a16:creationId xmlns:a16="http://schemas.microsoft.com/office/drawing/2014/main" id="{AF3DB2B8-6114-37ED-726C-C13B29E77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8"/>
                <a:ext cx="591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52660" name="Group 210">
                <a:extLst>
                  <a:ext uri="{FF2B5EF4-FFF2-40B4-BE49-F238E27FC236}">
                    <a16:creationId xmlns:a16="http://schemas.microsoft.com/office/drawing/2014/main" id="{966FA5FA-D544-945B-B316-29104F22F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2676" name="AutoShape 211">
                  <a:extLst>
                    <a:ext uri="{FF2B5EF4-FFF2-40B4-BE49-F238E27FC236}">
                      <a16:creationId xmlns:a16="http://schemas.microsoft.com/office/drawing/2014/main" id="{84FA447F-8188-B43D-5516-F7AF69BDB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76"/>
                  <a:ext cx="723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52677" name="AutoShape 212">
                  <a:extLst>
                    <a:ext uri="{FF2B5EF4-FFF2-40B4-BE49-F238E27FC236}">
                      <a16:creationId xmlns:a16="http://schemas.microsoft.com/office/drawing/2014/main" id="{69FDD484-596A-1AEE-10D1-EA02E1CE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2661" name="Freeform 213">
                <a:extLst>
                  <a:ext uri="{FF2B5EF4-FFF2-40B4-BE49-F238E27FC236}">
                    <a16:creationId xmlns:a16="http://schemas.microsoft.com/office/drawing/2014/main" id="{9994FFAB-2F53-C376-FBDA-9595C3868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2662" name="Group 214">
                <a:extLst>
                  <a:ext uri="{FF2B5EF4-FFF2-40B4-BE49-F238E27FC236}">
                    <a16:creationId xmlns:a16="http://schemas.microsoft.com/office/drawing/2014/main" id="{5E443F7C-3A2F-A07C-1B79-AF3A930CF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2674" name="AutoShape 215">
                  <a:extLst>
                    <a:ext uri="{FF2B5EF4-FFF2-40B4-BE49-F238E27FC236}">
                      <a16:creationId xmlns:a16="http://schemas.microsoft.com/office/drawing/2014/main" id="{0DCF00A5-F25E-EB56-F93E-D4EA11220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3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52675" name="AutoShape 216">
                  <a:extLst>
                    <a:ext uri="{FF2B5EF4-FFF2-40B4-BE49-F238E27FC236}">
                      <a16:creationId xmlns:a16="http://schemas.microsoft.com/office/drawing/2014/main" id="{26213FF4-78AA-EDA6-F56C-DBDD1BCD6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6"/>
                  <a:ext cx="695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400"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2663" name="Rectangle 217">
                <a:extLst>
                  <a:ext uri="{FF2B5EF4-FFF2-40B4-BE49-F238E27FC236}">
                    <a16:creationId xmlns:a16="http://schemas.microsoft.com/office/drawing/2014/main" id="{F730F302-6AAD-DD7D-DDCE-D93C5EE19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64" name="Freeform 218">
                <a:extLst>
                  <a:ext uri="{FF2B5EF4-FFF2-40B4-BE49-F238E27FC236}">
                    <a16:creationId xmlns:a16="http://schemas.microsoft.com/office/drawing/2014/main" id="{AC4E638F-7488-DCB6-E18B-7C7147FD0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5" name="Freeform 219">
                <a:extLst>
                  <a:ext uri="{FF2B5EF4-FFF2-40B4-BE49-F238E27FC236}">
                    <a16:creationId xmlns:a16="http://schemas.microsoft.com/office/drawing/2014/main" id="{03035D8B-C224-EE5D-A724-E91B023F7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6" name="Oval 220">
                <a:extLst>
                  <a:ext uri="{FF2B5EF4-FFF2-40B4-BE49-F238E27FC236}">
                    <a16:creationId xmlns:a16="http://schemas.microsoft.com/office/drawing/2014/main" id="{DD642B0D-5D7C-06D2-4436-8C384F5B7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67" name="Freeform 221">
                <a:extLst>
                  <a:ext uri="{FF2B5EF4-FFF2-40B4-BE49-F238E27FC236}">
                    <a16:creationId xmlns:a16="http://schemas.microsoft.com/office/drawing/2014/main" id="{5B4C7140-93DB-8940-C4F6-387665F41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668" name="AutoShape 222">
                <a:extLst>
                  <a:ext uri="{FF2B5EF4-FFF2-40B4-BE49-F238E27FC236}">
                    <a16:creationId xmlns:a16="http://schemas.microsoft.com/office/drawing/2014/main" id="{1E6ED284-37F4-0B2D-8133-16AC2FAD4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0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69" name="AutoShape 223">
                <a:extLst>
                  <a:ext uri="{FF2B5EF4-FFF2-40B4-BE49-F238E27FC236}">
                    <a16:creationId xmlns:a16="http://schemas.microsoft.com/office/drawing/2014/main" id="{686AEF33-FAC9-05D5-402D-50A242D1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7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70" name="Oval 224">
                <a:extLst>
                  <a:ext uri="{FF2B5EF4-FFF2-40B4-BE49-F238E27FC236}">
                    <a16:creationId xmlns:a16="http://schemas.microsoft.com/office/drawing/2014/main" id="{24A98ABC-8061-E4D2-32CF-450026544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4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71" name="Oval 225">
                <a:extLst>
                  <a:ext uri="{FF2B5EF4-FFF2-40B4-BE49-F238E27FC236}">
                    <a16:creationId xmlns:a16="http://schemas.microsoft.com/office/drawing/2014/main" id="{B2DA74EC-FF81-0A38-4A04-08BC966E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672" name="Oval 226">
                <a:extLst>
                  <a:ext uri="{FF2B5EF4-FFF2-40B4-BE49-F238E27FC236}">
                    <a16:creationId xmlns:a16="http://schemas.microsoft.com/office/drawing/2014/main" id="{6B36E913-84AA-1918-39D4-2032865A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4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52673" name="Rectangle 227">
                <a:extLst>
                  <a:ext uri="{FF2B5EF4-FFF2-40B4-BE49-F238E27FC236}">
                    <a16:creationId xmlns:a16="http://schemas.microsoft.com/office/drawing/2014/main" id="{E7E2BE8F-615A-0DDD-BE37-AFB70BEB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6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4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52623" name="Group 231">
              <a:extLst>
                <a:ext uri="{FF2B5EF4-FFF2-40B4-BE49-F238E27FC236}">
                  <a16:creationId xmlns:a16="http://schemas.microsoft.com/office/drawing/2014/main" id="{37140357-471B-1716-57DB-CE8F70D9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3141663"/>
              <a:ext cx="1101725" cy="549275"/>
              <a:chOff x="3428" y="1798"/>
              <a:chExt cx="694" cy="346"/>
            </a:xfrm>
          </p:grpSpPr>
          <p:grpSp>
            <p:nvGrpSpPr>
              <p:cNvPr id="152626" name="Group 229">
                <a:extLst>
                  <a:ext uri="{FF2B5EF4-FFF2-40B4-BE49-F238E27FC236}">
                    <a16:creationId xmlns:a16="http://schemas.microsoft.com/office/drawing/2014/main" id="{24EDBB86-5FAC-F64F-1167-D7EC7C331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8" y="1798"/>
                <a:ext cx="494" cy="346"/>
                <a:chOff x="4420" y="878"/>
                <a:chExt cx="614" cy="458"/>
              </a:xfrm>
            </p:grpSpPr>
            <p:pic>
              <p:nvPicPr>
                <p:cNvPr id="152628" name="Picture 173" descr="laptop_keyboard">
                  <a:extLst>
                    <a:ext uri="{FF2B5EF4-FFF2-40B4-BE49-F238E27FC236}">
                      <a16:creationId xmlns:a16="http://schemas.microsoft.com/office/drawing/2014/main" id="{C742E7B6-8D5F-987E-4FB8-EA0FE5C52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4420" y="1108"/>
                  <a:ext cx="527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2629" name="Freeform 174">
                  <a:extLst>
                    <a:ext uri="{FF2B5EF4-FFF2-40B4-BE49-F238E27FC236}">
                      <a16:creationId xmlns:a16="http://schemas.microsoft.com/office/drawing/2014/main" id="{9955261C-D05D-1F83-D80B-B2976BC2B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888"/>
                  <a:ext cx="424" cy="297"/>
                </a:xfrm>
                <a:custGeom>
                  <a:avLst/>
                  <a:gdLst>
                    <a:gd name="T0" fmla="*/ 0 w 2982"/>
                    <a:gd name="T1" fmla="*/ 0 h 2442"/>
                    <a:gd name="T2" fmla="*/ 0 w 2982"/>
                    <a:gd name="T3" fmla="*/ 0 h 2442"/>
                    <a:gd name="T4" fmla="*/ 0 w 2982"/>
                    <a:gd name="T5" fmla="*/ 0 h 2442"/>
                    <a:gd name="T6" fmla="*/ 0 w 2982"/>
                    <a:gd name="T7" fmla="*/ 0 h 2442"/>
                    <a:gd name="T8" fmla="*/ 0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52630" name="Picture 175" descr="screen">
                  <a:extLst>
                    <a:ext uri="{FF2B5EF4-FFF2-40B4-BE49-F238E27FC236}">
                      <a16:creationId xmlns:a16="http://schemas.microsoft.com/office/drawing/2014/main" id="{6038732A-469F-EFC9-B3F7-78D93F8449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16" y="895"/>
                  <a:ext cx="385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2631" name="Freeform 176">
                  <a:extLst>
                    <a:ext uri="{FF2B5EF4-FFF2-40B4-BE49-F238E27FC236}">
                      <a16:creationId xmlns:a16="http://schemas.microsoft.com/office/drawing/2014/main" id="{316C093C-AE1D-4B70-C8BE-004CC02E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2" y="879"/>
                  <a:ext cx="359" cy="55"/>
                </a:xfrm>
                <a:custGeom>
                  <a:avLst/>
                  <a:gdLst>
                    <a:gd name="T0" fmla="*/ 0 w 2528"/>
                    <a:gd name="T1" fmla="*/ 0 h 455"/>
                    <a:gd name="T2" fmla="*/ 0 w 2528"/>
                    <a:gd name="T3" fmla="*/ 0 h 455"/>
                    <a:gd name="T4" fmla="*/ 0 w 2528"/>
                    <a:gd name="T5" fmla="*/ 0 h 455"/>
                    <a:gd name="T6" fmla="*/ 0 w 2528"/>
                    <a:gd name="T7" fmla="*/ 0 h 455"/>
                    <a:gd name="T8" fmla="*/ 0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2" name="Freeform 177">
                  <a:extLst>
                    <a:ext uri="{FF2B5EF4-FFF2-40B4-BE49-F238E27FC236}">
                      <a16:creationId xmlns:a16="http://schemas.microsoft.com/office/drawing/2014/main" id="{C3D03254-CCEE-0032-95C5-75C26373C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878"/>
                  <a:ext cx="100" cy="230"/>
                </a:xfrm>
                <a:custGeom>
                  <a:avLst/>
                  <a:gdLst>
                    <a:gd name="T0" fmla="*/ 0 w 702"/>
                    <a:gd name="T1" fmla="*/ 0 h 1893"/>
                    <a:gd name="T2" fmla="*/ 0 w 702"/>
                    <a:gd name="T3" fmla="*/ 0 h 1893"/>
                    <a:gd name="T4" fmla="*/ 0 w 702"/>
                    <a:gd name="T5" fmla="*/ 0 h 1893"/>
                    <a:gd name="T6" fmla="*/ 0 w 702"/>
                    <a:gd name="T7" fmla="*/ 0 h 1893"/>
                    <a:gd name="T8" fmla="*/ 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3" name="Freeform 178">
                  <a:extLst>
                    <a:ext uri="{FF2B5EF4-FFF2-40B4-BE49-F238E27FC236}">
                      <a16:creationId xmlns:a16="http://schemas.microsoft.com/office/drawing/2014/main" id="{6E14345F-F8EC-E510-6068-3B665E1FA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" y="920"/>
                  <a:ext cx="108" cy="265"/>
                </a:xfrm>
                <a:custGeom>
                  <a:avLst/>
                  <a:gdLst>
                    <a:gd name="T0" fmla="*/ 0 w 756"/>
                    <a:gd name="T1" fmla="*/ 0 h 2184"/>
                    <a:gd name="T2" fmla="*/ 0 w 756"/>
                    <a:gd name="T3" fmla="*/ 0 h 2184"/>
                    <a:gd name="T4" fmla="*/ 0 w 756"/>
                    <a:gd name="T5" fmla="*/ 0 h 2184"/>
                    <a:gd name="T6" fmla="*/ 0 w 756"/>
                    <a:gd name="T7" fmla="*/ 0 h 2184"/>
                    <a:gd name="T8" fmla="*/ 0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4" name="Freeform 179">
                  <a:extLst>
                    <a:ext uri="{FF2B5EF4-FFF2-40B4-BE49-F238E27FC236}">
                      <a16:creationId xmlns:a16="http://schemas.microsoft.com/office/drawing/2014/main" id="{5E6594F5-03DF-2330-92D0-D8F9045E2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0" y="1097"/>
                  <a:ext cx="394" cy="89"/>
                </a:xfrm>
                <a:custGeom>
                  <a:avLst/>
                  <a:gdLst>
                    <a:gd name="T0" fmla="*/ 0 w 2773"/>
                    <a:gd name="T1" fmla="*/ 0 h 738"/>
                    <a:gd name="T2" fmla="*/ 0 w 2773"/>
                    <a:gd name="T3" fmla="*/ 0 h 738"/>
                    <a:gd name="T4" fmla="*/ 0 w 2773"/>
                    <a:gd name="T5" fmla="*/ 0 h 738"/>
                    <a:gd name="T6" fmla="*/ 0 w 2773"/>
                    <a:gd name="T7" fmla="*/ 0 h 738"/>
                    <a:gd name="T8" fmla="*/ 0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5" name="Freeform 180">
                  <a:extLst>
                    <a:ext uri="{FF2B5EF4-FFF2-40B4-BE49-F238E27FC236}">
                      <a16:creationId xmlns:a16="http://schemas.microsoft.com/office/drawing/2014/main" id="{5079D069-4B5F-7BFB-024B-652586920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922"/>
                  <a:ext cx="101" cy="266"/>
                </a:xfrm>
                <a:custGeom>
                  <a:avLst/>
                  <a:gdLst>
                    <a:gd name="T0" fmla="*/ 0 w 637"/>
                    <a:gd name="T1" fmla="*/ 0 h 1659"/>
                    <a:gd name="T2" fmla="*/ 0 w 637"/>
                    <a:gd name="T3" fmla="*/ 0 h 1659"/>
                    <a:gd name="T4" fmla="*/ 0 w 637"/>
                    <a:gd name="T5" fmla="*/ 0 h 1659"/>
                    <a:gd name="T6" fmla="*/ 0 w 637"/>
                    <a:gd name="T7" fmla="*/ 0 h 1659"/>
                    <a:gd name="T8" fmla="*/ 0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6" name="Freeform 181">
                  <a:extLst>
                    <a:ext uri="{FF2B5EF4-FFF2-40B4-BE49-F238E27FC236}">
                      <a16:creationId xmlns:a16="http://schemas.microsoft.com/office/drawing/2014/main" id="{A5BF4DC9-0915-33F3-5099-D2E4CF115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0" y="1109"/>
                  <a:ext cx="351" cy="88"/>
                </a:xfrm>
                <a:custGeom>
                  <a:avLst/>
                  <a:gdLst>
                    <a:gd name="T0" fmla="*/ 0 w 2216"/>
                    <a:gd name="T1" fmla="*/ 0 h 550"/>
                    <a:gd name="T2" fmla="*/ 0 w 2216"/>
                    <a:gd name="T3" fmla="*/ 0 h 550"/>
                    <a:gd name="T4" fmla="*/ 0 w 2216"/>
                    <a:gd name="T5" fmla="*/ 0 h 550"/>
                    <a:gd name="T6" fmla="*/ 0 w 2216"/>
                    <a:gd name="T7" fmla="*/ 0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2637" name="Group 182">
                  <a:extLst>
                    <a:ext uri="{FF2B5EF4-FFF2-40B4-BE49-F238E27FC236}">
                      <a16:creationId xmlns:a16="http://schemas.microsoft.com/office/drawing/2014/main" id="{EA05C44B-B66D-AA58-B835-71F38E057E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84" y="1203"/>
                  <a:ext cx="119" cy="53"/>
                  <a:chOff x="1740" y="2642"/>
                  <a:chExt cx="752" cy="327"/>
                </a:xfrm>
              </p:grpSpPr>
              <p:sp>
                <p:nvSpPr>
                  <p:cNvPr id="152644" name="Freeform 183">
                    <a:extLst>
                      <a:ext uri="{FF2B5EF4-FFF2-40B4-BE49-F238E27FC236}">
                        <a16:creationId xmlns:a16="http://schemas.microsoft.com/office/drawing/2014/main" id="{C9AAAA39-18CA-78F6-051D-662E5DC4C7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645" name="Freeform 184">
                    <a:extLst>
                      <a:ext uri="{FF2B5EF4-FFF2-40B4-BE49-F238E27FC236}">
                        <a16:creationId xmlns:a16="http://schemas.microsoft.com/office/drawing/2014/main" id="{D3EC8290-DC70-3BD2-CD58-ECDBBEEED7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646" name="Freeform 185">
                    <a:extLst>
                      <a:ext uri="{FF2B5EF4-FFF2-40B4-BE49-F238E27FC236}">
                        <a16:creationId xmlns:a16="http://schemas.microsoft.com/office/drawing/2014/main" id="{890FC731-FBA3-1999-7D52-5F93B0B6D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647" name="Freeform 186">
                    <a:extLst>
                      <a:ext uri="{FF2B5EF4-FFF2-40B4-BE49-F238E27FC236}">
                        <a16:creationId xmlns:a16="http://schemas.microsoft.com/office/drawing/2014/main" id="{B67ED9B0-2713-9A9E-62DD-3F2C1B1B0C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648" name="Freeform 187">
                    <a:extLst>
                      <a:ext uri="{FF2B5EF4-FFF2-40B4-BE49-F238E27FC236}">
                        <a16:creationId xmlns:a16="http://schemas.microsoft.com/office/drawing/2014/main" id="{9BE6FDE1-9484-4111-A3CB-ADE5C28069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649" name="Freeform 188">
                    <a:extLst>
                      <a:ext uri="{FF2B5EF4-FFF2-40B4-BE49-F238E27FC236}">
                        <a16:creationId xmlns:a16="http://schemas.microsoft.com/office/drawing/2014/main" id="{3ACD43F9-59CF-20FA-A51D-6D7BB1969C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2638" name="Freeform 189">
                  <a:extLst>
                    <a:ext uri="{FF2B5EF4-FFF2-40B4-BE49-F238E27FC236}">
                      <a16:creationId xmlns:a16="http://schemas.microsoft.com/office/drawing/2014/main" id="{7C07568D-D6EE-99D5-2124-6BC59B5C60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8" y="1211"/>
                  <a:ext cx="144" cy="116"/>
                </a:xfrm>
                <a:custGeom>
                  <a:avLst/>
                  <a:gdLst>
                    <a:gd name="T0" fmla="*/ 0 w 990"/>
                    <a:gd name="T1" fmla="*/ 0 h 792"/>
                    <a:gd name="T2" fmla="*/ 0 w 990"/>
                    <a:gd name="T3" fmla="*/ 0 h 792"/>
                    <a:gd name="T4" fmla="*/ 0 w 990"/>
                    <a:gd name="T5" fmla="*/ 0 h 792"/>
                    <a:gd name="T6" fmla="*/ 0 w 990"/>
                    <a:gd name="T7" fmla="*/ 0 h 792"/>
                    <a:gd name="T8" fmla="*/ 0 w 990"/>
                    <a:gd name="T9" fmla="*/ 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39" name="Freeform 190">
                  <a:extLst>
                    <a:ext uri="{FF2B5EF4-FFF2-40B4-BE49-F238E27FC236}">
                      <a16:creationId xmlns:a16="http://schemas.microsoft.com/office/drawing/2014/main" id="{2254AB69-8BC0-E246-0370-897EE6CFD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220"/>
                  <a:ext cx="369" cy="10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40" name="Freeform 191">
                  <a:extLst>
                    <a:ext uri="{FF2B5EF4-FFF2-40B4-BE49-F238E27FC236}">
                      <a16:creationId xmlns:a16="http://schemas.microsoft.com/office/drawing/2014/main" id="{EC1D0783-0EDE-0F35-4985-4B9FB58A6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201"/>
                  <a:ext cx="4" cy="21"/>
                </a:xfrm>
                <a:custGeom>
                  <a:avLst/>
                  <a:gdLst>
                    <a:gd name="T0" fmla="*/ 0 w 26"/>
                    <a:gd name="T1" fmla="*/ 0 h 147"/>
                    <a:gd name="T2" fmla="*/ 0 w 26"/>
                    <a:gd name="T3" fmla="*/ 0 h 147"/>
                    <a:gd name="T4" fmla="*/ 0 w 26"/>
                    <a:gd name="T5" fmla="*/ 0 h 147"/>
                    <a:gd name="T6" fmla="*/ 0 w 26"/>
                    <a:gd name="T7" fmla="*/ 0 h 147"/>
                    <a:gd name="T8" fmla="*/ 0 w 26"/>
                    <a:gd name="T9" fmla="*/ 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41" name="Freeform 192">
                  <a:extLst>
                    <a:ext uri="{FF2B5EF4-FFF2-40B4-BE49-F238E27FC236}">
                      <a16:creationId xmlns:a16="http://schemas.microsoft.com/office/drawing/2014/main" id="{FA95E83F-0E14-FAE7-22FA-D2134F3BB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" y="1114"/>
                  <a:ext cx="171" cy="88"/>
                </a:xfrm>
                <a:custGeom>
                  <a:avLst/>
                  <a:gdLst>
                    <a:gd name="T0" fmla="*/ 0 w 1176"/>
                    <a:gd name="T1" fmla="*/ 0 h 606"/>
                    <a:gd name="T2" fmla="*/ 0 w 1176"/>
                    <a:gd name="T3" fmla="*/ 0 h 606"/>
                    <a:gd name="T4" fmla="*/ 0 w 1176"/>
                    <a:gd name="T5" fmla="*/ 0 h 606"/>
                    <a:gd name="T6" fmla="*/ 0 w 1176"/>
                    <a:gd name="T7" fmla="*/ 0 h 606"/>
                    <a:gd name="T8" fmla="*/ 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42" name="Freeform 193">
                  <a:extLst>
                    <a:ext uri="{FF2B5EF4-FFF2-40B4-BE49-F238E27FC236}">
                      <a16:creationId xmlns:a16="http://schemas.microsoft.com/office/drawing/2014/main" id="{50FDB446-226D-33E8-6058-F14CCECC7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2" y="1205"/>
                  <a:ext cx="350" cy="102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43" name="Freeform 194">
                  <a:extLst>
                    <a:ext uri="{FF2B5EF4-FFF2-40B4-BE49-F238E27FC236}">
                      <a16:creationId xmlns:a16="http://schemas.microsoft.com/office/drawing/2014/main" id="{89948215-F9D4-4FFE-4F49-2456B84BA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782" y="1198"/>
                  <a:ext cx="142" cy="10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0 h 723"/>
                    <a:gd name="T6" fmla="*/ 0 w 2532"/>
                    <a:gd name="T7" fmla="*/ 0 h 723"/>
                    <a:gd name="T8" fmla="*/ 0 w 2532"/>
                    <a:gd name="T9" fmla="*/ 0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2627" name="Line 230">
                <a:extLst>
                  <a:ext uri="{FF2B5EF4-FFF2-40B4-BE49-F238E27FC236}">
                    <a16:creationId xmlns:a16="http://schemas.microsoft.com/office/drawing/2014/main" id="{4B0BF333-D1AC-880A-78FC-2175216A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8" y="2002"/>
                <a:ext cx="2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2624" name="AutoShape 232">
              <a:extLst>
                <a:ext uri="{FF2B5EF4-FFF2-40B4-BE49-F238E27FC236}">
                  <a16:creationId xmlns:a16="http://schemas.microsoft.com/office/drawing/2014/main" id="{0BFB57AA-F911-097E-0C13-5D013593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3698875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2625" name="Line 233">
              <a:extLst>
                <a:ext uri="{FF2B5EF4-FFF2-40B4-BE49-F238E27FC236}">
                  <a16:creationId xmlns:a16="http://schemas.microsoft.com/office/drawing/2014/main" id="{B39A9081-3312-F9C8-6705-B9F4FED09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8788" y="2954338"/>
              <a:ext cx="314325" cy="4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" name="Rectangle 2">
            <a:extLst>
              <a:ext uri="{FF2B5EF4-FFF2-40B4-BE49-F238E27FC236}">
                <a16:creationId xmlns:a16="http://schemas.microsoft.com/office/drawing/2014/main" id="{99B94FD6-000F-9CB9-A45F-240BFE56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动态主机配置协议（</a:t>
            </a:r>
            <a:r>
              <a:rPr lang="en-US" altLang="zh-CN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DHCP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3">
            <a:extLst>
              <a:ext uri="{FF2B5EF4-FFF2-40B4-BE49-F238E27FC236}">
                <a16:creationId xmlns:a16="http://schemas.microsoft.com/office/drawing/2014/main" id="{759BC6FB-B915-F70B-1BD7-B2E526A3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1038225"/>
            <a:ext cx="8034338" cy="1708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dirty="0"/>
              <a:t>主机广播 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DHCP discover”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发现报文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endParaRPr lang="zh-CN" altLang="en-US" sz="2400" dirty="0"/>
          </a:p>
          <a:p>
            <a:pPr>
              <a:defRPr/>
            </a:pPr>
            <a:r>
              <a:rPr lang="en-US" altLang="zh-CN" sz="2400" b="1" dirty="0"/>
              <a:t>DHCP</a:t>
            </a:r>
            <a:r>
              <a:rPr lang="zh-CN" altLang="en-US" sz="2400" b="1" dirty="0"/>
              <a:t>服务器利用 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DHCP offer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提供报文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r>
              <a:rPr lang="zh-CN" altLang="en-US" sz="2400" b="1" dirty="0"/>
              <a:t>进行响应</a:t>
            </a:r>
            <a:endParaRPr lang="en-US" altLang="zh-CN" sz="2400" b="1" dirty="0"/>
          </a:p>
          <a:p>
            <a:pPr>
              <a:defRPr/>
            </a:pPr>
            <a:r>
              <a:rPr lang="zh-CN" altLang="en-US" sz="2400" b="1" dirty="0"/>
              <a:t>主机请求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</a:t>
            </a:r>
            <a:r>
              <a:rPr lang="en-US" altLang="zh-CN" sz="2400" b="1" dirty="0"/>
              <a:t>: 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DHCP request”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请求报文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</a:p>
          <a:p>
            <a:pPr>
              <a:defRPr/>
            </a:pPr>
            <a:r>
              <a:rPr lang="en-US" altLang="zh-CN" sz="2400" b="1" dirty="0"/>
              <a:t>DHCP</a:t>
            </a:r>
            <a:r>
              <a:rPr lang="zh-CN" altLang="en-US" sz="2400" b="1" dirty="0"/>
              <a:t>服务器分配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</a:t>
            </a:r>
            <a:r>
              <a:rPr lang="en-US" altLang="zh-CN" sz="2400" b="1" dirty="0"/>
              <a:t>: </a:t>
            </a:r>
            <a:r>
              <a:rPr lang="zh-CN" alt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DHCP </a:t>
            </a:r>
            <a:r>
              <a:rPr lang="en-US" altLang="zh-CN" sz="2400" b="1" dirty="0" err="1">
                <a:solidFill>
                  <a:srgbClr val="FF0000"/>
                </a:solidFill>
              </a:rPr>
              <a:t>ack</a:t>
            </a:r>
            <a:r>
              <a:rPr lang="zh-CN" altLang="en-US" sz="2400" b="1" dirty="0">
                <a:solidFill>
                  <a:schemeClr val="accent2"/>
                </a:solidFill>
              </a:rPr>
              <a:t>”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确认报文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  <a:defRPr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49A8957-A4DE-F22E-B5DD-3FEF85FF5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NAT: </a:t>
            </a:r>
            <a:r>
              <a:rPr lang="zh-CN" altLang="en-US" sz="3200"/>
              <a:t>网络地址转换</a:t>
            </a:r>
            <a:endParaRPr lang="zh-CN" altLang="en-US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39092D7-2D80-CC4C-6C9D-F18535C4E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CN"/>
              <a:t>16-bit </a:t>
            </a:r>
            <a:r>
              <a:rPr lang="zh-CN" altLang="en-US"/>
              <a:t>端口号字段</a:t>
            </a:r>
            <a:r>
              <a:rPr lang="en-US" altLang="zh-CN"/>
              <a:t>: </a:t>
            </a:r>
          </a:p>
          <a:p>
            <a:pPr lvl="1" eaLnBrk="1" hangingPunct="1"/>
            <a:r>
              <a:rPr lang="zh-CN" altLang="en-US"/>
              <a:t>用一个</a:t>
            </a:r>
            <a:r>
              <a:rPr lang="en-US" altLang="zh-CN"/>
              <a:t>LAN</a:t>
            </a:r>
            <a:r>
              <a:rPr lang="zh-CN" altLang="en-US"/>
              <a:t>侧地址支持</a:t>
            </a:r>
            <a:r>
              <a:rPr lang="en-US" altLang="zh-CN"/>
              <a:t>60,000 </a:t>
            </a:r>
            <a:r>
              <a:rPr lang="zh-CN" altLang="en-US"/>
              <a:t>并行连接</a:t>
            </a:r>
            <a:r>
              <a:rPr lang="en-US" altLang="zh-CN"/>
              <a:t>!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NAT</a:t>
            </a:r>
            <a:r>
              <a:rPr lang="zh-CN" altLang="en-US" b="1">
                <a:solidFill>
                  <a:schemeClr val="accent2"/>
                </a:solidFill>
              </a:rPr>
              <a:t>优点：解决</a:t>
            </a:r>
            <a:r>
              <a:rPr lang="en-US" altLang="zh-CN" b="1">
                <a:solidFill>
                  <a:schemeClr val="accent2"/>
                </a:solidFill>
              </a:rPr>
              <a:t>IPv4</a:t>
            </a:r>
            <a:r>
              <a:rPr lang="zh-CN" altLang="en-US" b="1">
                <a:solidFill>
                  <a:schemeClr val="accent2"/>
                </a:solidFill>
              </a:rPr>
              <a:t>地址耗尽问题</a:t>
            </a:r>
            <a:endParaRPr lang="en-US" altLang="zh-CN" b="1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/>
              <a:t>本地网络设备</a:t>
            </a:r>
            <a:r>
              <a:rPr lang="en-US" altLang="zh-CN"/>
              <a:t>IP</a:t>
            </a:r>
            <a:r>
              <a:rPr lang="zh-CN" altLang="en-US"/>
              <a:t>地址的变更，无需通告外界网络</a:t>
            </a:r>
            <a:endParaRPr lang="en-US" altLang="zh-CN"/>
          </a:p>
          <a:p>
            <a:pPr lvl="1" eaLnBrk="1" hangingPunct="1"/>
            <a:r>
              <a:rPr lang="zh-CN" altLang="en-US"/>
              <a:t>变更</a:t>
            </a:r>
            <a:r>
              <a:rPr lang="en-US" altLang="zh-CN"/>
              <a:t>ISP</a:t>
            </a:r>
            <a:r>
              <a:rPr lang="zh-CN" altLang="en-US"/>
              <a:t>时，无需修改内部网络设备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en-US" altLang="zh-CN"/>
          </a:p>
          <a:p>
            <a:pPr lvl="1" eaLnBrk="1" hangingPunct="1"/>
            <a:r>
              <a:rPr lang="zh-CN" altLang="en-US"/>
              <a:t>内部网络设备对外界不可见，不可直接寻址（安全）</a:t>
            </a:r>
            <a:endParaRPr lang="en-US" altLang="zh-CN"/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NAT </a:t>
            </a:r>
            <a:r>
              <a:rPr lang="zh-CN" altLang="en-US" b="1">
                <a:solidFill>
                  <a:srgbClr val="FF0000"/>
                </a:solidFill>
              </a:rPr>
              <a:t>引起争议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pPr lvl="1" eaLnBrk="1" hangingPunct="1"/>
            <a:r>
              <a:rPr lang="zh-CN" altLang="en-US"/>
              <a:t>路由器应该只处理第三层功能</a:t>
            </a:r>
            <a:endParaRPr lang="en-US" altLang="zh-CN"/>
          </a:p>
          <a:p>
            <a:pPr lvl="1" eaLnBrk="1" hangingPunct="1"/>
            <a:r>
              <a:rPr lang="zh-CN" altLang="en-US"/>
              <a:t>违反了端到端原则</a:t>
            </a:r>
            <a:endParaRPr lang="en-US" altLang="zh-CN"/>
          </a:p>
          <a:p>
            <a:pPr lvl="2" eaLnBrk="1" hangingPunct="1"/>
            <a:r>
              <a:rPr lang="zh-CN" altLang="en-US"/>
              <a:t>应用设计者必须要考虑 </a:t>
            </a:r>
            <a:r>
              <a:rPr lang="en-US" altLang="zh-CN"/>
              <a:t>NAT</a:t>
            </a:r>
            <a:r>
              <a:rPr lang="zh-CN" altLang="en-US"/>
              <a:t>可能性，如 </a:t>
            </a:r>
            <a:r>
              <a:rPr lang="en-US" altLang="zh-CN"/>
              <a:t>P2P</a:t>
            </a:r>
            <a:r>
              <a:rPr lang="zh-CN" altLang="en-US"/>
              <a:t>应用程序</a:t>
            </a:r>
          </a:p>
          <a:p>
            <a:pPr lvl="1" eaLnBrk="1" hangingPunct="1"/>
            <a:r>
              <a:rPr lang="zh-CN" altLang="en-US"/>
              <a:t>地址短缺应当由</a:t>
            </a:r>
            <a:r>
              <a:rPr lang="en-US" altLang="zh-CN"/>
              <a:t>IPv6</a:t>
            </a:r>
            <a:r>
              <a:rPr lang="zh-CN" altLang="en-US"/>
              <a:t>来解决</a:t>
            </a:r>
            <a:endParaRPr lang="en-US" altLang="zh-CN"/>
          </a:p>
        </p:txBody>
      </p:sp>
      <p:sp>
        <p:nvSpPr>
          <p:cNvPr id="56322" name="页脚占位符 4">
            <a:extLst>
              <a:ext uri="{FF2B5EF4-FFF2-40B4-BE49-F238E27FC236}">
                <a16:creationId xmlns:a16="http://schemas.microsoft.com/office/drawing/2014/main" id="{3ED8EE39-527A-083B-94F5-F52D5A36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69989" name="灯片编号占位符 5">
            <a:extLst>
              <a:ext uri="{FF2B5EF4-FFF2-40B4-BE49-F238E27FC236}">
                <a16:creationId xmlns:a16="http://schemas.microsoft.com/office/drawing/2014/main" id="{038D29D3-F8BF-F89C-B392-BFF63D50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F92A2-2E18-4F58-AA19-9B523F8DF48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12541-A393-AB9B-80BB-13A03C70DD14}"/>
              </a:ext>
            </a:extLst>
          </p:cNvPr>
          <p:cNvSpPr txBox="1"/>
          <p:nvPr/>
        </p:nvSpPr>
        <p:spPr>
          <a:xfrm>
            <a:off x="7346950" y="461964"/>
            <a:ext cx="2576346" cy="461665"/>
          </a:xfrm>
          <a:prstGeom prst="rect">
            <a:avLst/>
          </a:prstGeom>
          <a:solidFill>
            <a:srgbClr val="FFFFCC"/>
          </a:solidFill>
          <a:ln w="412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习题：</a:t>
            </a:r>
            <a:r>
              <a:rPr lang="en-US" altLang="zh-CN" sz="2400" b="1" dirty="0">
                <a:solidFill>
                  <a:srgbClr val="FF0000"/>
                </a:solidFill>
              </a:rPr>
              <a:t>P237- R26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EB5EF5DC-5C08-C988-F1AA-6D4BB1DEB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222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/>
              <a:t>IPv6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4C71D6AC-42D0-3737-1D23-D7417D0BC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5175" y="1401763"/>
            <a:ext cx="8205788" cy="510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初始动机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 i="1"/>
              <a:t> </a:t>
            </a:r>
            <a:r>
              <a:rPr lang="en-US" altLang="zh-CN"/>
              <a:t>32-bit</a:t>
            </a:r>
            <a:r>
              <a:rPr lang="zh-CN" altLang="en-US"/>
              <a:t>地址空间很快将会被完全分配完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附加的动机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首部格式帮助速率处理</a:t>
            </a:r>
            <a:r>
              <a:rPr lang="en-US" altLang="zh-CN"/>
              <a:t>/</a:t>
            </a:r>
            <a:r>
              <a:rPr lang="zh-CN" altLang="en-US"/>
              <a:t>转发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首部变化以促进</a:t>
            </a:r>
            <a:r>
              <a:rPr lang="en-US" altLang="zh-CN"/>
              <a:t>QoS </a:t>
            </a:r>
          </a:p>
          <a:p>
            <a:pPr lvl="1" eaLnBrk="1" hangingPunct="1">
              <a:buFont typeface="ZapfDingbats" pitchFamily="82" charset="2"/>
              <a:buNone/>
            </a:pPr>
            <a:endParaRPr lang="en-US" altLang="zh-CN"/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IPv6 </a:t>
            </a:r>
            <a:r>
              <a:rPr lang="zh-CN" altLang="en-US">
                <a:solidFill>
                  <a:srgbClr val="FF0000"/>
                </a:solidFill>
              </a:rPr>
              <a:t>数据报格式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固定长度 </a:t>
            </a:r>
            <a:r>
              <a:rPr lang="en-US" altLang="zh-CN"/>
              <a:t>40 </a:t>
            </a:r>
            <a:r>
              <a:rPr lang="zh-CN" altLang="en-US"/>
              <a:t>字节首部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不允许分段</a:t>
            </a:r>
            <a:endParaRPr lang="en-US" altLang="zh-CN"/>
          </a:p>
        </p:txBody>
      </p:sp>
      <p:sp>
        <p:nvSpPr>
          <p:cNvPr id="61442" name="页脚占位符 4">
            <a:extLst>
              <a:ext uri="{FF2B5EF4-FFF2-40B4-BE49-F238E27FC236}">
                <a16:creationId xmlns:a16="http://schemas.microsoft.com/office/drawing/2014/main" id="{59C4C9ED-9382-F245-39D9-D3ACD01B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75109" name="灯片编号占位符 5">
            <a:extLst>
              <a:ext uri="{FF2B5EF4-FFF2-40B4-BE49-F238E27FC236}">
                <a16:creationId xmlns:a16="http://schemas.microsoft.com/office/drawing/2014/main" id="{3B363570-D748-4D7E-8B56-FB0022B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6A6A52-419D-4964-89A0-006F710C27E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0C56B9B2-BE3A-C951-EAA3-F2E69C81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 </a:t>
            </a:r>
            <a:r>
              <a:rPr lang="en-US" altLang="zh-CN"/>
              <a:t>IPv4</a:t>
            </a:r>
            <a:r>
              <a:rPr lang="zh-CN" altLang="en-US"/>
              <a:t>到</a:t>
            </a:r>
            <a:r>
              <a:rPr lang="en-US" altLang="zh-CN"/>
              <a:t>IPv6</a:t>
            </a:r>
            <a:r>
              <a:rPr lang="zh-CN" altLang="en-US"/>
              <a:t>的迁移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80BD8A4-9476-ADF3-418E-A38D943F9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00201"/>
            <a:ext cx="8256588" cy="4238625"/>
          </a:xfrm>
        </p:spPr>
        <p:txBody>
          <a:bodyPr/>
          <a:lstStyle/>
          <a:p>
            <a:pPr eaLnBrk="1" hangingPunct="1"/>
            <a:r>
              <a:rPr lang="zh-CN" altLang="en-US"/>
              <a:t>并非所有的路由器能被同时更新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无</a:t>
            </a:r>
            <a:r>
              <a:rPr lang="en-US" altLang="zh-CN">
                <a:latin typeface="Comic Sans MS" panose="030F0702030302020204" pitchFamily="66" charset="0"/>
              </a:rPr>
              <a:t>“</a:t>
            </a:r>
            <a:r>
              <a:rPr lang="zh-CN" altLang="en-US"/>
              <a:t>标志日 </a:t>
            </a:r>
            <a:r>
              <a:rPr lang="en-US" altLang="zh-CN">
                <a:latin typeface="Comic Sans MS" panose="030F0702030302020204" pitchFamily="66" charset="0"/>
              </a:rPr>
              <a:t>”</a:t>
            </a:r>
            <a:endParaRPr lang="en-US" altLang="zh-CN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IPv4</a:t>
            </a:r>
            <a:r>
              <a:rPr lang="zh-CN" altLang="en-US"/>
              <a:t>和</a:t>
            </a:r>
            <a:r>
              <a:rPr lang="en-US" altLang="zh-CN"/>
              <a:t>IPv6</a:t>
            </a:r>
            <a:r>
              <a:rPr lang="zh-CN" altLang="en-US"/>
              <a:t>路由器混合将如何运行</a:t>
            </a:r>
            <a:r>
              <a:rPr lang="en-US" altLang="zh-CN"/>
              <a:t>? </a:t>
            </a:r>
          </a:p>
          <a:p>
            <a:pPr eaLnBrk="1" hangingPunct="1"/>
            <a:r>
              <a:rPr lang="zh-CN" altLang="en-US" i="1">
                <a:solidFill>
                  <a:srgbClr val="FF0000"/>
                </a:solidFill>
              </a:rPr>
              <a:t>双栈：</a:t>
            </a:r>
            <a:r>
              <a:rPr lang="en-US" altLang="zh-CN"/>
              <a:t>IPv6/IPv4</a:t>
            </a:r>
            <a:r>
              <a:rPr lang="zh-CN" altLang="en-US"/>
              <a:t>结点具有发送</a:t>
            </a:r>
            <a:r>
              <a:rPr lang="en-US" altLang="zh-CN"/>
              <a:t>/</a:t>
            </a:r>
            <a:r>
              <a:rPr lang="zh-CN" altLang="en-US"/>
              <a:t>接收</a:t>
            </a:r>
            <a:r>
              <a:rPr lang="en-US" altLang="zh-CN"/>
              <a:t>IPv6</a:t>
            </a:r>
            <a:r>
              <a:rPr lang="zh-CN" altLang="en-US"/>
              <a:t>和</a:t>
            </a:r>
            <a:r>
              <a:rPr lang="en-US" altLang="zh-CN"/>
              <a:t>IPv4</a:t>
            </a:r>
            <a:r>
              <a:rPr lang="zh-CN" altLang="en-US"/>
              <a:t>两种数据报的能力</a:t>
            </a:r>
            <a:endParaRPr lang="en-US" altLang="zh-CN"/>
          </a:p>
          <a:p>
            <a:pPr eaLnBrk="1" hangingPunct="1"/>
            <a:r>
              <a:rPr lang="zh-CN" altLang="en-US" i="1">
                <a:solidFill>
                  <a:srgbClr val="FF0000"/>
                </a:solidFill>
              </a:rPr>
              <a:t>隧道</a:t>
            </a:r>
            <a:r>
              <a:rPr lang="en-US" altLang="zh-CN" i="1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IPv4</a:t>
            </a:r>
            <a:r>
              <a:rPr lang="zh-CN" altLang="en-US"/>
              <a:t>路由器之间</a:t>
            </a:r>
            <a:r>
              <a:rPr lang="en-US" altLang="zh-CN"/>
              <a:t>IPv6</a:t>
            </a:r>
            <a:r>
              <a:rPr lang="zh-CN" altLang="en-US"/>
              <a:t>数据报作为</a:t>
            </a:r>
            <a:r>
              <a:rPr lang="en-US" altLang="zh-CN"/>
              <a:t>IPv4</a:t>
            </a:r>
            <a:r>
              <a:rPr lang="zh-CN" altLang="en-US"/>
              <a:t>数据报的负载</a:t>
            </a:r>
            <a:endParaRPr lang="en-US" altLang="zh-CN"/>
          </a:p>
        </p:txBody>
      </p:sp>
      <p:sp>
        <p:nvSpPr>
          <p:cNvPr id="64514" name="页脚占位符 4">
            <a:extLst>
              <a:ext uri="{FF2B5EF4-FFF2-40B4-BE49-F238E27FC236}">
                <a16:creationId xmlns:a16="http://schemas.microsoft.com/office/drawing/2014/main" id="{37123837-63A8-5277-D020-5D6C7ED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82277" name="灯片编号占位符 5">
            <a:extLst>
              <a:ext uri="{FF2B5EF4-FFF2-40B4-BE49-F238E27FC236}">
                <a16:creationId xmlns:a16="http://schemas.microsoft.com/office/drawing/2014/main" id="{6AE3CB63-3270-1D25-AA94-929E5FD4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18CDB-3845-4331-85FC-61D4A4EE444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4DDEACC-2D6E-ECC8-DBEA-81248C838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网络服务模型</a:t>
            </a:r>
          </a:p>
        </p:txBody>
      </p:sp>
      <p:sp>
        <p:nvSpPr>
          <p:cNvPr id="20483" name="Rectangle 15">
            <a:extLst>
              <a:ext uri="{FF2B5EF4-FFF2-40B4-BE49-F238E27FC236}">
                <a16:creationId xmlns:a16="http://schemas.microsoft.com/office/drawing/2014/main" id="{6FA2B414-6AE6-F93C-E4EB-2F79BFD6C6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66913" y="2476500"/>
            <a:ext cx="38100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sz="2400" u="sng">
                <a:solidFill>
                  <a:srgbClr val="FF0000"/>
                </a:solidFill>
              </a:rPr>
              <a:t>对单个数据报的服务举例</a:t>
            </a:r>
            <a:r>
              <a:rPr lang="en-US" altLang="zh-CN" sz="2400" u="sng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zh-CN" altLang="en-US" sz="2400"/>
              <a:t>确保交付</a:t>
            </a:r>
          </a:p>
          <a:p>
            <a:pPr eaLnBrk="1" hangingPunct="1"/>
            <a:r>
              <a:rPr lang="zh-CN" altLang="en-US" sz="2400"/>
              <a:t>以少于</a:t>
            </a:r>
            <a:r>
              <a:rPr lang="en-US" altLang="zh-CN" sz="2400"/>
              <a:t>40 msec</a:t>
            </a:r>
            <a:r>
              <a:rPr lang="zh-CN" altLang="en-US" sz="2400"/>
              <a:t>时延确保交付</a:t>
            </a:r>
            <a:endParaRPr lang="en-US" altLang="zh-CN" sz="2400"/>
          </a:p>
        </p:txBody>
      </p:sp>
      <p:sp>
        <p:nvSpPr>
          <p:cNvPr id="20484" name="Rectangle 16">
            <a:extLst>
              <a:ext uri="{FF2B5EF4-FFF2-40B4-BE49-F238E27FC236}">
                <a16:creationId xmlns:a16="http://schemas.microsoft.com/office/drawing/2014/main" id="{929ABB52-8B0B-11B1-800E-40904647EF9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083300" y="2424113"/>
            <a:ext cx="3810000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sz="2400" u="sng">
                <a:solidFill>
                  <a:srgbClr val="FF0000"/>
                </a:solidFill>
              </a:rPr>
              <a:t>对数据报流的服务</a:t>
            </a:r>
            <a:r>
              <a:rPr lang="en-US" altLang="zh-CN" sz="2400" u="sng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zh-CN" altLang="en-US" sz="2400"/>
              <a:t>按序数据报交付</a:t>
            </a:r>
            <a:endParaRPr lang="en-US" altLang="zh-CN" sz="2400"/>
          </a:p>
          <a:p>
            <a:pPr eaLnBrk="1" hangingPunct="1"/>
            <a:r>
              <a:rPr lang="zh-CN" altLang="en-US" sz="2400"/>
              <a:t>对流确保最小带宽</a:t>
            </a:r>
          </a:p>
          <a:p>
            <a:pPr eaLnBrk="1" hangingPunct="1"/>
            <a:r>
              <a:rPr lang="zh-CN" altLang="en-US" sz="2400"/>
              <a:t>对分组间间隔变化的限制</a:t>
            </a:r>
            <a:r>
              <a:rPr lang="en-US" altLang="zh-CN" sz="2400"/>
              <a:t>(</a:t>
            </a:r>
            <a:r>
              <a:rPr lang="zh-CN" altLang="en-US" sz="2400"/>
              <a:t>抖动</a:t>
            </a:r>
            <a:r>
              <a:rPr lang="en-US" altLang="zh-CN" sz="2400"/>
              <a:t>)</a:t>
            </a:r>
          </a:p>
          <a:p>
            <a:pPr eaLnBrk="1" hangingPunct="1"/>
            <a:r>
              <a:rPr lang="zh-CN" altLang="en-US" sz="2400"/>
              <a:t>安全性服务</a:t>
            </a:r>
          </a:p>
        </p:txBody>
      </p:sp>
      <p:sp>
        <p:nvSpPr>
          <p:cNvPr id="21506" name="页脚占位符 5">
            <a:extLst>
              <a:ext uri="{FF2B5EF4-FFF2-40B4-BE49-F238E27FC236}">
                <a16:creationId xmlns:a16="http://schemas.microsoft.com/office/drawing/2014/main" id="{438FE9A9-E213-17F3-5F39-9B7F5C5D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20486" name="灯片编号占位符 6">
            <a:extLst>
              <a:ext uri="{FF2B5EF4-FFF2-40B4-BE49-F238E27FC236}">
                <a16:creationId xmlns:a16="http://schemas.microsoft.com/office/drawing/2014/main" id="{8D7CB0E2-F075-9649-8E9F-1DECBDB6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12F82E-11B1-41C2-8B9F-B15D55E74E5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20487" name="Rectangle 13">
            <a:extLst>
              <a:ext uri="{FF2B5EF4-FFF2-40B4-BE49-F238E27FC236}">
                <a16:creationId xmlns:a16="http://schemas.microsoft.com/office/drawing/2014/main" id="{ABDDEFD1-5D56-89EF-B501-EB35331C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430338"/>
            <a:ext cx="7554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问题：</a:t>
            </a:r>
            <a:r>
              <a:rPr lang="zh-CN" altLang="en-US" sz="2400">
                <a:latin typeface="Comic Sans MS" panose="030F0702030302020204" pitchFamily="66" charset="0"/>
              </a:rPr>
              <a:t>对从发送方到接收方传输数据报，其</a:t>
            </a:r>
            <a:r>
              <a:rPr lang="zh-CN" altLang="en-US" sz="2400" i="1">
                <a:solidFill>
                  <a:schemeClr val="accent2"/>
                </a:solidFill>
                <a:latin typeface="Comic Sans MS" panose="030F0702030302020204" pitchFamily="66" charset="0"/>
              </a:rPr>
              <a:t>服务模型</a:t>
            </a:r>
            <a:r>
              <a:rPr lang="zh-CN" altLang="en-US" sz="2400">
                <a:latin typeface="Comic Sans MS" panose="030F0702030302020204" pitchFamily="66" charset="0"/>
              </a:rPr>
              <a:t> 是什么</a:t>
            </a:r>
            <a:r>
              <a:rPr lang="en-US" altLang="zh-CN" sz="2400">
                <a:latin typeface="Comic Sans MS" panose="030F0702030302020204" pitchFamily="66" charset="0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97FAD5-49A2-0E18-50A6-764DDC6B0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网络层服务模型</a:t>
            </a:r>
            <a:r>
              <a:rPr lang="en-US" altLang="zh-CN" sz="3600"/>
              <a:t>:</a:t>
            </a:r>
            <a:endParaRPr lang="en-US" altLang="zh-CN"/>
          </a:p>
        </p:txBody>
      </p:sp>
      <p:graphicFrame>
        <p:nvGraphicFramePr>
          <p:cNvPr id="112789" name="Group 149">
            <a:extLst>
              <a:ext uri="{FF2B5EF4-FFF2-40B4-BE49-F238E27FC236}">
                <a16:creationId xmlns:a16="http://schemas.microsoft.com/office/drawing/2014/main" id="{15B06B20-7331-D6A5-5163-5FBC4A2C6E7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109788" y="1652588"/>
          <a:ext cx="7962900" cy="5157788"/>
        </p:xfrm>
        <a:graphic>
          <a:graphicData uri="http://schemas.openxmlformats.org/drawingml/2006/table">
            <a:tbl>
              <a:tblPr/>
              <a:tblGrid>
                <a:gridCol w="15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网络体系结构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服务模型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带宽保证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丢失保证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排序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定时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拥塞指示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因特网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尽力而为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任何可能的顺序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不维持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CBR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保证恒定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速率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有序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维持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拥塞不出现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ATM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ABR</a:t>
                      </a:r>
                      <a:endParaRPr kumimoji="0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保证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最小速率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有序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不维持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提供拥塞指示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页脚占位符 4">
            <a:extLst>
              <a:ext uri="{FF2B5EF4-FFF2-40B4-BE49-F238E27FC236}">
                <a16:creationId xmlns:a16="http://schemas.microsoft.com/office/drawing/2014/main" id="{8B51264D-F501-8B49-7A12-160F9938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22561" name="灯片编号占位符 5">
            <a:extLst>
              <a:ext uri="{FF2B5EF4-FFF2-40B4-BE49-F238E27FC236}">
                <a16:creationId xmlns:a16="http://schemas.microsoft.com/office/drawing/2014/main" id="{CA55B48C-1CCF-903A-5CFC-38D6A4D7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F13CDB-5E90-47F7-BA40-EE676CE403F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22562" name="Line 6">
            <a:extLst>
              <a:ext uri="{FF2B5EF4-FFF2-40B4-BE49-F238E27FC236}">
                <a16:creationId xmlns:a16="http://schemas.microsoft.com/office/drawing/2014/main" id="{9303F330-3D70-C8C2-9A87-13FAAA26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3576" y="2089151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3" name="Line 7">
            <a:extLst>
              <a:ext uri="{FF2B5EF4-FFF2-40B4-BE49-F238E27FC236}">
                <a16:creationId xmlns:a16="http://schemas.microsoft.com/office/drawing/2014/main" id="{89370D34-D9A0-8B61-1A95-264FB98DB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1" y="3057526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4" name="Line 8">
            <a:extLst>
              <a:ext uri="{FF2B5EF4-FFF2-40B4-BE49-F238E27FC236}">
                <a16:creationId xmlns:a16="http://schemas.microsoft.com/office/drawing/2014/main" id="{18D877D5-41AB-34FA-018D-3AE84B53C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9314" y="5775326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Line 9">
            <a:extLst>
              <a:ext uri="{FF2B5EF4-FFF2-40B4-BE49-F238E27FC236}">
                <a16:creationId xmlns:a16="http://schemas.microsoft.com/office/drawing/2014/main" id="{20C8D07C-532E-A90E-DA93-53804410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6" y="4305301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5">
            <a:extLst>
              <a:ext uri="{FF2B5EF4-FFF2-40B4-BE49-F238E27FC236}">
                <a16:creationId xmlns:a16="http://schemas.microsoft.com/office/drawing/2014/main" id="{0374A302-A913-4D25-9551-96CA5368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1" y="3405188"/>
            <a:ext cx="1319213" cy="3095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omic Sans MS" panose="030F0702030302020204" pitchFamily="66" charset="0"/>
            </a:endParaRPr>
          </a:p>
        </p:txBody>
      </p:sp>
      <p:sp>
        <p:nvSpPr>
          <p:cNvPr id="28675" name="Text Box 16">
            <a:extLst>
              <a:ext uri="{FF2B5EF4-FFF2-40B4-BE49-F238E27FC236}">
                <a16:creationId xmlns:a16="http://schemas.microsoft.com/office/drawing/2014/main" id="{69A9231C-F530-7704-9525-3B110733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1" y="2701925"/>
            <a:ext cx="14763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应用层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运输层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网络层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数据链路层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物理层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A7E840B5-D9F4-68AA-8469-1A6848F0E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3319463"/>
            <a:ext cx="1319212" cy="3095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omic Sans MS" panose="030F0702030302020204" pitchFamily="66" charset="0"/>
            </a:endParaRPr>
          </a:p>
        </p:txBody>
      </p:sp>
      <p:sp>
        <p:nvSpPr>
          <p:cNvPr id="28677" name="Text Box 8">
            <a:extLst>
              <a:ext uri="{FF2B5EF4-FFF2-40B4-BE49-F238E27FC236}">
                <a16:creationId xmlns:a16="http://schemas.microsoft.com/office/drawing/2014/main" id="{9BCCC7EC-4F6A-A0C0-4CE6-B84DDA78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9" y="2616200"/>
            <a:ext cx="14763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应用层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运输层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网络层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数据链路层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物理层</a:t>
            </a:r>
          </a:p>
        </p:txBody>
      </p:sp>
      <p:sp>
        <p:nvSpPr>
          <p:cNvPr id="28678" name="Line 4">
            <a:extLst>
              <a:ext uri="{FF2B5EF4-FFF2-40B4-BE49-F238E27FC236}">
                <a16:creationId xmlns:a16="http://schemas.microsoft.com/office/drawing/2014/main" id="{6731F875-78BA-7952-CBB9-43FBEC3CE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1075" y="2946401"/>
            <a:ext cx="5873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5">
            <a:extLst>
              <a:ext uri="{FF2B5EF4-FFF2-40B4-BE49-F238E27FC236}">
                <a16:creationId xmlns:a16="http://schemas.microsoft.com/office/drawing/2014/main" id="{2FC3844D-BE3D-F8B3-7612-8C2D5EC3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3813176"/>
            <a:ext cx="5080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8FC2D20F-5947-C4C6-6C27-D608176E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2697164"/>
            <a:ext cx="1354138" cy="14938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omic Sans MS" panose="030F0702030302020204" pitchFamily="66" charset="0"/>
            </a:endParaRPr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8D75E4BD-4A7A-F955-C8AC-9288BB8E7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3040063"/>
            <a:ext cx="1354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3C2C9515-9A16-5270-D844-EFA7D1FE6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3328988"/>
            <a:ext cx="1354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FBA4BE0F-2607-711C-CA65-C4CA9134A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3617913"/>
            <a:ext cx="1354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5A79EE47-7860-C768-11FA-102CE26B7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3906838"/>
            <a:ext cx="1354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Rectangle 17">
            <a:extLst>
              <a:ext uri="{FF2B5EF4-FFF2-40B4-BE49-F238E27FC236}">
                <a16:creationId xmlns:a16="http://schemas.microsoft.com/office/drawing/2014/main" id="{BC9C46FF-F6CD-1C50-6A36-68DA6159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4" y="2767013"/>
            <a:ext cx="1354137" cy="15097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latin typeface="Comic Sans MS" panose="030F0702030302020204" pitchFamily="66" charset="0"/>
            </a:endParaRPr>
          </a:p>
        </p:txBody>
      </p:sp>
      <p:sp>
        <p:nvSpPr>
          <p:cNvPr id="28686" name="Line 18">
            <a:extLst>
              <a:ext uri="{FF2B5EF4-FFF2-40B4-BE49-F238E27FC236}">
                <a16:creationId xmlns:a16="http://schemas.microsoft.com/office/drawing/2014/main" id="{49A077C7-A3C8-8DA4-1B6E-AE777887D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164" y="3125788"/>
            <a:ext cx="135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9">
            <a:extLst>
              <a:ext uri="{FF2B5EF4-FFF2-40B4-BE49-F238E27FC236}">
                <a16:creationId xmlns:a16="http://schemas.microsoft.com/office/drawing/2014/main" id="{14C7501A-7593-B4D4-CC40-F406991F9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164" y="3414713"/>
            <a:ext cx="135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">
            <a:extLst>
              <a:ext uri="{FF2B5EF4-FFF2-40B4-BE49-F238E27FC236}">
                <a16:creationId xmlns:a16="http://schemas.microsoft.com/office/drawing/2014/main" id="{0E8C8EA5-7D2D-DF4F-D77E-EF6EDADED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164" y="3703638"/>
            <a:ext cx="135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21">
            <a:extLst>
              <a:ext uri="{FF2B5EF4-FFF2-40B4-BE49-F238E27FC236}">
                <a16:creationId xmlns:a16="http://schemas.microsoft.com/office/drawing/2014/main" id="{677ACA76-F1EB-68F7-D1CD-905412DEB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164" y="3992563"/>
            <a:ext cx="135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Text Box 22">
            <a:extLst>
              <a:ext uri="{FF2B5EF4-FFF2-40B4-BE49-F238E27FC236}">
                <a16:creationId xmlns:a16="http://schemas.microsoft.com/office/drawing/2014/main" id="{D2D129DE-ACBA-76DA-C85F-C316040D7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9" y="28781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H</a:t>
            </a:r>
            <a:r>
              <a:rPr lang="en-US" altLang="zh-CN" sz="2000" b="1" baseline="-25000"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28691" name="Picture 23">
            <a:extLst>
              <a:ext uri="{FF2B5EF4-FFF2-40B4-BE49-F238E27FC236}">
                <a16:creationId xmlns:a16="http://schemas.microsoft.com/office/drawing/2014/main" id="{7EDC6793-A498-982F-32EB-1C534FFA930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9" y="3263901"/>
            <a:ext cx="5921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2" name="Line 24">
            <a:extLst>
              <a:ext uri="{FF2B5EF4-FFF2-40B4-BE49-F238E27FC236}">
                <a16:creationId xmlns:a16="http://schemas.microsoft.com/office/drawing/2014/main" id="{9BC77AD7-1AE5-E7A2-E34F-4CF5FDF9D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9" y="4071939"/>
            <a:ext cx="1608137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5">
            <a:extLst>
              <a:ext uri="{FF2B5EF4-FFF2-40B4-BE49-F238E27FC236}">
                <a16:creationId xmlns:a16="http://schemas.microsoft.com/office/drawing/2014/main" id="{98A358C5-382B-B994-8B59-B619250D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3638550"/>
            <a:ext cx="186213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6">
            <a:extLst>
              <a:ext uri="{FF2B5EF4-FFF2-40B4-BE49-F238E27FC236}">
                <a16:creationId xmlns:a16="http://schemas.microsoft.com/office/drawing/2014/main" id="{08AA4B9A-9C9F-D6D0-CB83-464CE9592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513" y="3638551"/>
            <a:ext cx="152400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7">
            <a:extLst>
              <a:ext uri="{FF2B5EF4-FFF2-40B4-BE49-F238E27FC236}">
                <a16:creationId xmlns:a16="http://schemas.microsoft.com/office/drawing/2014/main" id="{13C0333D-2D67-56C9-E63F-8D388F1647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1239" y="4246563"/>
            <a:ext cx="16922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8">
            <a:extLst>
              <a:ext uri="{FF2B5EF4-FFF2-40B4-BE49-F238E27FC236}">
                <a16:creationId xmlns:a16="http://schemas.microsoft.com/office/drawing/2014/main" id="{70256734-0E28-7E52-A5FF-F560623E9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7651" y="3813175"/>
            <a:ext cx="67627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97" name="Group 29">
            <a:extLst>
              <a:ext uri="{FF2B5EF4-FFF2-40B4-BE49-F238E27FC236}">
                <a16:creationId xmlns:a16="http://schemas.microsoft.com/office/drawing/2014/main" id="{7ACF9460-3B0D-F6E0-E447-0AE16B842830}"/>
              </a:ext>
            </a:extLst>
          </p:cNvPr>
          <p:cNvGrpSpPr>
            <a:grpSpLocks/>
          </p:cNvGrpSpPr>
          <p:nvPr/>
        </p:nvGrpSpPr>
        <p:grpSpPr bwMode="auto">
          <a:xfrm>
            <a:off x="8288339" y="2898775"/>
            <a:ext cx="593725" cy="1042988"/>
            <a:chOff x="5283" y="1002"/>
            <a:chExt cx="318" cy="545"/>
          </a:xfrm>
        </p:grpSpPr>
        <p:sp>
          <p:nvSpPr>
            <p:cNvPr id="28710" name="Text Box 30">
              <a:extLst>
                <a:ext uri="{FF2B5EF4-FFF2-40B4-BE49-F238E27FC236}">
                  <a16:creationId xmlns:a16="http://schemas.microsoft.com/office/drawing/2014/main" id="{70A9E546-968D-75A9-96FC-5FE040DA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" y="1002"/>
              <a:ext cx="28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H</a:t>
              </a:r>
              <a:r>
                <a:rPr lang="en-US" altLang="zh-CN" sz="2000" b="1" baseline="-25000">
                  <a:latin typeface="Arial" panose="020B0604020202020204" pitchFamily="34" charset="0"/>
                </a:rPr>
                <a:t>2</a:t>
              </a:r>
            </a:p>
          </p:txBody>
        </p:sp>
        <p:pic>
          <p:nvPicPr>
            <p:cNvPr id="28711" name="Picture 31">
              <a:extLst>
                <a:ext uri="{FF2B5EF4-FFF2-40B4-BE49-F238E27FC236}">
                  <a16:creationId xmlns:a16="http://schemas.microsoft.com/office/drawing/2014/main" id="{A3D79C60-5B06-EAE5-F397-A4E15F8E2AE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" y="1207"/>
              <a:ext cx="31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98" name="Line 32">
            <a:extLst>
              <a:ext uri="{FF2B5EF4-FFF2-40B4-BE49-F238E27FC236}">
                <a16:creationId xmlns:a16="http://schemas.microsoft.com/office/drawing/2014/main" id="{7461E408-F06F-CB4A-EB2B-5DC82A474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1" y="2859089"/>
            <a:ext cx="1776413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33">
            <a:extLst>
              <a:ext uri="{FF2B5EF4-FFF2-40B4-BE49-F238E27FC236}">
                <a16:creationId xmlns:a16="http://schemas.microsoft.com/office/drawing/2014/main" id="{B887FBB5-D8AB-ADDD-4743-42008E3C1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6" y="2859088"/>
            <a:ext cx="1692275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700" name="Picture 34">
            <a:extLst>
              <a:ext uri="{FF2B5EF4-FFF2-40B4-BE49-F238E27FC236}">
                <a16:creationId xmlns:a16="http://schemas.microsoft.com/office/drawing/2014/main" id="{0F55DFD1-5C05-4C28-067E-2F26402E5C2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4" y="3898901"/>
            <a:ext cx="6111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1" name="Picture 35">
            <a:extLst>
              <a:ext uri="{FF2B5EF4-FFF2-40B4-BE49-F238E27FC236}">
                <a16:creationId xmlns:a16="http://schemas.microsoft.com/office/drawing/2014/main" id="{497A15CC-BB88-E68E-B021-A4F14A1B4D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9" y="3465513"/>
            <a:ext cx="6127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2" name="Picture 36">
            <a:extLst>
              <a:ext uri="{FF2B5EF4-FFF2-40B4-BE49-F238E27FC236}">
                <a16:creationId xmlns:a16="http://schemas.microsoft.com/office/drawing/2014/main" id="{1FB82149-6EEB-2918-5DF8-9769CBC1E5A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4505326"/>
            <a:ext cx="612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3" name="Picture 37">
            <a:extLst>
              <a:ext uri="{FF2B5EF4-FFF2-40B4-BE49-F238E27FC236}">
                <a16:creationId xmlns:a16="http://schemas.microsoft.com/office/drawing/2014/main" id="{CDA2F53C-DD6F-24CB-993F-CF03B5B596F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4" y="3986214"/>
            <a:ext cx="6127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4" name="Picture 38">
            <a:extLst>
              <a:ext uri="{FF2B5EF4-FFF2-40B4-BE49-F238E27FC236}">
                <a16:creationId xmlns:a16="http://schemas.microsoft.com/office/drawing/2014/main" id="{1EF5DE0A-3FD4-BEF1-49AA-E74745C88EB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4" y="2684464"/>
            <a:ext cx="6127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5" name="Freeform 39">
            <a:extLst>
              <a:ext uri="{FF2B5EF4-FFF2-40B4-BE49-F238E27FC236}">
                <a16:creationId xmlns:a16="http://schemas.microsoft.com/office/drawing/2014/main" id="{A0F1EA68-753D-0D53-0345-5DE02C99E1F5}"/>
              </a:ext>
            </a:extLst>
          </p:cNvPr>
          <p:cNvSpPr>
            <a:spLocks/>
          </p:cNvSpPr>
          <p:nvPr/>
        </p:nvSpPr>
        <p:spPr bwMode="auto">
          <a:xfrm>
            <a:off x="2955926" y="3489326"/>
            <a:ext cx="6181725" cy="828675"/>
          </a:xfrm>
          <a:custGeom>
            <a:avLst/>
            <a:gdLst>
              <a:gd name="T0" fmla="*/ 0 w 3314"/>
              <a:gd name="T1" fmla="*/ 0 h 433"/>
              <a:gd name="T2" fmla="*/ 2147483646 w 3314"/>
              <a:gd name="T3" fmla="*/ 2147483646 h 433"/>
              <a:gd name="T4" fmla="*/ 2147483646 w 3314"/>
              <a:gd name="T5" fmla="*/ 2147483646 h 433"/>
              <a:gd name="T6" fmla="*/ 2147483646 w 3314"/>
              <a:gd name="T7" fmla="*/ 2147483646 h 433"/>
              <a:gd name="T8" fmla="*/ 2147483646 w 3314"/>
              <a:gd name="T9" fmla="*/ 2147483646 h 433"/>
              <a:gd name="T10" fmla="*/ 2147483646 w 3314"/>
              <a:gd name="T11" fmla="*/ 2147483646 h 433"/>
              <a:gd name="T12" fmla="*/ 2147483646 w 3314"/>
              <a:gd name="T13" fmla="*/ 2147483646 h 433"/>
              <a:gd name="T14" fmla="*/ 2147483646 w 3314"/>
              <a:gd name="T15" fmla="*/ 2147483646 h 433"/>
              <a:gd name="T16" fmla="*/ 2147483646 w 3314"/>
              <a:gd name="T17" fmla="*/ 2147483646 h 433"/>
              <a:gd name="T18" fmla="*/ 2147483646 w 3314"/>
              <a:gd name="T19" fmla="*/ 2147483646 h 433"/>
              <a:gd name="T20" fmla="*/ 2147483646 w 3314"/>
              <a:gd name="T21" fmla="*/ 2147483646 h 433"/>
              <a:gd name="T22" fmla="*/ 2147483646 w 3314"/>
              <a:gd name="T23" fmla="*/ 2147483646 h 433"/>
              <a:gd name="T24" fmla="*/ 2147483646 w 3314"/>
              <a:gd name="T25" fmla="*/ 2147483646 h 433"/>
              <a:gd name="T26" fmla="*/ 2147483646 w 3314"/>
              <a:gd name="T27" fmla="*/ 2147483646 h 433"/>
              <a:gd name="T28" fmla="*/ 2147483646 w 3314"/>
              <a:gd name="T29" fmla="*/ 2147483646 h 43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314"/>
              <a:gd name="T46" fmla="*/ 0 h 433"/>
              <a:gd name="T47" fmla="*/ 3314 w 3314"/>
              <a:gd name="T48" fmla="*/ 433 h 43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314" h="433">
                <a:moveTo>
                  <a:pt x="0" y="0"/>
                </a:moveTo>
                <a:cubicBezTo>
                  <a:pt x="27" y="26"/>
                  <a:pt x="138" y="116"/>
                  <a:pt x="184" y="158"/>
                </a:cubicBezTo>
                <a:cubicBezTo>
                  <a:pt x="230" y="200"/>
                  <a:pt x="245" y="225"/>
                  <a:pt x="275" y="249"/>
                </a:cubicBezTo>
                <a:cubicBezTo>
                  <a:pt x="305" y="273"/>
                  <a:pt x="326" y="281"/>
                  <a:pt x="362" y="300"/>
                </a:cubicBezTo>
                <a:cubicBezTo>
                  <a:pt x="398" y="319"/>
                  <a:pt x="441" y="350"/>
                  <a:pt x="494" y="364"/>
                </a:cubicBezTo>
                <a:cubicBezTo>
                  <a:pt x="547" y="378"/>
                  <a:pt x="606" y="389"/>
                  <a:pt x="683" y="385"/>
                </a:cubicBezTo>
                <a:cubicBezTo>
                  <a:pt x="760" y="381"/>
                  <a:pt x="819" y="367"/>
                  <a:pt x="955" y="339"/>
                </a:cubicBezTo>
                <a:cubicBezTo>
                  <a:pt x="1091" y="311"/>
                  <a:pt x="1348" y="236"/>
                  <a:pt x="1498" y="216"/>
                </a:cubicBezTo>
                <a:cubicBezTo>
                  <a:pt x="1648" y="196"/>
                  <a:pt x="1735" y="199"/>
                  <a:pt x="1854" y="216"/>
                </a:cubicBezTo>
                <a:cubicBezTo>
                  <a:pt x="1973" y="233"/>
                  <a:pt x="2111" y="287"/>
                  <a:pt x="2210" y="316"/>
                </a:cubicBezTo>
                <a:cubicBezTo>
                  <a:pt x="2309" y="345"/>
                  <a:pt x="2380" y="373"/>
                  <a:pt x="2450" y="392"/>
                </a:cubicBezTo>
                <a:cubicBezTo>
                  <a:pt x="2520" y="411"/>
                  <a:pt x="2569" y="433"/>
                  <a:pt x="2633" y="430"/>
                </a:cubicBezTo>
                <a:cubicBezTo>
                  <a:pt x="2697" y="427"/>
                  <a:pt x="2774" y="398"/>
                  <a:pt x="2834" y="372"/>
                </a:cubicBezTo>
                <a:cubicBezTo>
                  <a:pt x="2894" y="346"/>
                  <a:pt x="2914" y="334"/>
                  <a:pt x="2994" y="276"/>
                </a:cubicBezTo>
                <a:cubicBezTo>
                  <a:pt x="3074" y="218"/>
                  <a:pt x="3247" y="75"/>
                  <a:pt x="3314" y="22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Text Box 40">
            <a:extLst>
              <a:ext uri="{FF2B5EF4-FFF2-40B4-BE49-F238E27FC236}">
                <a16:creationId xmlns:a16="http://schemas.microsoft.com/office/drawing/2014/main" id="{986DC2EA-7EED-EFC8-0DF0-968133371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9" y="3908426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虚电路</a:t>
            </a:r>
            <a:endParaRPr lang="zh-CN" altLang="en-US" sz="2400" b="1" baseline="-25000">
              <a:latin typeface="Arial" panose="020B0604020202020204" pitchFamily="34" charset="0"/>
            </a:endParaRPr>
          </a:p>
        </p:txBody>
      </p:sp>
      <p:sp>
        <p:nvSpPr>
          <p:cNvPr id="28707" name="Text Box 44">
            <a:extLst>
              <a:ext uri="{FF2B5EF4-FFF2-40B4-BE49-F238E27FC236}">
                <a16:creationId xmlns:a16="http://schemas.microsoft.com/office/drawing/2014/main" id="{5795A564-E077-8020-D514-04B9873C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214939"/>
            <a:ext cx="5265737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发送给 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en-US" altLang="zh-CN" sz="1800" b="1" baseline="-250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的所有分组都沿着同一条虚电路传送</a:t>
            </a:r>
          </a:p>
        </p:txBody>
      </p:sp>
      <p:sp>
        <p:nvSpPr>
          <p:cNvPr id="28708" name="Rectangle 2">
            <a:extLst>
              <a:ext uri="{FF2B5EF4-FFF2-40B4-BE49-F238E27FC236}">
                <a16:creationId xmlns:a16="http://schemas.microsoft.com/office/drawing/2014/main" id="{4FD42AEE-0849-C98A-A806-947CCD267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5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虚电路</a:t>
            </a:r>
            <a:endParaRPr lang="en-US" altLang="zh-CN"/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88B4A659-6F01-45FF-B150-B0CCE287C4C8}"/>
              </a:ext>
            </a:extLst>
          </p:cNvPr>
          <p:cNvSpPr/>
          <p:nvPr/>
        </p:nvSpPr>
        <p:spPr bwMode="auto">
          <a:xfrm>
            <a:off x="6119814" y="412750"/>
            <a:ext cx="3603625" cy="1422400"/>
          </a:xfrm>
          <a:prstGeom prst="cloudCallou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运输层的连接建立与网络层连接建立的区别</a:t>
            </a:r>
            <a:r>
              <a:rPr lang="zh-CN" altLang="en-US" sz="2400" b="1" kern="100" dirty="0">
                <a:cs typeface="Times New Roman" panose="02020603050405020304" pitchFamily="18" charset="0"/>
              </a:rPr>
              <a:t>？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6A70AC4-9FD5-DE8C-B019-9CF88C47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38915" name="灯片编号占位符 2">
            <a:extLst>
              <a:ext uri="{FF2B5EF4-FFF2-40B4-BE49-F238E27FC236}">
                <a16:creationId xmlns:a16="http://schemas.microsoft.com/office/drawing/2014/main" id="{2E64EC8F-0962-A662-34F0-3D256ACB9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E5F4C3-A00D-47A3-80DA-5B4AF9DF5C7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60EF58-F6EB-CA6F-86C2-BE593846C42C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304800"/>
            <a:ext cx="77724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/>
              <a:t>路由器概述</a:t>
            </a:r>
            <a:endParaRPr lang="zh-CN" altLang="en-US" kern="0" dirty="0"/>
          </a:p>
        </p:txBody>
      </p:sp>
      <p:grpSp>
        <p:nvGrpSpPr>
          <p:cNvPr id="38917" name="Group 60">
            <a:extLst>
              <a:ext uri="{FF2B5EF4-FFF2-40B4-BE49-F238E27FC236}">
                <a16:creationId xmlns:a16="http://schemas.microsoft.com/office/drawing/2014/main" id="{02C2BFCD-2454-D4BB-47A3-997C8C73BAEB}"/>
              </a:ext>
            </a:extLst>
          </p:cNvPr>
          <p:cNvGrpSpPr>
            <a:grpSpLocks/>
          </p:cNvGrpSpPr>
          <p:nvPr/>
        </p:nvGrpSpPr>
        <p:grpSpPr bwMode="auto">
          <a:xfrm>
            <a:off x="4311651" y="3795713"/>
            <a:ext cx="1609725" cy="2343150"/>
            <a:chOff x="2418" y="1882"/>
            <a:chExt cx="1014" cy="1476"/>
          </a:xfrm>
        </p:grpSpPr>
        <p:sp>
          <p:nvSpPr>
            <p:cNvPr id="38969" name="Rectangle 45">
              <a:extLst>
                <a:ext uri="{FF2B5EF4-FFF2-40B4-BE49-F238E27FC236}">
                  <a16:creationId xmlns:a16="http://schemas.microsoft.com/office/drawing/2014/main" id="{943866D9-3B64-1C84-81F2-5754713D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850" name="Text Box 48">
              <a:extLst>
                <a:ext uri="{FF2B5EF4-FFF2-40B4-BE49-F238E27FC236}">
                  <a16:creationId xmlns:a16="http://schemas.microsoft.com/office/drawing/2014/main" id="{1334AE69-176C-C577-FD4E-1E70C466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2418"/>
              <a:ext cx="6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defRPr/>
              </a:pPr>
              <a:r>
                <a:rPr lang="zh-CN" altLang="en-US" b="1" dirty="0">
                  <a:latin typeface="+mn-ea"/>
                </a:rPr>
                <a:t>交换结构</a:t>
              </a:r>
              <a:endParaRPr lang="en-US" altLang="zh-CN" b="1" dirty="0">
                <a:latin typeface="+mn-ea"/>
              </a:endParaRPr>
            </a:p>
          </p:txBody>
        </p:sp>
      </p:grpSp>
      <p:sp>
        <p:nvSpPr>
          <p:cNvPr id="38918" name="Rectangle 46">
            <a:extLst>
              <a:ext uri="{FF2B5EF4-FFF2-40B4-BE49-F238E27FC236}">
                <a16:creationId xmlns:a16="http://schemas.microsoft.com/office/drawing/2014/main" id="{A983FA4A-F9E3-9229-6F2C-B808387C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4" y="2833688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799" name="Text Box 47">
            <a:extLst>
              <a:ext uri="{FF2B5EF4-FFF2-40B4-BE49-F238E27FC236}">
                <a16:creationId xmlns:a16="http://schemas.microsoft.com/office/drawing/2014/main" id="{2AF580A4-5655-4E95-8912-354F1DC3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1" y="2874963"/>
            <a:ext cx="110807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zh-CN" altLang="en-US" b="1" dirty="0">
                <a:latin typeface="+mn-ea"/>
              </a:rPr>
              <a:t>路由选择</a:t>
            </a:r>
            <a:endParaRPr lang="en-US" altLang="zh-CN" b="1" dirty="0">
              <a:latin typeface="+mn-ea"/>
            </a:endParaRPr>
          </a:p>
          <a:p>
            <a:pPr algn="ctr">
              <a:lnSpc>
                <a:spcPct val="85000"/>
              </a:lnSpc>
              <a:defRPr/>
            </a:pPr>
            <a:r>
              <a:rPr lang="zh-CN" altLang="en-US" b="1" dirty="0">
                <a:latin typeface="+mn-ea"/>
              </a:rPr>
              <a:t>处理器</a:t>
            </a:r>
            <a:endParaRPr lang="en-US" altLang="zh-CN" b="1" dirty="0">
              <a:latin typeface="+mn-ea"/>
            </a:endParaRPr>
          </a:p>
        </p:txBody>
      </p:sp>
      <p:sp>
        <p:nvSpPr>
          <p:cNvPr id="38920" name="Line 50">
            <a:extLst>
              <a:ext uri="{FF2B5EF4-FFF2-40B4-BE49-F238E27FC236}">
                <a16:creationId xmlns:a16="http://schemas.microsoft.com/office/drawing/2014/main" id="{7DE92EE4-82BE-92BD-2D6A-9E0C5A04B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775" y="3352800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921" name="Group 17">
            <a:extLst>
              <a:ext uri="{FF2B5EF4-FFF2-40B4-BE49-F238E27FC236}">
                <a16:creationId xmlns:a16="http://schemas.microsoft.com/office/drawing/2014/main" id="{C4BB2216-D207-B190-2F90-0B721F725BA2}"/>
              </a:ext>
            </a:extLst>
          </p:cNvPr>
          <p:cNvGrpSpPr>
            <a:grpSpLocks/>
          </p:cNvGrpSpPr>
          <p:nvPr/>
        </p:nvGrpSpPr>
        <p:grpSpPr bwMode="auto">
          <a:xfrm>
            <a:off x="2268539" y="3810000"/>
            <a:ext cx="2033587" cy="566738"/>
            <a:chOff x="930" y="1989"/>
            <a:chExt cx="1482" cy="357"/>
          </a:xfrm>
        </p:grpSpPr>
        <p:sp>
          <p:nvSpPr>
            <p:cNvPr id="38964" name="Rectangle 9">
              <a:extLst>
                <a:ext uri="{FF2B5EF4-FFF2-40B4-BE49-F238E27FC236}">
                  <a16:creationId xmlns:a16="http://schemas.microsoft.com/office/drawing/2014/main" id="{4D06604A-C574-29AF-C84B-6B75FD183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5" name="Rectangle 5">
              <a:extLst>
                <a:ext uri="{FF2B5EF4-FFF2-40B4-BE49-F238E27FC236}">
                  <a16:creationId xmlns:a16="http://schemas.microsoft.com/office/drawing/2014/main" id="{92AD51D2-DCA5-6E0A-07B9-2C32D73F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6" name="Rectangle 6">
              <a:extLst>
                <a:ext uri="{FF2B5EF4-FFF2-40B4-BE49-F238E27FC236}">
                  <a16:creationId xmlns:a16="http://schemas.microsoft.com/office/drawing/2014/main" id="{AA553F00-C820-E4A0-9BBE-C0DAE3699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7" name="Rectangle 8">
              <a:extLst>
                <a:ext uri="{FF2B5EF4-FFF2-40B4-BE49-F238E27FC236}">
                  <a16:creationId xmlns:a16="http://schemas.microsoft.com/office/drawing/2014/main" id="{11D92F89-76B1-A57B-5AE0-03F38575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8" name="Line 16">
              <a:extLst>
                <a:ext uri="{FF2B5EF4-FFF2-40B4-BE49-F238E27FC236}">
                  <a16:creationId xmlns:a16="http://schemas.microsoft.com/office/drawing/2014/main" id="{4FA6497A-DB75-71D8-7E0B-C8B2A4305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2" name="Group 18">
            <a:extLst>
              <a:ext uri="{FF2B5EF4-FFF2-40B4-BE49-F238E27FC236}">
                <a16:creationId xmlns:a16="http://schemas.microsoft.com/office/drawing/2014/main" id="{6EE43E87-FC7F-9B42-A74D-F4C9EC789C72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5548314"/>
            <a:ext cx="2058988" cy="566737"/>
            <a:chOff x="930" y="1989"/>
            <a:chExt cx="1482" cy="357"/>
          </a:xfrm>
        </p:grpSpPr>
        <p:sp>
          <p:nvSpPr>
            <p:cNvPr id="38959" name="Rectangle 19">
              <a:extLst>
                <a:ext uri="{FF2B5EF4-FFF2-40B4-BE49-F238E27FC236}">
                  <a16:creationId xmlns:a16="http://schemas.microsoft.com/office/drawing/2014/main" id="{8252F945-FB6A-AF9A-86F4-9A1F1978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0" name="Rectangle 20">
              <a:extLst>
                <a:ext uri="{FF2B5EF4-FFF2-40B4-BE49-F238E27FC236}">
                  <a16:creationId xmlns:a16="http://schemas.microsoft.com/office/drawing/2014/main" id="{019659FF-0DDC-AE61-0225-097B1C23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1" name="Rectangle 21">
              <a:extLst>
                <a:ext uri="{FF2B5EF4-FFF2-40B4-BE49-F238E27FC236}">
                  <a16:creationId xmlns:a16="http://schemas.microsoft.com/office/drawing/2014/main" id="{00C3E3EA-B220-25F6-9563-558D0948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2" name="Rectangle 22">
              <a:extLst>
                <a:ext uri="{FF2B5EF4-FFF2-40B4-BE49-F238E27FC236}">
                  <a16:creationId xmlns:a16="http://schemas.microsoft.com/office/drawing/2014/main" id="{1FFA36D2-53DB-C2E5-5915-1F984221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63" name="Line 23">
              <a:extLst>
                <a:ext uri="{FF2B5EF4-FFF2-40B4-BE49-F238E27FC236}">
                  <a16:creationId xmlns:a16="http://schemas.microsoft.com/office/drawing/2014/main" id="{C9F693FA-5BBE-02F7-B5D0-DDD74A016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3" name="Group 29">
            <a:extLst>
              <a:ext uri="{FF2B5EF4-FFF2-40B4-BE49-F238E27FC236}">
                <a16:creationId xmlns:a16="http://schemas.microsoft.com/office/drawing/2014/main" id="{94E7BB27-56B2-88E7-AA5C-EA74DE3A7EFB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887663" y="4700588"/>
            <a:ext cx="546100" cy="546100"/>
            <a:chOff x="354" y="2715"/>
            <a:chExt cx="344" cy="344"/>
          </a:xfrm>
        </p:grpSpPr>
        <p:sp>
          <p:nvSpPr>
            <p:cNvPr id="38955" name="Oval 25">
              <a:extLst>
                <a:ext uri="{FF2B5EF4-FFF2-40B4-BE49-F238E27FC236}">
                  <a16:creationId xmlns:a16="http://schemas.microsoft.com/office/drawing/2014/main" id="{C2E8ABB3-31A2-7850-45F9-704F0907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56" name="Oval 26">
              <a:extLst>
                <a:ext uri="{FF2B5EF4-FFF2-40B4-BE49-F238E27FC236}">
                  <a16:creationId xmlns:a16="http://schemas.microsoft.com/office/drawing/2014/main" id="{D71351FC-84DD-6408-C4F1-FA25A9D7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57" name="Oval 27">
              <a:extLst>
                <a:ext uri="{FF2B5EF4-FFF2-40B4-BE49-F238E27FC236}">
                  <a16:creationId xmlns:a16="http://schemas.microsoft.com/office/drawing/2014/main" id="{E088CB73-029C-FD16-78A5-87B48AC78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58" name="Oval 28">
              <a:extLst>
                <a:ext uri="{FF2B5EF4-FFF2-40B4-BE49-F238E27FC236}">
                  <a16:creationId xmlns:a16="http://schemas.microsoft.com/office/drawing/2014/main" id="{46E733E5-BCB5-6948-05C4-BDCB81C8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3804" name="Text Box 57">
            <a:extLst>
              <a:ext uri="{FF2B5EF4-FFF2-40B4-BE49-F238E27FC236}">
                <a16:creationId xmlns:a16="http://schemas.microsoft.com/office/drawing/2014/main" id="{3DB8C615-13F4-AFE4-48D6-5F9D463C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6234114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输入端口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38925" name="Group 37">
            <a:extLst>
              <a:ext uri="{FF2B5EF4-FFF2-40B4-BE49-F238E27FC236}">
                <a16:creationId xmlns:a16="http://schemas.microsoft.com/office/drawing/2014/main" id="{7A6B2102-5460-0CFC-4F27-7158A62962A6}"/>
              </a:ext>
            </a:extLst>
          </p:cNvPr>
          <p:cNvGrpSpPr>
            <a:grpSpLocks/>
          </p:cNvGrpSpPr>
          <p:nvPr/>
        </p:nvGrpSpPr>
        <p:grpSpPr bwMode="auto">
          <a:xfrm>
            <a:off x="5868989" y="3814764"/>
            <a:ext cx="1957387" cy="566737"/>
            <a:chOff x="-51" y="2454"/>
            <a:chExt cx="1482" cy="357"/>
          </a:xfrm>
        </p:grpSpPr>
        <p:grpSp>
          <p:nvGrpSpPr>
            <p:cNvPr id="38949" name="Group 36">
              <a:extLst>
                <a:ext uri="{FF2B5EF4-FFF2-40B4-BE49-F238E27FC236}">
                  <a16:creationId xmlns:a16="http://schemas.microsoft.com/office/drawing/2014/main" id="{1814A50E-B986-2473-A23F-FEC42B5333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951" name="Rectangle 31">
                <a:extLst>
                  <a:ext uri="{FF2B5EF4-FFF2-40B4-BE49-F238E27FC236}">
                    <a16:creationId xmlns:a16="http://schemas.microsoft.com/office/drawing/2014/main" id="{66B41D1F-E309-27CF-93FD-64158A80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52" name="Rectangle 32">
                <a:extLst>
                  <a:ext uri="{FF2B5EF4-FFF2-40B4-BE49-F238E27FC236}">
                    <a16:creationId xmlns:a16="http://schemas.microsoft.com/office/drawing/2014/main" id="{C4D32C21-950A-6394-582D-33C943A31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53" name="Rectangle 33">
                <a:extLst>
                  <a:ext uri="{FF2B5EF4-FFF2-40B4-BE49-F238E27FC236}">
                    <a16:creationId xmlns:a16="http://schemas.microsoft.com/office/drawing/2014/main" id="{A0BB3284-4ABC-58C2-D141-E47C6AADA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54" name="Rectangle 34">
                <a:extLst>
                  <a:ext uri="{FF2B5EF4-FFF2-40B4-BE49-F238E27FC236}">
                    <a16:creationId xmlns:a16="http://schemas.microsoft.com/office/drawing/2014/main" id="{27289745-2F01-AD9F-901E-FA846A5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8950" name="Line 35">
              <a:extLst>
                <a:ext uri="{FF2B5EF4-FFF2-40B4-BE49-F238E27FC236}">
                  <a16:creationId xmlns:a16="http://schemas.microsoft.com/office/drawing/2014/main" id="{AE8C0C56-4357-E00F-320F-FC146E67C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6" name="Group 38">
            <a:extLst>
              <a:ext uri="{FF2B5EF4-FFF2-40B4-BE49-F238E27FC236}">
                <a16:creationId xmlns:a16="http://schemas.microsoft.com/office/drawing/2014/main" id="{0281BAAD-C175-E12A-45C9-77E431CE85F2}"/>
              </a:ext>
            </a:extLst>
          </p:cNvPr>
          <p:cNvGrpSpPr>
            <a:grpSpLocks/>
          </p:cNvGrpSpPr>
          <p:nvPr/>
        </p:nvGrpSpPr>
        <p:grpSpPr bwMode="auto">
          <a:xfrm>
            <a:off x="5888038" y="5548314"/>
            <a:ext cx="2011362" cy="566737"/>
            <a:chOff x="-51" y="2454"/>
            <a:chExt cx="1482" cy="357"/>
          </a:xfrm>
        </p:grpSpPr>
        <p:grpSp>
          <p:nvGrpSpPr>
            <p:cNvPr id="38943" name="Group 39">
              <a:extLst>
                <a:ext uri="{FF2B5EF4-FFF2-40B4-BE49-F238E27FC236}">
                  <a16:creationId xmlns:a16="http://schemas.microsoft.com/office/drawing/2014/main" id="{CD922A27-5FC5-975C-DF16-BA8DBD59E4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945" name="Rectangle 40">
                <a:extLst>
                  <a:ext uri="{FF2B5EF4-FFF2-40B4-BE49-F238E27FC236}">
                    <a16:creationId xmlns:a16="http://schemas.microsoft.com/office/drawing/2014/main" id="{26FFE6EB-0372-4385-F27B-79D4CBE23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46" name="Rectangle 41">
                <a:extLst>
                  <a:ext uri="{FF2B5EF4-FFF2-40B4-BE49-F238E27FC236}">
                    <a16:creationId xmlns:a16="http://schemas.microsoft.com/office/drawing/2014/main" id="{A2EF02A5-D140-4676-0D69-20FDAD4B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47" name="Rectangle 42">
                <a:extLst>
                  <a:ext uri="{FF2B5EF4-FFF2-40B4-BE49-F238E27FC236}">
                    <a16:creationId xmlns:a16="http://schemas.microsoft.com/office/drawing/2014/main" id="{A59FA779-A785-64D0-AAE4-86EBA1477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8948" name="Rectangle 43">
                <a:extLst>
                  <a:ext uri="{FF2B5EF4-FFF2-40B4-BE49-F238E27FC236}">
                    <a16:creationId xmlns:a16="http://schemas.microsoft.com/office/drawing/2014/main" id="{10FFEBAE-88AC-05EA-747F-045AE7F0B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8944" name="Line 44">
              <a:extLst>
                <a:ext uri="{FF2B5EF4-FFF2-40B4-BE49-F238E27FC236}">
                  <a16:creationId xmlns:a16="http://schemas.microsoft.com/office/drawing/2014/main" id="{61FB5EFD-384B-DE06-DA43-2483E1E86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927" name="Group 51">
            <a:extLst>
              <a:ext uri="{FF2B5EF4-FFF2-40B4-BE49-F238E27FC236}">
                <a16:creationId xmlns:a16="http://schemas.microsoft.com/office/drawing/2014/main" id="{C2544C2F-6FEC-BD7C-89DB-036263A9DC56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754813" y="4691063"/>
            <a:ext cx="546100" cy="546100"/>
            <a:chOff x="354" y="2715"/>
            <a:chExt cx="344" cy="344"/>
          </a:xfrm>
        </p:grpSpPr>
        <p:sp>
          <p:nvSpPr>
            <p:cNvPr id="38939" name="Oval 52">
              <a:extLst>
                <a:ext uri="{FF2B5EF4-FFF2-40B4-BE49-F238E27FC236}">
                  <a16:creationId xmlns:a16="http://schemas.microsoft.com/office/drawing/2014/main" id="{A0D2797F-194C-3987-C3E9-37362E70E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40" name="Oval 53">
              <a:extLst>
                <a:ext uri="{FF2B5EF4-FFF2-40B4-BE49-F238E27FC236}">
                  <a16:creationId xmlns:a16="http://schemas.microsoft.com/office/drawing/2014/main" id="{2741D8A7-FCF2-B090-6FB6-D46D50B00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41" name="Oval 54">
              <a:extLst>
                <a:ext uri="{FF2B5EF4-FFF2-40B4-BE49-F238E27FC236}">
                  <a16:creationId xmlns:a16="http://schemas.microsoft.com/office/drawing/2014/main" id="{9F615D7A-2B16-D4F5-6BB0-0B5D2D507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942" name="Oval 55">
              <a:extLst>
                <a:ext uri="{FF2B5EF4-FFF2-40B4-BE49-F238E27FC236}">
                  <a16:creationId xmlns:a16="http://schemas.microsoft.com/office/drawing/2014/main" id="{A540AE5F-820C-A9B6-9B63-9BCAC4F1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3808" name="Text Box 58">
            <a:extLst>
              <a:ext uri="{FF2B5EF4-FFF2-40B4-BE49-F238E27FC236}">
                <a16:creationId xmlns:a16="http://schemas.microsoft.com/office/drawing/2014/main" id="{86B15DDB-BB80-F810-81F2-A87DC7A6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6" y="6234114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输出端口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49" name="Straight Connector 2">
            <a:extLst>
              <a:ext uri="{FF2B5EF4-FFF2-40B4-BE49-F238E27FC236}">
                <a16:creationId xmlns:a16="http://schemas.microsoft.com/office/drawing/2014/main" id="{F63CA940-86B8-FC0E-BC78-C65E3BB48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57426" y="3605213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">
            <a:extLst>
              <a:ext uri="{FF2B5EF4-FFF2-40B4-BE49-F238E27FC236}">
                <a16:creationId xmlns:a16="http://schemas.microsoft.com/office/drawing/2014/main" id="{B4AE17B0-76F7-F767-FF30-FA3F7E45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9" y="3852863"/>
            <a:ext cx="26177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b="1" i="1" dirty="0">
                <a:solidFill>
                  <a:srgbClr val="CC0000"/>
                </a:solidFill>
                <a:latin typeface="+mn-ea"/>
              </a:rPr>
              <a:t>转发</a:t>
            </a:r>
            <a:endParaRPr lang="en-US" altLang="zh-CN" sz="1600" b="1" i="1" dirty="0">
              <a:solidFill>
                <a:srgbClr val="CC0000"/>
              </a:solidFill>
              <a:latin typeface="+mn-ea"/>
            </a:endParaRPr>
          </a:p>
          <a:p>
            <a:pPr algn="r">
              <a:defRPr/>
            </a:pPr>
            <a:r>
              <a:rPr lang="zh-CN" altLang="en-US" sz="1600" b="1" i="1" dirty="0">
                <a:solidFill>
                  <a:srgbClr val="CC0000"/>
                </a:solidFill>
                <a:latin typeface="+mn-ea"/>
              </a:rPr>
              <a:t>数据平面（硬件）</a:t>
            </a:r>
            <a:r>
              <a:rPr lang="en-US" altLang="zh-CN" sz="1600" b="1" i="1" dirty="0">
                <a:solidFill>
                  <a:srgbClr val="CC0000"/>
                </a:solidFill>
                <a:latin typeface="+mn-ea"/>
              </a:rPr>
              <a:t> </a:t>
            </a:r>
          </a:p>
          <a:p>
            <a:pPr algn="r">
              <a:defRPr/>
            </a:pPr>
            <a:r>
              <a:rPr lang="zh-CN" altLang="en-US" sz="1600" b="1" dirty="0">
                <a:latin typeface="+mn-ea"/>
              </a:rPr>
              <a:t>纳秒级别运行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79E13A42-E4C8-1B36-AE86-CE224265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2808288"/>
            <a:ext cx="34337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b="1" i="1" dirty="0">
                <a:solidFill>
                  <a:srgbClr val="CC0000"/>
                </a:solidFill>
                <a:latin typeface="+mn-ea"/>
              </a:rPr>
              <a:t>路由选择</a:t>
            </a:r>
            <a:r>
              <a:rPr lang="en-US" altLang="zh-CN" sz="1600" b="1" i="1" dirty="0">
                <a:solidFill>
                  <a:srgbClr val="CC0000"/>
                </a:solidFill>
                <a:latin typeface="+mn-ea"/>
              </a:rPr>
              <a:t>, </a:t>
            </a:r>
            <a:r>
              <a:rPr lang="zh-CN" altLang="en-US" sz="1600" b="1" i="1" dirty="0">
                <a:solidFill>
                  <a:srgbClr val="CC0000"/>
                </a:solidFill>
                <a:latin typeface="+mn-ea"/>
              </a:rPr>
              <a:t>管理</a:t>
            </a:r>
            <a:endParaRPr lang="en-US" altLang="zh-CN" sz="1600" b="1" i="1" dirty="0">
              <a:solidFill>
                <a:srgbClr val="CC0000"/>
              </a:solidFill>
              <a:latin typeface="+mn-ea"/>
            </a:endParaRPr>
          </a:p>
          <a:p>
            <a:pPr algn="r">
              <a:defRPr/>
            </a:pPr>
            <a:r>
              <a:rPr lang="zh-CN" altLang="en-US" sz="1600" b="1" i="1" dirty="0">
                <a:solidFill>
                  <a:srgbClr val="CC0000"/>
                </a:solidFill>
                <a:latin typeface="+mn-ea"/>
              </a:rPr>
              <a:t>控制平面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软件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r">
              <a:defRPr/>
            </a:pPr>
            <a:r>
              <a:rPr lang="zh-CN" altLang="en-US" sz="1600" b="1" dirty="0">
                <a:latin typeface="+mn-ea"/>
              </a:rPr>
              <a:t>毫秒级别运行</a:t>
            </a:r>
            <a:r>
              <a:rPr lang="en-US" altLang="zh-CN" sz="1600" b="1" dirty="0">
                <a:latin typeface="+mn-ea"/>
              </a:rPr>
              <a:t> </a:t>
            </a:r>
          </a:p>
        </p:txBody>
      </p:sp>
      <p:sp>
        <p:nvSpPr>
          <p:cNvPr id="38932" name="Freeform 10">
            <a:extLst>
              <a:ext uri="{FF2B5EF4-FFF2-40B4-BE49-F238E27FC236}">
                <a16:creationId xmlns:a16="http://schemas.microsoft.com/office/drawing/2014/main" id="{0A7BD97B-B0D5-8522-5DBE-EA6BC14B1BA6}"/>
              </a:ext>
            </a:extLst>
          </p:cNvPr>
          <p:cNvSpPr>
            <a:spLocks/>
          </p:cNvSpPr>
          <p:nvPr/>
        </p:nvSpPr>
        <p:spPr bwMode="auto">
          <a:xfrm>
            <a:off x="3722688" y="3128964"/>
            <a:ext cx="512762" cy="73025"/>
          </a:xfrm>
          <a:custGeom>
            <a:avLst/>
            <a:gdLst>
              <a:gd name="T0" fmla="*/ 484918 w 512919"/>
              <a:gd name="T1" fmla="*/ 67696 h 73266"/>
              <a:gd name="T2" fmla="*/ 509164 w 512919"/>
              <a:gd name="T3" fmla="*/ 0 h 73266"/>
              <a:gd name="T4" fmla="*/ 145468 w 512919"/>
              <a:gd name="T5" fmla="*/ 11283 h 73266"/>
              <a:gd name="T6" fmla="*/ 96979 w 512919"/>
              <a:gd name="T7" fmla="*/ 22566 h 73266"/>
              <a:gd name="T8" fmla="*/ 0 w 512919"/>
              <a:gd name="T9" fmla="*/ 11283 h 73266"/>
              <a:gd name="T10" fmla="*/ 0 w 512919"/>
              <a:gd name="T11" fmla="*/ 11283 h 73266"/>
              <a:gd name="T12" fmla="*/ 509164 w 512919"/>
              <a:gd name="T13" fmla="*/ 11283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3" name="Elbow Connector 13">
            <a:extLst>
              <a:ext uri="{FF2B5EF4-FFF2-40B4-BE49-F238E27FC236}">
                <a16:creationId xmlns:a16="http://schemas.microsoft.com/office/drawing/2014/main" id="{8128BBD9-ED86-9891-D35B-FF0AA54A87A9}"/>
              </a:ext>
            </a:extLst>
          </p:cNvPr>
          <p:cNvCxnSpPr>
            <a:cxnSpLocks noChangeShapeType="1"/>
            <a:endCxn id="38962" idx="0"/>
          </p:cNvCxnSpPr>
          <p:nvPr/>
        </p:nvCxnSpPr>
        <p:spPr bwMode="auto">
          <a:xfrm rot="5400000">
            <a:off x="2739232" y="4191795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Rectangle 3">
            <a:extLst>
              <a:ext uri="{FF2B5EF4-FFF2-40B4-BE49-F238E27FC236}">
                <a16:creationId xmlns:a16="http://schemas.microsoft.com/office/drawing/2014/main" id="{162085D9-A37A-0612-534E-4F7F7105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6338889"/>
            <a:ext cx="3360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Font typeface="ZapfDingbats" pitchFamily="82" charset="2"/>
              <a:buNone/>
            </a:pPr>
            <a:r>
              <a:rPr lang="zh-CN" altLang="en-US" sz="1800" b="1">
                <a:latin typeface="Comic Sans MS" panose="030F0702030302020204" pitchFamily="66" charset="0"/>
              </a:rPr>
              <a:t>路由器体系结构</a:t>
            </a:r>
          </a:p>
        </p:txBody>
      </p:sp>
      <p:sp>
        <p:nvSpPr>
          <p:cNvPr id="33815" name="Text Box 57">
            <a:extLst>
              <a:ext uri="{FF2B5EF4-FFF2-40B4-BE49-F238E27FC236}">
                <a16:creationId xmlns:a16="http://schemas.microsoft.com/office/drawing/2014/main" id="{320F2C48-A285-F75F-B546-D041CAC9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6" y="4364039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输入端口</a:t>
            </a:r>
            <a:endParaRPr lang="en-US" altLang="zh-CN" b="1" dirty="0">
              <a:latin typeface="+mn-ea"/>
            </a:endParaRPr>
          </a:p>
        </p:txBody>
      </p:sp>
      <p:sp>
        <p:nvSpPr>
          <p:cNvPr id="33816" name="Text Box 58">
            <a:extLst>
              <a:ext uri="{FF2B5EF4-FFF2-40B4-BE49-F238E27FC236}">
                <a16:creationId xmlns:a16="http://schemas.microsoft.com/office/drawing/2014/main" id="{61F0FC5E-E34B-4933-8C06-CBEEA55D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4446589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输出端口</a:t>
            </a:r>
            <a:endParaRPr lang="en-US" altLang="zh-CN" b="1" dirty="0">
              <a:latin typeface="+mn-ea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3021139-F318-8D7F-6B6F-87F2FD240A94}"/>
              </a:ext>
            </a:extLst>
          </p:cNvPr>
          <p:cNvSpPr txBox="1">
            <a:spLocks noChangeArrowheads="1"/>
          </p:cNvSpPr>
          <p:nvPr/>
        </p:nvSpPr>
        <p:spPr>
          <a:xfrm>
            <a:off x="1711326" y="946150"/>
            <a:ext cx="8126413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>
                <a:srgbClr val="0033CC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kern="0" dirty="0">
                <a:ea typeface="黑体" panose="02010609060101010101" pitchFamily="49" charset="-122"/>
              </a:rPr>
              <a:t>路由器由以下部分组成</a:t>
            </a:r>
          </a:p>
          <a:p>
            <a:pPr lvl="1">
              <a:lnSpc>
                <a:spcPct val="120000"/>
              </a:lnSpc>
              <a:buClr>
                <a:srgbClr val="0033CC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kern="0" dirty="0">
                <a:ea typeface="黑体" panose="02010609060101010101" pitchFamily="49" charset="-122"/>
              </a:rPr>
              <a:t>输入</a:t>
            </a:r>
            <a:r>
              <a:rPr kumimoji="1" lang="en-US" altLang="zh-CN" kern="0" dirty="0">
                <a:ea typeface="黑体" panose="02010609060101010101" pitchFamily="49" charset="-122"/>
              </a:rPr>
              <a:t>/</a:t>
            </a:r>
            <a:r>
              <a:rPr kumimoji="1" lang="zh-CN" altLang="en-US" kern="0" dirty="0">
                <a:ea typeface="黑体" panose="02010609060101010101" pitchFamily="49" charset="-122"/>
              </a:rPr>
              <a:t>输出端口</a:t>
            </a:r>
          </a:p>
          <a:p>
            <a:pPr lvl="1">
              <a:lnSpc>
                <a:spcPct val="120000"/>
              </a:lnSpc>
              <a:buClr>
                <a:srgbClr val="0033CC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kern="0" dirty="0">
                <a:ea typeface="黑体" panose="02010609060101010101" pitchFamily="49" charset="-122"/>
              </a:rPr>
              <a:t>交换结构</a:t>
            </a:r>
          </a:p>
          <a:p>
            <a:pPr lvl="1">
              <a:lnSpc>
                <a:spcPct val="120000"/>
              </a:lnSpc>
              <a:buClr>
                <a:srgbClr val="0033CC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kern="0" dirty="0">
                <a:ea typeface="黑体" panose="02010609060101010101" pitchFamily="49" charset="-122"/>
              </a:rPr>
              <a:t>选路处理器</a:t>
            </a: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E3ECAF13-3044-0139-B227-FB5981B5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82576"/>
            <a:ext cx="5100638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路由器的主要功能</a:t>
            </a: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zh-CN" altLang="en-US" sz="2400" kern="0" dirty="0">
                <a:latin typeface="+mn-ea"/>
              </a:rPr>
              <a:t>运行</a:t>
            </a:r>
            <a:r>
              <a:rPr lang="zh-CN" altLang="en-US" sz="2400" u="sng" kern="0" dirty="0">
                <a:solidFill>
                  <a:schemeClr val="accent2"/>
                </a:solidFill>
                <a:latin typeface="+mn-ea"/>
              </a:rPr>
              <a:t>路由算法</a:t>
            </a:r>
            <a:r>
              <a:rPr lang="en-US" altLang="zh-CN" sz="2400" u="sng" kern="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400" u="sng" kern="0" dirty="0">
                <a:solidFill>
                  <a:schemeClr val="accent2"/>
                </a:solidFill>
                <a:latin typeface="+mn-ea"/>
              </a:rPr>
              <a:t>与远程控制器通信</a:t>
            </a:r>
            <a:r>
              <a:rPr lang="zh-CN" altLang="en-US" sz="2400" kern="0" dirty="0">
                <a:latin typeface="+mn-ea"/>
              </a:rPr>
              <a:t>得到转发表</a:t>
            </a: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zh-CN" altLang="en-US" sz="2400" kern="0" dirty="0">
                <a:latin typeface="+mn-ea"/>
              </a:rPr>
              <a:t>根据转发表对</a:t>
            </a:r>
            <a:r>
              <a:rPr lang="en-US" altLang="zh-CN" sz="2400" kern="0" dirty="0">
                <a:latin typeface="+mn-ea"/>
              </a:rPr>
              <a:t>IP</a:t>
            </a:r>
            <a:r>
              <a:rPr lang="zh-CN" altLang="en-US" sz="2400" kern="0" dirty="0">
                <a:latin typeface="+mn-ea"/>
              </a:rPr>
              <a:t>分组进行</a:t>
            </a:r>
            <a:r>
              <a:rPr lang="zh-CN" altLang="en-US" sz="2400" u="sng" kern="0" dirty="0">
                <a:solidFill>
                  <a:schemeClr val="accent2"/>
                </a:solidFill>
                <a:latin typeface="+mn-ea"/>
              </a:rPr>
              <a:t>转发</a:t>
            </a: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zh-CN" altLang="en-US" sz="2400" kern="0" dirty="0">
                <a:latin typeface="+mn-ea"/>
              </a:rPr>
              <a:t>提供多种网络类型接口，完成不同网络的互联</a:t>
            </a:r>
          </a:p>
          <a:p>
            <a:pPr marL="742950" lvl="1" indent="-285750">
              <a:spcBef>
                <a:spcPct val="3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endParaRPr lang="zh-CN" altLang="en-US" sz="24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>
            <a:extLst>
              <a:ext uri="{FF2B5EF4-FFF2-40B4-BE49-F238E27FC236}">
                <a16:creationId xmlns:a16="http://schemas.microsoft.com/office/drawing/2014/main" id="{6F123B69-82C3-1BCD-CEBB-574A3AD90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0429747-D589-56C9-B254-A34AA554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A96F6DC-4F3B-92EE-9EDA-9B4C5172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C5D34D5-3649-9CC8-5CBB-C8F14A8B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90417411-3C4E-0E40-2819-64120852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A967A09-473D-35F0-EB6E-FAED98BB0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D65C3DDB-EDC0-A2B9-9C4C-490C24E5B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9" name="Line 9">
            <a:extLst>
              <a:ext uri="{FF2B5EF4-FFF2-40B4-BE49-F238E27FC236}">
                <a16:creationId xmlns:a16="http://schemas.microsoft.com/office/drawing/2014/main" id="{569D21CF-4458-C0A8-EB37-B3F69B115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8CE06101-8F7E-37FA-7271-CAE9D542F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554FFDF0-F139-AAB0-3833-0C78E809D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D85845D3-4F19-8EC4-ACE9-9519DB668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128D7BC7-15A9-5D1A-F106-F02CC0982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404018C1-C0B6-D3A3-8601-AD5EDC9E0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B0660AE5-9A1B-9F90-08D9-06E78E44F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8613B99F-5809-5B8F-5E9C-83B09B2D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7" name="Line 17">
            <a:extLst>
              <a:ext uri="{FF2B5EF4-FFF2-40B4-BE49-F238E27FC236}">
                <a16:creationId xmlns:a16="http://schemas.microsoft.com/office/drawing/2014/main" id="{FFC45DCA-67E7-D496-9CE8-B5ED086B9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F7ACEE62-C08E-02A3-0AC1-11883AA5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87059" name="Rectangle 19">
            <a:extLst>
              <a:ext uri="{FF2B5EF4-FFF2-40B4-BE49-F238E27FC236}">
                <a16:creationId xmlns:a16="http://schemas.microsoft.com/office/drawing/2014/main" id="{26F76E97-E954-0814-262C-A010D5D4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DB4EA9CC-B57F-4CB1-A9BA-3F691333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CFEE27F2-DEF5-20D7-58C2-0D0C8D75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8B12AFE1-883E-A0C0-D6C8-29809C39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5A1A041D-CCD5-65D6-7527-F646E0687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982664"/>
            <a:ext cx="49693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63005FA7-124E-B42F-6564-D701A6FBF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87065" name="Rectangle 25">
            <a:extLst>
              <a:ext uri="{FF2B5EF4-FFF2-40B4-BE49-F238E27FC236}">
                <a16:creationId xmlns:a16="http://schemas.microsoft.com/office/drawing/2014/main" id="{8C19869D-B556-8A4D-56FC-AF9B9E38A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397001"/>
            <a:ext cx="77264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87066" name="Rectangle 26">
            <a:extLst>
              <a:ext uri="{FF2B5EF4-FFF2-40B4-BE49-F238E27FC236}">
                <a16:creationId xmlns:a16="http://schemas.microsoft.com/office/drawing/2014/main" id="{5F1A8304-AB6C-1C42-A0F7-5DDC1012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87067" name="Rectangle 27">
            <a:extLst>
              <a:ext uri="{FF2B5EF4-FFF2-40B4-BE49-F238E27FC236}">
                <a16:creationId xmlns:a16="http://schemas.microsoft.com/office/drawing/2014/main" id="{7C2B11AF-14EB-B8A3-5204-2F6B2A37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278064"/>
            <a:ext cx="1439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87068" name="Rectangle 28">
            <a:extLst>
              <a:ext uri="{FF2B5EF4-FFF2-40B4-BE49-F238E27FC236}">
                <a16:creationId xmlns:a16="http://schemas.microsoft.com/office/drawing/2014/main" id="{DE0BCC37-AFCC-25C8-7050-734CC6DF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1" y="2278064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87069" name="Rectangle 29">
            <a:extLst>
              <a:ext uri="{FF2B5EF4-FFF2-40B4-BE49-F238E27FC236}">
                <a16:creationId xmlns:a16="http://schemas.microsoft.com/office/drawing/2014/main" id="{A0AB96B7-33AD-0938-DE59-F0EAF25C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4" y="1873251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87070" name="Rectangle 30">
            <a:extLst>
              <a:ext uri="{FF2B5EF4-FFF2-40B4-BE49-F238E27FC236}">
                <a16:creationId xmlns:a16="http://schemas.microsoft.com/office/drawing/2014/main" id="{8807D9AA-37A9-B568-F5A9-3C3987838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397001"/>
            <a:ext cx="1439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87071" name="Rectangle 31">
            <a:extLst>
              <a:ext uri="{FF2B5EF4-FFF2-40B4-BE49-F238E27FC236}">
                <a16:creationId xmlns:a16="http://schemas.microsoft.com/office/drawing/2014/main" id="{9C6A941F-066F-66BC-728A-DE7D64E0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139700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87072" name="Rectangle 32">
            <a:extLst>
              <a:ext uri="{FF2B5EF4-FFF2-40B4-BE49-F238E27FC236}">
                <a16:creationId xmlns:a16="http://schemas.microsoft.com/office/drawing/2014/main" id="{5BB95C5C-79AF-6038-FFAC-A46C9AFF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5" y="187325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87073" name="Rectangle 33">
            <a:extLst>
              <a:ext uri="{FF2B5EF4-FFF2-40B4-BE49-F238E27FC236}">
                <a16:creationId xmlns:a16="http://schemas.microsoft.com/office/drawing/2014/main" id="{C19284DD-C71D-301A-9C6E-617B1FE9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526" y="3606801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87074" name="Rectangle 34">
            <a:extLst>
              <a:ext uri="{FF2B5EF4-FFF2-40B4-BE49-F238E27FC236}">
                <a16:creationId xmlns:a16="http://schemas.microsoft.com/office/drawing/2014/main" id="{9BB00789-BCFA-C8CC-6B01-C6A8D7B1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9" y="2278064"/>
            <a:ext cx="23884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87075" name="Rectangle 35">
            <a:extLst>
              <a:ext uri="{FF2B5EF4-FFF2-40B4-BE49-F238E27FC236}">
                <a16:creationId xmlns:a16="http://schemas.microsoft.com/office/drawing/2014/main" id="{5BEBB094-6E36-D8F1-1010-7FE50137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3685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87076" name="Rectangle 36">
            <a:extLst>
              <a:ext uri="{FF2B5EF4-FFF2-40B4-BE49-F238E27FC236}">
                <a16:creationId xmlns:a16="http://schemas.microsoft.com/office/drawing/2014/main" id="{31D6D0AD-9711-D9B3-FB08-E96CAE89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3178176"/>
            <a:ext cx="190116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87077" name="Rectangle 37">
            <a:extLst>
              <a:ext uri="{FF2B5EF4-FFF2-40B4-BE49-F238E27FC236}">
                <a16:creationId xmlns:a16="http://schemas.microsoft.com/office/drawing/2014/main" id="{6C471739-B8BB-FD14-34F9-6578F425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1" y="3606801"/>
            <a:ext cx="4286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87078" name="Rectangle 38">
            <a:extLst>
              <a:ext uri="{FF2B5EF4-FFF2-40B4-BE49-F238E27FC236}">
                <a16:creationId xmlns:a16="http://schemas.microsoft.com/office/drawing/2014/main" id="{753A2F14-505F-1097-44C8-CDD7028F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968376"/>
            <a:ext cx="69570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87079" name="Rectangle 39">
            <a:extLst>
              <a:ext uri="{FF2B5EF4-FFF2-40B4-BE49-F238E27FC236}">
                <a16:creationId xmlns:a16="http://schemas.microsoft.com/office/drawing/2014/main" id="{437318C5-BC8C-8520-7247-746BA728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87080" name="Group 40">
            <a:extLst>
              <a:ext uri="{FF2B5EF4-FFF2-40B4-BE49-F238E27FC236}">
                <a16:creationId xmlns:a16="http://schemas.microsoft.com/office/drawing/2014/main" id="{C4DD2D84-4F39-7D35-0E7C-6E2C83067968}"/>
              </a:ext>
            </a:extLst>
          </p:cNvPr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87097" name="Rectangle 41">
              <a:extLst>
                <a:ext uri="{FF2B5EF4-FFF2-40B4-BE49-F238E27FC236}">
                  <a16:creationId xmlns:a16="http://schemas.microsoft.com/office/drawing/2014/main" id="{70DE84B1-C5E6-067C-F807-B61A4916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98" name="Line 42">
              <a:extLst>
                <a:ext uri="{FF2B5EF4-FFF2-40B4-BE49-F238E27FC236}">
                  <a16:creationId xmlns:a16="http://schemas.microsoft.com/office/drawing/2014/main" id="{2804B628-460A-5FFF-35DF-E7C71E295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9" name="Line 43">
              <a:extLst>
                <a:ext uri="{FF2B5EF4-FFF2-40B4-BE49-F238E27FC236}">
                  <a16:creationId xmlns:a16="http://schemas.microsoft.com/office/drawing/2014/main" id="{BEBA5D38-6A80-412A-376D-EF42EAF43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81" name="Group 44">
            <a:extLst>
              <a:ext uri="{FF2B5EF4-FFF2-40B4-BE49-F238E27FC236}">
                <a16:creationId xmlns:a16="http://schemas.microsoft.com/office/drawing/2014/main" id="{112E614E-7C68-EC63-3662-99DCC811E3BD}"/>
              </a:ext>
            </a:extLst>
          </p:cNvPr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87094" name="Rectangle 45">
              <a:extLst>
                <a:ext uri="{FF2B5EF4-FFF2-40B4-BE49-F238E27FC236}">
                  <a16:creationId xmlns:a16="http://schemas.microsoft.com/office/drawing/2014/main" id="{82495448-5964-D295-37A9-CB21318E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95" name="Line 46">
              <a:extLst>
                <a:ext uri="{FF2B5EF4-FFF2-40B4-BE49-F238E27FC236}">
                  <a16:creationId xmlns:a16="http://schemas.microsoft.com/office/drawing/2014/main" id="{D29F3B49-2F28-B2AE-805C-24A1D78F4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6" name="Line 47">
              <a:extLst>
                <a:ext uri="{FF2B5EF4-FFF2-40B4-BE49-F238E27FC236}">
                  <a16:creationId xmlns:a16="http://schemas.microsoft.com/office/drawing/2014/main" id="{E28BB1FE-4416-5942-7D1F-AA8A76D71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2" name="Rectangle 48">
            <a:extLst>
              <a:ext uri="{FF2B5EF4-FFF2-40B4-BE49-F238E27FC236}">
                <a16:creationId xmlns:a16="http://schemas.microsoft.com/office/drawing/2014/main" id="{043F75B1-405B-1FAB-5471-8D17030A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87083" name="Rectangle 49">
            <a:extLst>
              <a:ext uri="{FF2B5EF4-FFF2-40B4-BE49-F238E27FC236}">
                <a16:creationId xmlns:a16="http://schemas.microsoft.com/office/drawing/2014/main" id="{77B04AD4-9B8A-7740-2B7B-5B87610B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87084" name="Rectangle 50">
            <a:extLst>
              <a:ext uri="{FF2B5EF4-FFF2-40B4-BE49-F238E27FC236}">
                <a16:creationId xmlns:a16="http://schemas.microsoft.com/office/drawing/2014/main" id="{E9C98A10-AE1F-17D1-A97E-526300A4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E143A7BF-3CD8-872E-7973-DF53002ED66E}"/>
              </a:ext>
            </a:extLst>
          </p:cNvPr>
          <p:cNvGrpSpPr>
            <a:grpSpLocks/>
          </p:cNvGrpSpPr>
          <p:nvPr/>
        </p:nvGrpSpPr>
        <p:grpSpPr bwMode="auto">
          <a:xfrm>
            <a:off x="2909889" y="1341439"/>
            <a:ext cx="6764337" cy="4683125"/>
            <a:chOff x="873" y="845"/>
            <a:chExt cx="4261" cy="2950"/>
          </a:xfrm>
        </p:grpSpPr>
        <p:sp>
          <p:nvSpPr>
            <p:cNvPr id="87092" name="Text Box 52">
              <a:extLst>
                <a:ext uri="{FF2B5EF4-FFF2-40B4-BE49-F238E27FC236}">
                  <a16:creationId xmlns:a16="http://schemas.microsoft.com/office/drawing/2014/main" id="{434512C4-4140-8156-1C48-323C8B3CC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3194"/>
              <a:ext cx="426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首部长度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——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占 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4 bit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，可表示的最大数值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是 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15 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个单位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(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一个单位为 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4 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字节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87093" name="Rectangle 53">
              <a:extLst>
                <a:ext uri="{FF2B5EF4-FFF2-40B4-BE49-F238E27FC236}">
                  <a16:creationId xmlns:a16="http://schemas.microsoft.com/office/drawing/2014/main" id="{E18F4CA9-7636-07A7-DD7A-9EE52D2C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845"/>
              <a:ext cx="658" cy="317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7086" name="AutoShape 54">
            <a:extLst>
              <a:ext uri="{FF2B5EF4-FFF2-40B4-BE49-F238E27FC236}">
                <a16:creationId xmlns:a16="http://schemas.microsoft.com/office/drawing/2014/main" id="{D810F196-9174-287E-518D-F6432415E62F}"/>
              </a:ext>
            </a:extLst>
          </p:cNvPr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2395460D-3131-A0A6-1767-5BE96E92D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IP</a:t>
            </a:r>
            <a:r>
              <a:rPr lang="zh-CN" altLang="en-US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数据报格式</a:t>
            </a:r>
            <a:endParaRPr lang="en-US" altLang="zh-CN" sz="36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页脚占位符 5">
            <a:extLst>
              <a:ext uri="{FF2B5EF4-FFF2-40B4-BE49-F238E27FC236}">
                <a16:creationId xmlns:a16="http://schemas.microsoft.com/office/drawing/2014/main" id="{7809FB0E-CB0D-DF04-63B3-3EE7D256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87089" name="灯片编号占位符 6">
            <a:extLst>
              <a:ext uri="{FF2B5EF4-FFF2-40B4-BE49-F238E27FC236}">
                <a16:creationId xmlns:a16="http://schemas.microsoft.com/office/drawing/2014/main" id="{2D640C81-832F-0092-8BBD-345553D06276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BC10172-4537-4CDD-A0AE-9480CB3A9FB4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D00ED5BA-670D-CA2A-FD35-ADBB57BB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250826"/>
            <a:ext cx="3657600" cy="557213"/>
          </a:xfrm>
          <a:prstGeom prst="cloudCallout">
            <a:avLst>
              <a:gd name="adj1" fmla="val -22204"/>
              <a:gd name="adj2" fmla="val 11033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zh-CN" altLang="en-US" sz="2400" b="1">
                <a:latin typeface="Comic Sans MS" panose="030F0702030302020204" pitchFamily="66" charset="0"/>
              </a:rPr>
              <a:t>首部最大长度？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A6F61E3-6425-9BD7-4DC6-697D3B6A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6" y="6181726"/>
            <a:ext cx="607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IP 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的首部长度的最大值是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60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字节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>
            <a:extLst>
              <a:ext uri="{FF2B5EF4-FFF2-40B4-BE49-F238E27FC236}">
                <a16:creationId xmlns:a16="http://schemas.microsoft.com/office/drawing/2014/main" id="{CA8A1FFE-0611-EA0A-ED86-5CFF14C4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604963"/>
            <a:ext cx="8642350" cy="6286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3200">
              <a:solidFill>
                <a:srgbClr val="3333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93187" name="Rectangle 5">
            <a:extLst>
              <a:ext uri="{FF2B5EF4-FFF2-40B4-BE49-F238E27FC236}">
                <a16:creationId xmlns:a16="http://schemas.microsoft.com/office/drawing/2014/main" id="{33BBA912-7222-14FB-D8F4-4E5ACEA2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233614"/>
            <a:ext cx="8642350" cy="17430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188" name="Rectangle 11">
            <a:extLst>
              <a:ext uri="{FF2B5EF4-FFF2-40B4-BE49-F238E27FC236}">
                <a16:creationId xmlns:a16="http://schemas.microsoft.com/office/drawing/2014/main" id="{DCDFC1B5-F52E-5B2B-FC85-2B55F8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4" y="2862263"/>
            <a:ext cx="5730875" cy="48736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38661" name="Rectangle 6">
            <a:extLst>
              <a:ext uri="{FF2B5EF4-FFF2-40B4-BE49-F238E27FC236}">
                <a16:creationId xmlns:a16="http://schemas.microsoft.com/office/drawing/2014/main" id="{6ADCFFAE-8BB2-C203-EAD9-97C7CBA2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2897189"/>
            <a:ext cx="1246188" cy="446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3B01B2F0-11DD-2276-32AF-4859CE59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1647826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E8E770FC-CFA6-CDD0-7BC9-30D722A9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268763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93192" name="Line 9">
            <a:extLst>
              <a:ext uri="{FF2B5EF4-FFF2-40B4-BE49-F238E27FC236}">
                <a16:creationId xmlns:a16="http://schemas.microsoft.com/office/drawing/2014/main" id="{B5918D26-0C40-69DD-CC60-E4FD0184A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2862263"/>
            <a:ext cx="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3" name="Text Box 10">
            <a:extLst>
              <a:ext uri="{FF2B5EF4-FFF2-40B4-BE49-F238E27FC236}">
                <a16:creationId xmlns:a16="http://schemas.microsoft.com/office/drawing/2014/main" id="{32D16933-45D4-D9C8-9087-D71D8E6B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28543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93194" name="Rectangle 13">
            <a:extLst>
              <a:ext uri="{FF2B5EF4-FFF2-40B4-BE49-F238E27FC236}">
                <a16:creationId xmlns:a16="http://schemas.microsoft.com/office/drawing/2014/main" id="{156C42F3-CC86-52AF-9EC1-D0CEAF4F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6" y="1744663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195" name="Text Box 14">
            <a:extLst>
              <a:ext uri="{FF2B5EF4-FFF2-40B4-BE49-F238E27FC236}">
                <a16:creationId xmlns:a16="http://schemas.microsoft.com/office/drawing/2014/main" id="{1AB10277-877C-A6CC-A668-9C9FB435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9" y="1711325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TCP</a:t>
            </a:r>
          </a:p>
        </p:txBody>
      </p:sp>
      <p:sp>
        <p:nvSpPr>
          <p:cNvPr id="93196" name="Rectangle 15">
            <a:extLst>
              <a:ext uri="{FF2B5EF4-FFF2-40B4-BE49-F238E27FC236}">
                <a16:creationId xmlns:a16="http://schemas.microsoft.com/office/drawing/2014/main" id="{2D8A5A76-08CD-E991-20FA-CBE22434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1744663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197" name="Text Box 16">
            <a:extLst>
              <a:ext uri="{FF2B5EF4-FFF2-40B4-BE49-F238E27FC236}">
                <a16:creationId xmlns:a16="http://schemas.microsoft.com/office/drawing/2014/main" id="{AFCB9343-0F65-952C-E7DF-0661264A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4" y="1744663"/>
            <a:ext cx="691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UDP</a:t>
            </a:r>
          </a:p>
        </p:txBody>
      </p:sp>
      <p:sp>
        <p:nvSpPr>
          <p:cNvPr id="93198" name="Rectangle 17">
            <a:extLst>
              <a:ext uri="{FF2B5EF4-FFF2-40B4-BE49-F238E27FC236}">
                <a16:creationId xmlns:a16="http://schemas.microsoft.com/office/drawing/2014/main" id="{E9C841AC-2BC9-77A4-BC77-4073B42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6" y="2363788"/>
            <a:ext cx="1027113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199" name="Text Box 18">
            <a:extLst>
              <a:ext uri="{FF2B5EF4-FFF2-40B4-BE49-F238E27FC236}">
                <a16:creationId xmlns:a16="http://schemas.microsoft.com/office/drawing/2014/main" id="{61998826-5918-6BBC-DBC2-2274070E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328863"/>
            <a:ext cx="837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ICMP</a:t>
            </a:r>
          </a:p>
        </p:txBody>
      </p:sp>
      <p:sp>
        <p:nvSpPr>
          <p:cNvPr id="93200" name="Rectangle 19">
            <a:extLst>
              <a:ext uri="{FF2B5EF4-FFF2-40B4-BE49-F238E27FC236}">
                <a16:creationId xmlns:a16="http://schemas.microsoft.com/office/drawing/2014/main" id="{9EE8BE6F-4765-F269-88C0-96BF1D20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9" y="2363788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201" name="Text Box 20">
            <a:extLst>
              <a:ext uri="{FF2B5EF4-FFF2-40B4-BE49-F238E27FC236}">
                <a16:creationId xmlns:a16="http://schemas.microsoft.com/office/drawing/2014/main" id="{50BD0084-2AAD-6B02-9642-D23F79B6D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1" y="2328863"/>
            <a:ext cx="857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IGMP</a:t>
            </a:r>
          </a:p>
        </p:txBody>
      </p:sp>
      <p:sp>
        <p:nvSpPr>
          <p:cNvPr id="93202" name="Rectangle 21">
            <a:extLst>
              <a:ext uri="{FF2B5EF4-FFF2-40B4-BE49-F238E27FC236}">
                <a16:creationId xmlns:a16="http://schemas.microsoft.com/office/drawing/2014/main" id="{741CFFF5-D5DB-C3A3-566F-2CA0335B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2363788"/>
            <a:ext cx="1025525" cy="349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3203" name="Text Box 22">
            <a:extLst>
              <a:ext uri="{FF2B5EF4-FFF2-40B4-BE49-F238E27FC236}">
                <a16:creationId xmlns:a16="http://schemas.microsoft.com/office/drawing/2014/main" id="{180EA6CF-789C-1DAD-3E94-AD4E2783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2328864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OSPF</a:t>
            </a:r>
          </a:p>
        </p:txBody>
      </p:sp>
      <p:sp>
        <p:nvSpPr>
          <p:cNvPr id="478233" name="Line 25">
            <a:extLst>
              <a:ext uri="{FF2B5EF4-FFF2-40B4-BE49-F238E27FC236}">
                <a16:creationId xmlns:a16="http://schemas.microsoft.com/office/drawing/2014/main" id="{7CEFD91B-AFB3-F61F-6D29-1AB22B4F5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0251" y="2093913"/>
            <a:ext cx="428625" cy="97631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5" name="Line 27">
            <a:extLst>
              <a:ext uri="{FF2B5EF4-FFF2-40B4-BE49-F238E27FC236}">
                <a16:creationId xmlns:a16="http://schemas.microsoft.com/office/drawing/2014/main" id="{EB3F2E2A-2927-B4BF-2083-476E34280D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3001" y="2093913"/>
            <a:ext cx="868363" cy="9969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6" name="Line 28">
            <a:extLst>
              <a:ext uri="{FF2B5EF4-FFF2-40B4-BE49-F238E27FC236}">
                <a16:creationId xmlns:a16="http://schemas.microsoft.com/office/drawing/2014/main" id="{0009A761-FFA5-8523-57C7-E188719BBF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8189" y="2646363"/>
            <a:ext cx="1303337" cy="4635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7" name="Line 29">
            <a:extLst>
              <a:ext uri="{FF2B5EF4-FFF2-40B4-BE49-F238E27FC236}">
                <a16:creationId xmlns:a16="http://schemas.microsoft.com/office/drawing/2014/main" id="{CE149A2D-384A-7B59-4A7C-A3C82A5B0A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5464" y="2727326"/>
            <a:ext cx="2782887" cy="37306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8" name="Line 30">
            <a:extLst>
              <a:ext uri="{FF2B5EF4-FFF2-40B4-BE49-F238E27FC236}">
                <a16:creationId xmlns:a16="http://schemas.microsoft.com/office/drawing/2014/main" id="{382A2BC0-1FD5-B7F7-5AA6-C41D0C9FA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2644776"/>
            <a:ext cx="1195388" cy="4476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9" name="Text Box 31">
            <a:extLst>
              <a:ext uri="{FF2B5EF4-FFF2-40B4-BE49-F238E27FC236}">
                <a16:creationId xmlns:a16="http://schemas.microsoft.com/office/drawing/2014/main" id="{98DD937A-108C-5AA2-1468-2E8A1EFE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935288"/>
            <a:ext cx="1441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数 据 部 分</a:t>
            </a:r>
          </a:p>
        </p:txBody>
      </p:sp>
      <p:sp>
        <p:nvSpPr>
          <p:cNvPr id="93210" name="Line 32">
            <a:extLst>
              <a:ext uri="{FF2B5EF4-FFF2-40B4-BE49-F238E27FC236}">
                <a16:creationId xmlns:a16="http://schemas.microsoft.com/office/drawing/2014/main" id="{141A5A6A-69D0-62EA-71E8-77DECF094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4" y="3627438"/>
            <a:ext cx="573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1" name="Text Box 33">
            <a:extLst>
              <a:ext uri="{FF2B5EF4-FFF2-40B4-BE49-F238E27FC236}">
                <a16:creationId xmlns:a16="http://schemas.microsoft.com/office/drawing/2014/main" id="{29D56862-006A-227F-24C6-CA6D7112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398838"/>
            <a:ext cx="1303562" cy="40011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数据报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E81282C2-BF02-187B-58DC-0A6D1D9098E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16263"/>
            <a:ext cx="4357688" cy="1871662"/>
            <a:chOff x="1632" y="2296"/>
            <a:chExt cx="2745" cy="1179"/>
          </a:xfrm>
        </p:grpSpPr>
        <p:sp>
          <p:nvSpPr>
            <p:cNvPr id="93216" name="Rectangle 34">
              <a:extLst>
                <a:ext uri="{FF2B5EF4-FFF2-40B4-BE49-F238E27FC236}">
                  <a16:creationId xmlns:a16="http://schemas.microsoft.com/office/drawing/2014/main" id="{F95355FE-D8D4-00EF-758F-B664AD2D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96"/>
              <a:ext cx="227" cy="1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17" name="AutoShape 35">
              <a:extLst>
                <a:ext uri="{FF2B5EF4-FFF2-40B4-BE49-F238E27FC236}">
                  <a16:creationId xmlns:a16="http://schemas.microsoft.com/office/drawing/2014/main" id="{61434B0E-B614-E180-762B-1ED10699F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033"/>
              <a:ext cx="1853" cy="442"/>
            </a:xfrm>
            <a:prstGeom prst="wedgeRoundRectCallout">
              <a:avLst>
                <a:gd name="adj1" fmla="val -87560"/>
                <a:gd name="adj2" fmla="val -1945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32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93218" name="Text Box 36">
              <a:extLst>
                <a:ext uri="{FF2B5EF4-FFF2-40B4-BE49-F238E27FC236}">
                  <a16:creationId xmlns:a16="http://schemas.microsoft.com/office/drawing/2014/main" id="{41CEBA18-49DD-2D9A-1ECE-0040F2E1C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016"/>
              <a:ext cx="19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协议字段指出应将数据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部分交给哪一个进程</a:t>
              </a:r>
            </a:p>
          </p:txBody>
        </p:sp>
      </p:grpSp>
      <p:sp>
        <p:nvSpPr>
          <p:cNvPr id="32" name="页脚占位符 5">
            <a:extLst>
              <a:ext uri="{FF2B5EF4-FFF2-40B4-BE49-F238E27FC236}">
                <a16:creationId xmlns:a16="http://schemas.microsoft.com/office/drawing/2014/main" id="{10F5C956-BA60-C138-C3C3-990586E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93214" name="灯片编号占位符 6">
            <a:extLst>
              <a:ext uri="{FF2B5EF4-FFF2-40B4-BE49-F238E27FC236}">
                <a16:creationId xmlns:a16="http://schemas.microsoft.com/office/drawing/2014/main" id="{AE164C16-1958-AC3E-8F26-762324E685E1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E8DBBB4-59C5-4F39-9E48-F5B84907F7EE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93215" name="Rectangle 93">
            <a:extLst>
              <a:ext uri="{FF2B5EF4-FFF2-40B4-BE49-F238E27FC236}">
                <a16:creationId xmlns:a16="http://schemas.microsoft.com/office/drawing/2014/main" id="{A3D3D5D3-C6D0-D109-9D65-187796D3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799139"/>
            <a:ext cx="4154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TCP</a:t>
            </a:r>
            <a:r>
              <a:rPr lang="zh-CN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6     UDP</a:t>
            </a:r>
            <a:r>
              <a:rPr lang="zh-CN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17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ICMP:1      IGMP: 2      OSPF: 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7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>
            <a:extLst>
              <a:ext uri="{FF2B5EF4-FFF2-40B4-BE49-F238E27FC236}">
                <a16:creationId xmlns:a16="http://schemas.microsoft.com/office/drawing/2014/main" id="{7EB56944-BF32-756A-C164-1C94FEC35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1341439"/>
            <a:ext cx="0" cy="2663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824B5EC-BB81-EF03-5946-32081714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05039"/>
            <a:ext cx="439224" cy="705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EE75A6A5-F63A-CDD6-CCE6-E0CC7E5E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1371601"/>
            <a:ext cx="1966912" cy="434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4E75413A-8375-A496-E0E0-D9B5E324F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1" y="1362075"/>
            <a:ext cx="7864475" cy="26431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16EA7720-2817-6F49-52A4-BC0B786B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4016375"/>
            <a:ext cx="7832725" cy="681038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95239" name="Line 7">
            <a:extLst>
              <a:ext uri="{FF2B5EF4-FFF2-40B4-BE49-F238E27FC236}">
                <a16:creationId xmlns:a16="http://schemas.microsoft.com/office/drawing/2014/main" id="{68E5BD5D-E69B-AF0E-FCC8-8D25217E5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1812925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8">
            <a:extLst>
              <a:ext uri="{FF2B5EF4-FFF2-40B4-BE49-F238E27FC236}">
                <a16:creationId xmlns:a16="http://schemas.microsoft.com/office/drawing/2014/main" id="{F0145AB4-0BB8-3E62-35E2-29FA1D6F1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22558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9">
            <a:extLst>
              <a:ext uri="{FF2B5EF4-FFF2-40B4-BE49-F238E27FC236}">
                <a16:creationId xmlns:a16="http://schemas.microsoft.com/office/drawing/2014/main" id="{16EE3084-B9AB-BD24-E2A2-2F88CE210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270033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0">
            <a:extLst>
              <a:ext uri="{FF2B5EF4-FFF2-40B4-BE49-F238E27FC236}">
                <a16:creationId xmlns:a16="http://schemas.microsoft.com/office/drawing/2014/main" id="{623DFC16-0256-A7D5-8C54-5117D836A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31384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1">
            <a:extLst>
              <a:ext uri="{FF2B5EF4-FFF2-40B4-BE49-F238E27FC236}">
                <a16:creationId xmlns:a16="http://schemas.microsoft.com/office/drawing/2014/main" id="{6EF626A9-4083-8F52-04E7-074C6BE3D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888" y="3582988"/>
            <a:ext cx="787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0FC30D53-515A-8C2C-FC5E-827A224E5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22B459A5-5758-E212-50C7-AA63E795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137001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4">
            <a:extLst>
              <a:ext uri="{FF2B5EF4-FFF2-40B4-BE49-F238E27FC236}">
                <a16:creationId xmlns:a16="http://schemas.microsoft.com/office/drawing/2014/main" id="{79538226-C04D-43B0-CE1E-6BE4DACD1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22653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C14B36C5-ABAF-4C52-13EA-804687B27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1370013"/>
            <a:ext cx="0" cy="132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E475B471-20B9-94AC-610A-41310D2FF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3450" y="357822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50897A40-A634-C31D-9ECF-CD34861EA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3463" y="182245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0" name="Rectangle 18">
            <a:extLst>
              <a:ext uri="{FF2B5EF4-FFF2-40B4-BE49-F238E27FC236}">
                <a16:creationId xmlns:a16="http://schemas.microsoft.com/office/drawing/2014/main" id="{EFEA365D-010F-EFA2-300D-AE1B7D59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95251" name="Rectangle 19">
            <a:extLst>
              <a:ext uri="{FF2B5EF4-FFF2-40B4-BE49-F238E27FC236}">
                <a16:creationId xmlns:a16="http://schemas.microsoft.com/office/drawing/2014/main" id="{B69CE9B4-36EB-8BB9-5119-C2238B3A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496E2BD3-F300-DC09-E83B-ADF71C4D7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982664"/>
            <a:ext cx="33983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F4F24291-DA75-078B-80B6-1A1970D19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95254" name="Rectangle 22">
            <a:extLst>
              <a:ext uri="{FF2B5EF4-FFF2-40B4-BE49-F238E27FC236}">
                <a16:creationId xmlns:a16="http://schemas.microsoft.com/office/drawing/2014/main" id="{BB3374A7-1108-A1DF-6D05-CCFB204D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982663"/>
            <a:ext cx="46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95255" name="Rectangle 23">
            <a:extLst>
              <a:ext uri="{FF2B5EF4-FFF2-40B4-BE49-F238E27FC236}">
                <a16:creationId xmlns:a16="http://schemas.microsoft.com/office/drawing/2014/main" id="{7A1C38D8-C76C-A8BB-656F-EDC09D79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982664"/>
            <a:ext cx="49693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95256" name="Rectangle 24">
            <a:extLst>
              <a:ext uri="{FF2B5EF4-FFF2-40B4-BE49-F238E27FC236}">
                <a16:creationId xmlns:a16="http://schemas.microsoft.com/office/drawing/2014/main" id="{992DB7E5-5E56-5FDF-23B7-98B950C1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525" y="982663"/>
            <a:ext cx="46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95257" name="Rectangle 25">
            <a:extLst>
              <a:ext uri="{FF2B5EF4-FFF2-40B4-BE49-F238E27FC236}">
                <a16:creationId xmlns:a16="http://schemas.microsoft.com/office/drawing/2014/main" id="{7C9F9FC1-C791-5AF9-86C8-08A90482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397001"/>
            <a:ext cx="77264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版 本</a:t>
            </a:r>
          </a:p>
        </p:txBody>
      </p:sp>
      <p:sp>
        <p:nvSpPr>
          <p:cNvPr id="95258" name="Rectangle 26">
            <a:extLst>
              <a:ext uri="{FF2B5EF4-FFF2-40B4-BE49-F238E27FC236}">
                <a16:creationId xmlns:a16="http://schemas.microsoft.com/office/drawing/2014/main" id="{B79ECB76-91DC-BBC3-8753-53DA3F6F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1873251"/>
            <a:ext cx="69570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标志</a:t>
            </a:r>
          </a:p>
        </p:txBody>
      </p:sp>
      <p:sp>
        <p:nvSpPr>
          <p:cNvPr id="95259" name="Rectangle 27">
            <a:extLst>
              <a:ext uri="{FF2B5EF4-FFF2-40B4-BE49-F238E27FC236}">
                <a16:creationId xmlns:a16="http://schemas.microsoft.com/office/drawing/2014/main" id="{F33C254D-3712-096B-9EB2-EF375C71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278064"/>
            <a:ext cx="1439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生 存 时 间</a:t>
            </a:r>
          </a:p>
        </p:txBody>
      </p:sp>
      <p:sp>
        <p:nvSpPr>
          <p:cNvPr id="95260" name="Rectangle 28">
            <a:extLst>
              <a:ext uri="{FF2B5EF4-FFF2-40B4-BE49-F238E27FC236}">
                <a16:creationId xmlns:a16="http://schemas.microsoft.com/office/drawing/2014/main" id="{922DA32D-398A-4EFB-E438-D9B77B72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1" y="2278064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协    议</a:t>
            </a:r>
          </a:p>
        </p:txBody>
      </p:sp>
      <p:sp>
        <p:nvSpPr>
          <p:cNvPr id="95261" name="Rectangle 29">
            <a:extLst>
              <a:ext uri="{FF2B5EF4-FFF2-40B4-BE49-F238E27FC236}">
                <a16:creationId xmlns:a16="http://schemas.microsoft.com/office/drawing/2014/main" id="{274243E0-8B2C-05F9-195A-E7AAB94E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4" y="1873251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标    识</a:t>
            </a:r>
          </a:p>
        </p:txBody>
      </p:sp>
      <p:sp>
        <p:nvSpPr>
          <p:cNvPr id="95262" name="Rectangle 30">
            <a:extLst>
              <a:ext uri="{FF2B5EF4-FFF2-40B4-BE49-F238E27FC236}">
                <a16:creationId xmlns:a16="http://schemas.microsoft.com/office/drawing/2014/main" id="{E54200A2-1326-EC4D-35A3-EF80BFBE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397001"/>
            <a:ext cx="143949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服 务 类 型</a:t>
            </a:r>
          </a:p>
        </p:txBody>
      </p:sp>
      <p:sp>
        <p:nvSpPr>
          <p:cNvPr id="95263" name="Rectangle 31">
            <a:extLst>
              <a:ext uri="{FF2B5EF4-FFF2-40B4-BE49-F238E27FC236}">
                <a16:creationId xmlns:a16="http://schemas.microsoft.com/office/drawing/2014/main" id="{030D867E-E1ED-38B4-52CA-3D5E5997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139700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总   长   度</a:t>
            </a:r>
          </a:p>
        </p:txBody>
      </p:sp>
      <p:sp>
        <p:nvSpPr>
          <p:cNvPr id="95264" name="Rectangle 32">
            <a:extLst>
              <a:ext uri="{FF2B5EF4-FFF2-40B4-BE49-F238E27FC236}">
                <a16:creationId xmlns:a16="http://schemas.microsoft.com/office/drawing/2014/main" id="{731FD5B2-8D85-1DA0-C403-620574C7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5" y="187325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片   偏   移</a:t>
            </a:r>
          </a:p>
        </p:txBody>
      </p:sp>
      <p:sp>
        <p:nvSpPr>
          <p:cNvPr id="95265" name="Rectangle 33">
            <a:extLst>
              <a:ext uri="{FF2B5EF4-FFF2-40B4-BE49-F238E27FC236}">
                <a16:creationId xmlns:a16="http://schemas.microsoft.com/office/drawing/2014/main" id="{FA328D1D-298F-CCC9-39D1-5AE6418F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526" y="3606801"/>
            <a:ext cx="10034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95266" name="Rectangle 34">
            <a:extLst>
              <a:ext uri="{FF2B5EF4-FFF2-40B4-BE49-F238E27FC236}">
                <a16:creationId xmlns:a16="http://schemas.microsoft.com/office/drawing/2014/main" id="{EC79FE6D-6B39-1BCE-C14D-6F46D9A5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9" y="2278064"/>
            <a:ext cx="23884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   部   检   验   和</a:t>
            </a:r>
          </a:p>
        </p:txBody>
      </p:sp>
      <p:sp>
        <p:nvSpPr>
          <p:cNvPr id="95267" name="Rectangle 35">
            <a:extLst>
              <a:ext uri="{FF2B5EF4-FFF2-40B4-BE49-F238E27FC236}">
                <a16:creationId xmlns:a16="http://schemas.microsoft.com/office/drawing/2014/main" id="{80CC2059-FB29-5F30-32C3-8390B963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736851"/>
            <a:ext cx="141385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源   地   址</a:t>
            </a:r>
          </a:p>
        </p:txBody>
      </p:sp>
      <p:sp>
        <p:nvSpPr>
          <p:cNvPr id="95268" name="Rectangle 36">
            <a:extLst>
              <a:ext uri="{FF2B5EF4-FFF2-40B4-BE49-F238E27FC236}">
                <a16:creationId xmlns:a16="http://schemas.microsoft.com/office/drawing/2014/main" id="{6A22689B-9954-5097-B70D-0862A2F1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3178176"/>
            <a:ext cx="190116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目   的   地   址</a:t>
            </a:r>
          </a:p>
        </p:txBody>
      </p:sp>
      <p:sp>
        <p:nvSpPr>
          <p:cNvPr id="95269" name="Rectangle 37">
            <a:extLst>
              <a:ext uri="{FF2B5EF4-FFF2-40B4-BE49-F238E27FC236}">
                <a16:creationId xmlns:a16="http://schemas.microsoft.com/office/drawing/2014/main" id="{DDAFE6DE-E2C8-C887-1A1D-FA91B204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1" y="3606801"/>
            <a:ext cx="4286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可   选   字   段  （长   度   可   变）</a:t>
            </a:r>
          </a:p>
        </p:txBody>
      </p:sp>
      <p:sp>
        <p:nvSpPr>
          <p:cNvPr id="95270" name="Rectangle 38">
            <a:extLst>
              <a:ext uri="{FF2B5EF4-FFF2-40B4-BE49-F238E27FC236}">
                <a16:creationId xmlns:a16="http://schemas.microsoft.com/office/drawing/2014/main" id="{7E12891D-392A-6688-AEC9-16753105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968376"/>
            <a:ext cx="69570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比特</a:t>
            </a:r>
          </a:p>
        </p:txBody>
      </p:sp>
      <p:sp>
        <p:nvSpPr>
          <p:cNvPr id="95271" name="Rectangle 39">
            <a:extLst>
              <a:ext uri="{FF2B5EF4-FFF2-40B4-BE49-F238E27FC236}">
                <a16:creationId xmlns:a16="http://schemas.microsoft.com/office/drawing/2014/main" id="{306B110F-DD9C-ACB8-A959-12C77ADC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6" y="1377951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首部长度</a:t>
            </a:r>
          </a:p>
        </p:txBody>
      </p:sp>
      <p:grpSp>
        <p:nvGrpSpPr>
          <p:cNvPr id="95272" name="Group 40">
            <a:extLst>
              <a:ext uri="{FF2B5EF4-FFF2-40B4-BE49-F238E27FC236}">
                <a16:creationId xmlns:a16="http://schemas.microsoft.com/office/drawing/2014/main" id="{68019B8A-FD8A-9E41-D1E3-A7493B23841E}"/>
              </a:ext>
            </a:extLst>
          </p:cNvPr>
          <p:cNvGrpSpPr>
            <a:grpSpLocks/>
          </p:cNvGrpSpPr>
          <p:nvPr/>
        </p:nvGrpSpPr>
        <p:grpSpPr bwMode="auto">
          <a:xfrm>
            <a:off x="2593976" y="3748088"/>
            <a:ext cx="131763" cy="69850"/>
            <a:chOff x="833" y="3024"/>
            <a:chExt cx="78" cy="51"/>
          </a:xfrm>
        </p:grpSpPr>
        <p:sp>
          <p:nvSpPr>
            <p:cNvPr id="95289" name="Rectangle 41">
              <a:extLst>
                <a:ext uri="{FF2B5EF4-FFF2-40B4-BE49-F238E27FC236}">
                  <a16:creationId xmlns:a16="http://schemas.microsoft.com/office/drawing/2014/main" id="{BD776816-B661-5B2F-B800-C206D2BD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3024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95290" name="Line 42">
              <a:extLst>
                <a:ext uri="{FF2B5EF4-FFF2-40B4-BE49-F238E27FC236}">
                  <a16:creationId xmlns:a16="http://schemas.microsoft.com/office/drawing/2014/main" id="{B6638F20-A56A-BEA1-21FE-37054E4B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30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91" name="Line 43">
              <a:extLst>
                <a:ext uri="{FF2B5EF4-FFF2-40B4-BE49-F238E27FC236}">
                  <a16:creationId xmlns:a16="http://schemas.microsoft.com/office/drawing/2014/main" id="{7FA56D4A-9C1A-3AF9-B3C9-56887A3D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075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5273" name="Group 44">
            <a:extLst>
              <a:ext uri="{FF2B5EF4-FFF2-40B4-BE49-F238E27FC236}">
                <a16:creationId xmlns:a16="http://schemas.microsoft.com/office/drawing/2014/main" id="{F368A369-1342-3310-5696-578B887BFB06}"/>
              </a:ext>
            </a:extLst>
          </p:cNvPr>
          <p:cNvGrpSpPr>
            <a:grpSpLocks/>
          </p:cNvGrpSpPr>
          <p:nvPr/>
        </p:nvGrpSpPr>
        <p:grpSpPr bwMode="auto">
          <a:xfrm>
            <a:off x="10461626" y="3757614"/>
            <a:ext cx="131763" cy="66675"/>
            <a:chOff x="5432" y="3030"/>
            <a:chExt cx="78" cy="51"/>
          </a:xfrm>
        </p:grpSpPr>
        <p:sp>
          <p:nvSpPr>
            <p:cNvPr id="95286" name="Rectangle 45">
              <a:extLst>
                <a:ext uri="{FF2B5EF4-FFF2-40B4-BE49-F238E27FC236}">
                  <a16:creationId xmlns:a16="http://schemas.microsoft.com/office/drawing/2014/main" id="{C8089DE8-8A49-29FA-F4C7-C6379677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" y="3030"/>
              <a:ext cx="78" cy="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95287" name="Line 46">
              <a:extLst>
                <a:ext uri="{FF2B5EF4-FFF2-40B4-BE49-F238E27FC236}">
                  <a16:creationId xmlns:a16="http://schemas.microsoft.com/office/drawing/2014/main" id="{CF05F426-8988-C37A-8135-EB7E0FF46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" y="3036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88" name="Line 47">
              <a:extLst>
                <a:ext uri="{FF2B5EF4-FFF2-40B4-BE49-F238E27FC236}">
                  <a16:creationId xmlns:a16="http://schemas.microsoft.com/office/drawing/2014/main" id="{BD158A79-DC63-12A2-DA1F-1A4ABB271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" y="3081"/>
              <a:ext cx="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74" name="Rectangle 48">
            <a:extLst>
              <a:ext uri="{FF2B5EF4-FFF2-40B4-BE49-F238E27FC236}">
                <a16:creationId xmlns:a16="http://schemas.microsoft.com/office/drawing/2014/main" id="{9AA52E2B-CFEC-478D-7A58-0BE1A3C1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149725"/>
            <a:ext cx="290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数       据       部       分</a:t>
            </a:r>
          </a:p>
        </p:txBody>
      </p:sp>
      <p:sp>
        <p:nvSpPr>
          <p:cNvPr id="95275" name="Rectangle 49">
            <a:extLst>
              <a:ext uri="{FF2B5EF4-FFF2-40B4-BE49-F238E27FC236}">
                <a16:creationId xmlns:a16="http://schemas.microsoft.com/office/drawing/2014/main" id="{9B7A3F17-51C9-D17F-D709-088A4C69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773238"/>
            <a:ext cx="439224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固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95276" name="Rectangle 50">
            <a:extLst>
              <a:ext uri="{FF2B5EF4-FFF2-40B4-BE49-F238E27FC236}">
                <a16:creationId xmlns:a16="http://schemas.microsoft.com/office/drawing/2014/main" id="{027B9095-4F08-203E-AE5D-B69FC87C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500438"/>
            <a:ext cx="69570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可变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部分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E5B9EA37-17D1-3DF9-C43C-28EB66B0E596}"/>
              </a:ext>
            </a:extLst>
          </p:cNvPr>
          <p:cNvGrpSpPr>
            <a:grpSpLocks/>
          </p:cNvGrpSpPr>
          <p:nvPr/>
        </p:nvGrpSpPr>
        <p:grpSpPr bwMode="auto">
          <a:xfrm>
            <a:off x="2509839" y="2238375"/>
            <a:ext cx="7996237" cy="3836988"/>
            <a:chOff x="621" y="1410"/>
            <a:chExt cx="5037" cy="2417"/>
          </a:xfrm>
        </p:grpSpPr>
        <p:sp>
          <p:nvSpPr>
            <p:cNvPr id="95284" name="Text Box 52">
              <a:extLst>
                <a:ext uri="{FF2B5EF4-FFF2-40B4-BE49-F238E27FC236}">
                  <a16:creationId xmlns:a16="http://schemas.microsoft.com/office/drawing/2014/main" id="{8284487D-3DAC-C08F-9A87-5EAF1BE50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3172"/>
              <a:ext cx="4514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首部检验和</a:t>
              </a:r>
              <a:r>
                <a:rPr lang="en-US" altLang="zh-CN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(16 bit)</a:t>
              </a: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字段只</a:t>
              </a:r>
              <a:r>
                <a:rPr lang="zh-CN" altLang="en-US" u="sng">
                  <a:solidFill>
                    <a:srgbClr val="FF0000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检验数据报的首部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Comic Sans MS" panose="030F0702030302020204" pitchFamily="66" charset="0"/>
                  <a:ea typeface="黑体" panose="02010609060101010101" pitchFamily="49" charset="-122"/>
                </a:rPr>
                <a:t>不包括数据部分。 </a:t>
              </a:r>
            </a:p>
          </p:txBody>
        </p:sp>
        <p:sp>
          <p:nvSpPr>
            <p:cNvPr id="95285" name="Rectangle 53">
              <a:extLst>
                <a:ext uri="{FF2B5EF4-FFF2-40B4-BE49-F238E27FC236}">
                  <a16:creationId xmlns:a16="http://schemas.microsoft.com/office/drawing/2014/main" id="{2C56F380-D87E-9B76-4B93-8B7BADB9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1410"/>
              <a:ext cx="2463" cy="307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95278" name="AutoShape 54">
            <a:extLst>
              <a:ext uri="{FF2B5EF4-FFF2-40B4-BE49-F238E27FC236}">
                <a16:creationId xmlns:a16="http://schemas.microsoft.com/office/drawing/2014/main" id="{65696741-9BB3-A719-098A-A1A11B569969}"/>
              </a:ext>
            </a:extLst>
          </p:cNvPr>
          <p:cNvSpPr>
            <a:spLocks/>
          </p:cNvSpPr>
          <p:nvPr/>
        </p:nvSpPr>
        <p:spPr bwMode="auto">
          <a:xfrm>
            <a:off x="2473325" y="1412875"/>
            <a:ext cx="166688" cy="2160588"/>
          </a:xfrm>
          <a:prstGeom prst="leftBrace">
            <a:avLst>
              <a:gd name="adj1" fmla="val 10801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omic Sans MS" panose="030F0702030302020204" pitchFamily="66" charset="0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088CD245-11F0-6BF5-4ED7-121D1721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IP</a:t>
            </a:r>
            <a:r>
              <a:rPr lang="zh-CN" altLang="en-US" sz="36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数据报格式</a:t>
            </a:r>
            <a:endParaRPr lang="en-US" altLang="zh-CN" sz="36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75FA99-6480-A467-D692-38F551F4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6" y="0"/>
            <a:ext cx="4073525" cy="914400"/>
          </a:xfrm>
          <a:prstGeom prst="rect">
            <a:avLst/>
          </a:prstGeom>
          <a:solidFill>
            <a:srgbClr val="FFFFCC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zh-CN" altLang="en-US" sz="2400" b="1">
                <a:latin typeface="Comic Sans MS" panose="030F0702030302020204" pitchFamily="66" charset="0"/>
              </a:rPr>
              <a:t>思考</a:t>
            </a:r>
            <a:r>
              <a:rPr lang="en-US" altLang="zh-CN" sz="2400" b="1">
                <a:latin typeface="Comic Sans MS" panose="030F0702030302020204" pitchFamily="66" charset="0"/>
              </a:rPr>
              <a:t>1</a:t>
            </a:r>
            <a:r>
              <a:rPr lang="zh-CN" altLang="en-US" sz="2400" b="1">
                <a:latin typeface="Comic Sans MS" panose="030F0702030302020204" pitchFamily="66" charset="0"/>
              </a:rPr>
              <a:t>：路由器为何每次都要重新计算首部校验和？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ACB324C-CD5F-8E9B-2F8A-AA7CCEBB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527" y="33569"/>
            <a:ext cx="4073525" cy="914400"/>
          </a:xfrm>
          <a:prstGeom prst="rect">
            <a:avLst/>
          </a:prstGeom>
          <a:solidFill>
            <a:srgbClr val="FFFFCC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思考</a:t>
            </a:r>
            <a:r>
              <a:rPr lang="en-US" altLang="zh-CN" sz="2400" b="1" dirty="0">
                <a:latin typeface="Comic Sans MS" panose="030F0702030302020204" pitchFamily="66" charset="0"/>
              </a:rPr>
              <a:t>2</a:t>
            </a:r>
            <a:r>
              <a:rPr lang="zh-CN" altLang="en-US" sz="2400" b="1" dirty="0">
                <a:latin typeface="Comic Sans MS" panose="030F0702030302020204" pitchFamily="66" charset="0"/>
              </a:rPr>
              <a:t>：为何运输层和网络层都要进行差错检查？</a:t>
            </a:r>
          </a:p>
        </p:txBody>
      </p:sp>
      <p:sp>
        <p:nvSpPr>
          <p:cNvPr id="59" name="页脚占位符 5">
            <a:extLst>
              <a:ext uri="{FF2B5EF4-FFF2-40B4-BE49-F238E27FC236}">
                <a16:creationId xmlns:a16="http://schemas.microsoft.com/office/drawing/2014/main" id="{1BD662C8-BE5D-0003-AA61-FE6FCCF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95283" name="灯片编号占位符 6">
            <a:extLst>
              <a:ext uri="{FF2B5EF4-FFF2-40B4-BE49-F238E27FC236}">
                <a16:creationId xmlns:a16="http://schemas.microsoft.com/office/drawing/2014/main" id="{3004BF91-21C7-38A2-DB11-09863B643B25}"/>
              </a:ext>
            </a:extLst>
          </p:cNvPr>
          <p:cNvSpPr txBox="1">
            <a:spLocks/>
          </p:cNvSpPr>
          <p:nvPr/>
        </p:nvSpPr>
        <p:spPr bwMode="auto">
          <a:xfrm>
            <a:off x="9829800" y="640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FA3DA08-E970-4D35-BEF9-608AC8F784B4}" type="slidenum">
              <a:rPr lang="en-US" altLang="zh-CN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A9BD1B5B-837E-2049-5F1E-F139C4B33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分片过程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EB092-A67D-CF72-18C8-E400D6F47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8229600" cy="4648200"/>
          </a:xfrm>
        </p:spPr>
        <p:txBody>
          <a:bodyPr/>
          <a:lstStyle/>
          <a:p>
            <a:r>
              <a:rPr lang="zh-CN" altLang="en-US" sz="2400"/>
              <a:t>假设原</a:t>
            </a:r>
            <a:r>
              <a:rPr lang="en-US" altLang="zh-CN" sz="2400"/>
              <a:t>IP</a:t>
            </a:r>
            <a:r>
              <a:rPr lang="zh-CN" altLang="en-US" sz="2400"/>
              <a:t>分组总长度为</a:t>
            </a:r>
            <a:r>
              <a:rPr lang="en-US" altLang="zh-CN" sz="2400" i="1">
                <a:solidFill>
                  <a:schemeClr val="accent2"/>
                </a:solidFill>
              </a:rPr>
              <a:t>L</a:t>
            </a:r>
            <a:r>
              <a:rPr lang="zh-CN" altLang="en-US" sz="2400"/>
              <a:t>，待转发链路的</a:t>
            </a:r>
            <a:r>
              <a:rPr lang="en-US" altLang="zh-CN" sz="2400"/>
              <a:t>MTU</a:t>
            </a:r>
            <a:r>
              <a:rPr lang="zh-CN" altLang="en-US" sz="2400"/>
              <a:t>为</a:t>
            </a:r>
            <a:r>
              <a:rPr lang="en-US" altLang="zh-CN" sz="2400" i="1">
                <a:solidFill>
                  <a:schemeClr val="accent2"/>
                </a:solidFill>
              </a:rPr>
              <a:t>M </a:t>
            </a:r>
            <a:endParaRPr lang="zh-CN" altLang="en-US" sz="2400"/>
          </a:p>
          <a:p>
            <a:r>
              <a:rPr lang="zh-CN" altLang="en-US" sz="2400"/>
              <a:t>若</a:t>
            </a:r>
            <a:r>
              <a:rPr lang="en-US" altLang="zh-CN" sz="2400" i="1">
                <a:solidFill>
                  <a:schemeClr val="accent2"/>
                </a:solidFill>
              </a:rPr>
              <a:t>L</a:t>
            </a:r>
            <a:r>
              <a:rPr lang="en-US" altLang="zh-CN" sz="2400">
                <a:solidFill>
                  <a:schemeClr val="accent2"/>
                </a:solidFill>
              </a:rPr>
              <a:t>&gt;</a:t>
            </a:r>
            <a:r>
              <a:rPr lang="en-US" altLang="zh-CN" sz="2400" i="1">
                <a:solidFill>
                  <a:schemeClr val="accent2"/>
                </a:solidFill>
              </a:rPr>
              <a:t>M</a:t>
            </a:r>
            <a:r>
              <a:rPr lang="zh-CN" altLang="en-US" sz="2400"/>
              <a:t>，且</a:t>
            </a:r>
            <a:r>
              <a:rPr lang="en-US" altLang="zh-CN" sz="2400">
                <a:solidFill>
                  <a:schemeClr val="accent2"/>
                </a:solidFill>
              </a:rPr>
              <a:t>DF=0</a:t>
            </a:r>
            <a:r>
              <a:rPr lang="zh-CN" altLang="en-US" sz="2400"/>
              <a:t>，则可以</a:t>
            </a:r>
            <a:r>
              <a:rPr lang="en-US" altLang="zh-CN" sz="2400"/>
              <a:t>/</a:t>
            </a:r>
            <a:r>
              <a:rPr lang="zh-CN" altLang="en-US" sz="2400"/>
              <a:t>需要分片 </a:t>
            </a:r>
          </a:p>
          <a:p>
            <a:r>
              <a:rPr lang="zh-CN" altLang="en-US" sz="2400"/>
              <a:t>分片时每个分片的标识复制原</a:t>
            </a:r>
            <a:r>
              <a:rPr lang="en-US" altLang="zh-CN" sz="2400"/>
              <a:t>IP</a:t>
            </a:r>
            <a:r>
              <a:rPr lang="zh-CN" altLang="en-US" sz="2400"/>
              <a:t>分组的标识 </a:t>
            </a:r>
          </a:p>
          <a:p>
            <a:r>
              <a:rPr lang="zh-CN" altLang="en-US" sz="2400">
                <a:solidFill>
                  <a:schemeClr val="accent2"/>
                </a:solidFill>
              </a:rPr>
              <a:t>通常分片时，除最后一个分片，其他分片均分为</a:t>
            </a:r>
            <a:r>
              <a:rPr lang="en-US" altLang="zh-CN" sz="2400">
                <a:solidFill>
                  <a:schemeClr val="accent2"/>
                </a:solidFill>
              </a:rPr>
              <a:t>MTU</a:t>
            </a:r>
            <a:r>
              <a:rPr lang="zh-CN" altLang="en-US" sz="2400">
                <a:solidFill>
                  <a:schemeClr val="accent2"/>
                </a:solidFill>
              </a:rPr>
              <a:t>允许的最大分片。</a:t>
            </a:r>
            <a:endParaRPr lang="en-US" altLang="zh-CN" sz="2400">
              <a:solidFill>
                <a:schemeClr val="accent2"/>
              </a:solidFill>
            </a:endParaRPr>
          </a:p>
          <a:p>
            <a:pPr lvl="1"/>
            <a:r>
              <a:rPr lang="zh-CN" altLang="en-US"/>
              <a:t>一个最大分片可封装的数据应该是</a:t>
            </a:r>
            <a:r>
              <a:rPr lang="en-US" altLang="zh-CN" b="1">
                <a:solidFill>
                  <a:srgbClr val="FF0000"/>
                </a:solidFill>
              </a:rPr>
              <a:t>8</a:t>
            </a:r>
            <a:r>
              <a:rPr lang="zh-CN" altLang="en-US" b="1">
                <a:solidFill>
                  <a:srgbClr val="FF0000"/>
                </a:solidFill>
              </a:rPr>
              <a:t>字节的倍数</a:t>
            </a:r>
            <a:r>
              <a:rPr lang="zh-CN" altLang="en-US"/>
              <a:t>，一个最大分片可封装的数据为</a:t>
            </a:r>
            <a:r>
              <a:rPr lang="en-US" altLang="zh-CN"/>
              <a:t>: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需要的总片数为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1BB02-3739-6262-2CAF-9B184E16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网络层</a:t>
            </a:r>
          </a:p>
        </p:txBody>
      </p:sp>
      <p:sp>
        <p:nvSpPr>
          <p:cNvPr id="104453" name="灯片编号占位符 4">
            <a:extLst>
              <a:ext uri="{FF2B5EF4-FFF2-40B4-BE49-F238E27FC236}">
                <a16:creationId xmlns:a16="http://schemas.microsoft.com/office/drawing/2014/main" id="{0CA43DD6-EB64-7A03-F39E-6DF633A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F9B0F-6A6B-4F45-B72B-C224EF4EDD4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E9C58-5378-5D2F-7230-43146A4D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276850"/>
            <a:ext cx="1701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60CA57-0D7E-B51B-6CF4-AB7BD208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4138614"/>
            <a:ext cx="198278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4A75EF-574C-EDEE-F067-6E9D7174D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36525"/>
            <a:ext cx="24193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1278</Words>
  <Application>Microsoft Office PowerPoint</Application>
  <PresentationFormat>宽屏</PresentationFormat>
  <Paragraphs>317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Comic Sans MS</vt:lpstr>
      <vt:lpstr>Lato</vt:lpstr>
      <vt:lpstr>Tahoma</vt:lpstr>
      <vt:lpstr>Times New Roman</vt:lpstr>
      <vt:lpstr>Wingdings</vt:lpstr>
      <vt:lpstr>ZapfDingbats</vt:lpstr>
      <vt:lpstr>Office 主题​​</vt:lpstr>
      <vt:lpstr>路由表vs转发表</vt:lpstr>
      <vt:lpstr>网络服务模型</vt:lpstr>
      <vt:lpstr>网络层服务模型:</vt:lpstr>
      <vt:lpstr>虚电路</vt:lpstr>
      <vt:lpstr>PowerPoint 演示文稿</vt:lpstr>
      <vt:lpstr>PowerPoint 演示文稿</vt:lpstr>
      <vt:lpstr>PowerPoint 演示文稿</vt:lpstr>
      <vt:lpstr>PowerPoint 演示文稿</vt:lpstr>
      <vt:lpstr>IP分片过程</vt:lpstr>
      <vt:lpstr>IP 地址的一些重要特点 </vt:lpstr>
      <vt:lpstr>PowerPoint 演示文稿</vt:lpstr>
      <vt:lpstr>PowerPoint 演示文稿</vt:lpstr>
      <vt:lpstr>PowerPoint 演示文稿</vt:lpstr>
      <vt:lpstr>NAT: 网络地址转换</vt:lpstr>
      <vt:lpstr>IPv6</vt:lpstr>
      <vt:lpstr>从 IPv4到IPv6的迁移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路由表vs转发表</dc:title>
  <dc:creator>kun kun</dc:creator>
  <cp:lastModifiedBy>kun kun</cp:lastModifiedBy>
  <cp:revision>2</cp:revision>
  <dcterms:created xsi:type="dcterms:W3CDTF">2023-02-23T03:50:37Z</dcterms:created>
  <dcterms:modified xsi:type="dcterms:W3CDTF">2023-02-23T06:44:17Z</dcterms:modified>
</cp:coreProperties>
</file>