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682" r:id="rId2"/>
    <p:sldId id="930" r:id="rId3"/>
    <p:sldId id="686" r:id="rId4"/>
    <p:sldId id="693" r:id="rId5"/>
    <p:sldId id="943" r:id="rId6"/>
    <p:sldId id="864" r:id="rId7"/>
    <p:sldId id="865" r:id="rId8"/>
    <p:sldId id="970" r:id="rId9"/>
    <p:sldId id="980" r:id="rId10"/>
    <p:sldId id="888" r:id="rId11"/>
    <p:sldId id="889" r:id="rId12"/>
    <p:sldId id="722" r:id="rId13"/>
    <p:sldId id="8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0311A-8934-4AB3-94DB-B115F78D7899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BD1A0-7088-43F7-919D-329944AFE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77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189D8C44-AEBA-65CD-3950-C77C7FFF7F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1B221FD-3CD7-4E39-B234-488DE37F0D2B}" type="slidenum">
              <a:rPr lang="zh-CN" altLang="en-US">
                <a:latin typeface="Times New Roman" panose="02020603050405020304" pitchFamily="18" charset="0"/>
              </a:rPr>
              <a:pPr/>
              <a:t>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85894A84-DAB7-D51A-423B-B18655FE0D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84363AC0-316F-FFE5-A2A8-98CD6A0338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2CA14534-B1B5-9218-6A98-7C336607A8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9D6B7C5-84C4-4EC5-BED0-E37C41BD0D4B}" type="slidenum">
              <a:rPr lang="zh-CN" altLang="en-US">
                <a:latin typeface="Times New Roman" panose="02020603050405020304" pitchFamily="18" charset="0"/>
              </a:rPr>
              <a:pPr/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494A8D87-3AFA-AE09-9E54-92D47EAAFD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EAD60C0E-58A7-8AE5-CC63-1CB94F28FB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ED00EDB3-2588-2545-9B56-55A1874F3B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2CC8E05-0AA2-4E10-9F75-20C91C1C1F69}" type="slidenum">
              <a:rPr lang="zh-CN" altLang="en-US">
                <a:latin typeface="Times New Roman" panose="02020603050405020304" pitchFamily="18" charset="0"/>
              </a:rPr>
              <a:pPr/>
              <a:t>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563093B5-C0D9-2A45-788B-B66331AC0A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40BF538C-9C04-280D-EDAA-8FDD5A87EB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97F9325D-9AC3-32D0-EF83-2B8BDFF958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3A370A2-E27B-4E05-8C54-CA0425C95C7D}" type="slidenum">
              <a:rPr lang="zh-CN" altLang="en-US">
                <a:latin typeface="Times New Roman" panose="02020603050405020304" pitchFamily="18" charset="0"/>
              </a:rPr>
              <a:pPr/>
              <a:t>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FEDB8DBA-F670-518C-0292-45033EF6BB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35A413A4-E698-077A-B47D-AD96145243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B45190EE-EEF7-B908-D908-CD4EE88F8B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5CCF4232-37FE-4C1C-8E08-A7302DCBEADB}" type="slidenum">
              <a:rPr lang="zh-CN" altLang="en-US">
                <a:latin typeface="Times New Roman" panose="02020603050405020304" pitchFamily="18" charset="0"/>
              </a:rPr>
              <a:pPr/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187E8077-AFE4-7786-7DDA-1293FA5E23A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6F741EF3-F100-3D73-27FA-651E9BE9A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60F700CA-9976-40FA-3813-65B93B3856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C890690-B29A-421B-80D7-5E3F3983AA01}" type="slidenum">
              <a:rPr lang="zh-CN" altLang="en-US">
                <a:latin typeface="Times New Roman" panose="02020603050405020304" pitchFamily="18" charset="0"/>
              </a:rPr>
              <a:pPr/>
              <a:t>10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785D99C8-9900-5905-826B-DDA12467A27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8EBD2067-7039-3B7B-6F10-757CB1E8E6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>
            <a:extLst>
              <a:ext uri="{FF2B5EF4-FFF2-40B4-BE49-F238E27FC236}">
                <a16:creationId xmlns:a16="http://schemas.microsoft.com/office/drawing/2014/main" id="{218F08E6-D1DF-5FFF-24E8-46E5E05E90A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r"/>
            <a:fld id="{8C80F90B-B75B-4F18-9499-58C956935675}" type="slidenum">
              <a:rPr lang="zh-CN" altLang="en-US" sz="1200">
                <a:latin typeface="Times New Roman" panose="02020603050405020304" pitchFamily="18" charset="0"/>
              </a:rPr>
              <a:pPr algn="r"/>
              <a:t>11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2F844B10-F750-F81E-AAFA-66CD6FDFCD2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002E909A-148E-5277-81E3-E2BE761A77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>
            <a:extLst>
              <a:ext uri="{FF2B5EF4-FFF2-40B4-BE49-F238E27FC236}">
                <a16:creationId xmlns:a16="http://schemas.microsoft.com/office/drawing/2014/main" id="{1C976F0B-1746-6942-C9FD-397695E442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9F11630-7393-4DD3-9F0A-4BAACD5372FC}" type="slidenum">
              <a:rPr lang="zh-CN" altLang="en-US">
                <a:latin typeface="Times New Roman" panose="02020603050405020304" pitchFamily="18" charset="0"/>
              </a:rPr>
              <a:pPr/>
              <a:t>12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53C854E3-5AD4-EEF9-B4A2-90576C7881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1075DBCC-DC59-CC83-A5B6-9A59A5FF71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E1D68-8F52-830A-85B3-3032E1FEB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2E034E-9121-F29A-C0D2-0248B5F97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8AB0EC-EFB9-C33C-6E97-FA396537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4E0A-831B-4B42-AA14-050DA241DF92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2DEFCE-40AA-85F2-BD57-6E8D6022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99B8F6-190A-71CD-2340-85642946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83DB-BAC4-49FD-A1EA-779AFC122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77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13A21-8B39-A80E-435C-95553ECF9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BCB393-1A75-F0A2-D2FC-2C764BFFD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714526-29DF-B024-56ED-34A5E000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4E0A-831B-4B42-AA14-050DA241DF92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00ACAD-5D2D-D579-8C35-29B8E76E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AA8D65-E333-131F-D5ED-4B1BFDD6B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83DB-BAC4-49FD-A1EA-779AFC122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02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79EC97-6B98-31BD-1555-C97C5C46F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5FDB46-02DC-4BE9-3861-8392CEE41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D91536-E4A7-52A8-8885-6008A996F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4E0A-831B-4B42-AA14-050DA241DF92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093064-FB2D-F3D8-3E74-49EE6C15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94168-E1E3-D93E-0422-7FA75830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83DB-BAC4-49FD-A1EA-779AFC122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68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B8691-8848-1B98-44F5-D5E775FB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AF5CE7-0CCA-D4F5-F2C3-0F756B324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5CAE3-CD54-FB8D-98FD-639B6A58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4E0A-831B-4B42-AA14-050DA241DF92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91668F-0578-1EB9-E8AD-7004C38D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496648-CB4F-AD53-4C8F-A174E806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83DB-BAC4-49FD-A1EA-779AFC122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85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A1752-BF24-7A19-DA47-E1B41E7AC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CCEB50-AC4A-B988-25C5-F74F20E1F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A12006-D7FD-E5E4-2164-CC998C0F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4E0A-831B-4B42-AA14-050DA241DF92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5779D-3797-A27D-FD24-8696AE6D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4FACC5-11DD-E007-7805-C3C9A218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83DB-BAC4-49FD-A1EA-779AFC122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91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3792D-5627-9830-E45A-A834F8887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17B78-CF98-4240-9C30-6B7944F6D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E97488-C5BC-9E91-0FDD-E1926AB96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677426-D2F2-15FA-9152-90A7D9144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4E0A-831B-4B42-AA14-050DA241DF92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7C1AF8-3AE4-576D-6BEC-631472FE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6D3667-4506-2032-9168-91258281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83DB-BAC4-49FD-A1EA-779AFC122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96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3D150-1413-D187-1CC6-52E9576D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2B79DA-1BF0-F38B-621A-AA8E23E07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5EAAEA-B2DF-9498-54A3-DCEC77940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9F1070-95A5-E902-28B9-EFC867D9D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43D447-AC1D-3E27-9EBD-18359EF6B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B5E177-173B-6918-2B85-C4B3F1C2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4E0A-831B-4B42-AA14-050DA241DF92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59C3E6-BE8E-3B0A-1353-24C54892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7B81DA-3A25-4236-C364-4DAB0BAC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83DB-BAC4-49FD-A1EA-779AFC122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63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CE102-E3EE-1913-C93C-04FBE1DC1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4AE9F5-535B-C207-AF66-7ACF8496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4E0A-831B-4B42-AA14-050DA241DF92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7EC021-C068-7536-3B78-8C012299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8E5CB3-C4D6-E0F6-855D-D66B88AC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83DB-BAC4-49FD-A1EA-779AFC122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00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C14441-541E-4500-D305-0CE68FCA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4E0A-831B-4B42-AA14-050DA241DF92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A9A2DF-5281-C827-4971-EFDDF8BD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A814FF-55CD-8D57-6904-3306CDB3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83DB-BAC4-49FD-A1EA-779AFC122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50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1ABD6-F85C-194B-660A-0F5E12336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459F8D-FD19-31BE-0D27-1352B2D97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845985-EF62-E27A-F6C7-84006A8DC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F0C379-839E-46B0-6E69-4A7B624D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4E0A-831B-4B42-AA14-050DA241DF92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9A7234-CB15-A8D2-D0F5-4AA0A709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8CA0E1-2D98-69D4-8303-8911AA2F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83DB-BAC4-49FD-A1EA-779AFC122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08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94EA5-111F-2657-11F0-F00ABE81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55BE14-5BB9-2BB9-5A78-58B649C2C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125AA9-8B12-B6DB-7E35-79B596ADA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AC537A-84F8-06DC-2F7F-2E3994FBB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4E0A-831B-4B42-AA14-050DA241DF92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50A6C4-24F4-7143-5EA5-FA49E524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297910-8975-F0F7-682A-77D79A72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83DB-BAC4-49FD-A1EA-779AFC122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18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C9D6DD-6589-53D6-9AAD-20E1120F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BB4F37-B9F3-EF21-1F80-7699E703A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64D50B-FBC5-FB9C-A0A0-32273C799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E4E0A-831B-4B42-AA14-050DA241DF92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BE890D-01A4-906D-91CD-ABF0B22A8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391A33-AAB4-4155-5D08-DBA6A556B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783DB-BAC4-49FD-A1EA-779AFC122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23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A081FDB-597E-CF3D-700F-4F083916AE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选路算法分类</a:t>
            </a:r>
            <a:endParaRPr lang="zh-CN" altLang="en-US"/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968DEA07-B2F8-5065-0B23-718B641330D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636714" y="1235075"/>
            <a:ext cx="4714875" cy="46482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全局信息或分散信息</a:t>
            </a:r>
            <a:r>
              <a:rPr lang="en-US" altLang="zh-CN">
                <a:solidFill>
                  <a:srgbClr val="FF0000"/>
                </a:solidFill>
              </a:rPr>
              <a:t>?</a:t>
            </a:r>
            <a:endParaRPr lang="en-US" altLang="zh-CN"/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400" b="1">
                <a:solidFill>
                  <a:schemeClr val="accent2"/>
                </a:solidFill>
              </a:rPr>
              <a:t>全局的</a:t>
            </a:r>
            <a:r>
              <a:rPr lang="en-US" altLang="zh-CN" sz="2400" b="1">
                <a:solidFill>
                  <a:schemeClr val="accent2"/>
                </a:solidFill>
              </a:rPr>
              <a:t>:</a:t>
            </a:r>
            <a:endParaRPr lang="en-US" altLang="zh-CN" sz="2400" b="1"/>
          </a:p>
          <a:p>
            <a:pPr marL="1009650" lvl="1" indent="-609600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所有路由器具有完全的拓扑、链路费用信息</a:t>
            </a:r>
            <a:endParaRPr lang="en-US" altLang="zh-CN"/>
          </a:p>
          <a:p>
            <a:pPr marL="1009650" lvl="1" indent="-609600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FF0000"/>
                </a:solidFill>
                <a:latin typeface="Comic Sans MS" panose="030F0702030302020204" pitchFamily="66" charset="0"/>
              </a:rPr>
              <a:t>“</a:t>
            </a:r>
            <a:r>
              <a:rPr lang="zh-CN" altLang="en-US">
                <a:solidFill>
                  <a:srgbClr val="FF0000"/>
                </a:solidFill>
              </a:rPr>
              <a:t>链路状态</a:t>
            </a:r>
            <a:r>
              <a:rPr lang="zh-CN" altLang="en-US">
                <a:solidFill>
                  <a:srgbClr val="FF0000"/>
                </a:solidFill>
                <a:latin typeface="Comic Sans MS" panose="030F0702030302020204" pitchFamily="66" charset="0"/>
              </a:rPr>
              <a:t>”</a:t>
            </a:r>
            <a:r>
              <a:rPr lang="en-US" altLang="zh-CN">
                <a:solidFill>
                  <a:srgbClr val="FF0000"/>
                </a:solidFill>
                <a:latin typeface="Comic Sans MS" panose="030F0702030302020204" pitchFamily="66" charset="0"/>
              </a:rPr>
              <a:t>(Link State,LS)</a:t>
            </a:r>
            <a:r>
              <a:rPr lang="zh-CN" altLang="en-US">
                <a:solidFill>
                  <a:srgbClr val="FF0000"/>
                </a:solidFill>
              </a:rPr>
              <a:t>算法</a:t>
            </a:r>
            <a:endParaRPr lang="en-US" altLang="zh-CN">
              <a:solidFill>
                <a:srgbClr val="FF0000"/>
              </a:solidFill>
            </a:endParaRP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400" b="1">
                <a:solidFill>
                  <a:schemeClr val="accent2"/>
                </a:solidFill>
              </a:rPr>
              <a:t>分散的</a:t>
            </a:r>
            <a:r>
              <a:rPr lang="en-US" altLang="zh-CN" sz="2400" b="1">
                <a:solidFill>
                  <a:schemeClr val="accent2"/>
                </a:solidFill>
              </a:rPr>
              <a:t>:</a:t>
            </a:r>
            <a:r>
              <a:rPr lang="en-US" altLang="zh-CN" sz="2400" b="1"/>
              <a:t> </a:t>
            </a:r>
          </a:p>
          <a:p>
            <a:pPr marL="1009650" lvl="1" indent="-609600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一开始，路由器仅有与其直接相连链路的费用信息</a:t>
            </a:r>
            <a:endParaRPr lang="en-US" altLang="zh-CN"/>
          </a:p>
          <a:p>
            <a:pPr marL="1009650" lvl="1" indent="-609600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计算的</a:t>
            </a:r>
            <a:r>
              <a:rPr lang="zh-CN" altLang="en-US" u="sng">
                <a:solidFill>
                  <a:schemeClr val="accent2"/>
                </a:solidFill>
              </a:rPr>
              <a:t>迭代过程</a:t>
            </a:r>
            <a:r>
              <a:rPr lang="zh-CN" altLang="en-US"/>
              <a:t>，与邻居</a:t>
            </a:r>
            <a:r>
              <a:rPr lang="zh-CN" altLang="en-US" u="sng">
                <a:solidFill>
                  <a:schemeClr val="accent2"/>
                </a:solidFill>
              </a:rPr>
              <a:t>交换信息</a:t>
            </a:r>
            <a:endParaRPr lang="en-US" altLang="zh-CN" u="sng">
              <a:solidFill>
                <a:schemeClr val="accent2"/>
              </a:solidFill>
            </a:endParaRPr>
          </a:p>
          <a:p>
            <a:pPr marL="1009650" lvl="1" indent="-609600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FF0000"/>
                </a:solidFill>
                <a:latin typeface="Comic Sans MS" panose="030F0702030302020204" pitchFamily="66" charset="0"/>
              </a:rPr>
              <a:t>“</a:t>
            </a:r>
            <a:r>
              <a:rPr lang="zh-CN" altLang="en-US">
                <a:solidFill>
                  <a:srgbClr val="FF0000"/>
                </a:solidFill>
              </a:rPr>
              <a:t>距离矢量</a:t>
            </a:r>
            <a:r>
              <a:rPr lang="zh-CN" altLang="en-US">
                <a:solidFill>
                  <a:srgbClr val="FF0000"/>
                </a:solidFill>
                <a:latin typeface="Comic Sans MS" panose="030F0702030302020204" pitchFamily="66" charset="0"/>
              </a:rPr>
              <a:t>”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(Distance-Vector, DV)</a:t>
            </a:r>
            <a:r>
              <a:rPr lang="zh-CN" altLang="en-US">
                <a:solidFill>
                  <a:srgbClr val="FF0000"/>
                </a:solidFill>
              </a:rPr>
              <a:t>算法</a:t>
            </a:r>
          </a:p>
          <a:p>
            <a:pPr marL="1009650" lvl="1" indent="-609600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4452" name="Rectangle 4">
            <a:extLst>
              <a:ext uri="{FF2B5EF4-FFF2-40B4-BE49-F238E27FC236}">
                <a16:creationId xmlns:a16="http://schemas.microsoft.com/office/drawing/2014/main" id="{EF789ABC-F777-F96C-0B5F-F3C48D97B80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6338888" y="1228725"/>
            <a:ext cx="4144962" cy="4648200"/>
          </a:xfrm>
        </p:spPr>
        <p:txBody>
          <a:bodyPr/>
          <a:lstStyle/>
          <a:p>
            <a:pPr marL="609600" indent="-609600">
              <a:buNone/>
            </a:pPr>
            <a:r>
              <a:rPr lang="zh-CN" altLang="en-US">
                <a:solidFill>
                  <a:srgbClr val="FF0000"/>
                </a:solidFill>
              </a:rPr>
              <a:t>静态的或动态的</a:t>
            </a:r>
            <a:r>
              <a:rPr lang="en-US" altLang="zh-CN">
                <a:solidFill>
                  <a:srgbClr val="FF0000"/>
                </a:solidFill>
              </a:rPr>
              <a:t>?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400" b="1">
                <a:solidFill>
                  <a:schemeClr val="accent2"/>
                </a:solidFill>
              </a:rPr>
              <a:t>静态</a:t>
            </a:r>
            <a:r>
              <a:rPr lang="en-US" altLang="zh-CN" sz="2400" b="1">
                <a:solidFill>
                  <a:schemeClr val="accent2"/>
                </a:solidFill>
              </a:rPr>
              <a:t>: </a:t>
            </a:r>
          </a:p>
          <a:p>
            <a:pPr marL="1009650" lvl="1" indent="-609600">
              <a:buFont typeface="Wingdings" panose="05000000000000000000" pitchFamily="2" charset="2"/>
              <a:buChar char="l"/>
            </a:pPr>
            <a:r>
              <a:rPr lang="zh-CN" altLang="en-US"/>
              <a:t>路由随时间缓慢变化</a:t>
            </a:r>
            <a:endParaRPr lang="en-US" altLang="zh-CN"/>
          </a:p>
          <a:p>
            <a:pPr marL="1009650" lvl="1" indent="-609600">
              <a:buFont typeface="Wingdings" panose="05000000000000000000" pitchFamily="2" charset="2"/>
              <a:buChar char="l"/>
            </a:pPr>
            <a:r>
              <a:rPr lang="zh-CN" altLang="en-US"/>
              <a:t>手工配置</a:t>
            </a:r>
            <a:endParaRPr lang="en-US" altLang="zh-CN"/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400" b="1">
                <a:solidFill>
                  <a:schemeClr val="accent2"/>
                </a:solidFill>
              </a:rPr>
              <a:t>动态</a:t>
            </a:r>
            <a:r>
              <a:rPr lang="en-US" altLang="zh-CN" sz="2400" b="1">
                <a:solidFill>
                  <a:schemeClr val="accent2"/>
                </a:solidFill>
              </a:rPr>
              <a:t>: </a:t>
            </a:r>
          </a:p>
          <a:p>
            <a:pPr marL="1009650" lvl="1" indent="-609600">
              <a:buFont typeface="Wingdings" panose="05000000000000000000" pitchFamily="2" charset="2"/>
              <a:buChar char="l"/>
            </a:pPr>
            <a:r>
              <a:rPr lang="zh-CN" altLang="en-US"/>
              <a:t>路由更快地变化</a:t>
            </a:r>
            <a:endParaRPr lang="en-US" altLang="zh-CN"/>
          </a:p>
          <a:p>
            <a:pPr marL="1390650" lvl="2" indent="-533400">
              <a:buFont typeface="Wingdings" panose="05000000000000000000" pitchFamily="2" charset="2"/>
              <a:buChar char="ü"/>
            </a:pPr>
            <a:r>
              <a:rPr lang="zh-CN" altLang="en-US" sz="2400"/>
              <a:t>周期的更新</a:t>
            </a:r>
          </a:p>
          <a:p>
            <a:pPr marL="1390650" lvl="2" indent="-533400">
              <a:buFont typeface="Wingdings" panose="05000000000000000000" pitchFamily="2" charset="2"/>
              <a:buChar char="ü"/>
            </a:pPr>
            <a:r>
              <a:rPr lang="zh-CN" altLang="en-US" sz="2400"/>
              <a:t>适应链路费用和网络拓扑变化</a:t>
            </a:r>
          </a:p>
        </p:txBody>
      </p:sp>
      <p:sp>
        <p:nvSpPr>
          <p:cNvPr id="81922" name="页脚占位符 5">
            <a:extLst>
              <a:ext uri="{FF2B5EF4-FFF2-40B4-BE49-F238E27FC236}">
                <a16:creationId xmlns:a16="http://schemas.microsoft.com/office/drawing/2014/main" id="{E52CB42E-9E2B-91C6-AD35-B11B522A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网络层</a:t>
            </a:r>
          </a:p>
        </p:txBody>
      </p:sp>
      <p:sp>
        <p:nvSpPr>
          <p:cNvPr id="12294" name="灯片编号占位符 6">
            <a:extLst>
              <a:ext uri="{FF2B5EF4-FFF2-40B4-BE49-F238E27FC236}">
                <a16:creationId xmlns:a16="http://schemas.microsoft.com/office/drawing/2014/main" id="{E8EF15CE-38FE-8C8E-03DD-A8CC24B4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5491D5B-5773-4CD2-A22F-CD083DF8767C}" type="slidenum">
              <a:rPr lang="en-US" altLang="zh-CN">
                <a:latin typeface="Times New Roman" panose="02020603050405020304" pitchFamily="18" charset="0"/>
              </a:rPr>
              <a:pPr/>
              <a:t>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" name="Rectangle 78">
            <a:extLst>
              <a:ext uri="{FF2B5EF4-FFF2-40B4-BE49-F238E27FC236}">
                <a16:creationId xmlns:a16="http://schemas.microsoft.com/office/drawing/2014/main" id="{E9C77FC1-26F3-1CC3-227B-CB6B1B710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164" y="5764214"/>
            <a:ext cx="7051675" cy="1093787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zh-CN" altLang="en-US" sz="2800" b="1"/>
              <a:t>因特网路由选择算法是</a:t>
            </a:r>
            <a:r>
              <a:rPr lang="zh-CN" altLang="en-US" sz="2800" b="1" i="1">
                <a:solidFill>
                  <a:schemeClr val="accent2"/>
                </a:solidFill>
              </a:rPr>
              <a:t>负载迟钝</a:t>
            </a:r>
            <a:r>
              <a:rPr lang="zh-CN" altLang="en-US" sz="2800" b="1"/>
              <a:t>的，</a:t>
            </a:r>
            <a:endParaRPr lang="en-US" altLang="zh-CN" sz="2800" b="1"/>
          </a:p>
          <a:p>
            <a:pPr algn="ctr" eaLnBrk="1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zh-CN" altLang="en-US" sz="2800" b="1"/>
              <a:t>链路开销不会反应当前拥塞水平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4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4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4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4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4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4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4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044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>
            <a:extLst>
              <a:ext uri="{FF2B5EF4-FFF2-40B4-BE49-F238E27FC236}">
                <a16:creationId xmlns:a16="http://schemas.microsoft.com/office/drawing/2014/main" id="{BA733F76-B5EB-4504-811D-A1B1B8E2120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24063" y="1273175"/>
            <a:ext cx="8229600" cy="5105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b="1">
                <a:solidFill>
                  <a:schemeClr val="accent2"/>
                </a:solidFill>
              </a:rPr>
              <a:t>开放最短路径优先</a:t>
            </a:r>
            <a:r>
              <a:rPr lang="en-US" altLang="zh-CN" b="1">
                <a:solidFill>
                  <a:schemeClr val="accent2"/>
                </a:solidFill>
              </a:rPr>
              <a:t>OSPF</a:t>
            </a:r>
            <a:r>
              <a:rPr lang="zh-CN" altLang="en-US" b="1">
                <a:solidFill>
                  <a:schemeClr val="accent2"/>
                </a:solidFill>
              </a:rPr>
              <a:t>协议是目前</a:t>
            </a:r>
            <a:r>
              <a:rPr lang="en-US" altLang="zh-CN" b="1">
                <a:solidFill>
                  <a:schemeClr val="accent2"/>
                </a:solidFill>
              </a:rPr>
              <a:t>IGP</a:t>
            </a:r>
            <a:r>
              <a:rPr lang="zh-CN" altLang="en-US" b="1">
                <a:solidFill>
                  <a:schemeClr val="accent2"/>
                </a:solidFill>
              </a:rPr>
              <a:t>中应用最广、性能好的协议。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使用链路状态算法</a:t>
            </a:r>
            <a:endParaRPr lang="en-US" altLang="zh-CN"/>
          </a:p>
          <a:p>
            <a:pPr lvl="2" eaLnBrk="1" hangingPunct="1">
              <a:buFont typeface="Wingdings" panose="05000000000000000000" pitchFamily="2" charset="2"/>
              <a:buChar char="l"/>
            </a:pPr>
            <a:r>
              <a:rPr lang="en-US" altLang="zh-CN"/>
              <a:t>LS</a:t>
            </a:r>
            <a:r>
              <a:rPr lang="zh-CN" altLang="en-US"/>
              <a:t>分组扩散通告</a:t>
            </a:r>
            <a:r>
              <a:rPr lang="en-US" altLang="zh-CN"/>
              <a:t>(</a:t>
            </a:r>
            <a:r>
              <a:rPr lang="zh-CN" altLang="en-US"/>
              <a:t>泛洪</a:t>
            </a:r>
            <a:r>
              <a:rPr lang="en-US" altLang="zh-CN"/>
              <a:t>)</a:t>
            </a:r>
          </a:p>
          <a:p>
            <a:pPr lvl="2"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每个路由器构造完整的网络（</a:t>
            </a:r>
            <a:r>
              <a:rPr lang="en-US" altLang="zh-CN"/>
              <a:t>AS</a:t>
            </a:r>
            <a:r>
              <a:rPr lang="zh-CN" altLang="en-US"/>
              <a:t>）拓扑图</a:t>
            </a:r>
            <a:endParaRPr lang="en-US" altLang="zh-CN"/>
          </a:p>
          <a:p>
            <a:pPr lvl="2"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利用</a:t>
            </a:r>
            <a:r>
              <a:rPr lang="en-US" altLang="zh-CN"/>
              <a:t>Dijkstra</a:t>
            </a:r>
            <a:r>
              <a:rPr lang="zh-CN" altLang="en-US"/>
              <a:t>算法计算路由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可适应大规模网络</a:t>
            </a:r>
            <a:r>
              <a:rPr lang="en-US" altLang="zh-CN"/>
              <a:t>-</a:t>
            </a:r>
            <a:r>
              <a:rPr lang="zh-CN" altLang="en-US">
                <a:solidFill>
                  <a:srgbClr val="FF0000"/>
                </a:solidFill>
              </a:rPr>
              <a:t>层次</a:t>
            </a:r>
            <a:r>
              <a:rPr lang="en-US" altLang="zh-CN">
                <a:solidFill>
                  <a:srgbClr val="FF0000"/>
                </a:solidFill>
              </a:rPr>
              <a:t>OSPF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路由变化收敛速度快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其他特征</a:t>
            </a:r>
          </a:p>
          <a:p>
            <a:pPr lvl="2" eaLnBrk="1" hangingPunct="1"/>
            <a:r>
              <a:rPr lang="zh-CN" altLang="en-US" sz="2400" u="sng">
                <a:solidFill>
                  <a:srgbClr val="FF0000"/>
                </a:solidFill>
              </a:rPr>
              <a:t>支持路由等级划分，支持组播，支持验证，支持（多路径）等值路由</a:t>
            </a:r>
          </a:p>
          <a:p>
            <a:pPr eaLnBrk="1" hangingPunct="1"/>
            <a:endParaRPr lang="en-US" altLang="zh-CN"/>
          </a:p>
        </p:txBody>
      </p:sp>
      <p:sp>
        <p:nvSpPr>
          <p:cNvPr id="117764" name="Rectangle 2">
            <a:extLst>
              <a:ext uri="{FF2B5EF4-FFF2-40B4-BE49-F238E27FC236}">
                <a16:creationId xmlns:a16="http://schemas.microsoft.com/office/drawing/2014/main" id="{114A559A-7A03-53BE-37A8-FA8B5766C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60326"/>
            <a:ext cx="8602663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latinLnBrk="1" hangingPunct="1">
              <a:defRPr/>
            </a:pPr>
            <a:r>
              <a:rPr kumimoji="1" lang="zh-CN" altLang="en-US" sz="40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4000" u="sng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OSPF</a:t>
            </a:r>
            <a:r>
              <a:rPr lang="zh-CN" altLang="en-US" sz="4000" u="sng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协议</a:t>
            </a:r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950A749A-EB64-50EB-9BB3-E13CDC6E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网络层</a:t>
            </a:r>
          </a:p>
        </p:txBody>
      </p:sp>
      <p:sp>
        <p:nvSpPr>
          <p:cNvPr id="68613" name="灯片编号占位符 3">
            <a:extLst>
              <a:ext uri="{FF2B5EF4-FFF2-40B4-BE49-F238E27FC236}">
                <a16:creationId xmlns:a16="http://schemas.microsoft.com/office/drawing/2014/main" id="{A877FCB0-B741-93F4-5358-F93B18F7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4EBA548-D6B9-4085-BF4A-174097479BF9}" type="slidenum">
              <a:rPr lang="en-US" altLang="zh-CN">
                <a:latin typeface="Times New Roman" panose="02020603050405020304" pitchFamily="18" charset="0"/>
              </a:rPr>
              <a:pPr/>
              <a:t>10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>
            <a:extLst>
              <a:ext uri="{FF2B5EF4-FFF2-40B4-BE49-F238E27FC236}">
                <a16:creationId xmlns:a16="http://schemas.microsoft.com/office/drawing/2014/main" id="{367882C4-761B-84E5-0AAB-194FB6B422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849313"/>
            <a:ext cx="8229600" cy="5105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/>
              <a:t>每个路由器通过“</a:t>
            </a:r>
            <a:r>
              <a:rPr lang="en-US" altLang="zh-CN"/>
              <a:t>HELLO”</a:t>
            </a:r>
            <a:r>
              <a:rPr lang="zh-CN" altLang="en-US"/>
              <a:t>与邻居节点形成和维持邻居关系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/>
              <a:t>路由器节点在与邻居的交互中掌握了本区域网络拓扑</a:t>
            </a:r>
            <a:r>
              <a:rPr lang="en-US" altLang="zh-CN"/>
              <a:t> </a:t>
            </a:r>
            <a:r>
              <a:rPr lang="zh-CN" altLang="en-US"/>
              <a:t>，使用 </a:t>
            </a:r>
            <a:r>
              <a:rPr lang="en-US" altLang="zh-CN"/>
              <a:t>Dijkstra</a:t>
            </a:r>
            <a:r>
              <a:rPr lang="zh-CN" altLang="en-US"/>
              <a:t>算法完成本节点的路由计算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/>
              <a:t>邻居或链路状态发生变化时，将信息通过洪泛法散布到整个区域。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携带在</a:t>
            </a:r>
            <a:r>
              <a:rPr lang="en-US" altLang="zh-CN"/>
              <a:t>OSPF</a:t>
            </a:r>
            <a:r>
              <a:rPr lang="zh-CN" altLang="en-US"/>
              <a:t>报文中直接封装在</a:t>
            </a:r>
            <a:r>
              <a:rPr lang="en-US" altLang="zh-CN"/>
              <a:t>IP</a:t>
            </a:r>
            <a:r>
              <a:rPr lang="zh-CN" altLang="en-US"/>
              <a:t>中</a:t>
            </a:r>
            <a:endParaRPr lang="en-US" altLang="zh-CN"/>
          </a:p>
        </p:txBody>
      </p:sp>
      <p:sp>
        <p:nvSpPr>
          <p:cNvPr id="118788" name="Rectangle 2">
            <a:extLst>
              <a:ext uri="{FF2B5EF4-FFF2-40B4-BE49-F238E27FC236}">
                <a16:creationId xmlns:a16="http://schemas.microsoft.com/office/drawing/2014/main" id="{63BD05C6-2A37-EAEC-B851-FD377F676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60326"/>
            <a:ext cx="8602663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latinLnBrk="1" hangingPunct="1">
              <a:defRPr/>
            </a:pPr>
            <a:r>
              <a:rPr kumimoji="1" lang="zh-CN" altLang="en-US" sz="40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4000" u="sng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OSPF</a:t>
            </a:r>
            <a:r>
              <a:rPr lang="zh-CN" altLang="en-US" sz="4000" u="sng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协议工作</a:t>
            </a:r>
            <a:endParaRPr lang="en-US" altLang="zh-CN" sz="4000" u="sng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128FA7BB-8F72-ED5B-A4BA-AE13A5B7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网络层</a:t>
            </a:r>
          </a:p>
        </p:txBody>
      </p:sp>
      <p:sp>
        <p:nvSpPr>
          <p:cNvPr id="69637" name="灯片编号占位符 3">
            <a:extLst>
              <a:ext uri="{FF2B5EF4-FFF2-40B4-BE49-F238E27FC236}">
                <a16:creationId xmlns:a16="http://schemas.microsoft.com/office/drawing/2014/main" id="{358DFC33-00B5-7B72-D4E0-57BBCE8E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55E07BB0-DF09-4861-8B4B-1122220534C6}" type="slidenum">
              <a:rPr lang="en-US" altLang="zh-CN">
                <a:latin typeface="Times New Roman" panose="02020603050405020304" pitchFamily="18" charset="0"/>
              </a:rPr>
              <a:pPr/>
              <a:t>11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2" name="组合 6">
            <a:extLst>
              <a:ext uri="{FF2B5EF4-FFF2-40B4-BE49-F238E27FC236}">
                <a16:creationId xmlns:a16="http://schemas.microsoft.com/office/drawing/2014/main" id="{89398898-AA77-7CBD-85FC-3EC5309B5177}"/>
              </a:ext>
            </a:extLst>
          </p:cNvPr>
          <p:cNvGrpSpPr>
            <a:grpSpLocks/>
          </p:cNvGrpSpPr>
          <p:nvPr/>
        </p:nvGrpSpPr>
        <p:grpSpPr bwMode="auto">
          <a:xfrm>
            <a:off x="4375151" y="4105276"/>
            <a:ext cx="5717941" cy="2524125"/>
            <a:chOff x="2851219" y="4105275"/>
            <a:chExt cx="5718129" cy="2524125"/>
          </a:xfrm>
        </p:grpSpPr>
        <p:pic>
          <p:nvPicPr>
            <p:cNvPr id="69639" name="图片 2">
              <a:extLst>
                <a:ext uri="{FF2B5EF4-FFF2-40B4-BE49-F238E27FC236}">
                  <a16:creationId xmlns:a16="http://schemas.microsoft.com/office/drawing/2014/main" id="{7F30EC52-A0AB-2831-7B5E-894553B0B6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1219" y="4105275"/>
              <a:ext cx="3200400" cy="2524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A509E37-DDD9-51AF-1B53-8C6920E02BF6}"/>
                </a:ext>
              </a:extLst>
            </p:cNvPr>
            <p:cNvSpPr txBox="1"/>
            <p:nvPr/>
          </p:nvSpPr>
          <p:spPr>
            <a:xfrm>
              <a:off x="5835817" y="4311650"/>
              <a:ext cx="2733531" cy="461665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dirty="0"/>
                <a:t>RIP</a:t>
              </a:r>
              <a:r>
                <a:rPr lang="zh-CN" altLang="en-US" sz="2400" dirty="0"/>
                <a:t>封装在</a:t>
              </a:r>
              <a:r>
                <a:rPr lang="en-US" altLang="zh-CN" sz="2400" dirty="0"/>
                <a:t>UDP</a:t>
              </a:r>
              <a:r>
                <a:rPr lang="zh-CN" altLang="en-US" sz="2400" dirty="0"/>
                <a:t>报文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B6674CDF-4AC8-847F-48FA-552FDD5344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AS</a:t>
            </a:r>
            <a:r>
              <a:rPr lang="zh-CN" altLang="en-US" sz="3200"/>
              <a:t>内选路和</a:t>
            </a:r>
            <a:r>
              <a:rPr lang="en-US" altLang="zh-CN" sz="3200"/>
              <a:t>AS</a:t>
            </a:r>
            <a:r>
              <a:rPr lang="zh-CN" altLang="en-US" sz="3200"/>
              <a:t>间选路有何不同</a:t>
            </a:r>
            <a:r>
              <a:rPr lang="en-US" altLang="zh-CN" sz="3200"/>
              <a:t>?</a:t>
            </a:r>
            <a:r>
              <a:rPr lang="en-US" altLang="zh-CN"/>
              <a:t> 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D1DE5744-794D-5C8D-17D6-6E40966F2B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81213" y="1393825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zh-CN" altLang="en-US" sz="3200">
                <a:solidFill>
                  <a:srgbClr val="FF0000"/>
                </a:solidFill>
              </a:rPr>
              <a:t>策略</a:t>
            </a:r>
            <a:r>
              <a:rPr lang="en-US" altLang="zh-CN" sz="3200">
                <a:solidFill>
                  <a:srgbClr val="FF0000"/>
                </a:solidFill>
              </a:rPr>
              <a:t>:</a:t>
            </a:r>
            <a:r>
              <a:rPr lang="en-US" altLang="zh-CN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/>
              <a:t>AS</a:t>
            </a:r>
            <a:r>
              <a:rPr lang="zh-CN" altLang="en-US"/>
              <a:t>间</a:t>
            </a:r>
            <a:r>
              <a:rPr lang="en-US" altLang="zh-CN"/>
              <a:t>: </a:t>
            </a:r>
            <a:r>
              <a:rPr lang="zh-CN" altLang="en-US"/>
              <a:t>管理员希望控制它的流量选路的方式，谁能通过它的网络路由</a:t>
            </a:r>
            <a:r>
              <a:rPr lang="en-US" altLang="zh-CN"/>
              <a:t>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/>
              <a:t>AS</a:t>
            </a:r>
            <a:r>
              <a:rPr lang="zh-CN" altLang="en-US"/>
              <a:t>内</a:t>
            </a:r>
            <a:r>
              <a:rPr lang="en-US" altLang="zh-CN"/>
              <a:t>: </a:t>
            </a:r>
            <a:r>
              <a:rPr lang="zh-CN" altLang="en-US"/>
              <a:t>单个管理员，因此不需要策略决定</a:t>
            </a:r>
            <a:endParaRPr lang="en-US" altLang="zh-CN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zh-CN" altLang="en-US" b="1">
                <a:solidFill>
                  <a:srgbClr val="FF0000"/>
                </a:solidFill>
              </a:rPr>
              <a:t>性能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en-US" altLang="zh-CN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/>
              <a:t>AS</a:t>
            </a:r>
            <a:r>
              <a:rPr lang="zh-CN" altLang="en-US"/>
              <a:t>内</a:t>
            </a:r>
            <a:r>
              <a:rPr lang="en-US" altLang="zh-CN"/>
              <a:t>: </a:t>
            </a:r>
            <a:r>
              <a:rPr lang="zh-CN" altLang="en-US"/>
              <a:t>能够关注性能</a:t>
            </a:r>
            <a:endParaRPr lang="en-US" altLang="zh-CN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/>
              <a:t>AS</a:t>
            </a:r>
            <a:r>
              <a:rPr lang="zh-CN" altLang="en-US"/>
              <a:t>间</a:t>
            </a:r>
            <a:r>
              <a:rPr lang="en-US" altLang="zh-CN"/>
              <a:t>: </a:t>
            </a:r>
            <a:r>
              <a:rPr lang="zh-CN" altLang="en-US"/>
              <a:t>策略将比性能更为重要</a:t>
            </a:r>
            <a:endParaRPr lang="en-US" altLang="zh-CN"/>
          </a:p>
        </p:txBody>
      </p:sp>
      <p:sp>
        <p:nvSpPr>
          <p:cNvPr id="121858" name="页脚占位符 4">
            <a:extLst>
              <a:ext uri="{FF2B5EF4-FFF2-40B4-BE49-F238E27FC236}">
                <a16:creationId xmlns:a16="http://schemas.microsoft.com/office/drawing/2014/main" id="{88B147D2-A1DC-C0CC-9F11-534E00AE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网络层</a:t>
            </a:r>
          </a:p>
        </p:txBody>
      </p:sp>
      <p:sp>
        <p:nvSpPr>
          <p:cNvPr id="84997" name="灯片编号占位符 5">
            <a:extLst>
              <a:ext uri="{FF2B5EF4-FFF2-40B4-BE49-F238E27FC236}">
                <a16:creationId xmlns:a16="http://schemas.microsoft.com/office/drawing/2014/main" id="{361FDD31-10F9-9A16-7FE7-560BAE56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69477D0-1E47-4A7F-8F18-2A6A8BBE1432}" type="slidenum">
              <a:rPr lang="en-US" altLang="zh-CN">
                <a:latin typeface="Times New Roman" panose="02020603050405020304" pitchFamily="18" charset="0"/>
              </a:rPr>
              <a:pPr/>
              <a:t>12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6F38AF-6D71-15D6-5141-8BB920ADB3D4}"/>
              </a:ext>
            </a:extLst>
          </p:cNvPr>
          <p:cNvSpPr txBox="1"/>
          <p:nvPr/>
        </p:nvSpPr>
        <p:spPr>
          <a:xfrm>
            <a:off x="6096000" y="5345113"/>
            <a:ext cx="3201988" cy="461962"/>
          </a:xfrm>
          <a:prstGeom prst="rect">
            <a:avLst/>
          </a:prstGeom>
          <a:solidFill>
            <a:srgbClr val="FFFFCC"/>
          </a:solidFill>
          <a:ln w="41275">
            <a:solidFill>
              <a:schemeClr val="accent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/>
              <a:t>习题：</a:t>
            </a:r>
            <a:r>
              <a:rPr lang="en-US" altLang="zh-CN" sz="2400" dirty="0"/>
              <a:t>P280</a:t>
            </a:r>
            <a:r>
              <a:rPr lang="zh-CN" altLang="en-US" sz="2400" dirty="0"/>
              <a:t> </a:t>
            </a:r>
            <a:r>
              <a:rPr lang="en-US" altLang="zh-CN" sz="2400" dirty="0"/>
              <a:t>P14</a:t>
            </a:r>
            <a:r>
              <a:rPr lang="zh-CN" altLang="en-US" sz="2400" dirty="0"/>
              <a:t>，</a:t>
            </a:r>
            <a:r>
              <a:rPr lang="en-US" altLang="zh-CN" sz="2400"/>
              <a:t>P15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67">
            <a:extLst>
              <a:ext uri="{FF2B5EF4-FFF2-40B4-BE49-F238E27FC236}">
                <a16:creationId xmlns:a16="http://schemas.microsoft.com/office/drawing/2014/main" id="{40095C76-33CF-30B9-CEC2-D243B6CD4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926" y="236538"/>
            <a:ext cx="43592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000099"/>
                </a:solidFill>
                <a:latin typeface="+mn-ea"/>
              </a:rPr>
              <a:t>软件定义网络 </a:t>
            </a:r>
            <a:r>
              <a:rPr lang="en-US" altLang="zh-CN" sz="3600" b="1" dirty="0">
                <a:solidFill>
                  <a:srgbClr val="000099"/>
                </a:solidFill>
                <a:latin typeface="+mn-ea"/>
              </a:rPr>
              <a:t>(SDN)</a:t>
            </a:r>
          </a:p>
        </p:txBody>
      </p:sp>
      <p:pic>
        <p:nvPicPr>
          <p:cNvPr id="93187" name="Picture 5" descr="underline_base">
            <a:extLst>
              <a:ext uri="{FF2B5EF4-FFF2-40B4-BE49-F238E27FC236}">
                <a16:creationId xmlns:a16="http://schemas.microsoft.com/office/drawing/2014/main" id="{D17D0F04-B3BC-5B0E-15FF-E1E20779175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6" y="776288"/>
            <a:ext cx="64230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5AA47F-FDE8-75AD-FCD2-B3765E35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664" y="1282700"/>
            <a:ext cx="8148637" cy="46482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b="1" i="1" dirty="0">
                <a:solidFill>
                  <a:srgbClr val="CC0000"/>
                </a:solidFill>
                <a:latin typeface="+mn-ea"/>
              </a:rPr>
              <a:t>为何需要一个逻辑集中式的控制平面？</a:t>
            </a:r>
            <a:endParaRPr lang="en-US" b="1" i="1" dirty="0">
              <a:solidFill>
                <a:srgbClr val="CC0000"/>
              </a:solidFill>
              <a:latin typeface="+mn-ea"/>
            </a:endParaRPr>
          </a:p>
          <a:p>
            <a:pPr marL="635000" indent="-400050">
              <a:defRPr/>
            </a:pP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更方便网络管理</a:t>
            </a:r>
            <a:endParaRPr lang="en-US" altLang="zh-CN" b="1" dirty="0">
              <a:solidFill>
                <a:schemeClr val="accent2"/>
              </a:solidFill>
              <a:latin typeface="+mn-ea"/>
            </a:endParaRPr>
          </a:p>
          <a:p>
            <a:pPr marL="1035050" lvl="1" indent="-400050">
              <a:defRPr/>
            </a:pPr>
            <a:r>
              <a:rPr lang="zh-CN" altLang="en-US" dirty="0">
                <a:latin typeface="+mn-ea"/>
              </a:rPr>
              <a:t>集中式统一管理，避免路由器配置错误</a:t>
            </a:r>
            <a:endParaRPr lang="en-US" altLang="zh-CN" dirty="0">
              <a:latin typeface="+mn-ea"/>
            </a:endParaRPr>
          </a:p>
          <a:p>
            <a:pPr marL="1035050" lvl="1" indent="-400050">
              <a:defRPr/>
            </a:pPr>
            <a:r>
              <a:rPr lang="zh-CN" altLang="en-US" dirty="0">
                <a:latin typeface="+mn-ea"/>
              </a:rPr>
              <a:t>动态流量监管，灵活处理流量</a:t>
            </a:r>
            <a:endParaRPr lang="en-US" dirty="0">
              <a:latin typeface="+mn-ea"/>
            </a:endParaRPr>
          </a:p>
          <a:p>
            <a:pPr marL="635000" indent="-400050">
              <a:defRPr/>
            </a:pP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基于流表转发，编程路由器</a:t>
            </a:r>
            <a:endParaRPr lang="en-US" b="1" dirty="0">
              <a:solidFill>
                <a:schemeClr val="accent2"/>
              </a:solidFill>
              <a:latin typeface="+mn-ea"/>
            </a:endParaRPr>
          </a:p>
          <a:p>
            <a:pPr marL="1035050" lvl="1" indent="-400050">
              <a:defRPr/>
            </a:pPr>
            <a:r>
              <a:rPr lang="zh-CN" altLang="en-US" dirty="0">
                <a:latin typeface="+mn-ea"/>
              </a:rPr>
              <a:t>集中式编程，更容易：集中计算流表，再分发</a:t>
            </a:r>
            <a:endParaRPr lang="en-US" dirty="0">
              <a:latin typeface="+mn-ea"/>
            </a:endParaRPr>
          </a:p>
          <a:p>
            <a:pPr marL="1035050" lvl="1" indent="-400050">
              <a:defRPr/>
            </a:pPr>
            <a:r>
              <a:rPr lang="zh-CN" altLang="en-US" dirty="0">
                <a:latin typeface="+mn-ea"/>
              </a:rPr>
              <a:t>分布式编程，较为困难：每个路由器独立运行路由算法，分布式计算路由表</a:t>
            </a:r>
            <a:endParaRPr lang="en-US" dirty="0">
              <a:latin typeface="+mn-ea"/>
            </a:endParaRPr>
          </a:p>
          <a:p>
            <a:pPr marL="635000" indent="-400050">
              <a:defRPr/>
            </a:pP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控制平面的开放实现</a:t>
            </a:r>
            <a:endParaRPr lang="en-US" altLang="zh-CN" b="1" dirty="0">
              <a:solidFill>
                <a:schemeClr val="accent2"/>
              </a:solidFill>
              <a:latin typeface="+mn-ea"/>
            </a:endParaRPr>
          </a:p>
          <a:p>
            <a:pPr marL="1035050" lvl="1" indent="-400050">
              <a:defRPr/>
            </a:pPr>
            <a:r>
              <a:rPr lang="zh-CN" altLang="en-US" dirty="0">
                <a:latin typeface="+mn-ea"/>
              </a:rPr>
              <a:t>可编程按需定制</a:t>
            </a:r>
            <a:endParaRPr lang="en-US" dirty="0">
              <a:latin typeface="+mn-ea"/>
            </a:endParaRPr>
          </a:p>
        </p:txBody>
      </p:sp>
      <p:sp>
        <p:nvSpPr>
          <p:cNvPr id="7" name="页脚占位符 5">
            <a:extLst>
              <a:ext uri="{FF2B5EF4-FFF2-40B4-BE49-F238E27FC236}">
                <a16:creationId xmlns:a16="http://schemas.microsoft.com/office/drawing/2014/main" id="{AFB5758F-9785-8624-E7F0-12A35F818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</a:rPr>
              <a:t>网络层</a:t>
            </a:r>
          </a:p>
        </p:txBody>
      </p:sp>
      <p:sp>
        <p:nvSpPr>
          <p:cNvPr id="66566" name="灯片编号占位符 6">
            <a:extLst>
              <a:ext uri="{FF2B5EF4-FFF2-40B4-BE49-F238E27FC236}">
                <a16:creationId xmlns:a16="http://schemas.microsoft.com/office/drawing/2014/main" id="{A223E5E4-01D5-463F-048B-209CC9E7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FB681EA-BAA3-4B5B-B5BC-BB4D9AC5FABF}" type="slidenum">
              <a:rPr lang="en-US" altLang="zh-CN">
                <a:latin typeface="宋体" panose="02010600030101010101" pitchFamily="2" charset="-122"/>
              </a:rPr>
              <a:pPr/>
              <a:t>13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2" name="思想气泡: 云 1">
            <a:extLst>
              <a:ext uri="{FF2B5EF4-FFF2-40B4-BE49-F238E27FC236}">
                <a16:creationId xmlns:a16="http://schemas.microsoft.com/office/drawing/2014/main" id="{45871F53-033D-E944-53CE-823D12183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1201" y="5254625"/>
            <a:ext cx="2481263" cy="827088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5000"/>
              <a:defRPr/>
            </a:pPr>
            <a:r>
              <a:rPr lang="zh-CN" altLang="en-US" sz="2400" b="1">
                <a:solidFill>
                  <a:schemeClr val="accent2"/>
                </a:solidFill>
                <a:latin typeface="+mn-ea"/>
              </a:rPr>
              <a:t>鲁棒性？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CD3F40-19DD-B23C-BAB2-B5D04406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网络层</a:t>
            </a:r>
          </a:p>
        </p:txBody>
      </p:sp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B7737AC8-4E62-58F0-395C-5E0FAF4E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248225E-3F00-4222-84FC-EA9CE5141375}" type="slidenum">
              <a:rPr lang="en-US" altLang="zh-CN">
                <a:latin typeface="Times New Roman" panose="02020603050405020304" pitchFamily="18" charset="0"/>
              </a:rPr>
              <a:pPr/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BA2CB9A-02DA-A9E6-511E-21A9E2BE3A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Dijkstra </a:t>
            </a:r>
            <a:r>
              <a:rPr lang="zh-CN" altLang="en-US" sz="3600"/>
              <a:t>算法</a:t>
            </a:r>
            <a:r>
              <a:rPr lang="en-US" altLang="zh-CN" sz="3600"/>
              <a:t>: </a:t>
            </a:r>
            <a:r>
              <a:rPr lang="zh-CN" altLang="en-US" sz="3600"/>
              <a:t>例</a:t>
            </a:r>
            <a:r>
              <a:rPr lang="en-US" altLang="zh-CN" sz="3600"/>
              <a:t>2</a:t>
            </a:r>
            <a:endParaRPr lang="zh-CN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7761C99-3869-287B-3B9E-7921F471E3B6}"/>
              </a:ext>
            </a:extLst>
          </p:cNvPr>
          <p:cNvSpPr txBox="1">
            <a:spLocks noChangeArrowheads="1"/>
          </p:cNvSpPr>
          <p:nvPr/>
        </p:nvSpPr>
        <p:spPr>
          <a:xfrm>
            <a:off x="2143125" y="1371601"/>
            <a:ext cx="8001000" cy="4921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sz="2400" b="1" kern="0" dirty="0">
                <a:solidFill>
                  <a:schemeClr val="tx2"/>
                </a:solidFill>
              </a:rPr>
              <a:t>u</a:t>
            </a:r>
            <a:r>
              <a:rPr lang="zh-CN" altLang="en-US" sz="2400" b="1" kern="0" dirty="0">
                <a:solidFill>
                  <a:schemeClr val="tx2"/>
                </a:solidFill>
              </a:rPr>
              <a:t>的最短路径树</a:t>
            </a:r>
            <a:r>
              <a:rPr lang="en-US" altLang="zh-CN" sz="2400" b="1" kern="0" dirty="0">
                <a:solidFill>
                  <a:schemeClr val="tx2"/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  <a:defRPr/>
            </a:pPr>
            <a:endParaRPr lang="en-US" altLang="zh-CN" sz="2400" b="1" kern="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  <a:defRPr/>
            </a:pPr>
            <a:endParaRPr lang="en-US" altLang="zh-CN" sz="2400" b="1" kern="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  <a:defRPr/>
            </a:pPr>
            <a:endParaRPr lang="en-US" altLang="zh-CN" sz="2400" b="1" kern="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  <a:defRPr/>
            </a:pPr>
            <a:endParaRPr lang="en-US" altLang="zh-CN" sz="2400" b="1" kern="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  <a:defRPr/>
            </a:pPr>
            <a:endParaRPr lang="en-US" altLang="zh-CN" sz="2400" b="1" kern="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endParaRPr lang="zh-CN" altLang="en-US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sz="2400" b="1" kern="0" dirty="0">
                <a:solidFill>
                  <a:schemeClr val="tx2"/>
                </a:solidFill>
              </a:rPr>
              <a:t>u</a:t>
            </a:r>
            <a:r>
              <a:rPr lang="zh-CN" altLang="en-US" sz="2400" b="1" kern="0" dirty="0">
                <a:solidFill>
                  <a:schemeClr val="tx2"/>
                </a:solidFill>
              </a:rPr>
              <a:t>的最终转发表</a:t>
            </a:r>
            <a:r>
              <a:rPr lang="en-US" altLang="zh-CN" sz="2400" b="1" kern="0" dirty="0">
                <a:solidFill>
                  <a:schemeClr val="tx2"/>
                </a:solidFill>
              </a:rPr>
              <a:t>: </a:t>
            </a:r>
          </a:p>
        </p:txBody>
      </p:sp>
      <p:pic>
        <p:nvPicPr>
          <p:cNvPr id="17414" name="图片 8">
            <a:extLst>
              <a:ext uri="{FF2B5EF4-FFF2-40B4-BE49-F238E27FC236}">
                <a16:creationId xmlns:a16="http://schemas.microsoft.com/office/drawing/2014/main" id="{19801102-A1A7-593C-45FA-133F7A1D3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75" y="1863725"/>
            <a:ext cx="4141788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图片 10">
            <a:extLst>
              <a:ext uri="{FF2B5EF4-FFF2-40B4-BE49-F238E27FC236}">
                <a16:creationId xmlns:a16="http://schemas.microsoft.com/office/drawing/2014/main" id="{2AE5C0D4-C89E-87C0-03FC-D5EB23B65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338" y="3941763"/>
            <a:ext cx="2347912" cy="271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8CF491A-76A0-1E86-4E6C-A44095D098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Dijkstra</a:t>
            </a:r>
            <a:r>
              <a:rPr lang="zh-CN" altLang="en-US" sz="3600"/>
              <a:t>算法</a:t>
            </a:r>
            <a:r>
              <a:rPr lang="en-US" altLang="zh-CN" sz="3600"/>
              <a:t>, </a:t>
            </a:r>
            <a:r>
              <a:rPr lang="zh-CN" altLang="en-US" sz="3600"/>
              <a:t>讨论</a:t>
            </a:r>
            <a:endParaRPr lang="zh-CN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65D0448-92F7-F2AC-E94F-03B525677C9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085975" y="1371601"/>
            <a:ext cx="8001000" cy="26511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zh-CN" altLang="en-US" sz="2400" b="1">
                <a:solidFill>
                  <a:srgbClr val="FF0000"/>
                </a:solidFill>
              </a:rPr>
              <a:t>算法复杂性</a:t>
            </a:r>
            <a:r>
              <a:rPr lang="en-US" altLang="zh-CN" sz="2400" b="1">
                <a:solidFill>
                  <a:srgbClr val="FF0000"/>
                </a:solidFill>
              </a:rPr>
              <a:t>: </a:t>
            </a:r>
            <a:r>
              <a:rPr lang="en-US" altLang="zh-CN" sz="2400" b="1"/>
              <a:t>n</a:t>
            </a:r>
            <a:r>
              <a:rPr lang="zh-CN" altLang="en-US" sz="2400" b="1"/>
              <a:t>个节点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每次迭代</a:t>
            </a:r>
            <a:r>
              <a:rPr lang="en-US" altLang="zh-CN"/>
              <a:t>: </a:t>
            </a:r>
            <a:r>
              <a:rPr lang="zh-CN" altLang="en-US"/>
              <a:t>需要检查不在</a:t>
            </a:r>
            <a:r>
              <a:rPr lang="en-US" altLang="zh-CN"/>
              <a:t>N</a:t>
            </a:r>
            <a:r>
              <a:rPr lang="zh-CN" altLang="en-US"/>
              <a:t>中的所有节点</a:t>
            </a:r>
            <a:r>
              <a:rPr lang="en-US" altLang="zh-CN"/>
              <a:t>w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/>
              <a:t>n(n+1)/2 </a:t>
            </a:r>
            <a:r>
              <a:rPr lang="zh-CN" altLang="en-US"/>
              <a:t>对比</a:t>
            </a:r>
            <a:r>
              <a:rPr lang="en-US" altLang="zh-CN"/>
              <a:t>: O(n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更有效的实现是可能的</a:t>
            </a:r>
            <a:r>
              <a:rPr lang="en-US" altLang="zh-CN"/>
              <a:t>: O(nlogn)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p"/>
            </a:pPr>
            <a:r>
              <a:rPr lang="zh-CN" altLang="en-US" sz="2400" b="1">
                <a:solidFill>
                  <a:srgbClr val="FF0000"/>
                </a:solidFill>
              </a:rPr>
              <a:t>可能振荡</a:t>
            </a:r>
            <a:r>
              <a:rPr lang="en-US" altLang="zh-CN" sz="2400" b="1">
                <a:solidFill>
                  <a:srgbClr val="FF0000"/>
                </a:solidFill>
              </a:rPr>
              <a:t>:</a:t>
            </a:r>
            <a:endParaRPr lang="en-US" altLang="zh-CN" sz="2400" b="1"/>
          </a:p>
          <a:p>
            <a:pPr eaLnBrk="1" hangingPunct="1">
              <a:lnSpc>
                <a:spcPct val="90000"/>
              </a:lnSpc>
            </a:pPr>
            <a:r>
              <a:rPr lang="zh-CN" altLang="en-US" sz="2400"/>
              <a:t>如链路费用 </a:t>
            </a:r>
            <a:r>
              <a:rPr lang="en-US" altLang="zh-CN" sz="2400"/>
              <a:t>= </a:t>
            </a:r>
            <a:r>
              <a:rPr lang="zh-CN" altLang="en-US" sz="2400"/>
              <a:t>承载流量</a:t>
            </a:r>
            <a:r>
              <a:rPr lang="en-US" altLang="zh-CN" sz="2400"/>
              <a:t>/</a:t>
            </a:r>
            <a:r>
              <a:rPr lang="zh-CN" altLang="en-US" sz="2400"/>
              <a:t>时延</a:t>
            </a:r>
            <a:endParaRPr lang="en-US" altLang="zh-CN" sz="2400"/>
          </a:p>
        </p:txBody>
      </p:sp>
      <p:sp>
        <p:nvSpPr>
          <p:cNvPr id="86018" name="页脚占位符 5">
            <a:extLst>
              <a:ext uri="{FF2B5EF4-FFF2-40B4-BE49-F238E27FC236}">
                <a16:creationId xmlns:a16="http://schemas.microsoft.com/office/drawing/2014/main" id="{2282019B-17E5-0839-1758-23478A5F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网络层</a:t>
            </a:r>
          </a:p>
        </p:txBody>
      </p:sp>
      <p:sp>
        <p:nvSpPr>
          <p:cNvPr id="21509" name="灯片编号占位符 6">
            <a:extLst>
              <a:ext uri="{FF2B5EF4-FFF2-40B4-BE49-F238E27FC236}">
                <a16:creationId xmlns:a16="http://schemas.microsoft.com/office/drawing/2014/main" id="{823D6889-3A3F-135C-A2FA-A5B095174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FF8C5E8-14C2-4C3F-A34C-C1EDB0FEEC2C}" type="slidenum">
              <a:rPr lang="en-US" altLang="zh-CN">
                <a:latin typeface="Times New Roman" panose="02020603050405020304" pitchFamily="18" charset="0"/>
              </a:rPr>
              <a:pPr/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21510" name="Group 4">
            <a:extLst>
              <a:ext uri="{FF2B5EF4-FFF2-40B4-BE49-F238E27FC236}">
                <a16:creationId xmlns:a16="http://schemas.microsoft.com/office/drawing/2014/main" id="{536DCEDC-A0BD-CC8D-5E92-977A7BA06CBB}"/>
              </a:ext>
            </a:extLst>
          </p:cNvPr>
          <p:cNvGrpSpPr>
            <a:grpSpLocks/>
          </p:cNvGrpSpPr>
          <p:nvPr/>
        </p:nvGrpSpPr>
        <p:grpSpPr bwMode="auto">
          <a:xfrm>
            <a:off x="1884364" y="4141788"/>
            <a:ext cx="8478837" cy="2228850"/>
            <a:chOff x="252" y="2691"/>
            <a:chExt cx="5341" cy="1404"/>
          </a:xfrm>
        </p:grpSpPr>
        <p:sp>
          <p:nvSpPr>
            <p:cNvPr id="21533" name="Freeform 5">
              <a:extLst>
                <a:ext uri="{FF2B5EF4-FFF2-40B4-BE49-F238E27FC236}">
                  <a16:creationId xmlns:a16="http://schemas.microsoft.com/office/drawing/2014/main" id="{96E8B00A-A946-BECD-CB05-8CFA8465E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" y="2691"/>
              <a:ext cx="1242" cy="854"/>
            </a:xfrm>
            <a:custGeom>
              <a:avLst/>
              <a:gdLst>
                <a:gd name="T0" fmla="*/ 1 w 1242"/>
                <a:gd name="T1" fmla="*/ 381 h 854"/>
                <a:gd name="T2" fmla="*/ 169 w 1242"/>
                <a:gd name="T3" fmla="*/ 162 h 854"/>
                <a:gd name="T4" fmla="*/ 487 w 1242"/>
                <a:gd name="T5" fmla="*/ 18 h 854"/>
                <a:gd name="T6" fmla="*/ 823 w 1242"/>
                <a:gd name="T7" fmla="*/ 30 h 854"/>
                <a:gd name="T8" fmla="*/ 1183 w 1242"/>
                <a:gd name="T9" fmla="*/ 261 h 854"/>
                <a:gd name="T10" fmla="*/ 1177 w 1242"/>
                <a:gd name="T11" fmla="*/ 609 h 854"/>
                <a:gd name="T12" fmla="*/ 928 w 1242"/>
                <a:gd name="T13" fmla="*/ 780 h 854"/>
                <a:gd name="T14" fmla="*/ 448 w 1242"/>
                <a:gd name="T15" fmla="*/ 837 h 854"/>
                <a:gd name="T16" fmla="*/ 178 w 1242"/>
                <a:gd name="T17" fmla="*/ 675 h 854"/>
                <a:gd name="T18" fmla="*/ 1 w 1242"/>
                <a:gd name="T19" fmla="*/ 38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42"/>
                <a:gd name="T31" fmla="*/ 0 h 854"/>
                <a:gd name="T32" fmla="*/ 1242 w 1242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42" h="854">
                  <a:moveTo>
                    <a:pt x="1" y="381"/>
                  </a:moveTo>
                  <a:cubicBezTo>
                    <a:pt x="0" y="296"/>
                    <a:pt x="88" y="222"/>
                    <a:pt x="169" y="162"/>
                  </a:cubicBezTo>
                  <a:cubicBezTo>
                    <a:pt x="250" y="102"/>
                    <a:pt x="378" y="40"/>
                    <a:pt x="487" y="18"/>
                  </a:cubicBezTo>
                  <a:cubicBezTo>
                    <a:pt x="616" y="6"/>
                    <a:pt x="685" y="0"/>
                    <a:pt x="823" y="30"/>
                  </a:cubicBezTo>
                  <a:cubicBezTo>
                    <a:pt x="961" y="60"/>
                    <a:pt x="1121" y="165"/>
                    <a:pt x="1183" y="261"/>
                  </a:cubicBezTo>
                  <a:cubicBezTo>
                    <a:pt x="1242" y="357"/>
                    <a:pt x="1219" y="523"/>
                    <a:pt x="1177" y="609"/>
                  </a:cubicBezTo>
                  <a:cubicBezTo>
                    <a:pt x="1135" y="695"/>
                    <a:pt x="1049" y="742"/>
                    <a:pt x="928" y="780"/>
                  </a:cubicBezTo>
                  <a:cubicBezTo>
                    <a:pt x="807" y="818"/>
                    <a:pt x="573" y="854"/>
                    <a:pt x="448" y="837"/>
                  </a:cubicBezTo>
                  <a:cubicBezTo>
                    <a:pt x="323" y="820"/>
                    <a:pt x="252" y="751"/>
                    <a:pt x="178" y="675"/>
                  </a:cubicBezTo>
                  <a:cubicBezTo>
                    <a:pt x="104" y="599"/>
                    <a:pt x="2" y="466"/>
                    <a:pt x="1" y="38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4" name="Freeform 6">
              <a:extLst>
                <a:ext uri="{FF2B5EF4-FFF2-40B4-BE49-F238E27FC236}">
                  <a16:creationId xmlns:a16="http://schemas.microsoft.com/office/drawing/2014/main" id="{F6322F94-10C0-0D00-E989-EA95B8068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" y="2904"/>
              <a:ext cx="246" cy="132"/>
            </a:xfrm>
            <a:custGeom>
              <a:avLst/>
              <a:gdLst>
                <a:gd name="T0" fmla="*/ 0 w 342"/>
                <a:gd name="T1" fmla="*/ 1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535" name="Group 7">
              <a:extLst>
                <a:ext uri="{FF2B5EF4-FFF2-40B4-BE49-F238E27FC236}">
                  <a16:creationId xmlns:a16="http://schemas.microsoft.com/office/drawing/2014/main" id="{A7888C6B-7CDE-15A5-BF4A-3F27C80311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7" y="2708"/>
              <a:ext cx="316" cy="250"/>
              <a:chOff x="1747" y="3194"/>
              <a:chExt cx="316" cy="250"/>
            </a:xfrm>
          </p:grpSpPr>
          <p:sp>
            <p:nvSpPr>
              <p:cNvPr id="21744" name="Oval 8">
                <a:extLst>
                  <a:ext uri="{FF2B5EF4-FFF2-40B4-BE49-F238E27FC236}">
                    <a16:creationId xmlns:a16="http://schemas.microsoft.com/office/drawing/2014/main" id="{320FB7F1-213D-8ECF-608D-DD19DBD8D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745" name="Line 9">
                <a:extLst>
                  <a:ext uri="{FF2B5EF4-FFF2-40B4-BE49-F238E27FC236}">
                    <a16:creationId xmlns:a16="http://schemas.microsoft.com/office/drawing/2014/main" id="{7B30B375-92A1-02A1-2951-8F9412FEA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46" name="Line 10">
                <a:extLst>
                  <a:ext uri="{FF2B5EF4-FFF2-40B4-BE49-F238E27FC236}">
                    <a16:creationId xmlns:a16="http://schemas.microsoft.com/office/drawing/2014/main" id="{581BC8C8-4ACC-1BD4-1BB3-33CAEA835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47" name="Rectangle 11">
                <a:extLst>
                  <a:ext uri="{FF2B5EF4-FFF2-40B4-BE49-F238E27FC236}">
                    <a16:creationId xmlns:a16="http://schemas.microsoft.com/office/drawing/2014/main" id="{6BB2B45C-1D4D-9DAC-B07E-D6BBCBF1A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48" name="Oval 12">
                <a:extLst>
                  <a:ext uri="{FF2B5EF4-FFF2-40B4-BE49-F238E27FC236}">
                    <a16:creationId xmlns:a16="http://schemas.microsoft.com/office/drawing/2014/main" id="{7DE9ABFB-4FF2-D51D-4651-946F822DB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21749" name="Group 13">
                <a:extLst>
                  <a:ext uri="{FF2B5EF4-FFF2-40B4-BE49-F238E27FC236}">
                    <a16:creationId xmlns:a16="http://schemas.microsoft.com/office/drawing/2014/main" id="{06E0DA90-B209-BC57-E56D-02B560D401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9" y="3194"/>
                <a:ext cx="225" cy="250"/>
                <a:chOff x="2944" y="2429"/>
                <a:chExt cx="228" cy="250"/>
              </a:xfrm>
            </p:grpSpPr>
            <p:sp>
              <p:nvSpPr>
                <p:cNvPr id="21750" name="Rectangle 14">
                  <a:extLst>
                    <a:ext uri="{FF2B5EF4-FFF2-40B4-BE49-F238E27FC236}">
                      <a16:creationId xmlns:a16="http://schemas.microsoft.com/office/drawing/2014/main" id="{FF2C7F29-3E15-C8DF-108E-8C93E03DBD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1751" name="Text Box 15">
                  <a:extLst>
                    <a:ext uri="{FF2B5EF4-FFF2-40B4-BE49-F238E27FC236}">
                      <a16:creationId xmlns:a16="http://schemas.microsoft.com/office/drawing/2014/main" id="{2D206BC9-F65C-AC20-5B4B-7002E88040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9"/>
                  <a:ext cx="22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2000">
                      <a:solidFill>
                        <a:srgbClr val="FFFF00"/>
                      </a:solidFill>
                    </a:rPr>
                    <a:t>w</a:t>
                  </a:r>
                  <a:endParaRPr lang="en-US" altLang="zh-CN" sz="240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1536" name="Group 16">
              <a:extLst>
                <a:ext uri="{FF2B5EF4-FFF2-40B4-BE49-F238E27FC236}">
                  <a16:creationId xmlns:a16="http://schemas.microsoft.com/office/drawing/2014/main" id="{E36F2FD2-6F2D-BBA2-1183-7D9AAB59B3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" y="2963"/>
              <a:ext cx="316" cy="250"/>
              <a:chOff x="2221" y="3575"/>
              <a:chExt cx="316" cy="250"/>
            </a:xfrm>
          </p:grpSpPr>
          <p:sp>
            <p:nvSpPr>
              <p:cNvPr id="21736" name="Oval 17">
                <a:extLst>
                  <a:ext uri="{FF2B5EF4-FFF2-40B4-BE49-F238E27FC236}">
                    <a16:creationId xmlns:a16="http://schemas.microsoft.com/office/drawing/2014/main" id="{5254AFD0-2F18-5D05-D11D-D8F60C454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737" name="Line 18">
                <a:extLst>
                  <a:ext uri="{FF2B5EF4-FFF2-40B4-BE49-F238E27FC236}">
                    <a16:creationId xmlns:a16="http://schemas.microsoft.com/office/drawing/2014/main" id="{BEDAB9EF-AC1D-1179-AF88-C40FDC688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38" name="Line 19">
                <a:extLst>
                  <a:ext uri="{FF2B5EF4-FFF2-40B4-BE49-F238E27FC236}">
                    <a16:creationId xmlns:a16="http://schemas.microsoft.com/office/drawing/2014/main" id="{CE3679DE-6B94-1AB4-A40D-95A4C18D7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39" name="Rectangle 20">
                <a:extLst>
                  <a:ext uri="{FF2B5EF4-FFF2-40B4-BE49-F238E27FC236}">
                    <a16:creationId xmlns:a16="http://schemas.microsoft.com/office/drawing/2014/main" id="{960DB2CC-CC3C-619E-9D8B-2C99C6656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40" name="Oval 21">
                <a:extLst>
                  <a:ext uri="{FF2B5EF4-FFF2-40B4-BE49-F238E27FC236}">
                    <a16:creationId xmlns:a16="http://schemas.microsoft.com/office/drawing/2014/main" id="{BB472437-FEAB-6FF4-67A4-011828DA8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21741" name="Group 22">
                <a:extLst>
                  <a:ext uri="{FF2B5EF4-FFF2-40B4-BE49-F238E27FC236}">
                    <a16:creationId xmlns:a16="http://schemas.microsoft.com/office/drawing/2014/main" id="{0CA172B7-0056-AE98-3002-2157A3DAE7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9" y="3575"/>
                <a:ext cx="202" cy="250"/>
                <a:chOff x="2955" y="2429"/>
                <a:chExt cx="205" cy="250"/>
              </a:xfrm>
            </p:grpSpPr>
            <p:sp>
              <p:nvSpPr>
                <p:cNvPr id="21742" name="Rectangle 23">
                  <a:extLst>
                    <a:ext uri="{FF2B5EF4-FFF2-40B4-BE49-F238E27FC236}">
                      <a16:creationId xmlns:a16="http://schemas.microsoft.com/office/drawing/2014/main" id="{84EE426E-3D1E-8B30-6F7D-FD0788C34C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1743" name="Text Box 24">
                  <a:extLst>
                    <a:ext uri="{FF2B5EF4-FFF2-40B4-BE49-F238E27FC236}">
                      <a16:creationId xmlns:a16="http://schemas.microsoft.com/office/drawing/2014/main" id="{1702A1F9-157D-BB0C-8301-4AB0DE3E3A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2000">
                      <a:solidFill>
                        <a:srgbClr val="FFFF00"/>
                      </a:solidFill>
                    </a:rPr>
                    <a:t>z</a:t>
                  </a:r>
                  <a:endParaRPr lang="en-US" altLang="zh-CN" sz="240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1537" name="Group 25">
              <a:extLst>
                <a:ext uri="{FF2B5EF4-FFF2-40B4-BE49-F238E27FC236}">
                  <a16:creationId xmlns:a16="http://schemas.microsoft.com/office/drawing/2014/main" id="{D0958D7F-A175-2B28-B46D-C354E6A7D1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9" y="3254"/>
              <a:ext cx="315" cy="250"/>
              <a:chOff x="2903" y="2888"/>
              <a:chExt cx="315" cy="250"/>
            </a:xfrm>
          </p:grpSpPr>
          <p:grpSp>
            <p:nvGrpSpPr>
              <p:cNvPr id="21727" name="Group 26">
                <a:extLst>
                  <a:ext uri="{FF2B5EF4-FFF2-40B4-BE49-F238E27FC236}">
                    <a16:creationId xmlns:a16="http://schemas.microsoft.com/office/drawing/2014/main" id="{E1DD5A10-EECD-6612-EF65-62DB0C5FC5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21731" name="Oval 27">
                  <a:extLst>
                    <a:ext uri="{FF2B5EF4-FFF2-40B4-BE49-F238E27FC236}">
                      <a16:creationId xmlns:a16="http://schemas.microsoft.com/office/drawing/2014/main" id="{FEE267DE-E49D-E8BD-9796-21820D54A2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1732" name="Line 28">
                  <a:extLst>
                    <a:ext uri="{FF2B5EF4-FFF2-40B4-BE49-F238E27FC236}">
                      <a16:creationId xmlns:a16="http://schemas.microsoft.com/office/drawing/2014/main" id="{59E4382D-1070-1992-9869-85B4EFD617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33" name="Line 29">
                  <a:extLst>
                    <a:ext uri="{FF2B5EF4-FFF2-40B4-BE49-F238E27FC236}">
                      <a16:creationId xmlns:a16="http://schemas.microsoft.com/office/drawing/2014/main" id="{C53B1E1C-91E5-8376-7AC6-3242BA0454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34" name="Rectangle 30">
                  <a:extLst>
                    <a:ext uri="{FF2B5EF4-FFF2-40B4-BE49-F238E27FC236}">
                      <a16:creationId xmlns:a16="http://schemas.microsoft.com/office/drawing/2014/main" id="{45D8A1E5-41CC-F7AA-A6D7-0B9B22FD6B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735" name="Oval 31">
                  <a:extLst>
                    <a:ext uri="{FF2B5EF4-FFF2-40B4-BE49-F238E27FC236}">
                      <a16:creationId xmlns:a16="http://schemas.microsoft.com/office/drawing/2014/main" id="{23DE9B0F-5BB7-F92E-9453-1E39227F37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21728" name="Group 32">
                <a:extLst>
                  <a:ext uri="{FF2B5EF4-FFF2-40B4-BE49-F238E27FC236}">
                    <a16:creationId xmlns:a16="http://schemas.microsoft.com/office/drawing/2014/main" id="{FF74DD0A-1235-9B0C-322B-FA80093EF3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5" y="2888"/>
                <a:ext cx="199" cy="250"/>
                <a:chOff x="2956" y="2429"/>
                <a:chExt cx="202" cy="250"/>
              </a:xfrm>
            </p:grpSpPr>
            <p:sp>
              <p:nvSpPr>
                <p:cNvPr id="21729" name="Rectangle 33">
                  <a:extLst>
                    <a:ext uri="{FF2B5EF4-FFF2-40B4-BE49-F238E27FC236}">
                      <a16:creationId xmlns:a16="http://schemas.microsoft.com/office/drawing/2014/main" id="{2879A50B-68BA-D54C-0887-CD30E38AAF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1730" name="Text Box 34">
                  <a:extLst>
                    <a:ext uri="{FF2B5EF4-FFF2-40B4-BE49-F238E27FC236}">
                      <a16:creationId xmlns:a16="http://schemas.microsoft.com/office/drawing/2014/main" id="{3C10AC1C-5F0F-4917-94A5-D75778AEE1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6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2000">
                      <a:solidFill>
                        <a:srgbClr val="FFFF00"/>
                      </a:solidFill>
                    </a:rPr>
                    <a:t>y</a:t>
                  </a:r>
                  <a:endParaRPr lang="en-US" altLang="zh-CN" sz="240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1538" name="Group 35">
              <a:extLst>
                <a:ext uri="{FF2B5EF4-FFF2-40B4-BE49-F238E27FC236}">
                  <a16:creationId xmlns:a16="http://schemas.microsoft.com/office/drawing/2014/main" id="{0A073C1A-105B-B197-A01E-CE8402C19D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1" y="2972"/>
              <a:ext cx="316" cy="250"/>
              <a:chOff x="2217" y="2888"/>
              <a:chExt cx="316" cy="250"/>
            </a:xfrm>
          </p:grpSpPr>
          <p:sp>
            <p:nvSpPr>
              <p:cNvPr id="21719" name="Oval 36">
                <a:extLst>
                  <a:ext uri="{FF2B5EF4-FFF2-40B4-BE49-F238E27FC236}">
                    <a16:creationId xmlns:a16="http://schemas.microsoft.com/office/drawing/2014/main" id="{0118F4BC-DEF4-59D2-8938-A2748973C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720" name="Line 37">
                <a:extLst>
                  <a:ext uri="{FF2B5EF4-FFF2-40B4-BE49-F238E27FC236}">
                    <a16:creationId xmlns:a16="http://schemas.microsoft.com/office/drawing/2014/main" id="{B07ECC5B-D5D9-220D-6F26-5F0BE727F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21" name="Line 38">
                <a:extLst>
                  <a:ext uri="{FF2B5EF4-FFF2-40B4-BE49-F238E27FC236}">
                    <a16:creationId xmlns:a16="http://schemas.microsoft.com/office/drawing/2014/main" id="{DBF06379-E66A-DC68-5DBE-4AAF913D7F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22" name="Rectangle 39">
                <a:extLst>
                  <a:ext uri="{FF2B5EF4-FFF2-40B4-BE49-F238E27FC236}">
                    <a16:creationId xmlns:a16="http://schemas.microsoft.com/office/drawing/2014/main" id="{A308CAA2-2B69-83DA-D63B-1BCF84D6C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23" name="Oval 40">
                <a:extLst>
                  <a:ext uri="{FF2B5EF4-FFF2-40B4-BE49-F238E27FC236}">
                    <a16:creationId xmlns:a16="http://schemas.microsoft.com/office/drawing/2014/main" id="{A5411F9E-C6F2-5921-959D-AE1C73646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21724" name="Group 41">
                <a:extLst>
                  <a:ext uri="{FF2B5EF4-FFF2-40B4-BE49-F238E27FC236}">
                    <a16:creationId xmlns:a16="http://schemas.microsoft.com/office/drawing/2014/main" id="{86EF2746-8044-340B-A195-0DC75CEADD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6" y="2888"/>
                <a:ext cx="210" cy="250"/>
                <a:chOff x="2951" y="2429"/>
                <a:chExt cx="213" cy="250"/>
              </a:xfrm>
            </p:grpSpPr>
            <p:sp>
              <p:nvSpPr>
                <p:cNvPr id="21725" name="Rectangle 42">
                  <a:extLst>
                    <a:ext uri="{FF2B5EF4-FFF2-40B4-BE49-F238E27FC236}">
                      <a16:creationId xmlns:a16="http://schemas.microsoft.com/office/drawing/2014/main" id="{BF183C91-A174-1300-958F-277D465873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1726" name="Text Box 43">
                  <a:extLst>
                    <a:ext uri="{FF2B5EF4-FFF2-40B4-BE49-F238E27FC236}">
                      <a16:creationId xmlns:a16="http://schemas.microsoft.com/office/drawing/2014/main" id="{49061AA0-078F-4122-E261-E088793D20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1" y="2429"/>
                  <a:ext cx="21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2000">
                      <a:solidFill>
                        <a:srgbClr val="FFFF00"/>
                      </a:solidFill>
                    </a:rPr>
                    <a:t>x</a:t>
                  </a:r>
                  <a:endParaRPr lang="en-US" altLang="zh-CN" sz="240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1539" name="Text Box 44">
              <a:extLst>
                <a:ext uri="{FF2B5EF4-FFF2-40B4-BE49-F238E27FC236}">
                  <a16:creationId xmlns:a16="http://schemas.microsoft.com/office/drawing/2014/main" id="{1317C85A-6619-F902-52D5-DA36721B2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" y="2783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1540" name="Freeform 45">
              <a:extLst>
                <a:ext uri="{FF2B5EF4-FFF2-40B4-BE49-F238E27FC236}">
                  <a16:creationId xmlns:a16="http://schemas.microsoft.com/office/drawing/2014/main" id="{BB89E1C2-CE42-3E70-84A2-A30EEC4074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6" y="2904"/>
              <a:ext cx="213" cy="129"/>
            </a:xfrm>
            <a:custGeom>
              <a:avLst/>
              <a:gdLst>
                <a:gd name="T0" fmla="*/ 0 w 342"/>
                <a:gd name="T1" fmla="*/ 1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1" name="Freeform 46">
              <a:extLst>
                <a:ext uri="{FF2B5EF4-FFF2-40B4-BE49-F238E27FC236}">
                  <a16:creationId xmlns:a16="http://schemas.microsoft.com/office/drawing/2014/main" id="{2BD23A27-0102-2DAD-8C19-71A138DB68A8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975" y="3165"/>
              <a:ext cx="198" cy="144"/>
            </a:xfrm>
            <a:custGeom>
              <a:avLst/>
              <a:gdLst>
                <a:gd name="T0" fmla="*/ 0 w 342"/>
                <a:gd name="T1" fmla="*/ 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2" name="Freeform 47">
              <a:extLst>
                <a:ext uri="{FF2B5EF4-FFF2-40B4-BE49-F238E27FC236}">
                  <a16:creationId xmlns:a16="http://schemas.microsoft.com/office/drawing/2014/main" id="{82A8F36D-158E-8CDD-D779-6310F5FA4B5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73" y="3159"/>
              <a:ext cx="204" cy="156"/>
            </a:xfrm>
            <a:custGeom>
              <a:avLst/>
              <a:gdLst>
                <a:gd name="T0" fmla="*/ 0 w 342"/>
                <a:gd name="T1" fmla="*/ 3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3" name="Text Box 48">
              <a:extLst>
                <a:ext uri="{FF2B5EF4-FFF2-40B4-BE49-F238E27FC236}">
                  <a16:creationId xmlns:a16="http://schemas.microsoft.com/office/drawing/2014/main" id="{A6027732-A1CD-A72E-9EA3-63D1D44D64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2" y="2816"/>
              <a:ext cx="3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1+e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1544" name="Text Box 49">
              <a:extLst>
                <a:ext uri="{FF2B5EF4-FFF2-40B4-BE49-F238E27FC236}">
                  <a16:creationId xmlns:a16="http://schemas.microsoft.com/office/drawing/2014/main" id="{B13D5B8A-CD6A-08CA-7750-F3C6E750F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2" y="3161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1545" name="Text Box 50">
              <a:extLst>
                <a:ext uri="{FF2B5EF4-FFF2-40B4-BE49-F238E27FC236}">
                  <a16:creationId xmlns:a16="http://schemas.microsoft.com/office/drawing/2014/main" id="{33460022-D5A9-F927-FB8D-36B606018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" y="317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0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1546" name="Line 51">
              <a:extLst>
                <a:ext uri="{FF2B5EF4-FFF2-40B4-BE49-F238E27FC236}">
                  <a16:creationId xmlns:a16="http://schemas.microsoft.com/office/drawing/2014/main" id="{7E891CDA-02B7-2788-4ADF-5B48B4CB8A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0" y="3453"/>
              <a:ext cx="0" cy="25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7" name="Text Box 52">
              <a:extLst>
                <a:ext uri="{FF2B5EF4-FFF2-40B4-BE49-F238E27FC236}">
                  <a16:creationId xmlns:a16="http://schemas.microsoft.com/office/drawing/2014/main" id="{509B8067-8CFC-F356-8BB2-BC9640003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" y="3587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1548" name="Line 53">
              <a:extLst>
                <a:ext uri="{FF2B5EF4-FFF2-40B4-BE49-F238E27FC236}">
                  <a16:creationId xmlns:a16="http://schemas.microsoft.com/office/drawing/2014/main" id="{2358685E-845B-700B-2183-9C7DCA33B9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4" y="3159"/>
              <a:ext cx="3" cy="21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9" name="Text Box 54">
              <a:extLst>
                <a:ext uri="{FF2B5EF4-FFF2-40B4-BE49-F238E27FC236}">
                  <a16:creationId xmlns:a16="http://schemas.microsoft.com/office/drawing/2014/main" id="{E248C9D2-3B81-A58B-7EB8-9C9F003D22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" y="3344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1550" name="Line 55">
              <a:extLst>
                <a:ext uri="{FF2B5EF4-FFF2-40B4-BE49-F238E27FC236}">
                  <a16:creationId xmlns:a16="http://schemas.microsoft.com/office/drawing/2014/main" id="{ADE23FB7-B390-C6CC-DC08-E96BC9D50E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11" y="3180"/>
              <a:ext cx="0" cy="27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1" name="Text Box 56">
              <a:extLst>
                <a:ext uri="{FF2B5EF4-FFF2-40B4-BE49-F238E27FC236}">
                  <a16:creationId xmlns:a16="http://schemas.microsoft.com/office/drawing/2014/main" id="{0457CA9E-C456-109B-F4C9-35952338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8" y="3410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1552" name="Freeform 57">
              <a:extLst>
                <a:ext uri="{FF2B5EF4-FFF2-40B4-BE49-F238E27FC236}">
                  <a16:creationId xmlns:a16="http://schemas.microsoft.com/office/drawing/2014/main" id="{B7A58A4F-A0B9-B174-B340-B9F2771F9B31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915" y="3138"/>
              <a:ext cx="198" cy="144"/>
            </a:xfrm>
            <a:custGeom>
              <a:avLst/>
              <a:gdLst>
                <a:gd name="T0" fmla="*/ 0 w 342"/>
                <a:gd name="T1" fmla="*/ 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3" name="Freeform 58">
              <a:extLst>
                <a:ext uri="{FF2B5EF4-FFF2-40B4-BE49-F238E27FC236}">
                  <a16:creationId xmlns:a16="http://schemas.microsoft.com/office/drawing/2014/main" id="{CA16701F-B168-2E63-5036-5B3E6D800C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" y="3144"/>
              <a:ext cx="192" cy="138"/>
            </a:xfrm>
            <a:custGeom>
              <a:avLst/>
              <a:gdLst>
                <a:gd name="T0" fmla="*/ 0 w 342"/>
                <a:gd name="T1" fmla="*/ 1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4" name="Text Box 59">
              <a:extLst>
                <a:ext uri="{FF2B5EF4-FFF2-40B4-BE49-F238E27FC236}">
                  <a16:creationId xmlns:a16="http://schemas.microsoft.com/office/drawing/2014/main" id="{172A3EC6-2EBD-15E3-AD2B-5FACB06EE1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" y="303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0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1555" name="Text Box 60">
              <a:extLst>
                <a:ext uri="{FF2B5EF4-FFF2-40B4-BE49-F238E27FC236}">
                  <a16:creationId xmlns:a16="http://schemas.microsoft.com/office/drawing/2014/main" id="{80FA9B14-49EC-1639-CE7B-20D5083BB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" y="302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0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1556" name="Freeform 61">
              <a:extLst>
                <a:ext uri="{FF2B5EF4-FFF2-40B4-BE49-F238E27FC236}">
                  <a16:creationId xmlns:a16="http://schemas.microsoft.com/office/drawing/2014/main" id="{7B5B21EA-9F80-F29C-B06B-94D796DE1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2" y="2721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7" name="Freeform 62">
              <a:extLst>
                <a:ext uri="{FF2B5EF4-FFF2-40B4-BE49-F238E27FC236}">
                  <a16:creationId xmlns:a16="http://schemas.microsoft.com/office/drawing/2014/main" id="{E035C8E4-4EA7-C1AC-30B6-696B9CA44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" y="2934"/>
              <a:ext cx="246" cy="132"/>
            </a:xfrm>
            <a:custGeom>
              <a:avLst/>
              <a:gdLst>
                <a:gd name="T0" fmla="*/ 0 w 342"/>
                <a:gd name="T1" fmla="*/ 1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558" name="Group 63">
              <a:extLst>
                <a:ext uri="{FF2B5EF4-FFF2-40B4-BE49-F238E27FC236}">
                  <a16:creationId xmlns:a16="http://schemas.microsoft.com/office/drawing/2014/main" id="{A1DE2497-A7E9-CB4D-76FC-96500DBE09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7" y="2738"/>
              <a:ext cx="316" cy="250"/>
              <a:chOff x="1747" y="3194"/>
              <a:chExt cx="316" cy="250"/>
            </a:xfrm>
          </p:grpSpPr>
          <p:sp>
            <p:nvSpPr>
              <p:cNvPr id="21711" name="Oval 64">
                <a:extLst>
                  <a:ext uri="{FF2B5EF4-FFF2-40B4-BE49-F238E27FC236}">
                    <a16:creationId xmlns:a16="http://schemas.microsoft.com/office/drawing/2014/main" id="{40B2AD5B-8C63-C0D5-69B0-16AEA91CE2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712" name="Line 65">
                <a:extLst>
                  <a:ext uri="{FF2B5EF4-FFF2-40B4-BE49-F238E27FC236}">
                    <a16:creationId xmlns:a16="http://schemas.microsoft.com/office/drawing/2014/main" id="{D3B1D724-9324-AE55-16D7-674DED535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13" name="Line 66">
                <a:extLst>
                  <a:ext uri="{FF2B5EF4-FFF2-40B4-BE49-F238E27FC236}">
                    <a16:creationId xmlns:a16="http://schemas.microsoft.com/office/drawing/2014/main" id="{BB8A0A0C-21C7-1BF9-0373-153BA4A880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14" name="Rectangle 67">
                <a:extLst>
                  <a:ext uri="{FF2B5EF4-FFF2-40B4-BE49-F238E27FC236}">
                    <a16:creationId xmlns:a16="http://schemas.microsoft.com/office/drawing/2014/main" id="{FB3151BA-0F8B-720B-306B-80E4A6B95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15" name="Oval 68">
                <a:extLst>
                  <a:ext uri="{FF2B5EF4-FFF2-40B4-BE49-F238E27FC236}">
                    <a16:creationId xmlns:a16="http://schemas.microsoft.com/office/drawing/2014/main" id="{D54CEA4F-CA48-720D-800A-B5146A724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21716" name="Group 69">
                <a:extLst>
                  <a:ext uri="{FF2B5EF4-FFF2-40B4-BE49-F238E27FC236}">
                    <a16:creationId xmlns:a16="http://schemas.microsoft.com/office/drawing/2014/main" id="{7C634BE0-6B27-C7C6-CA17-8DC1A544E3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9" y="3194"/>
                <a:ext cx="225" cy="250"/>
                <a:chOff x="2944" y="2429"/>
                <a:chExt cx="228" cy="250"/>
              </a:xfrm>
            </p:grpSpPr>
            <p:sp>
              <p:nvSpPr>
                <p:cNvPr id="21717" name="Rectangle 70">
                  <a:extLst>
                    <a:ext uri="{FF2B5EF4-FFF2-40B4-BE49-F238E27FC236}">
                      <a16:creationId xmlns:a16="http://schemas.microsoft.com/office/drawing/2014/main" id="{DBE74E5B-5701-C984-7879-2BB0D90E2F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1718" name="Text Box 71">
                  <a:extLst>
                    <a:ext uri="{FF2B5EF4-FFF2-40B4-BE49-F238E27FC236}">
                      <a16:creationId xmlns:a16="http://schemas.microsoft.com/office/drawing/2014/main" id="{09382A6C-434B-F623-5DED-18A56D2051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9"/>
                  <a:ext cx="22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2000">
                      <a:solidFill>
                        <a:srgbClr val="FFFF00"/>
                      </a:solidFill>
                    </a:rPr>
                    <a:t>w</a:t>
                  </a:r>
                  <a:endParaRPr lang="en-US" altLang="zh-CN" sz="240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1559" name="Group 72">
              <a:extLst>
                <a:ext uri="{FF2B5EF4-FFF2-40B4-BE49-F238E27FC236}">
                  <a16:creationId xmlns:a16="http://schemas.microsoft.com/office/drawing/2014/main" id="{BCB825C4-404E-99CC-9900-04573E145F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2993"/>
              <a:ext cx="316" cy="250"/>
              <a:chOff x="2221" y="3575"/>
              <a:chExt cx="316" cy="250"/>
            </a:xfrm>
          </p:grpSpPr>
          <p:sp>
            <p:nvSpPr>
              <p:cNvPr id="21703" name="Oval 73">
                <a:extLst>
                  <a:ext uri="{FF2B5EF4-FFF2-40B4-BE49-F238E27FC236}">
                    <a16:creationId xmlns:a16="http://schemas.microsoft.com/office/drawing/2014/main" id="{F2C5710B-B093-946E-7645-3763FE39B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704" name="Line 74">
                <a:extLst>
                  <a:ext uri="{FF2B5EF4-FFF2-40B4-BE49-F238E27FC236}">
                    <a16:creationId xmlns:a16="http://schemas.microsoft.com/office/drawing/2014/main" id="{66D41813-4A0C-7161-D6E1-33A8139CBC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05" name="Line 75">
                <a:extLst>
                  <a:ext uri="{FF2B5EF4-FFF2-40B4-BE49-F238E27FC236}">
                    <a16:creationId xmlns:a16="http://schemas.microsoft.com/office/drawing/2014/main" id="{EAD01DFC-3881-35A9-288B-5C81F497E8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06" name="Rectangle 76">
                <a:extLst>
                  <a:ext uri="{FF2B5EF4-FFF2-40B4-BE49-F238E27FC236}">
                    <a16:creationId xmlns:a16="http://schemas.microsoft.com/office/drawing/2014/main" id="{0F873E66-3AF2-89DF-6B10-A2BBB6547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07" name="Oval 77">
                <a:extLst>
                  <a:ext uri="{FF2B5EF4-FFF2-40B4-BE49-F238E27FC236}">
                    <a16:creationId xmlns:a16="http://schemas.microsoft.com/office/drawing/2014/main" id="{B9A0B205-02DF-8972-1E0F-E4324DAA2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21708" name="Group 78">
                <a:extLst>
                  <a:ext uri="{FF2B5EF4-FFF2-40B4-BE49-F238E27FC236}">
                    <a16:creationId xmlns:a16="http://schemas.microsoft.com/office/drawing/2014/main" id="{7E91DF85-ECC4-0C5B-DACC-A5DB9D1E3E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9" y="3575"/>
                <a:ext cx="202" cy="250"/>
                <a:chOff x="2955" y="2429"/>
                <a:chExt cx="205" cy="250"/>
              </a:xfrm>
            </p:grpSpPr>
            <p:sp>
              <p:nvSpPr>
                <p:cNvPr id="21709" name="Rectangle 79">
                  <a:extLst>
                    <a:ext uri="{FF2B5EF4-FFF2-40B4-BE49-F238E27FC236}">
                      <a16:creationId xmlns:a16="http://schemas.microsoft.com/office/drawing/2014/main" id="{B44B2A5A-465C-4A0D-7E4A-88A6434FC2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1710" name="Text Box 80">
                  <a:extLst>
                    <a:ext uri="{FF2B5EF4-FFF2-40B4-BE49-F238E27FC236}">
                      <a16:creationId xmlns:a16="http://schemas.microsoft.com/office/drawing/2014/main" id="{6B8144C9-B579-DFD8-F71D-866F21CED0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2000">
                      <a:solidFill>
                        <a:srgbClr val="FFFF00"/>
                      </a:solidFill>
                    </a:rPr>
                    <a:t>z</a:t>
                  </a:r>
                  <a:endParaRPr lang="en-US" altLang="zh-CN" sz="240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1560" name="Group 81">
              <a:extLst>
                <a:ext uri="{FF2B5EF4-FFF2-40B4-BE49-F238E27FC236}">
                  <a16:creationId xmlns:a16="http://schemas.microsoft.com/office/drawing/2014/main" id="{6F43DFE9-B939-A402-ED1E-589479F8AE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9" y="3284"/>
              <a:ext cx="315" cy="250"/>
              <a:chOff x="2903" y="2888"/>
              <a:chExt cx="315" cy="250"/>
            </a:xfrm>
          </p:grpSpPr>
          <p:grpSp>
            <p:nvGrpSpPr>
              <p:cNvPr id="21694" name="Group 82">
                <a:extLst>
                  <a:ext uri="{FF2B5EF4-FFF2-40B4-BE49-F238E27FC236}">
                    <a16:creationId xmlns:a16="http://schemas.microsoft.com/office/drawing/2014/main" id="{793DFFBD-A68C-B8A5-23C4-5F752BA028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21698" name="Oval 83">
                  <a:extLst>
                    <a:ext uri="{FF2B5EF4-FFF2-40B4-BE49-F238E27FC236}">
                      <a16:creationId xmlns:a16="http://schemas.microsoft.com/office/drawing/2014/main" id="{9F985A91-E825-B378-E26F-D15F7FBBC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1699" name="Line 84">
                  <a:extLst>
                    <a:ext uri="{FF2B5EF4-FFF2-40B4-BE49-F238E27FC236}">
                      <a16:creationId xmlns:a16="http://schemas.microsoft.com/office/drawing/2014/main" id="{EBD9A127-AD69-FBCD-34DD-0CE3F89158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00" name="Line 85">
                  <a:extLst>
                    <a:ext uri="{FF2B5EF4-FFF2-40B4-BE49-F238E27FC236}">
                      <a16:creationId xmlns:a16="http://schemas.microsoft.com/office/drawing/2014/main" id="{9637C308-7060-90B2-AD12-1CE1589D4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01" name="Rectangle 86">
                  <a:extLst>
                    <a:ext uri="{FF2B5EF4-FFF2-40B4-BE49-F238E27FC236}">
                      <a16:creationId xmlns:a16="http://schemas.microsoft.com/office/drawing/2014/main" id="{26C5180F-3BBA-CB3B-A315-E6474AFF08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702" name="Oval 87">
                  <a:extLst>
                    <a:ext uri="{FF2B5EF4-FFF2-40B4-BE49-F238E27FC236}">
                      <a16:creationId xmlns:a16="http://schemas.microsoft.com/office/drawing/2014/main" id="{4632E23D-CFBA-831E-D0FC-64641AFFC6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21695" name="Group 88">
                <a:extLst>
                  <a:ext uri="{FF2B5EF4-FFF2-40B4-BE49-F238E27FC236}">
                    <a16:creationId xmlns:a16="http://schemas.microsoft.com/office/drawing/2014/main" id="{AB8BCD2D-1C67-3F1C-2C9D-52D1B28C4E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5" y="2888"/>
                <a:ext cx="199" cy="250"/>
                <a:chOff x="2956" y="2429"/>
                <a:chExt cx="202" cy="250"/>
              </a:xfrm>
            </p:grpSpPr>
            <p:sp>
              <p:nvSpPr>
                <p:cNvPr id="21696" name="Rectangle 89">
                  <a:extLst>
                    <a:ext uri="{FF2B5EF4-FFF2-40B4-BE49-F238E27FC236}">
                      <a16:creationId xmlns:a16="http://schemas.microsoft.com/office/drawing/2014/main" id="{02D41B0B-C565-DE9E-1D4B-770AD10F77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1697" name="Text Box 90">
                  <a:extLst>
                    <a:ext uri="{FF2B5EF4-FFF2-40B4-BE49-F238E27FC236}">
                      <a16:creationId xmlns:a16="http://schemas.microsoft.com/office/drawing/2014/main" id="{B17A3D92-6C6E-036B-9138-D6A06E878F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6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2000">
                      <a:solidFill>
                        <a:srgbClr val="FFFF00"/>
                      </a:solidFill>
                    </a:rPr>
                    <a:t>y</a:t>
                  </a:r>
                  <a:endParaRPr lang="en-US" altLang="zh-CN" sz="240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1561" name="Group 91">
              <a:extLst>
                <a:ext uri="{FF2B5EF4-FFF2-40B4-BE49-F238E27FC236}">
                  <a16:creationId xmlns:a16="http://schemas.microsoft.com/office/drawing/2014/main" id="{8AC82560-2A78-803E-AE78-F3DBCEC709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1" y="3002"/>
              <a:ext cx="316" cy="250"/>
              <a:chOff x="2217" y="2888"/>
              <a:chExt cx="316" cy="250"/>
            </a:xfrm>
          </p:grpSpPr>
          <p:sp>
            <p:nvSpPr>
              <p:cNvPr id="21686" name="Oval 92">
                <a:extLst>
                  <a:ext uri="{FF2B5EF4-FFF2-40B4-BE49-F238E27FC236}">
                    <a16:creationId xmlns:a16="http://schemas.microsoft.com/office/drawing/2014/main" id="{3F26442E-8DBD-7E28-CF4B-FB5AD9B05A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687" name="Line 93">
                <a:extLst>
                  <a:ext uri="{FF2B5EF4-FFF2-40B4-BE49-F238E27FC236}">
                    <a16:creationId xmlns:a16="http://schemas.microsoft.com/office/drawing/2014/main" id="{23017E15-B28D-D21A-24DB-7699CF333A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88" name="Line 94">
                <a:extLst>
                  <a:ext uri="{FF2B5EF4-FFF2-40B4-BE49-F238E27FC236}">
                    <a16:creationId xmlns:a16="http://schemas.microsoft.com/office/drawing/2014/main" id="{E07ED33C-F328-5487-B2B3-2E24AC4D56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89" name="Rectangle 95">
                <a:extLst>
                  <a:ext uri="{FF2B5EF4-FFF2-40B4-BE49-F238E27FC236}">
                    <a16:creationId xmlns:a16="http://schemas.microsoft.com/office/drawing/2014/main" id="{755B3A44-5126-F168-4B1E-1577AEC1A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690" name="Oval 96">
                <a:extLst>
                  <a:ext uri="{FF2B5EF4-FFF2-40B4-BE49-F238E27FC236}">
                    <a16:creationId xmlns:a16="http://schemas.microsoft.com/office/drawing/2014/main" id="{A4C23350-F555-6E20-681C-88ED01A35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21691" name="Group 97">
                <a:extLst>
                  <a:ext uri="{FF2B5EF4-FFF2-40B4-BE49-F238E27FC236}">
                    <a16:creationId xmlns:a16="http://schemas.microsoft.com/office/drawing/2014/main" id="{7B331317-15C3-BE46-05EF-2F50E9D51D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6" y="2888"/>
                <a:ext cx="210" cy="250"/>
                <a:chOff x="2951" y="2429"/>
                <a:chExt cx="213" cy="250"/>
              </a:xfrm>
            </p:grpSpPr>
            <p:sp>
              <p:nvSpPr>
                <p:cNvPr id="21692" name="Rectangle 98">
                  <a:extLst>
                    <a:ext uri="{FF2B5EF4-FFF2-40B4-BE49-F238E27FC236}">
                      <a16:creationId xmlns:a16="http://schemas.microsoft.com/office/drawing/2014/main" id="{124ECAF5-780E-A24C-B78C-B691B5D621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1693" name="Text Box 99">
                  <a:extLst>
                    <a:ext uri="{FF2B5EF4-FFF2-40B4-BE49-F238E27FC236}">
                      <a16:creationId xmlns:a16="http://schemas.microsoft.com/office/drawing/2014/main" id="{56069E03-346E-43A4-6A8E-09D7B3E256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1" y="2429"/>
                  <a:ext cx="21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2000">
                      <a:solidFill>
                        <a:srgbClr val="FFFF00"/>
                      </a:solidFill>
                    </a:rPr>
                    <a:t>x</a:t>
                  </a:r>
                  <a:endParaRPr lang="en-US" altLang="zh-CN" sz="240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1562" name="Text Box 100">
              <a:extLst>
                <a:ext uri="{FF2B5EF4-FFF2-40B4-BE49-F238E27FC236}">
                  <a16:creationId xmlns:a16="http://schemas.microsoft.com/office/drawing/2014/main" id="{2D333B9B-AC47-CF37-B627-6DC573171B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1" y="2825"/>
              <a:ext cx="3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2+e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1563" name="Freeform 101">
              <a:extLst>
                <a:ext uri="{FF2B5EF4-FFF2-40B4-BE49-F238E27FC236}">
                  <a16:creationId xmlns:a16="http://schemas.microsoft.com/office/drawing/2014/main" id="{36A8401F-7B7F-1A76-1EE1-EF3919DA9A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" y="2934"/>
              <a:ext cx="213" cy="129"/>
            </a:xfrm>
            <a:custGeom>
              <a:avLst/>
              <a:gdLst>
                <a:gd name="T0" fmla="*/ 0 w 342"/>
                <a:gd name="T1" fmla="*/ 1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4" name="Freeform 102">
              <a:extLst>
                <a:ext uri="{FF2B5EF4-FFF2-40B4-BE49-F238E27FC236}">
                  <a16:creationId xmlns:a16="http://schemas.microsoft.com/office/drawing/2014/main" id="{B19758F6-C2D8-1EB4-7958-9160D51B1D33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385" y="3195"/>
              <a:ext cx="198" cy="144"/>
            </a:xfrm>
            <a:custGeom>
              <a:avLst/>
              <a:gdLst>
                <a:gd name="T0" fmla="*/ 0 w 342"/>
                <a:gd name="T1" fmla="*/ 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5" name="Freeform 103">
              <a:extLst>
                <a:ext uri="{FF2B5EF4-FFF2-40B4-BE49-F238E27FC236}">
                  <a16:creationId xmlns:a16="http://schemas.microsoft.com/office/drawing/2014/main" id="{D31943D9-5CAD-24D7-B6FF-F7F718B87E3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983" y="3189"/>
              <a:ext cx="204" cy="156"/>
            </a:xfrm>
            <a:custGeom>
              <a:avLst/>
              <a:gdLst>
                <a:gd name="T0" fmla="*/ 0 w 342"/>
                <a:gd name="T1" fmla="*/ 3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6" name="Text Box 104">
              <a:extLst>
                <a:ext uri="{FF2B5EF4-FFF2-40B4-BE49-F238E27FC236}">
                  <a16:creationId xmlns:a16="http://schemas.microsoft.com/office/drawing/2014/main" id="{25295EC7-0970-D6DF-831C-48263EF4F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" y="284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0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1567" name="Text Box 105">
              <a:extLst>
                <a:ext uri="{FF2B5EF4-FFF2-40B4-BE49-F238E27FC236}">
                  <a16:creationId xmlns:a16="http://schemas.microsoft.com/office/drawing/2014/main" id="{F5930A0B-8E58-7873-0926-399C592E8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8" y="319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0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1568" name="Text Box 106">
              <a:extLst>
                <a:ext uri="{FF2B5EF4-FFF2-40B4-BE49-F238E27FC236}">
                  <a16:creationId xmlns:a16="http://schemas.microsoft.com/office/drawing/2014/main" id="{A744C89A-77BB-DB45-C2BF-9FAD77826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9" y="320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0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1569" name="Freeform 107">
              <a:extLst>
                <a:ext uri="{FF2B5EF4-FFF2-40B4-BE49-F238E27FC236}">
                  <a16:creationId xmlns:a16="http://schemas.microsoft.com/office/drawing/2014/main" id="{CEE344AA-CD0A-98EE-DF3A-599D0069458B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325" y="3168"/>
              <a:ext cx="198" cy="144"/>
            </a:xfrm>
            <a:custGeom>
              <a:avLst/>
              <a:gdLst>
                <a:gd name="T0" fmla="*/ 0 w 342"/>
                <a:gd name="T1" fmla="*/ 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0" name="Freeform 108">
              <a:extLst>
                <a:ext uri="{FF2B5EF4-FFF2-40B4-BE49-F238E27FC236}">
                  <a16:creationId xmlns:a16="http://schemas.microsoft.com/office/drawing/2014/main" id="{87ABA7E9-EFB6-9D00-437D-407F5A5C12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0" y="3174"/>
              <a:ext cx="192" cy="138"/>
            </a:xfrm>
            <a:custGeom>
              <a:avLst/>
              <a:gdLst>
                <a:gd name="T0" fmla="*/ 0 w 342"/>
                <a:gd name="T1" fmla="*/ 1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1" name="Text Box 109">
              <a:extLst>
                <a:ext uri="{FF2B5EF4-FFF2-40B4-BE49-F238E27FC236}">
                  <a16:creationId xmlns:a16="http://schemas.microsoft.com/office/drawing/2014/main" id="{D860D437-67D5-341B-9C80-A308E8E41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" y="3062"/>
              <a:ext cx="3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1+e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1572" name="Text Box 110">
              <a:extLst>
                <a:ext uri="{FF2B5EF4-FFF2-40B4-BE49-F238E27FC236}">
                  <a16:creationId xmlns:a16="http://schemas.microsoft.com/office/drawing/2014/main" id="{AC7ECE96-FB12-39C6-49B7-1F53B71AA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6" y="3056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1573" name="Freeform 111">
              <a:extLst>
                <a:ext uri="{FF2B5EF4-FFF2-40B4-BE49-F238E27FC236}">
                  <a16:creationId xmlns:a16="http://schemas.microsoft.com/office/drawing/2014/main" id="{A85BB417-B202-8162-C8B0-0F9571D22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" y="2727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4" name="Freeform 112">
              <a:extLst>
                <a:ext uri="{FF2B5EF4-FFF2-40B4-BE49-F238E27FC236}">
                  <a16:creationId xmlns:a16="http://schemas.microsoft.com/office/drawing/2014/main" id="{5D86A3D1-CC31-FC18-3CDE-A30C8C9D0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" y="2940"/>
              <a:ext cx="246" cy="132"/>
            </a:xfrm>
            <a:custGeom>
              <a:avLst/>
              <a:gdLst>
                <a:gd name="T0" fmla="*/ 0 w 342"/>
                <a:gd name="T1" fmla="*/ 1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575" name="Group 113">
              <a:extLst>
                <a:ext uri="{FF2B5EF4-FFF2-40B4-BE49-F238E27FC236}">
                  <a16:creationId xmlns:a16="http://schemas.microsoft.com/office/drawing/2014/main" id="{7B1518EC-4FC5-FC12-C35A-4FC414BFAF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3" y="2744"/>
              <a:ext cx="316" cy="250"/>
              <a:chOff x="1747" y="3194"/>
              <a:chExt cx="316" cy="250"/>
            </a:xfrm>
          </p:grpSpPr>
          <p:sp>
            <p:nvSpPr>
              <p:cNvPr id="21678" name="Oval 114">
                <a:extLst>
                  <a:ext uri="{FF2B5EF4-FFF2-40B4-BE49-F238E27FC236}">
                    <a16:creationId xmlns:a16="http://schemas.microsoft.com/office/drawing/2014/main" id="{3584E718-1270-5C28-11B1-127A81B2C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679" name="Line 115">
                <a:extLst>
                  <a:ext uri="{FF2B5EF4-FFF2-40B4-BE49-F238E27FC236}">
                    <a16:creationId xmlns:a16="http://schemas.microsoft.com/office/drawing/2014/main" id="{CAC20FBE-484A-0072-55E6-19DCE14FD5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80" name="Line 116">
                <a:extLst>
                  <a:ext uri="{FF2B5EF4-FFF2-40B4-BE49-F238E27FC236}">
                    <a16:creationId xmlns:a16="http://schemas.microsoft.com/office/drawing/2014/main" id="{B62237CE-D719-ACCF-C41B-3AEDE1065A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81" name="Rectangle 117">
                <a:extLst>
                  <a:ext uri="{FF2B5EF4-FFF2-40B4-BE49-F238E27FC236}">
                    <a16:creationId xmlns:a16="http://schemas.microsoft.com/office/drawing/2014/main" id="{6C0BB170-B9DF-BCCA-15B8-D28B2630C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682" name="Oval 118">
                <a:extLst>
                  <a:ext uri="{FF2B5EF4-FFF2-40B4-BE49-F238E27FC236}">
                    <a16:creationId xmlns:a16="http://schemas.microsoft.com/office/drawing/2014/main" id="{662FDE99-0DAE-7141-A2EF-457E37DB8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21683" name="Group 119">
                <a:extLst>
                  <a:ext uri="{FF2B5EF4-FFF2-40B4-BE49-F238E27FC236}">
                    <a16:creationId xmlns:a16="http://schemas.microsoft.com/office/drawing/2014/main" id="{E8689B37-EAE5-DCF1-22F3-DD2D6AE5A8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9" y="3194"/>
                <a:ext cx="225" cy="250"/>
                <a:chOff x="2944" y="2429"/>
                <a:chExt cx="228" cy="250"/>
              </a:xfrm>
            </p:grpSpPr>
            <p:sp>
              <p:nvSpPr>
                <p:cNvPr id="21684" name="Rectangle 120">
                  <a:extLst>
                    <a:ext uri="{FF2B5EF4-FFF2-40B4-BE49-F238E27FC236}">
                      <a16:creationId xmlns:a16="http://schemas.microsoft.com/office/drawing/2014/main" id="{2FD58A95-19E4-2A37-CB3A-924E0ACF4F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1685" name="Text Box 121">
                  <a:extLst>
                    <a:ext uri="{FF2B5EF4-FFF2-40B4-BE49-F238E27FC236}">
                      <a16:creationId xmlns:a16="http://schemas.microsoft.com/office/drawing/2014/main" id="{6F0F573A-174C-6BDF-4592-BF7C447B7C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9"/>
                  <a:ext cx="22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2000">
                      <a:solidFill>
                        <a:srgbClr val="FFFF00"/>
                      </a:solidFill>
                    </a:rPr>
                    <a:t>w</a:t>
                  </a:r>
                  <a:endParaRPr lang="en-US" altLang="zh-CN" sz="240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1576" name="Group 122">
              <a:extLst>
                <a:ext uri="{FF2B5EF4-FFF2-40B4-BE49-F238E27FC236}">
                  <a16:creationId xmlns:a16="http://schemas.microsoft.com/office/drawing/2014/main" id="{EB651819-C091-B55A-EAA7-19F6B8C10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5" y="2999"/>
              <a:ext cx="316" cy="250"/>
              <a:chOff x="2221" y="3575"/>
              <a:chExt cx="316" cy="250"/>
            </a:xfrm>
          </p:grpSpPr>
          <p:sp>
            <p:nvSpPr>
              <p:cNvPr id="21670" name="Oval 123">
                <a:extLst>
                  <a:ext uri="{FF2B5EF4-FFF2-40B4-BE49-F238E27FC236}">
                    <a16:creationId xmlns:a16="http://schemas.microsoft.com/office/drawing/2014/main" id="{191C8CB5-2A96-833A-D894-BBE12702D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671" name="Line 124">
                <a:extLst>
                  <a:ext uri="{FF2B5EF4-FFF2-40B4-BE49-F238E27FC236}">
                    <a16:creationId xmlns:a16="http://schemas.microsoft.com/office/drawing/2014/main" id="{FE330086-8141-F750-1FDC-B17E97AD27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72" name="Line 125">
                <a:extLst>
                  <a:ext uri="{FF2B5EF4-FFF2-40B4-BE49-F238E27FC236}">
                    <a16:creationId xmlns:a16="http://schemas.microsoft.com/office/drawing/2014/main" id="{503CA28D-78CB-CEF8-BE33-3309B8782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73" name="Rectangle 126">
                <a:extLst>
                  <a:ext uri="{FF2B5EF4-FFF2-40B4-BE49-F238E27FC236}">
                    <a16:creationId xmlns:a16="http://schemas.microsoft.com/office/drawing/2014/main" id="{C9FACD9A-6E66-82E1-C141-08993D4665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674" name="Oval 127">
                <a:extLst>
                  <a:ext uri="{FF2B5EF4-FFF2-40B4-BE49-F238E27FC236}">
                    <a16:creationId xmlns:a16="http://schemas.microsoft.com/office/drawing/2014/main" id="{97B209AA-36BF-8AB8-D615-2E1CE95E1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21675" name="Group 128">
                <a:extLst>
                  <a:ext uri="{FF2B5EF4-FFF2-40B4-BE49-F238E27FC236}">
                    <a16:creationId xmlns:a16="http://schemas.microsoft.com/office/drawing/2014/main" id="{14D48F8A-5513-DD80-2FDA-05EA96CEDD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9" y="3575"/>
                <a:ext cx="202" cy="250"/>
                <a:chOff x="2955" y="2429"/>
                <a:chExt cx="205" cy="250"/>
              </a:xfrm>
            </p:grpSpPr>
            <p:sp>
              <p:nvSpPr>
                <p:cNvPr id="21676" name="Rectangle 129">
                  <a:extLst>
                    <a:ext uri="{FF2B5EF4-FFF2-40B4-BE49-F238E27FC236}">
                      <a16:creationId xmlns:a16="http://schemas.microsoft.com/office/drawing/2014/main" id="{440CFBDD-9D41-2D65-22C4-31F68302AA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1677" name="Text Box 130">
                  <a:extLst>
                    <a:ext uri="{FF2B5EF4-FFF2-40B4-BE49-F238E27FC236}">
                      <a16:creationId xmlns:a16="http://schemas.microsoft.com/office/drawing/2014/main" id="{0F1DECF5-B1BE-131B-B6CE-1FBE51594C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2000">
                      <a:solidFill>
                        <a:srgbClr val="FFFF00"/>
                      </a:solidFill>
                    </a:rPr>
                    <a:t>z</a:t>
                  </a:r>
                  <a:endParaRPr lang="en-US" altLang="zh-CN" sz="240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1577" name="Group 131">
              <a:extLst>
                <a:ext uri="{FF2B5EF4-FFF2-40B4-BE49-F238E27FC236}">
                  <a16:creationId xmlns:a16="http://schemas.microsoft.com/office/drawing/2014/main" id="{61DAE830-A4AD-ABFE-1B5F-44D7137EF4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5" y="3290"/>
              <a:ext cx="315" cy="250"/>
              <a:chOff x="2903" y="2888"/>
              <a:chExt cx="315" cy="250"/>
            </a:xfrm>
          </p:grpSpPr>
          <p:grpSp>
            <p:nvGrpSpPr>
              <p:cNvPr id="21661" name="Group 132">
                <a:extLst>
                  <a:ext uri="{FF2B5EF4-FFF2-40B4-BE49-F238E27FC236}">
                    <a16:creationId xmlns:a16="http://schemas.microsoft.com/office/drawing/2014/main" id="{1581EB58-A49D-8BB6-770A-579EDA9E58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21665" name="Oval 133">
                  <a:extLst>
                    <a:ext uri="{FF2B5EF4-FFF2-40B4-BE49-F238E27FC236}">
                      <a16:creationId xmlns:a16="http://schemas.microsoft.com/office/drawing/2014/main" id="{F4CC48B1-3C55-AC52-869D-ACC12CF3F5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1666" name="Line 134">
                  <a:extLst>
                    <a:ext uri="{FF2B5EF4-FFF2-40B4-BE49-F238E27FC236}">
                      <a16:creationId xmlns:a16="http://schemas.microsoft.com/office/drawing/2014/main" id="{D28C2C15-3791-72DB-40F8-2F53483ABF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67" name="Line 135">
                  <a:extLst>
                    <a:ext uri="{FF2B5EF4-FFF2-40B4-BE49-F238E27FC236}">
                      <a16:creationId xmlns:a16="http://schemas.microsoft.com/office/drawing/2014/main" id="{C7E8BB72-7EA0-FC6D-34D4-C5C0608EAE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68" name="Rectangle 136">
                  <a:extLst>
                    <a:ext uri="{FF2B5EF4-FFF2-40B4-BE49-F238E27FC236}">
                      <a16:creationId xmlns:a16="http://schemas.microsoft.com/office/drawing/2014/main" id="{DF727ED5-BA3A-81E9-9D4A-2779228824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669" name="Oval 137">
                  <a:extLst>
                    <a:ext uri="{FF2B5EF4-FFF2-40B4-BE49-F238E27FC236}">
                      <a16:creationId xmlns:a16="http://schemas.microsoft.com/office/drawing/2014/main" id="{7EDEDEBC-8474-8F8E-B9A0-78D6D70191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21662" name="Group 138">
                <a:extLst>
                  <a:ext uri="{FF2B5EF4-FFF2-40B4-BE49-F238E27FC236}">
                    <a16:creationId xmlns:a16="http://schemas.microsoft.com/office/drawing/2014/main" id="{063FAF94-1695-3E64-0460-9C1FBDECD5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5" y="2888"/>
                <a:ext cx="199" cy="250"/>
                <a:chOff x="2956" y="2429"/>
                <a:chExt cx="202" cy="250"/>
              </a:xfrm>
            </p:grpSpPr>
            <p:sp>
              <p:nvSpPr>
                <p:cNvPr id="21663" name="Rectangle 139">
                  <a:extLst>
                    <a:ext uri="{FF2B5EF4-FFF2-40B4-BE49-F238E27FC236}">
                      <a16:creationId xmlns:a16="http://schemas.microsoft.com/office/drawing/2014/main" id="{BEA14E5E-DF8B-A37C-DE28-A5946A4105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1664" name="Text Box 140">
                  <a:extLst>
                    <a:ext uri="{FF2B5EF4-FFF2-40B4-BE49-F238E27FC236}">
                      <a16:creationId xmlns:a16="http://schemas.microsoft.com/office/drawing/2014/main" id="{536523C1-7987-479A-F9F9-CE996C5C2A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6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2000">
                      <a:solidFill>
                        <a:srgbClr val="FFFF00"/>
                      </a:solidFill>
                    </a:rPr>
                    <a:t>y</a:t>
                  </a:r>
                  <a:endParaRPr lang="en-US" altLang="zh-CN" sz="240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1578" name="Group 141">
              <a:extLst>
                <a:ext uri="{FF2B5EF4-FFF2-40B4-BE49-F238E27FC236}">
                  <a16:creationId xmlns:a16="http://schemas.microsoft.com/office/drawing/2014/main" id="{FE7AAF73-4F3D-8490-4E70-6E689E1769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7" y="3008"/>
              <a:ext cx="316" cy="250"/>
              <a:chOff x="2217" y="2888"/>
              <a:chExt cx="316" cy="250"/>
            </a:xfrm>
          </p:grpSpPr>
          <p:sp>
            <p:nvSpPr>
              <p:cNvPr id="21653" name="Oval 142">
                <a:extLst>
                  <a:ext uri="{FF2B5EF4-FFF2-40B4-BE49-F238E27FC236}">
                    <a16:creationId xmlns:a16="http://schemas.microsoft.com/office/drawing/2014/main" id="{B1A975BD-54D7-F5FE-4764-A6F4B0463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654" name="Line 143">
                <a:extLst>
                  <a:ext uri="{FF2B5EF4-FFF2-40B4-BE49-F238E27FC236}">
                    <a16:creationId xmlns:a16="http://schemas.microsoft.com/office/drawing/2014/main" id="{AECE5E48-9285-2212-38D5-CC47D3EF00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55" name="Line 144">
                <a:extLst>
                  <a:ext uri="{FF2B5EF4-FFF2-40B4-BE49-F238E27FC236}">
                    <a16:creationId xmlns:a16="http://schemas.microsoft.com/office/drawing/2014/main" id="{0548EC36-E9A5-1E12-6A07-1A82FBB8C4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56" name="Rectangle 145">
                <a:extLst>
                  <a:ext uri="{FF2B5EF4-FFF2-40B4-BE49-F238E27FC236}">
                    <a16:creationId xmlns:a16="http://schemas.microsoft.com/office/drawing/2014/main" id="{AD6B24F2-6D53-2BB9-20E2-001100503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657" name="Oval 146">
                <a:extLst>
                  <a:ext uri="{FF2B5EF4-FFF2-40B4-BE49-F238E27FC236}">
                    <a16:creationId xmlns:a16="http://schemas.microsoft.com/office/drawing/2014/main" id="{22917B0A-9D83-5C28-56F5-1CEDEFA54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21658" name="Group 147">
                <a:extLst>
                  <a:ext uri="{FF2B5EF4-FFF2-40B4-BE49-F238E27FC236}">
                    <a16:creationId xmlns:a16="http://schemas.microsoft.com/office/drawing/2014/main" id="{093205E9-9902-91DE-F490-372020DDC0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6" y="2888"/>
                <a:ext cx="210" cy="250"/>
                <a:chOff x="2951" y="2429"/>
                <a:chExt cx="213" cy="250"/>
              </a:xfrm>
            </p:grpSpPr>
            <p:sp>
              <p:nvSpPr>
                <p:cNvPr id="21659" name="Rectangle 148">
                  <a:extLst>
                    <a:ext uri="{FF2B5EF4-FFF2-40B4-BE49-F238E27FC236}">
                      <a16:creationId xmlns:a16="http://schemas.microsoft.com/office/drawing/2014/main" id="{24E7E6A9-6CF7-9DBA-EC7D-04A63F7924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1660" name="Text Box 149">
                  <a:extLst>
                    <a:ext uri="{FF2B5EF4-FFF2-40B4-BE49-F238E27FC236}">
                      <a16:creationId xmlns:a16="http://schemas.microsoft.com/office/drawing/2014/main" id="{5009F0BE-979B-D660-B70C-008587BD86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1" y="2429"/>
                  <a:ext cx="21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2000">
                      <a:solidFill>
                        <a:srgbClr val="FFFF00"/>
                      </a:solidFill>
                    </a:rPr>
                    <a:t>x</a:t>
                  </a:r>
                  <a:endParaRPr lang="en-US" altLang="zh-CN" sz="240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1579" name="Text Box 150">
              <a:extLst>
                <a:ext uri="{FF2B5EF4-FFF2-40B4-BE49-F238E27FC236}">
                  <a16:creationId xmlns:a16="http://schemas.microsoft.com/office/drawing/2014/main" id="{D2A2FDEC-910F-A917-CC60-1D7914988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1" y="283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0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1580" name="Freeform 151">
              <a:extLst>
                <a:ext uri="{FF2B5EF4-FFF2-40B4-BE49-F238E27FC236}">
                  <a16:creationId xmlns:a16="http://schemas.microsoft.com/office/drawing/2014/main" id="{484B3D0C-4CF3-8B95-513B-F36AF07F7F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32" y="2940"/>
              <a:ext cx="213" cy="129"/>
            </a:xfrm>
            <a:custGeom>
              <a:avLst/>
              <a:gdLst>
                <a:gd name="T0" fmla="*/ 0 w 342"/>
                <a:gd name="T1" fmla="*/ 1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1" name="Freeform 152">
              <a:extLst>
                <a:ext uri="{FF2B5EF4-FFF2-40B4-BE49-F238E27FC236}">
                  <a16:creationId xmlns:a16="http://schemas.microsoft.com/office/drawing/2014/main" id="{F96C8BE9-154C-8977-6889-9213777A308C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741" y="3201"/>
              <a:ext cx="198" cy="144"/>
            </a:xfrm>
            <a:custGeom>
              <a:avLst/>
              <a:gdLst>
                <a:gd name="T0" fmla="*/ 0 w 342"/>
                <a:gd name="T1" fmla="*/ 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2" name="Freeform 153">
              <a:extLst>
                <a:ext uri="{FF2B5EF4-FFF2-40B4-BE49-F238E27FC236}">
                  <a16:creationId xmlns:a16="http://schemas.microsoft.com/office/drawing/2014/main" id="{82B04BED-1FAC-29DC-7C15-17784056A38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339" y="3195"/>
              <a:ext cx="204" cy="156"/>
            </a:xfrm>
            <a:custGeom>
              <a:avLst/>
              <a:gdLst>
                <a:gd name="T0" fmla="*/ 0 w 342"/>
                <a:gd name="T1" fmla="*/ 3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3" name="Text Box 154">
              <a:extLst>
                <a:ext uri="{FF2B5EF4-FFF2-40B4-BE49-F238E27FC236}">
                  <a16:creationId xmlns:a16="http://schemas.microsoft.com/office/drawing/2014/main" id="{E481BF4F-C8DE-D004-04B8-2E28D745D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" y="2852"/>
              <a:ext cx="3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2+e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1584" name="Text Box 155">
              <a:extLst>
                <a:ext uri="{FF2B5EF4-FFF2-40B4-BE49-F238E27FC236}">
                  <a16:creationId xmlns:a16="http://schemas.microsoft.com/office/drawing/2014/main" id="{50233F68-DF04-755F-489C-9EEFB38EC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2" y="3221"/>
              <a:ext cx="3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1+e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1585" name="Text Box 156">
              <a:extLst>
                <a:ext uri="{FF2B5EF4-FFF2-40B4-BE49-F238E27FC236}">
                  <a16:creationId xmlns:a16="http://schemas.microsoft.com/office/drawing/2014/main" id="{969D68BD-2781-5E8A-0A15-16986EC39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" y="3212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1586" name="Freeform 157">
              <a:extLst>
                <a:ext uri="{FF2B5EF4-FFF2-40B4-BE49-F238E27FC236}">
                  <a16:creationId xmlns:a16="http://schemas.microsoft.com/office/drawing/2014/main" id="{AF76BDB4-D9DB-3C40-0D53-069BCA104533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681" y="3174"/>
              <a:ext cx="198" cy="144"/>
            </a:xfrm>
            <a:custGeom>
              <a:avLst/>
              <a:gdLst>
                <a:gd name="T0" fmla="*/ 0 w 342"/>
                <a:gd name="T1" fmla="*/ 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7" name="Freeform 158">
              <a:extLst>
                <a:ext uri="{FF2B5EF4-FFF2-40B4-BE49-F238E27FC236}">
                  <a16:creationId xmlns:a16="http://schemas.microsoft.com/office/drawing/2014/main" id="{3E4291F4-9E9F-8C6F-7F9B-DFB690E5B9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96" y="3180"/>
              <a:ext cx="192" cy="138"/>
            </a:xfrm>
            <a:custGeom>
              <a:avLst/>
              <a:gdLst>
                <a:gd name="T0" fmla="*/ 0 w 342"/>
                <a:gd name="T1" fmla="*/ 1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8" name="Text Box 159">
              <a:extLst>
                <a:ext uri="{FF2B5EF4-FFF2-40B4-BE49-F238E27FC236}">
                  <a16:creationId xmlns:a16="http://schemas.microsoft.com/office/drawing/2014/main" id="{FCCC537E-51D6-FD28-901A-1A44EA2AB1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5" y="306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0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1589" name="Text Box 160">
              <a:extLst>
                <a:ext uri="{FF2B5EF4-FFF2-40B4-BE49-F238E27FC236}">
                  <a16:creationId xmlns:a16="http://schemas.microsoft.com/office/drawing/2014/main" id="{8E2F5C3D-EE79-CC10-E9D4-D63744AB9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1" y="306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0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1590" name="Freeform 161">
              <a:extLst>
                <a:ext uri="{FF2B5EF4-FFF2-40B4-BE49-F238E27FC236}">
                  <a16:creationId xmlns:a16="http://schemas.microsoft.com/office/drawing/2014/main" id="{76E84CFE-A17D-287D-17D1-E280673C8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8" y="27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1" name="Freeform 162">
              <a:extLst>
                <a:ext uri="{FF2B5EF4-FFF2-40B4-BE49-F238E27FC236}">
                  <a16:creationId xmlns:a16="http://schemas.microsoft.com/office/drawing/2014/main" id="{2D84EEF0-01AA-6902-9B85-30E02C924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0" y="2952"/>
              <a:ext cx="246" cy="132"/>
            </a:xfrm>
            <a:custGeom>
              <a:avLst/>
              <a:gdLst>
                <a:gd name="T0" fmla="*/ 0 w 342"/>
                <a:gd name="T1" fmla="*/ 1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592" name="Group 163">
              <a:extLst>
                <a:ext uri="{FF2B5EF4-FFF2-40B4-BE49-F238E27FC236}">
                  <a16:creationId xmlns:a16="http://schemas.microsoft.com/office/drawing/2014/main" id="{F88367CE-0C8C-AC22-5B84-A93846EA2A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3" y="2756"/>
              <a:ext cx="316" cy="250"/>
              <a:chOff x="1747" y="3194"/>
              <a:chExt cx="316" cy="250"/>
            </a:xfrm>
          </p:grpSpPr>
          <p:sp>
            <p:nvSpPr>
              <p:cNvPr id="21645" name="Oval 164">
                <a:extLst>
                  <a:ext uri="{FF2B5EF4-FFF2-40B4-BE49-F238E27FC236}">
                    <a16:creationId xmlns:a16="http://schemas.microsoft.com/office/drawing/2014/main" id="{23DB0CD7-C317-BA0B-7684-A7D6CE4C0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646" name="Line 165">
                <a:extLst>
                  <a:ext uri="{FF2B5EF4-FFF2-40B4-BE49-F238E27FC236}">
                    <a16:creationId xmlns:a16="http://schemas.microsoft.com/office/drawing/2014/main" id="{18088C62-901D-972B-6249-93D3685634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47" name="Line 166">
                <a:extLst>
                  <a:ext uri="{FF2B5EF4-FFF2-40B4-BE49-F238E27FC236}">
                    <a16:creationId xmlns:a16="http://schemas.microsoft.com/office/drawing/2014/main" id="{AE84091A-CB18-29B6-5C2A-15214653D1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48" name="Rectangle 167">
                <a:extLst>
                  <a:ext uri="{FF2B5EF4-FFF2-40B4-BE49-F238E27FC236}">
                    <a16:creationId xmlns:a16="http://schemas.microsoft.com/office/drawing/2014/main" id="{A6936490-E41E-B825-2D03-24016DFB1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649" name="Oval 168">
                <a:extLst>
                  <a:ext uri="{FF2B5EF4-FFF2-40B4-BE49-F238E27FC236}">
                    <a16:creationId xmlns:a16="http://schemas.microsoft.com/office/drawing/2014/main" id="{917D578B-4D9D-835A-F32E-47EB7BE4C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21650" name="Group 169">
                <a:extLst>
                  <a:ext uri="{FF2B5EF4-FFF2-40B4-BE49-F238E27FC236}">
                    <a16:creationId xmlns:a16="http://schemas.microsoft.com/office/drawing/2014/main" id="{D11DC9E4-BD45-7F0F-2C55-B41DA171B8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9" y="3194"/>
                <a:ext cx="225" cy="250"/>
                <a:chOff x="2944" y="2429"/>
                <a:chExt cx="228" cy="250"/>
              </a:xfrm>
            </p:grpSpPr>
            <p:sp>
              <p:nvSpPr>
                <p:cNvPr id="21651" name="Rectangle 170">
                  <a:extLst>
                    <a:ext uri="{FF2B5EF4-FFF2-40B4-BE49-F238E27FC236}">
                      <a16:creationId xmlns:a16="http://schemas.microsoft.com/office/drawing/2014/main" id="{ABBFFC43-A052-5976-615B-7E29B46360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1652" name="Text Box 171">
                  <a:extLst>
                    <a:ext uri="{FF2B5EF4-FFF2-40B4-BE49-F238E27FC236}">
                      <a16:creationId xmlns:a16="http://schemas.microsoft.com/office/drawing/2014/main" id="{1CFCBA31-26D8-06A1-8E17-148E7BEAA4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9"/>
                  <a:ext cx="22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2000">
                      <a:solidFill>
                        <a:srgbClr val="FFFF00"/>
                      </a:solidFill>
                    </a:rPr>
                    <a:t>w</a:t>
                  </a:r>
                  <a:endParaRPr lang="en-US" altLang="zh-CN" sz="240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1593" name="Group 172">
              <a:extLst>
                <a:ext uri="{FF2B5EF4-FFF2-40B4-BE49-F238E27FC236}">
                  <a16:creationId xmlns:a16="http://schemas.microsoft.com/office/drawing/2014/main" id="{4D44A109-B395-0DD8-2DB0-EED5C2197A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5" y="3011"/>
              <a:ext cx="316" cy="250"/>
              <a:chOff x="2221" y="3575"/>
              <a:chExt cx="316" cy="250"/>
            </a:xfrm>
          </p:grpSpPr>
          <p:sp>
            <p:nvSpPr>
              <p:cNvPr id="21637" name="Oval 173">
                <a:extLst>
                  <a:ext uri="{FF2B5EF4-FFF2-40B4-BE49-F238E27FC236}">
                    <a16:creationId xmlns:a16="http://schemas.microsoft.com/office/drawing/2014/main" id="{309AD2FF-6093-9866-33A9-4305ECD48E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638" name="Line 174">
                <a:extLst>
                  <a:ext uri="{FF2B5EF4-FFF2-40B4-BE49-F238E27FC236}">
                    <a16:creationId xmlns:a16="http://schemas.microsoft.com/office/drawing/2014/main" id="{9A3B08CA-3721-F95C-8F33-CF76E3D031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39" name="Line 175">
                <a:extLst>
                  <a:ext uri="{FF2B5EF4-FFF2-40B4-BE49-F238E27FC236}">
                    <a16:creationId xmlns:a16="http://schemas.microsoft.com/office/drawing/2014/main" id="{0F78A51F-576C-AA2C-744C-157CED542E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40" name="Rectangle 176">
                <a:extLst>
                  <a:ext uri="{FF2B5EF4-FFF2-40B4-BE49-F238E27FC236}">
                    <a16:creationId xmlns:a16="http://schemas.microsoft.com/office/drawing/2014/main" id="{A673EF4D-4FB0-77C5-8C73-968A562CA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641" name="Oval 177">
                <a:extLst>
                  <a:ext uri="{FF2B5EF4-FFF2-40B4-BE49-F238E27FC236}">
                    <a16:creationId xmlns:a16="http://schemas.microsoft.com/office/drawing/2014/main" id="{C0D12A62-3D2F-2EA4-F74B-C5BA41EB6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21642" name="Group 178">
                <a:extLst>
                  <a:ext uri="{FF2B5EF4-FFF2-40B4-BE49-F238E27FC236}">
                    <a16:creationId xmlns:a16="http://schemas.microsoft.com/office/drawing/2014/main" id="{1D9F7473-165A-B8F6-6850-036530A712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9" y="3575"/>
                <a:ext cx="202" cy="250"/>
                <a:chOff x="2955" y="2429"/>
                <a:chExt cx="205" cy="250"/>
              </a:xfrm>
            </p:grpSpPr>
            <p:sp>
              <p:nvSpPr>
                <p:cNvPr id="21643" name="Rectangle 179">
                  <a:extLst>
                    <a:ext uri="{FF2B5EF4-FFF2-40B4-BE49-F238E27FC236}">
                      <a16:creationId xmlns:a16="http://schemas.microsoft.com/office/drawing/2014/main" id="{93943D14-3180-A70B-7644-F0888E9B7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1644" name="Text Box 180">
                  <a:extLst>
                    <a:ext uri="{FF2B5EF4-FFF2-40B4-BE49-F238E27FC236}">
                      <a16:creationId xmlns:a16="http://schemas.microsoft.com/office/drawing/2014/main" id="{C596A2FA-CED9-D2AC-D242-11A6C92FE5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2000">
                      <a:solidFill>
                        <a:srgbClr val="FFFF00"/>
                      </a:solidFill>
                    </a:rPr>
                    <a:t>z</a:t>
                  </a:r>
                  <a:endParaRPr lang="en-US" altLang="zh-CN" sz="240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1594" name="Group 181">
              <a:extLst>
                <a:ext uri="{FF2B5EF4-FFF2-40B4-BE49-F238E27FC236}">
                  <a16:creationId xmlns:a16="http://schemas.microsoft.com/office/drawing/2014/main" id="{465FCC88-FF53-7D25-6B0F-58370D7F5E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5" y="3302"/>
              <a:ext cx="315" cy="250"/>
              <a:chOff x="2903" y="2888"/>
              <a:chExt cx="315" cy="250"/>
            </a:xfrm>
          </p:grpSpPr>
          <p:grpSp>
            <p:nvGrpSpPr>
              <p:cNvPr id="21628" name="Group 182">
                <a:extLst>
                  <a:ext uri="{FF2B5EF4-FFF2-40B4-BE49-F238E27FC236}">
                    <a16:creationId xmlns:a16="http://schemas.microsoft.com/office/drawing/2014/main" id="{874FEDE0-7737-5FA4-D878-1760795E28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21632" name="Oval 183">
                  <a:extLst>
                    <a:ext uri="{FF2B5EF4-FFF2-40B4-BE49-F238E27FC236}">
                      <a16:creationId xmlns:a16="http://schemas.microsoft.com/office/drawing/2014/main" id="{EF5351FB-AF4D-0C93-6451-76CAD0423E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1633" name="Line 184">
                  <a:extLst>
                    <a:ext uri="{FF2B5EF4-FFF2-40B4-BE49-F238E27FC236}">
                      <a16:creationId xmlns:a16="http://schemas.microsoft.com/office/drawing/2014/main" id="{C9DA5757-4651-1730-1A78-53DCB124E7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34" name="Line 185">
                  <a:extLst>
                    <a:ext uri="{FF2B5EF4-FFF2-40B4-BE49-F238E27FC236}">
                      <a16:creationId xmlns:a16="http://schemas.microsoft.com/office/drawing/2014/main" id="{5C22CEE6-7820-D8C3-7FAB-D694AA7417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35" name="Rectangle 186">
                  <a:extLst>
                    <a:ext uri="{FF2B5EF4-FFF2-40B4-BE49-F238E27FC236}">
                      <a16:creationId xmlns:a16="http://schemas.microsoft.com/office/drawing/2014/main" id="{1BF97238-A0DB-4C9A-468B-84E1206134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636" name="Oval 187">
                  <a:extLst>
                    <a:ext uri="{FF2B5EF4-FFF2-40B4-BE49-F238E27FC236}">
                      <a16:creationId xmlns:a16="http://schemas.microsoft.com/office/drawing/2014/main" id="{8B80184C-52D7-9F87-DB34-37DB742642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21629" name="Group 188">
                <a:extLst>
                  <a:ext uri="{FF2B5EF4-FFF2-40B4-BE49-F238E27FC236}">
                    <a16:creationId xmlns:a16="http://schemas.microsoft.com/office/drawing/2014/main" id="{23FD7423-3523-AB53-49C5-19EA795E58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5" y="2888"/>
                <a:ext cx="199" cy="250"/>
                <a:chOff x="2956" y="2429"/>
                <a:chExt cx="202" cy="250"/>
              </a:xfrm>
            </p:grpSpPr>
            <p:sp>
              <p:nvSpPr>
                <p:cNvPr id="21630" name="Rectangle 189">
                  <a:extLst>
                    <a:ext uri="{FF2B5EF4-FFF2-40B4-BE49-F238E27FC236}">
                      <a16:creationId xmlns:a16="http://schemas.microsoft.com/office/drawing/2014/main" id="{4048B795-99A6-1947-6340-0E360D4C94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1631" name="Text Box 190">
                  <a:extLst>
                    <a:ext uri="{FF2B5EF4-FFF2-40B4-BE49-F238E27FC236}">
                      <a16:creationId xmlns:a16="http://schemas.microsoft.com/office/drawing/2014/main" id="{1856C824-D5B3-7B88-9C92-74115A2C20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6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2000">
                      <a:solidFill>
                        <a:srgbClr val="FFFF00"/>
                      </a:solidFill>
                    </a:rPr>
                    <a:t>y</a:t>
                  </a:r>
                  <a:endParaRPr lang="en-US" altLang="zh-CN" sz="240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1595" name="Group 191">
              <a:extLst>
                <a:ext uri="{FF2B5EF4-FFF2-40B4-BE49-F238E27FC236}">
                  <a16:creationId xmlns:a16="http://schemas.microsoft.com/office/drawing/2014/main" id="{B46B8249-4F65-4F30-524D-EC3CFC85F8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7" y="3020"/>
              <a:ext cx="316" cy="250"/>
              <a:chOff x="2217" y="2888"/>
              <a:chExt cx="316" cy="250"/>
            </a:xfrm>
          </p:grpSpPr>
          <p:sp>
            <p:nvSpPr>
              <p:cNvPr id="21620" name="Oval 192">
                <a:extLst>
                  <a:ext uri="{FF2B5EF4-FFF2-40B4-BE49-F238E27FC236}">
                    <a16:creationId xmlns:a16="http://schemas.microsoft.com/office/drawing/2014/main" id="{4643C53D-EF73-6DEC-1733-4E14F6B6C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621" name="Line 193">
                <a:extLst>
                  <a:ext uri="{FF2B5EF4-FFF2-40B4-BE49-F238E27FC236}">
                    <a16:creationId xmlns:a16="http://schemas.microsoft.com/office/drawing/2014/main" id="{39897AD7-DD6F-C13E-EB21-772B5E204B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22" name="Line 194">
                <a:extLst>
                  <a:ext uri="{FF2B5EF4-FFF2-40B4-BE49-F238E27FC236}">
                    <a16:creationId xmlns:a16="http://schemas.microsoft.com/office/drawing/2014/main" id="{C448254E-C1C6-1E9D-8EA4-FE35B8A0CD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23" name="Rectangle 195">
                <a:extLst>
                  <a:ext uri="{FF2B5EF4-FFF2-40B4-BE49-F238E27FC236}">
                    <a16:creationId xmlns:a16="http://schemas.microsoft.com/office/drawing/2014/main" id="{69E3506C-C1EE-4DBC-8534-48AD61398B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624" name="Oval 196">
                <a:extLst>
                  <a:ext uri="{FF2B5EF4-FFF2-40B4-BE49-F238E27FC236}">
                    <a16:creationId xmlns:a16="http://schemas.microsoft.com/office/drawing/2014/main" id="{9920FC56-0EFA-884C-A93A-28DC8F32A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21625" name="Group 197">
                <a:extLst>
                  <a:ext uri="{FF2B5EF4-FFF2-40B4-BE49-F238E27FC236}">
                    <a16:creationId xmlns:a16="http://schemas.microsoft.com/office/drawing/2014/main" id="{A22573D1-78D6-A43C-5D9E-98D78D5D16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6" y="2888"/>
                <a:ext cx="210" cy="250"/>
                <a:chOff x="2951" y="2429"/>
                <a:chExt cx="213" cy="250"/>
              </a:xfrm>
            </p:grpSpPr>
            <p:sp>
              <p:nvSpPr>
                <p:cNvPr id="21626" name="Rectangle 198">
                  <a:extLst>
                    <a:ext uri="{FF2B5EF4-FFF2-40B4-BE49-F238E27FC236}">
                      <a16:creationId xmlns:a16="http://schemas.microsoft.com/office/drawing/2014/main" id="{E8F673EA-DE52-8EA5-B027-AC1371183A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1627" name="Text Box 199">
                  <a:extLst>
                    <a:ext uri="{FF2B5EF4-FFF2-40B4-BE49-F238E27FC236}">
                      <a16:creationId xmlns:a16="http://schemas.microsoft.com/office/drawing/2014/main" id="{96DD9255-59B2-8562-B818-6A2C649F45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1" y="2429"/>
                  <a:ext cx="21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2000">
                      <a:solidFill>
                        <a:srgbClr val="FFFF00"/>
                      </a:solidFill>
                    </a:rPr>
                    <a:t>x</a:t>
                  </a:r>
                  <a:endParaRPr lang="en-US" altLang="zh-CN" sz="240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1596" name="Text Box 200">
              <a:extLst>
                <a:ext uri="{FF2B5EF4-FFF2-40B4-BE49-F238E27FC236}">
                  <a16:creationId xmlns:a16="http://schemas.microsoft.com/office/drawing/2014/main" id="{CB6B6BF5-DB66-BBD1-B6E3-3D7A60296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7" y="2843"/>
              <a:ext cx="3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2+e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1597" name="Freeform 201">
              <a:extLst>
                <a:ext uri="{FF2B5EF4-FFF2-40B4-BE49-F238E27FC236}">
                  <a16:creationId xmlns:a16="http://schemas.microsoft.com/office/drawing/2014/main" id="{FD9D7E99-C2C9-E7D6-D984-89607D16D3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52" y="2952"/>
              <a:ext cx="213" cy="129"/>
            </a:xfrm>
            <a:custGeom>
              <a:avLst/>
              <a:gdLst>
                <a:gd name="T0" fmla="*/ 0 w 342"/>
                <a:gd name="T1" fmla="*/ 1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8" name="Freeform 202">
              <a:extLst>
                <a:ext uri="{FF2B5EF4-FFF2-40B4-BE49-F238E27FC236}">
                  <a16:creationId xmlns:a16="http://schemas.microsoft.com/office/drawing/2014/main" id="{5EC0870A-21D9-7395-9491-FB40551A2675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061" y="3213"/>
              <a:ext cx="198" cy="144"/>
            </a:xfrm>
            <a:custGeom>
              <a:avLst/>
              <a:gdLst>
                <a:gd name="T0" fmla="*/ 0 w 342"/>
                <a:gd name="T1" fmla="*/ 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9" name="Freeform 203">
              <a:extLst>
                <a:ext uri="{FF2B5EF4-FFF2-40B4-BE49-F238E27FC236}">
                  <a16:creationId xmlns:a16="http://schemas.microsoft.com/office/drawing/2014/main" id="{CD061891-B68F-7FE3-AA3B-59FBDD1344C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659" y="3207"/>
              <a:ext cx="204" cy="156"/>
            </a:xfrm>
            <a:custGeom>
              <a:avLst/>
              <a:gdLst>
                <a:gd name="T0" fmla="*/ 0 w 342"/>
                <a:gd name="T1" fmla="*/ 3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0" name="Text Box 204">
              <a:extLst>
                <a:ext uri="{FF2B5EF4-FFF2-40B4-BE49-F238E27FC236}">
                  <a16:creationId xmlns:a16="http://schemas.microsoft.com/office/drawing/2014/main" id="{DF38C0B2-1254-AF2E-E8BB-C7991C38A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0" y="2864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0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1601" name="Text Box 205">
              <a:extLst>
                <a:ext uri="{FF2B5EF4-FFF2-40B4-BE49-F238E27FC236}">
                  <a16:creationId xmlns:a16="http://schemas.microsoft.com/office/drawing/2014/main" id="{D465BB8A-62DF-B155-2DA0-CBDF43B53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" y="3209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1602" name="Text Box 206">
              <a:extLst>
                <a:ext uri="{FF2B5EF4-FFF2-40B4-BE49-F238E27FC236}">
                  <a16:creationId xmlns:a16="http://schemas.microsoft.com/office/drawing/2014/main" id="{CC6CABAF-A8D5-ACEA-5639-B929600371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5" y="3224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0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1603" name="Freeform 207">
              <a:extLst>
                <a:ext uri="{FF2B5EF4-FFF2-40B4-BE49-F238E27FC236}">
                  <a16:creationId xmlns:a16="http://schemas.microsoft.com/office/drawing/2014/main" id="{47444B14-1FF3-8435-5641-EF4D0632C5B3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001" y="3186"/>
              <a:ext cx="198" cy="144"/>
            </a:xfrm>
            <a:custGeom>
              <a:avLst/>
              <a:gdLst>
                <a:gd name="T0" fmla="*/ 0 w 342"/>
                <a:gd name="T1" fmla="*/ 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4" name="Freeform 208">
              <a:extLst>
                <a:ext uri="{FF2B5EF4-FFF2-40B4-BE49-F238E27FC236}">
                  <a16:creationId xmlns:a16="http://schemas.microsoft.com/office/drawing/2014/main" id="{65DD16A1-139E-71A5-FE68-0F910A4B1F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16" y="3192"/>
              <a:ext cx="192" cy="138"/>
            </a:xfrm>
            <a:custGeom>
              <a:avLst/>
              <a:gdLst>
                <a:gd name="T0" fmla="*/ 0 w 342"/>
                <a:gd name="T1" fmla="*/ 1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5" name="Text Box 209">
              <a:extLst>
                <a:ext uri="{FF2B5EF4-FFF2-40B4-BE49-F238E27FC236}">
                  <a16:creationId xmlns:a16="http://schemas.microsoft.com/office/drawing/2014/main" id="{8525E0FA-E5EB-0695-36C8-89EC3BB3C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3" y="3080"/>
              <a:ext cx="3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1+e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1606" name="Text Box 210">
              <a:extLst>
                <a:ext uri="{FF2B5EF4-FFF2-40B4-BE49-F238E27FC236}">
                  <a16:creationId xmlns:a16="http://schemas.microsoft.com/office/drawing/2014/main" id="{E48912D1-2D80-5536-7328-F822A500D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074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1607" name="Text Box 211">
              <a:extLst>
                <a:ext uri="{FF2B5EF4-FFF2-40B4-BE49-F238E27FC236}">
                  <a16:creationId xmlns:a16="http://schemas.microsoft.com/office/drawing/2014/main" id="{90E2FABD-BB65-3C7D-A61C-091CC8F8B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" y="374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>
                  <a:solidFill>
                    <a:schemeClr val="accent2"/>
                  </a:solidFill>
                </a:rPr>
                <a:t>最初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608" name="Text Box 212">
              <a:extLst>
                <a:ext uri="{FF2B5EF4-FFF2-40B4-BE49-F238E27FC236}">
                  <a16:creationId xmlns:a16="http://schemas.microsoft.com/office/drawing/2014/main" id="{EB2EE7DE-443F-744E-82A7-726295FB1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0" y="3653"/>
              <a:ext cx="7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accent2"/>
                  </a:solidFill>
                </a:rPr>
                <a:t>… </a:t>
              </a:r>
              <a:r>
                <a:rPr lang="zh-CN" altLang="en-US" sz="2000">
                  <a:solidFill>
                    <a:schemeClr val="accent2"/>
                  </a:solidFill>
                </a:rPr>
                <a:t>重计算</a:t>
              </a:r>
            </a:p>
            <a:p>
              <a:pPr algn="ctr"/>
              <a:r>
                <a:rPr lang="zh-CN" altLang="en-US" sz="2000">
                  <a:solidFill>
                    <a:schemeClr val="accent2"/>
                  </a:solidFill>
                </a:rPr>
                <a:t>选路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609" name="Text Box 213">
              <a:extLst>
                <a:ext uri="{FF2B5EF4-FFF2-40B4-BE49-F238E27FC236}">
                  <a16:creationId xmlns:a16="http://schemas.microsoft.com/office/drawing/2014/main" id="{27D7AE49-F8A8-F88C-4E11-ABD5FF81E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" y="3659"/>
              <a:ext cx="7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accent2"/>
                  </a:solidFill>
                </a:rPr>
                <a:t>… </a:t>
              </a:r>
              <a:r>
                <a:rPr lang="zh-CN" altLang="en-US" sz="2000">
                  <a:solidFill>
                    <a:schemeClr val="accent2"/>
                  </a:solidFill>
                </a:rPr>
                <a:t>重计算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610" name="Text Box 214">
              <a:extLst>
                <a:ext uri="{FF2B5EF4-FFF2-40B4-BE49-F238E27FC236}">
                  <a16:creationId xmlns:a16="http://schemas.microsoft.com/office/drawing/2014/main" id="{7997D705-504D-30ED-3CC4-BE8FC57F8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4" y="3647"/>
              <a:ext cx="6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accent2"/>
                  </a:solidFill>
                </a:rPr>
                <a:t>…</a:t>
              </a:r>
              <a:r>
                <a:rPr lang="zh-CN" altLang="en-US">
                  <a:solidFill>
                    <a:schemeClr val="accent2"/>
                  </a:solidFill>
                </a:rPr>
                <a:t>重计算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21611" name="Line 215">
              <a:extLst>
                <a:ext uri="{FF2B5EF4-FFF2-40B4-BE49-F238E27FC236}">
                  <a16:creationId xmlns:a16="http://schemas.microsoft.com/office/drawing/2014/main" id="{A1225003-2AFB-4FC1-E7FB-7F751DE3B9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2" y="348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2" name="Line 216">
              <a:extLst>
                <a:ext uri="{FF2B5EF4-FFF2-40B4-BE49-F238E27FC236}">
                  <a16:creationId xmlns:a16="http://schemas.microsoft.com/office/drawing/2014/main" id="{7E2E8610-CC52-9563-0A0C-46CE23C49F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3201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3" name="Line 217">
              <a:extLst>
                <a:ext uri="{FF2B5EF4-FFF2-40B4-BE49-F238E27FC236}">
                  <a16:creationId xmlns:a16="http://schemas.microsoft.com/office/drawing/2014/main" id="{E33F3C43-7899-34E8-F7F6-CB28CD66E0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12" y="3204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4" name="Line 218">
              <a:extLst>
                <a:ext uri="{FF2B5EF4-FFF2-40B4-BE49-F238E27FC236}">
                  <a16:creationId xmlns:a16="http://schemas.microsoft.com/office/drawing/2014/main" id="{78AC3B58-AB76-9D79-7E93-F4C69E96C3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7" y="32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5" name="Line 219">
              <a:extLst>
                <a:ext uri="{FF2B5EF4-FFF2-40B4-BE49-F238E27FC236}">
                  <a16:creationId xmlns:a16="http://schemas.microsoft.com/office/drawing/2014/main" id="{5CA96AF4-80EE-F820-9B99-0D6A0C48B7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4" y="348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6" name="Line 220">
              <a:extLst>
                <a:ext uri="{FF2B5EF4-FFF2-40B4-BE49-F238E27FC236}">
                  <a16:creationId xmlns:a16="http://schemas.microsoft.com/office/drawing/2014/main" id="{68B33BB8-1244-5A85-E1F9-91CCE2E543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1" y="32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7" name="Line 221">
              <a:extLst>
                <a:ext uri="{FF2B5EF4-FFF2-40B4-BE49-F238E27FC236}">
                  <a16:creationId xmlns:a16="http://schemas.microsoft.com/office/drawing/2014/main" id="{6C5875C6-1B08-6540-B679-8A592A7608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6" y="32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8" name="Line 222">
              <a:extLst>
                <a:ext uri="{FF2B5EF4-FFF2-40B4-BE49-F238E27FC236}">
                  <a16:creationId xmlns:a16="http://schemas.microsoft.com/office/drawing/2014/main" id="{99E1A297-4321-A4BC-0296-48BB48F90D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7" y="3501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9" name="Line 223">
              <a:extLst>
                <a:ext uri="{FF2B5EF4-FFF2-40B4-BE49-F238E27FC236}">
                  <a16:creationId xmlns:a16="http://schemas.microsoft.com/office/drawing/2014/main" id="{1A3D4162-465B-90E0-EA9F-40920AED69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88" y="3225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511" name="Text Box 224">
            <a:extLst>
              <a:ext uri="{FF2B5EF4-FFF2-40B4-BE49-F238E27FC236}">
                <a16:creationId xmlns:a16="http://schemas.microsoft.com/office/drawing/2014/main" id="{C5FBB128-6567-680D-0DFB-ACFFCD713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451" y="553561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1512" name="Text Box 225">
            <a:extLst>
              <a:ext uri="{FF2B5EF4-FFF2-40B4-BE49-F238E27FC236}">
                <a16:creationId xmlns:a16="http://schemas.microsoft.com/office/drawing/2014/main" id="{81A40814-9B1E-A625-C7AB-3890798CF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8325" y="5121276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513" name="Text Box 226">
            <a:extLst>
              <a:ext uri="{FF2B5EF4-FFF2-40B4-BE49-F238E27FC236}">
                <a16:creationId xmlns:a16="http://schemas.microsoft.com/office/drawing/2014/main" id="{AC5F41DA-6C4A-0093-0547-DBF754FB7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5222876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514" name="Text Box 227">
            <a:extLst>
              <a:ext uri="{FF2B5EF4-FFF2-40B4-BE49-F238E27FC236}">
                <a16:creationId xmlns:a16="http://schemas.microsoft.com/office/drawing/2014/main" id="{C3D18CBD-3217-1480-E5AE-3933E2577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1" y="55499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1515" name="Text Box 228">
            <a:extLst>
              <a:ext uri="{FF2B5EF4-FFF2-40B4-BE49-F238E27FC236}">
                <a16:creationId xmlns:a16="http://schemas.microsoft.com/office/drawing/2014/main" id="{EA61DD9B-72B2-711C-ECD1-4D143BA0E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25" y="5135563"/>
            <a:ext cx="287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516" name="Text Box 229">
            <a:extLst>
              <a:ext uri="{FF2B5EF4-FFF2-40B4-BE49-F238E27FC236}">
                <a16:creationId xmlns:a16="http://schemas.microsoft.com/office/drawing/2014/main" id="{49F3595E-06D8-B6D4-4BC9-9645374EA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5575" y="5237163"/>
            <a:ext cx="287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517" name="Text Box 230">
            <a:extLst>
              <a:ext uri="{FF2B5EF4-FFF2-40B4-BE49-F238E27FC236}">
                <a16:creationId xmlns:a16="http://schemas.microsoft.com/office/drawing/2014/main" id="{18E5F29D-7502-3F0E-9DEA-0055683CF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5276" y="554355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1518" name="Text Box 231">
            <a:extLst>
              <a:ext uri="{FF2B5EF4-FFF2-40B4-BE49-F238E27FC236}">
                <a16:creationId xmlns:a16="http://schemas.microsoft.com/office/drawing/2014/main" id="{72CE88C7-0CB5-575F-E2ED-4D3C6B0C9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3150" y="5129213"/>
            <a:ext cx="287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519" name="Text Box 232">
            <a:extLst>
              <a:ext uri="{FF2B5EF4-FFF2-40B4-BE49-F238E27FC236}">
                <a16:creationId xmlns:a16="http://schemas.microsoft.com/office/drawing/2014/main" id="{5200DC79-EAC6-5235-EDE6-CEB256668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5230813"/>
            <a:ext cx="287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520" name="TextBox 235">
            <a:extLst>
              <a:ext uri="{FF2B5EF4-FFF2-40B4-BE49-F238E27FC236}">
                <a16:creationId xmlns:a16="http://schemas.microsoft.com/office/drawing/2014/main" id="{9D76394B-4BDD-D51F-2675-24F20742E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5651" y="6343650"/>
            <a:ext cx="1433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P248-</a:t>
            </a:r>
            <a:r>
              <a:rPr lang="zh-CN" altLang="en-US"/>
              <a:t>图</a:t>
            </a:r>
            <a:r>
              <a:rPr lang="en-US" altLang="zh-CN"/>
              <a:t>5-5</a:t>
            </a:r>
            <a:endParaRPr lang="zh-CN" altLang="en-US"/>
          </a:p>
        </p:txBody>
      </p:sp>
      <p:cxnSp>
        <p:nvCxnSpPr>
          <p:cNvPr id="21521" name="直接箭头连接符 2">
            <a:extLst>
              <a:ext uri="{FF2B5EF4-FFF2-40B4-BE49-F238E27FC236}">
                <a16:creationId xmlns:a16="http://schemas.microsoft.com/office/drawing/2014/main" id="{FE4757B3-A5CB-9FB3-9787-C6F2CC986C9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492376" y="4540250"/>
            <a:ext cx="339725" cy="203200"/>
          </a:xfrm>
          <a:prstGeom prst="straightConnector1">
            <a:avLst/>
          </a:prstGeom>
          <a:noFill/>
          <a:ln w="60325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2" name="直接箭头连接符 239">
            <a:extLst>
              <a:ext uri="{FF2B5EF4-FFF2-40B4-BE49-F238E27FC236}">
                <a16:creationId xmlns:a16="http://schemas.microsoft.com/office/drawing/2014/main" id="{B1186F2E-2B0C-195A-C999-FB14CDDFBE0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994026" y="4883150"/>
            <a:ext cx="341313" cy="203200"/>
          </a:xfrm>
          <a:prstGeom prst="straightConnector1">
            <a:avLst/>
          </a:prstGeom>
          <a:noFill/>
          <a:ln w="60325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3" name="直接箭头连接符 240">
            <a:extLst>
              <a:ext uri="{FF2B5EF4-FFF2-40B4-BE49-F238E27FC236}">
                <a16:creationId xmlns:a16="http://schemas.microsoft.com/office/drawing/2014/main" id="{0B358763-D49B-03FD-1C0C-0810A8DB621F}"/>
              </a:ext>
            </a:extLst>
          </p:cNvPr>
          <p:cNvCxnSpPr>
            <a:cxnSpLocks noChangeShapeType="1"/>
            <a:stCxn id="21726" idx="1"/>
          </p:cNvCxnSpPr>
          <p:nvPr/>
        </p:nvCxnSpPr>
        <p:spPr bwMode="auto">
          <a:xfrm flipH="1" flipV="1">
            <a:off x="2998788" y="4568825"/>
            <a:ext cx="374650" cy="217488"/>
          </a:xfrm>
          <a:prstGeom prst="straightConnector1">
            <a:avLst/>
          </a:prstGeom>
          <a:noFill/>
          <a:ln w="60325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4" name="直接箭头连接符 245">
            <a:extLst>
              <a:ext uri="{FF2B5EF4-FFF2-40B4-BE49-F238E27FC236}">
                <a16:creationId xmlns:a16="http://schemas.microsoft.com/office/drawing/2014/main" id="{EB87CFD4-04C4-4E51-DC4D-C4B10DC8D15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200650" y="4914900"/>
            <a:ext cx="342900" cy="287338"/>
          </a:xfrm>
          <a:prstGeom prst="straightConnector1">
            <a:avLst/>
          </a:prstGeom>
          <a:noFill/>
          <a:ln w="60325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5" name="直接箭头连接符 247">
            <a:extLst>
              <a:ext uri="{FF2B5EF4-FFF2-40B4-BE49-F238E27FC236}">
                <a16:creationId xmlns:a16="http://schemas.microsoft.com/office/drawing/2014/main" id="{888974DC-6031-1A1D-7F8C-00D2B8C0AE78}"/>
              </a:ext>
            </a:extLst>
          </p:cNvPr>
          <p:cNvCxnSpPr>
            <a:cxnSpLocks noChangeShapeType="1"/>
            <a:endCxn id="21568" idx="0"/>
          </p:cNvCxnSpPr>
          <p:nvPr/>
        </p:nvCxnSpPr>
        <p:spPr bwMode="auto">
          <a:xfrm flipH="1" flipV="1">
            <a:off x="4676775" y="4959350"/>
            <a:ext cx="330200" cy="171450"/>
          </a:xfrm>
          <a:prstGeom prst="straightConnector1">
            <a:avLst/>
          </a:prstGeom>
          <a:noFill/>
          <a:ln w="60325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6" name="直接箭头连接符 250">
            <a:extLst>
              <a:ext uri="{FF2B5EF4-FFF2-40B4-BE49-F238E27FC236}">
                <a16:creationId xmlns:a16="http://schemas.microsoft.com/office/drawing/2014/main" id="{CE3E9FEB-7C7B-9FE4-066C-430C5852B46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710114" y="4595813"/>
            <a:ext cx="274637" cy="188912"/>
          </a:xfrm>
          <a:prstGeom prst="straightConnector1">
            <a:avLst/>
          </a:prstGeom>
          <a:noFill/>
          <a:ln w="60325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7" name="直接箭头连接符 253">
            <a:extLst>
              <a:ext uri="{FF2B5EF4-FFF2-40B4-BE49-F238E27FC236}">
                <a16:creationId xmlns:a16="http://schemas.microsoft.com/office/drawing/2014/main" id="{5F001B81-611F-10DE-76B8-C851D71116A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9453563" y="4938713"/>
            <a:ext cx="342900" cy="285750"/>
          </a:xfrm>
          <a:prstGeom prst="straightConnector1">
            <a:avLst/>
          </a:prstGeom>
          <a:noFill/>
          <a:ln w="60325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8" name="直接箭头连接符 254">
            <a:extLst>
              <a:ext uri="{FF2B5EF4-FFF2-40B4-BE49-F238E27FC236}">
                <a16:creationId xmlns:a16="http://schemas.microsoft.com/office/drawing/2014/main" id="{8B590E8F-9F11-5CDE-330F-E4E9F3CE5493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929688" y="4981575"/>
            <a:ext cx="330200" cy="171450"/>
          </a:xfrm>
          <a:prstGeom prst="straightConnector1">
            <a:avLst/>
          </a:prstGeom>
          <a:noFill/>
          <a:ln w="60325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9" name="直接箭头连接符 255">
            <a:extLst>
              <a:ext uri="{FF2B5EF4-FFF2-40B4-BE49-F238E27FC236}">
                <a16:creationId xmlns:a16="http://schemas.microsoft.com/office/drawing/2014/main" id="{7DD41460-6664-B9E7-2BB0-189134E74EF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963025" y="4618038"/>
            <a:ext cx="274638" cy="188912"/>
          </a:xfrm>
          <a:prstGeom prst="straightConnector1">
            <a:avLst/>
          </a:prstGeom>
          <a:noFill/>
          <a:ln w="60325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0" name="直接箭头连接符 256">
            <a:extLst>
              <a:ext uri="{FF2B5EF4-FFF2-40B4-BE49-F238E27FC236}">
                <a16:creationId xmlns:a16="http://schemas.microsoft.com/office/drawing/2014/main" id="{679255D1-BFF7-B215-F3E5-769A3B1D287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348539" y="4938713"/>
            <a:ext cx="339725" cy="203200"/>
          </a:xfrm>
          <a:prstGeom prst="straightConnector1">
            <a:avLst/>
          </a:prstGeom>
          <a:noFill/>
          <a:ln w="60325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1" name="直接箭头连接符 257">
            <a:extLst>
              <a:ext uri="{FF2B5EF4-FFF2-40B4-BE49-F238E27FC236}">
                <a16:creationId xmlns:a16="http://schemas.microsoft.com/office/drawing/2014/main" id="{64B1246B-AF52-8B31-CAFA-06F174E2E17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353300" y="4625975"/>
            <a:ext cx="374650" cy="215900"/>
          </a:xfrm>
          <a:prstGeom prst="straightConnector1">
            <a:avLst/>
          </a:prstGeom>
          <a:noFill/>
          <a:ln w="60325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2" name="直接箭头连接符 258">
            <a:extLst>
              <a:ext uri="{FF2B5EF4-FFF2-40B4-BE49-F238E27FC236}">
                <a16:creationId xmlns:a16="http://schemas.microsoft.com/office/drawing/2014/main" id="{F45E372D-923F-861B-B1CB-AF5E3F98DFD3}"/>
              </a:ext>
            </a:extLst>
          </p:cNvPr>
          <p:cNvCxnSpPr>
            <a:cxnSpLocks noChangeShapeType="1"/>
            <a:endCxn id="21588" idx="2"/>
          </p:cNvCxnSpPr>
          <p:nvPr/>
        </p:nvCxnSpPr>
        <p:spPr bwMode="auto">
          <a:xfrm>
            <a:off x="6869114" y="4983164"/>
            <a:ext cx="293687" cy="123825"/>
          </a:xfrm>
          <a:prstGeom prst="straightConnector1">
            <a:avLst/>
          </a:prstGeom>
          <a:noFill/>
          <a:ln w="60325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BCE0763-C0E3-B95A-53FC-14E66A45B0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LS</a:t>
            </a:r>
            <a:r>
              <a:rPr lang="zh-CN" altLang="en-US" sz="2800"/>
              <a:t>和</a:t>
            </a:r>
            <a:r>
              <a:rPr lang="en-US" altLang="zh-CN" sz="2800"/>
              <a:t>DV</a:t>
            </a:r>
            <a:r>
              <a:rPr lang="zh-CN" altLang="en-US" sz="2800"/>
              <a:t>算法的比较</a:t>
            </a:r>
            <a:endParaRPr lang="en-US" altLang="zh-CN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503EE8D-09EC-C895-213E-E32828F5AD1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047876" y="1295400"/>
            <a:ext cx="4029075" cy="4648200"/>
          </a:xfrm>
        </p:spPr>
        <p:txBody>
          <a:bodyPr/>
          <a:lstStyle/>
          <a:p>
            <a:pPr eaLnBrk="1" hangingPunct="1">
              <a:buFont typeface="ZapfDingbats" pitchFamily="8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报文复杂性</a:t>
            </a:r>
            <a:endParaRPr lang="zh-CN" altLang="en-US" sz="2400"/>
          </a:p>
          <a:p>
            <a:pPr eaLnBrk="1" hangingPunct="1"/>
            <a:r>
              <a:rPr lang="en-US" altLang="zh-CN" sz="2000" u="sng">
                <a:solidFill>
                  <a:srgbClr val="FF0000"/>
                </a:solidFill>
              </a:rPr>
              <a:t>LS:</a:t>
            </a:r>
            <a:r>
              <a:rPr lang="en-US" altLang="zh-CN" sz="2000"/>
              <a:t> </a:t>
            </a:r>
            <a:r>
              <a:rPr lang="zh-CN" altLang="en-US" sz="2000"/>
              <a:t>对</a:t>
            </a:r>
            <a:r>
              <a:rPr lang="en-US" altLang="zh-CN" sz="2000"/>
              <a:t>n</a:t>
            </a:r>
            <a:r>
              <a:rPr lang="zh-CN" altLang="en-US" sz="2000"/>
              <a:t>个节点，</a:t>
            </a:r>
            <a:r>
              <a:rPr lang="en-US" altLang="zh-CN" sz="2000"/>
              <a:t>E</a:t>
            </a:r>
            <a:r>
              <a:rPr lang="zh-CN" altLang="en-US" sz="2000"/>
              <a:t>条链路</a:t>
            </a:r>
            <a:r>
              <a:rPr lang="en-US" altLang="zh-CN" sz="2000"/>
              <a:t>, </a:t>
            </a:r>
            <a:r>
              <a:rPr lang="zh-CN" altLang="en-US" sz="2000"/>
              <a:t>发送</a:t>
            </a:r>
            <a:r>
              <a:rPr lang="en-US" altLang="zh-CN" sz="2000"/>
              <a:t>O(nE) </a:t>
            </a:r>
            <a:r>
              <a:rPr lang="zh-CN" altLang="en-US" sz="2000"/>
              <a:t>报文  </a:t>
            </a:r>
          </a:p>
          <a:p>
            <a:pPr eaLnBrk="1" hangingPunct="1"/>
            <a:r>
              <a:rPr lang="en-US" altLang="zh-CN" sz="2000" u="sng">
                <a:solidFill>
                  <a:srgbClr val="FF0000"/>
                </a:solidFill>
              </a:rPr>
              <a:t>DV: </a:t>
            </a:r>
            <a:r>
              <a:rPr lang="zh-CN" altLang="en-US" sz="2000"/>
              <a:t>仅在邻居之间交换</a:t>
            </a:r>
            <a:endParaRPr lang="en-US" altLang="zh-CN" sz="2000"/>
          </a:p>
          <a:p>
            <a:pPr lvl="1" eaLnBrk="1" hangingPunct="1"/>
            <a:r>
              <a:rPr lang="zh-CN" altLang="en-US" sz="2000"/>
              <a:t>收敛时间变化</a:t>
            </a:r>
            <a:endParaRPr lang="en-US" altLang="zh-CN" sz="1800"/>
          </a:p>
          <a:p>
            <a:pPr eaLnBrk="1" hangingPunct="1">
              <a:spcBef>
                <a:spcPct val="50000"/>
              </a:spcBef>
              <a:buFont typeface="ZapfDingbats" pitchFamily="8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收敛速度</a:t>
            </a:r>
            <a:endParaRPr lang="en-US" altLang="zh-CN" sz="2400"/>
          </a:p>
          <a:p>
            <a:pPr eaLnBrk="1" hangingPunct="1"/>
            <a:r>
              <a:rPr lang="en-US" altLang="zh-CN" sz="2000" u="sng">
                <a:solidFill>
                  <a:srgbClr val="FF0000"/>
                </a:solidFill>
              </a:rPr>
              <a:t>LS:</a:t>
            </a:r>
            <a:r>
              <a:rPr lang="en-US" altLang="zh-CN" sz="2000"/>
              <a:t> O(n</a:t>
            </a:r>
            <a:r>
              <a:rPr lang="en-US" altLang="zh-CN" sz="2000" b="1" baseline="30000"/>
              <a:t>2</a:t>
            </a:r>
            <a:r>
              <a:rPr lang="en-US" altLang="zh-CN" sz="2000"/>
              <a:t>) </a:t>
            </a:r>
            <a:r>
              <a:rPr lang="zh-CN" altLang="en-US" sz="2000"/>
              <a:t>算法要求 </a:t>
            </a:r>
            <a:r>
              <a:rPr lang="en-US" altLang="zh-CN" sz="2000"/>
              <a:t>O(nE)</a:t>
            </a:r>
            <a:r>
              <a:rPr lang="zh-CN" altLang="en-US" sz="2000"/>
              <a:t>报文</a:t>
            </a:r>
          </a:p>
          <a:p>
            <a:pPr lvl="1" eaLnBrk="1" hangingPunct="1"/>
            <a:r>
              <a:rPr lang="zh-CN" altLang="en-US" sz="2000"/>
              <a:t>可能</a:t>
            </a:r>
            <a:r>
              <a:rPr lang="zh-CN" altLang="en-US" sz="2000">
                <a:solidFill>
                  <a:srgbClr val="FF0000"/>
                </a:solidFill>
              </a:rPr>
              <a:t>具有振荡</a:t>
            </a:r>
            <a:endParaRPr lang="en-US" altLang="zh-CN" sz="180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000" u="sng">
                <a:solidFill>
                  <a:srgbClr val="FF0000"/>
                </a:solidFill>
              </a:rPr>
              <a:t>DV</a:t>
            </a:r>
            <a:r>
              <a:rPr lang="en-US" altLang="zh-CN" sz="2000"/>
              <a:t>: </a:t>
            </a:r>
            <a:r>
              <a:rPr lang="zh-CN" altLang="en-US" sz="2000"/>
              <a:t>收敛时间变化</a:t>
            </a:r>
            <a:endParaRPr lang="en-US" altLang="zh-CN" sz="2000"/>
          </a:p>
          <a:p>
            <a:pPr lvl="1" eaLnBrk="1" hangingPunct="1"/>
            <a:r>
              <a:rPr lang="zh-CN" altLang="en-US" sz="2000"/>
              <a:t>可能有</a:t>
            </a:r>
            <a:r>
              <a:rPr lang="zh-CN" altLang="en-US" sz="2000">
                <a:solidFill>
                  <a:srgbClr val="FF0000"/>
                </a:solidFill>
              </a:rPr>
              <a:t>选路环路</a:t>
            </a:r>
            <a:endParaRPr lang="en-US" altLang="zh-CN" sz="200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2000">
                <a:solidFill>
                  <a:srgbClr val="FF0000"/>
                </a:solidFill>
              </a:rPr>
              <a:t>计数到无穷</a:t>
            </a:r>
            <a:r>
              <a:rPr lang="zh-CN" altLang="en-US" sz="2000"/>
              <a:t>问题</a:t>
            </a:r>
            <a:endParaRPr lang="en-US" altLang="zh-CN" sz="1800"/>
          </a:p>
        </p:txBody>
      </p:sp>
      <p:sp>
        <p:nvSpPr>
          <p:cNvPr id="236548" name="Rectangle 4">
            <a:extLst>
              <a:ext uri="{FF2B5EF4-FFF2-40B4-BE49-F238E27FC236}">
                <a16:creationId xmlns:a16="http://schemas.microsoft.com/office/drawing/2014/main" id="{EF8AC6D1-DFF3-2BAC-3E5B-8034C2F0654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6076951" y="1308100"/>
            <a:ext cx="4513263" cy="4648200"/>
          </a:xfrm>
        </p:spPr>
        <p:txBody>
          <a:bodyPr/>
          <a:lstStyle/>
          <a:p>
            <a:pPr eaLnBrk="1" hangingPunct="1">
              <a:buFont typeface="ZapfDingbats" pitchFamily="82" charset="2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健壮性</a:t>
            </a:r>
            <a:r>
              <a:rPr lang="en-US" altLang="zh-CN" sz="2400" dirty="0">
                <a:solidFill>
                  <a:srgbClr val="FF0000"/>
                </a:solidFill>
              </a:rPr>
              <a:t>:</a:t>
            </a:r>
            <a:r>
              <a:rPr lang="en-US" altLang="zh-CN" sz="2400" dirty="0"/>
              <a:t> </a:t>
            </a:r>
            <a:r>
              <a:rPr lang="zh-CN" altLang="en-US" sz="2400" dirty="0"/>
              <a:t>如果路由器异常，将发生什么现象</a:t>
            </a:r>
            <a:r>
              <a:rPr lang="en-US" altLang="zh-CN" sz="2400" dirty="0"/>
              <a:t>?</a:t>
            </a:r>
          </a:p>
          <a:p>
            <a:pPr eaLnBrk="1" hangingPunct="1">
              <a:buFont typeface="ZapfDingbats" pitchFamily="82" charset="2"/>
              <a:buNone/>
              <a:defRPr/>
            </a:pPr>
            <a:r>
              <a:rPr lang="en-US" altLang="zh-CN" sz="2400" u="sng" dirty="0">
                <a:solidFill>
                  <a:srgbClr val="FF0000"/>
                </a:solidFill>
              </a:rPr>
              <a:t>LS:</a:t>
            </a:r>
            <a:r>
              <a:rPr lang="en-US" altLang="zh-CN" sz="2400" dirty="0"/>
              <a:t> </a:t>
            </a:r>
          </a:p>
          <a:p>
            <a:pPr lvl="1" eaLnBrk="1" hangingPunct="1">
              <a:defRPr/>
            </a:pPr>
            <a:r>
              <a:rPr lang="zh-CN" altLang="en-US" sz="2000" dirty="0"/>
              <a:t>节点可能通告不正确的</a:t>
            </a:r>
            <a:r>
              <a:rPr lang="zh-CN" altLang="en-US" sz="2000" i="1" dirty="0">
                <a:solidFill>
                  <a:schemeClr val="accent2"/>
                </a:solidFill>
              </a:rPr>
              <a:t>链路</a:t>
            </a:r>
            <a:r>
              <a:rPr lang="zh-CN" altLang="en-US" sz="2000" dirty="0"/>
              <a:t>费用</a:t>
            </a:r>
            <a:endParaRPr lang="en-US" altLang="zh-CN" sz="2000" dirty="0"/>
          </a:p>
          <a:p>
            <a:pPr lvl="1" eaLnBrk="1" hangingPunct="1">
              <a:defRPr/>
            </a:pPr>
            <a:r>
              <a:rPr lang="zh-CN" altLang="en-US" sz="2000" dirty="0"/>
              <a:t>每个节点仅计算</a:t>
            </a:r>
            <a:r>
              <a:rPr lang="zh-CN" altLang="en-US" sz="2000" i="1" dirty="0"/>
              <a:t>它自己</a:t>
            </a:r>
            <a:r>
              <a:rPr lang="zh-CN" altLang="en-US" sz="2000" dirty="0"/>
              <a:t>的表</a:t>
            </a:r>
            <a:endParaRPr lang="en-US" altLang="zh-CN" sz="2000" dirty="0"/>
          </a:p>
          <a:p>
            <a:pPr eaLnBrk="1" hangingPunct="1">
              <a:buFont typeface="ZapfDingbats" pitchFamily="82" charset="2"/>
              <a:buNone/>
              <a:defRPr/>
            </a:pPr>
            <a:r>
              <a:rPr lang="en-US" altLang="zh-CN" sz="2400" u="sng" dirty="0">
                <a:solidFill>
                  <a:srgbClr val="FF0000"/>
                </a:solidFill>
              </a:rPr>
              <a:t>DV: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en-US" altLang="zh-CN" sz="2000" dirty="0"/>
              <a:t>DV</a:t>
            </a:r>
            <a:r>
              <a:rPr lang="zh-CN" altLang="en-US" sz="2000" dirty="0"/>
              <a:t>节点通告不正确的</a:t>
            </a:r>
            <a:r>
              <a:rPr lang="zh-CN" altLang="en-US" sz="2000" i="1" dirty="0">
                <a:solidFill>
                  <a:schemeClr val="accent2"/>
                </a:solidFill>
              </a:rPr>
              <a:t>路径</a:t>
            </a:r>
            <a:r>
              <a:rPr lang="zh-CN" altLang="en-US" sz="2000" dirty="0"/>
              <a:t>费用</a:t>
            </a:r>
            <a:endParaRPr lang="en-US" altLang="zh-CN" sz="2000" dirty="0"/>
          </a:p>
          <a:p>
            <a:pPr lvl="1" eaLnBrk="1" hangingPunct="1">
              <a:defRPr/>
            </a:pPr>
            <a:r>
              <a:rPr lang="zh-CN" altLang="en-US" sz="2000" dirty="0"/>
              <a:t>每个节点表能由其他人使用</a:t>
            </a:r>
            <a:endParaRPr lang="en-US" altLang="zh-CN" sz="2000" dirty="0"/>
          </a:p>
          <a:p>
            <a:pPr lvl="2" eaLnBrk="1" hangingPunct="1">
              <a:defRPr/>
            </a:pPr>
            <a:r>
              <a:rPr lang="zh-CN" altLang="en-US" sz="1800" dirty="0"/>
              <a:t>差错通过网络传播</a:t>
            </a:r>
            <a:endParaRPr lang="en-US" altLang="zh-CN" sz="1800" dirty="0"/>
          </a:p>
          <a:p>
            <a:pPr lvl="1" eaLnBrk="1" hangingPunct="1">
              <a:defRPr/>
            </a:pPr>
            <a:endParaRPr lang="en-US" altLang="zh-CN" sz="2000" dirty="0"/>
          </a:p>
          <a:p>
            <a:pPr marL="457200" lvl="1" indent="0">
              <a:buNone/>
              <a:defRPr/>
            </a:pPr>
            <a:endParaRPr lang="en-US" altLang="zh-CN" sz="2000" dirty="0"/>
          </a:p>
          <a:p>
            <a:pPr eaLnBrk="1" hangingPunct="1">
              <a:defRPr/>
            </a:pPr>
            <a:endParaRPr lang="zh-CN" altLang="en-US" sz="2400" dirty="0"/>
          </a:p>
        </p:txBody>
      </p:sp>
      <p:sp>
        <p:nvSpPr>
          <p:cNvPr id="93186" name="页脚占位符 5">
            <a:extLst>
              <a:ext uri="{FF2B5EF4-FFF2-40B4-BE49-F238E27FC236}">
                <a16:creationId xmlns:a16="http://schemas.microsoft.com/office/drawing/2014/main" id="{673CE7CA-7C27-080D-9013-37A290AF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网络层</a:t>
            </a:r>
          </a:p>
        </p:txBody>
      </p:sp>
      <p:sp>
        <p:nvSpPr>
          <p:cNvPr id="38918" name="灯片编号占位符 6">
            <a:extLst>
              <a:ext uri="{FF2B5EF4-FFF2-40B4-BE49-F238E27FC236}">
                <a16:creationId xmlns:a16="http://schemas.microsoft.com/office/drawing/2014/main" id="{7813DAC7-B83E-C9B7-12BB-A745822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A0FCCAC7-0B29-443C-8CD9-DF688E839340}" type="slidenum">
              <a:rPr lang="en-US" altLang="zh-CN">
                <a:latin typeface="Times New Roman" panose="02020603050405020304" pitchFamily="18" charset="0"/>
              </a:rPr>
              <a:pPr/>
              <a:t>4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>
            <a:extLst>
              <a:ext uri="{FF2B5EF4-FFF2-40B4-BE49-F238E27FC236}">
                <a16:creationId xmlns:a16="http://schemas.microsoft.com/office/drawing/2014/main" id="{9FB60AD6-057A-7F52-0093-CB8172170C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</a:t>
            </a:r>
            <a:r>
              <a:rPr lang="en-US" altLang="zh-CN"/>
              <a:t>  </a:t>
            </a:r>
            <a:r>
              <a:rPr lang="zh-CN" altLang="en-US"/>
              <a:t>网络层：控制平面</a:t>
            </a: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E278482D-C48B-5833-3A56-F087CBCEFC8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057401" y="1600200"/>
            <a:ext cx="7751763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/>
              <a:t>5. 1 </a:t>
            </a:r>
            <a:r>
              <a:rPr lang="zh-CN" altLang="en-US" sz="2400" dirty="0"/>
              <a:t>概述</a:t>
            </a:r>
          </a:p>
          <a:p>
            <a:pPr eaLnBrk="1" hangingPunct="1">
              <a:defRPr/>
            </a:pPr>
            <a:r>
              <a:rPr lang="en-US" altLang="zh-CN" sz="2400" dirty="0"/>
              <a:t>5.2 </a:t>
            </a:r>
            <a:r>
              <a:rPr lang="zh-CN" altLang="en-US" sz="2400" dirty="0"/>
              <a:t>路由选择算法</a:t>
            </a:r>
          </a:p>
          <a:p>
            <a:pPr lvl="1" eaLnBrk="1" hangingPunct="1">
              <a:defRPr/>
            </a:pPr>
            <a:r>
              <a:rPr lang="zh-CN" altLang="en-US" dirty="0"/>
              <a:t>链路状态</a:t>
            </a:r>
          </a:p>
          <a:p>
            <a:pPr lvl="1" eaLnBrk="1" hangingPunct="1">
              <a:defRPr/>
            </a:pPr>
            <a:r>
              <a:rPr lang="zh-CN" altLang="en-US" dirty="0"/>
              <a:t>距离矢量</a:t>
            </a:r>
          </a:p>
          <a:p>
            <a:pPr marL="342900" lvl="1" indent="-342900">
              <a:buSzPct val="85000"/>
              <a:buFont typeface="ZapfDingbats" pitchFamily="82" charset="2"/>
              <a:buChar char="r"/>
              <a:defRPr/>
            </a:pPr>
            <a:r>
              <a:rPr lang="zh-CN" altLang="en-US" dirty="0">
                <a:solidFill>
                  <a:srgbClr val="FF0000"/>
                </a:solidFill>
                <a:cs typeface="+mn-cs"/>
              </a:rPr>
              <a:t>因特网</a:t>
            </a:r>
            <a:r>
              <a:rPr lang="en-US" altLang="zh-CN" dirty="0">
                <a:solidFill>
                  <a:srgbClr val="FF0000"/>
                </a:solidFill>
                <a:cs typeface="+mn-cs"/>
              </a:rPr>
              <a:t>AS</a:t>
            </a:r>
            <a:r>
              <a:rPr lang="zh-CN" altLang="en-US" dirty="0">
                <a:solidFill>
                  <a:srgbClr val="FF0000"/>
                </a:solidFill>
                <a:cs typeface="+mn-cs"/>
              </a:rPr>
              <a:t>内部路由：</a:t>
            </a:r>
            <a:r>
              <a:rPr lang="en-US" altLang="zh-CN" dirty="0">
                <a:solidFill>
                  <a:srgbClr val="FF0000"/>
                </a:solidFill>
                <a:cs typeface="+mn-cs"/>
              </a:rPr>
              <a:t>OSPF</a:t>
            </a:r>
          </a:p>
          <a:p>
            <a:pPr marL="342900" lvl="1" indent="-342900">
              <a:buSzPct val="85000"/>
              <a:buFont typeface="ZapfDingbats" pitchFamily="82" charset="2"/>
              <a:buChar char="r"/>
              <a:defRPr/>
            </a:pPr>
            <a:r>
              <a:rPr lang="zh-CN" altLang="en-US" dirty="0">
                <a:cs typeface="+mn-cs"/>
              </a:rPr>
              <a:t>因特网</a:t>
            </a:r>
            <a:r>
              <a:rPr lang="en-US" altLang="zh-CN" dirty="0">
                <a:cs typeface="+mn-cs"/>
              </a:rPr>
              <a:t>AS</a:t>
            </a:r>
            <a:r>
              <a:rPr lang="zh-CN" altLang="en-US" dirty="0">
                <a:cs typeface="+mn-cs"/>
              </a:rPr>
              <a:t>之间路由：</a:t>
            </a:r>
            <a:r>
              <a:rPr lang="en-US" altLang="zh-CN" dirty="0">
                <a:cs typeface="+mn-cs"/>
              </a:rPr>
              <a:t>BGP</a:t>
            </a:r>
          </a:p>
        </p:txBody>
      </p:sp>
      <p:sp>
        <p:nvSpPr>
          <p:cNvPr id="41988" name="Rectangle 9">
            <a:extLst>
              <a:ext uri="{FF2B5EF4-FFF2-40B4-BE49-F238E27FC236}">
                <a16:creationId xmlns:a16="http://schemas.microsoft.com/office/drawing/2014/main" id="{65E182E1-3C22-003A-3B47-0DCA175D275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6122988" y="1568450"/>
            <a:ext cx="3503612" cy="4648200"/>
          </a:xfrm>
        </p:spPr>
        <p:txBody>
          <a:bodyPr/>
          <a:lstStyle/>
          <a:p>
            <a:pPr eaLnBrk="1" hangingPunct="1"/>
            <a:r>
              <a:rPr lang="en-US" altLang="zh-CN" sz="2400"/>
              <a:t>5.5 SDN</a:t>
            </a:r>
            <a:r>
              <a:rPr lang="zh-CN" altLang="en-US" sz="2400"/>
              <a:t>控制平面</a:t>
            </a:r>
          </a:p>
          <a:p>
            <a:pPr eaLnBrk="1" hangingPunct="1"/>
            <a:r>
              <a:rPr lang="en-US" altLang="zh-CN" sz="2400"/>
              <a:t>5.6 ICMP</a:t>
            </a:r>
          </a:p>
          <a:p>
            <a:pPr eaLnBrk="1" hangingPunct="1"/>
            <a:r>
              <a:rPr lang="en-US" altLang="zh-CN" sz="2400"/>
              <a:t>5.7 SNMP</a:t>
            </a:r>
          </a:p>
        </p:txBody>
      </p:sp>
      <p:sp>
        <p:nvSpPr>
          <p:cNvPr id="2" name="页脚占位符 5">
            <a:extLst>
              <a:ext uri="{FF2B5EF4-FFF2-40B4-BE49-F238E27FC236}">
                <a16:creationId xmlns:a16="http://schemas.microsoft.com/office/drawing/2014/main" id="{D3D57405-B977-3013-FDA5-190E616F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网络层</a:t>
            </a:r>
          </a:p>
        </p:txBody>
      </p:sp>
      <p:sp>
        <p:nvSpPr>
          <p:cNvPr id="41990" name="灯片编号占位符 6">
            <a:extLst>
              <a:ext uri="{FF2B5EF4-FFF2-40B4-BE49-F238E27FC236}">
                <a16:creationId xmlns:a16="http://schemas.microsoft.com/office/drawing/2014/main" id="{AFF2AB21-FDD8-1EA3-5B8C-927CAF0E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8481F3B0-5298-4773-ACA6-AC5DF6305DC2}" type="slidenum">
              <a:rPr lang="en-US" altLang="zh-CN">
                <a:latin typeface="Times New Roman" panose="02020603050405020304" pitchFamily="18" charset="0"/>
              </a:rPr>
              <a:pPr/>
              <a:t>5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2">
            <a:extLst>
              <a:ext uri="{FF2B5EF4-FFF2-40B4-BE49-F238E27FC236}">
                <a16:creationId xmlns:a16="http://schemas.microsoft.com/office/drawing/2014/main" id="{600B0D71-146E-8DBE-A7C1-728B2CDA10C8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4178300"/>
            <a:ext cx="6178550" cy="2249488"/>
            <a:chOff x="171" y="846"/>
            <a:chExt cx="3892" cy="1417"/>
          </a:xfrm>
        </p:grpSpPr>
        <p:sp>
          <p:nvSpPr>
            <p:cNvPr id="47121" name="Freeform 3">
              <a:extLst>
                <a:ext uri="{FF2B5EF4-FFF2-40B4-BE49-F238E27FC236}">
                  <a16:creationId xmlns:a16="http://schemas.microsoft.com/office/drawing/2014/main" id="{81EDFD4D-D401-D05B-07A7-10ED9DEBA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" y="1006"/>
              <a:ext cx="1482" cy="952"/>
            </a:xfrm>
            <a:custGeom>
              <a:avLst/>
              <a:gdLst>
                <a:gd name="T0" fmla="*/ 36207260 w 1162"/>
                <a:gd name="T1" fmla="*/ 2147483647 h 543"/>
                <a:gd name="T2" fmla="*/ 237642054 w 1162"/>
                <a:gd name="T3" fmla="*/ 2147483647 h 543"/>
                <a:gd name="T4" fmla="*/ 607381033 w 1162"/>
                <a:gd name="T5" fmla="*/ 2147483647 h 543"/>
                <a:gd name="T6" fmla="*/ 738928950 w 1162"/>
                <a:gd name="T7" fmla="*/ 2147483647 h 543"/>
                <a:gd name="T8" fmla="*/ 677415396 w 1162"/>
                <a:gd name="T9" fmla="*/ 2147483647 h 543"/>
                <a:gd name="T10" fmla="*/ 378390958 w 1162"/>
                <a:gd name="T11" fmla="*/ 2147483647 h 543"/>
                <a:gd name="T12" fmla="*/ 56718121 w 1162"/>
                <a:gd name="T13" fmla="*/ 2147483647 h 543"/>
                <a:gd name="T14" fmla="*/ 36207260 w 1162"/>
                <a:gd name="T15" fmla="*/ 2147483647 h 5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62"/>
                <a:gd name="T25" fmla="*/ 0 h 543"/>
                <a:gd name="T26" fmla="*/ 1162 w 1162"/>
                <a:gd name="T27" fmla="*/ 543 h 5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62" h="543">
                  <a:moveTo>
                    <a:pt x="56" y="162"/>
                  </a:moveTo>
                  <a:cubicBezTo>
                    <a:pt x="115" y="100"/>
                    <a:pt x="221" y="28"/>
                    <a:pt x="368" y="14"/>
                  </a:cubicBezTo>
                  <a:cubicBezTo>
                    <a:pt x="515" y="0"/>
                    <a:pt x="811" y="42"/>
                    <a:pt x="940" y="79"/>
                  </a:cubicBezTo>
                  <a:cubicBezTo>
                    <a:pt x="1069" y="116"/>
                    <a:pt x="1126" y="177"/>
                    <a:pt x="1144" y="239"/>
                  </a:cubicBezTo>
                  <a:cubicBezTo>
                    <a:pt x="1162" y="301"/>
                    <a:pt x="1141" y="401"/>
                    <a:pt x="1048" y="451"/>
                  </a:cubicBezTo>
                  <a:cubicBezTo>
                    <a:pt x="955" y="501"/>
                    <a:pt x="746" y="543"/>
                    <a:pt x="586" y="541"/>
                  </a:cubicBezTo>
                  <a:cubicBezTo>
                    <a:pt x="426" y="539"/>
                    <a:pt x="176" y="502"/>
                    <a:pt x="88" y="439"/>
                  </a:cubicBezTo>
                  <a:cubicBezTo>
                    <a:pt x="0" y="376"/>
                    <a:pt x="63" y="220"/>
                    <a:pt x="56" y="162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2" name="Freeform 4">
              <a:extLst>
                <a:ext uri="{FF2B5EF4-FFF2-40B4-BE49-F238E27FC236}">
                  <a16:creationId xmlns:a16="http://schemas.microsoft.com/office/drawing/2014/main" id="{43EE06E7-121D-B003-B509-B40027A01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" y="846"/>
              <a:ext cx="1154" cy="944"/>
            </a:xfrm>
            <a:custGeom>
              <a:avLst/>
              <a:gdLst>
                <a:gd name="T0" fmla="*/ 13 w 1198"/>
                <a:gd name="T1" fmla="*/ 2147483647 h 451"/>
                <a:gd name="T2" fmla="*/ 25 w 1198"/>
                <a:gd name="T3" fmla="*/ 2147483647 h 451"/>
                <a:gd name="T4" fmla="*/ 58 w 1198"/>
                <a:gd name="T5" fmla="*/ 2147483647 h 451"/>
                <a:gd name="T6" fmla="*/ 126 w 1198"/>
                <a:gd name="T7" fmla="*/ 2147483647 h 451"/>
                <a:gd name="T8" fmla="*/ 151 w 1198"/>
                <a:gd name="T9" fmla="*/ 2147483647 h 451"/>
                <a:gd name="T10" fmla="*/ 114 w 1198"/>
                <a:gd name="T11" fmla="*/ 2147483647 h 451"/>
                <a:gd name="T12" fmla="*/ 39 w 1198"/>
                <a:gd name="T13" fmla="*/ 2147483647 h 451"/>
                <a:gd name="T14" fmla="*/ 13 w 1198"/>
                <a:gd name="T15" fmla="*/ 2147483647 h 451"/>
                <a:gd name="T16" fmla="*/ 13 w 1198"/>
                <a:gd name="T17" fmla="*/ 2147483647 h 4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98"/>
                <a:gd name="T28" fmla="*/ 0 h 451"/>
                <a:gd name="T29" fmla="*/ 1198 w 1198"/>
                <a:gd name="T30" fmla="*/ 451 h 4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98" h="451">
                  <a:moveTo>
                    <a:pt x="88" y="181"/>
                  </a:moveTo>
                  <a:cubicBezTo>
                    <a:pt x="159" y="143"/>
                    <a:pt x="120" y="111"/>
                    <a:pt x="180" y="89"/>
                  </a:cubicBezTo>
                  <a:cubicBezTo>
                    <a:pt x="240" y="67"/>
                    <a:pt x="313" y="60"/>
                    <a:pt x="448" y="49"/>
                  </a:cubicBezTo>
                  <a:cubicBezTo>
                    <a:pt x="583" y="38"/>
                    <a:pt x="866" y="0"/>
                    <a:pt x="988" y="25"/>
                  </a:cubicBezTo>
                  <a:cubicBezTo>
                    <a:pt x="1110" y="50"/>
                    <a:pt x="1198" y="132"/>
                    <a:pt x="1181" y="197"/>
                  </a:cubicBezTo>
                  <a:cubicBezTo>
                    <a:pt x="1164" y="262"/>
                    <a:pt x="1034" y="375"/>
                    <a:pt x="889" y="413"/>
                  </a:cubicBezTo>
                  <a:cubicBezTo>
                    <a:pt x="744" y="451"/>
                    <a:pt x="449" y="438"/>
                    <a:pt x="307" y="425"/>
                  </a:cubicBezTo>
                  <a:cubicBezTo>
                    <a:pt x="165" y="412"/>
                    <a:pt x="72" y="378"/>
                    <a:pt x="36" y="337"/>
                  </a:cubicBezTo>
                  <a:cubicBezTo>
                    <a:pt x="0" y="296"/>
                    <a:pt x="77" y="213"/>
                    <a:pt x="88" y="18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3" name="Freeform 5">
              <a:extLst>
                <a:ext uri="{FF2B5EF4-FFF2-40B4-BE49-F238E27FC236}">
                  <a16:creationId xmlns:a16="http://schemas.microsoft.com/office/drawing/2014/main" id="{86795C3C-584D-2E4E-5B60-342431D79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" y="1527"/>
              <a:ext cx="1846" cy="736"/>
            </a:xfrm>
            <a:custGeom>
              <a:avLst/>
              <a:gdLst>
                <a:gd name="T0" fmla="*/ 728783 w 1583"/>
                <a:gd name="T1" fmla="*/ 14840 h 682"/>
                <a:gd name="T2" fmla="*/ 1910446 w 1583"/>
                <a:gd name="T3" fmla="*/ 4943 h 682"/>
                <a:gd name="T4" fmla="*/ 3680245 w 1583"/>
                <a:gd name="T5" fmla="*/ 1352 h 682"/>
                <a:gd name="T6" fmla="*/ 5424531 w 1583"/>
                <a:gd name="T7" fmla="*/ 12752 h 682"/>
                <a:gd name="T8" fmla="*/ 7335027 w 1583"/>
                <a:gd name="T9" fmla="*/ 28414 h 682"/>
                <a:gd name="T10" fmla="*/ 5966496 w 1583"/>
                <a:gd name="T11" fmla="*/ 42571 h 682"/>
                <a:gd name="T12" fmla="*/ 3237026 w 1583"/>
                <a:gd name="T13" fmla="*/ 43289 h 682"/>
                <a:gd name="T14" fmla="*/ 414725 w 1583"/>
                <a:gd name="T15" fmla="*/ 39387 h 682"/>
                <a:gd name="T16" fmla="*/ 728783 w 1583"/>
                <a:gd name="T17" fmla="*/ 14840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3"/>
                <a:gd name="T28" fmla="*/ 0 h 682"/>
                <a:gd name="T29" fmla="*/ 1583 w 1583"/>
                <a:gd name="T30" fmla="*/ 682 h 6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4" name="Oval 6">
              <a:extLst>
                <a:ext uri="{FF2B5EF4-FFF2-40B4-BE49-F238E27FC236}">
                  <a16:creationId xmlns:a16="http://schemas.microsoft.com/office/drawing/2014/main" id="{B892E39C-4EE2-8BF1-1BD3-16525EA8B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" y="1526"/>
              <a:ext cx="288" cy="7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125" name="Line 7">
              <a:extLst>
                <a:ext uri="{FF2B5EF4-FFF2-40B4-BE49-F238E27FC236}">
                  <a16:creationId xmlns:a16="http://schemas.microsoft.com/office/drawing/2014/main" id="{E79F6A02-F02B-C060-805A-1DC1BD30ED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" y="1519"/>
              <a:ext cx="0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6" name="Line 8">
              <a:extLst>
                <a:ext uri="{FF2B5EF4-FFF2-40B4-BE49-F238E27FC236}">
                  <a16:creationId xmlns:a16="http://schemas.microsoft.com/office/drawing/2014/main" id="{7BB6DCB0-7A7C-10FE-4E64-3770CE5416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" y="1519"/>
              <a:ext cx="0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7" name="Rectangle 9">
              <a:extLst>
                <a:ext uri="{FF2B5EF4-FFF2-40B4-BE49-F238E27FC236}">
                  <a16:creationId xmlns:a16="http://schemas.microsoft.com/office/drawing/2014/main" id="{D242410D-5A7A-DD6A-CE36-9C8B9A293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" y="1519"/>
              <a:ext cx="285" cy="4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7128" name="Oval 10">
              <a:extLst>
                <a:ext uri="{FF2B5EF4-FFF2-40B4-BE49-F238E27FC236}">
                  <a16:creationId xmlns:a16="http://schemas.microsoft.com/office/drawing/2014/main" id="{88D02DB1-5F81-CD0F-01AC-B7EBACC67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1465"/>
              <a:ext cx="288" cy="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129" name="Rectangle 11">
              <a:extLst>
                <a:ext uri="{FF2B5EF4-FFF2-40B4-BE49-F238E27FC236}">
                  <a16:creationId xmlns:a16="http://schemas.microsoft.com/office/drawing/2014/main" id="{C139D422-03EC-C633-E267-320DF77D5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" y="1477"/>
              <a:ext cx="130" cy="11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130" name="Text Box 12">
              <a:extLst>
                <a:ext uri="{FF2B5EF4-FFF2-40B4-BE49-F238E27FC236}">
                  <a16:creationId xmlns:a16="http://schemas.microsoft.com/office/drawing/2014/main" id="{E48C2EC4-65FA-4590-B14A-FDD9689AA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" y="1420"/>
              <a:ext cx="3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rgbClr val="FFFF00"/>
                  </a:solidFill>
                </a:rPr>
                <a:t>3b</a:t>
              </a:r>
              <a:endPara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31" name="Oval 13">
              <a:extLst>
                <a:ext uri="{FF2B5EF4-FFF2-40B4-BE49-F238E27FC236}">
                  <a16:creationId xmlns:a16="http://schemas.microsoft.com/office/drawing/2014/main" id="{CF21FF65-567D-245E-035B-262A5CDF1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" y="2089"/>
              <a:ext cx="288" cy="7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132" name="Line 14">
              <a:extLst>
                <a:ext uri="{FF2B5EF4-FFF2-40B4-BE49-F238E27FC236}">
                  <a16:creationId xmlns:a16="http://schemas.microsoft.com/office/drawing/2014/main" id="{53D3A5EC-016C-C51D-A02F-D4B395C4C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1" y="2082"/>
              <a:ext cx="0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3" name="Line 15">
              <a:extLst>
                <a:ext uri="{FF2B5EF4-FFF2-40B4-BE49-F238E27FC236}">
                  <a16:creationId xmlns:a16="http://schemas.microsoft.com/office/drawing/2014/main" id="{F8E4984E-8A9C-3759-F766-085D05526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2082"/>
              <a:ext cx="0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4" name="Rectangle 16">
              <a:extLst>
                <a:ext uri="{FF2B5EF4-FFF2-40B4-BE49-F238E27FC236}">
                  <a16:creationId xmlns:a16="http://schemas.microsoft.com/office/drawing/2014/main" id="{88AC5814-CD81-0FA7-2A18-A4168ADE2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" y="2082"/>
              <a:ext cx="285" cy="4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7135" name="Oval 17">
              <a:extLst>
                <a:ext uri="{FF2B5EF4-FFF2-40B4-BE49-F238E27FC236}">
                  <a16:creationId xmlns:a16="http://schemas.microsoft.com/office/drawing/2014/main" id="{3019AB88-55C7-D76B-A598-97D6CA47F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" y="2028"/>
              <a:ext cx="288" cy="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47136" name="Group 18">
              <a:extLst>
                <a:ext uri="{FF2B5EF4-FFF2-40B4-BE49-F238E27FC236}">
                  <a16:creationId xmlns:a16="http://schemas.microsoft.com/office/drawing/2014/main" id="{8D01892F-9CEC-8FA4-7AB4-7555457480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7" y="1977"/>
              <a:ext cx="282" cy="250"/>
              <a:chOff x="2904" y="2429"/>
              <a:chExt cx="309" cy="269"/>
            </a:xfrm>
          </p:grpSpPr>
          <p:sp>
            <p:nvSpPr>
              <p:cNvPr id="47228" name="Rectangle 19">
                <a:extLst>
                  <a:ext uri="{FF2B5EF4-FFF2-40B4-BE49-F238E27FC236}">
                    <a16:creationId xmlns:a16="http://schemas.microsoft.com/office/drawing/2014/main" id="{70C8958C-7436-68BE-8FDE-3E8B2FBF3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7229" name="Text Box 20">
                <a:extLst>
                  <a:ext uri="{FF2B5EF4-FFF2-40B4-BE49-F238E27FC236}">
                    <a16:creationId xmlns:a16="http://schemas.microsoft.com/office/drawing/2014/main" id="{848CF3D8-B574-5A5F-FDEF-1F4C787EAB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04" y="2429"/>
                <a:ext cx="30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>
                    <a:solidFill>
                      <a:srgbClr val="FFFF00"/>
                    </a:solidFill>
                  </a:rPr>
                  <a:t>1d</a:t>
                </a:r>
              </a:p>
            </p:txBody>
          </p:sp>
        </p:grpSp>
        <p:sp>
          <p:nvSpPr>
            <p:cNvPr id="47137" name="Oval 21">
              <a:extLst>
                <a:ext uri="{FF2B5EF4-FFF2-40B4-BE49-F238E27FC236}">
                  <a16:creationId xmlns:a16="http://schemas.microsoft.com/office/drawing/2014/main" id="{A033B5CE-1145-2B81-FEF7-BA7BE9C46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" y="1403"/>
              <a:ext cx="288" cy="7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138" name="Line 22">
              <a:extLst>
                <a:ext uri="{FF2B5EF4-FFF2-40B4-BE49-F238E27FC236}">
                  <a16:creationId xmlns:a16="http://schemas.microsoft.com/office/drawing/2014/main" id="{53DDAD7C-23B4-F133-13EE-52E73E7EFF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7" y="1397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9" name="Line 23">
              <a:extLst>
                <a:ext uri="{FF2B5EF4-FFF2-40B4-BE49-F238E27FC236}">
                  <a16:creationId xmlns:a16="http://schemas.microsoft.com/office/drawing/2014/main" id="{E1D6F707-4D82-76D5-F85A-E14BA30C0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1397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0" name="Rectangle 24">
              <a:extLst>
                <a:ext uri="{FF2B5EF4-FFF2-40B4-BE49-F238E27FC236}">
                  <a16:creationId xmlns:a16="http://schemas.microsoft.com/office/drawing/2014/main" id="{C3C5664C-AC89-6EA2-7532-A13FCD9F2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" y="1397"/>
              <a:ext cx="285" cy="4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7141" name="Oval 25">
              <a:extLst>
                <a:ext uri="{FF2B5EF4-FFF2-40B4-BE49-F238E27FC236}">
                  <a16:creationId xmlns:a16="http://schemas.microsoft.com/office/drawing/2014/main" id="{F92EAB1F-D6FF-B7E6-C93D-D771D51B3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1342"/>
              <a:ext cx="288" cy="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142" name="Rectangle 26">
              <a:extLst>
                <a:ext uri="{FF2B5EF4-FFF2-40B4-BE49-F238E27FC236}">
                  <a16:creationId xmlns:a16="http://schemas.microsoft.com/office/drawing/2014/main" id="{85A2166C-78E6-37EA-DBC0-51F86B982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" y="1354"/>
              <a:ext cx="131" cy="10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143" name="Text Box 27">
              <a:extLst>
                <a:ext uri="{FF2B5EF4-FFF2-40B4-BE49-F238E27FC236}">
                  <a16:creationId xmlns:a16="http://schemas.microsoft.com/office/drawing/2014/main" id="{1BD9471C-5A57-43C4-EFFB-F50B66CFC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" y="1297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rgbClr val="FFFF00"/>
                  </a:solidFill>
                </a:rPr>
                <a:t>3a</a:t>
              </a:r>
              <a:endPara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44" name="Oval 28">
              <a:extLst>
                <a:ext uri="{FF2B5EF4-FFF2-40B4-BE49-F238E27FC236}">
                  <a16:creationId xmlns:a16="http://schemas.microsoft.com/office/drawing/2014/main" id="{4E1346D1-1115-A1CD-5D24-F7244F8AF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1721"/>
              <a:ext cx="288" cy="7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145" name="Line 29">
              <a:extLst>
                <a:ext uri="{FF2B5EF4-FFF2-40B4-BE49-F238E27FC236}">
                  <a16:creationId xmlns:a16="http://schemas.microsoft.com/office/drawing/2014/main" id="{66F52C55-75C6-AD34-4590-F84A1317C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8" y="1715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6" name="Line 30">
              <a:extLst>
                <a:ext uri="{FF2B5EF4-FFF2-40B4-BE49-F238E27FC236}">
                  <a16:creationId xmlns:a16="http://schemas.microsoft.com/office/drawing/2014/main" id="{31332C57-6010-CE92-DA47-365852D81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1715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7" name="Rectangle 31">
              <a:extLst>
                <a:ext uri="{FF2B5EF4-FFF2-40B4-BE49-F238E27FC236}">
                  <a16:creationId xmlns:a16="http://schemas.microsoft.com/office/drawing/2014/main" id="{434B0762-4B7D-9F28-E202-0BFEB905C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1715"/>
              <a:ext cx="285" cy="4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7148" name="Oval 32">
              <a:extLst>
                <a:ext uri="{FF2B5EF4-FFF2-40B4-BE49-F238E27FC236}">
                  <a16:creationId xmlns:a16="http://schemas.microsoft.com/office/drawing/2014/main" id="{6805380D-55B0-0AB1-FDC9-3B179DAA7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" y="1660"/>
              <a:ext cx="288" cy="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47149" name="Group 33">
              <a:extLst>
                <a:ext uri="{FF2B5EF4-FFF2-40B4-BE49-F238E27FC236}">
                  <a16:creationId xmlns:a16="http://schemas.microsoft.com/office/drawing/2014/main" id="{09AE2185-C95D-0E17-4438-55A96529DE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8" y="1612"/>
              <a:ext cx="272" cy="252"/>
              <a:chOff x="2905" y="2429"/>
              <a:chExt cx="304" cy="272"/>
            </a:xfrm>
          </p:grpSpPr>
          <p:sp>
            <p:nvSpPr>
              <p:cNvPr id="47226" name="Rectangle 34">
                <a:extLst>
                  <a:ext uri="{FF2B5EF4-FFF2-40B4-BE49-F238E27FC236}">
                    <a16:creationId xmlns:a16="http://schemas.microsoft.com/office/drawing/2014/main" id="{CE4F2ED3-8214-9E94-06A8-CD5942781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7227" name="Text Box 35">
                <a:extLst>
                  <a:ext uri="{FF2B5EF4-FFF2-40B4-BE49-F238E27FC236}">
                    <a16:creationId xmlns:a16="http://schemas.microsoft.com/office/drawing/2014/main" id="{83FA6CBC-BD5D-09B8-70E0-8DD1043CB6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05" y="2429"/>
                <a:ext cx="304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>
                    <a:solidFill>
                      <a:srgbClr val="FFFF00"/>
                    </a:solidFill>
                  </a:rPr>
                  <a:t>1c</a:t>
                </a:r>
              </a:p>
            </p:txBody>
          </p:sp>
        </p:grpSp>
        <p:sp>
          <p:nvSpPr>
            <p:cNvPr id="47150" name="Line 36">
              <a:extLst>
                <a:ext uri="{FF2B5EF4-FFF2-40B4-BE49-F238E27FC236}">
                  <a16:creationId xmlns:a16="http://schemas.microsoft.com/office/drawing/2014/main" id="{B7D60296-0117-7881-0957-4625F5DEE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9" y="1546"/>
              <a:ext cx="283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1" name="Line 37">
              <a:extLst>
                <a:ext uri="{FF2B5EF4-FFF2-40B4-BE49-F238E27FC236}">
                  <a16:creationId xmlns:a16="http://schemas.microsoft.com/office/drawing/2014/main" id="{F15AF8DF-1D3C-06D3-B88B-6ED162BE4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7" y="1476"/>
              <a:ext cx="84" cy="1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2" name="Line 38">
              <a:extLst>
                <a:ext uri="{FF2B5EF4-FFF2-40B4-BE49-F238E27FC236}">
                  <a16:creationId xmlns:a16="http://schemas.microsoft.com/office/drawing/2014/main" id="{2D05507C-90C6-6B1A-056E-C2B9404FA2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6" y="1435"/>
              <a:ext cx="105" cy="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3" name="Freeform 39">
              <a:extLst>
                <a:ext uri="{FF2B5EF4-FFF2-40B4-BE49-F238E27FC236}">
                  <a16:creationId xmlns:a16="http://schemas.microsoft.com/office/drawing/2014/main" id="{5B033EE4-E9B4-B3F3-F8BD-6792328E0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" y="2024"/>
              <a:ext cx="243" cy="76"/>
            </a:xfrm>
            <a:custGeom>
              <a:avLst/>
              <a:gdLst>
                <a:gd name="T0" fmla="*/ 0 w 264"/>
                <a:gd name="T1" fmla="*/ 6 h 82"/>
                <a:gd name="T2" fmla="*/ 6 w 264"/>
                <a:gd name="T3" fmla="*/ 0 h 82"/>
                <a:gd name="T4" fmla="*/ 0 60000 65536"/>
                <a:gd name="T5" fmla="*/ 0 60000 65536"/>
                <a:gd name="T6" fmla="*/ 0 w 264"/>
                <a:gd name="T7" fmla="*/ 0 h 82"/>
                <a:gd name="T8" fmla="*/ 264 w 264"/>
                <a:gd name="T9" fmla="*/ 82 h 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4" h="82">
                  <a:moveTo>
                    <a:pt x="0" y="82"/>
                  </a:moveTo>
                  <a:lnTo>
                    <a:pt x="264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4" name="Freeform 40">
              <a:extLst>
                <a:ext uri="{FF2B5EF4-FFF2-40B4-BE49-F238E27FC236}">
                  <a16:creationId xmlns:a16="http://schemas.microsoft.com/office/drawing/2014/main" id="{4F8AC20D-DB7C-D784-D0C7-43C18A324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4" y="1990"/>
              <a:ext cx="140" cy="110"/>
            </a:xfrm>
            <a:custGeom>
              <a:avLst/>
              <a:gdLst>
                <a:gd name="T0" fmla="*/ 0 w 152"/>
                <a:gd name="T1" fmla="*/ 0 h 118"/>
                <a:gd name="T2" fmla="*/ 6 w 152"/>
                <a:gd name="T3" fmla="*/ 7 h 118"/>
                <a:gd name="T4" fmla="*/ 0 60000 65536"/>
                <a:gd name="T5" fmla="*/ 0 60000 65536"/>
                <a:gd name="T6" fmla="*/ 0 w 152"/>
                <a:gd name="T7" fmla="*/ 0 h 118"/>
                <a:gd name="T8" fmla="*/ 152 w 152"/>
                <a:gd name="T9" fmla="*/ 118 h 11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2" h="118">
                  <a:moveTo>
                    <a:pt x="0" y="0"/>
                  </a:moveTo>
                  <a:lnTo>
                    <a:pt x="152" y="11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5" name="Freeform 41">
              <a:extLst>
                <a:ext uri="{FF2B5EF4-FFF2-40B4-BE49-F238E27FC236}">
                  <a16:creationId xmlns:a16="http://schemas.microsoft.com/office/drawing/2014/main" id="{A71180C8-4138-D2F4-3978-BEEB1BC7F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" y="1925"/>
              <a:ext cx="519" cy="77"/>
            </a:xfrm>
            <a:custGeom>
              <a:avLst/>
              <a:gdLst>
                <a:gd name="T0" fmla="*/ 0 w 564"/>
                <a:gd name="T1" fmla="*/ 0 h 82"/>
                <a:gd name="T2" fmla="*/ 6 w 564"/>
                <a:gd name="T3" fmla="*/ 8 h 82"/>
                <a:gd name="T4" fmla="*/ 0 60000 65536"/>
                <a:gd name="T5" fmla="*/ 0 60000 65536"/>
                <a:gd name="T6" fmla="*/ 0 w 564"/>
                <a:gd name="T7" fmla="*/ 0 h 82"/>
                <a:gd name="T8" fmla="*/ 564 w 564"/>
                <a:gd name="T9" fmla="*/ 82 h 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64" h="82">
                  <a:moveTo>
                    <a:pt x="0" y="0"/>
                  </a:moveTo>
                  <a:lnTo>
                    <a:pt x="564" y="8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6" name="Freeform 42">
              <a:extLst>
                <a:ext uri="{FF2B5EF4-FFF2-40B4-BE49-F238E27FC236}">
                  <a16:creationId xmlns:a16="http://schemas.microsoft.com/office/drawing/2014/main" id="{1D4ABC1E-A1D4-4F96-B527-59AD6B3FB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" y="1775"/>
              <a:ext cx="70" cy="87"/>
            </a:xfrm>
            <a:custGeom>
              <a:avLst/>
              <a:gdLst>
                <a:gd name="T0" fmla="*/ 0 w 76"/>
                <a:gd name="T1" fmla="*/ 6 h 94"/>
                <a:gd name="T2" fmla="*/ 6 w 76"/>
                <a:gd name="T3" fmla="*/ 0 h 94"/>
                <a:gd name="T4" fmla="*/ 0 60000 65536"/>
                <a:gd name="T5" fmla="*/ 0 60000 65536"/>
                <a:gd name="T6" fmla="*/ 0 w 76"/>
                <a:gd name="T7" fmla="*/ 0 h 94"/>
                <a:gd name="T8" fmla="*/ 76 w 76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" h="94">
                  <a:moveTo>
                    <a:pt x="0" y="94"/>
                  </a:moveTo>
                  <a:lnTo>
                    <a:pt x="7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7" name="Freeform 43">
              <a:extLst>
                <a:ext uri="{FF2B5EF4-FFF2-40B4-BE49-F238E27FC236}">
                  <a16:creationId xmlns:a16="http://schemas.microsoft.com/office/drawing/2014/main" id="{850683DD-8DEC-E4B7-3EFA-E69EF8289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" y="1426"/>
              <a:ext cx="231" cy="106"/>
            </a:xfrm>
            <a:custGeom>
              <a:avLst/>
              <a:gdLst>
                <a:gd name="T0" fmla="*/ 0 w 252"/>
                <a:gd name="T1" fmla="*/ 7 h 114"/>
                <a:gd name="T2" fmla="*/ 6 w 252"/>
                <a:gd name="T3" fmla="*/ 0 h 114"/>
                <a:gd name="T4" fmla="*/ 0 60000 65536"/>
                <a:gd name="T5" fmla="*/ 0 60000 65536"/>
                <a:gd name="T6" fmla="*/ 0 w 252"/>
                <a:gd name="T7" fmla="*/ 0 h 114"/>
                <a:gd name="T8" fmla="*/ 252 w 252"/>
                <a:gd name="T9" fmla="*/ 114 h 1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2" h="114">
                  <a:moveTo>
                    <a:pt x="0" y="114"/>
                  </a:moveTo>
                  <a:lnTo>
                    <a:pt x="25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8" name="Freeform 44">
              <a:extLst>
                <a:ext uri="{FF2B5EF4-FFF2-40B4-BE49-F238E27FC236}">
                  <a16:creationId xmlns:a16="http://schemas.microsoft.com/office/drawing/2014/main" id="{33F17258-5E04-BC3E-AE65-EA6D9448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" y="1481"/>
              <a:ext cx="409" cy="240"/>
            </a:xfrm>
            <a:custGeom>
              <a:avLst/>
              <a:gdLst>
                <a:gd name="T0" fmla="*/ 0 w 444"/>
                <a:gd name="T1" fmla="*/ 0 h 258"/>
                <a:gd name="T2" fmla="*/ 6 w 444"/>
                <a:gd name="T3" fmla="*/ 7 h 258"/>
                <a:gd name="T4" fmla="*/ 0 60000 65536"/>
                <a:gd name="T5" fmla="*/ 0 60000 65536"/>
                <a:gd name="T6" fmla="*/ 0 w 444"/>
                <a:gd name="T7" fmla="*/ 0 h 258"/>
                <a:gd name="T8" fmla="*/ 444 w 444"/>
                <a:gd name="T9" fmla="*/ 258 h 2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4" h="258">
                  <a:moveTo>
                    <a:pt x="0" y="0"/>
                  </a:moveTo>
                  <a:lnTo>
                    <a:pt x="444" y="25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9" name="Freeform 45">
              <a:extLst>
                <a:ext uri="{FF2B5EF4-FFF2-40B4-BE49-F238E27FC236}">
                  <a16:creationId xmlns:a16="http://schemas.microsoft.com/office/drawing/2014/main" id="{5E81BEE5-1641-917F-56CB-3A8CFC99F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0" y="1591"/>
              <a:ext cx="602" cy="390"/>
            </a:xfrm>
            <a:custGeom>
              <a:avLst/>
              <a:gdLst>
                <a:gd name="T0" fmla="*/ 0 w 654"/>
                <a:gd name="T1" fmla="*/ 6 h 420"/>
                <a:gd name="T2" fmla="*/ 6 w 654"/>
                <a:gd name="T3" fmla="*/ 0 h 420"/>
                <a:gd name="T4" fmla="*/ 0 60000 65536"/>
                <a:gd name="T5" fmla="*/ 0 60000 65536"/>
                <a:gd name="T6" fmla="*/ 0 w 654"/>
                <a:gd name="T7" fmla="*/ 0 h 420"/>
                <a:gd name="T8" fmla="*/ 654 w 654"/>
                <a:gd name="T9" fmla="*/ 420 h 4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4" h="420">
                  <a:moveTo>
                    <a:pt x="0" y="420"/>
                  </a:moveTo>
                  <a:lnTo>
                    <a:pt x="654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0" name="Oval 46">
              <a:extLst>
                <a:ext uri="{FF2B5EF4-FFF2-40B4-BE49-F238E27FC236}">
                  <a16:creationId xmlns:a16="http://schemas.microsoft.com/office/drawing/2014/main" id="{1EFE318A-0DB3-A3BE-D545-2B22412D1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" y="1532"/>
              <a:ext cx="288" cy="7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161" name="Line 47">
              <a:extLst>
                <a:ext uri="{FF2B5EF4-FFF2-40B4-BE49-F238E27FC236}">
                  <a16:creationId xmlns:a16="http://schemas.microsoft.com/office/drawing/2014/main" id="{2F3D70E6-7AE0-3D1B-E145-8EE933C5A2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1" y="1525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2" name="Line 48">
              <a:extLst>
                <a:ext uri="{FF2B5EF4-FFF2-40B4-BE49-F238E27FC236}">
                  <a16:creationId xmlns:a16="http://schemas.microsoft.com/office/drawing/2014/main" id="{72E41BB5-085E-7CE8-709F-A1A573C4C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9" y="1525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3" name="Rectangle 49">
              <a:extLst>
                <a:ext uri="{FF2B5EF4-FFF2-40B4-BE49-F238E27FC236}">
                  <a16:creationId xmlns:a16="http://schemas.microsoft.com/office/drawing/2014/main" id="{505F77D2-B550-A9B4-6580-4BF7FBA5E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" y="1525"/>
              <a:ext cx="285" cy="4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7164" name="Oval 50">
              <a:extLst>
                <a:ext uri="{FF2B5EF4-FFF2-40B4-BE49-F238E27FC236}">
                  <a16:creationId xmlns:a16="http://schemas.microsoft.com/office/drawing/2014/main" id="{E36C35C0-8F25-66CD-0D59-192D97EFA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8" y="1470"/>
              <a:ext cx="288" cy="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165" name="Rectangle 51">
              <a:extLst>
                <a:ext uri="{FF2B5EF4-FFF2-40B4-BE49-F238E27FC236}">
                  <a16:creationId xmlns:a16="http://schemas.microsoft.com/office/drawing/2014/main" id="{EDF78ACC-9659-8A76-94CB-8F09058AB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8" y="1482"/>
              <a:ext cx="130" cy="11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166" name="Text Box 52">
              <a:extLst>
                <a:ext uri="{FF2B5EF4-FFF2-40B4-BE49-F238E27FC236}">
                  <a16:creationId xmlns:a16="http://schemas.microsoft.com/office/drawing/2014/main" id="{47849E2A-45F2-112E-4005-10D55CBCF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8" y="1426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rgbClr val="FFFF00"/>
                  </a:solidFill>
                </a:rPr>
                <a:t>2a</a:t>
              </a:r>
              <a:endPara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67" name="Text Box 53">
              <a:extLst>
                <a:ext uri="{FF2B5EF4-FFF2-40B4-BE49-F238E27FC236}">
                  <a16:creationId xmlns:a16="http://schemas.microsoft.com/office/drawing/2014/main" id="{0EA8CD50-7736-3C5E-A026-2C71B6704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507"/>
              <a:ext cx="4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/>
                <a:t>AS3</a:t>
              </a:r>
              <a:endParaRPr lang="en-US" altLang="zh-CN"/>
            </a:p>
          </p:txBody>
        </p:sp>
        <p:sp>
          <p:nvSpPr>
            <p:cNvPr id="47168" name="Text Box 54">
              <a:extLst>
                <a:ext uri="{FF2B5EF4-FFF2-40B4-BE49-F238E27FC236}">
                  <a16:creationId xmlns:a16="http://schemas.microsoft.com/office/drawing/2014/main" id="{F60BFB23-21E9-419F-A28F-BB4088E40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0" y="1931"/>
              <a:ext cx="4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/>
                <a:t>AS1</a:t>
              </a:r>
              <a:endParaRPr lang="en-US" altLang="zh-CN"/>
            </a:p>
          </p:txBody>
        </p:sp>
        <p:sp>
          <p:nvSpPr>
            <p:cNvPr id="47169" name="Text Box 55">
              <a:extLst>
                <a:ext uri="{FF2B5EF4-FFF2-40B4-BE49-F238E27FC236}">
                  <a16:creationId xmlns:a16="http://schemas.microsoft.com/office/drawing/2014/main" id="{320D23E2-CD9E-47BF-56D2-C0261A5A1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693"/>
              <a:ext cx="40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AS2</a:t>
              </a:r>
            </a:p>
          </p:txBody>
        </p:sp>
        <p:sp>
          <p:nvSpPr>
            <p:cNvPr id="47170" name="Oval 56">
              <a:extLst>
                <a:ext uri="{FF2B5EF4-FFF2-40B4-BE49-F238E27FC236}">
                  <a16:creationId xmlns:a16="http://schemas.microsoft.com/office/drawing/2014/main" id="{3605F379-D11C-8CDD-6C11-CDF9FFF28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" y="1916"/>
              <a:ext cx="288" cy="7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171" name="Line 57">
              <a:extLst>
                <a:ext uri="{FF2B5EF4-FFF2-40B4-BE49-F238E27FC236}">
                  <a16:creationId xmlns:a16="http://schemas.microsoft.com/office/drawing/2014/main" id="{330FDC9A-4504-F463-642C-41A61B633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7" y="1910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2" name="Line 58">
              <a:extLst>
                <a:ext uri="{FF2B5EF4-FFF2-40B4-BE49-F238E27FC236}">
                  <a16:creationId xmlns:a16="http://schemas.microsoft.com/office/drawing/2014/main" id="{22F95C1F-51A0-EE59-39F6-E17ABF5EB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5" y="1910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3" name="Rectangle 59">
              <a:extLst>
                <a:ext uri="{FF2B5EF4-FFF2-40B4-BE49-F238E27FC236}">
                  <a16:creationId xmlns:a16="http://schemas.microsoft.com/office/drawing/2014/main" id="{DDB15FE6-3105-4321-645F-C6FFEFA2D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" y="1910"/>
              <a:ext cx="285" cy="4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7174" name="Oval 60">
              <a:extLst>
                <a:ext uri="{FF2B5EF4-FFF2-40B4-BE49-F238E27FC236}">
                  <a16:creationId xmlns:a16="http://schemas.microsoft.com/office/drawing/2014/main" id="{53BCF60C-835A-F18E-2006-9588C75E9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" y="1859"/>
              <a:ext cx="288" cy="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175" name="Rectangle 61">
              <a:extLst>
                <a:ext uri="{FF2B5EF4-FFF2-40B4-BE49-F238E27FC236}">
                  <a16:creationId xmlns:a16="http://schemas.microsoft.com/office/drawing/2014/main" id="{D325120D-7F44-E8C9-A9E2-28D40948E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884"/>
              <a:ext cx="131" cy="8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176" name="Text Box 62">
              <a:extLst>
                <a:ext uri="{FF2B5EF4-FFF2-40B4-BE49-F238E27FC236}">
                  <a16:creationId xmlns:a16="http://schemas.microsoft.com/office/drawing/2014/main" id="{59CE42D5-942C-F2DB-1E4D-B0DF0AF7D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9" y="1808"/>
              <a:ext cx="2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rgbClr val="FFFF00"/>
                  </a:solidFill>
                </a:rPr>
                <a:t>1a</a:t>
              </a:r>
              <a:endPara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47177" name="Group 63">
              <a:extLst>
                <a:ext uri="{FF2B5EF4-FFF2-40B4-BE49-F238E27FC236}">
                  <a16:creationId xmlns:a16="http://schemas.microsoft.com/office/drawing/2014/main" id="{57E5812C-EE46-8F58-7689-8C0C7BD5D0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8" y="1320"/>
              <a:ext cx="297" cy="250"/>
              <a:chOff x="4320" y="1940"/>
              <a:chExt cx="323" cy="269"/>
            </a:xfrm>
          </p:grpSpPr>
          <p:sp>
            <p:nvSpPr>
              <p:cNvPr id="47219" name="Oval 64">
                <a:extLst>
                  <a:ext uri="{FF2B5EF4-FFF2-40B4-BE49-F238E27FC236}">
                    <a16:creationId xmlns:a16="http://schemas.microsoft.com/office/drawing/2014/main" id="{E9067C87-9E1A-08B4-2E28-BA2AE363A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3" y="20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7220" name="Line 65">
                <a:extLst>
                  <a:ext uri="{FF2B5EF4-FFF2-40B4-BE49-F238E27FC236}">
                    <a16:creationId xmlns:a16="http://schemas.microsoft.com/office/drawing/2014/main" id="{0861DC97-9704-A29A-DB62-90DBAF9BB6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3" y="20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21" name="Line 66">
                <a:extLst>
                  <a:ext uri="{FF2B5EF4-FFF2-40B4-BE49-F238E27FC236}">
                    <a16:creationId xmlns:a16="http://schemas.microsoft.com/office/drawing/2014/main" id="{2E2B99A7-C61B-8064-C0B9-7BEE6FB42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6" y="20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22" name="Rectangle 67">
                <a:extLst>
                  <a:ext uri="{FF2B5EF4-FFF2-40B4-BE49-F238E27FC236}">
                    <a16:creationId xmlns:a16="http://schemas.microsoft.com/office/drawing/2014/main" id="{928B982F-213A-1E7F-7A02-68BD2E4156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3" y="20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223" name="Oval 68">
                <a:extLst>
                  <a:ext uri="{FF2B5EF4-FFF2-40B4-BE49-F238E27FC236}">
                    <a16:creationId xmlns:a16="http://schemas.microsoft.com/office/drawing/2014/main" id="{9A274B8B-0A7B-66BD-D052-442734230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19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7224" name="Rectangle 69">
                <a:extLst>
                  <a:ext uri="{FF2B5EF4-FFF2-40B4-BE49-F238E27FC236}">
                    <a16:creationId xmlns:a16="http://schemas.microsoft.com/office/drawing/2014/main" id="{86981A9E-5C1E-D1CE-DEE2-BB7A69AE60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7" y="2001"/>
                <a:ext cx="141" cy="11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7225" name="Text Box 70">
                <a:extLst>
                  <a:ext uri="{FF2B5EF4-FFF2-40B4-BE49-F238E27FC236}">
                    <a16:creationId xmlns:a16="http://schemas.microsoft.com/office/drawing/2014/main" id="{FC003728-D9B2-6402-E972-4B14B88C0F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0" y="1940"/>
                <a:ext cx="3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>
                    <a:solidFill>
                      <a:srgbClr val="FFFF00"/>
                    </a:solidFill>
                  </a:rPr>
                  <a:t>2c</a:t>
                </a:r>
                <a:endParaRPr lang="en-US" altLang="zh-CN" sz="240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7178" name="Group 71">
              <a:extLst>
                <a:ext uri="{FF2B5EF4-FFF2-40B4-BE49-F238E27FC236}">
                  <a16:creationId xmlns:a16="http://schemas.microsoft.com/office/drawing/2014/main" id="{0CFCA4D9-B750-2A88-75F8-61B304F285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7" y="1526"/>
              <a:ext cx="310" cy="250"/>
              <a:chOff x="4590" y="2162"/>
              <a:chExt cx="337" cy="269"/>
            </a:xfrm>
          </p:grpSpPr>
          <p:sp>
            <p:nvSpPr>
              <p:cNvPr id="47212" name="Oval 72">
                <a:extLst>
                  <a:ext uri="{FF2B5EF4-FFF2-40B4-BE49-F238E27FC236}">
                    <a16:creationId xmlns:a16="http://schemas.microsoft.com/office/drawing/2014/main" id="{ED609F93-AD8C-F4D1-1CB7-C2ABC2F2B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9" y="2276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7213" name="Line 73">
                <a:extLst>
                  <a:ext uri="{FF2B5EF4-FFF2-40B4-BE49-F238E27FC236}">
                    <a16:creationId xmlns:a16="http://schemas.microsoft.com/office/drawing/2014/main" id="{FAB15EBF-55EC-2522-2499-91D902036E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9" y="226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14" name="Line 74">
                <a:extLst>
                  <a:ext uri="{FF2B5EF4-FFF2-40B4-BE49-F238E27FC236}">
                    <a16:creationId xmlns:a16="http://schemas.microsoft.com/office/drawing/2014/main" id="{8C1EB9FB-1938-2091-32C7-2989CC265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2" y="226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15" name="Rectangle 75">
                <a:extLst>
                  <a:ext uri="{FF2B5EF4-FFF2-40B4-BE49-F238E27FC236}">
                    <a16:creationId xmlns:a16="http://schemas.microsoft.com/office/drawing/2014/main" id="{122949F2-0724-DE2D-9566-46C06522C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9" y="2269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216" name="Oval 76">
                <a:extLst>
                  <a:ext uri="{FF2B5EF4-FFF2-40B4-BE49-F238E27FC236}">
                    <a16:creationId xmlns:a16="http://schemas.microsoft.com/office/drawing/2014/main" id="{A886D2F7-41BE-330D-5B24-AE2688160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6" y="2210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7217" name="Rectangle 77">
                <a:extLst>
                  <a:ext uri="{FF2B5EF4-FFF2-40B4-BE49-F238E27FC236}">
                    <a16:creationId xmlns:a16="http://schemas.microsoft.com/office/drawing/2014/main" id="{68509409-6EA4-32D4-B30F-FC1CE4998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3" y="2223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7218" name="Text Box 78">
                <a:extLst>
                  <a:ext uri="{FF2B5EF4-FFF2-40B4-BE49-F238E27FC236}">
                    <a16:creationId xmlns:a16="http://schemas.microsoft.com/office/drawing/2014/main" id="{87574200-8518-E5BC-9427-9B1031B48F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0" y="2162"/>
                <a:ext cx="33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>
                    <a:solidFill>
                      <a:srgbClr val="FFFF00"/>
                    </a:solidFill>
                  </a:rPr>
                  <a:t>2b</a:t>
                </a:r>
                <a:endParaRPr lang="en-US" altLang="zh-CN" sz="240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7179" name="Group 79">
              <a:extLst>
                <a:ext uri="{FF2B5EF4-FFF2-40B4-BE49-F238E27FC236}">
                  <a16:creationId xmlns:a16="http://schemas.microsoft.com/office/drawing/2014/main" id="{1596B886-CE6A-8C9D-F622-1641611647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5" y="1871"/>
              <a:ext cx="291" cy="252"/>
              <a:chOff x="2016" y="1980"/>
              <a:chExt cx="316" cy="271"/>
            </a:xfrm>
          </p:grpSpPr>
          <p:sp>
            <p:nvSpPr>
              <p:cNvPr id="47204" name="Oval 80">
                <a:extLst>
                  <a:ext uri="{FF2B5EF4-FFF2-40B4-BE49-F238E27FC236}">
                    <a16:creationId xmlns:a16="http://schemas.microsoft.com/office/drawing/2014/main" id="{317083B1-BDFD-727E-55FB-F2A355E71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7205" name="Line 81">
                <a:extLst>
                  <a:ext uri="{FF2B5EF4-FFF2-40B4-BE49-F238E27FC236}">
                    <a16:creationId xmlns:a16="http://schemas.microsoft.com/office/drawing/2014/main" id="{731C271E-A2E2-6CEF-3E95-64AB9CA1C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06" name="Line 82">
                <a:extLst>
                  <a:ext uri="{FF2B5EF4-FFF2-40B4-BE49-F238E27FC236}">
                    <a16:creationId xmlns:a16="http://schemas.microsoft.com/office/drawing/2014/main" id="{DC674E1B-3F0C-969C-C630-FE2C051E9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07" name="Rectangle 83">
                <a:extLst>
                  <a:ext uri="{FF2B5EF4-FFF2-40B4-BE49-F238E27FC236}">
                    <a16:creationId xmlns:a16="http://schemas.microsoft.com/office/drawing/2014/main" id="{4CDAA538-7672-F7F6-FE8E-5FA71C135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208" name="Oval 84">
                <a:extLst>
                  <a:ext uri="{FF2B5EF4-FFF2-40B4-BE49-F238E27FC236}">
                    <a16:creationId xmlns:a16="http://schemas.microsoft.com/office/drawing/2014/main" id="{E00F5D3F-6C56-7507-341E-22BF4C0F1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47209" name="Group 85">
                <a:extLst>
                  <a:ext uri="{FF2B5EF4-FFF2-40B4-BE49-F238E27FC236}">
                    <a16:creationId xmlns:a16="http://schemas.microsoft.com/office/drawing/2014/main" id="{21549438-3386-6E5B-2558-11DF72E4F2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21" y="1980"/>
                <a:ext cx="310" cy="271"/>
                <a:chOff x="2899" y="2429"/>
                <a:chExt cx="317" cy="271"/>
              </a:xfrm>
            </p:grpSpPr>
            <p:sp>
              <p:nvSpPr>
                <p:cNvPr id="47210" name="Rectangle 86">
                  <a:extLst>
                    <a:ext uri="{FF2B5EF4-FFF2-40B4-BE49-F238E27FC236}">
                      <a16:creationId xmlns:a16="http://schemas.microsoft.com/office/drawing/2014/main" id="{BDB9CCCF-C89E-F784-723E-E6F7ED6195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7211" name="Text Box 87">
                  <a:extLst>
                    <a:ext uri="{FF2B5EF4-FFF2-40B4-BE49-F238E27FC236}">
                      <a16:creationId xmlns:a16="http://schemas.microsoft.com/office/drawing/2014/main" id="{0E17EDC9-C320-74A2-7ECA-3EE1264FC0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99" y="2429"/>
                  <a:ext cx="317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2000">
                      <a:solidFill>
                        <a:srgbClr val="FFFF00"/>
                      </a:solidFill>
                    </a:rPr>
                    <a:t>1b</a:t>
                  </a:r>
                  <a:endParaRPr lang="en-US" altLang="zh-CN" sz="240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180" name="Group 88">
              <a:extLst>
                <a:ext uri="{FF2B5EF4-FFF2-40B4-BE49-F238E27FC236}">
                  <a16:creationId xmlns:a16="http://schemas.microsoft.com/office/drawing/2014/main" id="{81DA74F0-AC9F-8038-56E4-AA4B449EE7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4" y="1169"/>
              <a:ext cx="296" cy="250"/>
              <a:chOff x="2014" y="1980"/>
              <a:chExt cx="321" cy="269"/>
            </a:xfrm>
          </p:grpSpPr>
          <p:sp>
            <p:nvSpPr>
              <p:cNvPr id="47196" name="Oval 89">
                <a:extLst>
                  <a:ext uri="{FF2B5EF4-FFF2-40B4-BE49-F238E27FC236}">
                    <a16:creationId xmlns:a16="http://schemas.microsoft.com/office/drawing/2014/main" id="{7D86F223-D5D0-0966-3F24-996485472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7197" name="Line 90">
                <a:extLst>
                  <a:ext uri="{FF2B5EF4-FFF2-40B4-BE49-F238E27FC236}">
                    <a16:creationId xmlns:a16="http://schemas.microsoft.com/office/drawing/2014/main" id="{CBCBAB06-E7AC-B1C4-1DE9-E0F60B344F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98" name="Line 91">
                <a:extLst>
                  <a:ext uri="{FF2B5EF4-FFF2-40B4-BE49-F238E27FC236}">
                    <a16:creationId xmlns:a16="http://schemas.microsoft.com/office/drawing/2014/main" id="{ABCCE9E3-0E10-3274-29A9-41959BDBE9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99" name="Rectangle 92">
                <a:extLst>
                  <a:ext uri="{FF2B5EF4-FFF2-40B4-BE49-F238E27FC236}">
                    <a16:creationId xmlns:a16="http://schemas.microsoft.com/office/drawing/2014/main" id="{DF9C6EC7-1B4E-3FBA-A307-A53E62B1E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200" name="Oval 93">
                <a:extLst>
                  <a:ext uri="{FF2B5EF4-FFF2-40B4-BE49-F238E27FC236}">
                    <a16:creationId xmlns:a16="http://schemas.microsoft.com/office/drawing/2014/main" id="{1A1BFAC8-EB16-FD1B-7424-B4523B169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47201" name="Group 94">
                <a:extLst>
                  <a:ext uri="{FF2B5EF4-FFF2-40B4-BE49-F238E27FC236}">
                    <a16:creationId xmlns:a16="http://schemas.microsoft.com/office/drawing/2014/main" id="{B8D2DFEE-DF48-8720-89C1-CB9D1442E5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4" y="1980"/>
                <a:ext cx="321" cy="269"/>
                <a:chOff x="2893" y="2429"/>
                <a:chExt cx="328" cy="269"/>
              </a:xfrm>
            </p:grpSpPr>
            <p:sp>
              <p:nvSpPr>
                <p:cNvPr id="47202" name="Rectangle 95">
                  <a:extLst>
                    <a:ext uri="{FF2B5EF4-FFF2-40B4-BE49-F238E27FC236}">
                      <a16:creationId xmlns:a16="http://schemas.microsoft.com/office/drawing/2014/main" id="{4BF21EF5-8AA8-7D88-2B8A-D551636552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7203" name="Text Box 96">
                  <a:extLst>
                    <a:ext uri="{FF2B5EF4-FFF2-40B4-BE49-F238E27FC236}">
                      <a16:creationId xmlns:a16="http://schemas.microsoft.com/office/drawing/2014/main" id="{4D46450F-5385-5AF9-6677-A19A45F9EC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93" y="2429"/>
                  <a:ext cx="328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2000">
                      <a:solidFill>
                        <a:srgbClr val="FFFF00"/>
                      </a:solidFill>
                    </a:rPr>
                    <a:t>3c</a:t>
                  </a:r>
                  <a:endParaRPr lang="en-US" altLang="zh-CN" sz="240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7181" name="Line 97">
              <a:extLst>
                <a:ext uri="{FF2B5EF4-FFF2-40B4-BE49-F238E27FC236}">
                  <a16:creationId xmlns:a16="http://schemas.microsoft.com/office/drawing/2014/main" id="{5BBB18FD-83E1-498B-BD25-9C24B8CF2F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8" y="1364"/>
              <a:ext cx="57" cy="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2" name="Line 98">
              <a:extLst>
                <a:ext uri="{FF2B5EF4-FFF2-40B4-BE49-F238E27FC236}">
                  <a16:creationId xmlns:a16="http://schemas.microsoft.com/office/drawing/2014/main" id="{54BE99A7-4896-BC54-8318-FC1747548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" y="1407"/>
              <a:ext cx="133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3" name="Line 99">
              <a:extLst>
                <a:ext uri="{FF2B5EF4-FFF2-40B4-BE49-F238E27FC236}">
                  <a16:creationId xmlns:a16="http://schemas.microsoft.com/office/drawing/2014/main" id="{E97EF54A-2901-45ED-2CD9-A17A708C54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5" y="1077"/>
              <a:ext cx="1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4" name="Line 100">
              <a:extLst>
                <a:ext uri="{FF2B5EF4-FFF2-40B4-BE49-F238E27FC236}">
                  <a16:creationId xmlns:a16="http://schemas.microsoft.com/office/drawing/2014/main" id="{700537BA-FD73-D134-C89E-B791D22108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" y="1069"/>
              <a:ext cx="109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5" name="Line 101">
              <a:extLst>
                <a:ext uri="{FF2B5EF4-FFF2-40B4-BE49-F238E27FC236}">
                  <a16:creationId xmlns:a16="http://schemas.microsoft.com/office/drawing/2014/main" id="{3CCA61A2-547A-96A0-45D5-DFFC3BF0EE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5" y="1155"/>
              <a:ext cx="63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6" name="Line 102">
              <a:extLst>
                <a:ext uri="{FF2B5EF4-FFF2-40B4-BE49-F238E27FC236}">
                  <a16:creationId xmlns:a16="http://schemas.microsoft.com/office/drawing/2014/main" id="{36477DAE-5E7C-4BD4-0CC2-EA44261EB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5" y="1636"/>
              <a:ext cx="2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7" name="Line 103">
              <a:extLst>
                <a:ext uri="{FF2B5EF4-FFF2-40B4-BE49-F238E27FC236}">
                  <a16:creationId xmlns:a16="http://schemas.microsoft.com/office/drawing/2014/main" id="{B4A6E04E-79AD-A533-9C8C-444300045C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1" y="1345"/>
              <a:ext cx="241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8" name="Line 104">
              <a:extLst>
                <a:ext uri="{FF2B5EF4-FFF2-40B4-BE49-F238E27FC236}">
                  <a16:creationId xmlns:a16="http://schemas.microsoft.com/office/drawing/2014/main" id="{F965D323-F6E2-8BB7-4B31-2CF14DDC56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54" y="1187"/>
              <a:ext cx="117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9" name="Line 105">
              <a:extLst>
                <a:ext uri="{FF2B5EF4-FFF2-40B4-BE49-F238E27FC236}">
                  <a16:creationId xmlns:a16="http://schemas.microsoft.com/office/drawing/2014/main" id="{9DA79555-59FC-5F78-2138-CB66C134A0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67" y="1282"/>
              <a:ext cx="124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0" name="Line 106">
              <a:extLst>
                <a:ext uri="{FF2B5EF4-FFF2-40B4-BE49-F238E27FC236}">
                  <a16:creationId xmlns:a16="http://schemas.microsoft.com/office/drawing/2014/main" id="{2A15DA9E-D0ED-B490-CE23-9F5BF41E2E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9" y="1974"/>
              <a:ext cx="124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1" name="Line 107">
              <a:extLst>
                <a:ext uri="{FF2B5EF4-FFF2-40B4-BE49-F238E27FC236}">
                  <a16:creationId xmlns:a16="http://schemas.microsoft.com/office/drawing/2014/main" id="{A318DB4E-D21A-C331-3214-3204E5BB34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98" y="1880"/>
              <a:ext cx="117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2" name="Line 108">
              <a:extLst>
                <a:ext uri="{FF2B5EF4-FFF2-40B4-BE49-F238E27FC236}">
                  <a16:creationId xmlns:a16="http://schemas.microsoft.com/office/drawing/2014/main" id="{FE6C3819-092C-1F9F-1058-7FDFCF497B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7" y="2132"/>
              <a:ext cx="195" cy="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3" name="Line 109">
              <a:extLst>
                <a:ext uri="{FF2B5EF4-FFF2-40B4-BE49-F238E27FC236}">
                  <a16:creationId xmlns:a16="http://schemas.microsoft.com/office/drawing/2014/main" id="{7E1DD901-6E0E-C703-83C2-17C8E507E1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1" y="1706"/>
              <a:ext cx="211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4" name="Line 110">
              <a:extLst>
                <a:ext uri="{FF2B5EF4-FFF2-40B4-BE49-F238E27FC236}">
                  <a16:creationId xmlns:a16="http://schemas.microsoft.com/office/drawing/2014/main" id="{01FEE84E-9DAF-8957-2833-5BD07AA2A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2" y="2053"/>
              <a:ext cx="109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5" name="Line 111">
              <a:extLst>
                <a:ext uri="{FF2B5EF4-FFF2-40B4-BE49-F238E27FC236}">
                  <a16:creationId xmlns:a16="http://schemas.microsoft.com/office/drawing/2014/main" id="{5772F4C0-61DA-3F8C-4F17-1FCDCA582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8" y="1777"/>
              <a:ext cx="132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07" name="Rectangle 113">
            <a:extLst>
              <a:ext uri="{FF2B5EF4-FFF2-40B4-BE49-F238E27FC236}">
                <a16:creationId xmlns:a16="http://schemas.microsoft.com/office/drawing/2014/main" id="{5653A208-C8EE-0240-51CD-7802DC11098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87525" y="1260476"/>
            <a:ext cx="4148138" cy="1470025"/>
          </a:xfrm>
        </p:spPr>
        <p:txBody>
          <a:bodyPr/>
          <a:lstStyle/>
          <a:p>
            <a:r>
              <a:rPr lang="zh-CN" altLang="en-US" sz="2400"/>
              <a:t>假定在</a:t>
            </a:r>
            <a:r>
              <a:rPr lang="en-US" altLang="zh-CN" sz="2400"/>
              <a:t>AS1</a:t>
            </a:r>
            <a:r>
              <a:rPr lang="zh-CN" altLang="en-US" sz="2400"/>
              <a:t>中的路由器接收目的地是</a:t>
            </a:r>
            <a:r>
              <a:rPr lang="en-US" altLang="zh-CN" sz="2400"/>
              <a:t>AS1</a:t>
            </a:r>
            <a:r>
              <a:rPr lang="zh-CN" altLang="en-US" sz="2400"/>
              <a:t>外部的数据报</a:t>
            </a:r>
            <a:endParaRPr lang="en-US" altLang="zh-CN" sz="2400"/>
          </a:p>
          <a:p>
            <a:pPr lvl="1"/>
            <a:r>
              <a:rPr lang="zh-CN" altLang="en-US" sz="2000"/>
              <a:t>路由器</a:t>
            </a:r>
            <a:r>
              <a:rPr lang="en-US" altLang="zh-CN" sz="2000"/>
              <a:t>1d</a:t>
            </a:r>
            <a:r>
              <a:rPr lang="zh-CN" altLang="en-US" sz="2000"/>
              <a:t>应当将分组朝着</a:t>
            </a:r>
            <a:r>
              <a:rPr lang="zh-CN" altLang="en-US" sz="2000" u="sng"/>
              <a:t>网关路由器转发</a:t>
            </a:r>
            <a:r>
              <a:rPr lang="zh-CN" altLang="en-US" sz="2000"/>
              <a:t>，但哪个呢？</a:t>
            </a:r>
            <a:endParaRPr lang="en-US" altLang="zh-CN" sz="2000"/>
          </a:p>
          <a:p>
            <a:pPr lvl="1">
              <a:buFont typeface="ZapfDingbats" pitchFamily="82" charset="2"/>
              <a:buNone/>
            </a:pPr>
            <a:endParaRPr lang="en-US" altLang="zh-CN" sz="2000"/>
          </a:p>
          <a:p>
            <a:pPr lvl="1"/>
            <a:endParaRPr lang="en-US" altLang="zh-CN" sz="2000"/>
          </a:p>
          <a:p>
            <a:pPr lvl="1"/>
            <a:endParaRPr lang="en-US" altLang="zh-CN" sz="2000"/>
          </a:p>
        </p:txBody>
      </p:sp>
      <p:sp>
        <p:nvSpPr>
          <p:cNvPr id="232453" name="Rectangle 114">
            <a:extLst>
              <a:ext uri="{FF2B5EF4-FFF2-40B4-BE49-F238E27FC236}">
                <a16:creationId xmlns:a16="http://schemas.microsoft.com/office/drawing/2014/main" id="{FFFFD832-C995-F09D-302E-07A57029DC31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07101" y="1008064"/>
            <a:ext cx="4462463" cy="3309937"/>
          </a:xfrm>
        </p:spPr>
        <p:txBody>
          <a:bodyPr/>
          <a:lstStyle/>
          <a:p>
            <a:pPr marL="457200" indent="-457200">
              <a:buNone/>
              <a:defRPr/>
            </a:pPr>
            <a:r>
              <a:rPr lang="en-US" altLang="zh-CN" sz="2400" u="sng" dirty="0">
                <a:solidFill>
                  <a:srgbClr val="FF0000"/>
                </a:solidFill>
              </a:rPr>
              <a:t>AS1</a:t>
            </a:r>
            <a:r>
              <a:rPr lang="zh-CN" altLang="en-US" sz="2400" u="sng" dirty="0">
                <a:solidFill>
                  <a:srgbClr val="FF0000"/>
                </a:solidFill>
              </a:rPr>
              <a:t>需要</a:t>
            </a:r>
            <a:r>
              <a:rPr lang="en-US" altLang="zh-CN" sz="2400" u="sng" dirty="0">
                <a:solidFill>
                  <a:srgbClr val="FF0000"/>
                </a:solidFill>
              </a:rPr>
              <a:t>:</a:t>
            </a:r>
          </a:p>
          <a:p>
            <a:pPr marL="457200" indent="-457200">
              <a:buFont typeface="ZapfDingbats" pitchFamily="82" charset="2"/>
              <a:buAutoNum type="arabicPeriod"/>
              <a:defRPr/>
            </a:pPr>
            <a:r>
              <a:rPr lang="zh-CN" altLang="en-US" sz="2400" dirty="0"/>
              <a:t>知道通过</a:t>
            </a:r>
            <a:r>
              <a:rPr lang="en-US" altLang="zh-CN" sz="2400" dirty="0"/>
              <a:t>AS2</a:t>
            </a:r>
            <a:r>
              <a:rPr lang="zh-CN" altLang="en-US" sz="2400" dirty="0"/>
              <a:t>可到达哪些目的地，通过</a:t>
            </a:r>
            <a:r>
              <a:rPr lang="en-US" altLang="zh-CN" sz="2400" dirty="0"/>
              <a:t>AS3</a:t>
            </a:r>
            <a:r>
              <a:rPr lang="zh-CN" altLang="en-US" sz="2400" dirty="0"/>
              <a:t>到达哪些</a:t>
            </a:r>
            <a:endParaRPr lang="en-US" altLang="zh-CN" sz="2400" dirty="0"/>
          </a:p>
          <a:p>
            <a:pPr marL="457200" indent="-457200">
              <a:buFont typeface="ZapfDingbats" pitchFamily="82" charset="2"/>
              <a:buAutoNum type="arabicPeriod"/>
              <a:defRPr/>
            </a:pPr>
            <a:r>
              <a:rPr lang="zh-CN" altLang="en-US" sz="2400" dirty="0"/>
              <a:t>传播这些可达信息到</a:t>
            </a:r>
            <a:r>
              <a:rPr lang="en-US" altLang="zh-CN" sz="2400" dirty="0"/>
              <a:t>AS1</a:t>
            </a:r>
            <a:r>
              <a:rPr lang="zh-CN" altLang="en-US" sz="2400" dirty="0"/>
              <a:t>中所有路由器</a:t>
            </a:r>
            <a:endParaRPr lang="en-US" altLang="zh-CN" sz="2400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自治系统间路由任务！ 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08663" name="Rectangle 2">
            <a:extLst>
              <a:ext uri="{FF2B5EF4-FFF2-40B4-BE49-F238E27FC236}">
                <a16:creationId xmlns:a16="http://schemas.microsoft.com/office/drawing/2014/main" id="{90AA5E9C-D5A3-6383-A434-506B6ABB2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60326"/>
            <a:ext cx="8602663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latinLnBrk="1" hangingPunct="1">
              <a:defRPr/>
            </a:pPr>
            <a:r>
              <a:rPr lang="zh-CN" altLang="en-US" sz="4000" u="sng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互联的</a:t>
            </a:r>
            <a:r>
              <a:rPr lang="en-US" altLang="zh-CN" sz="4000" u="sng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AS</a:t>
            </a:r>
          </a:p>
        </p:txBody>
      </p:sp>
      <p:grpSp>
        <p:nvGrpSpPr>
          <p:cNvPr id="11" name="组合 121">
            <a:extLst>
              <a:ext uri="{FF2B5EF4-FFF2-40B4-BE49-F238E27FC236}">
                <a16:creationId xmlns:a16="http://schemas.microsoft.com/office/drawing/2014/main" id="{6217DDA6-99A0-8D65-67BC-4C8054315238}"/>
              </a:ext>
            </a:extLst>
          </p:cNvPr>
          <p:cNvGrpSpPr>
            <a:grpSpLocks/>
          </p:cNvGrpSpPr>
          <p:nvPr/>
        </p:nvGrpSpPr>
        <p:grpSpPr bwMode="auto">
          <a:xfrm>
            <a:off x="2043114" y="2817813"/>
            <a:ext cx="3768725" cy="3611562"/>
            <a:chOff x="518985" y="2817341"/>
            <a:chExt cx="3768810" cy="3612206"/>
          </a:xfrm>
        </p:grpSpPr>
        <p:sp>
          <p:nvSpPr>
            <p:cNvPr id="47118" name="矩形 115">
              <a:extLst>
                <a:ext uri="{FF2B5EF4-FFF2-40B4-BE49-F238E27FC236}">
                  <a16:creationId xmlns:a16="http://schemas.microsoft.com/office/drawing/2014/main" id="{FCB31B2D-10B7-CA8D-ECFE-7A0936152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7525" y="5324475"/>
              <a:ext cx="620713" cy="425450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zh-CN" altLang="en-US" sz="2400" b="1"/>
            </a:p>
          </p:txBody>
        </p:sp>
        <p:sp>
          <p:nvSpPr>
            <p:cNvPr id="47119" name="线形标注 1 119">
              <a:extLst>
                <a:ext uri="{FF2B5EF4-FFF2-40B4-BE49-F238E27FC236}">
                  <a16:creationId xmlns:a16="http://schemas.microsoft.com/office/drawing/2014/main" id="{E0AB4978-188C-3C0D-E0AE-8A7FAEB4E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985" y="2817341"/>
              <a:ext cx="3768810" cy="1105930"/>
            </a:xfrm>
            <a:prstGeom prst="borderCallout1">
              <a:avLst>
                <a:gd name="adj1" fmla="val 214014"/>
                <a:gd name="adj2" fmla="val 67375"/>
                <a:gd name="adj3" fmla="val 101421"/>
                <a:gd name="adj4" fmla="val 5032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zh-CN" altLang="en-US" sz="2000" b="1"/>
                <a:t>如果子网</a:t>
              </a:r>
              <a:r>
                <a:rPr lang="en-US" altLang="zh-CN" sz="2000" b="1"/>
                <a:t>x</a:t>
              </a:r>
              <a:r>
                <a:rPr lang="zh-CN" altLang="en-US" sz="2000" b="1"/>
                <a:t>只通过</a:t>
              </a:r>
              <a:r>
                <a:rPr lang="en-US" altLang="zh-CN" sz="2000" b="1"/>
                <a:t>AS3</a:t>
              </a:r>
              <a:r>
                <a:rPr lang="zh-CN" altLang="en-US" sz="2000" b="1"/>
                <a:t>可达，则</a:t>
              </a:r>
              <a:r>
                <a:rPr lang="en-US" altLang="zh-CN" sz="2000" b="1"/>
                <a:t>AS1</a:t>
              </a:r>
              <a:r>
                <a:rPr lang="zh-CN" altLang="en-US" sz="2000" b="1"/>
                <a:t>内部运行路由选择协议选择从</a:t>
              </a:r>
              <a:r>
                <a:rPr lang="en-US" altLang="zh-CN" sz="2000" b="1"/>
                <a:t>1d</a:t>
              </a:r>
              <a:r>
                <a:rPr lang="zh-CN" altLang="en-US" sz="2000" b="1"/>
                <a:t>到</a:t>
              </a:r>
              <a:r>
                <a:rPr lang="en-US" altLang="zh-CN" sz="2000" b="1"/>
                <a:t>1c</a:t>
              </a:r>
              <a:r>
                <a:rPr lang="zh-CN" altLang="en-US" sz="2000" b="1"/>
                <a:t>最短路径</a:t>
              </a:r>
            </a:p>
          </p:txBody>
        </p:sp>
        <p:sp>
          <p:nvSpPr>
            <p:cNvPr id="47120" name="矩形 115">
              <a:extLst>
                <a:ext uri="{FF2B5EF4-FFF2-40B4-BE49-F238E27FC236}">
                  <a16:creationId xmlns:a16="http://schemas.microsoft.com/office/drawing/2014/main" id="{229B3B3C-D690-B77C-651D-4E3471780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2238" y="6004097"/>
              <a:ext cx="620713" cy="425450"/>
            </a:xfrm>
            <a:prstGeom prst="rect">
              <a:avLst/>
            </a:prstGeom>
            <a:noFill/>
            <a:ln w="25400" algn="ctr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zh-CN" altLang="en-US" sz="2400" b="1"/>
            </a:p>
          </p:txBody>
        </p:sp>
      </p:grpSp>
      <p:grpSp>
        <p:nvGrpSpPr>
          <p:cNvPr id="12" name="组合 127">
            <a:extLst>
              <a:ext uri="{FF2B5EF4-FFF2-40B4-BE49-F238E27FC236}">
                <a16:creationId xmlns:a16="http://schemas.microsoft.com/office/drawing/2014/main" id="{758DDFC6-3F45-1963-DAA4-69228796300E}"/>
              </a:ext>
            </a:extLst>
          </p:cNvPr>
          <p:cNvGrpSpPr>
            <a:grpSpLocks/>
          </p:cNvGrpSpPr>
          <p:nvPr/>
        </p:nvGrpSpPr>
        <p:grpSpPr bwMode="auto">
          <a:xfrm>
            <a:off x="1944689" y="2846388"/>
            <a:ext cx="4086225" cy="3587750"/>
            <a:chOff x="420131" y="2846173"/>
            <a:chExt cx="4086744" cy="3587490"/>
          </a:xfrm>
        </p:grpSpPr>
        <p:sp>
          <p:nvSpPr>
            <p:cNvPr id="47114" name="线形标注 1 128">
              <a:extLst>
                <a:ext uri="{FF2B5EF4-FFF2-40B4-BE49-F238E27FC236}">
                  <a16:creationId xmlns:a16="http://schemas.microsoft.com/office/drawing/2014/main" id="{A792452A-FD60-D87E-A02A-07521B14B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131" y="2846173"/>
              <a:ext cx="4086744" cy="1105930"/>
            </a:xfrm>
            <a:prstGeom prst="borderCallout1">
              <a:avLst>
                <a:gd name="adj1" fmla="val 214014"/>
                <a:gd name="adj2" fmla="val 67375"/>
                <a:gd name="adj3" fmla="val 101421"/>
                <a:gd name="adj4" fmla="val 5032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zh-CN" altLang="en-US" sz="2000" b="1"/>
                <a:t>如果子网</a:t>
              </a:r>
              <a:r>
                <a:rPr lang="en-US" altLang="zh-CN" sz="2000" b="1"/>
                <a:t>x</a:t>
              </a:r>
              <a:r>
                <a:rPr lang="zh-CN" altLang="en-US" sz="2000" b="1"/>
                <a:t>通过</a:t>
              </a:r>
              <a:r>
                <a:rPr lang="en-US" altLang="zh-CN" sz="2000" b="1"/>
                <a:t>AS2</a:t>
              </a:r>
              <a:r>
                <a:rPr lang="zh-CN" altLang="en-US" sz="2000" b="1"/>
                <a:t>，</a:t>
              </a:r>
              <a:r>
                <a:rPr lang="en-US" altLang="zh-CN" sz="2000" b="1"/>
                <a:t>AS3</a:t>
              </a:r>
              <a:r>
                <a:rPr lang="zh-CN" altLang="en-US" sz="2000" b="1"/>
                <a:t>可达，则</a:t>
              </a:r>
              <a:r>
                <a:rPr lang="en-US" altLang="zh-CN" sz="2000" b="1"/>
                <a:t>AS1</a:t>
              </a:r>
              <a:r>
                <a:rPr lang="zh-CN" altLang="en-US" sz="2000" b="1"/>
                <a:t>利用</a:t>
              </a:r>
              <a:r>
                <a:rPr lang="zh-CN" altLang="en-US" sz="2000" b="1">
                  <a:solidFill>
                    <a:srgbClr val="FF0000"/>
                  </a:solidFill>
                </a:rPr>
                <a:t>本地偏好</a:t>
              </a:r>
              <a:r>
                <a:rPr lang="zh-CN" altLang="en-US" sz="2000" b="1"/>
                <a:t>、</a:t>
              </a:r>
              <a:r>
                <a:rPr lang="zh-CN" altLang="en-US" sz="2000" b="1">
                  <a:solidFill>
                    <a:srgbClr val="FF0000"/>
                  </a:solidFill>
                </a:rPr>
                <a:t>最短</a:t>
              </a:r>
              <a:r>
                <a:rPr lang="en-US" altLang="zh-CN" sz="2000" b="1">
                  <a:solidFill>
                    <a:srgbClr val="FF0000"/>
                  </a:solidFill>
                </a:rPr>
                <a:t>AS Path</a:t>
              </a:r>
              <a:r>
                <a:rPr lang="zh-CN" altLang="en-US" sz="2000" b="1"/>
                <a:t>、</a:t>
              </a:r>
              <a:r>
                <a:rPr lang="zh-CN" altLang="en-US" sz="2000" b="1">
                  <a:solidFill>
                    <a:srgbClr val="FF0000"/>
                  </a:solidFill>
                </a:rPr>
                <a:t>热土豆路由</a:t>
              </a:r>
              <a:r>
                <a:rPr lang="zh-CN" altLang="en-US" sz="2000" b="1"/>
                <a:t>等算法选择路由</a:t>
              </a:r>
            </a:p>
          </p:txBody>
        </p:sp>
        <p:sp>
          <p:nvSpPr>
            <p:cNvPr id="47115" name="矩形 115">
              <a:extLst>
                <a:ext uri="{FF2B5EF4-FFF2-40B4-BE49-F238E27FC236}">
                  <a16:creationId xmlns:a16="http://schemas.microsoft.com/office/drawing/2014/main" id="{9463C4CF-D22B-FFC4-8478-9F52B9B2E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6354" y="6008213"/>
              <a:ext cx="620713" cy="425450"/>
            </a:xfrm>
            <a:prstGeom prst="rect">
              <a:avLst/>
            </a:prstGeom>
            <a:noFill/>
            <a:ln w="25400" algn="ctr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zh-CN" altLang="en-US" sz="2400" b="1"/>
            </a:p>
          </p:txBody>
        </p:sp>
        <p:sp>
          <p:nvSpPr>
            <p:cNvPr id="47116" name="矩形 115">
              <a:extLst>
                <a:ext uri="{FF2B5EF4-FFF2-40B4-BE49-F238E27FC236}">
                  <a16:creationId xmlns:a16="http://schemas.microsoft.com/office/drawing/2014/main" id="{00612D4D-9913-A419-B3B7-E471461B8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6930" y="5316237"/>
              <a:ext cx="620713" cy="425450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zh-CN" altLang="en-US" sz="2400" b="1"/>
            </a:p>
          </p:txBody>
        </p:sp>
        <p:sp>
          <p:nvSpPr>
            <p:cNvPr id="47117" name="矩形 115">
              <a:extLst>
                <a:ext uri="{FF2B5EF4-FFF2-40B4-BE49-F238E27FC236}">
                  <a16:creationId xmlns:a16="http://schemas.microsoft.com/office/drawing/2014/main" id="{799C2100-42D4-82BC-FDF8-01B84C707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20" y="5798151"/>
              <a:ext cx="620713" cy="425450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zh-CN" altLang="en-US" sz="2400" b="1"/>
            </a:p>
          </p:txBody>
        </p:sp>
      </p:grpSp>
      <p:sp>
        <p:nvSpPr>
          <p:cNvPr id="125" name="页脚占位符 2">
            <a:extLst>
              <a:ext uri="{FF2B5EF4-FFF2-40B4-BE49-F238E27FC236}">
                <a16:creationId xmlns:a16="http://schemas.microsoft.com/office/drawing/2014/main" id="{8098A160-7265-5239-1246-49D03B78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网络层</a:t>
            </a:r>
          </a:p>
        </p:txBody>
      </p:sp>
      <p:sp>
        <p:nvSpPr>
          <p:cNvPr id="47113" name="灯片编号占位符 3">
            <a:extLst>
              <a:ext uri="{FF2B5EF4-FFF2-40B4-BE49-F238E27FC236}">
                <a16:creationId xmlns:a16="http://schemas.microsoft.com/office/drawing/2014/main" id="{437568AE-534E-4874-2E55-CEED63C9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AF9F316F-7198-4C9C-B4BE-ED5322C5350B}" type="slidenum">
              <a:rPr lang="en-US" altLang="zh-CN">
                <a:latin typeface="Times New Roman" panose="02020603050405020304" pitchFamily="18" charset="0"/>
              </a:rPr>
              <a:pPr/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>
            <a:extLst>
              <a:ext uri="{FF2B5EF4-FFF2-40B4-BE49-F238E27FC236}">
                <a16:creationId xmlns:a16="http://schemas.microsoft.com/office/drawing/2014/main" id="{EAB27C87-43C3-F5B2-9B1C-8B8A167222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4713" y="1331913"/>
            <a:ext cx="7981950" cy="447516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Internet</a:t>
            </a:r>
            <a:r>
              <a:rPr lang="zh-CN" altLang="en-US" dirty="0"/>
              <a:t>采用层次路由</a:t>
            </a:r>
            <a:endParaRPr lang="en-US" altLang="zh-CN" dirty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用于自治系统内部的路由协议称为“</a:t>
            </a:r>
            <a:r>
              <a:rPr lang="zh-CN" altLang="en-US" dirty="0">
                <a:solidFill>
                  <a:schemeClr val="accent2"/>
                </a:solidFill>
              </a:rPr>
              <a:t>内部网关协议</a:t>
            </a:r>
            <a:r>
              <a:rPr lang="zh-CN" altLang="en-US" dirty="0"/>
              <a:t>”，简称 </a:t>
            </a:r>
            <a:r>
              <a:rPr lang="en-US" altLang="zh-CN" dirty="0">
                <a:solidFill>
                  <a:schemeClr val="accent2"/>
                </a:solidFill>
              </a:rPr>
              <a:t>IGP</a:t>
            </a:r>
            <a:r>
              <a:rPr lang="en-US" altLang="zh-CN" dirty="0"/>
              <a:t>(Interior Gateway Protocol)</a:t>
            </a:r>
            <a:endParaRPr lang="zh-CN" altLang="en-US" dirty="0"/>
          </a:p>
          <a:p>
            <a:pPr lvl="1"/>
            <a:r>
              <a:rPr lang="zh-CN" altLang="en-US" b="1" u="sng" dirty="0"/>
              <a:t>路由信息协议</a:t>
            </a:r>
            <a:r>
              <a:rPr lang="en-US" altLang="zh-CN" b="1" u="sng" dirty="0"/>
              <a:t>RIP: Routing Information Protocol </a:t>
            </a:r>
          </a:p>
          <a:p>
            <a:pPr lvl="1"/>
            <a:endParaRPr lang="en-US" altLang="zh-CN" b="1" u="sng" dirty="0"/>
          </a:p>
          <a:p>
            <a:pPr lvl="1"/>
            <a:r>
              <a:rPr lang="zh-CN" altLang="en-US" b="1" u="sng" dirty="0"/>
              <a:t>开放最短路径优先</a:t>
            </a:r>
            <a:r>
              <a:rPr lang="en-US" altLang="zh-CN" b="1" u="sng" dirty="0"/>
              <a:t>OSPF</a:t>
            </a:r>
            <a:r>
              <a:rPr lang="zh-CN" altLang="en-US" b="1" u="sng" dirty="0"/>
              <a:t>： </a:t>
            </a:r>
            <a:r>
              <a:rPr lang="en-US" altLang="zh-CN" b="1" u="sng" dirty="0"/>
              <a:t>Open Shortest Path First</a:t>
            </a:r>
          </a:p>
          <a:p>
            <a:pPr lvl="1"/>
            <a:r>
              <a:rPr lang="zh-CN" altLang="en-US" b="1" u="sng" dirty="0"/>
              <a:t>中间系统到中间系统</a:t>
            </a:r>
            <a:r>
              <a:rPr lang="en-US" altLang="zh-CN" b="1" u="sng" dirty="0"/>
              <a:t>IS-IS</a:t>
            </a:r>
            <a:r>
              <a:rPr lang="zh-CN" altLang="en-US" b="1" u="sng" dirty="0"/>
              <a:t>：</a:t>
            </a:r>
            <a:r>
              <a:rPr lang="en-US" altLang="zh-CN" b="1" u="sng" dirty="0"/>
              <a:t>Intermediate System-to-Intermediate System</a:t>
            </a:r>
            <a:r>
              <a:rPr lang="zh-CN" altLang="en-US" b="1" u="sng" dirty="0"/>
              <a:t>，中间系统到中间系统</a:t>
            </a:r>
            <a:endParaRPr lang="en-US" altLang="zh-CN" b="1" u="sng" dirty="0"/>
          </a:p>
          <a:p>
            <a:pPr marL="914400" lvl="2" indent="0">
              <a:buNone/>
            </a:pPr>
            <a:endParaRPr lang="en-US" altLang="zh-CN" dirty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en-US" dirty="0"/>
              <a:t>用于自治系统间接口上的路由协议称为“</a:t>
            </a:r>
            <a:r>
              <a:rPr lang="en-US" altLang="en-US" dirty="0" err="1">
                <a:solidFill>
                  <a:schemeClr val="accent2"/>
                </a:solidFill>
              </a:rPr>
              <a:t>外部网关协议</a:t>
            </a:r>
            <a:r>
              <a:rPr lang="en-US" altLang="en-US" dirty="0"/>
              <a:t>”，</a:t>
            </a:r>
            <a:r>
              <a:rPr lang="en-US" altLang="en-US" dirty="0" err="1"/>
              <a:t>简称</a:t>
            </a:r>
            <a:r>
              <a:rPr lang="en-US" altLang="en-US" dirty="0" err="1">
                <a:solidFill>
                  <a:schemeClr val="accent2"/>
                </a:solidFill>
              </a:rPr>
              <a:t>EGP</a:t>
            </a:r>
            <a:r>
              <a:rPr lang="en-US" altLang="zh-CN" dirty="0"/>
              <a:t>(</a:t>
            </a:r>
            <a:r>
              <a:rPr lang="en-US" altLang="en-US" dirty="0"/>
              <a:t>Exterior Gateway Protocol</a:t>
            </a:r>
            <a:r>
              <a:rPr lang="en-US" altLang="zh-CN" dirty="0"/>
              <a:t>)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边界网关协议</a:t>
            </a:r>
            <a:r>
              <a:rPr lang="en-US" altLang="zh-CN" dirty="0"/>
              <a:t>(BGP-4)</a:t>
            </a:r>
            <a:endParaRPr lang="zh-CN" altLang="en-US" sz="2000" dirty="0"/>
          </a:p>
        </p:txBody>
      </p:sp>
      <p:sp>
        <p:nvSpPr>
          <p:cNvPr id="95236" name="Rectangle 2">
            <a:extLst>
              <a:ext uri="{FF2B5EF4-FFF2-40B4-BE49-F238E27FC236}">
                <a16:creationId xmlns:a16="http://schemas.microsoft.com/office/drawing/2014/main" id="{2868CBF4-2D6C-F5C6-243D-73534D54C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60326"/>
            <a:ext cx="8602663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latinLnBrk="1" hangingPunct="1">
              <a:defRPr/>
            </a:pPr>
            <a:r>
              <a:rPr kumimoji="1" lang="zh-CN" altLang="en-US" sz="40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u="sng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选路协议</a:t>
            </a:r>
            <a:endParaRPr lang="en-US" altLang="zh-CN" sz="3600" u="sng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页脚占位符 1">
            <a:extLst>
              <a:ext uri="{FF2B5EF4-FFF2-40B4-BE49-F238E27FC236}">
                <a16:creationId xmlns:a16="http://schemas.microsoft.com/office/drawing/2014/main" id="{BC0D7542-8946-F151-17EC-26C8F7E0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网络层</a:t>
            </a:r>
          </a:p>
        </p:txBody>
      </p:sp>
      <p:sp>
        <p:nvSpPr>
          <p:cNvPr id="48133" name="灯片编号占位符 2">
            <a:extLst>
              <a:ext uri="{FF2B5EF4-FFF2-40B4-BE49-F238E27FC236}">
                <a16:creationId xmlns:a16="http://schemas.microsoft.com/office/drawing/2014/main" id="{764547AD-87E9-587C-74F0-8381C48E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C4064B8-ED76-41BD-B601-A570DBD9708F}" type="slidenum">
              <a:rPr lang="en-US" altLang="zh-CN">
                <a:latin typeface="Times New Roman" panose="02020603050405020304" pitchFamily="18" charset="0"/>
              </a:rPr>
              <a:pPr/>
              <a:t>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2" name="组合 10">
            <a:extLst>
              <a:ext uri="{FF2B5EF4-FFF2-40B4-BE49-F238E27FC236}">
                <a16:creationId xmlns:a16="http://schemas.microsoft.com/office/drawing/2014/main" id="{C0CC3C75-1AF1-A12E-FEB1-43DFF9FD0711}"/>
              </a:ext>
            </a:extLst>
          </p:cNvPr>
          <p:cNvGrpSpPr>
            <a:grpSpLocks/>
          </p:cNvGrpSpPr>
          <p:nvPr/>
        </p:nvGrpSpPr>
        <p:grpSpPr bwMode="auto">
          <a:xfrm>
            <a:off x="1657351" y="3767139"/>
            <a:ext cx="989013" cy="1385887"/>
            <a:chOff x="133880" y="3766823"/>
            <a:chExt cx="988894" cy="1386673"/>
          </a:xfrm>
        </p:grpSpPr>
        <p:sp>
          <p:nvSpPr>
            <p:cNvPr id="48138" name="文本框 9">
              <a:extLst>
                <a:ext uri="{FF2B5EF4-FFF2-40B4-BE49-F238E27FC236}">
                  <a16:creationId xmlns:a16="http://schemas.microsoft.com/office/drawing/2014/main" id="{DD4079A5-C6EF-E395-FA46-AC61DDE9D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80" y="4275493"/>
              <a:ext cx="5677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FF0000"/>
                  </a:solidFill>
                </a:rPr>
                <a:t>LS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48139" name="左大括号 3">
              <a:extLst>
                <a:ext uri="{FF2B5EF4-FFF2-40B4-BE49-F238E27FC236}">
                  <a16:creationId xmlns:a16="http://schemas.microsoft.com/office/drawing/2014/main" id="{9F928822-F47D-6168-4558-047A6FDB3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743" y="3766823"/>
              <a:ext cx="251031" cy="1386673"/>
            </a:xfrm>
            <a:prstGeom prst="leftBrace">
              <a:avLst>
                <a:gd name="adj1" fmla="val 8337"/>
                <a:gd name="adj2" fmla="val 50000"/>
              </a:avLst>
            </a:prstGeom>
            <a:noFill/>
            <a:ln w="28575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zh-CN" altLang="en-US" sz="2400" b="1"/>
            </a:p>
          </p:txBody>
        </p:sp>
      </p:grpSp>
      <p:grpSp>
        <p:nvGrpSpPr>
          <p:cNvPr id="3" name="组合 8">
            <a:extLst>
              <a:ext uri="{FF2B5EF4-FFF2-40B4-BE49-F238E27FC236}">
                <a16:creationId xmlns:a16="http://schemas.microsoft.com/office/drawing/2014/main" id="{4846F822-E971-089C-6B13-5F5547A6E483}"/>
              </a:ext>
            </a:extLst>
          </p:cNvPr>
          <p:cNvGrpSpPr>
            <a:grpSpLocks/>
          </p:cNvGrpSpPr>
          <p:nvPr/>
        </p:nvGrpSpPr>
        <p:grpSpPr bwMode="auto">
          <a:xfrm>
            <a:off x="1651000" y="2960688"/>
            <a:ext cx="965200" cy="461962"/>
            <a:chOff x="126348" y="2960904"/>
            <a:chExt cx="965969" cy="461665"/>
          </a:xfrm>
        </p:grpSpPr>
        <p:sp>
          <p:nvSpPr>
            <p:cNvPr id="48136" name="文本框 2">
              <a:extLst>
                <a:ext uri="{FF2B5EF4-FFF2-40B4-BE49-F238E27FC236}">
                  <a16:creationId xmlns:a16="http://schemas.microsoft.com/office/drawing/2014/main" id="{8786BAEE-290E-E0B5-FF4B-80CB08F1B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348" y="2960904"/>
              <a:ext cx="61587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FF0000"/>
                  </a:solidFill>
                </a:rPr>
                <a:t>DV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48137" name="箭头: 右 4">
              <a:extLst>
                <a:ext uri="{FF2B5EF4-FFF2-40B4-BE49-F238E27FC236}">
                  <a16:creationId xmlns:a16="http://schemas.microsoft.com/office/drawing/2014/main" id="{A73A5D02-5662-C351-50AB-975D3080D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286" y="3065619"/>
              <a:ext cx="251031" cy="159902"/>
            </a:xfrm>
            <a:prstGeom prst="rightArrow">
              <a:avLst>
                <a:gd name="adj1" fmla="val 50000"/>
                <a:gd name="adj2" fmla="val 49997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zh-CN" altLang="en-US" sz="24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7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17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Text Box 3">
            <a:extLst>
              <a:ext uri="{FF2B5EF4-FFF2-40B4-BE49-F238E27FC236}">
                <a16:creationId xmlns:a16="http://schemas.microsoft.com/office/drawing/2014/main" id="{7D632BD9-F588-54AE-A3BF-72AF2F1A3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841375"/>
            <a:ext cx="8910638" cy="5632450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收到相邻路由器（其地址为 </a:t>
            </a:r>
            <a:r>
              <a:rPr lang="en-US" altLang="zh-CN" sz="2400">
                <a:solidFill>
                  <a:srgbClr val="333399"/>
                </a:solidFill>
                <a:ea typeface="黑体" panose="02010609060101010101" pitchFamily="49" charset="-122"/>
              </a:rPr>
              <a:t>X</a:t>
            </a:r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）的一个 </a:t>
            </a:r>
            <a:r>
              <a:rPr lang="en-US" altLang="zh-CN" sz="2400">
                <a:solidFill>
                  <a:srgbClr val="333399"/>
                </a:solidFill>
                <a:ea typeface="黑体" panose="02010609060101010101" pitchFamily="49" charset="-122"/>
              </a:rPr>
              <a:t>RIP </a:t>
            </a:r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报文：</a:t>
            </a:r>
          </a:p>
          <a:p>
            <a:pPr eaLnBrk="1" hangingPunct="1"/>
            <a:r>
              <a:rPr lang="en-US" altLang="zh-CN" sz="2400">
                <a:solidFill>
                  <a:srgbClr val="333399"/>
                </a:solidFill>
                <a:ea typeface="黑体" panose="02010609060101010101" pitchFamily="49" charset="-122"/>
              </a:rPr>
              <a:t>(1) </a:t>
            </a:r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先修改此 </a:t>
            </a:r>
            <a:r>
              <a:rPr lang="en-US" altLang="zh-CN" sz="2400">
                <a:solidFill>
                  <a:srgbClr val="333399"/>
                </a:solidFill>
                <a:ea typeface="黑体" panose="02010609060101010101" pitchFamily="49" charset="-122"/>
              </a:rPr>
              <a:t>RIP </a:t>
            </a:r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报文中的所有项目：将</a:t>
            </a: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“下一跳”字段中的地址都改为 </a:t>
            </a:r>
            <a:r>
              <a:rPr lang="en-US" altLang="zh-CN" sz="2400">
                <a:solidFill>
                  <a:srgbClr val="FF0000"/>
                </a:solidFill>
                <a:ea typeface="黑体" panose="02010609060101010101" pitchFamily="49" charset="-122"/>
              </a:rPr>
              <a:t>X</a:t>
            </a:r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，并</a:t>
            </a: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将所有的“距离”字段的值加 </a:t>
            </a:r>
            <a:r>
              <a:rPr lang="en-US" altLang="zh-CN" sz="2400">
                <a:solidFill>
                  <a:srgbClr val="FF000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。</a:t>
            </a:r>
          </a:p>
          <a:p>
            <a:pPr eaLnBrk="1" hangingPunct="1"/>
            <a:r>
              <a:rPr lang="en-US" altLang="zh-CN" sz="2400">
                <a:solidFill>
                  <a:srgbClr val="333399"/>
                </a:solidFill>
                <a:ea typeface="黑体" panose="02010609060101010101" pitchFamily="49" charset="-122"/>
              </a:rPr>
              <a:t>(2) </a:t>
            </a:r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对修改后的 </a:t>
            </a:r>
            <a:r>
              <a:rPr lang="en-US" altLang="zh-CN" sz="2400">
                <a:solidFill>
                  <a:srgbClr val="333399"/>
                </a:solidFill>
                <a:ea typeface="黑体" panose="02010609060101010101" pitchFamily="49" charset="-122"/>
              </a:rPr>
              <a:t>RIP </a:t>
            </a:r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报文中的每一个项目，重复以下步骤：</a:t>
            </a:r>
          </a:p>
          <a:p>
            <a:pPr eaLnBrk="1" hangingPunct="1"/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若项目中的</a:t>
            </a:r>
            <a:r>
              <a:rPr lang="zh-CN" altLang="en-US" sz="2400" u="sng">
                <a:solidFill>
                  <a:srgbClr val="FF0000"/>
                </a:solidFill>
                <a:ea typeface="黑体" panose="02010609060101010101" pitchFamily="49" charset="-122"/>
              </a:rPr>
              <a:t>目的网络不在路由表中</a:t>
            </a:r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，则将该项目加到路由表中。</a:t>
            </a:r>
          </a:p>
          <a:p>
            <a:pPr eaLnBrk="1" hangingPunct="1"/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    </a:t>
            </a:r>
            <a:r>
              <a:rPr lang="zh-CN" altLang="en-US" sz="2400" b="1">
                <a:solidFill>
                  <a:schemeClr val="tx2"/>
                </a:solidFill>
                <a:ea typeface="黑体" panose="02010609060101010101" pitchFamily="49" charset="-122"/>
              </a:rPr>
              <a:t>否则</a:t>
            </a:r>
          </a:p>
          <a:p>
            <a:pPr eaLnBrk="1" hangingPunct="1"/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       若</a:t>
            </a:r>
            <a:r>
              <a:rPr lang="zh-CN" altLang="en-US" sz="2400" u="sng">
                <a:solidFill>
                  <a:srgbClr val="FF0000"/>
                </a:solidFill>
                <a:ea typeface="黑体" panose="02010609060101010101" pitchFamily="49" charset="-122"/>
              </a:rPr>
              <a:t>下一跳字段</a:t>
            </a:r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给出的路由器地址是同样的，则将收到的项	目替换原路由表中的项目。</a:t>
            </a:r>
          </a:p>
          <a:p>
            <a:pPr eaLnBrk="1" hangingPunct="1"/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       </a:t>
            </a:r>
            <a:r>
              <a:rPr lang="zh-CN" altLang="en-US" sz="2400" b="1">
                <a:solidFill>
                  <a:schemeClr val="tx2"/>
                </a:solidFill>
                <a:ea typeface="黑体" panose="02010609060101010101" pitchFamily="49" charset="-122"/>
              </a:rPr>
              <a:t>否则 </a:t>
            </a:r>
          </a:p>
          <a:p>
            <a:pPr eaLnBrk="1" hangingPunct="1"/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          若收到项目中的</a:t>
            </a:r>
            <a:r>
              <a:rPr lang="zh-CN" altLang="en-US" sz="2400" u="sng">
                <a:solidFill>
                  <a:srgbClr val="FF0000"/>
                </a:solidFill>
                <a:ea typeface="黑体" panose="02010609060101010101" pitchFamily="49" charset="-122"/>
              </a:rPr>
              <a:t>距离小于路由表中的距离</a:t>
            </a:r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，则进行更新，</a:t>
            </a:r>
          </a:p>
          <a:p>
            <a:pPr eaLnBrk="1" hangingPunct="1"/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	</a:t>
            </a:r>
            <a:r>
              <a:rPr lang="en-US" altLang="zh-CN" sz="2400">
                <a:solidFill>
                  <a:srgbClr val="333399"/>
                </a:solidFill>
                <a:ea typeface="黑体" panose="02010609060101010101" pitchFamily="49" charset="-122"/>
              </a:rPr>
              <a:t>	</a:t>
            </a:r>
            <a:r>
              <a:rPr lang="zh-CN" altLang="en-US" sz="2400" b="1">
                <a:solidFill>
                  <a:schemeClr val="tx2"/>
                </a:solidFill>
                <a:ea typeface="黑体" panose="02010609060101010101" pitchFamily="49" charset="-122"/>
              </a:rPr>
              <a:t>否则</a:t>
            </a:r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，什么也不做。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400">
                <a:solidFill>
                  <a:srgbClr val="333399"/>
                </a:solidFill>
                <a:ea typeface="黑体" panose="02010609060101010101" pitchFamily="49" charset="-122"/>
              </a:rPr>
              <a:t>(3) </a:t>
            </a:r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若 </a:t>
            </a:r>
            <a:r>
              <a:rPr lang="en-US" altLang="zh-CN" sz="2400">
                <a:solidFill>
                  <a:srgbClr val="333399"/>
                </a:solidFill>
                <a:ea typeface="黑体" panose="02010609060101010101" pitchFamily="49" charset="-122"/>
              </a:rPr>
              <a:t>3 </a:t>
            </a:r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分钟还没有收到相邻路由器的更新路由表，则将此相邻路由器记为不可达的路由器，即将距离置为</a:t>
            </a:r>
            <a:r>
              <a:rPr lang="en-US" altLang="zh-CN" sz="2400">
                <a:solidFill>
                  <a:srgbClr val="333399"/>
                </a:solidFill>
                <a:ea typeface="黑体" panose="02010609060101010101" pitchFamily="49" charset="-122"/>
              </a:rPr>
              <a:t>16</a:t>
            </a:r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（距离为</a:t>
            </a:r>
            <a:r>
              <a:rPr lang="en-US" altLang="zh-CN" sz="2400">
                <a:solidFill>
                  <a:srgbClr val="333399"/>
                </a:solidFill>
                <a:ea typeface="黑体" panose="02010609060101010101" pitchFamily="49" charset="-122"/>
              </a:rPr>
              <a:t>16</a:t>
            </a:r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表示不可达）。新的通告发送给邻居，使用</a:t>
            </a:r>
            <a:r>
              <a:rPr lang="zh-CN" altLang="en-US" sz="2400" u="sng">
                <a:solidFill>
                  <a:srgbClr val="FF0000"/>
                </a:solidFill>
                <a:ea typeface="黑体" panose="02010609060101010101" pitchFamily="49" charset="-122"/>
              </a:rPr>
              <a:t>毒性逆转</a:t>
            </a:r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以防止回路。</a:t>
            </a:r>
          </a:p>
          <a:p>
            <a:pPr eaLnBrk="1" hangingPunct="1"/>
            <a:r>
              <a:rPr lang="en-US" altLang="zh-CN" sz="2400">
                <a:solidFill>
                  <a:srgbClr val="333399"/>
                </a:solidFill>
                <a:ea typeface="黑体" panose="02010609060101010101" pitchFamily="49" charset="-122"/>
              </a:rPr>
              <a:t>(4) </a:t>
            </a:r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返回。</a:t>
            </a:r>
          </a:p>
        </p:txBody>
      </p:sp>
      <p:sp>
        <p:nvSpPr>
          <p:cNvPr id="100356" name="Rectangle 2">
            <a:extLst>
              <a:ext uri="{FF2B5EF4-FFF2-40B4-BE49-F238E27FC236}">
                <a16:creationId xmlns:a16="http://schemas.microsoft.com/office/drawing/2014/main" id="{1F1CCC4B-E2AE-05B7-447E-EFD77F783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60326"/>
            <a:ext cx="8602663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latinLnBrk="1" hangingPunct="1">
              <a:defRPr/>
            </a:pPr>
            <a:r>
              <a:rPr kumimoji="1" lang="zh-CN" altLang="en-US" sz="36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u="sng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距离向量算法 </a:t>
            </a:r>
            <a:endParaRPr lang="en-US" altLang="zh-CN" sz="3600" u="sng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40785315-03A5-287F-DF49-6269252D7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4200" y="6442075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网络层</a:t>
            </a:r>
          </a:p>
        </p:txBody>
      </p:sp>
      <p:sp>
        <p:nvSpPr>
          <p:cNvPr id="51205" name="灯片编号占位符 3">
            <a:extLst>
              <a:ext uri="{FF2B5EF4-FFF2-40B4-BE49-F238E27FC236}">
                <a16:creationId xmlns:a16="http://schemas.microsoft.com/office/drawing/2014/main" id="{8AB1C3DC-9B72-3E6C-1329-FC7BF04E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29800" y="6442075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1E66AF0-F76A-436B-9924-A95099DB135F}" type="slidenum">
              <a:rPr lang="en-US" altLang="zh-CN">
                <a:latin typeface="Times New Roman" panose="02020603050405020304" pitchFamily="18" charset="0"/>
              </a:rPr>
              <a:pPr/>
              <a:t>8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>
            <a:extLst>
              <a:ext uri="{FF2B5EF4-FFF2-40B4-BE49-F238E27FC236}">
                <a16:creationId xmlns:a16="http://schemas.microsoft.com/office/drawing/2014/main" id="{26EA072C-913F-33B9-936D-D9EFD334A1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5213" y="1547813"/>
            <a:ext cx="7632700" cy="4475162"/>
          </a:xfrm>
        </p:spPr>
        <p:txBody>
          <a:bodyPr/>
          <a:lstStyle/>
          <a:p>
            <a:pPr algn="just" eaLnBrk="1" hangingPunct="1">
              <a:spcBef>
                <a:spcPct val="30000"/>
              </a:spcBef>
              <a:buFont typeface="Wingdings" pitchFamily="2" charset="2"/>
              <a:buChar char="p"/>
              <a:defRPr/>
            </a:pPr>
            <a:r>
              <a:rPr lang="en-US" altLang="zh-CN" sz="2400" dirty="0"/>
              <a:t>RIP </a:t>
            </a:r>
            <a:r>
              <a:rPr lang="zh-CN" altLang="en-US" sz="2400" dirty="0"/>
              <a:t>协议最大的优点就是</a:t>
            </a:r>
            <a:r>
              <a:rPr lang="zh-CN" altLang="en-US" sz="2400" u="sng" dirty="0">
                <a:solidFill>
                  <a:srgbClr val="FF0000"/>
                </a:solidFill>
              </a:rPr>
              <a:t>实现简单，开销较小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algn="just" eaLnBrk="1" hangingPunct="1">
              <a:spcBef>
                <a:spcPct val="30000"/>
              </a:spcBef>
              <a:buFont typeface="Wingdings" pitchFamily="2" charset="2"/>
              <a:buChar char="p"/>
              <a:defRPr/>
            </a:pPr>
            <a:r>
              <a:rPr lang="en-US" altLang="zh-CN" sz="2400" dirty="0"/>
              <a:t>RIP </a:t>
            </a:r>
            <a:r>
              <a:rPr lang="zh-CN" altLang="en-US" sz="2400" dirty="0"/>
              <a:t>限制了网络的规模，它能使用的最大距离为 </a:t>
            </a:r>
            <a:r>
              <a:rPr lang="en-US" altLang="zh-CN" sz="2400" dirty="0"/>
              <a:t>15</a:t>
            </a:r>
            <a:r>
              <a:rPr lang="zh-CN" altLang="en-US" sz="2400" dirty="0"/>
              <a:t>（</a:t>
            </a:r>
            <a:r>
              <a:rPr lang="en-US" altLang="zh-CN" sz="2400" dirty="0"/>
              <a:t>16 </a:t>
            </a:r>
            <a:r>
              <a:rPr lang="zh-CN" altLang="en-US" sz="2400" dirty="0"/>
              <a:t>表示不可达）。</a:t>
            </a:r>
            <a:endParaRPr lang="en-US" altLang="zh-CN" sz="2400" dirty="0"/>
          </a:p>
          <a:p>
            <a:pPr algn="just" eaLnBrk="1" hangingPunct="1">
              <a:spcBef>
                <a:spcPct val="30000"/>
              </a:spcBef>
              <a:buFont typeface="Wingdings" pitchFamily="2" charset="2"/>
              <a:buChar char="p"/>
              <a:defRPr/>
            </a:pPr>
            <a:r>
              <a:rPr lang="zh-CN" altLang="en-US" sz="2400" dirty="0"/>
              <a:t>路由器之间交换的路由信息是</a:t>
            </a:r>
            <a:r>
              <a:rPr lang="zh-CN" altLang="en-US" sz="2400" dirty="0">
                <a:solidFill>
                  <a:srgbClr val="FF0000"/>
                </a:solidFill>
              </a:rPr>
              <a:t>路由器中的完整路由表</a:t>
            </a:r>
            <a:r>
              <a:rPr lang="zh-CN" altLang="en-US" sz="2400" dirty="0"/>
              <a:t>，因而随着网络规模的扩大，开销也就增加。  </a:t>
            </a:r>
            <a:endParaRPr lang="en-US" altLang="zh-CN" sz="2400" dirty="0"/>
          </a:p>
          <a:p>
            <a:pPr algn="just" eaLnBrk="1" hangingPunct="1">
              <a:spcBef>
                <a:spcPct val="30000"/>
              </a:spcBef>
              <a:buFont typeface="Wingdings" pitchFamily="2" charset="2"/>
              <a:buChar char="p"/>
              <a:defRPr/>
            </a:pPr>
            <a:r>
              <a:rPr lang="en-US" altLang="zh-CN" sz="2400" dirty="0"/>
              <a:t>RIP </a:t>
            </a:r>
            <a:r>
              <a:rPr lang="zh-CN" altLang="en-US" sz="2400" dirty="0"/>
              <a:t>存在的一个问题是当网络出现故障时，要经过比较长的时间才能将此信息传送到所有的路由器。</a:t>
            </a:r>
            <a:endParaRPr lang="en-US" altLang="zh-CN" sz="2400" dirty="0"/>
          </a:p>
          <a:p>
            <a:pPr lvl="1" algn="just" eaLnBrk="1" hangingPunct="1">
              <a:spcBef>
                <a:spcPct val="30000"/>
              </a:spcBef>
              <a:buFont typeface="Wingdings" pitchFamily="2" charset="2"/>
              <a:buChar char="p"/>
              <a:defRPr/>
            </a:pPr>
            <a:r>
              <a:rPr lang="zh-CN" altLang="en-US" dirty="0">
                <a:solidFill>
                  <a:schemeClr val="accent6"/>
                </a:solidFill>
              </a:rPr>
              <a:t>无穷计算问题 </a:t>
            </a:r>
          </a:p>
        </p:txBody>
      </p:sp>
      <p:sp>
        <p:nvSpPr>
          <p:cNvPr id="110596" name="Rectangle 2">
            <a:extLst>
              <a:ext uri="{FF2B5EF4-FFF2-40B4-BE49-F238E27FC236}">
                <a16:creationId xmlns:a16="http://schemas.microsoft.com/office/drawing/2014/main" id="{84E99F61-EA42-27AD-3D04-3AAE6C452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60326"/>
            <a:ext cx="8602663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latinLnBrk="1" hangingPunct="1">
              <a:defRPr/>
            </a:pPr>
            <a:r>
              <a:rPr kumimoji="1" lang="en-US" altLang="zh-CN" sz="36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600" u="sng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RIP</a:t>
            </a:r>
            <a:r>
              <a:rPr lang="zh-CN" altLang="en-US" sz="3600" u="sng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协议的优缺点 </a:t>
            </a:r>
            <a:endParaRPr lang="en-US" altLang="zh-CN" sz="3600" u="sng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55FE6CDA-5E9D-5735-7C5D-6769557C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网络层</a:t>
            </a:r>
          </a:p>
        </p:txBody>
      </p:sp>
      <p:sp>
        <p:nvSpPr>
          <p:cNvPr id="61445" name="灯片编号占位符 3">
            <a:extLst>
              <a:ext uri="{FF2B5EF4-FFF2-40B4-BE49-F238E27FC236}">
                <a16:creationId xmlns:a16="http://schemas.microsoft.com/office/drawing/2014/main" id="{F60CE392-BACE-8E20-7FEF-A0BCF63B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A7A4D4BD-171A-485D-913A-FB50740F6F54}" type="slidenum">
              <a:rPr lang="en-US" altLang="zh-CN">
                <a:latin typeface="Times New Roman" panose="02020603050405020304" pitchFamily="18" charset="0"/>
              </a:rPr>
              <a:pPr/>
              <a:t>9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3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1276</Words>
  <Application>Microsoft Office PowerPoint</Application>
  <PresentationFormat>宽屏</PresentationFormat>
  <Paragraphs>246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等线 Light</vt:lpstr>
      <vt:lpstr>黑体</vt:lpstr>
      <vt:lpstr>宋体</vt:lpstr>
      <vt:lpstr>Arial</vt:lpstr>
      <vt:lpstr>Comic Sans MS</vt:lpstr>
      <vt:lpstr>Times New Roman</vt:lpstr>
      <vt:lpstr>Wingdings</vt:lpstr>
      <vt:lpstr>ZapfDingbats</vt:lpstr>
      <vt:lpstr>Office 主题​​</vt:lpstr>
      <vt:lpstr>选路算法分类</vt:lpstr>
      <vt:lpstr>Dijkstra 算法: 例2</vt:lpstr>
      <vt:lpstr>Dijkstra算法, 讨论</vt:lpstr>
      <vt:lpstr>LS和DV算法的比较</vt:lpstr>
      <vt:lpstr>第5章  网络层：控制平面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AS内选路和AS间选路有何不同?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选路算法分类</dc:title>
  <dc:creator>kun kun</dc:creator>
  <cp:lastModifiedBy>kun kun</cp:lastModifiedBy>
  <cp:revision>2</cp:revision>
  <dcterms:created xsi:type="dcterms:W3CDTF">2023-02-23T03:00:43Z</dcterms:created>
  <dcterms:modified xsi:type="dcterms:W3CDTF">2023-02-23T03:37:26Z</dcterms:modified>
</cp:coreProperties>
</file>