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86" r:id="rId3"/>
    <p:sldId id="2007580556" r:id="rId4"/>
    <p:sldId id="311" r:id="rId5"/>
    <p:sldId id="2007580567" r:id="rId6"/>
    <p:sldId id="2007580568" r:id="rId7"/>
    <p:sldId id="2007580566" r:id="rId8"/>
    <p:sldId id="2007580570" r:id="rId9"/>
    <p:sldId id="2007580572" r:id="rId10"/>
    <p:sldId id="2007580571" r:id="rId11"/>
    <p:sldId id="2007580573" r:id="rId12"/>
    <p:sldId id="2007580574" r:id="rId13"/>
    <p:sldId id="2007580576" r:id="rId14"/>
    <p:sldId id="2007580577" r:id="rId15"/>
    <p:sldId id="2007580578" r:id="rId16"/>
    <p:sldId id="2007580555" r:id="rId17"/>
    <p:sldId id="309" r:id="rId18"/>
    <p:sldId id="2007580593" r:id="rId19"/>
    <p:sldId id="2007580579" r:id="rId20"/>
    <p:sldId id="2007580585" r:id="rId21"/>
    <p:sldId id="2007580586" r:id="rId22"/>
    <p:sldId id="2007580580" r:id="rId23"/>
    <p:sldId id="2007580581" r:id="rId24"/>
    <p:sldId id="2007580582" r:id="rId25"/>
    <p:sldId id="2007580583" r:id="rId26"/>
    <p:sldId id="2007580584" r:id="rId27"/>
    <p:sldId id="2007580554" r:id="rId28"/>
    <p:sldId id="2007580562" r:id="rId29"/>
    <p:sldId id="2007580550" r:id="rId30"/>
    <p:sldId id="312" r:id="rId31"/>
    <p:sldId id="2007580587" r:id="rId32"/>
    <p:sldId id="2007580590" r:id="rId33"/>
    <p:sldId id="2007580589" r:id="rId34"/>
    <p:sldId id="2007580588" r:id="rId35"/>
    <p:sldId id="2007580560" r:id="rId36"/>
    <p:sldId id="313" r:id="rId37"/>
    <p:sldId id="2007580591" r:id="rId38"/>
    <p:sldId id="2007580592" r:id="rId39"/>
  </p:sldIdLst>
  <p:sldSz cx="9144000" cy="5143500" type="screen16x9"/>
  <p:notesSz cx="6858000" cy="9144000"/>
  <p:custDataLst>
    <p:tags r:id="rId41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B65"/>
    <a:srgbClr val="FBCC05"/>
    <a:srgbClr val="BE5F18"/>
    <a:srgbClr val="C15811"/>
    <a:srgbClr val="356121"/>
    <a:srgbClr val="93AE92"/>
    <a:srgbClr val="5F8A65"/>
    <a:srgbClr val="385723"/>
    <a:srgbClr val="48766D"/>
    <a:srgbClr val="E5E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2" autoAdjust="0"/>
    <p:restoredTop sz="94993" autoAdjust="0"/>
  </p:normalViewPr>
  <p:slideViewPr>
    <p:cSldViewPr snapToGrid="0">
      <p:cViewPr varScale="1">
        <p:scale>
          <a:sx n="132" d="100"/>
          <a:sy n="132" d="100"/>
        </p:scale>
        <p:origin x="51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3F5F2-24E0-4DB2-B40E-55A05319CE2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B6A24-00E0-4DF0-99BB-272C5A438F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462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25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086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98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91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85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75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92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82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9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61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881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142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869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379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700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995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7280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3584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87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9259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6772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89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609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7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40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26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52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84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4ED-B612-40EC-8E90-83F3009E2301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B5A18-D654-4759-B2EC-A7793F083C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D1F6A4ED-B612-40EC-8E90-83F3009E2301}" type="datetimeFigureOut">
              <a:rPr lang="zh-CN" altLang="en-US" smtClean="0"/>
              <a:t>2024/5/16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C8FB5A18-D654-4759-B2EC-A7793F083C4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hyperlink" Target="https://docs.kernel.org/6.4/core-api/maple_tree.html#maple-tree-advanced-alloc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image" Target="../media/image4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矩形 3"/>
          <p:cNvSpPr/>
          <p:nvPr/>
        </p:nvSpPr>
        <p:spPr>
          <a:xfrm>
            <a:off x="0" y="1691707"/>
            <a:ext cx="9144000" cy="19792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39" name="!!灰底" descr="C:\Users\Administrator\Desktop\微立体创业计划\001.png">
            <a:extLst>
              <a:ext uri="{FF2B5EF4-FFF2-40B4-BE49-F238E27FC236}">
                <a16:creationId xmlns:a16="http://schemas.microsoft.com/office/drawing/2014/main" id="{7F698F26-7B9B-F274-5116-ED6F5925E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700" y="21741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2303480" y="3809996"/>
            <a:ext cx="4492178" cy="361133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  <a:ln>
            <a:noFill/>
          </a:ln>
          <a:effectLst>
            <a:innerShdw blurRad="63500" dist="50800" dir="2700000">
              <a:srgbClr val="007C36">
                <a:alpha val="41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3579942" y="3814396"/>
            <a:ext cx="1415718" cy="338526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汇报人：白旭</a:t>
            </a:r>
          </a:p>
        </p:txBody>
      </p:sp>
      <p:grpSp>
        <p:nvGrpSpPr>
          <p:cNvPr id="10" name="Group 91"/>
          <p:cNvGrpSpPr/>
          <p:nvPr/>
        </p:nvGrpSpPr>
        <p:grpSpPr bwMode="auto">
          <a:xfrm>
            <a:off x="2161827" y="3786159"/>
            <a:ext cx="390552" cy="616758"/>
            <a:chOff x="936" y="1480"/>
            <a:chExt cx="1589" cy="2510"/>
          </a:xfrm>
        </p:grpSpPr>
        <p:grpSp>
          <p:nvGrpSpPr>
            <p:cNvPr id="11" name="组合 33"/>
            <p:cNvGrpSpPr/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印品黑体" panose="00000500000000000000" pitchFamily="2" charset="-122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印品黑体" panose="00000500000000000000" pitchFamily="2" charset="-122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2700" b="1" dirty="0">
                  <a:solidFill>
                    <a:srgbClr val="CA0098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12" name="组合 4"/>
            <p:cNvGrpSpPr/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prstClr val="white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4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prstClr val="white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5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prstClr val="white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sp>
        <p:nvSpPr>
          <p:cNvPr id="21" name="TextBox 1"/>
          <p:cNvSpPr txBox="1"/>
          <p:nvPr/>
        </p:nvSpPr>
        <p:spPr>
          <a:xfrm>
            <a:off x="405765" y="2156439"/>
            <a:ext cx="8332470" cy="780891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的存储管理</a:t>
            </a:r>
          </a:p>
        </p:txBody>
      </p:sp>
      <p:sp>
        <p:nvSpPr>
          <p:cNvPr id="20" name="AutoShape 2" descr="湖南师范大学高层次人才招聘启事 - 中国教育在线学术桥">
            <a:extLst>
              <a:ext uri="{FF2B5EF4-FFF2-40B4-BE49-F238E27FC236}">
                <a16:creationId xmlns:a16="http://schemas.microsoft.com/office/drawing/2014/main" id="{5576C867-C46C-440F-9398-42C97F9F13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3" name="!!1" descr="C:\Users\Administrator\Desktop\微立体创业计划\002.png">
            <a:extLst>
              <a:ext uri="{FF2B5EF4-FFF2-40B4-BE49-F238E27FC236}">
                <a16:creationId xmlns:a16="http://schemas.microsoft.com/office/drawing/2014/main" id="{B8D039D7-8BEC-8265-6749-98FD74201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730" y="89936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圆角矩形 7">
            <a:extLst>
              <a:ext uri="{FF2B5EF4-FFF2-40B4-BE49-F238E27FC236}">
                <a16:creationId xmlns:a16="http://schemas.microsoft.com/office/drawing/2014/main" id="{6BC85C99-B35E-DCA7-4E52-38E9B30C17AD}"/>
              </a:ext>
            </a:extLst>
          </p:cNvPr>
          <p:cNvSpPr/>
          <p:nvPr/>
        </p:nvSpPr>
        <p:spPr>
          <a:xfrm>
            <a:off x="2315524" y="4290159"/>
            <a:ext cx="4480134" cy="361133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  <a:ln>
            <a:noFill/>
          </a:ln>
          <a:effectLst>
            <a:innerShdw blurRad="63500" dist="50800" dir="2700000">
              <a:srgbClr val="007C36">
                <a:alpha val="41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43" name="TextBox 23">
            <a:extLst>
              <a:ext uri="{FF2B5EF4-FFF2-40B4-BE49-F238E27FC236}">
                <a16:creationId xmlns:a16="http://schemas.microsoft.com/office/drawing/2014/main" id="{18E42A8F-03F5-A8B3-9AAE-F21C2CD7B9CF}"/>
              </a:ext>
            </a:extLst>
          </p:cNvPr>
          <p:cNvSpPr txBox="1"/>
          <p:nvPr/>
        </p:nvSpPr>
        <p:spPr>
          <a:xfrm>
            <a:off x="2558929" y="4299128"/>
            <a:ext cx="4326771" cy="338526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小组成员：刘欢 粱澜琨 彭韬齐 黄媛媛 王博伦</a:t>
            </a:r>
          </a:p>
        </p:txBody>
      </p:sp>
      <p:grpSp>
        <p:nvGrpSpPr>
          <p:cNvPr id="44" name="Group 91">
            <a:extLst>
              <a:ext uri="{FF2B5EF4-FFF2-40B4-BE49-F238E27FC236}">
                <a16:creationId xmlns:a16="http://schemas.microsoft.com/office/drawing/2014/main" id="{9110C0E6-694F-D97E-F68A-F8A1003CC9C7}"/>
              </a:ext>
            </a:extLst>
          </p:cNvPr>
          <p:cNvGrpSpPr/>
          <p:nvPr/>
        </p:nvGrpSpPr>
        <p:grpSpPr bwMode="auto">
          <a:xfrm>
            <a:off x="2173870" y="4266322"/>
            <a:ext cx="390552" cy="616758"/>
            <a:chOff x="936" y="1480"/>
            <a:chExt cx="1589" cy="2510"/>
          </a:xfrm>
        </p:grpSpPr>
        <p:grpSp>
          <p:nvGrpSpPr>
            <p:cNvPr id="45" name="组合 33">
              <a:extLst>
                <a:ext uri="{FF2B5EF4-FFF2-40B4-BE49-F238E27FC236}">
                  <a16:creationId xmlns:a16="http://schemas.microsoft.com/office/drawing/2014/main" id="{62BF89E7-88FC-C440-DE96-BC8C62360B75}"/>
                </a:ext>
              </a:extLst>
            </p:cNvPr>
            <p:cNvGrpSpPr/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7C03E616-59BD-5135-4199-478F281E545E}"/>
                  </a:ext>
                </a:extLst>
              </p:cNvPr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印品黑体" panose="00000500000000000000" pitchFamily="2" charset="-122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2B1144AF-F22B-09FB-715B-ABBA83A512C5}"/>
                  </a:ext>
                </a:extLst>
              </p:cNvPr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027C14DE-8DEC-54B1-96C2-1206C2550689}"/>
                  </a:ext>
                </a:extLst>
              </p:cNvPr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印品黑体" panose="00000500000000000000" pitchFamily="2" charset="-122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BE80D5AE-0EA9-D4E6-A77D-5EE33DFE0CD5}"/>
                  </a:ext>
                </a:extLst>
              </p:cNvPr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2700" b="1" dirty="0">
                  <a:solidFill>
                    <a:srgbClr val="CA0098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46" name="组合 4">
              <a:extLst>
                <a:ext uri="{FF2B5EF4-FFF2-40B4-BE49-F238E27FC236}">
                  <a16:creationId xmlns:a16="http://schemas.microsoft.com/office/drawing/2014/main" id="{12CBC124-0D72-8AA4-CC36-4C27C5088BB0}"/>
                </a:ext>
              </a:extLst>
            </p:cNvPr>
            <p:cNvGrpSpPr/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DDD21696-AEB2-AFB1-574A-A0524C2B5BED}"/>
                  </a:ext>
                </a:extLst>
              </p:cNvPr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prstClr val="white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52" name="任意多边形 6">
                <a:extLst>
                  <a:ext uri="{FF2B5EF4-FFF2-40B4-BE49-F238E27FC236}">
                    <a16:creationId xmlns:a16="http://schemas.microsoft.com/office/drawing/2014/main" id="{A75239EA-02FD-EA85-F0E8-1FB768A1BEFA}"/>
                  </a:ext>
                </a:extLst>
              </p:cNvPr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prstClr val="white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53" name="椭圆 7">
                <a:extLst>
                  <a:ext uri="{FF2B5EF4-FFF2-40B4-BE49-F238E27FC236}">
                    <a16:creationId xmlns:a16="http://schemas.microsoft.com/office/drawing/2014/main" id="{24458EC5-21B7-4721-D245-C96F5E5247BE}"/>
                  </a:ext>
                </a:extLst>
              </p:cNvPr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solidFill>
                    <a:prstClr val="white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68BD76C-EAE1-BDA5-15BA-C970AE92415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39"/>
          <a:stretch/>
        </p:blipFill>
        <p:spPr>
          <a:xfrm>
            <a:off x="3821717" y="454746"/>
            <a:ext cx="1500559" cy="14693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比较分析</a:t>
            </a: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0" y="892163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8C5E323-56CD-5C2C-DE90-6EEAF0EBE948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C76E3D-8EDF-410D-86D1-DA030A474ABD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CE3B265-98BE-56A2-A66E-8348ABE59807}"/>
              </a:ext>
            </a:extLst>
          </p:cNvPr>
          <p:cNvSpPr txBox="1"/>
          <p:nvPr/>
        </p:nvSpPr>
        <p:spPr>
          <a:xfrm>
            <a:off x="1625255" y="303171"/>
            <a:ext cx="3374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74DB432-7232-40FF-05D5-3E1B97BAE3BB}"/>
              </a:ext>
            </a:extLst>
          </p:cNvPr>
          <p:cNvSpPr/>
          <p:nvPr/>
        </p:nvSpPr>
        <p:spPr>
          <a:xfrm>
            <a:off x="1840061" y="1344868"/>
            <a:ext cx="6813402" cy="3417237"/>
          </a:xfrm>
          <a:prstGeom prst="roundRect">
            <a:avLst>
              <a:gd name="adj" fmla="val 2702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228600" dist="38100" dir="5400000" sx="97000" sy="97000" algn="t" rotWithShape="0">
              <a:schemeClr val="accent1">
                <a:alpha val="24000"/>
              </a:schemeClr>
            </a:outerShdw>
            <a:reflection blurRad="63500" stA="52000" endA="300" endPos="13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D68839-743A-121B-0306-544A0E973514}"/>
              </a:ext>
            </a:extLst>
          </p:cNvPr>
          <p:cNvSpPr/>
          <p:nvPr/>
        </p:nvSpPr>
        <p:spPr>
          <a:xfrm>
            <a:off x="1828949" y="924355"/>
            <a:ext cx="6813402" cy="409671"/>
          </a:xfrm>
          <a:prstGeom prst="roundRect">
            <a:avLst>
              <a:gd name="adj" fmla="val 12442"/>
            </a:avLst>
          </a:prstGeom>
          <a:gradFill flip="none" rotWithShape="1">
            <a:gsLst>
              <a:gs pos="0">
                <a:schemeClr val="accent1">
                  <a:lumMod val="88000"/>
                  <a:lumOff val="12000"/>
                </a:schemeClr>
              </a:gs>
              <a:gs pos="100000">
                <a:schemeClr val="accent1"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17500" dist="190500" dir="5400000" sx="97000" sy="97000" algn="t" rotWithShape="0">
              <a:schemeClr val="accent1">
                <a:alpha val="30000"/>
              </a:schemeClr>
            </a:outerShdw>
          </a:effectLst>
          <a:scene3d>
            <a:camera prst="orthographicFront"/>
            <a:lightRig rig="glow" dir="t"/>
          </a:scene3d>
          <a:sp3d>
            <a:bevelT w="6350" h="12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43EF4-D6EF-07FB-9DD1-F7E9EB44EC78}"/>
              </a:ext>
            </a:extLst>
          </p:cNvPr>
          <p:cNvSpPr txBox="1"/>
          <p:nvPr/>
        </p:nvSpPr>
        <p:spPr>
          <a:xfrm>
            <a:off x="1869562" y="938970"/>
            <a:ext cx="662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25C87C-6274-7A4E-32A2-44CAC585D702}"/>
              </a:ext>
            </a:extLst>
          </p:cNvPr>
          <p:cNvSpPr txBox="1"/>
          <p:nvPr/>
        </p:nvSpPr>
        <p:spPr>
          <a:xfrm>
            <a:off x="2155504" y="3703632"/>
            <a:ext cx="624279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DEFINE_MTREE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（）静态地分配的枫树或</a:t>
            </a: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mt_init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（）用于动态分配的枫树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A36427-953D-FC13-43C1-0D309DD31A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B178A73-2729-F45B-4E5E-2FD1BC42CC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5506" y="1679702"/>
            <a:ext cx="3929063" cy="93257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4E563D-5FE7-6B79-D4D0-7A06908CA0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5505" y="2469735"/>
            <a:ext cx="3929063" cy="122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34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比较分析</a:t>
            </a: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0" y="892163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8C5E323-56CD-5C2C-DE90-6EEAF0EBE948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C76E3D-8EDF-410D-86D1-DA030A474ABD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CE3B265-98BE-56A2-A66E-8348ABE59807}"/>
              </a:ext>
            </a:extLst>
          </p:cNvPr>
          <p:cNvSpPr txBox="1"/>
          <p:nvPr/>
        </p:nvSpPr>
        <p:spPr>
          <a:xfrm>
            <a:off x="1625255" y="303171"/>
            <a:ext cx="3374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74DB432-7232-40FF-05D5-3E1B97BAE3BB}"/>
              </a:ext>
            </a:extLst>
          </p:cNvPr>
          <p:cNvSpPr/>
          <p:nvPr/>
        </p:nvSpPr>
        <p:spPr>
          <a:xfrm>
            <a:off x="1840061" y="1344868"/>
            <a:ext cx="6813402" cy="3417237"/>
          </a:xfrm>
          <a:prstGeom prst="roundRect">
            <a:avLst>
              <a:gd name="adj" fmla="val 2702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228600" dist="38100" dir="5400000" sx="97000" sy="97000" algn="t" rotWithShape="0">
              <a:schemeClr val="accent1">
                <a:alpha val="24000"/>
              </a:schemeClr>
            </a:outerShdw>
            <a:reflection blurRad="63500" stA="52000" endA="300" endPos="13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D68839-743A-121B-0306-544A0E973514}"/>
              </a:ext>
            </a:extLst>
          </p:cNvPr>
          <p:cNvSpPr/>
          <p:nvPr/>
        </p:nvSpPr>
        <p:spPr>
          <a:xfrm>
            <a:off x="1828949" y="924355"/>
            <a:ext cx="6813402" cy="409671"/>
          </a:xfrm>
          <a:prstGeom prst="roundRect">
            <a:avLst>
              <a:gd name="adj" fmla="val 12442"/>
            </a:avLst>
          </a:prstGeom>
          <a:gradFill flip="none" rotWithShape="1">
            <a:gsLst>
              <a:gs pos="0">
                <a:schemeClr val="accent1">
                  <a:lumMod val="88000"/>
                  <a:lumOff val="12000"/>
                </a:schemeClr>
              </a:gs>
              <a:gs pos="100000">
                <a:schemeClr val="accent1"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17500" dist="190500" dir="5400000" sx="97000" sy="97000" algn="t" rotWithShape="0">
              <a:schemeClr val="accent1">
                <a:alpha val="30000"/>
              </a:schemeClr>
            </a:outerShdw>
          </a:effectLst>
          <a:scene3d>
            <a:camera prst="orthographicFront"/>
            <a:lightRig rig="glow" dir="t"/>
          </a:scene3d>
          <a:sp3d>
            <a:bevelT w="6350" h="12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43EF4-D6EF-07FB-9DD1-F7E9EB44EC78}"/>
              </a:ext>
            </a:extLst>
          </p:cNvPr>
          <p:cNvSpPr txBox="1"/>
          <p:nvPr/>
        </p:nvSpPr>
        <p:spPr>
          <a:xfrm>
            <a:off x="1869562" y="938970"/>
            <a:ext cx="662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25C87C-6274-7A4E-32A2-44CAC585D702}"/>
              </a:ext>
            </a:extLst>
          </p:cNvPr>
          <p:cNvSpPr txBox="1"/>
          <p:nvPr/>
        </p:nvSpPr>
        <p:spPr>
          <a:xfrm>
            <a:off x="5023812" y="2640623"/>
            <a:ext cx="3629651" cy="1998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可以使用</a:t>
            </a: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mtree_store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（）或</a:t>
            </a: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mtree_store_range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（）设置条目，</a:t>
            </a: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mtree_store_range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（）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将用新条目覆盖任何条目， </a:t>
            </a: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mtree_store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（）与其工作方式相同，但</a:t>
            </a: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mtree_store_range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（）作用于一个范围，这体现了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maple tree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范围操作的特点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mtree_insert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mtree_insert_range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只有在条目不存在的情况下才可以用来添加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A36427-953D-FC13-43C1-0D309DD31A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B178A73-2729-F45B-4E5E-2FD1BC42CC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9047" y="1482709"/>
            <a:ext cx="2615170" cy="319631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FDC8617-2A99-D430-2F1D-A31CDB0537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99443" y="1482709"/>
            <a:ext cx="2615170" cy="120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41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比较分析</a:t>
            </a: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0" y="892163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8C5E323-56CD-5C2C-DE90-6EEAF0EBE948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C76E3D-8EDF-410D-86D1-DA030A474ABD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CE3B265-98BE-56A2-A66E-8348ABE59807}"/>
              </a:ext>
            </a:extLst>
          </p:cNvPr>
          <p:cNvSpPr txBox="1"/>
          <p:nvPr/>
        </p:nvSpPr>
        <p:spPr>
          <a:xfrm>
            <a:off x="1625255" y="303171"/>
            <a:ext cx="3374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74DB432-7232-40FF-05D5-3E1B97BAE3BB}"/>
              </a:ext>
            </a:extLst>
          </p:cNvPr>
          <p:cNvSpPr/>
          <p:nvPr/>
        </p:nvSpPr>
        <p:spPr>
          <a:xfrm>
            <a:off x="1840061" y="1344868"/>
            <a:ext cx="6813402" cy="3417237"/>
          </a:xfrm>
          <a:prstGeom prst="roundRect">
            <a:avLst>
              <a:gd name="adj" fmla="val 2702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228600" dist="38100" dir="5400000" sx="97000" sy="97000" algn="t" rotWithShape="0">
              <a:schemeClr val="accent1">
                <a:alpha val="24000"/>
              </a:schemeClr>
            </a:outerShdw>
            <a:reflection blurRad="63500" stA="52000" endA="300" endPos="13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D68839-743A-121B-0306-544A0E973514}"/>
              </a:ext>
            </a:extLst>
          </p:cNvPr>
          <p:cNvSpPr/>
          <p:nvPr/>
        </p:nvSpPr>
        <p:spPr>
          <a:xfrm>
            <a:off x="1828949" y="924355"/>
            <a:ext cx="6813402" cy="409671"/>
          </a:xfrm>
          <a:prstGeom prst="roundRect">
            <a:avLst>
              <a:gd name="adj" fmla="val 12442"/>
            </a:avLst>
          </a:prstGeom>
          <a:gradFill flip="none" rotWithShape="1">
            <a:gsLst>
              <a:gs pos="0">
                <a:schemeClr val="accent1">
                  <a:lumMod val="88000"/>
                  <a:lumOff val="12000"/>
                </a:schemeClr>
              </a:gs>
              <a:gs pos="100000">
                <a:schemeClr val="accent1"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17500" dist="190500" dir="5400000" sx="97000" sy="97000" algn="t" rotWithShape="0">
              <a:schemeClr val="accent1">
                <a:alpha val="30000"/>
              </a:schemeClr>
            </a:outerShdw>
          </a:effectLst>
          <a:scene3d>
            <a:camera prst="orthographicFront"/>
            <a:lightRig rig="glow" dir="t"/>
          </a:scene3d>
          <a:sp3d>
            <a:bevelT w="6350" h="12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43EF4-D6EF-07FB-9DD1-F7E9EB44EC78}"/>
              </a:ext>
            </a:extLst>
          </p:cNvPr>
          <p:cNvSpPr txBox="1"/>
          <p:nvPr/>
        </p:nvSpPr>
        <p:spPr>
          <a:xfrm>
            <a:off x="1869562" y="938970"/>
            <a:ext cx="662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25C87C-6274-7A4E-32A2-44CAC585D702}"/>
              </a:ext>
            </a:extLst>
          </p:cNvPr>
          <p:cNvSpPr txBox="1"/>
          <p:nvPr/>
        </p:nvSpPr>
        <p:spPr>
          <a:xfrm>
            <a:off x="4999443" y="1482709"/>
            <a:ext cx="2799627" cy="1721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要读取一个条目的话，可以使用 </a:t>
            </a: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mtree_load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，它的参数是一个指向 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tree 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的指针 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mt 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，以及所要读取的数据的键值 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index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。该函数会返回一个指向该条目的指针，如果在 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tree 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中没有找到键值，则返回 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A36427-953D-FC13-43C1-0D309DD31A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B178A73-2729-F45B-4E5E-2FD1BC42CC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4305" y="1482709"/>
            <a:ext cx="2564654" cy="319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75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比较分析</a:t>
            </a: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0" y="892163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8C5E323-56CD-5C2C-DE90-6EEAF0EBE948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C76E3D-8EDF-410D-86D1-DA030A474ABD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CE3B265-98BE-56A2-A66E-8348ABE59807}"/>
              </a:ext>
            </a:extLst>
          </p:cNvPr>
          <p:cNvSpPr txBox="1"/>
          <p:nvPr/>
        </p:nvSpPr>
        <p:spPr>
          <a:xfrm>
            <a:off x="1625255" y="303171"/>
            <a:ext cx="3374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74DB432-7232-40FF-05D5-3E1B97BAE3BB}"/>
              </a:ext>
            </a:extLst>
          </p:cNvPr>
          <p:cNvSpPr/>
          <p:nvPr/>
        </p:nvSpPr>
        <p:spPr>
          <a:xfrm>
            <a:off x="1840061" y="1344868"/>
            <a:ext cx="6813402" cy="3417237"/>
          </a:xfrm>
          <a:prstGeom prst="roundRect">
            <a:avLst>
              <a:gd name="adj" fmla="val 2702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228600" dist="38100" dir="5400000" sx="97000" sy="97000" algn="t" rotWithShape="0">
              <a:schemeClr val="accent1">
                <a:alpha val="24000"/>
              </a:schemeClr>
            </a:outerShdw>
            <a:reflection blurRad="63500" stA="52000" endA="300" endPos="13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D68839-743A-121B-0306-544A0E973514}"/>
              </a:ext>
            </a:extLst>
          </p:cNvPr>
          <p:cNvSpPr/>
          <p:nvPr/>
        </p:nvSpPr>
        <p:spPr>
          <a:xfrm>
            <a:off x="1828949" y="924355"/>
            <a:ext cx="6813402" cy="409671"/>
          </a:xfrm>
          <a:prstGeom prst="roundRect">
            <a:avLst>
              <a:gd name="adj" fmla="val 12442"/>
            </a:avLst>
          </a:prstGeom>
          <a:gradFill flip="none" rotWithShape="1">
            <a:gsLst>
              <a:gs pos="0">
                <a:schemeClr val="accent1">
                  <a:lumMod val="88000"/>
                  <a:lumOff val="12000"/>
                </a:schemeClr>
              </a:gs>
              <a:gs pos="100000">
                <a:schemeClr val="accent1"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17500" dist="190500" dir="5400000" sx="97000" sy="97000" algn="t" rotWithShape="0">
              <a:schemeClr val="accent1">
                <a:alpha val="30000"/>
              </a:schemeClr>
            </a:outerShdw>
          </a:effectLst>
          <a:scene3d>
            <a:camera prst="orthographicFront"/>
            <a:lightRig rig="glow" dir="t"/>
          </a:scene3d>
          <a:sp3d>
            <a:bevelT w="6350" h="12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43EF4-D6EF-07FB-9DD1-F7E9EB44EC78}"/>
              </a:ext>
            </a:extLst>
          </p:cNvPr>
          <p:cNvSpPr txBox="1"/>
          <p:nvPr/>
        </p:nvSpPr>
        <p:spPr>
          <a:xfrm>
            <a:off x="1869562" y="938970"/>
            <a:ext cx="662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25C87C-6274-7A4E-32A2-44CAC585D702}"/>
              </a:ext>
            </a:extLst>
          </p:cNvPr>
          <p:cNvSpPr txBox="1"/>
          <p:nvPr/>
        </p:nvSpPr>
        <p:spPr>
          <a:xfrm>
            <a:off x="5627369" y="1599916"/>
            <a:ext cx="2590800" cy="1444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mtree_erase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 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也是同样的语法，用于从 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tree 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中删除一个 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entry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。它会从 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tree 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中删除给定的 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，并返回相关的 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entry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，如果没有找到，则返回 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A36427-953D-FC13-43C1-0D309DD31A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B178A73-2729-F45B-4E5E-2FD1BC42CC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226" y="1555100"/>
            <a:ext cx="3471863" cy="232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24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比较分析</a:t>
            </a: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0" y="892163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8C5E323-56CD-5C2C-DE90-6EEAF0EBE948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C76E3D-8EDF-410D-86D1-DA030A474ABD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CE3B265-98BE-56A2-A66E-8348ABE59807}"/>
              </a:ext>
            </a:extLst>
          </p:cNvPr>
          <p:cNvSpPr txBox="1"/>
          <p:nvPr/>
        </p:nvSpPr>
        <p:spPr>
          <a:xfrm>
            <a:off x="1625255" y="303171"/>
            <a:ext cx="3374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74DB432-7232-40FF-05D5-3E1B97BAE3BB}"/>
              </a:ext>
            </a:extLst>
          </p:cNvPr>
          <p:cNvSpPr/>
          <p:nvPr/>
        </p:nvSpPr>
        <p:spPr>
          <a:xfrm>
            <a:off x="1840061" y="1344868"/>
            <a:ext cx="6813402" cy="3417237"/>
          </a:xfrm>
          <a:prstGeom prst="roundRect">
            <a:avLst>
              <a:gd name="adj" fmla="val 2702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228600" dist="38100" dir="5400000" sx="97000" sy="97000" algn="t" rotWithShape="0">
              <a:schemeClr val="accent1">
                <a:alpha val="24000"/>
              </a:schemeClr>
            </a:outerShdw>
            <a:reflection blurRad="63500" stA="52000" endA="300" endPos="13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D68839-743A-121B-0306-544A0E973514}"/>
              </a:ext>
            </a:extLst>
          </p:cNvPr>
          <p:cNvSpPr/>
          <p:nvPr/>
        </p:nvSpPr>
        <p:spPr>
          <a:xfrm>
            <a:off x="1828949" y="924355"/>
            <a:ext cx="6813402" cy="409671"/>
          </a:xfrm>
          <a:prstGeom prst="roundRect">
            <a:avLst>
              <a:gd name="adj" fmla="val 12442"/>
            </a:avLst>
          </a:prstGeom>
          <a:gradFill flip="none" rotWithShape="1">
            <a:gsLst>
              <a:gs pos="0">
                <a:schemeClr val="accent1">
                  <a:lumMod val="88000"/>
                  <a:lumOff val="12000"/>
                </a:schemeClr>
              </a:gs>
              <a:gs pos="100000">
                <a:schemeClr val="accent1"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17500" dist="190500" dir="5400000" sx="97000" sy="97000" algn="t" rotWithShape="0">
              <a:schemeClr val="accent1">
                <a:alpha val="30000"/>
              </a:schemeClr>
            </a:outerShdw>
          </a:effectLst>
          <a:scene3d>
            <a:camera prst="orthographicFront"/>
            <a:lightRig rig="glow" dir="t"/>
          </a:scene3d>
          <a:sp3d>
            <a:bevelT w="6350" h="12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43EF4-D6EF-07FB-9DD1-F7E9EB44EC78}"/>
              </a:ext>
            </a:extLst>
          </p:cNvPr>
          <p:cNvSpPr txBox="1"/>
          <p:nvPr/>
        </p:nvSpPr>
        <p:spPr>
          <a:xfrm>
            <a:off x="1869562" y="938970"/>
            <a:ext cx="662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A36427-953D-FC13-43C1-0D309DD31A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936B81B-240C-DD95-B14F-F0055B6BC8A1}"/>
              </a:ext>
            </a:extLst>
          </p:cNvPr>
          <p:cNvGrpSpPr/>
          <p:nvPr/>
        </p:nvGrpSpPr>
        <p:grpSpPr>
          <a:xfrm>
            <a:off x="2249737" y="1482709"/>
            <a:ext cx="6379357" cy="3196319"/>
            <a:chOff x="2249737" y="1482709"/>
            <a:chExt cx="6379357" cy="3196319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425C87C-6274-7A4E-32A2-44CAC585D702}"/>
                </a:ext>
              </a:extLst>
            </p:cNvPr>
            <p:cNvSpPr txBox="1"/>
            <p:nvPr/>
          </p:nvSpPr>
          <p:spPr>
            <a:xfrm>
              <a:off x="4999443" y="3238384"/>
              <a:ext cx="3629651" cy="33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zh-CN" altLang="en-US" sz="12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可以使用</a:t>
              </a:r>
              <a:r>
                <a:rPr lang="en-US" altLang="zh-CN" sz="1200" kern="100" dirty="0" err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mt_find</a:t>
              </a:r>
              <a:r>
                <a:rPr lang="zh-CN" altLang="en-US" sz="12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（）从索引中向上搜索条目</a:t>
              </a:r>
              <a:endPara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B178A73-2729-F45B-4E5E-2FD1BC42C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49737" y="1482709"/>
              <a:ext cx="2364400" cy="3196319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FDC8617-2A99-D430-2F1D-A31CDB053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23812" y="1482709"/>
              <a:ext cx="2600262" cy="17445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34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比较分析</a:t>
            </a: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0" y="892163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8C5E323-56CD-5C2C-DE90-6EEAF0EBE948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C76E3D-8EDF-410D-86D1-DA030A474ABD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CE3B265-98BE-56A2-A66E-8348ABE59807}"/>
              </a:ext>
            </a:extLst>
          </p:cNvPr>
          <p:cNvSpPr txBox="1"/>
          <p:nvPr/>
        </p:nvSpPr>
        <p:spPr>
          <a:xfrm>
            <a:off x="1625255" y="303171"/>
            <a:ext cx="3374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74DB432-7232-40FF-05D5-3E1B97BAE3BB}"/>
              </a:ext>
            </a:extLst>
          </p:cNvPr>
          <p:cNvSpPr/>
          <p:nvPr/>
        </p:nvSpPr>
        <p:spPr>
          <a:xfrm>
            <a:off x="1840061" y="1344868"/>
            <a:ext cx="6813402" cy="3417237"/>
          </a:xfrm>
          <a:prstGeom prst="roundRect">
            <a:avLst>
              <a:gd name="adj" fmla="val 2702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228600" dist="38100" dir="5400000" sx="97000" sy="97000" algn="t" rotWithShape="0">
              <a:schemeClr val="accent1">
                <a:alpha val="24000"/>
              </a:schemeClr>
            </a:outerShdw>
            <a:reflection blurRad="63500" stA="52000" endA="300" endPos="13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D68839-743A-121B-0306-544A0E973514}"/>
              </a:ext>
            </a:extLst>
          </p:cNvPr>
          <p:cNvSpPr/>
          <p:nvPr/>
        </p:nvSpPr>
        <p:spPr>
          <a:xfrm>
            <a:off x="1828949" y="924355"/>
            <a:ext cx="6813402" cy="409671"/>
          </a:xfrm>
          <a:prstGeom prst="roundRect">
            <a:avLst>
              <a:gd name="adj" fmla="val 12442"/>
            </a:avLst>
          </a:prstGeom>
          <a:gradFill flip="none" rotWithShape="1">
            <a:gsLst>
              <a:gs pos="0">
                <a:schemeClr val="accent1">
                  <a:lumMod val="88000"/>
                  <a:lumOff val="12000"/>
                </a:schemeClr>
              </a:gs>
              <a:gs pos="100000">
                <a:schemeClr val="accent1"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17500" dist="190500" dir="5400000" sx="97000" sy="97000" algn="t" rotWithShape="0">
              <a:schemeClr val="accent1">
                <a:alpha val="30000"/>
              </a:schemeClr>
            </a:outerShdw>
          </a:effectLst>
          <a:scene3d>
            <a:camera prst="orthographicFront"/>
            <a:lightRig rig="glow" dir="t"/>
          </a:scene3d>
          <a:sp3d>
            <a:bevelT w="6350" h="12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43EF4-D6EF-07FB-9DD1-F7E9EB44EC78}"/>
              </a:ext>
            </a:extLst>
          </p:cNvPr>
          <p:cNvSpPr txBox="1"/>
          <p:nvPr/>
        </p:nvSpPr>
        <p:spPr>
          <a:xfrm>
            <a:off x="1869562" y="938970"/>
            <a:ext cx="662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25C87C-6274-7A4E-32A2-44CAC585D702}"/>
              </a:ext>
            </a:extLst>
          </p:cNvPr>
          <p:cNvSpPr txBox="1"/>
          <p:nvPr/>
        </p:nvSpPr>
        <p:spPr>
          <a:xfrm>
            <a:off x="2185986" y="2969723"/>
            <a:ext cx="5037774" cy="976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mtree_destory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 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用于释放整棵树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其它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详见</a:t>
            </a:r>
            <a:r>
              <a:rPr lang="en-US" altLang="zh-CN" sz="1600" dirty="0">
                <a:hlinkClick r:id="rId4"/>
              </a:rPr>
              <a:t>Maple Tree — The Linux Kernel documentation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A36427-953D-FC13-43C1-0D309DD31A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B178A73-2729-F45B-4E5E-2FD1BC42CC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5986" y="1599916"/>
            <a:ext cx="3471863" cy="1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73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37B687-5441-B984-0370-9B21FD2806FD}"/>
              </a:ext>
            </a:extLst>
          </p:cNvPr>
          <p:cNvSpPr/>
          <p:nvPr/>
        </p:nvSpPr>
        <p:spPr>
          <a:xfrm flipH="1" flipV="1">
            <a:off x="291" y="0"/>
            <a:ext cx="9143419" cy="51435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6B3C28-5AAD-ADB6-0F37-76387D81CB38}"/>
              </a:ext>
            </a:extLst>
          </p:cNvPr>
          <p:cNvSpPr txBox="1"/>
          <p:nvPr/>
        </p:nvSpPr>
        <p:spPr>
          <a:xfrm>
            <a:off x="4901884" y="2037986"/>
            <a:ext cx="4241825" cy="990964"/>
          </a:xfrm>
          <a:prstGeom prst="rect">
            <a:avLst/>
          </a:prstGeom>
          <a:noFill/>
          <a:effectLst/>
        </p:spPr>
        <p:txBody>
          <a:bodyPr wrap="square" lIns="158420" tIns="79210" rIns="158420" bIns="79210" rtlCol="0">
            <a:spAutoFit/>
          </a:bodyPr>
          <a:lstStyle/>
          <a:p>
            <a:pPr>
              <a:defRPr/>
            </a:pPr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lang="zh-CN" altLang="en-US" sz="5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62E6FAC-49B4-9BC3-525A-B493425A3CBF}"/>
              </a:ext>
            </a:extLst>
          </p:cNvPr>
          <p:cNvSpPr/>
          <p:nvPr/>
        </p:nvSpPr>
        <p:spPr>
          <a:xfrm>
            <a:off x="5084572" y="1628686"/>
            <a:ext cx="1284644" cy="392415"/>
          </a:xfrm>
          <a:prstGeom prst="roundRect">
            <a:avLst>
              <a:gd name="adj" fmla="val 118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Hans-HK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755FC1B-1B88-126E-43CA-0C1982E466AF}"/>
              </a:ext>
            </a:extLst>
          </p:cNvPr>
          <p:cNvSpPr txBox="1"/>
          <p:nvPr/>
        </p:nvSpPr>
        <p:spPr>
          <a:xfrm>
            <a:off x="5119035" y="1674852"/>
            <a:ext cx="12157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500" dirty="0">
                <a:solidFill>
                  <a:schemeClr val="bg1">
                    <a:alpha val="6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Hans-HK" altLang="en-US" sz="1500" dirty="0">
              <a:solidFill>
                <a:schemeClr val="bg1">
                  <a:alpha val="61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7C3442AA-C1D4-1C74-F9FB-4A2A9940341C}"/>
              </a:ext>
            </a:extLst>
          </p:cNvPr>
          <p:cNvSpPr/>
          <p:nvPr/>
        </p:nvSpPr>
        <p:spPr>
          <a:xfrm>
            <a:off x="7652083" y="4114013"/>
            <a:ext cx="1980446" cy="1899633"/>
          </a:xfrm>
          <a:custGeom>
            <a:avLst/>
            <a:gdLst>
              <a:gd name="connsiteX0" fmla="*/ 2629755 w 2640595"/>
              <a:gd name="connsiteY0" fmla="*/ 2511278 h 2532844"/>
              <a:gd name="connsiteX1" fmla="*/ 2640586 w 2640595"/>
              <a:gd name="connsiteY1" fmla="*/ 2521918 h 2532844"/>
              <a:gd name="connsiteX2" fmla="*/ 2640586 w 2640595"/>
              <a:gd name="connsiteY2" fmla="*/ 2522013 h 2532844"/>
              <a:gd name="connsiteX3" fmla="*/ 2629755 w 2640595"/>
              <a:gd name="connsiteY3" fmla="*/ 2532844 h 2532844"/>
              <a:gd name="connsiteX4" fmla="*/ 2619019 w 2640595"/>
              <a:gd name="connsiteY4" fmla="*/ 2522013 h 2532844"/>
              <a:gd name="connsiteX5" fmla="*/ 2629755 w 2640595"/>
              <a:gd name="connsiteY5" fmla="*/ 2511278 h 2532844"/>
              <a:gd name="connsiteX6" fmla="*/ 2280325 w 2640595"/>
              <a:gd name="connsiteY6" fmla="*/ 2511278 h 2532844"/>
              <a:gd name="connsiteX7" fmla="*/ 2280420 w 2640595"/>
              <a:gd name="connsiteY7" fmla="*/ 2511278 h 2532844"/>
              <a:gd name="connsiteX8" fmla="*/ 2291251 w 2640595"/>
              <a:gd name="connsiteY8" fmla="*/ 2521918 h 2532844"/>
              <a:gd name="connsiteX9" fmla="*/ 2291251 w 2640595"/>
              <a:gd name="connsiteY9" fmla="*/ 2522013 h 2532844"/>
              <a:gd name="connsiteX10" fmla="*/ 2280420 w 2640595"/>
              <a:gd name="connsiteY10" fmla="*/ 2532844 h 2532844"/>
              <a:gd name="connsiteX11" fmla="*/ 2269589 w 2640595"/>
              <a:gd name="connsiteY11" fmla="*/ 2522013 h 2532844"/>
              <a:gd name="connsiteX12" fmla="*/ 2280325 w 2640595"/>
              <a:gd name="connsiteY12" fmla="*/ 2511278 h 2532844"/>
              <a:gd name="connsiteX13" fmla="*/ 2105895 w 2640595"/>
              <a:gd name="connsiteY13" fmla="*/ 2511278 h 2532844"/>
              <a:gd name="connsiteX14" fmla="*/ 2105990 w 2640595"/>
              <a:gd name="connsiteY14" fmla="*/ 2511278 h 2532844"/>
              <a:gd name="connsiteX15" fmla="*/ 2116821 w 2640595"/>
              <a:gd name="connsiteY15" fmla="*/ 2521918 h 2532844"/>
              <a:gd name="connsiteX16" fmla="*/ 2116821 w 2640595"/>
              <a:gd name="connsiteY16" fmla="*/ 2522013 h 2532844"/>
              <a:gd name="connsiteX17" fmla="*/ 2105990 w 2640595"/>
              <a:gd name="connsiteY17" fmla="*/ 2532844 h 2532844"/>
              <a:gd name="connsiteX18" fmla="*/ 2095159 w 2640595"/>
              <a:gd name="connsiteY18" fmla="*/ 2522013 h 2532844"/>
              <a:gd name="connsiteX19" fmla="*/ 2105895 w 2640595"/>
              <a:gd name="connsiteY19" fmla="*/ 2511278 h 2532844"/>
              <a:gd name="connsiteX20" fmla="*/ 1931180 w 2640595"/>
              <a:gd name="connsiteY20" fmla="*/ 2511278 h 2532844"/>
              <a:gd name="connsiteX21" fmla="*/ 1931371 w 2640595"/>
              <a:gd name="connsiteY21" fmla="*/ 2511278 h 2532844"/>
              <a:gd name="connsiteX22" fmla="*/ 1942201 w 2640595"/>
              <a:gd name="connsiteY22" fmla="*/ 2521918 h 2532844"/>
              <a:gd name="connsiteX23" fmla="*/ 1942201 w 2640595"/>
              <a:gd name="connsiteY23" fmla="*/ 2522013 h 2532844"/>
              <a:gd name="connsiteX24" fmla="*/ 1931371 w 2640595"/>
              <a:gd name="connsiteY24" fmla="*/ 2532844 h 2532844"/>
              <a:gd name="connsiteX25" fmla="*/ 1920635 w 2640595"/>
              <a:gd name="connsiteY25" fmla="*/ 2522108 h 2532844"/>
              <a:gd name="connsiteX26" fmla="*/ 1920635 w 2640595"/>
              <a:gd name="connsiteY26" fmla="*/ 2522013 h 2532844"/>
              <a:gd name="connsiteX27" fmla="*/ 1931180 w 2640595"/>
              <a:gd name="connsiteY27" fmla="*/ 2511278 h 2532844"/>
              <a:gd name="connsiteX28" fmla="*/ 1582131 w 2640595"/>
              <a:gd name="connsiteY28" fmla="*/ 2511278 h 2532844"/>
              <a:gd name="connsiteX29" fmla="*/ 1582226 w 2640595"/>
              <a:gd name="connsiteY29" fmla="*/ 2511278 h 2532844"/>
              <a:gd name="connsiteX30" fmla="*/ 1592962 w 2640595"/>
              <a:gd name="connsiteY30" fmla="*/ 2521823 h 2532844"/>
              <a:gd name="connsiteX31" fmla="*/ 1592962 w 2640595"/>
              <a:gd name="connsiteY31" fmla="*/ 2522013 h 2532844"/>
              <a:gd name="connsiteX32" fmla="*/ 1582321 w 2640595"/>
              <a:gd name="connsiteY32" fmla="*/ 2532844 h 2532844"/>
              <a:gd name="connsiteX33" fmla="*/ 1582226 w 2640595"/>
              <a:gd name="connsiteY33" fmla="*/ 2532844 h 2532844"/>
              <a:gd name="connsiteX34" fmla="*/ 1571395 w 2640595"/>
              <a:gd name="connsiteY34" fmla="*/ 2522013 h 2532844"/>
              <a:gd name="connsiteX35" fmla="*/ 1582131 w 2640595"/>
              <a:gd name="connsiteY35" fmla="*/ 2511278 h 2532844"/>
              <a:gd name="connsiteX36" fmla="*/ 1407511 w 2640595"/>
              <a:gd name="connsiteY36" fmla="*/ 2511278 h 2532844"/>
              <a:gd name="connsiteX37" fmla="*/ 1407606 w 2640595"/>
              <a:gd name="connsiteY37" fmla="*/ 2511278 h 2532844"/>
              <a:gd name="connsiteX38" fmla="*/ 1418437 w 2640595"/>
              <a:gd name="connsiteY38" fmla="*/ 2521918 h 2532844"/>
              <a:gd name="connsiteX39" fmla="*/ 1418437 w 2640595"/>
              <a:gd name="connsiteY39" fmla="*/ 2522013 h 2532844"/>
              <a:gd name="connsiteX40" fmla="*/ 1407606 w 2640595"/>
              <a:gd name="connsiteY40" fmla="*/ 2532844 h 2532844"/>
              <a:gd name="connsiteX41" fmla="*/ 1396775 w 2640595"/>
              <a:gd name="connsiteY41" fmla="*/ 2522013 h 2532844"/>
              <a:gd name="connsiteX42" fmla="*/ 1407511 w 2640595"/>
              <a:gd name="connsiteY42" fmla="*/ 2511278 h 2532844"/>
              <a:gd name="connsiteX43" fmla="*/ 1232891 w 2640595"/>
              <a:gd name="connsiteY43" fmla="*/ 2511278 h 2532844"/>
              <a:gd name="connsiteX44" fmla="*/ 1232986 w 2640595"/>
              <a:gd name="connsiteY44" fmla="*/ 2511278 h 2532844"/>
              <a:gd name="connsiteX45" fmla="*/ 1243817 w 2640595"/>
              <a:gd name="connsiteY45" fmla="*/ 2521918 h 2532844"/>
              <a:gd name="connsiteX46" fmla="*/ 1243817 w 2640595"/>
              <a:gd name="connsiteY46" fmla="*/ 2522013 h 2532844"/>
              <a:gd name="connsiteX47" fmla="*/ 1232986 w 2640595"/>
              <a:gd name="connsiteY47" fmla="*/ 2532844 h 2532844"/>
              <a:gd name="connsiteX48" fmla="*/ 1222155 w 2640595"/>
              <a:gd name="connsiteY48" fmla="*/ 2522013 h 2532844"/>
              <a:gd name="connsiteX49" fmla="*/ 1232891 w 2640595"/>
              <a:gd name="connsiteY49" fmla="*/ 2511278 h 2532844"/>
              <a:gd name="connsiteX50" fmla="*/ 1058366 w 2640595"/>
              <a:gd name="connsiteY50" fmla="*/ 2511278 h 2532844"/>
              <a:gd name="connsiteX51" fmla="*/ 1069197 w 2640595"/>
              <a:gd name="connsiteY51" fmla="*/ 2521918 h 2532844"/>
              <a:gd name="connsiteX52" fmla="*/ 1069197 w 2640595"/>
              <a:gd name="connsiteY52" fmla="*/ 2522013 h 2532844"/>
              <a:gd name="connsiteX53" fmla="*/ 1058366 w 2640595"/>
              <a:gd name="connsiteY53" fmla="*/ 2532844 h 2532844"/>
              <a:gd name="connsiteX54" fmla="*/ 1047630 w 2640595"/>
              <a:gd name="connsiteY54" fmla="*/ 2522013 h 2532844"/>
              <a:gd name="connsiteX55" fmla="*/ 1058366 w 2640595"/>
              <a:gd name="connsiteY55" fmla="*/ 2511278 h 2532844"/>
              <a:gd name="connsiteX56" fmla="*/ 709126 w 2640595"/>
              <a:gd name="connsiteY56" fmla="*/ 2511278 h 2532844"/>
              <a:gd name="connsiteX57" fmla="*/ 709222 w 2640595"/>
              <a:gd name="connsiteY57" fmla="*/ 2511278 h 2532844"/>
              <a:gd name="connsiteX58" fmla="*/ 720052 w 2640595"/>
              <a:gd name="connsiteY58" fmla="*/ 2521918 h 2532844"/>
              <a:gd name="connsiteX59" fmla="*/ 720052 w 2640595"/>
              <a:gd name="connsiteY59" fmla="*/ 2522013 h 2532844"/>
              <a:gd name="connsiteX60" fmla="*/ 709222 w 2640595"/>
              <a:gd name="connsiteY60" fmla="*/ 2532844 h 2532844"/>
              <a:gd name="connsiteX61" fmla="*/ 698391 w 2640595"/>
              <a:gd name="connsiteY61" fmla="*/ 2522013 h 2532844"/>
              <a:gd name="connsiteX62" fmla="*/ 709126 w 2640595"/>
              <a:gd name="connsiteY62" fmla="*/ 2511278 h 2532844"/>
              <a:gd name="connsiteX63" fmla="*/ 534507 w 2640595"/>
              <a:gd name="connsiteY63" fmla="*/ 2511278 h 2532844"/>
              <a:gd name="connsiteX64" fmla="*/ 534602 w 2640595"/>
              <a:gd name="connsiteY64" fmla="*/ 2511278 h 2532844"/>
              <a:gd name="connsiteX65" fmla="*/ 545432 w 2640595"/>
              <a:gd name="connsiteY65" fmla="*/ 2521918 h 2532844"/>
              <a:gd name="connsiteX66" fmla="*/ 545432 w 2640595"/>
              <a:gd name="connsiteY66" fmla="*/ 2522013 h 2532844"/>
              <a:gd name="connsiteX67" fmla="*/ 534602 w 2640595"/>
              <a:gd name="connsiteY67" fmla="*/ 2532844 h 2532844"/>
              <a:gd name="connsiteX68" fmla="*/ 523771 w 2640595"/>
              <a:gd name="connsiteY68" fmla="*/ 2522013 h 2532844"/>
              <a:gd name="connsiteX69" fmla="*/ 534507 w 2640595"/>
              <a:gd name="connsiteY69" fmla="*/ 2511278 h 2532844"/>
              <a:gd name="connsiteX70" fmla="*/ 359887 w 2640595"/>
              <a:gd name="connsiteY70" fmla="*/ 2511278 h 2532844"/>
              <a:gd name="connsiteX71" fmla="*/ 359982 w 2640595"/>
              <a:gd name="connsiteY71" fmla="*/ 2511278 h 2532844"/>
              <a:gd name="connsiteX72" fmla="*/ 370812 w 2640595"/>
              <a:gd name="connsiteY72" fmla="*/ 2521918 h 2532844"/>
              <a:gd name="connsiteX73" fmla="*/ 370812 w 2640595"/>
              <a:gd name="connsiteY73" fmla="*/ 2522013 h 2532844"/>
              <a:gd name="connsiteX74" fmla="*/ 359982 w 2640595"/>
              <a:gd name="connsiteY74" fmla="*/ 2532844 h 2532844"/>
              <a:gd name="connsiteX75" fmla="*/ 349151 w 2640595"/>
              <a:gd name="connsiteY75" fmla="*/ 2522013 h 2532844"/>
              <a:gd name="connsiteX76" fmla="*/ 359887 w 2640595"/>
              <a:gd name="connsiteY76" fmla="*/ 2511278 h 2532844"/>
              <a:gd name="connsiteX77" fmla="*/ 185362 w 2640595"/>
              <a:gd name="connsiteY77" fmla="*/ 2511278 h 2532844"/>
              <a:gd name="connsiteX78" fmla="*/ 196192 w 2640595"/>
              <a:gd name="connsiteY78" fmla="*/ 2521918 h 2532844"/>
              <a:gd name="connsiteX79" fmla="*/ 196192 w 2640595"/>
              <a:gd name="connsiteY79" fmla="*/ 2522013 h 2532844"/>
              <a:gd name="connsiteX80" fmla="*/ 185362 w 2640595"/>
              <a:gd name="connsiteY80" fmla="*/ 2532844 h 2532844"/>
              <a:gd name="connsiteX81" fmla="*/ 174626 w 2640595"/>
              <a:gd name="connsiteY81" fmla="*/ 2522013 h 2532844"/>
              <a:gd name="connsiteX82" fmla="*/ 185362 w 2640595"/>
              <a:gd name="connsiteY82" fmla="*/ 2511278 h 2532844"/>
              <a:gd name="connsiteX83" fmla="*/ 2455135 w 2640595"/>
              <a:gd name="connsiteY83" fmla="*/ 2511277 h 2532844"/>
              <a:gd name="connsiteX84" fmla="*/ 2455230 w 2640595"/>
              <a:gd name="connsiteY84" fmla="*/ 2511277 h 2532844"/>
              <a:gd name="connsiteX85" fmla="*/ 2465966 w 2640595"/>
              <a:gd name="connsiteY85" fmla="*/ 2522013 h 2532844"/>
              <a:gd name="connsiteX86" fmla="*/ 2455230 w 2640595"/>
              <a:gd name="connsiteY86" fmla="*/ 2532844 h 2532844"/>
              <a:gd name="connsiteX87" fmla="*/ 2444399 w 2640595"/>
              <a:gd name="connsiteY87" fmla="*/ 2522013 h 2532844"/>
              <a:gd name="connsiteX88" fmla="*/ 2455135 w 2640595"/>
              <a:gd name="connsiteY88" fmla="*/ 2511277 h 2532844"/>
              <a:gd name="connsiteX89" fmla="*/ 1756751 w 2640595"/>
              <a:gd name="connsiteY89" fmla="*/ 2511277 h 2532844"/>
              <a:gd name="connsiteX90" fmla="*/ 1756846 w 2640595"/>
              <a:gd name="connsiteY90" fmla="*/ 2511277 h 2532844"/>
              <a:gd name="connsiteX91" fmla="*/ 1767582 w 2640595"/>
              <a:gd name="connsiteY91" fmla="*/ 2522013 h 2532844"/>
              <a:gd name="connsiteX92" fmla="*/ 1756846 w 2640595"/>
              <a:gd name="connsiteY92" fmla="*/ 2532844 h 2532844"/>
              <a:gd name="connsiteX93" fmla="*/ 1746015 w 2640595"/>
              <a:gd name="connsiteY93" fmla="*/ 2522013 h 2532844"/>
              <a:gd name="connsiteX94" fmla="*/ 1756751 w 2640595"/>
              <a:gd name="connsiteY94" fmla="*/ 2511277 h 2532844"/>
              <a:gd name="connsiteX95" fmla="*/ 883841 w 2640595"/>
              <a:gd name="connsiteY95" fmla="*/ 2511277 h 2532844"/>
              <a:gd name="connsiteX96" fmla="*/ 883936 w 2640595"/>
              <a:gd name="connsiteY96" fmla="*/ 2511277 h 2532844"/>
              <a:gd name="connsiteX97" fmla="*/ 894672 w 2640595"/>
              <a:gd name="connsiteY97" fmla="*/ 2522013 h 2532844"/>
              <a:gd name="connsiteX98" fmla="*/ 883936 w 2640595"/>
              <a:gd name="connsiteY98" fmla="*/ 2532844 h 2532844"/>
              <a:gd name="connsiteX99" fmla="*/ 873105 w 2640595"/>
              <a:gd name="connsiteY99" fmla="*/ 2522013 h 2532844"/>
              <a:gd name="connsiteX100" fmla="*/ 883841 w 2640595"/>
              <a:gd name="connsiteY100" fmla="*/ 2511277 h 2532844"/>
              <a:gd name="connsiteX101" fmla="*/ 10742 w 2640595"/>
              <a:gd name="connsiteY101" fmla="*/ 2511277 h 2532844"/>
              <a:gd name="connsiteX102" fmla="*/ 10837 w 2640595"/>
              <a:gd name="connsiteY102" fmla="*/ 2511277 h 2532844"/>
              <a:gd name="connsiteX103" fmla="*/ 21572 w 2640595"/>
              <a:gd name="connsiteY103" fmla="*/ 2522013 h 2532844"/>
              <a:gd name="connsiteX104" fmla="*/ 10837 w 2640595"/>
              <a:gd name="connsiteY104" fmla="*/ 2532844 h 2532844"/>
              <a:gd name="connsiteX105" fmla="*/ 6 w 2640595"/>
              <a:gd name="connsiteY105" fmla="*/ 2522013 h 2532844"/>
              <a:gd name="connsiteX106" fmla="*/ 10742 w 2640595"/>
              <a:gd name="connsiteY106" fmla="*/ 2511277 h 2532844"/>
              <a:gd name="connsiteX107" fmla="*/ 2629755 w 2640595"/>
              <a:gd name="connsiteY107" fmla="*/ 2331812 h 2532844"/>
              <a:gd name="connsiteX108" fmla="*/ 2640586 w 2640595"/>
              <a:gd name="connsiteY108" fmla="*/ 2342643 h 2532844"/>
              <a:gd name="connsiteX109" fmla="*/ 2629755 w 2640595"/>
              <a:gd name="connsiteY109" fmla="*/ 2353474 h 2532844"/>
              <a:gd name="connsiteX110" fmla="*/ 2619019 w 2640595"/>
              <a:gd name="connsiteY110" fmla="*/ 2342643 h 2532844"/>
              <a:gd name="connsiteX111" fmla="*/ 2629755 w 2640595"/>
              <a:gd name="connsiteY111" fmla="*/ 2331812 h 2532844"/>
              <a:gd name="connsiteX112" fmla="*/ 2455230 w 2640595"/>
              <a:gd name="connsiteY112" fmla="*/ 2331812 h 2532844"/>
              <a:gd name="connsiteX113" fmla="*/ 2465966 w 2640595"/>
              <a:gd name="connsiteY113" fmla="*/ 2342643 h 2532844"/>
              <a:gd name="connsiteX114" fmla="*/ 2455230 w 2640595"/>
              <a:gd name="connsiteY114" fmla="*/ 2353474 h 2532844"/>
              <a:gd name="connsiteX115" fmla="*/ 2444399 w 2640595"/>
              <a:gd name="connsiteY115" fmla="*/ 2342643 h 2532844"/>
              <a:gd name="connsiteX116" fmla="*/ 2455230 w 2640595"/>
              <a:gd name="connsiteY116" fmla="*/ 2331812 h 2532844"/>
              <a:gd name="connsiteX117" fmla="*/ 2280420 w 2640595"/>
              <a:gd name="connsiteY117" fmla="*/ 2331812 h 2532844"/>
              <a:gd name="connsiteX118" fmla="*/ 2291251 w 2640595"/>
              <a:gd name="connsiteY118" fmla="*/ 2342643 h 2532844"/>
              <a:gd name="connsiteX119" fmla="*/ 2280420 w 2640595"/>
              <a:gd name="connsiteY119" fmla="*/ 2353474 h 2532844"/>
              <a:gd name="connsiteX120" fmla="*/ 2269589 w 2640595"/>
              <a:gd name="connsiteY120" fmla="*/ 2342643 h 2532844"/>
              <a:gd name="connsiteX121" fmla="*/ 2280420 w 2640595"/>
              <a:gd name="connsiteY121" fmla="*/ 2331812 h 2532844"/>
              <a:gd name="connsiteX122" fmla="*/ 2105990 w 2640595"/>
              <a:gd name="connsiteY122" fmla="*/ 2331812 h 2532844"/>
              <a:gd name="connsiteX123" fmla="*/ 2116821 w 2640595"/>
              <a:gd name="connsiteY123" fmla="*/ 2342643 h 2532844"/>
              <a:gd name="connsiteX124" fmla="*/ 2105990 w 2640595"/>
              <a:gd name="connsiteY124" fmla="*/ 2353474 h 2532844"/>
              <a:gd name="connsiteX125" fmla="*/ 2095159 w 2640595"/>
              <a:gd name="connsiteY125" fmla="*/ 2342643 h 2532844"/>
              <a:gd name="connsiteX126" fmla="*/ 2105990 w 2640595"/>
              <a:gd name="connsiteY126" fmla="*/ 2331812 h 2532844"/>
              <a:gd name="connsiteX127" fmla="*/ 1931370 w 2640595"/>
              <a:gd name="connsiteY127" fmla="*/ 2331812 h 2532844"/>
              <a:gd name="connsiteX128" fmla="*/ 1931465 w 2640595"/>
              <a:gd name="connsiteY128" fmla="*/ 2331812 h 2532844"/>
              <a:gd name="connsiteX129" fmla="*/ 1942201 w 2640595"/>
              <a:gd name="connsiteY129" fmla="*/ 2342643 h 2532844"/>
              <a:gd name="connsiteX130" fmla="*/ 1931370 w 2640595"/>
              <a:gd name="connsiteY130" fmla="*/ 2353474 h 2532844"/>
              <a:gd name="connsiteX131" fmla="*/ 1920730 w 2640595"/>
              <a:gd name="connsiteY131" fmla="*/ 2342643 h 2532844"/>
              <a:gd name="connsiteX132" fmla="*/ 1931370 w 2640595"/>
              <a:gd name="connsiteY132" fmla="*/ 2331812 h 2532844"/>
              <a:gd name="connsiteX133" fmla="*/ 1756846 w 2640595"/>
              <a:gd name="connsiteY133" fmla="*/ 2331812 h 2532844"/>
              <a:gd name="connsiteX134" fmla="*/ 1767582 w 2640595"/>
              <a:gd name="connsiteY134" fmla="*/ 2342643 h 2532844"/>
              <a:gd name="connsiteX135" fmla="*/ 1756846 w 2640595"/>
              <a:gd name="connsiteY135" fmla="*/ 2353474 h 2532844"/>
              <a:gd name="connsiteX136" fmla="*/ 1746015 w 2640595"/>
              <a:gd name="connsiteY136" fmla="*/ 2342643 h 2532844"/>
              <a:gd name="connsiteX137" fmla="*/ 1756846 w 2640595"/>
              <a:gd name="connsiteY137" fmla="*/ 2331812 h 2532844"/>
              <a:gd name="connsiteX138" fmla="*/ 1582226 w 2640595"/>
              <a:gd name="connsiteY138" fmla="*/ 2331812 h 2532844"/>
              <a:gd name="connsiteX139" fmla="*/ 1592962 w 2640595"/>
              <a:gd name="connsiteY139" fmla="*/ 2342548 h 2532844"/>
              <a:gd name="connsiteX140" fmla="*/ 1592962 w 2640595"/>
              <a:gd name="connsiteY140" fmla="*/ 2342643 h 2532844"/>
              <a:gd name="connsiteX141" fmla="*/ 1582321 w 2640595"/>
              <a:gd name="connsiteY141" fmla="*/ 2353474 h 2532844"/>
              <a:gd name="connsiteX142" fmla="*/ 1582226 w 2640595"/>
              <a:gd name="connsiteY142" fmla="*/ 2353474 h 2532844"/>
              <a:gd name="connsiteX143" fmla="*/ 1571395 w 2640595"/>
              <a:gd name="connsiteY143" fmla="*/ 2342643 h 2532844"/>
              <a:gd name="connsiteX144" fmla="*/ 1582226 w 2640595"/>
              <a:gd name="connsiteY144" fmla="*/ 2331812 h 2532844"/>
              <a:gd name="connsiteX145" fmla="*/ 1407606 w 2640595"/>
              <a:gd name="connsiteY145" fmla="*/ 2331812 h 2532844"/>
              <a:gd name="connsiteX146" fmla="*/ 1418437 w 2640595"/>
              <a:gd name="connsiteY146" fmla="*/ 2342643 h 2532844"/>
              <a:gd name="connsiteX147" fmla="*/ 1407606 w 2640595"/>
              <a:gd name="connsiteY147" fmla="*/ 2353474 h 2532844"/>
              <a:gd name="connsiteX148" fmla="*/ 1396775 w 2640595"/>
              <a:gd name="connsiteY148" fmla="*/ 2342643 h 2532844"/>
              <a:gd name="connsiteX149" fmla="*/ 1407606 w 2640595"/>
              <a:gd name="connsiteY149" fmla="*/ 2331812 h 2532844"/>
              <a:gd name="connsiteX150" fmla="*/ 1232986 w 2640595"/>
              <a:gd name="connsiteY150" fmla="*/ 2331812 h 2532844"/>
              <a:gd name="connsiteX151" fmla="*/ 1243817 w 2640595"/>
              <a:gd name="connsiteY151" fmla="*/ 2342643 h 2532844"/>
              <a:gd name="connsiteX152" fmla="*/ 1232986 w 2640595"/>
              <a:gd name="connsiteY152" fmla="*/ 2353474 h 2532844"/>
              <a:gd name="connsiteX153" fmla="*/ 1222155 w 2640595"/>
              <a:gd name="connsiteY153" fmla="*/ 2342643 h 2532844"/>
              <a:gd name="connsiteX154" fmla="*/ 1232986 w 2640595"/>
              <a:gd name="connsiteY154" fmla="*/ 2331812 h 2532844"/>
              <a:gd name="connsiteX155" fmla="*/ 1058366 w 2640595"/>
              <a:gd name="connsiteY155" fmla="*/ 2331812 h 2532844"/>
              <a:gd name="connsiteX156" fmla="*/ 1069197 w 2640595"/>
              <a:gd name="connsiteY156" fmla="*/ 2342643 h 2532844"/>
              <a:gd name="connsiteX157" fmla="*/ 1058366 w 2640595"/>
              <a:gd name="connsiteY157" fmla="*/ 2353474 h 2532844"/>
              <a:gd name="connsiteX158" fmla="*/ 1047630 w 2640595"/>
              <a:gd name="connsiteY158" fmla="*/ 2342643 h 2532844"/>
              <a:gd name="connsiteX159" fmla="*/ 1058366 w 2640595"/>
              <a:gd name="connsiteY159" fmla="*/ 2331812 h 2532844"/>
              <a:gd name="connsiteX160" fmla="*/ 883936 w 2640595"/>
              <a:gd name="connsiteY160" fmla="*/ 2331812 h 2532844"/>
              <a:gd name="connsiteX161" fmla="*/ 894672 w 2640595"/>
              <a:gd name="connsiteY161" fmla="*/ 2342643 h 2532844"/>
              <a:gd name="connsiteX162" fmla="*/ 883936 w 2640595"/>
              <a:gd name="connsiteY162" fmla="*/ 2353474 h 2532844"/>
              <a:gd name="connsiteX163" fmla="*/ 873105 w 2640595"/>
              <a:gd name="connsiteY163" fmla="*/ 2342643 h 2532844"/>
              <a:gd name="connsiteX164" fmla="*/ 883936 w 2640595"/>
              <a:gd name="connsiteY164" fmla="*/ 2331812 h 2532844"/>
              <a:gd name="connsiteX165" fmla="*/ 709222 w 2640595"/>
              <a:gd name="connsiteY165" fmla="*/ 2331812 h 2532844"/>
              <a:gd name="connsiteX166" fmla="*/ 720052 w 2640595"/>
              <a:gd name="connsiteY166" fmla="*/ 2342643 h 2532844"/>
              <a:gd name="connsiteX167" fmla="*/ 709222 w 2640595"/>
              <a:gd name="connsiteY167" fmla="*/ 2353474 h 2532844"/>
              <a:gd name="connsiteX168" fmla="*/ 698391 w 2640595"/>
              <a:gd name="connsiteY168" fmla="*/ 2342643 h 2532844"/>
              <a:gd name="connsiteX169" fmla="*/ 709222 w 2640595"/>
              <a:gd name="connsiteY169" fmla="*/ 2331812 h 2532844"/>
              <a:gd name="connsiteX170" fmla="*/ 534981 w 2640595"/>
              <a:gd name="connsiteY170" fmla="*/ 2331812 h 2532844"/>
              <a:gd name="connsiteX171" fmla="*/ 545431 w 2640595"/>
              <a:gd name="connsiteY171" fmla="*/ 2342643 h 2532844"/>
              <a:gd name="connsiteX172" fmla="*/ 534601 w 2640595"/>
              <a:gd name="connsiteY172" fmla="*/ 2353474 h 2532844"/>
              <a:gd name="connsiteX173" fmla="*/ 524150 w 2640595"/>
              <a:gd name="connsiteY173" fmla="*/ 2342643 h 2532844"/>
              <a:gd name="connsiteX174" fmla="*/ 534981 w 2640595"/>
              <a:gd name="connsiteY174" fmla="*/ 2331812 h 2532844"/>
              <a:gd name="connsiteX175" fmla="*/ 359982 w 2640595"/>
              <a:gd name="connsiteY175" fmla="*/ 2331812 h 2532844"/>
              <a:gd name="connsiteX176" fmla="*/ 370812 w 2640595"/>
              <a:gd name="connsiteY176" fmla="*/ 2342643 h 2532844"/>
              <a:gd name="connsiteX177" fmla="*/ 359982 w 2640595"/>
              <a:gd name="connsiteY177" fmla="*/ 2353474 h 2532844"/>
              <a:gd name="connsiteX178" fmla="*/ 349151 w 2640595"/>
              <a:gd name="connsiteY178" fmla="*/ 2342643 h 2532844"/>
              <a:gd name="connsiteX179" fmla="*/ 359982 w 2640595"/>
              <a:gd name="connsiteY179" fmla="*/ 2331812 h 2532844"/>
              <a:gd name="connsiteX180" fmla="*/ 185362 w 2640595"/>
              <a:gd name="connsiteY180" fmla="*/ 2331812 h 2532844"/>
              <a:gd name="connsiteX181" fmla="*/ 196192 w 2640595"/>
              <a:gd name="connsiteY181" fmla="*/ 2342643 h 2532844"/>
              <a:gd name="connsiteX182" fmla="*/ 185362 w 2640595"/>
              <a:gd name="connsiteY182" fmla="*/ 2353474 h 2532844"/>
              <a:gd name="connsiteX183" fmla="*/ 174626 w 2640595"/>
              <a:gd name="connsiteY183" fmla="*/ 2342643 h 2532844"/>
              <a:gd name="connsiteX184" fmla="*/ 185362 w 2640595"/>
              <a:gd name="connsiteY184" fmla="*/ 2331812 h 2532844"/>
              <a:gd name="connsiteX185" fmla="*/ 10837 w 2640595"/>
              <a:gd name="connsiteY185" fmla="*/ 2331812 h 2532844"/>
              <a:gd name="connsiteX186" fmla="*/ 21572 w 2640595"/>
              <a:gd name="connsiteY186" fmla="*/ 2342643 h 2532844"/>
              <a:gd name="connsiteX187" fmla="*/ 10837 w 2640595"/>
              <a:gd name="connsiteY187" fmla="*/ 2353474 h 2532844"/>
              <a:gd name="connsiteX188" fmla="*/ 6 w 2640595"/>
              <a:gd name="connsiteY188" fmla="*/ 2342643 h 2532844"/>
              <a:gd name="connsiteX189" fmla="*/ 10837 w 2640595"/>
              <a:gd name="connsiteY189" fmla="*/ 2331812 h 2532844"/>
              <a:gd name="connsiteX190" fmla="*/ 2105990 w 2640595"/>
              <a:gd name="connsiteY190" fmla="*/ 2152822 h 2532844"/>
              <a:gd name="connsiteX191" fmla="*/ 2116821 w 2640595"/>
              <a:gd name="connsiteY191" fmla="*/ 2163273 h 2532844"/>
              <a:gd name="connsiteX192" fmla="*/ 2106380 w 2640595"/>
              <a:gd name="connsiteY192" fmla="*/ 2174474 h 2532844"/>
              <a:gd name="connsiteX193" fmla="*/ 2105990 w 2640595"/>
              <a:gd name="connsiteY193" fmla="*/ 2174484 h 2532844"/>
              <a:gd name="connsiteX194" fmla="*/ 2095159 w 2640595"/>
              <a:gd name="connsiteY194" fmla="*/ 2163653 h 2532844"/>
              <a:gd name="connsiteX195" fmla="*/ 2105990 w 2640595"/>
              <a:gd name="connsiteY195" fmla="*/ 2152822 h 2532844"/>
              <a:gd name="connsiteX196" fmla="*/ 1407701 w 2640595"/>
              <a:gd name="connsiteY196" fmla="*/ 2152822 h 2532844"/>
              <a:gd name="connsiteX197" fmla="*/ 1418437 w 2640595"/>
              <a:gd name="connsiteY197" fmla="*/ 2163273 h 2532844"/>
              <a:gd name="connsiteX198" fmla="*/ 1407996 w 2640595"/>
              <a:gd name="connsiteY198" fmla="*/ 2174474 h 2532844"/>
              <a:gd name="connsiteX199" fmla="*/ 1407701 w 2640595"/>
              <a:gd name="connsiteY199" fmla="*/ 2174484 h 2532844"/>
              <a:gd name="connsiteX200" fmla="*/ 1396870 w 2640595"/>
              <a:gd name="connsiteY200" fmla="*/ 2163653 h 2532844"/>
              <a:gd name="connsiteX201" fmla="*/ 1407701 w 2640595"/>
              <a:gd name="connsiteY201" fmla="*/ 2152822 h 2532844"/>
              <a:gd name="connsiteX202" fmla="*/ 534602 w 2640595"/>
              <a:gd name="connsiteY202" fmla="*/ 2152822 h 2532844"/>
              <a:gd name="connsiteX203" fmla="*/ 545432 w 2640595"/>
              <a:gd name="connsiteY203" fmla="*/ 2163273 h 2532844"/>
              <a:gd name="connsiteX204" fmla="*/ 534991 w 2640595"/>
              <a:gd name="connsiteY204" fmla="*/ 2174474 h 2532844"/>
              <a:gd name="connsiteX205" fmla="*/ 534602 w 2640595"/>
              <a:gd name="connsiteY205" fmla="*/ 2174484 h 2532844"/>
              <a:gd name="connsiteX206" fmla="*/ 523771 w 2640595"/>
              <a:gd name="connsiteY206" fmla="*/ 2163653 h 2532844"/>
              <a:gd name="connsiteX207" fmla="*/ 534602 w 2640595"/>
              <a:gd name="connsiteY207" fmla="*/ 2152822 h 2532844"/>
              <a:gd name="connsiteX208" fmla="*/ 11122 w 2640595"/>
              <a:gd name="connsiteY208" fmla="*/ 2152822 h 2532844"/>
              <a:gd name="connsiteX209" fmla="*/ 21572 w 2640595"/>
              <a:gd name="connsiteY209" fmla="*/ 2163273 h 2532844"/>
              <a:gd name="connsiteX210" fmla="*/ 11131 w 2640595"/>
              <a:gd name="connsiteY210" fmla="*/ 2174484 h 2532844"/>
              <a:gd name="connsiteX211" fmla="*/ 11122 w 2640595"/>
              <a:gd name="connsiteY211" fmla="*/ 2174484 h 2532844"/>
              <a:gd name="connsiteX212" fmla="*/ 291 w 2640595"/>
              <a:gd name="connsiteY212" fmla="*/ 2163653 h 2532844"/>
              <a:gd name="connsiteX213" fmla="*/ 11122 w 2640595"/>
              <a:gd name="connsiteY213" fmla="*/ 2152822 h 2532844"/>
              <a:gd name="connsiteX214" fmla="*/ 2629755 w 2640595"/>
              <a:gd name="connsiteY214" fmla="*/ 2152442 h 2532844"/>
              <a:gd name="connsiteX215" fmla="*/ 2640586 w 2640595"/>
              <a:gd name="connsiteY215" fmla="*/ 2163273 h 2532844"/>
              <a:gd name="connsiteX216" fmla="*/ 2629755 w 2640595"/>
              <a:gd name="connsiteY216" fmla="*/ 2174104 h 2532844"/>
              <a:gd name="connsiteX217" fmla="*/ 2619019 w 2640595"/>
              <a:gd name="connsiteY217" fmla="*/ 2163273 h 2532844"/>
              <a:gd name="connsiteX218" fmla="*/ 2629755 w 2640595"/>
              <a:gd name="connsiteY218" fmla="*/ 2152442 h 2532844"/>
              <a:gd name="connsiteX219" fmla="*/ 2455230 w 2640595"/>
              <a:gd name="connsiteY219" fmla="*/ 2152442 h 2532844"/>
              <a:gd name="connsiteX220" fmla="*/ 2465966 w 2640595"/>
              <a:gd name="connsiteY220" fmla="*/ 2163273 h 2532844"/>
              <a:gd name="connsiteX221" fmla="*/ 2455230 w 2640595"/>
              <a:gd name="connsiteY221" fmla="*/ 2174104 h 2532844"/>
              <a:gd name="connsiteX222" fmla="*/ 2444399 w 2640595"/>
              <a:gd name="connsiteY222" fmla="*/ 2163273 h 2532844"/>
              <a:gd name="connsiteX223" fmla="*/ 2455230 w 2640595"/>
              <a:gd name="connsiteY223" fmla="*/ 2152442 h 2532844"/>
              <a:gd name="connsiteX224" fmla="*/ 2280420 w 2640595"/>
              <a:gd name="connsiteY224" fmla="*/ 2152442 h 2532844"/>
              <a:gd name="connsiteX225" fmla="*/ 2291251 w 2640595"/>
              <a:gd name="connsiteY225" fmla="*/ 2163273 h 2532844"/>
              <a:gd name="connsiteX226" fmla="*/ 2280420 w 2640595"/>
              <a:gd name="connsiteY226" fmla="*/ 2174104 h 2532844"/>
              <a:gd name="connsiteX227" fmla="*/ 2269589 w 2640595"/>
              <a:gd name="connsiteY227" fmla="*/ 2163273 h 2532844"/>
              <a:gd name="connsiteX228" fmla="*/ 2280420 w 2640595"/>
              <a:gd name="connsiteY228" fmla="*/ 2152442 h 2532844"/>
              <a:gd name="connsiteX229" fmla="*/ 1931275 w 2640595"/>
              <a:gd name="connsiteY229" fmla="*/ 2152442 h 2532844"/>
              <a:gd name="connsiteX230" fmla="*/ 1931371 w 2640595"/>
              <a:gd name="connsiteY230" fmla="*/ 2152442 h 2532844"/>
              <a:gd name="connsiteX231" fmla="*/ 1942201 w 2640595"/>
              <a:gd name="connsiteY231" fmla="*/ 2163273 h 2532844"/>
              <a:gd name="connsiteX232" fmla="*/ 1931371 w 2640595"/>
              <a:gd name="connsiteY232" fmla="*/ 2174104 h 2532844"/>
              <a:gd name="connsiteX233" fmla="*/ 1920635 w 2640595"/>
              <a:gd name="connsiteY233" fmla="*/ 2163368 h 2532844"/>
              <a:gd name="connsiteX234" fmla="*/ 1920635 w 2640595"/>
              <a:gd name="connsiteY234" fmla="*/ 2163273 h 2532844"/>
              <a:gd name="connsiteX235" fmla="*/ 1931275 w 2640595"/>
              <a:gd name="connsiteY235" fmla="*/ 2152442 h 2532844"/>
              <a:gd name="connsiteX236" fmla="*/ 1756846 w 2640595"/>
              <a:gd name="connsiteY236" fmla="*/ 2152442 h 2532844"/>
              <a:gd name="connsiteX237" fmla="*/ 1767582 w 2640595"/>
              <a:gd name="connsiteY237" fmla="*/ 2163273 h 2532844"/>
              <a:gd name="connsiteX238" fmla="*/ 1756846 w 2640595"/>
              <a:gd name="connsiteY238" fmla="*/ 2174104 h 2532844"/>
              <a:gd name="connsiteX239" fmla="*/ 1746015 w 2640595"/>
              <a:gd name="connsiteY239" fmla="*/ 2163273 h 2532844"/>
              <a:gd name="connsiteX240" fmla="*/ 1756846 w 2640595"/>
              <a:gd name="connsiteY240" fmla="*/ 2152442 h 2532844"/>
              <a:gd name="connsiteX241" fmla="*/ 1582226 w 2640595"/>
              <a:gd name="connsiteY241" fmla="*/ 2152442 h 2532844"/>
              <a:gd name="connsiteX242" fmla="*/ 1592962 w 2640595"/>
              <a:gd name="connsiteY242" fmla="*/ 2163178 h 2532844"/>
              <a:gd name="connsiteX243" fmla="*/ 1592962 w 2640595"/>
              <a:gd name="connsiteY243" fmla="*/ 2163273 h 2532844"/>
              <a:gd name="connsiteX244" fmla="*/ 1582321 w 2640595"/>
              <a:gd name="connsiteY244" fmla="*/ 2174104 h 2532844"/>
              <a:gd name="connsiteX245" fmla="*/ 1582226 w 2640595"/>
              <a:gd name="connsiteY245" fmla="*/ 2174104 h 2532844"/>
              <a:gd name="connsiteX246" fmla="*/ 1571395 w 2640595"/>
              <a:gd name="connsiteY246" fmla="*/ 2163273 h 2532844"/>
              <a:gd name="connsiteX247" fmla="*/ 1582226 w 2640595"/>
              <a:gd name="connsiteY247" fmla="*/ 2152442 h 2532844"/>
              <a:gd name="connsiteX248" fmla="*/ 1232986 w 2640595"/>
              <a:gd name="connsiteY248" fmla="*/ 2152442 h 2532844"/>
              <a:gd name="connsiteX249" fmla="*/ 1243817 w 2640595"/>
              <a:gd name="connsiteY249" fmla="*/ 2163273 h 2532844"/>
              <a:gd name="connsiteX250" fmla="*/ 1232986 w 2640595"/>
              <a:gd name="connsiteY250" fmla="*/ 2174104 h 2532844"/>
              <a:gd name="connsiteX251" fmla="*/ 1222155 w 2640595"/>
              <a:gd name="connsiteY251" fmla="*/ 2163273 h 2532844"/>
              <a:gd name="connsiteX252" fmla="*/ 1232986 w 2640595"/>
              <a:gd name="connsiteY252" fmla="*/ 2152442 h 2532844"/>
              <a:gd name="connsiteX253" fmla="*/ 1058366 w 2640595"/>
              <a:gd name="connsiteY253" fmla="*/ 2152442 h 2532844"/>
              <a:gd name="connsiteX254" fmla="*/ 1069197 w 2640595"/>
              <a:gd name="connsiteY254" fmla="*/ 2163273 h 2532844"/>
              <a:gd name="connsiteX255" fmla="*/ 1058366 w 2640595"/>
              <a:gd name="connsiteY255" fmla="*/ 2174104 h 2532844"/>
              <a:gd name="connsiteX256" fmla="*/ 1047630 w 2640595"/>
              <a:gd name="connsiteY256" fmla="*/ 2163273 h 2532844"/>
              <a:gd name="connsiteX257" fmla="*/ 1058366 w 2640595"/>
              <a:gd name="connsiteY257" fmla="*/ 2152442 h 2532844"/>
              <a:gd name="connsiteX258" fmla="*/ 883936 w 2640595"/>
              <a:gd name="connsiteY258" fmla="*/ 2152442 h 2532844"/>
              <a:gd name="connsiteX259" fmla="*/ 894672 w 2640595"/>
              <a:gd name="connsiteY259" fmla="*/ 2163273 h 2532844"/>
              <a:gd name="connsiteX260" fmla="*/ 883936 w 2640595"/>
              <a:gd name="connsiteY260" fmla="*/ 2174104 h 2532844"/>
              <a:gd name="connsiteX261" fmla="*/ 873105 w 2640595"/>
              <a:gd name="connsiteY261" fmla="*/ 2163273 h 2532844"/>
              <a:gd name="connsiteX262" fmla="*/ 883936 w 2640595"/>
              <a:gd name="connsiteY262" fmla="*/ 2152442 h 2532844"/>
              <a:gd name="connsiteX263" fmla="*/ 709222 w 2640595"/>
              <a:gd name="connsiteY263" fmla="*/ 2152442 h 2532844"/>
              <a:gd name="connsiteX264" fmla="*/ 720052 w 2640595"/>
              <a:gd name="connsiteY264" fmla="*/ 2163273 h 2532844"/>
              <a:gd name="connsiteX265" fmla="*/ 709222 w 2640595"/>
              <a:gd name="connsiteY265" fmla="*/ 2174104 h 2532844"/>
              <a:gd name="connsiteX266" fmla="*/ 698391 w 2640595"/>
              <a:gd name="connsiteY266" fmla="*/ 2163273 h 2532844"/>
              <a:gd name="connsiteX267" fmla="*/ 709222 w 2640595"/>
              <a:gd name="connsiteY267" fmla="*/ 2152442 h 2532844"/>
              <a:gd name="connsiteX268" fmla="*/ 359982 w 2640595"/>
              <a:gd name="connsiteY268" fmla="*/ 2152442 h 2532844"/>
              <a:gd name="connsiteX269" fmla="*/ 370812 w 2640595"/>
              <a:gd name="connsiteY269" fmla="*/ 2163273 h 2532844"/>
              <a:gd name="connsiteX270" fmla="*/ 359982 w 2640595"/>
              <a:gd name="connsiteY270" fmla="*/ 2174104 h 2532844"/>
              <a:gd name="connsiteX271" fmla="*/ 349151 w 2640595"/>
              <a:gd name="connsiteY271" fmla="*/ 2163273 h 2532844"/>
              <a:gd name="connsiteX272" fmla="*/ 359982 w 2640595"/>
              <a:gd name="connsiteY272" fmla="*/ 2152442 h 2532844"/>
              <a:gd name="connsiteX273" fmla="*/ 185362 w 2640595"/>
              <a:gd name="connsiteY273" fmla="*/ 2152442 h 2532844"/>
              <a:gd name="connsiteX274" fmla="*/ 196192 w 2640595"/>
              <a:gd name="connsiteY274" fmla="*/ 2163273 h 2532844"/>
              <a:gd name="connsiteX275" fmla="*/ 185362 w 2640595"/>
              <a:gd name="connsiteY275" fmla="*/ 2174104 h 2532844"/>
              <a:gd name="connsiteX276" fmla="*/ 174626 w 2640595"/>
              <a:gd name="connsiteY276" fmla="*/ 2163273 h 2532844"/>
              <a:gd name="connsiteX277" fmla="*/ 185362 w 2640595"/>
              <a:gd name="connsiteY277" fmla="*/ 2152442 h 2532844"/>
              <a:gd name="connsiteX278" fmla="*/ 2629755 w 2640595"/>
              <a:gd name="connsiteY278" fmla="*/ 1973072 h 2532844"/>
              <a:gd name="connsiteX279" fmla="*/ 2640586 w 2640595"/>
              <a:gd name="connsiteY279" fmla="*/ 1983903 h 2532844"/>
              <a:gd name="connsiteX280" fmla="*/ 2629755 w 2640595"/>
              <a:gd name="connsiteY280" fmla="*/ 1994734 h 2532844"/>
              <a:gd name="connsiteX281" fmla="*/ 2619019 w 2640595"/>
              <a:gd name="connsiteY281" fmla="*/ 1983903 h 2532844"/>
              <a:gd name="connsiteX282" fmla="*/ 2629755 w 2640595"/>
              <a:gd name="connsiteY282" fmla="*/ 1973072 h 2532844"/>
              <a:gd name="connsiteX283" fmla="*/ 1931275 w 2640595"/>
              <a:gd name="connsiteY283" fmla="*/ 1973072 h 2532844"/>
              <a:gd name="connsiteX284" fmla="*/ 1931371 w 2640595"/>
              <a:gd name="connsiteY284" fmla="*/ 1973072 h 2532844"/>
              <a:gd name="connsiteX285" fmla="*/ 1942201 w 2640595"/>
              <a:gd name="connsiteY285" fmla="*/ 1983903 h 2532844"/>
              <a:gd name="connsiteX286" fmla="*/ 1931371 w 2640595"/>
              <a:gd name="connsiteY286" fmla="*/ 1994734 h 2532844"/>
              <a:gd name="connsiteX287" fmla="*/ 1920635 w 2640595"/>
              <a:gd name="connsiteY287" fmla="*/ 1983998 h 2532844"/>
              <a:gd name="connsiteX288" fmla="*/ 1920635 w 2640595"/>
              <a:gd name="connsiteY288" fmla="*/ 1983903 h 2532844"/>
              <a:gd name="connsiteX289" fmla="*/ 1931275 w 2640595"/>
              <a:gd name="connsiteY289" fmla="*/ 1973072 h 2532844"/>
              <a:gd name="connsiteX290" fmla="*/ 1756846 w 2640595"/>
              <a:gd name="connsiteY290" fmla="*/ 1973072 h 2532844"/>
              <a:gd name="connsiteX291" fmla="*/ 1767582 w 2640595"/>
              <a:gd name="connsiteY291" fmla="*/ 1983903 h 2532844"/>
              <a:gd name="connsiteX292" fmla="*/ 1756846 w 2640595"/>
              <a:gd name="connsiteY292" fmla="*/ 1994734 h 2532844"/>
              <a:gd name="connsiteX293" fmla="*/ 1746015 w 2640595"/>
              <a:gd name="connsiteY293" fmla="*/ 1983903 h 2532844"/>
              <a:gd name="connsiteX294" fmla="*/ 1756846 w 2640595"/>
              <a:gd name="connsiteY294" fmla="*/ 1973072 h 2532844"/>
              <a:gd name="connsiteX295" fmla="*/ 1582226 w 2640595"/>
              <a:gd name="connsiteY295" fmla="*/ 1973072 h 2532844"/>
              <a:gd name="connsiteX296" fmla="*/ 1592962 w 2640595"/>
              <a:gd name="connsiteY296" fmla="*/ 1983808 h 2532844"/>
              <a:gd name="connsiteX297" fmla="*/ 1592962 w 2640595"/>
              <a:gd name="connsiteY297" fmla="*/ 1983903 h 2532844"/>
              <a:gd name="connsiteX298" fmla="*/ 1582321 w 2640595"/>
              <a:gd name="connsiteY298" fmla="*/ 1994734 h 2532844"/>
              <a:gd name="connsiteX299" fmla="*/ 1582226 w 2640595"/>
              <a:gd name="connsiteY299" fmla="*/ 1994734 h 2532844"/>
              <a:gd name="connsiteX300" fmla="*/ 1571395 w 2640595"/>
              <a:gd name="connsiteY300" fmla="*/ 1983903 h 2532844"/>
              <a:gd name="connsiteX301" fmla="*/ 1582226 w 2640595"/>
              <a:gd name="connsiteY301" fmla="*/ 1973072 h 2532844"/>
              <a:gd name="connsiteX302" fmla="*/ 1407606 w 2640595"/>
              <a:gd name="connsiteY302" fmla="*/ 1973072 h 2532844"/>
              <a:gd name="connsiteX303" fmla="*/ 1407701 w 2640595"/>
              <a:gd name="connsiteY303" fmla="*/ 1973072 h 2532844"/>
              <a:gd name="connsiteX304" fmla="*/ 1418437 w 2640595"/>
              <a:gd name="connsiteY304" fmla="*/ 1983903 h 2532844"/>
              <a:gd name="connsiteX305" fmla="*/ 1407606 w 2640595"/>
              <a:gd name="connsiteY305" fmla="*/ 1994734 h 2532844"/>
              <a:gd name="connsiteX306" fmla="*/ 1396775 w 2640595"/>
              <a:gd name="connsiteY306" fmla="*/ 1983903 h 2532844"/>
              <a:gd name="connsiteX307" fmla="*/ 1407606 w 2640595"/>
              <a:gd name="connsiteY307" fmla="*/ 1973072 h 2532844"/>
              <a:gd name="connsiteX308" fmla="*/ 1232986 w 2640595"/>
              <a:gd name="connsiteY308" fmla="*/ 1973072 h 2532844"/>
              <a:gd name="connsiteX309" fmla="*/ 1243817 w 2640595"/>
              <a:gd name="connsiteY309" fmla="*/ 1983903 h 2532844"/>
              <a:gd name="connsiteX310" fmla="*/ 1232986 w 2640595"/>
              <a:gd name="connsiteY310" fmla="*/ 1994734 h 2532844"/>
              <a:gd name="connsiteX311" fmla="*/ 1222155 w 2640595"/>
              <a:gd name="connsiteY311" fmla="*/ 1983903 h 2532844"/>
              <a:gd name="connsiteX312" fmla="*/ 1232986 w 2640595"/>
              <a:gd name="connsiteY312" fmla="*/ 1973072 h 2532844"/>
              <a:gd name="connsiteX313" fmla="*/ 534602 w 2640595"/>
              <a:gd name="connsiteY313" fmla="*/ 1973072 h 2532844"/>
              <a:gd name="connsiteX314" fmla="*/ 545432 w 2640595"/>
              <a:gd name="connsiteY314" fmla="*/ 1983903 h 2532844"/>
              <a:gd name="connsiteX315" fmla="*/ 534602 w 2640595"/>
              <a:gd name="connsiteY315" fmla="*/ 1994734 h 2532844"/>
              <a:gd name="connsiteX316" fmla="*/ 523771 w 2640595"/>
              <a:gd name="connsiteY316" fmla="*/ 1983903 h 2532844"/>
              <a:gd name="connsiteX317" fmla="*/ 534602 w 2640595"/>
              <a:gd name="connsiteY317" fmla="*/ 1973072 h 2532844"/>
              <a:gd name="connsiteX318" fmla="*/ 359982 w 2640595"/>
              <a:gd name="connsiteY318" fmla="*/ 1973072 h 2532844"/>
              <a:gd name="connsiteX319" fmla="*/ 370812 w 2640595"/>
              <a:gd name="connsiteY319" fmla="*/ 1983903 h 2532844"/>
              <a:gd name="connsiteX320" fmla="*/ 359982 w 2640595"/>
              <a:gd name="connsiteY320" fmla="*/ 1994734 h 2532844"/>
              <a:gd name="connsiteX321" fmla="*/ 349151 w 2640595"/>
              <a:gd name="connsiteY321" fmla="*/ 1983903 h 2532844"/>
              <a:gd name="connsiteX322" fmla="*/ 359982 w 2640595"/>
              <a:gd name="connsiteY322" fmla="*/ 1973072 h 2532844"/>
              <a:gd name="connsiteX323" fmla="*/ 185362 w 2640595"/>
              <a:gd name="connsiteY323" fmla="*/ 1973072 h 2532844"/>
              <a:gd name="connsiteX324" fmla="*/ 196192 w 2640595"/>
              <a:gd name="connsiteY324" fmla="*/ 1983903 h 2532844"/>
              <a:gd name="connsiteX325" fmla="*/ 185362 w 2640595"/>
              <a:gd name="connsiteY325" fmla="*/ 1994734 h 2532844"/>
              <a:gd name="connsiteX326" fmla="*/ 174626 w 2640595"/>
              <a:gd name="connsiteY326" fmla="*/ 1983903 h 2532844"/>
              <a:gd name="connsiteX327" fmla="*/ 185362 w 2640595"/>
              <a:gd name="connsiteY327" fmla="*/ 1973072 h 2532844"/>
              <a:gd name="connsiteX328" fmla="*/ 10837 w 2640595"/>
              <a:gd name="connsiteY328" fmla="*/ 1973072 h 2532844"/>
              <a:gd name="connsiteX329" fmla="*/ 11122 w 2640595"/>
              <a:gd name="connsiteY329" fmla="*/ 1973072 h 2532844"/>
              <a:gd name="connsiteX330" fmla="*/ 21572 w 2640595"/>
              <a:gd name="connsiteY330" fmla="*/ 1983903 h 2532844"/>
              <a:gd name="connsiteX331" fmla="*/ 10837 w 2640595"/>
              <a:gd name="connsiteY331" fmla="*/ 1994734 h 2532844"/>
              <a:gd name="connsiteX332" fmla="*/ 6 w 2640595"/>
              <a:gd name="connsiteY332" fmla="*/ 1983903 h 2532844"/>
              <a:gd name="connsiteX333" fmla="*/ 10837 w 2640595"/>
              <a:gd name="connsiteY333" fmla="*/ 1973072 h 2532844"/>
              <a:gd name="connsiteX334" fmla="*/ 2454057 w 2640595"/>
              <a:gd name="connsiteY334" fmla="*/ 1973032 h 2532844"/>
              <a:gd name="connsiteX335" fmla="*/ 2464887 w 2640595"/>
              <a:gd name="connsiteY335" fmla="*/ 1983862 h 2532844"/>
              <a:gd name="connsiteX336" fmla="*/ 2454057 w 2640595"/>
              <a:gd name="connsiteY336" fmla="*/ 1994693 h 2532844"/>
              <a:gd name="connsiteX337" fmla="*/ 2443226 w 2640595"/>
              <a:gd name="connsiteY337" fmla="*/ 1983862 h 2532844"/>
              <a:gd name="connsiteX338" fmla="*/ 2454057 w 2640595"/>
              <a:gd name="connsiteY338" fmla="*/ 1973032 h 2532844"/>
              <a:gd name="connsiteX339" fmla="*/ 2279532 w 2640595"/>
              <a:gd name="connsiteY339" fmla="*/ 1973032 h 2532844"/>
              <a:gd name="connsiteX340" fmla="*/ 2290362 w 2640595"/>
              <a:gd name="connsiteY340" fmla="*/ 1983862 h 2532844"/>
              <a:gd name="connsiteX341" fmla="*/ 2279532 w 2640595"/>
              <a:gd name="connsiteY341" fmla="*/ 1994693 h 2532844"/>
              <a:gd name="connsiteX342" fmla="*/ 2268701 w 2640595"/>
              <a:gd name="connsiteY342" fmla="*/ 1983862 h 2532844"/>
              <a:gd name="connsiteX343" fmla="*/ 2279532 w 2640595"/>
              <a:gd name="connsiteY343" fmla="*/ 1973032 h 2532844"/>
              <a:gd name="connsiteX344" fmla="*/ 2104913 w 2640595"/>
              <a:gd name="connsiteY344" fmla="*/ 1973032 h 2532844"/>
              <a:gd name="connsiteX345" fmla="*/ 2115743 w 2640595"/>
              <a:gd name="connsiteY345" fmla="*/ 1983862 h 2532844"/>
              <a:gd name="connsiteX346" fmla="*/ 2104913 w 2640595"/>
              <a:gd name="connsiteY346" fmla="*/ 1994693 h 2532844"/>
              <a:gd name="connsiteX347" fmla="*/ 2094082 w 2640595"/>
              <a:gd name="connsiteY347" fmla="*/ 1983862 h 2532844"/>
              <a:gd name="connsiteX348" fmla="*/ 2104913 w 2640595"/>
              <a:gd name="connsiteY348" fmla="*/ 1973032 h 2532844"/>
              <a:gd name="connsiteX349" fmla="*/ 1057287 w 2640595"/>
              <a:gd name="connsiteY349" fmla="*/ 1973032 h 2532844"/>
              <a:gd name="connsiteX350" fmla="*/ 1068118 w 2640595"/>
              <a:gd name="connsiteY350" fmla="*/ 1983862 h 2532844"/>
              <a:gd name="connsiteX351" fmla="*/ 1057287 w 2640595"/>
              <a:gd name="connsiteY351" fmla="*/ 1994693 h 2532844"/>
              <a:gd name="connsiteX352" fmla="*/ 1046457 w 2640595"/>
              <a:gd name="connsiteY352" fmla="*/ 1983862 h 2532844"/>
              <a:gd name="connsiteX353" fmla="*/ 1057287 w 2640595"/>
              <a:gd name="connsiteY353" fmla="*/ 1973032 h 2532844"/>
              <a:gd name="connsiteX354" fmla="*/ 882667 w 2640595"/>
              <a:gd name="connsiteY354" fmla="*/ 1973032 h 2532844"/>
              <a:gd name="connsiteX355" fmla="*/ 893498 w 2640595"/>
              <a:gd name="connsiteY355" fmla="*/ 1983862 h 2532844"/>
              <a:gd name="connsiteX356" fmla="*/ 882667 w 2640595"/>
              <a:gd name="connsiteY356" fmla="*/ 1994693 h 2532844"/>
              <a:gd name="connsiteX357" fmla="*/ 871837 w 2640595"/>
              <a:gd name="connsiteY357" fmla="*/ 1983862 h 2532844"/>
              <a:gd name="connsiteX358" fmla="*/ 882667 w 2640595"/>
              <a:gd name="connsiteY358" fmla="*/ 1973032 h 2532844"/>
              <a:gd name="connsiteX359" fmla="*/ 708142 w 2640595"/>
              <a:gd name="connsiteY359" fmla="*/ 1973032 h 2532844"/>
              <a:gd name="connsiteX360" fmla="*/ 718973 w 2640595"/>
              <a:gd name="connsiteY360" fmla="*/ 1983862 h 2532844"/>
              <a:gd name="connsiteX361" fmla="*/ 708142 w 2640595"/>
              <a:gd name="connsiteY361" fmla="*/ 1994693 h 2532844"/>
              <a:gd name="connsiteX362" fmla="*/ 697312 w 2640595"/>
              <a:gd name="connsiteY362" fmla="*/ 1983862 h 2532844"/>
              <a:gd name="connsiteX363" fmla="*/ 708142 w 2640595"/>
              <a:gd name="connsiteY363" fmla="*/ 1973032 h 2532844"/>
              <a:gd name="connsiteX364" fmla="*/ 2629755 w 2640595"/>
              <a:gd name="connsiteY364" fmla="*/ 1793702 h 2532844"/>
              <a:gd name="connsiteX365" fmla="*/ 2640586 w 2640595"/>
              <a:gd name="connsiteY365" fmla="*/ 1804533 h 2532844"/>
              <a:gd name="connsiteX366" fmla="*/ 2629755 w 2640595"/>
              <a:gd name="connsiteY366" fmla="*/ 1815364 h 2532844"/>
              <a:gd name="connsiteX367" fmla="*/ 2619019 w 2640595"/>
              <a:gd name="connsiteY367" fmla="*/ 1804533 h 2532844"/>
              <a:gd name="connsiteX368" fmla="*/ 2629755 w 2640595"/>
              <a:gd name="connsiteY368" fmla="*/ 1793702 h 2532844"/>
              <a:gd name="connsiteX369" fmla="*/ 1931275 w 2640595"/>
              <a:gd name="connsiteY369" fmla="*/ 1793702 h 2532844"/>
              <a:gd name="connsiteX370" fmla="*/ 1931371 w 2640595"/>
              <a:gd name="connsiteY370" fmla="*/ 1793702 h 2532844"/>
              <a:gd name="connsiteX371" fmla="*/ 1942201 w 2640595"/>
              <a:gd name="connsiteY371" fmla="*/ 1804533 h 2532844"/>
              <a:gd name="connsiteX372" fmla="*/ 1931371 w 2640595"/>
              <a:gd name="connsiteY372" fmla="*/ 1815364 h 2532844"/>
              <a:gd name="connsiteX373" fmla="*/ 1920635 w 2640595"/>
              <a:gd name="connsiteY373" fmla="*/ 1804628 h 2532844"/>
              <a:gd name="connsiteX374" fmla="*/ 1920635 w 2640595"/>
              <a:gd name="connsiteY374" fmla="*/ 1804533 h 2532844"/>
              <a:gd name="connsiteX375" fmla="*/ 1931275 w 2640595"/>
              <a:gd name="connsiteY375" fmla="*/ 1793702 h 2532844"/>
              <a:gd name="connsiteX376" fmla="*/ 1756846 w 2640595"/>
              <a:gd name="connsiteY376" fmla="*/ 1793702 h 2532844"/>
              <a:gd name="connsiteX377" fmla="*/ 1767582 w 2640595"/>
              <a:gd name="connsiteY377" fmla="*/ 1804533 h 2532844"/>
              <a:gd name="connsiteX378" fmla="*/ 1756846 w 2640595"/>
              <a:gd name="connsiteY378" fmla="*/ 1815364 h 2532844"/>
              <a:gd name="connsiteX379" fmla="*/ 1746015 w 2640595"/>
              <a:gd name="connsiteY379" fmla="*/ 1804533 h 2532844"/>
              <a:gd name="connsiteX380" fmla="*/ 1756846 w 2640595"/>
              <a:gd name="connsiteY380" fmla="*/ 1793702 h 2532844"/>
              <a:gd name="connsiteX381" fmla="*/ 1582226 w 2640595"/>
              <a:gd name="connsiteY381" fmla="*/ 1793702 h 2532844"/>
              <a:gd name="connsiteX382" fmla="*/ 1592962 w 2640595"/>
              <a:gd name="connsiteY382" fmla="*/ 1804438 h 2532844"/>
              <a:gd name="connsiteX383" fmla="*/ 1592962 w 2640595"/>
              <a:gd name="connsiteY383" fmla="*/ 1804533 h 2532844"/>
              <a:gd name="connsiteX384" fmla="*/ 1582321 w 2640595"/>
              <a:gd name="connsiteY384" fmla="*/ 1815364 h 2532844"/>
              <a:gd name="connsiteX385" fmla="*/ 1582226 w 2640595"/>
              <a:gd name="connsiteY385" fmla="*/ 1815364 h 2532844"/>
              <a:gd name="connsiteX386" fmla="*/ 1571395 w 2640595"/>
              <a:gd name="connsiteY386" fmla="*/ 1804533 h 2532844"/>
              <a:gd name="connsiteX387" fmla="*/ 1582226 w 2640595"/>
              <a:gd name="connsiteY387" fmla="*/ 1793702 h 2532844"/>
              <a:gd name="connsiteX388" fmla="*/ 1407701 w 2640595"/>
              <a:gd name="connsiteY388" fmla="*/ 1793702 h 2532844"/>
              <a:gd name="connsiteX389" fmla="*/ 1418437 w 2640595"/>
              <a:gd name="connsiteY389" fmla="*/ 1804533 h 2532844"/>
              <a:gd name="connsiteX390" fmla="*/ 1407701 w 2640595"/>
              <a:gd name="connsiteY390" fmla="*/ 1815364 h 2532844"/>
              <a:gd name="connsiteX391" fmla="*/ 1396870 w 2640595"/>
              <a:gd name="connsiteY391" fmla="*/ 1804533 h 2532844"/>
              <a:gd name="connsiteX392" fmla="*/ 1407701 w 2640595"/>
              <a:gd name="connsiteY392" fmla="*/ 1793702 h 2532844"/>
              <a:gd name="connsiteX393" fmla="*/ 1232986 w 2640595"/>
              <a:gd name="connsiteY393" fmla="*/ 1793702 h 2532844"/>
              <a:gd name="connsiteX394" fmla="*/ 1243817 w 2640595"/>
              <a:gd name="connsiteY394" fmla="*/ 1804533 h 2532844"/>
              <a:gd name="connsiteX395" fmla="*/ 1232986 w 2640595"/>
              <a:gd name="connsiteY395" fmla="*/ 1815364 h 2532844"/>
              <a:gd name="connsiteX396" fmla="*/ 1222155 w 2640595"/>
              <a:gd name="connsiteY396" fmla="*/ 1804533 h 2532844"/>
              <a:gd name="connsiteX397" fmla="*/ 1232986 w 2640595"/>
              <a:gd name="connsiteY397" fmla="*/ 1793702 h 2532844"/>
              <a:gd name="connsiteX398" fmla="*/ 534602 w 2640595"/>
              <a:gd name="connsiteY398" fmla="*/ 1793702 h 2532844"/>
              <a:gd name="connsiteX399" fmla="*/ 545432 w 2640595"/>
              <a:gd name="connsiteY399" fmla="*/ 1804533 h 2532844"/>
              <a:gd name="connsiteX400" fmla="*/ 534602 w 2640595"/>
              <a:gd name="connsiteY400" fmla="*/ 1815364 h 2532844"/>
              <a:gd name="connsiteX401" fmla="*/ 523771 w 2640595"/>
              <a:gd name="connsiteY401" fmla="*/ 1804533 h 2532844"/>
              <a:gd name="connsiteX402" fmla="*/ 534602 w 2640595"/>
              <a:gd name="connsiteY402" fmla="*/ 1793702 h 2532844"/>
              <a:gd name="connsiteX403" fmla="*/ 359982 w 2640595"/>
              <a:gd name="connsiteY403" fmla="*/ 1793702 h 2532844"/>
              <a:gd name="connsiteX404" fmla="*/ 370812 w 2640595"/>
              <a:gd name="connsiteY404" fmla="*/ 1804533 h 2532844"/>
              <a:gd name="connsiteX405" fmla="*/ 359982 w 2640595"/>
              <a:gd name="connsiteY405" fmla="*/ 1815364 h 2532844"/>
              <a:gd name="connsiteX406" fmla="*/ 349151 w 2640595"/>
              <a:gd name="connsiteY406" fmla="*/ 1804533 h 2532844"/>
              <a:gd name="connsiteX407" fmla="*/ 359982 w 2640595"/>
              <a:gd name="connsiteY407" fmla="*/ 1793702 h 2532844"/>
              <a:gd name="connsiteX408" fmla="*/ 185362 w 2640595"/>
              <a:gd name="connsiteY408" fmla="*/ 1793702 h 2532844"/>
              <a:gd name="connsiteX409" fmla="*/ 196192 w 2640595"/>
              <a:gd name="connsiteY409" fmla="*/ 1804533 h 2532844"/>
              <a:gd name="connsiteX410" fmla="*/ 185362 w 2640595"/>
              <a:gd name="connsiteY410" fmla="*/ 1815364 h 2532844"/>
              <a:gd name="connsiteX411" fmla="*/ 174626 w 2640595"/>
              <a:gd name="connsiteY411" fmla="*/ 1804533 h 2532844"/>
              <a:gd name="connsiteX412" fmla="*/ 185362 w 2640595"/>
              <a:gd name="connsiteY412" fmla="*/ 1793702 h 2532844"/>
              <a:gd name="connsiteX413" fmla="*/ 11122 w 2640595"/>
              <a:gd name="connsiteY413" fmla="*/ 1793702 h 2532844"/>
              <a:gd name="connsiteX414" fmla="*/ 21572 w 2640595"/>
              <a:gd name="connsiteY414" fmla="*/ 1804533 h 2532844"/>
              <a:gd name="connsiteX415" fmla="*/ 11122 w 2640595"/>
              <a:gd name="connsiteY415" fmla="*/ 1815364 h 2532844"/>
              <a:gd name="connsiteX416" fmla="*/ 291 w 2640595"/>
              <a:gd name="connsiteY416" fmla="*/ 1804533 h 2532844"/>
              <a:gd name="connsiteX417" fmla="*/ 11122 w 2640595"/>
              <a:gd name="connsiteY417" fmla="*/ 1793702 h 2532844"/>
              <a:gd name="connsiteX418" fmla="*/ 2454057 w 2640595"/>
              <a:gd name="connsiteY418" fmla="*/ 1793662 h 2532844"/>
              <a:gd name="connsiteX419" fmla="*/ 2464887 w 2640595"/>
              <a:gd name="connsiteY419" fmla="*/ 1804493 h 2532844"/>
              <a:gd name="connsiteX420" fmla="*/ 2454057 w 2640595"/>
              <a:gd name="connsiteY420" fmla="*/ 1815323 h 2532844"/>
              <a:gd name="connsiteX421" fmla="*/ 2443226 w 2640595"/>
              <a:gd name="connsiteY421" fmla="*/ 1804493 h 2532844"/>
              <a:gd name="connsiteX422" fmla="*/ 2454057 w 2640595"/>
              <a:gd name="connsiteY422" fmla="*/ 1793662 h 2532844"/>
              <a:gd name="connsiteX423" fmla="*/ 2279532 w 2640595"/>
              <a:gd name="connsiteY423" fmla="*/ 1793662 h 2532844"/>
              <a:gd name="connsiteX424" fmla="*/ 2290362 w 2640595"/>
              <a:gd name="connsiteY424" fmla="*/ 1804493 h 2532844"/>
              <a:gd name="connsiteX425" fmla="*/ 2279532 w 2640595"/>
              <a:gd name="connsiteY425" fmla="*/ 1815323 h 2532844"/>
              <a:gd name="connsiteX426" fmla="*/ 2268701 w 2640595"/>
              <a:gd name="connsiteY426" fmla="*/ 1804493 h 2532844"/>
              <a:gd name="connsiteX427" fmla="*/ 2279532 w 2640595"/>
              <a:gd name="connsiteY427" fmla="*/ 1793662 h 2532844"/>
              <a:gd name="connsiteX428" fmla="*/ 2104913 w 2640595"/>
              <a:gd name="connsiteY428" fmla="*/ 1793662 h 2532844"/>
              <a:gd name="connsiteX429" fmla="*/ 2115743 w 2640595"/>
              <a:gd name="connsiteY429" fmla="*/ 1804493 h 2532844"/>
              <a:gd name="connsiteX430" fmla="*/ 2104913 w 2640595"/>
              <a:gd name="connsiteY430" fmla="*/ 1815323 h 2532844"/>
              <a:gd name="connsiteX431" fmla="*/ 2094082 w 2640595"/>
              <a:gd name="connsiteY431" fmla="*/ 1804493 h 2532844"/>
              <a:gd name="connsiteX432" fmla="*/ 2104913 w 2640595"/>
              <a:gd name="connsiteY432" fmla="*/ 1793662 h 2532844"/>
              <a:gd name="connsiteX433" fmla="*/ 1057287 w 2640595"/>
              <a:gd name="connsiteY433" fmla="*/ 1793662 h 2532844"/>
              <a:gd name="connsiteX434" fmla="*/ 1068118 w 2640595"/>
              <a:gd name="connsiteY434" fmla="*/ 1804493 h 2532844"/>
              <a:gd name="connsiteX435" fmla="*/ 1057287 w 2640595"/>
              <a:gd name="connsiteY435" fmla="*/ 1815323 h 2532844"/>
              <a:gd name="connsiteX436" fmla="*/ 1046457 w 2640595"/>
              <a:gd name="connsiteY436" fmla="*/ 1804493 h 2532844"/>
              <a:gd name="connsiteX437" fmla="*/ 1057287 w 2640595"/>
              <a:gd name="connsiteY437" fmla="*/ 1793662 h 2532844"/>
              <a:gd name="connsiteX438" fmla="*/ 882667 w 2640595"/>
              <a:gd name="connsiteY438" fmla="*/ 1793662 h 2532844"/>
              <a:gd name="connsiteX439" fmla="*/ 893498 w 2640595"/>
              <a:gd name="connsiteY439" fmla="*/ 1804493 h 2532844"/>
              <a:gd name="connsiteX440" fmla="*/ 882667 w 2640595"/>
              <a:gd name="connsiteY440" fmla="*/ 1815323 h 2532844"/>
              <a:gd name="connsiteX441" fmla="*/ 871837 w 2640595"/>
              <a:gd name="connsiteY441" fmla="*/ 1804493 h 2532844"/>
              <a:gd name="connsiteX442" fmla="*/ 882667 w 2640595"/>
              <a:gd name="connsiteY442" fmla="*/ 1793662 h 2532844"/>
              <a:gd name="connsiteX443" fmla="*/ 708142 w 2640595"/>
              <a:gd name="connsiteY443" fmla="*/ 1793662 h 2532844"/>
              <a:gd name="connsiteX444" fmla="*/ 718973 w 2640595"/>
              <a:gd name="connsiteY444" fmla="*/ 1804493 h 2532844"/>
              <a:gd name="connsiteX445" fmla="*/ 708142 w 2640595"/>
              <a:gd name="connsiteY445" fmla="*/ 1815323 h 2532844"/>
              <a:gd name="connsiteX446" fmla="*/ 697312 w 2640595"/>
              <a:gd name="connsiteY446" fmla="*/ 1804493 h 2532844"/>
              <a:gd name="connsiteX447" fmla="*/ 708142 w 2640595"/>
              <a:gd name="connsiteY447" fmla="*/ 1793662 h 2532844"/>
              <a:gd name="connsiteX448" fmla="*/ 2629755 w 2640595"/>
              <a:gd name="connsiteY448" fmla="*/ 1614331 h 2532844"/>
              <a:gd name="connsiteX449" fmla="*/ 2640586 w 2640595"/>
              <a:gd name="connsiteY449" fmla="*/ 1625162 h 2532844"/>
              <a:gd name="connsiteX450" fmla="*/ 2629755 w 2640595"/>
              <a:gd name="connsiteY450" fmla="*/ 1635993 h 2532844"/>
              <a:gd name="connsiteX451" fmla="*/ 2619019 w 2640595"/>
              <a:gd name="connsiteY451" fmla="*/ 1625162 h 2532844"/>
              <a:gd name="connsiteX452" fmla="*/ 2629755 w 2640595"/>
              <a:gd name="connsiteY452" fmla="*/ 1614331 h 2532844"/>
              <a:gd name="connsiteX453" fmla="*/ 2455230 w 2640595"/>
              <a:gd name="connsiteY453" fmla="*/ 1614331 h 2532844"/>
              <a:gd name="connsiteX454" fmla="*/ 2465966 w 2640595"/>
              <a:gd name="connsiteY454" fmla="*/ 1625162 h 2532844"/>
              <a:gd name="connsiteX455" fmla="*/ 2455230 w 2640595"/>
              <a:gd name="connsiteY455" fmla="*/ 1635993 h 2532844"/>
              <a:gd name="connsiteX456" fmla="*/ 2444399 w 2640595"/>
              <a:gd name="connsiteY456" fmla="*/ 1625162 h 2532844"/>
              <a:gd name="connsiteX457" fmla="*/ 2455230 w 2640595"/>
              <a:gd name="connsiteY457" fmla="*/ 1614331 h 2532844"/>
              <a:gd name="connsiteX458" fmla="*/ 2280420 w 2640595"/>
              <a:gd name="connsiteY458" fmla="*/ 1614331 h 2532844"/>
              <a:gd name="connsiteX459" fmla="*/ 2291251 w 2640595"/>
              <a:gd name="connsiteY459" fmla="*/ 1625162 h 2532844"/>
              <a:gd name="connsiteX460" fmla="*/ 2280420 w 2640595"/>
              <a:gd name="connsiteY460" fmla="*/ 1635993 h 2532844"/>
              <a:gd name="connsiteX461" fmla="*/ 2269589 w 2640595"/>
              <a:gd name="connsiteY461" fmla="*/ 1625162 h 2532844"/>
              <a:gd name="connsiteX462" fmla="*/ 2280420 w 2640595"/>
              <a:gd name="connsiteY462" fmla="*/ 1614331 h 2532844"/>
              <a:gd name="connsiteX463" fmla="*/ 1931275 w 2640595"/>
              <a:gd name="connsiteY463" fmla="*/ 1614331 h 2532844"/>
              <a:gd name="connsiteX464" fmla="*/ 1931371 w 2640595"/>
              <a:gd name="connsiteY464" fmla="*/ 1614331 h 2532844"/>
              <a:gd name="connsiteX465" fmla="*/ 1942201 w 2640595"/>
              <a:gd name="connsiteY465" fmla="*/ 1625162 h 2532844"/>
              <a:gd name="connsiteX466" fmla="*/ 1931371 w 2640595"/>
              <a:gd name="connsiteY466" fmla="*/ 1635993 h 2532844"/>
              <a:gd name="connsiteX467" fmla="*/ 1920635 w 2640595"/>
              <a:gd name="connsiteY467" fmla="*/ 1625257 h 2532844"/>
              <a:gd name="connsiteX468" fmla="*/ 1920635 w 2640595"/>
              <a:gd name="connsiteY468" fmla="*/ 1625162 h 2532844"/>
              <a:gd name="connsiteX469" fmla="*/ 1931275 w 2640595"/>
              <a:gd name="connsiteY469" fmla="*/ 1614331 h 2532844"/>
              <a:gd name="connsiteX470" fmla="*/ 1756846 w 2640595"/>
              <a:gd name="connsiteY470" fmla="*/ 1614331 h 2532844"/>
              <a:gd name="connsiteX471" fmla="*/ 1767582 w 2640595"/>
              <a:gd name="connsiteY471" fmla="*/ 1625162 h 2532844"/>
              <a:gd name="connsiteX472" fmla="*/ 1756846 w 2640595"/>
              <a:gd name="connsiteY472" fmla="*/ 1635993 h 2532844"/>
              <a:gd name="connsiteX473" fmla="*/ 1746015 w 2640595"/>
              <a:gd name="connsiteY473" fmla="*/ 1625162 h 2532844"/>
              <a:gd name="connsiteX474" fmla="*/ 1756846 w 2640595"/>
              <a:gd name="connsiteY474" fmla="*/ 1614331 h 2532844"/>
              <a:gd name="connsiteX475" fmla="*/ 1582226 w 2640595"/>
              <a:gd name="connsiteY475" fmla="*/ 1614331 h 2532844"/>
              <a:gd name="connsiteX476" fmla="*/ 1592962 w 2640595"/>
              <a:gd name="connsiteY476" fmla="*/ 1625067 h 2532844"/>
              <a:gd name="connsiteX477" fmla="*/ 1592962 w 2640595"/>
              <a:gd name="connsiteY477" fmla="*/ 1625162 h 2532844"/>
              <a:gd name="connsiteX478" fmla="*/ 1582321 w 2640595"/>
              <a:gd name="connsiteY478" fmla="*/ 1635993 h 2532844"/>
              <a:gd name="connsiteX479" fmla="*/ 1582226 w 2640595"/>
              <a:gd name="connsiteY479" fmla="*/ 1635993 h 2532844"/>
              <a:gd name="connsiteX480" fmla="*/ 1571395 w 2640595"/>
              <a:gd name="connsiteY480" fmla="*/ 1625162 h 2532844"/>
              <a:gd name="connsiteX481" fmla="*/ 1582226 w 2640595"/>
              <a:gd name="connsiteY481" fmla="*/ 1614331 h 2532844"/>
              <a:gd name="connsiteX482" fmla="*/ 1232986 w 2640595"/>
              <a:gd name="connsiteY482" fmla="*/ 1614331 h 2532844"/>
              <a:gd name="connsiteX483" fmla="*/ 1243817 w 2640595"/>
              <a:gd name="connsiteY483" fmla="*/ 1625162 h 2532844"/>
              <a:gd name="connsiteX484" fmla="*/ 1232986 w 2640595"/>
              <a:gd name="connsiteY484" fmla="*/ 1635993 h 2532844"/>
              <a:gd name="connsiteX485" fmla="*/ 1222155 w 2640595"/>
              <a:gd name="connsiteY485" fmla="*/ 1625162 h 2532844"/>
              <a:gd name="connsiteX486" fmla="*/ 1232986 w 2640595"/>
              <a:gd name="connsiteY486" fmla="*/ 1614331 h 2532844"/>
              <a:gd name="connsiteX487" fmla="*/ 1058366 w 2640595"/>
              <a:gd name="connsiteY487" fmla="*/ 1614331 h 2532844"/>
              <a:gd name="connsiteX488" fmla="*/ 1069197 w 2640595"/>
              <a:gd name="connsiteY488" fmla="*/ 1625162 h 2532844"/>
              <a:gd name="connsiteX489" fmla="*/ 1058366 w 2640595"/>
              <a:gd name="connsiteY489" fmla="*/ 1635993 h 2532844"/>
              <a:gd name="connsiteX490" fmla="*/ 1047630 w 2640595"/>
              <a:gd name="connsiteY490" fmla="*/ 1625162 h 2532844"/>
              <a:gd name="connsiteX491" fmla="*/ 1058366 w 2640595"/>
              <a:gd name="connsiteY491" fmla="*/ 1614331 h 2532844"/>
              <a:gd name="connsiteX492" fmla="*/ 883936 w 2640595"/>
              <a:gd name="connsiteY492" fmla="*/ 1614331 h 2532844"/>
              <a:gd name="connsiteX493" fmla="*/ 894672 w 2640595"/>
              <a:gd name="connsiteY493" fmla="*/ 1625162 h 2532844"/>
              <a:gd name="connsiteX494" fmla="*/ 883936 w 2640595"/>
              <a:gd name="connsiteY494" fmla="*/ 1635993 h 2532844"/>
              <a:gd name="connsiteX495" fmla="*/ 873105 w 2640595"/>
              <a:gd name="connsiteY495" fmla="*/ 1625162 h 2532844"/>
              <a:gd name="connsiteX496" fmla="*/ 883936 w 2640595"/>
              <a:gd name="connsiteY496" fmla="*/ 1614331 h 2532844"/>
              <a:gd name="connsiteX497" fmla="*/ 709222 w 2640595"/>
              <a:gd name="connsiteY497" fmla="*/ 1614331 h 2532844"/>
              <a:gd name="connsiteX498" fmla="*/ 720052 w 2640595"/>
              <a:gd name="connsiteY498" fmla="*/ 1625162 h 2532844"/>
              <a:gd name="connsiteX499" fmla="*/ 709222 w 2640595"/>
              <a:gd name="connsiteY499" fmla="*/ 1635993 h 2532844"/>
              <a:gd name="connsiteX500" fmla="*/ 698391 w 2640595"/>
              <a:gd name="connsiteY500" fmla="*/ 1625162 h 2532844"/>
              <a:gd name="connsiteX501" fmla="*/ 709222 w 2640595"/>
              <a:gd name="connsiteY501" fmla="*/ 1614331 h 2532844"/>
              <a:gd name="connsiteX502" fmla="*/ 359982 w 2640595"/>
              <a:gd name="connsiteY502" fmla="*/ 1614331 h 2532844"/>
              <a:gd name="connsiteX503" fmla="*/ 370812 w 2640595"/>
              <a:gd name="connsiteY503" fmla="*/ 1625162 h 2532844"/>
              <a:gd name="connsiteX504" fmla="*/ 359982 w 2640595"/>
              <a:gd name="connsiteY504" fmla="*/ 1635993 h 2532844"/>
              <a:gd name="connsiteX505" fmla="*/ 349151 w 2640595"/>
              <a:gd name="connsiteY505" fmla="*/ 1625162 h 2532844"/>
              <a:gd name="connsiteX506" fmla="*/ 359982 w 2640595"/>
              <a:gd name="connsiteY506" fmla="*/ 1614331 h 2532844"/>
              <a:gd name="connsiteX507" fmla="*/ 185362 w 2640595"/>
              <a:gd name="connsiteY507" fmla="*/ 1614331 h 2532844"/>
              <a:gd name="connsiteX508" fmla="*/ 196192 w 2640595"/>
              <a:gd name="connsiteY508" fmla="*/ 1625162 h 2532844"/>
              <a:gd name="connsiteX509" fmla="*/ 185362 w 2640595"/>
              <a:gd name="connsiteY509" fmla="*/ 1635993 h 2532844"/>
              <a:gd name="connsiteX510" fmla="*/ 174626 w 2640595"/>
              <a:gd name="connsiteY510" fmla="*/ 1625162 h 2532844"/>
              <a:gd name="connsiteX511" fmla="*/ 185362 w 2640595"/>
              <a:gd name="connsiteY511" fmla="*/ 1614331 h 2532844"/>
              <a:gd name="connsiteX512" fmla="*/ 10447 w 2640595"/>
              <a:gd name="connsiteY512" fmla="*/ 1613952 h 2532844"/>
              <a:gd name="connsiteX513" fmla="*/ 11122 w 2640595"/>
              <a:gd name="connsiteY513" fmla="*/ 1613952 h 2532844"/>
              <a:gd name="connsiteX514" fmla="*/ 21572 w 2640595"/>
              <a:gd name="connsiteY514" fmla="*/ 1625153 h 2532844"/>
              <a:gd name="connsiteX515" fmla="*/ 21572 w 2640595"/>
              <a:gd name="connsiteY515" fmla="*/ 1625162 h 2532844"/>
              <a:gd name="connsiteX516" fmla="*/ 10836 w 2640595"/>
              <a:gd name="connsiteY516" fmla="*/ 1635993 h 2532844"/>
              <a:gd name="connsiteX517" fmla="*/ 6 w 2640595"/>
              <a:gd name="connsiteY517" fmla="*/ 1625162 h 2532844"/>
              <a:gd name="connsiteX518" fmla="*/ 10447 w 2640595"/>
              <a:gd name="connsiteY518" fmla="*/ 1613952 h 2532844"/>
              <a:gd name="connsiteX519" fmla="*/ 2105991 w 2640595"/>
              <a:gd name="connsiteY519" fmla="*/ 1613951 h 2532844"/>
              <a:gd name="connsiteX520" fmla="*/ 2116831 w 2640595"/>
              <a:gd name="connsiteY520" fmla="*/ 1624773 h 2532844"/>
              <a:gd name="connsiteX521" fmla="*/ 2116822 w 2640595"/>
              <a:gd name="connsiteY521" fmla="*/ 1625162 h 2532844"/>
              <a:gd name="connsiteX522" fmla="*/ 2105991 w 2640595"/>
              <a:gd name="connsiteY522" fmla="*/ 1635993 h 2532844"/>
              <a:gd name="connsiteX523" fmla="*/ 2095160 w 2640595"/>
              <a:gd name="connsiteY523" fmla="*/ 1625162 h 2532844"/>
              <a:gd name="connsiteX524" fmla="*/ 2105601 w 2640595"/>
              <a:gd name="connsiteY524" fmla="*/ 1613961 h 2532844"/>
              <a:gd name="connsiteX525" fmla="*/ 2105991 w 2640595"/>
              <a:gd name="connsiteY525" fmla="*/ 1613951 h 2532844"/>
              <a:gd name="connsiteX526" fmla="*/ 1407701 w 2640595"/>
              <a:gd name="connsiteY526" fmla="*/ 1613951 h 2532844"/>
              <a:gd name="connsiteX527" fmla="*/ 1418446 w 2640595"/>
              <a:gd name="connsiteY527" fmla="*/ 1624868 h 2532844"/>
              <a:gd name="connsiteX528" fmla="*/ 1418437 w 2640595"/>
              <a:gd name="connsiteY528" fmla="*/ 1625162 h 2532844"/>
              <a:gd name="connsiteX529" fmla="*/ 1407606 w 2640595"/>
              <a:gd name="connsiteY529" fmla="*/ 1635993 h 2532844"/>
              <a:gd name="connsiteX530" fmla="*/ 1396775 w 2640595"/>
              <a:gd name="connsiteY530" fmla="*/ 1625162 h 2532844"/>
              <a:gd name="connsiteX531" fmla="*/ 1407216 w 2640595"/>
              <a:gd name="connsiteY531" fmla="*/ 1613961 h 2532844"/>
              <a:gd name="connsiteX532" fmla="*/ 1407701 w 2640595"/>
              <a:gd name="connsiteY532" fmla="*/ 1613951 h 2532844"/>
              <a:gd name="connsiteX533" fmla="*/ 534601 w 2640595"/>
              <a:gd name="connsiteY533" fmla="*/ 1613951 h 2532844"/>
              <a:gd name="connsiteX534" fmla="*/ 545442 w 2640595"/>
              <a:gd name="connsiteY534" fmla="*/ 1624773 h 2532844"/>
              <a:gd name="connsiteX535" fmla="*/ 545432 w 2640595"/>
              <a:gd name="connsiteY535" fmla="*/ 1625162 h 2532844"/>
              <a:gd name="connsiteX536" fmla="*/ 534601 w 2640595"/>
              <a:gd name="connsiteY536" fmla="*/ 1635993 h 2532844"/>
              <a:gd name="connsiteX537" fmla="*/ 523771 w 2640595"/>
              <a:gd name="connsiteY537" fmla="*/ 1625162 h 2532844"/>
              <a:gd name="connsiteX538" fmla="*/ 534212 w 2640595"/>
              <a:gd name="connsiteY538" fmla="*/ 1613961 h 2532844"/>
              <a:gd name="connsiteX539" fmla="*/ 534601 w 2640595"/>
              <a:gd name="connsiteY539" fmla="*/ 1613951 h 2532844"/>
              <a:gd name="connsiteX540" fmla="*/ 2629755 w 2640595"/>
              <a:gd name="connsiteY540" fmla="*/ 1434961 h 2532844"/>
              <a:gd name="connsiteX541" fmla="*/ 2640586 w 2640595"/>
              <a:gd name="connsiteY541" fmla="*/ 1445792 h 2532844"/>
              <a:gd name="connsiteX542" fmla="*/ 2629755 w 2640595"/>
              <a:gd name="connsiteY542" fmla="*/ 1456623 h 2532844"/>
              <a:gd name="connsiteX543" fmla="*/ 2619019 w 2640595"/>
              <a:gd name="connsiteY543" fmla="*/ 1445792 h 2532844"/>
              <a:gd name="connsiteX544" fmla="*/ 2629755 w 2640595"/>
              <a:gd name="connsiteY544" fmla="*/ 1434961 h 2532844"/>
              <a:gd name="connsiteX545" fmla="*/ 2455230 w 2640595"/>
              <a:gd name="connsiteY545" fmla="*/ 1434961 h 2532844"/>
              <a:gd name="connsiteX546" fmla="*/ 2465966 w 2640595"/>
              <a:gd name="connsiteY546" fmla="*/ 1445792 h 2532844"/>
              <a:gd name="connsiteX547" fmla="*/ 2455230 w 2640595"/>
              <a:gd name="connsiteY547" fmla="*/ 1456623 h 2532844"/>
              <a:gd name="connsiteX548" fmla="*/ 2444399 w 2640595"/>
              <a:gd name="connsiteY548" fmla="*/ 1445792 h 2532844"/>
              <a:gd name="connsiteX549" fmla="*/ 2455230 w 2640595"/>
              <a:gd name="connsiteY549" fmla="*/ 1434961 h 2532844"/>
              <a:gd name="connsiteX550" fmla="*/ 2280420 w 2640595"/>
              <a:gd name="connsiteY550" fmla="*/ 1434961 h 2532844"/>
              <a:gd name="connsiteX551" fmla="*/ 2291251 w 2640595"/>
              <a:gd name="connsiteY551" fmla="*/ 1445792 h 2532844"/>
              <a:gd name="connsiteX552" fmla="*/ 2280420 w 2640595"/>
              <a:gd name="connsiteY552" fmla="*/ 1456623 h 2532844"/>
              <a:gd name="connsiteX553" fmla="*/ 2269589 w 2640595"/>
              <a:gd name="connsiteY553" fmla="*/ 1445792 h 2532844"/>
              <a:gd name="connsiteX554" fmla="*/ 2280420 w 2640595"/>
              <a:gd name="connsiteY554" fmla="*/ 1434961 h 2532844"/>
              <a:gd name="connsiteX555" fmla="*/ 2105990 w 2640595"/>
              <a:gd name="connsiteY555" fmla="*/ 1434961 h 2532844"/>
              <a:gd name="connsiteX556" fmla="*/ 2116821 w 2640595"/>
              <a:gd name="connsiteY556" fmla="*/ 1445792 h 2532844"/>
              <a:gd name="connsiteX557" fmla="*/ 2105990 w 2640595"/>
              <a:gd name="connsiteY557" fmla="*/ 1456623 h 2532844"/>
              <a:gd name="connsiteX558" fmla="*/ 2095159 w 2640595"/>
              <a:gd name="connsiteY558" fmla="*/ 1445792 h 2532844"/>
              <a:gd name="connsiteX559" fmla="*/ 2105990 w 2640595"/>
              <a:gd name="connsiteY559" fmla="*/ 1434961 h 2532844"/>
              <a:gd name="connsiteX560" fmla="*/ 1931370 w 2640595"/>
              <a:gd name="connsiteY560" fmla="*/ 1434961 h 2532844"/>
              <a:gd name="connsiteX561" fmla="*/ 1931465 w 2640595"/>
              <a:gd name="connsiteY561" fmla="*/ 1434961 h 2532844"/>
              <a:gd name="connsiteX562" fmla="*/ 1942201 w 2640595"/>
              <a:gd name="connsiteY562" fmla="*/ 1445792 h 2532844"/>
              <a:gd name="connsiteX563" fmla="*/ 1931370 w 2640595"/>
              <a:gd name="connsiteY563" fmla="*/ 1456623 h 2532844"/>
              <a:gd name="connsiteX564" fmla="*/ 1920730 w 2640595"/>
              <a:gd name="connsiteY564" fmla="*/ 1445792 h 2532844"/>
              <a:gd name="connsiteX565" fmla="*/ 1931370 w 2640595"/>
              <a:gd name="connsiteY565" fmla="*/ 1434961 h 2532844"/>
              <a:gd name="connsiteX566" fmla="*/ 1756846 w 2640595"/>
              <a:gd name="connsiteY566" fmla="*/ 1434961 h 2532844"/>
              <a:gd name="connsiteX567" fmla="*/ 1767582 w 2640595"/>
              <a:gd name="connsiteY567" fmla="*/ 1445792 h 2532844"/>
              <a:gd name="connsiteX568" fmla="*/ 1756846 w 2640595"/>
              <a:gd name="connsiteY568" fmla="*/ 1456623 h 2532844"/>
              <a:gd name="connsiteX569" fmla="*/ 1746015 w 2640595"/>
              <a:gd name="connsiteY569" fmla="*/ 1445792 h 2532844"/>
              <a:gd name="connsiteX570" fmla="*/ 1756846 w 2640595"/>
              <a:gd name="connsiteY570" fmla="*/ 1434961 h 2532844"/>
              <a:gd name="connsiteX571" fmla="*/ 1582226 w 2640595"/>
              <a:gd name="connsiteY571" fmla="*/ 1434961 h 2532844"/>
              <a:gd name="connsiteX572" fmla="*/ 1592962 w 2640595"/>
              <a:gd name="connsiteY572" fmla="*/ 1445697 h 2532844"/>
              <a:gd name="connsiteX573" fmla="*/ 1592962 w 2640595"/>
              <a:gd name="connsiteY573" fmla="*/ 1445792 h 2532844"/>
              <a:gd name="connsiteX574" fmla="*/ 1582321 w 2640595"/>
              <a:gd name="connsiteY574" fmla="*/ 1456623 h 2532844"/>
              <a:gd name="connsiteX575" fmla="*/ 1582226 w 2640595"/>
              <a:gd name="connsiteY575" fmla="*/ 1456623 h 2532844"/>
              <a:gd name="connsiteX576" fmla="*/ 1571395 w 2640595"/>
              <a:gd name="connsiteY576" fmla="*/ 1445792 h 2532844"/>
              <a:gd name="connsiteX577" fmla="*/ 1582226 w 2640595"/>
              <a:gd name="connsiteY577" fmla="*/ 1434961 h 2532844"/>
              <a:gd name="connsiteX578" fmla="*/ 1407606 w 2640595"/>
              <a:gd name="connsiteY578" fmla="*/ 1434961 h 2532844"/>
              <a:gd name="connsiteX579" fmla="*/ 1418437 w 2640595"/>
              <a:gd name="connsiteY579" fmla="*/ 1445792 h 2532844"/>
              <a:gd name="connsiteX580" fmla="*/ 1407606 w 2640595"/>
              <a:gd name="connsiteY580" fmla="*/ 1456623 h 2532844"/>
              <a:gd name="connsiteX581" fmla="*/ 1396775 w 2640595"/>
              <a:gd name="connsiteY581" fmla="*/ 1445792 h 2532844"/>
              <a:gd name="connsiteX582" fmla="*/ 1407606 w 2640595"/>
              <a:gd name="connsiteY582" fmla="*/ 1434961 h 2532844"/>
              <a:gd name="connsiteX583" fmla="*/ 1232986 w 2640595"/>
              <a:gd name="connsiteY583" fmla="*/ 1434961 h 2532844"/>
              <a:gd name="connsiteX584" fmla="*/ 1243817 w 2640595"/>
              <a:gd name="connsiteY584" fmla="*/ 1445792 h 2532844"/>
              <a:gd name="connsiteX585" fmla="*/ 1232986 w 2640595"/>
              <a:gd name="connsiteY585" fmla="*/ 1456623 h 2532844"/>
              <a:gd name="connsiteX586" fmla="*/ 1222155 w 2640595"/>
              <a:gd name="connsiteY586" fmla="*/ 1445792 h 2532844"/>
              <a:gd name="connsiteX587" fmla="*/ 1232986 w 2640595"/>
              <a:gd name="connsiteY587" fmla="*/ 1434961 h 2532844"/>
              <a:gd name="connsiteX588" fmla="*/ 1058366 w 2640595"/>
              <a:gd name="connsiteY588" fmla="*/ 1434961 h 2532844"/>
              <a:gd name="connsiteX589" fmla="*/ 1069197 w 2640595"/>
              <a:gd name="connsiteY589" fmla="*/ 1445792 h 2532844"/>
              <a:gd name="connsiteX590" fmla="*/ 1058366 w 2640595"/>
              <a:gd name="connsiteY590" fmla="*/ 1456623 h 2532844"/>
              <a:gd name="connsiteX591" fmla="*/ 1047630 w 2640595"/>
              <a:gd name="connsiteY591" fmla="*/ 1445792 h 2532844"/>
              <a:gd name="connsiteX592" fmla="*/ 1058366 w 2640595"/>
              <a:gd name="connsiteY592" fmla="*/ 1434961 h 2532844"/>
              <a:gd name="connsiteX593" fmla="*/ 883936 w 2640595"/>
              <a:gd name="connsiteY593" fmla="*/ 1434961 h 2532844"/>
              <a:gd name="connsiteX594" fmla="*/ 894672 w 2640595"/>
              <a:gd name="connsiteY594" fmla="*/ 1445792 h 2532844"/>
              <a:gd name="connsiteX595" fmla="*/ 883936 w 2640595"/>
              <a:gd name="connsiteY595" fmla="*/ 1456623 h 2532844"/>
              <a:gd name="connsiteX596" fmla="*/ 873105 w 2640595"/>
              <a:gd name="connsiteY596" fmla="*/ 1445792 h 2532844"/>
              <a:gd name="connsiteX597" fmla="*/ 883936 w 2640595"/>
              <a:gd name="connsiteY597" fmla="*/ 1434961 h 2532844"/>
              <a:gd name="connsiteX598" fmla="*/ 709222 w 2640595"/>
              <a:gd name="connsiteY598" fmla="*/ 1434961 h 2532844"/>
              <a:gd name="connsiteX599" fmla="*/ 720052 w 2640595"/>
              <a:gd name="connsiteY599" fmla="*/ 1445792 h 2532844"/>
              <a:gd name="connsiteX600" fmla="*/ 709222 w 2640595"/>
              <a:gd name="connsiteY600" fmla="*/ 1456623 h 2532844"/>
              <a:gd name="connsiteX601" fmla="*/ 698391 w 2640595"/>
              <a:gd name="connsiteY601" fmla="*/ 1445792 h 2532844"/>
              <a:gd name="connsiteX602" fmla="*/ 709222 w 2640595"/>
              <a:gd name="connsiteY602" fmla="*/ 1434961 h 2532844"/>
              <a:gd name="connsiteX603" fmla="*/ 534981 w 2640595"/>
              <a:gd name="connsiteY603" fmla="*/ 1434961 h 2532844"/>
              <a:gd name="connsiteX604" fmla="*/ 545431 w 2640595"/>
              <a:gd name="connsiteY604" fmla="*/ 1445792 h 2532844"/>
              <a:gd name="connsiteX605" fmla="*/ 534601 w 2640595"/>
              <a:gd name="connsiteY605" fmla="*/ 1456623 h 2532844"/>
              <a:gd name="connsiteX606" fmla="*/ 524150 w 2640595"/>
              <a:gd name="connsiteY606" fmla="*/ 1445792 h 2532844"/>
              <a:gd name="connsiteX607" fmla="*/ 534981 w 2640595"/>
              <a:gd name="connsiteY607" fmla="*/ 1434961 h 2532844"/>
              <a:gd name="connsiteX608" fmla="*/ 359982 w 2640595"/>
              <a:gd name="connsiteY608" fmla="*/ 1434961 h 2532844"/>
              <a:gd name="connsiteX609" fmla="*/ 370812 w 2640595"/>
              <a:gd name="connsiteY609" fmla="*/ 1445792 h 2532844"/>
              <a:gd name="connsiteX610" fmla="*/ 359982 w 2640595"/>
              <a:gd name="connsiteY610" fmla="*/ 1456623 h 2532844"/>
              <a:gd name="connsiteX611" fmla="*/ 349151 w 2640595"/>
              <a:gd name="connsiteY611" fmla="*/ 1445792 h 2532844"/>
              <a:gd name="connsiteX612" fmla="*/ 359982 w 2640595"/>
              <a:gd name="connsiteY612" fmla="*/ 1434961 h 2532844"/>
              <a:gd name="connsiteX613" fmla="*/ 185362 w 2640595"/>
              <a:gd name="connsiteY613" fmla="*/ 1434961 h 2532844"/>
              <a:gd name="connsiteX614" fmla="*/ 196192 w 2640595"/>
              <a:gd name="connsiteY614" fmla="*/ 1445792 h 2532844"/>
              <a:gd name="connsiteX615" fmla="*/ 185362 w 2640595"/>
              <a:gd name="connsiteY615" fmla="*/ 1456623 h 2532844"/>
              <a:gd name="connsiteX616" fmla="*/ 174626 w 2640595"/>
              <a:gd name="connsiteY616" fmla="*/ 1445792 h 2532844"/>
              <a:gd name="connsiteX617" fmla="*/ 185362 w 2640595"/>
              <a:gd name="connsiteY617" fmla="*/ 1434961 h 2532844"/>
              <a:gd name="connsiteX618" fmla="*/ 10837 w 2640595"/>
              <a:gd name="connsiteY618" fmla="*/ 1434961 h 2532844"/>
              <a:gd name="connsiteX619" fmla="*/ 21572 w 2640595"/>
              <a:gd name="connsiteY619" fmla="*/ 1445792 h 2532844"/>
              <a:gd name="connsiteX620" fmla="*/ 10837 w 2640595"/>
              <a:gd name="connsiteY620" fmla="*/ 1456623 h 2532844"/>
              <a:gd name="connsiteX621" fmla="*/ 6 w 2640595"/>
              <a:gd name="connsiteY621" fmla="*/ 1445792 h 2532844"/>
              <a:gd name="connsiteX622" fmla="*/ 10837 w 2640595"/>
              <a:gd name="connsiteY622" fmla="*/ 1434961 h 2532844"/>
              <a:gd name="connsiteX623" fmla="*/ 2629755 w 2640595"/>
              <a:gd name="connsiteY623" fmla="*/ 1255591 h 2532844"/>
              <a:gd name="connsiteX624" fmla="*/ 2640586 w 2640595"/>
              <a:gd name="connsiteY624" fmla="*/ 1266422 h 2532844"/>
              <a:gd name="connsiteX625" fmla="*/ 2629755 w 2640595"/>
              <a:gd name="connsiteY625" fmla="*/ 1277253 h 2532844"/>
              <a:gd name="connsiteX626" fmla="*/ 2619019 w 2640595"/>
              <a:gd name="connsiteY626" fmla="*/ 1266422 h 2532844"/>
              <a:gd name="connsiteX627" fmla="*/ 2629755 w 2640595"/>
              <a:gd name="connsiteY627" fmla="*/ 1255591 h 2532844"/>
              <a:gd name="connsiteX628" fmla="*/ 2455230 w 2640595"/>
              <a:gd name="connsiteY628" fmla="*/ 1255591 h 2532844"/>
              <a:gd name="connsiteX629" fmla="*/ 2465966 w 2640595"/>
              <a:gd name="connsiteY629" fmla="*/ 1266422 h 2532844"/>
              <a:gd name="connsiteX630" fmla="*/ 2455230 w 2640595"/>
              <a:gd name="connsiteY630" fmla="*/ 1277253 h 2532844"/>
              <a:gd name="connsiteX631" fmla="*/ 2444399 w 2640595"/>
              <a:gd name="connsiteY631" fmla="*/ 1266422 h 2532844"/>
              <a:gd name="connsiteX632" fmla="*/ 2455230 w 2640595"/>
              <a:gd name="connsiteY632" fmla="*/ 1255591 h 2532844"/>
              <a:gd name="connsiteX633" fmla="*/ 2280420 w 2640595"/>
              <a:gd name="connsiteY633" fmla="*/ 1255591 h 2532844"/>
              <a:gd name="connsiteX634" fmla="*/ 2291251 w 2640595"/>
              <a:gd name="connsiteY634" fmla="*/ 1266422 h 2532844"/>
              <a:gd name="connsiteX635" fmla="*/ 2280420 w 2640595"/>
              <a:gd name="connsiteY635" fmla="*/ 1277253 h 2532844"/>
              <a:gd name="connsiteX636" fmla="*/ 2269589 w 2640595"/>
              <a:gd name="connsiteY636" fmla="*/ 1266422 h 2532844"/>
              <a:gd name="connsiteX637" fmla="*/ 2280420 w 2640595"/>
              <a:gd name="connsiteY637" fmla="*/ 1255591 h 2532844"/>
              <a:gd name="connsiteX638" fmla="*/ 2105990 w 2640595"/>
              <a:gd name="connsiteY638" fmla="*/ 1255591 h 2532844"/>
              <a:gd name="connsiteX639" fmla="*/ 2116821 w 2640595"/>
              <a:gd name="connsiteY639" fmla="*/ 1266422 h 2532844"/>
              <a:gd name="connsiteX640" fmla="*/ 2105990 w 2640595"/>
              <a:gd name="connsiteY640" fmla="*/ 1277253 h 2532844"/>
              <a:gd name="connsiteX641" fmla="*/ 2095159 w 2640595"/>
              <a:gd name="connsiteY641" fmla="*/ 1266422 h 2532844"/>
              <a:gd name="connsiteX642" fmla="*/ 2105990 w 2640595"/>
              <a:gd name="connsiteY642" fmla="*/ 1255591 h 2532844"/>
              <a:gd name="connsiteX643" fmla="*/ 1931275 w 2640595"/>
              <a:gd name="connsiteY643" fmla="*/ 1255591 h 2532844"/>
              <a:gd name="connsiteX644" fmla="*/ 1931371 w 2640595"/>
              <a:gd name="connsiteY644" fmla="*/ 1255591 h 2532844"/>
              <a:gd name="connsiteX645" fmla="*/ 1942201 w 2640595"/>
              <a:gd name="connsiteY645" fmla="*/ 1266422 h 2532844"/>
              <a:gd name="connsiteX646" fmla="*/ 1931371 w 2640595"/>
              <a:gd name="connsiteY646" fmla="*/ 1277253 h 2532844"/>
              <a:gd name="connsiteX647" fmla="*/ 1920635 w 2640595"/>
              <a:gd name="connsiteY647" fmla="*/ 1266517 h 2532844"/>
              <a:gd name="connsiteX648" fmla="*/ 1920635 w 2640595"/>
              <a:gd name="connsiteY648" fmla="*/ 1266422 h 2532844"/>
              <a:gd name="connsiteX649" fmla="*/ 1931275 w 2640595"/>
              <a:gd name="connsiteY649" fmla="*/ 1255591 h 2532844"/>
              <a:gd name="connsiteX650" fmla="*/ 1756846 w 2640595"/>
              <a:gd name="connsiteY650" fmla="*/ 1255591 h 2532844"/>
              <a:gd name="connsiteX651" fmla="*/ 1767582 w 2640595"/>
              <a:gd name="connsiteY651" fmla="*/ 1266422 h 2532844"/>
              <a:gd name="connsiteX652" fmla="*/ 1756846 w 2640595"/>
              <a:gd name="connsiteY652" fmla="*/ 1277253 h 2532844"/>
              <a:gd name="connsiteX653" fmla="*/ 1746015 w 2640595"/>
              <a:gd name="connsiteY653" fmla="*/ 1266422 h 2532844"/>
              <a:gd name="connsiteX654" fmla="*/ 1756846 w 2640595"/>
              <a:gd name="connsiteY654" fmla="*/ 1255591 h 2532844"/>
              <a:gd name="connsiteX655" fmla="*/ 1582226 w 2640595"/>
              <a:gd name="connsiteY655" fmla="*/ 1255591 h 2532844"/>
              <a:gd name="connsiteX656" fmla="*/ 1592962 w 2640595"/>
              <a:gd name="connsiteY656" fmla="*/ 1266327 h 2532844"/>
              <a:gd name="connsiteX657" fmla="*/ 1592962 w 2640595"/>
              <a:gd name="connsiteY657" fmla="*/ 1266422 h 2532844"/>
              <a:gd name="connsiteX658" fmla="*/ 1582321 w 2640595"/>
              <a:gd name="connsiteY658" fmla="*/ 1277253 h 2532844"/>
              <a:gd name="connsiteX659" fmla="*/ 1582226 w 2640595"/>
              <a:gd name="connsiteY659" fmla="*/ 1277253 h 2532844"/>
              <a:gd name="connsiteX660" fmla="*/ 1571395 w 2640595"/>
              <a:gd name="connsiteY660" fmla="*/ 1266422 h 2532844"/>
              <a:gd name="connsiteX661" fmla="*/ 1582226 w 2640595"/>
              <a:gd name="connsiteY661" fmla="*/ 1255591 h 2532844"/>
              <a:gd name="connsiteX662" fmla="*/ 1407606 w 2640595"/>
              <a:gd name="connsiteY662" fmla="*/ 1255591 h 2532844"/>
              <a:gd name="connsiteX663" fmla="*/ 1418437 w 2640595"/>
              <a:gd name="connsiteY663" fmla="*/ 1266422 h 2532844"/>
              <a:gd name="connsiteX664" fmla="*/ 1407606 w 2640595"/>
              <a:gd name="connsiteY664" fmla="*/ 1277253 h 2532844"/>
              <a:gd name="connsiteX665" fmla="*/ 1396775 w 2640595"/>
              <a:gd name="connsiteY665" fmla="*/ 1266422 h 2532844"/>
              <a:gd name="connsiteX666" fmla="*/ 1407606 w 2640595"/>
              <a:gd name="connsiteY666" fmla="*/ 1255591 h 2532844"/>
              <a:gd name="connsiteX667" fmla="*/ 1232986 w 2640595"/>
              <a:gd name="connsiteY667" fmla="*/ 1255591 h 2532844"/>
              <a:gd name="connsiteX668" fmla="*/ 1243817 w 2640595"/>
              <a:gd name="connsiteY668" fmla="*/ 1266422 h 2532844"/>
              <a:gd name="connsiteX669" fmla="*/ 1232986 w 2640595"/>
              <a:gd name="connsiteY669" fmla="*/ 1277253 h 2532844"/>
              <a:gd name="connsiteX670" fmla="*/ 1222155 w 2640595"/>
              <a:gd name="connsiteY670" fmla="*/ 1266422 h 2532844"/>
              <a:gd name="connsiteX671" fmla="*/ 1232986 w 2640595"/>
              <a:gd name="connsiteY671" fmla="*/ 1255591 h 2532844"/>
              <a:gd name="connsiteX672" fmla="*/ 1058366 w 2640595"/>
              <a:gd name="connsiteY672" fmla="*/ 1255591 h 2532844"/>
              <a:gd name="connsiteX673" fmla="*/ 1069197 w 2640595"/>
              <a:gd name="connsiteY673" fmla="*/ 1266422 h 2532844"/>
              <a:gd name="connsiteX674" fmla="*/ 1058366 w 2640595"/>
              <a:gd name="connsiteY674" fmla="*/ 1277253 h 2532844"/>
              <a:gd name="connsiteX675" fmla="*/ 1047630 w 2640595"/>
              <a:gd name="connsiteY675" fmla="*/ 1266422 h 2532844"/>
              <a:gd name="connsiteX676" fmla="*/ 1058366 w 2640595"/>
              <a:gd name="connsiteY676" fmla="*/ 1255591 h 2532844"/>
              <a:gd name="connsiteX677" fmla="*/ 883936 w 2640595"/>
              <a:gd name="connsiteY677" fmla="*/ 1255591 h 2532844"/>
              <a:gd name="connsiteX678" fmla="*/ 894672 w 2640595"/>
              <a:gd name="connsiteY678" fmla="*/ 1266422 h 2532844"/>
              <a:gd name="connsiteX679" fmla="*/ 883936 w 2640595"/>
              <a:gd name="connsiteY679" fmla="*/ 1277253 h 2532844"/>
              <a:gd name="connsiteX680" fmla="*/ 873105 w 2640595"/>
              <a:gd name="connsiteY680" fmla="*/ 1266422 h 2532844"/>
              <a:gd name="connsiteX681" fmla="*/ 883936 w 2640595"/>
              <a:gd name="connsiteY681" fmla="*/ 1255591 h 2532844"/>
              <a:gd name="connsiteX682" fmla="*/ 709222 w 2640595"/>
              <a:gd name="connsiteY682" fmla="*/ 1255591 h 2532844"/>
              <a:gd name="connsiteX683" fmla="*/ 720052 w 2640595"/>
              <a:gd name="connsiteY683" fmla="*/ 1266422 h 2532844"/>
              <a:gd name="connsiteX684" fmla="*/ 709222 w 2640595"/>
              <a:gd name="connsiteY684" fmla="*/ 1277253 h 2532844"/>
              <a:gd name="connsiteX685" fmla="*/ 698391 w 2640595"/>
              <a:gd name="connsiteY685" fmla="*/ 1266422 h 2532844"/>
              <a:gd name="connsiteX686" fmla="*/ 709222 w 2640595"/>
              <a:gd name="connsiteY686" fmla="*/ 1255591 h 2532844"/>
              <a:gd name="connsiteX687" fmla="*/ 534602 w 2640595"/>
              <a:gd name="connsiteY687" fmla="*/ 1255591 h 2532844"/>
              <a:gd name="connsiteX688" fmla="*/ 545432 w 2640595"/>
              <a:gd name="connsiteY688" fmla="*/ 1266422 h 2532844"/>
              <a:gd name="connsiteX689" fmla="*/ 534602 w 2640595"/>
              <a:gd name="connsiteY689" fmla="*/ 1277253 h 2532844"/>
              <a:gd name="connsiteX690" fmla="*/ 523771 w 2640595"/>
              <a:gd name="connsiteY690" fmla="*/ 1266422 h 2532844"/>
              <a:gd name="connsiteX691" fmla="*/ 534602 w 2640595"/>
              <a:gd name="connsiteY691" fmla="*/ 1255591 h 2532844"/>
              <a:gd name="connsiteX692" fmla="*/ 359982 w 2640595"/>
              <a:gd name="connsiteY692" fmla="*/ 1255591 h 2532844"/>
              <a:gd name="connsiteX693" fmla="*/ 370812 w 2640595"/>
              <a:gd name="connsiteY693" fmla="*/ 1266422 h 2532844"/>
              <a:gd name="connsiteX694" fmla="*/ 359982 w 2640595"/>
              <a:gd name="connsiteY694" fmla="*/ 1277253 h 2532844"/>
              <a:gd name="connsiteX695" fmla="*/ 349151 w 2640595"/>
              <a:gd name="connsiteY695" fmla="*/ 1266422 h 2532844"/>
              <a:gd name="connsiteX696" fmla="*/ 359982 w 2640595"/>
              <a:gd name="connsiteY696" fmla="*/ 1255591 h 2532844"/>
              <a:gd name="connsiteX697" fmla="*/ 185362 w 2640595"/>
              <a:gd name="connsiteY697" fmla="*/ 1255591 h 2532844"/>
              <a:gd name="connsiteX698" fmla="*/ 196192 w 2640595"/>
              <a:gd name="connsiteY698" fmla="*/ 1266422 h 2532844"/>
              <a:gd name="connsiteX699" fmla="*/ 185362 w 2640595"/>
              <a:gd name="connsiteY699" fmla="*/ 1277253 h 2532844"/>
              <a:gd name="connsiteX700" fmla="*/ 174626 w 2640595"/>
              <a:gd name="connsiteY700" fmla="*/ 1266422 h 2532844"/>
              <a:gd name="connsiteX701" fmla="*/ 185362 w 2640595"/>
              <a:gd name="connsiteY701" fmla="*/ 1255591 h 2532844"/>
              <a:gd name="connsiteX702" fmla="*/ 10837 w 2640595"/>
              <a:gd name="connsiteY702" fmla="*/ 1255591 h 2532844"/>
              <a:gd name="connsiteX703" fmla="*/ 21572 w 2640595"/>
              <a:gd name="connsiteY703" fmla="*/ 1266422 h 2532844"/>
              <a:gd name="connsiteX704" fmla="*/ 10837 w 2640595"/>
              <a:gd name="connsiteY704" fmla="*/ 1277253 h 2532844"/>
              <a:gd name="connsiteX705" fmla="*/ 6 w 2640595"/>
              <a:gd name="connsiteY705" fmla="*/ 1266422 h 2532844"/>
              <a:gd name="connsiteX706" fmla="*/ 10837 w 2640595"/>
              <a:gd name="connsiteY706" fmla="*/ 1255591 h 2532844"/>
              <a:gd name="connsiteX707" fmla="*/ 2629755 w 2640595"/>
              <a:gd name="connsiteY707" fmla="*/ 1076221 h 2532844"/>
              <a:gd name="connsiteX708" fmla="*/ 2640586 w 2640595"/>
              <a:gd name="connsiteY708" fmla="*/ 1087052 h 2532844"/>
              <a:gd name="connsiteX709" fmla="*/ 2629755 w 2640595"/>
              <a:gd name="connsiteY709" fmla="*/ 1097883 h 2532844"/>
              <a:gd name="connsiteX710" fmla="*/ 2619019 w 2640595"/>
              <a:gd name="connsiteY710" fmla="*/ 1087052 h 2532844"/>
              <a:gd name="connsiteX711" fmla="*/ 2629755 w 2640595"/>
              <a:gd name="connsiteY711" fmla="*/ 1076221 h 2532844"/>
              <a:gd name="connsiteX712" fmla="*/ 1931275 w 2640595"/>
              <a:gd name="connsiteY712" fmla="*/ 1076221 h 2532844"/>
              <a:gd name="connsiteX713" fmla="*/ 1931371 w 2640595"/>
              <a:gd name="connsiteY713" fmla="*/ 1076221 h 2532844"/>
              <a:gd name="connsiteX714" fmla="*/ 1942201 w 2640595"/>
              <a:gd name="connsiteY714" fmla="*/ 1087052 h 2532844"/>
              <a:gd name="connsiteX715" fmla="*/ 1931371 w 2640595"/>
              <a:gd name="connsiteY715" fmla="*/ 1097883 h 2532844"/>
              <a:gd name="connsiteX716" fmla="*/ 1920635 w 2640595"/>
              <a:gd name="connsiteY716" fmla="*/ 1087147 h 2532844"/>
              <a:gd name="connsiteX717" fmla="*/ 1920635 w 2640595"/>
              <a:gd name="connsiteY717" fmla="*/ 1087052 h 2532844"/>
              <a:gd name="connsiteX718" fmla="*/ 1931275 w 2640595"/>
              <a:gd name="connsiteY718" fmla="*/ 1076221 h 2532844"/>
              <a:gd name="connsiteX719" fmla="*/ 1756846 w 2640595"/>
              <a:gd name="connsiteY719" fmla="*/ 1076221 h 2532844"/>
              <a:gd name="connsiteX720" fmla="*/ 1767582 w 2640595"/>
              <a:gd name="connsiteY720" fmla="*/ 1087052 h 2532844"/>
              <a:gd name="connsiteX721" fmla="*/ 1756846 w 2640595"/>
              <a:gd name="connsiteY721" fmla="*/ 1097883 h 2532844"/>
              <a:gd name="connsiteX722" fmla="*/ 1746015 w 2640595"/>
              <a:gd name="connsiteY722" fmla="*/ 1087052 h 2532844"/>
              <a:gd name="connsiteX723" fmla="*/ 1756846 w 2640595"/>
              <a:gd name="connsiteY723" fmla="*/ 1076221 h 2532844"/>
              <a:gd name="connsiteX724" fmla="*/ 1582226 w 2640595"/>
              <a:gd name="connsiteY724" fmla="*/ 1076221 h 2532844"/>
              <a:gd name="connsiteX725" fmla="*/ 1592962 w 2640595"/>
              <a:gd name="connsiteY725" fmla="*/ 1086957 h 2532844"/>
              <a:gd name="connsiteX726" fmla="*/ 1592962 w 2640595"/>
              <a:gd name="connsiteY726" fmla="*/ 1087052 h 2532844"/>
              <a:gd name="connsiteX727" fmla="*/ 1582321 w 2640595"/>
              <a:gd name="connsiteY727" fmla="*/ 1097883 h 2532844"/>
              <a:gd name="connsiteX728" fmla="*/ 1582226 w 2640595"/>
              <a:gd name="connsiteY728" fmla="*/ 1097883 h 2532844"/>
              <a:gd name="connsiteX729" fmla="*/ 1571395 w 2640595"/>
              <a:gd name="connsiteY729" fmla="*/ 1087052 h 2532844"/>
              <a:gd name="connsiteX730" fmla="*/ 1582226 w 2640595"/>
              <a:gd name="connsiteY730" fmla="*/ 1076221 h 2532844"/>
              <a:gd name="connsiteX731" fmla="*/ 1407606 w 2640595"/>
              <a:gd name="connsiteY731" fmla="*/ 1076221 h 2532844"/>
              <a:gd name="connsiteX732" fmla="*/ 1407701 w 2640595"/>
              <a:gd name="connsiteY732" fmla="*/ 1076221 h 2532844"/>
              <a:gd name="connsiteX733" fmla="*/ 1418437 w 2640595"/>
              <a:gd name="connsiteY733" fmla="*/ 1087052 h 2532844"/>
              <a:gd name="connsiteX734" fmla="*/ 1407606 w 2640595"/>
              <a:gd name="connsiteY734" fmla="*/ 1097883 h 2532844"/>
              <a:gd name="connsiteX735" fmla="*/ 1396775 w 2640595"/>
              <a:gd name="connsiteY735" fmla="*/ 1087052 h 2532844"/>
              <a:gd name="connsiteX736" fmla="*/ 1407606 w 2640595"/>
              <a:gd name="connsiteY736" fmla="*/ 1076221 h 2532844"/>
              <a:gd name="connsiteX737" fmla="*/ 1232986 w 2640595"/>
              <a:gd name="connsiteY737" fmla="*/ 1076221 h 2532844"/>
              <a:gd name="connsiteX738" fmla="*/ 1243817 w 2640595"/>
              <a:gd name="connsiteY738" fmla="*/ 1087052 h 2532844"/>
              <a:gd name="connsiteX739" fmla="*/ 1232986 w 2640595"/>
              <a:gd name="connsiteY739" fmla="*/ 1097883 h 2532844"/>
              <a:gd name="connsiteX740" fmla="*/ 1222155 w 2640595"/>
              <a:gd name="connsiteY740" fmla="*/ 1087052 h 2532844"/>
              <a:gd name="connsiteX741" fmla="*/ 1232986 w 2640595"/>
              <a:gd name="connsiteY741" fmla="*/ 1076221 h 2532844"/>
              <a:gd name="connsiteX742" fmla="*/ 534602 w 2640595"/>
              <a:gd name="connsiteY742" fmla="*/ 1076221 h 2532844"/>
              <a:gd name="connsiteX743" fmla="*/ 545432 w 2640595"/>
              <a:gd name="connsiteY743" fmla="*/ 1087052 h 2532844"/>
              <a:gd name="connsiteX744" fmla="*/ 534602 w 2640595"/>
              <a:gd name="connsiteY744" fmla="*/ 1097883 h 2532844"/>
              <a:gd name="connsiteX745" fmla="*/ 523771 w 2640595"/>
              <a:gd name="connsiteY745" fmla="*/ 1087052 h 2532844"/>
              <a:gd name="connsiteX746" fmla="*/ 534602 w 2640595"/>
              <a:gd name="connsiteY746" fmla="*/ 1076221 h 2532844"/>
              <a:gd name="connsiteX747" fmla="*/ 359982 w 2640595"/>
              <a:gd name="connsiteY747" fmla="*/ 1076221 h 2532844"/>
              <a:gd name="connsiteX748" fmla="*/ 370812 w 2640595"/>
              <a:gd name="connsiteY748" fmla="*/ 1087052 h 2532844"/>
              <a:gd name="connsiteX749" fmla="*/ 359982 w 2640595"/>
              <a:gd name="connsiteY749" fmla="*/ 1097883 h 2532844"/>
              <a:gd name="connsiteX750" fmla="*/ 349151 w 2640595"/>
              <a:gd name="connsiteY750" fmla="*/ 1087052 h 2532844"/>
              <a:gd name="connsiteX751" fmla="*/ 359982 w 2640595"/>
              <a:gd name="connsiteY751" fmla="*/ 1076221 h 2532844"/>
              <a:gd name="connsiteX752" fmla="*/ 185362 w 2640595"/>
              <a:gd name="connsiteY752" fmla="*/ 1076221 h 2532844"/>
              <a:gd name="connsiteX753" fmla="*/ 196192 w 2640595"/>
              <a:gd name="connsiteY753" fmla="*/ 1087052 h 2532844"/>
              <a:gd name="connsiteX754" fmla="*/ 185362 w 2640595"/>
              <a:gd name="connsiteY754" fmla="*/ 1097883 h 2532844"/>
              <a:gd name="connsiteX755" fmla="*/ 174626 w 2640595"/>
              <a:gd name="connsiteY755" fmla="*/ 1087052 h 2532844"/>
              <a:gd name="connsiteX756" fmla="*/ 185362 w 2640595"/>
              <a:gd name="connsiteY756" fmla="*/ 1076221 h 2532844"/>
              <a:gd name="connsiteX757" fmla="*/ 10837 w 2640595"/>
              <a:gd name="connsiteY757" fmla="*/ 1076221 h 2532844"/>
              <a:gd name="connsiteX758" fmla="*/ 11122 w 2640595"/>
              <a:gd name="connsiteY758" fmla="*/ 1076221 h 2532844"/>
              <a:gd name="connsiteX759" fmla="*/ 21572 w 2640595"/>
              <a:gd name="connsiteY759" fmla="*/ 1087052 h 2532844"/>
              <a:gd name="connsiteX760" fmla="*/ 10837 w 2640595"/>
              <a:gd name="connsiteY760" fmla="*/ 1097883 h 2532844"/>
              <a:gd name="connsiteX761" fmla="*/ 6 w 2640595"/>
              <a:gd name="connsiteY761" fmla="*/ 1087052 h 2532844"/>
              <a:gd name="connsiteX762" fmla="*/ 10837 w 2640595"/>
              <a:gd name="connsiteY762" fmla="*/ 1076221 h 2532844"/>
              <a:gd name="connsiteX763" fmla="*/ 2454057 w 2640595"/>
              <a:gd name="connsiteY763" fmla="*/ 1076181 h 2532844"/>
              <a:gd name="connsiteX764" fmla="*/ 2464887 w 2640595"/>
              <a:gd name="connsiteY764" fmla="*/ 1087012 h 2532844"/>
              <a:gd name="connsiteX765" fmla="*/ 2454057 w 2640595"/>
              <a:gd name="connsiteY765" fmla="*/ 1097842 h 2532844"/>
              <a:gd name="connsiteX766" fmla="*/ 2443226 w 2640595"/>
              <a:gd name="connsiteY766" fmla="*/ 1087012 h 2532844"/>
              <a:gd name="connsiteX767" fmla="*/ 2454057 w 2640595"/>
              <a:gd name="connsiteY767" fmla="*/ 1076181 h 2532844"/>
              <a:gd name="connsiteX768" fmla="*/ 2279532 w 2640595"/>
              <a:gd name="connsiteY768" fmla="*/ 1076181 h 2532844"/>
              <a:gd name="connsiteX769" fmla="*/ 2290362 w 2640595"/>
              <a:gd name="connsiteY769" fmla="*/ 1087012 h 2532844"/>
              <a:gd name="connsiteX770" fmla="*/ 2279532 w 2640595"/>
              <a:gd name="connsiteY770" fmla="*/ 1097842 h 2532844"/>
              <a:gd name="connsiteX771" fmla="*/ 2268701 w 2640595"/>
              <a:gd name="connsiteY771" fmla="*/ 1087012 h 2532844"/>
              <a:gd name="connsiteX772" fmla="*/ 2279532 w 2640595"/>
              <a:gd name="connsiteY772" fmla="*/ 1076181 h 2532844"/>
              <a:gd name="connsiteX773" fmla="*/ 2104913 w 2640595"/>
              <a:gd name="connsiteY773" fmla="*/ 1076181 h 2532844"/>
              <a:gd name="connsiteX774" fmla="*/ 2115743 w 2640595"/>
              <a:gd name="connsiteY774" fmla="*/ 1087012 h 2532844"/>
              <a:gd name="connsiteX775" fmla="*/ 2104913 w 2640595"/>
              <a:gd name="connsiteY775" fmla="*/ 1097842 h 2532844"/>
              <a:gd name="connsiteX776" fmla="*/ 2094082 w 2640595"/>
              <a:gd name="connsiteY776" fmla="*/ 1087012 h 2532844"/>
              <a:gd name="connsiteX777" fmla="*/ 2104913 w 2640595"/>
              <a:gd name="connsiteY777" fmla="*/ 1076181 h 2532844"/>
              <a:gd name="connsiteX778" fmla="*/ 1057287 w 2640595"/>
              <a:gd name="connsiteY778" fmla="*/ 1076181 h 2532844"/>
              <a:gd name="connsiteX779" fmla="*/ 1068118 w 2640595"/>
              <a:gd name="connsiteY779" fmla="*/ 1087012 h 2532844"/>
              <a:gd name="connsiteX780" fmla="*/ 1057287 w 2640595"/>
              <a:gd name="connsiteY780" fmla="*/ 1097842 h 2532844"/>
              <a:gd name="connsiteX781" fmla="*/ 1046457 w 2640595"/>
              <a:gd name="connsiteY781" fmla="*/ 1087012 h 2532844"/>
              <a:gd name="connsiteX782" fmla="*/ 1057287 w 2640595"/>
              <a:gd name="connsiteY782" fmla="*/ 1076181 h 2532844"/>
              <a:gd name="connsiteX783" fmla="*/ 882667 w 2640595"/>
              <a:gd name="connsiteY783" fmla="*/ 1076181 h 2532844"/>
              <a:gd name="connsiteX784" fmla="*/ 893498 w 2640595"/>
              <a:gd name="connsiteY784" fmla="*/ 1087012 h 2532844"/>
              <a:gd name="connsiteX785" fmla="*/ 882667 w 2640595"/>
              <a:gd name="connsiteY785" fmla="*/ 1097842 h 2532844"/>
              <a:gd name="connsiteX786" fmla="*/ 871837 w 2640595"/>
              <a:gd name="connsiteY786" fmla="*/ 1087012 h 2532844"/>
              <a:gd name="connsiteX787" fmla="*/ 882667 w 2640595"/>
              <a:gd name="connsiteY787" fmla="*/ 1076181 h 2532844"/>
              <a:gd name="connsiteX788" fmla="*/ 708142 w 2640595"/>
              <a:gd name="connsiteY788" fmla="*/ 1076181 h 2532844"/>
              <a:gd name="connsiteX789" fmla="*/ 718973 w 2640595"/>
              <a:gd name="connsiteY789" fmla="*/ 1087012 h 2532844"/>
              <a:gd name="connsiteX790" fmla="*/ 708142 w 2640595"/>
              <a:gd name="connsiteY790" fmla="*/ 1097842 h 2532844"/>
              <a:gd name="connsiteX791" fmla="*/ 697312 w 2640595"/>
              <a:gd name="connsiteY791" fmla="*/ 1087012 h 2532844"/>
              <a:gd name="connsiteX792" fmla="*/ 708142 w 2640595"/>
              <a:gd name="connsiteY792" fmla="*/ 1076181 h 2532844"/>
              <a:gd name="connsiteX793" fmla="*/ 2629755 w 2640595"/>
              <a:gd name="connsiteY793" fmla="*/ 896851 h 2532844"/>
              <a:gd name="connsiteX794" fmla="*/ 2640586 w 2640595"/>
              <a:gd name="connsiteY794" fmla="*/ 907682 h 2532844"/>
              <a:gd name="connsiteX795" fmla="*/ 2629755 w 2640595"/>
              <a:gd name="connsiteY795" fmla="*/ 918513 h 2532844"/>
              <a:gd name="connsiteX796" fmla="*/ 2619019 w 2640595"/>
              <a:gd name="connsiteY796" fmla="*/ 907682 h 2532844"/>
              <a:gd name="connsiteX797" fmla="*/ 2629755 w 2640595"/>
              <a:gd name="connsiteY797" fmla="*/ 896851 h 2532844"/>
              <a:gd name="connsiteX798" fmla="*/ 1931275 w 2640595"/>
              <a:gd name="connsiteY798" fmla="*/ 896851 h 2532844"/>
              <a:gd name="connsiteX799" fmla="*/ 1931371 w 2640595"/>
              <a:gd name="connsiteY799" fmla="*/ 896851 h 2532844"/>
              <a:gd name="connsiteX800" fmla="*/ 1942201 w 2640595"/>
              <a:gd name="connsiteY800" fmla="*/ 907682 h 2532844"/>
              <a:gd name="connsiteX801" fmla="*/ 1931371 w 2640595"/>
              <a:gd name="connsiteY801" fmla="*/ 918513 h 2532844"/>
              <a:gd name="connsiteX802" fmla="*/ 1920635 w 2640595"/>
              <a:gd name="connsiteY802" fmla="*/ 907777 h 2532844"/>
              <a:gd name="connsiteX803" fmla="*/ 1920635 w 2640595"/>
              <a:gd name="connsiteY803" fmla="*/ 907682 h 2532844"/>
              <a:gd name="connsiteX804" fmla="*/ 1931275 w 2640595"/>
              <a:gd name="connsiteY804" fmla="*/ 896851 h 2532844"/>
              <a:gd name="connsiteX805" fmla="*/ 1756846 w 2640595"/>
              <a:gd name="connsiteY805" fmla="*/ 896851 h 2532844"/>
              <a:gd name="connsiteX806" fmla="*/ 1767582 w 2640595"/>
              <a:gd name="connsiteY806" fmla="*/ 907682 h 2532844"/>
              <a:gd name="connsiteX807" fmla="*/ 1756846 w 2640595"/>
              <a:gd name="connsiteY807" fmla="*/ 918513 h 2532844"/>
              <a:gd name="connsiteX808" fmla="*/ 1746015 w 2640595"/>
              <a:gd name="connsiteY808" fmla="*/ 907682 h 2532844"/>
              <a:gd name="connsiteX809" fmla="*/ 1756846 w 2640595"/>
              <a:gd name="connsiteY809" fmla="*/ 896851 h 2532844"/>
              <a:gd name="connsiteX810" fmla="*/ 1582226 w 2640595"/>
              <a:gd name="connsiteY810" fmla="*/ 896851 h 2532844"/>
              <a:gd name="connsiteX811" fmla="*/ 1592962 w 2640595"/>
              <a:gd name="connsiteY811" fmla="*/ 907587 h 2532844"/>
              <a:gd name="connsiteX812" fmla="*/ 1592962 w 2640595"/>
              <a:gd name="connsiteY812" fmla="*/ 907682 h 2532844"/>
              <a:gd name="connsiteX813" fmla="*/ 1582321 w 2640595"/>
              <a:gd name="connsiteY813" fmla="*/ 918513 h 2532844"/>
              <a:gd name="connsiteX814" fmla="*/ 1582226 w 2640595"/>
              <a:gd name="connsiteY814" fmla="*/ 918513 h 2532844"/>
              <a:gd name="connsiteX815" fmla="*/ 1571395 w 2640595"/>
              <a:gd name="connsiteY815" fmla="*/ 907682 h 2532844"/>
              <a:gd name="connsiteX816" fmla="*/ 1582226 w 2640595"/>
              <a:gd name="connsiteY816" fmla="*/ 896851 h 2532844"/>
              <a:gd name="connsiteX817" fmla="*/ 1407701 w 2640595"/>
              <a:gd name="connsiteY817" fmla="*/ 896851 h 2532844"/>
              <a:gd name="connsiteX818" fmla="*/ 1418437 w 2640595"/>
              <a:gd name="connsiteY818" fmla="*/ 907682 h 2532844"/>
              <a:gd name="connsiteX819" fmla="*/ 1407701 w 2640595"/>
              <a:gd name="connsiteY819" fmla="*/ 918513 h 2532844"/>
              <a:gd name="connsiteX820" fmla="*/ 1396870 w 2640595"/>
              <a:gd name="connsiteY820" fmla="*/ 907682 h 2532844"/>
              <a:gd name="connsiteX821" fmla="*/ 1407701 w 2640595"/>
              <a:gd name="connsiteY821" fmla="*/ 896851 h 2532844"/>
              <a:gd name="connsiteX822" fmla="*/ 1232986 w 2640595"/>
              <a:gd name="connsiteY822" fmla="*/ 896851 h 2532844"/>
              <a:gd name="connsiteX823" fmla="*/ 1243817 w 2640595"/>
              <a:gd name="connsiteY823" fmla="*/ 907682 h 2532844"/>
              <a:gd name="connsiteX824" fmla="*/ 1232986 w 2640595"/>
              <a:gd name="connsiteY824" fmla="*/ 918513 h 2532844"/>
              <a:gd name="connsiteX825" fmla="*/ 1222155 w 2640595"/>
              <a:gd name="connsiteY825" fmla="*/ 907682 h 2532844"/>
              <a:gd name="connsiteX826" fmla="*/ 1232986 w 2640595"/>
              <a:gd name="connsiteY826" fmla="*/ 896851 h 2532844"/>
              <a:gd name="connsiteX827" fmla="*/ 534602 w 2640595"/>
              <a:gd name="connsiteY827" fmla="*/ 896851 h 2532844"/>
              <a:gd name="connsiteX828" fmla="*/ 545432 w 2640595"/>
              <a:gd name="connsiteY828" fmla="*/ 907682 h 2532844"/>
              <a:gd name="connsiteX829" fmla="*/ 534602 w 2640595"/>
              <a:gd name="connsiteY829" fmla="*/ 918513 h 2532844"/>
              <a:gd name="connsiteX830" fmla="*/ 523771 w 2640595"/>
              <a:gd name="connsiteY830" fmla="*/ 907682 h 2532844"/>
              <a:gd name="connsiteX831" fmla="*/ 534602 w 2640595"/>
              <a:gd name="connsiteY831" fmla="*/ 896851 h 2532844"/>
              <a:gd name="connsiteX832" fmla="*/ 359982 w 2640595"/>
              <a:gd name="connsiteY832" fmla="*/ 896851 h 2532844"/>
              <a:gd name="connsiteX833" fmla="*/ 370812 w 2640595"/>
              <a:gd name="connsiteY833" fmla="*/ 907682 h 2532844"/>
              <a:gd name="connsiteX834" fmla="*/ 359982 w 2640595"/>
              <a:gd name="connsiteY834" fmla="*/ 918513 h 2532844"/>
              <a:gd name="connsiteX835" fmla="*/ 349151 w 2640595"/>
              <a:gd name="connsiteY835" fmla="*/ 907682 h 2532844"/>
              <a:gd name="connsiteX836" fmla="*/ 359982 w 2640595"/>
              <a:gd name="connsiteY836" fmla="*/ 896851 h 2532844"/>
              <a:gd name="connsiteX837" fmla="*/ 185362 w 2640595"/>
              <a:gd name="connsiteY837" fmla="*/ 896851 h 2532844"/>
              <a:gd name="connsiteX838" fmla="*/ 196192 w 2640595"/>
              <a:gd name="connsiteY838" fmla="*/ 907682 h 2532844"/>
              <a:gd name="connsiteX839" fmla="*/ 185362 w 2640595"/>
              <a:gd name="connsiteY839" fmla="*/ 918513 h 2532844"/>
              <a:gd name="connsiteX840" fmla="*/ 174626 w 2640595"/>
              <a:gd name="connsiteY840" fmla="*/ 907682 h 2532844"/>
              <a:gd name="connsiteX841" fmla="*/ 185362 w 2640595"/>
              <a:gd name="connsiteY841" fmla="*/ 896851 h 2532844"/>
              <a:gd name="connsiteX842" fmla="*/ 11122 w 2640595"/>
              <a:gd name="connsiteY842" fmla="*/ 896851 h 2532844"/>
              <a:gd name="connsiteX843" fmla="*/ 21572 w 2640595"/>
              <a:gd name="connsiteY843" fmla="*/ 907682 h 2532844"/>
              <a:gd name="connsiteX844" fmla="*/ 11122 w 2640595"/>
              <a:gd name="connsiteY844" fmla="*/ 918513 h 2532844"/>
              <a:gd name="connsiteX845" fmla="*/ 291 w 2640595"/>
              <a:gd name="connsiteY845" fmla="*/ 907682 h 2532844"/>
              <a:gd name="connsiteX846" fmla="*/ 11122 w 2640595"/>
              <a:gd name="connsiteY846" fmla="*/ 896851 h 2532844"/>
              <a:gd name="connsiteX847" fmla="*/ 2454057 w 2640595"/>
              <a:gd name="connsiteY847" fmla="*/ 896811 h 2532844"/>
              <a:gd name="connsiteX848" fmla="*/ 2464887 w 2640595"/>
              <a:gd name="connsiteY848" fmla="*/ 907642 h 2532844"/>
              <a:gd name="connsiteX849" fmla="*/ 2454057 w 2640595"/>
              <a:gd name="connsiteY849" fmla="*/ 918472 h 2532844"/>
              <a:gd name="connsiteX850" fmla="*/ 2443226 w 2640595"/>
              <a:gd name="connsiteY850" fmla="*/ 907642 h 2532844"/>
              <a:gd name="connsiteX851" fmla="*/ 2454057 w 2640595"/>
              <a:gd name="connsiteY851" fmla="*/ 896811 h 2532844"/>
              <a:gd name="connsiteX852" fmla="*/ 2279532 w 2640595"/>
              <a:gd name="connsiteY852" fmla="*/ 896811 h 2532844"/>
              <a:gd name="connsiteX853" fmla="*/ 2290362 w 2640595"/>
              <a:gd name="connsiteY853" fmla="*/ 907642 h 2532844"/>
              <a:gd name="connsiteX854" fmla="*/ 2279532 w 2640595"/>
              <a:gd name="connsiteY854" fmla="*/ 918472 h 2532844"/>
              <a:gd name="connsiteX855" fmla="*/ 2268701 w 2640595"/>
              <a:gd name="connsiteY855" fmla="*/ 907642 h 2532844"/>
              <a:gd name="connsiteX856" fmla="*/ 2279532 w 2640595"/>
              <a:gd name="connsiteY856" fmla="*/ 896811 h 2532844"/>
              <a:gd name="connsiteX857" fmla="*/ 2104913 w 2640595"/>
              <a:gd name="connsiteY857" fmla="*/ 896811 h 2532844"/>
              <a:gd name="connsiteX858" fmla="*/ 2115743 w 2640595"/>
              <a:gd name="connsiteY858" fmla="*/ 907642 h 2532844"/>
              <a:gd name="connsiteX859" fmla="*/ 2104913 w 2640595"/>
              <a:gd name="connsiteY859" fmla="*/ 918472 h 2532844"/>
              <a:gd name="connsiteX860" fmla="*/ 2094082 w 2640595"/>
              <a:gd name="connsiteY860" fmla="*/ 907642 h 2532844"/>
              <a:gd name="connsiteX861" fmla="*/ 2104913 w 2640595"/>
              <a:gd name="connsiteY861" fmla="*/ 896811 h 2532844"/>
              <a:gd name="connsiteX862" fmla="*/ 1057287 w 2640595"/>
              <a:gd name="connsiteY862" fmla="*/ 896811 h 2532844"/>
              <a:gd name="connsiteX863" fmla="*/ 1068118 w 2640595"/>
              <a:gd name="connsiteY863" fmla="*/ 907642 h 2532844"/>
              <a:gd name="connsiteX864" fmla="*/ 1057287 w 2640595"/>
              <a:gd name="connsiteY864" fmla="*/ 918472 h 2532844"/>
              <a:gd name="connsiteX865" fmla="*/ 1046457 w 2640595"/>
              <a:gd name="connsiteY865" fmla="*/ 907642 h 2532844"/>
              <a:gd name="connsiteX866" fmla="*/ 1057287 w 2640595"/>
              <a:gd name="connsiteY866" fmla="*/ 896811 h 2532844"/>
              <a:gd name="connsiteX867" fmla="*/ 882667 w 2640595"/>
              <a:gd name="connsiteY867" fmla="*/ 896811 h 2532844"/>
              <a:gd name="connsiteX868" fmla="*/ 893498 w 2640595"/>
              <a:gd name="connsiteY868" fmla="*/ 907642 h 2532844"/>
              <a:gd name="connsiteX869" fmla="*/ 882667 w 2640595"/>
              <a:gd name="connsiteY869" fmla="*/ 918472 h 2532844"/>
              <a:gd name="connsiteX870" fmla="*/ 871837 w 2640595"/>
              <a:gd name="connsiteY870" fmla="*/ 907642 h 2532844"/>
              <a:gd name="connsiteX871" fmla="*/ 882667 w 2640595"/>
              <a:gd name="connsiteY871" fmla="*/ 896811 h 2532844"/>
              <a:gd name="connsiteX872" fmla="*/ 708142 w 2640595"/>
              <a:gd name="connsiteY872" fmla="*/ 896811 h 2532844"/>
              <a:gd name="connsiteX873" fmla="*/ 718973 w 2640595"/>
              <a:gd name="connsiteY873" fmla="*/ 907642 h 2532844"/>
              <a:gd name="connsiteX874" fmla="*/ 708142 w 2640595"/>
              <a:gd name="connsiteY874" fmla="*/ 918472 h 2532844"/>
              <a:gd name="connsiteX875" fmla="*/ 697312 w 2640595"/>
              <a:gd name="connsiteY875" fmla="*/ 907642 h 2532844"/>
              <a:gd name="connsiteX876" fmla="*/ 708142 w 2640595"/>
              <a:gd name="connsiteY876" fmla="*/ 896811 h 2532844"/>
              <a:gd name="connsiteX877" fmla="*/ 2629755 w 2640595"/>
              <a:gd name="connsiteY877" fmla="*/ 717480 h 2532844"/>
              <a:gd name="connsiteX878" fmla="*/ 2640586 w 2640595"/>
              <a:gd name="connsiteY878" fmla="*/ 728311 h 2532844"/>
              <a:gd name="connsiteX879" fmla="*/ 2629755 w 2640595"/>
              <a:gd name="connsiteY879" fmla="*/ 739142 h 2532844"/>
              <a:gd name="connsiteX880" fmla="*/ 2619019 w 2640595"/>
              <a:gd name="connsiteY880" fmla="*/ 728311 h 2532844"/>
              <a:gd name="connsiteX881" fmla="*/ 2629755 w 2640595"/>
              <a:gd name="connsiteY881" fmla="*/ 717480 h 2532844"/>
              <a:gd name="connsiteX882" fmla="*/ 2455230 w 2640595"/>
              <a:gd name="connsiteY882" fmla="*/ 717480 h 2532844"/>
              <a:gd name="connsiteX883" fmla="*/ 2465966 w 2640595"/>
              <a:gd name="connsiteY883" fmla="*/ 728311 h 2532844"/>
              <a:gd name="connsiteX884" fmla="*/ 2455230 w 2640595"/>
              <a:gd name="connsiteY884" fmla="*/ 739142 h 2532844"/>
              <a:gd name="connsiteX885" fmla="*/ 2444399 w 2640595"/>
              <a:gd name="connsiteY885" fmla="*/ 728311 h 2532844"/>
              <a:gd name="connsiteX886" fmla="*/ 2455230 w 2640595"/>
              <a:gd name="connsiteY886" fmla="*/ 717480 h 2532844"/>
              <a:gd name="connsiteX887" fmla="*/ 2280420 w 2640595"/>
              <a:gd name="connsiteY887" fmla="*/ 717480 h 2532844"/>
              <a:gd name="connsiteX888" fmla="*/ 2291251 w 2640595"/>
              <a:gd name="connsiteY888" fmla="*/ 728311 h 2532844"/>
              <a:gd name="connsiteX889" fmla="*/ 2280420 w 2640595"/>
              <a:gd name="connsiteY889" fmla="*/ 739142 h 2532844"/>
              <a:gd name="connsiteX890" fmla="*/ 2269589 w 2640595"/>
              <a:gd name="connsiteY890" fmla="*/ 728311 h 2532844"/>
              <a:gd name="connsiteX891" fmla="*/ 2280420 w 2640595"/>
              <a:gd name="connsiteY891" fmla="*/ 717480 h 2532844"/>
              <a:gd name="connsiteX892" fmla="*/ 2105990 w 2640595"/>
              <a:gd name="connsiteY892" fmla="*/ 717480 h 2532844"/>
              <a:gd name="connsiteX893" fmla="*/ 2116821 w 2640595"/>
              <a:gd name="connsiteY893" fmla="*/ 728311 h 2532844"/>
              <a:gd name="connsiteX894" fmla="*/ 2105990 w 2640595"/>
              <a:gd name="connsiteY894" fmla="*/ 739142 h 2532844"/>
              <a:gd name="connsiteX895" fmla="*/ 2095159 w 2640595"/>
              <a:gd name="connsiteY895" fmla="*/ 728311 h 2532844"/>
              <a:gd name="connsiteX896" fmla="*/ 2105990 w 2640595"/>
              <a:gd name="connsiteY896" fmla="*/ 717480 h 2532844"/>
              <a:gd name="connsiteX897" fmla="*/ 1931275 w 2640595"/>
              <a:gd name="connsiteY897" fmla="*/ 717480 h 2532844"/>
              <a:gd name="connsiteX898" fmla="*/ 1931371 w 2640595"/>
              <a:gd name="connsiteY898" fmla="*/ 717480 h 2532844"/>
              <a:gd name="connsiteX899" fmla="*/ 1942201 w 2640595"/>
              <a:gd name="connsiteY899" fmla="*/ 728311 h 2532844"/>
              <a:gd name="connsiteX900" fmla="*/ 1931371 w 2640595"/>
              <a:gd name="connsiteY900" fmla="*/ 739142 h 2532844"/>
              <a:gd name="connsiteX901" fmla="*/ 1920635 w 2640595"/>
              <a:gd name="connsiteY901" fmla="*/ 728406 h 2532844"/>
              <a:gd name="connsiteX902" fmla="*/ 1920635 w 2640595"/>
              <a:gd name="connsiteY902" fmla="*/ 728311 h 2532844"/>
              <a:gd name="connsiteX903" fmla="*/ 1931275 w 2640595"/>
              <a:gd name="connsiteY903" fmla="*/ 717480 h 2532844"/>
              <a:gd name="connsiteX904" fmla="*/ 1756846 w 2640595"/>
              <a:gd name="connsiteY904" fmla="*/ 717480 h 2532844"/>
              <a:gd name="connsiteX905" fmla="*/ 1767582 w 2640595"/>
              <a:gd name="connsiteY905" fmla="*/ 728311 h 2532844"/>
              <a:gd name="connsiteX906" fmla="*/ 1756846 w 2640595"/>
              <a:gd name="connsiteY906" fmla="*/ 739142 h 2532844"/>
              <a:gd name="connsiteX907" fmla="*/ 1746015 w 2640595"/>
              <a:gd name="connsiteY907" fmla="*/ 728311 h 2532844"/>
              <a:gd name="connsiteX908" fmla="*/ 1756846 w 2640595"/>
              <a:gd name="connsiteY908" fmla="*/ 717480 h 2532844"/>
              <a:gd name="connsiteX909" fmla="*/ 1582226 w 2640595"/>
              <a:gd name="connsiteY909" fmla="*/ 717480 h 2532844"/>
              <a:gd name="connsiteX910" fmla="*/ 1592962 w 2640595"/>
              <a:gd name="connsiteY910" fmla="*/ 728216 h 2532844"/>
              <a:gd name="connsiteX911" fmla="*/ 1592962 w 2640595"/>
              <a:gd name="connsiteY911" fmla="*/ 728311 h 2532844"/>
              <a:gd name="connsiteX912" fmla="*/ 1582321 w 2640595"/>
              <a:gd name="connsiteY912" fmla="*/ 739142 h 2532844"/>
              <a:gd name="connsiteX913" fmla="*/ 1582226 w 2640595"/>
              <a:gd name="connsiteY913" fmla="*/ 739142 h 2532844"/>
              <a:gd name="connsiteX914" fmla="*/ 1571395 w 2640595"/>
              <a:gd name="connsiteY914" fmla="*/ 728311 h 2532844"/>
              <a:gd name="connsiteX915" fmla="*/ 1582226 w 2640595"/>
              <a:gd name="connsiteY915" fmla="*/ 717480 h 2532844"/>
              <a:gd name="connsiteX916" fmla="*/ 1407606 w 2640595"/>
              <a:gd name="connsiteY916" fmla="*/ 717480 h 2532844"/>
              <a:gd name="connsiteX917" fmla="*/ 1418437 w 2640595"/>
              <a:gd name="connsiteY917" fmla="*/ 728311 h 2532844"/>
              <a:gd name="connsiteX918" fmla="*/ 1407606 w 2640595"/>
              <a:gd name="connsiteY918" fmla="*/ 739142 h 2532844"/>
              <a:gd name="connsiteX919" fmla="*/ 1396775 w 2640595"/>
              <a:gd name="connsiteY919" fmla="*/ 728311 h 2532844"/>
              <a:gd name="connsiteX920" fmla="*/ 1407606 w 2640595"/>
              <a:gd name="connsiteY920" fmla="*/ 717480 h 2532844"/>
              <a:gd name="connsiteX921" fmla="*/ 1232986 w 2640595"/>
              <a:gd name="connsiteY921" fmla="*/ 717480 h 2532844"/>
              <a:gd name="connsiteX922" fmla="*/ 1243817 w 2640595"/>
              <a:gd name="connsiteY922" fmla="*/ 728311 h 2532844"/>
              <a:gd name="connsiteX923" fmla="*/ 1232986 w 2640595"/>
              <a:gd name="connsiteY923" fmla="*/ 739142 h 2532844"/>
              <a:gd name="connsiteX924" fmla="*/ 1222155 w 2640595"/>
              <a:gd name="connsiteY924" fmla="*/ 728311 h 2532844"/>
              <a:gd name="connsiteX925" fmla="*/ 1232986 w 2640595"/>
              <a:gd name="connsiteY925" fmla="*/ 717480 h 2532844"/>
              <a:gd name="connsiteX926" fmla="*/ 1058366 w 2640595"/>
              <a:gd name="connsiteY926" fmla="*/ 717480 h 2532844"/>
              <a:gd name="connsiteX927" fmla="*/ 1069197 w 2640595"/>
              <a:gd name="connsiteY927" fmla="*/ 728311 h 2532844"/>
              <a:gd name="connsiteX928" fmla="*/ 1058366 w 2640595"/>
              <a:gd name="connsiteY928" fmla="*/ 739142 h 2532844"/>
              <a:gd name="connsiteX929" fmla="*/ 1047630 w 2640595"/>
              <a:gd name="connsiteY929" fmla="*/ 728311 h 2532844"/>
              <a:gd name="connsiteX930" fmla="*/ 1058366 w 2640595"/>
              <a:gd name="connsiteY930" fmla="*/ 717480 h 2532844"/>
              <a:gd name="connsiteX931" fmla="*/ 883936 w 2640595"/>
              <a:gd name="connsiteY931" fmla="*/ 717480 h 2532844"/>
              <a:gd name="connsiteX932" fmla="*/ 894672 w 2640595"/>
              <a:gd name="connsiteY932" fmla="*/ 728311 h 2532844"/>
              <a:gd name="connsiteX933" fmla="*/ 883936 w 2640595"/>
              <a:gd name="connsiteY933" fmla="*/ 739142 h 2532844"/>
              <a:gd name="connsiteX934" fmla="*/ 873105 w 2640595"/>
              <a:gd name="connsiteY934" fmla="*/ 728311 h 2532844"/>
              <a:gd name="connsiteX935" fmla="*/ 883936 w 2640595"/>
              <a:gd name="connsiteY935" fmla="*/ 717480 h 2532844"/>
              <a:gd name="connsiteX936" fmla="*/ 709222 w 2640595"/>
              <a:gd name="connsiteY936" fmla="*/ 717480 h 2532844"/>
              <a:gd name="connsiteX937" fmla="*/ 720052 w 2640595"/>
              <a:gd name="connsiteY937" fmla="*/ 728311 h 2532844"/>
              <a:gd name="connsiteX938" fmla="*/ 709222 w 2640595"/>
              <a:gd name="connsiteY938" fmla="*/ 739142 h 2532844"/>
              <a:gd name="connsiteX939" fmla="*/ 698391 w 2640595"/>
              <a:gd name="connsiteY939" fmla="*/ 728311 h 2532844"/>
              <a:gd name="connsiteX940" fmla="*/ 709222 w 2640595"/>
              <a:gd name="connsiteY940" fmla="*/ 717480 h 2532844"/>
              <a:gd name="connsiteX941" fmla="*/ 534602 w 2640595"/>
              <a:gd name="connsiteY941" fmla="*/ 717480 h 2532844"/>
              <a:gd name="connsiteX942" fmla="*/ 545432 w 2640595"/>
              <a:gd name="connsiteY942" fmla="*/ 728311 h 2532844"/>
              <a:gd name="connsiteX943" fmla="*/ 534602 w 2640595"/>
              <a:gd name="connsiteY943" fmla="*/ 739142 h 2532844"/>
              <a:gd name="connsiteX944" fmla="*/ 523771 w 2640595"/>
              <a:gd name="connsiteY944" fmla="*/ 728311 h 2532844"/>
              <a:gd name="connsiteX945" fmla="*/ 534602 w 2640595"/>
              <a:gd name="connsiteY945" fmla="*/ 717480 h 2532844"/>
              <a:gd name="connsiteX946" fmla="*/ 359982 w 2640595"/>
              <a:gd name="connsiteY946" fmla="*/ 717480 h 2532844"/>
              <a:gd name="connsiteX947" fmla="*/ 370812 w 2640595"/>
              <a:gd name="connsiteY947" fmla="*/ 728311 h 2532844"/>
              <a:gd name="connsiteX948" fmla="*/ 359982 w 2640595"/>
              <a:gd name="connsiteY948" fmla="*/ 739142 h 2532844"/>
              <a:gd name="connsiteX949" fmla="*/ 349151 w 2640595"/>
              <a:gd name="connsiteY949" fmla="*/ 728311 h 2532844"/>
              <a:gd name="connsiteX950" fmla="*/ 359982 w 2640595"/>
              <a:gd name="connsiteY950" fmla="*/ 717480 h 2532844"/>
              <a:gd name="connsiteX951" fmla="*/ 185362 w 2640595"/>
              <a:gd name="connsiteY951" fmla="*/ 717480 h 2532844"/>
              <a:gd name="connsiteX952" fmla="*/ 196192 w 2640595"/>
              <a:gd name="connsiteY952" fmla="*/ 728311 h 2532844"/>
              <a:gd name="connsiteX953" fmla="*/ 185362 w 2640595"/>
              <a:gd name="connsiteY953" fmla="*/ 739142 h 2532844"/>
              <a:gd name="connsiteX954" fmla="*/ 174626 w 2640595"/>
              <a:gd name="connsiteY954" fmla="*/ 728311 h 2532844"/>
              <a:gd name="connsiteX955" fmla="*/ 185362 w 2640595"/>
              <a:gd name="connsiteY955" fmla="*/ 717480 h 2532844"/>
              <a:gd name="connsiteX956" fmla="*/ 10837 w 2640595"/>
              <a:gd name="connsiteY956" fmla="*/ 717480 h 2532844"/>
              <a:gd name="connsiteX957" fmla="*/ 21572 w 2640595"/>
              <a:gd name="connsiteY957" fmla="*/ 728311 h 2532844"/>
              <a:gd name="connsiteX958" fmla="*/ 10837 w 2640595"/>
              <a:gd name="connsiteY958" fmla="*/ 739142 h 2532844"/>
              <a:gd name="connsiteX959" fmla="*/ 6 w 2640595"/>
              <a:gd name="connsiteY959" fmla="*/ 728311 h 2532844"/>
              <a:gd name="connsiteX960" fmla="*/ 10837 w 2640595"/>
              <a:gd name="connsiteY960" fmla="*/ 717480 h 2532844"/>
              <a:gd name="connsiteX961" fmla="*/ 1931370 w 2640595"/>
              <a:gd name="connsiteY961" fmla="*/ 538110 h 2532844"/>
              <a:gd name="connsiteX962" fmla="*/ 1931465 w 2640595"/>
              <a:gd name="connsiteY962" fmla="*/ 538110 h 2532844"/>
              <a:gd name="connsiteX963" fmla="*/ 1942201 w 2640595"/>
              <a:gd name="connsiteY963" fmla="*/ 548941 h 2532844"/>
              <a:gd name="connsiteX964" fmla="*/ 1931370 w 2640595"/>
              <a:gd name="connsiteY964" fmla="*/ 559392 h 2532844"/>
              <a:gd name="connsiteX965" fmla="*/ 1920730 w 2640595"/>
              <a:gd name="connsiteY965" fmla="*/ 548941 h 2532844"/>
              <a:gd name="connsiteX966" fmla="*/ 1931370 w 2640595"/>
              <a:gd name="connsiteY966" fmla="*/ 538110 h 2532844"/>
              <a:gd name="connsiteX967" fmla="*/ 1407701 w 2640595"/>
              <a:gd name="connsiteY967" fmla="*/ 538110 h 2532844"/>
              <a:gd name="connsiteX968" fmla="*/ 1418437 w 2640595"/>
              <a:gd name="connsiteY968" fmla="*/ 548941 h 2532844"/>
              <a:gd name="connsiteX969" fmla="*/ 1407701 w 2640595"/>
              <a:gd name="connsiteY969" fmla="*/ 559392 h 2532844"/>
              <a:gd name="connsiteX970" fmla="*/ 1396870 w 2640595"/>
              <a:gd name="connsiteY970" fmla="*/ 548561 h 2532844"/>
              <a:gd name="connsiteX971" fmla="*/ 1407701 w 2640595"/>
              <a:gd name="connsiteY971" fmla="*/ 538110 h 2532844"/>
              <a:gd name="connsiteX972" fmla="*/ 534981 w 2640595"/>
              <a:gd name="connsiteY972" fmla="*/ 538110 h 2532844"/>
              <a:gd name="connsiteX973" fmla="*/ 545431 w 2640595"/>
              <a:gd name="connsiteY973" fmla="*/ 548941 h 2532844"/>
              <a:gd name="connsiteX974" fmla="*/ 534601 w 2640595"/>
              <a:gd name="connsiteY974" fmla="*/ 559392 h 2532844"/>
              <a:gd name="connsiteX975" fmla="*/ 524150 w 2640595"/>
              <a:gd name="connsiteY975" fmla="*/ 548941 h 2532844"/>
              <a:gd name="connsiteX976" fmla="*/ 534981 w 2640595"/>
              <a:gd name="connsiteY976" fmla="*/ 538110 h 2532844"/>
              <a:gd name="connsiteX977" fmla="*/ 11122 w 2640595"/>
              <a:gd name="connsiteY977" fmla="*/ 538110 h 2532844"/>
              <a:gd name="connsiteX978" fmla="*/ 21572 w 2640595"/>
              <a:gd name="connsiteY978" fmla="*/ 548941 h 2532844"/>
              <a:gd name="connsiteX979" fmla="*/ 11122 w 2640595"/>
              <a:gd name="connsiteY979" fmla="*/ 559392 h 2532844"/>
              <a:gd name="connsiteX980" fmla="*/ 291 w 2640595"/>
              <a:gd name="connsiteY980" fmla="*/ 548561 h 2532844"/>
              <a:gd name="connsiteX981" fmla="*/ 11122 w 2640595"/>
              <a:gd name="connsiteY981" fmla="*/ 538110 h 2532844"/>
              <a:gd name="connsiteX982" fmla="*/ 2629755 w 2640595"/>
              <a:gd name="connsiteY982" fmla="*/ 537730 h 2532844"/>
              <a:gd name="connsiteX983" fmla="*/ 2640595 w 2640595"/>
              <a:gd name="connsiteY983" fmla="*/ 548554 h 2532844"/>
              <a:gd name="connsiteX984" fmla="*/ 2640586 w 2640595"/>
              <a:gd name="connsiteY984" fmla="*/ 548941 h 2532844"/>
              <a:gd name="connsiteX985" fmla="*/ 2629755 w 2640595"/>
              <a:gd name="connsiteY985" fmla="*/ 559392 h 2532844"/>
              <a:gd name="connsiteX986" fmla="*/ 2619019 w 2640595"/>
              <a:gd name="connsiteY986" fmla="*/ 548561 h 2532844"/>
              <a:gd name="connsiteX987" fmla="*/ 2629755 w 2640595"/>
              <a:gd name="connsiteY987" fmla="*/ 537730 h 2532844"/>
              <a:gd name="connsiteX988" fmla="*/ 2455230 w 2640595"/>
              <a:gd name="connsiteY988" fmla="*/ 537730 h 2532844"/>
              <a:gd name="connsiteX989" fmla="*/ 2465975 w 2640595"/>
              <a:gd name="connsiteY989" fmla="*/ 548649 h 2532844"/>
              <a:gd name="connsiteX990" fmla="*/ 2465966 w 2640595"/>
              <a:gd name="connsiteY990" fmla="*/ 548941 h 2532844"/>
              <a:gd name="connsiteX991" fmla="*/ 2455230 w 2640595"/>
              <a:gd name="connsiteY991" fmla="*/ 559392 h 2532844"/>
              <a:gd name="connsiteX992" fmla="*/ 2444399 w 2640595"/>
              <a:gd name="connsiteY992" fmla="*/ 548561 h 2532844"/>
              <a:gd name="connsiteX993" fmla="*/ 2455230 w 2640595"/>
              <a:gd name="connsiteY993" fmla="*/ 537730 h 2532844"/>
              <a:gd name="connsiteX994" fmla="*/ 2280610 w 2640595"/>
              <a:gd name="connsiteY994" fmla="*/ 537730 h 2532844"/>
              <a:gd name="connsiteX995" fmla="*/ 2291260 w 2640595"/>
              <a:gd name="connsiteY995" fmla="*/ 548742 h 2532844"/>
              <a:gd name="connsiteX996" fmla="*/ 2291251 w 2640595"/>
              <a:gd name="connsiteY996" fmla="*/ 548941 h 2532844"/>
              <a:gd name="connsiteX997" fmla="*/ 2280610 w 2640595"/>
              <a:gd name="connsiteY997" fmla="*/ 559392 h 2532844"/>
              <a:gd name="connsiteX998" fmla="*/ 2269779 w 2640595"/>
              <a:gd name="connsiteY998" fmla="*/ 548561 h 2532844"/>
              <a:gd name="connsiteX999" fmla="*/ 2280610 w 2640595"/>
              <a:gd name="connsiteY999" fmla="*/ 537730 h 2532844"/>
              <a:gd name="connsiteX1000" fmla="*/ 2105990 w 2640595"/>
              <a:gd name="connsiteY1000" fmla="*/ 537730 h 2532844"/>
              <a:gd name="connsiteX1001" fmla="*/ 2116830 w 2640595"/>
              <a:gd name="connsiteY1001" fmla="*/ 548554 h 2532844"/>
              <a:gd name="connsiteX1002" fmla="*/ 2116821 w 2640595"/>
              <a:gd name="connsiteY1002" fmla="*/ 548941 h 2532844"/>
              <a:gd name="connsiteX1003" fmla="*/ 2105990 w 2640595"/>
              <a:gd name="connsiteY1003" fmla="*/ 559392 h 2532844"/>
              <a:gd name="connsiteX1004" fmla="*/ 2095159 w 2640595"/>
              <a:gd name="connsiteY1004" fmla="*/ 548561 h 2532844"/>
              <a:gd name="connsiteX1005" fmla="*/ 2105990 w 2640595"/>
              <a:gd name="connsiteY1005" fmla="*/ 537730 h 2532844"/>
              <a:gd name="connsiteX1006" fmla="*/ 1756846 w 2640595"/>
              <a:gd name="connsiteY1006" fmla="*/ 537730 h 2532844"/>
              <a:gd name="connsiteX1007" fmla="*/ 1767591 w 2640595"/>
              <a:gd name="connsiteY1007" fmla="*/ 548649 h 2532844"/>
              <a:gd name="connsiteX1008" fmla="*/ 1767582 w 2640595"/>
              <a:gd name="connsiteY1008" fmla="*/ 548941 h 2532844"/>
              <a:gd name="connsiteX1009" fmla="*/ 1756846 w 2640595"/>
              <a:gd name="connsiteY1009" fmla="*/ 559392 h 2532844"/>
              <a:gd name="connsiteX1010" fmla="*/ 1746015 w 2640595"/>
              <a:gd name="connsiteY1010" fmla="*/ 548561 h 2532844"/>
              <a:gd name="connsiteX1011" fmla="*/ 1756846 w 2640595"/>
              <a:gd name="connsiteY1011" fmla="*/ 537730 h 2532844"/>
              <a:gd name="connsiteX1012" fmla="*/ 1582226 w 2640595"/>
              <a:gd name="connsiteY1012" fmla="*/ 537730 h 2532844"/>
              <a:gd name="connsiteX1013" fmla="*/ 1592971 w 2640595"/>
              <a:gd name="connsiteY1013" fmla="*/ 548456 h 2532844"/>
              <a:gd name="connsiteX1014" fmla="*/ 1592962 w 2640595"/>
              <a:gd name="connsiteY1014" fmla="*/ 548941 h 2532844"/>
              <a:gd name="connsiteX1015" fmla="*/ 1582226 w 2640595"/>
              <a:gd name="connsiteY1015" fmla="*/ 559392 h 2532844"/>
              <a:gd name="connsiteX1016" fmla="*/ 1571395 w 2640595"/>
              <a:gd name="connsiteY1016" fmla="*/ 548561 h 2532844"/>
              <a:gd name="connsiteX1017" fmla="*/ 1582226 w 2640595"/>
              <a:gd name="connsiteY1017" fmla="*/ 537730 h 2532844"/>
              <a:gd name="connsiteX1018" fmla="*/ 1232986 w 2640595"/>
              <a:gd name="connsiteY1018" fmla="*/ 537730 h 2532844"/>
              <a:gd name="connsiteX1019" fmla="*/ 1243826 w 2640595"/>
              <a:gd name="connsiteY1019" fmla="*/ 548554 h 2532844"/>
              <a:gd name="connsiteX1020" fmla="*/ 1243817 w 2640595"/>
              <a:gd name="connsiteY1020" fmla="*/ 548941 h 2532844"/>
              <a:gd name="connsiteX1021" fmla="*/ 1232986 w 2640595"/>
              <a:gd name="connsiteY1021" fmla="*/ 559392 h 2532844"/>
              <a:gd name="connsiteX1022" fmla="*/ 1222155 w 2640595"/>
              <a:gd name="connsiteY1022" fmla="*/ 548561 h 2532844"/>
              <a:gd name="connsiteX1023" fmla="*/ 1232986 w 2640595"/>
              <a:gd name="connsiteY1023" fmla="*/ 537730 h 2532844"/>
              <a:gd name="connsiteX1024" fmla="*/ 1058366 w 2640595"/>
              <a:gd name="connsiteY1024" fmla="*/ 537730 h 2532844"/>
              <a:gd name="connsiteX1025" fmla="*/ 1069206 w 2640595"/>
              <a:gd name="connsiteY1025" fmla="*/ 548554 h 2532844"/>
              <a:gd name="connsiteX1026" fmla="*/ 1069197 w 2640595"/>
              <a:gd name="connsiteY1026" fmla="*/ 548941 h 2532844"/>
              <a:gd name="connsiteX1027" fmla="*/ 1058366 w 2640595"/>
              <a:gd name="connsiteY1027" fmla="*/ 559392 h 2532844"/>
              <a:gd name="connsiteX1028" fmla="*/ 1047630 w 2640595"/>
              <a:gd name="connsiteY1028" fmla="*/ 548561 h 2532844"/>
              <a:gd name="connsiteX1029" fmla="*/ 1058366 w 2640595"/>
              <a:gd name="connsiteY1029" fmla="*/ 537730 h 2532844"/>
              <a:gd name="connsiteX1030" fmla="*/ 883841 w 2640595"/>
              <a:gd name="connsiteY1030" fmla="*/ 537730 h 2532844"/>
              <a:gd name="connsiteX1031" fmla="*/ 894681 w 2640595"/>
              <a:gd name="connsiteY1031" fmla="*/ 548554 h 2532844"/>
              <a:gd name="connsiteX1032" fmla="*/ 894672 w 2640595"/>
              <a:gd name="connsiteY1032" fmla="*/ 548941 h 2532844"/>
              <a:gd name="connsiteX1033" fmla="*/ 883841 w 2640595"/>
              <a:gd name="connsiteY1033" fmla="*/ 559392 h 2532844"/>
              <a:gd name="connsiteX1034" fmla="*/ 873010 w 2640595"/>
              <a:gd name="connsiteY1034" fmla="*/ 548561 h 2532844"/>
              <a:gd name="connsiteX1035" fmla="*/ 883841 w 2640595"/>
              <a:gd name="connsiteY1035" fmla="*/ 537730 h 2532844"/>
              <a:gd name="connsiteX1036" fmla="*/ 709222 w 2640595"/>
              <a:gd name="connsiteY1036" fmla="*/ 537730 h 2532844"/>
              <a:gd name="connsiteX1037" fmla="*/ 720062 w 2640595"/>
              <a:gd name="connsiteY1037" fmla="*/ 548554 h 2532844"/>
              <a:gd name="connsiteX1038" fmla="*/ 720052 w 2640595"/>
              <a:gd name="connsiteY1038" fmla="*/ 548941 h 2532844"/>
              <a:gd name="connsiteX1039" fmla="*/ 709222 w 2640595"/>
              <a:gd name="connsiteY1039" fmla="*/ 559392 h 2532844"/>
              <a:gd name="connsiteX1040" fmla="*/ 698391 w 2640595"/>
              <a:gd name="connsiteY1040" fmla="*/ 548561 h 2532844"/>
              <a:gd name="connsiteX1041" fmla="*/ 709222 w 2640595"/>
              <a:gd name="connsiteY1041" fmla="*/ 537730 h 2532844"/>
              <a:gd name="connsiteX1042" fmla="*/ 359982 w 2640595"/>
              <a:gd name="connsiteY1042" fmla="*/ 537730 h 2532844"/>
              <a:gd name="connsiteX1043" fmla="*/ 370822 w 2640595"/>
              <a:gd name="connsiteY1043" fmla="*/ 548554 h 2532844"/>
              <a:gd name="connsiteX1044" fmla="*/ 370812 w 2640595"/>
              <a:gd name="connsiteY1044" fmla="*/ 548941 h 2532844"/>
              <a:gd name="connsiteX1045" fmla="*/ 359982 w 2640595"/>
              <a:gd name="connsiteY1045" fmla="*/ 559392 h 2532844"/>
              <a:gd name="connsiteX1046" fmla="*/ 349151 w 2640595"/>
              <a:gd name="connsiteY1046" fmla="*/ 548561 h 2532844"/>
              <a:gd name="connsiteX1047" fmla="*/ 359982 w 2640595"/>
              <a:gd name="connsiteY1047" fmla="*/ 537730 h 2532844"/>
              <a:gd name="connsiteX1048" fmla="*/ 185362 w 2640595"/>
              <a:gd name="connsiteY1048" fmla="*/ 537730 h 2532844"/>
              <a:gd name="connsiteX1049" fmla="*/ 196202 w 2640595"/>
              <a:gd name="connsiteY1049" fmla="*/ 548554 h 2532844"/>
              <a:gd name="connsiteX1050" fmla="*/ 196192 w 2640595"/>
              <a:gd name="connsiteY1050" fmla="*/ 548941 h 2532844"/>
              <a:gd name="connsiteX1051" fmla="*/ 185362 w 2640595"/>
              <a:gd name="connsiteY1051" fmla="*/ 559392 h 2532844"/>
              <a:gd name="connsiteX1052" fmla="*/ 174626 w 2640595"/>
              <a:gd name="connsiteY1052" fmla="*/ 548561 h 2532844"/>
              <a:gd name="connsiteX1053" fmla="*/ 185362 w 2640595"/>
              <a:gd name="connsiteY1053" fmla="*/ 537730 h 2532844"/>
              <a:gd name="connsiteX1054" fmla="*/ 1407701 w 2640595"/>
              <a:gd name="connsiteY1054" fmla="*/ 358741 h 2532844"/>
              <a:gd name="connsiteX1055" fmla="*/ 1418437 w 2640595"/>
              <a:gd name="connsiteY1055" fmla="*/ 369381 h 2532844"/>
              <a:gd name="connsiteX1056" fmla="*/ 1407796 w 2640595"/>
              <a:gd name="connsiteY1056" fmla="*/ 380401 h 2532844"/>
              <a:gd name="connsiteX1057" fmla="*/ 1407701 w 2640595"/>
              <a:gd name="connsiteY1057" fmla="*/ 380402 h 2532844"/>
              <a:gd name="connsiteX1058" fmla="*/ 1396775 w 2640595"/>
              <a:gd name="connsiteY1058" fmla="*/ 369668 h 2532844"/>
              <a:gd name="connsiteX1059" fmla="*/ 1396775 w 2640595"/>
              <a:gd name="connsiteY1059" fmla="*/ 369381 h 2532844"/>
              <a:gd name="connsiteX1060" fmla="*/ 1407701 w 2640595"/>
              <a:gd name="connsiteY1060" fmla="*/ 358741 h 2532844"/>
              <a:gd name="connsiteX1061" fmla="*/ 11017 w 2640595"/>
              <a:gd name="connsiteY1061" fmla="*/ 358739 h 2532844"/>
              <a:gd name="connsiteX1062" fmla="*/ 11122 w 2640595"/>
              <a:gd name="connsiteY1062" fmla="*/ 358741 h 2532844"/>
              <a:gd name="connsiteX1063" fmla="*/ 21572 w 2640595"/>
              <a:gd name="connsiteY1063" fmla="*/ 369382 h 2532844"/>
              <a:gd name="connsiteX1064" fmla="*/ 11122 w 2640595"/>
              <a:gd name="connsiteY1064" fmla="*/ 380402 h 2532844"/>
              <a:gd name="connsiteX1065" fmla="*/ 6 w 2640595"/>
              <a:gd name="connsiteY1065" fmla="*/ 369862 h 2532844"/>
              <a:gd name="connsiteX1066" fmla="*/ 6 w 2640595"/>
              <a:gd name="connsiteY1066" fmla="*/ 369382 h 2532844"/>
              <a:gd name="connsiteX1067" fmla="*/ 11017 w 2640595"/>
              <a:gd name="connsiteY1067" fmla="*/ 358739 h 2532844"/>
              <a:gd name="connsiteX1068" fmla="*/ 2629755 w 2640595"/>
              <a:gd name="connsiteY1068" fmla="*/ 358550 h 2532844"/>
              <a:gd name="connsiteX1069" fmla="*/ 2640586 w 2640595"/>
              <a:gd name="connsiteY1069" fmla="*/ 369381 h 2532844"/>
              <a:gd name="connsiteX1070" fmla="*/ 2629755 w 2640595"/>
              <a:gd name="connsiteY1070" fmla="*/ 380212 h 2532844"/>
              <a:gd name="connsiteX1071" fmla="*/ 2619019 w 2640595"/>
              <a:gd name="connsiteY1071" fmla="*/ 369381 h 2532844"/>
              <a:gd name="connsiteX1072" fmla="*/ 2629755 w 2640595"/>
              <a:gd name="connsiteY1072" fmla="*/ 358550 h 2532844"/>
              <a:gd name="connsiteX1073" fmla="*/ 2455230 w 2640595"/>
              <a:gd name="connsiteY1073" fmla="*/ 358550 h 2532844"/>
              <a:gd name="connsiteX1074" fmla="*/ 2465966 w 2640595"/>
              <a:gd name="connsiteY1074" fmla="*/ 369381 h 2532844"/>
              <a:gd name="connsiteX1075" fmla="*/ 2455230 w 2640595"/>
              <a:gd name="connsiteY1075" fmla="*/ 380212 h 2532844"/>
              <a:gd name="connsiteX1076" fmla="*/ 2444399 w 2640595"/>
              <a:gd name="connsiteY1076" fmla="*/ 369381 h 2532844"/>
              <a:gd name="connsiteX1077" fmla="*/ 2455230 w 2640595"/>
              <a:gd name="connsiteY1077" fmla="*/ 358550 h 2532844"/>
              <a:gd name="connsiteX1078" fmla="*/ 2280610 w 2640595"/>
              <a:gd name="connsiteY1078" fmla="*/ 358550 h 2532844"/>
              <a:gd name="connsiteX1079" fmla="*/ 2291251 w 2640595"/>
              <a:gd name="connsiteY1079" fmla="*/ 369381 h 2532844"/>
              <a:gd name="connsiteX1080" fmla="*/ 2280420 w 2640595"/>
              <a:gd name="connsiteY1080" fmla="*/ 380212 h 2532844"/>
              <a:gd name="connsiteX1081" fmla="*/ 2269779 w 2640595"/>
              <a:gd name="connsiteY1081" fmla="*/ 369381 h 2532844"/>
              <a:gd name="connsiteX1082" fmla="*/ 2280610 w 2640595"/>
              <a:gd name="connsiteY1082" fmla="*/ 358550 h 2532844"/>
              <a:gd name="connsiteX1083" fmla="*/ 2105990 w 2640595"/>
              <a:gd name="connsiteY1083" fmla="*/ 358550 h 2532844"/>
              <a:gd name="connsiteX1084" fmla="*/ 2116821 w 2640595"/>
              <a:gd name="connsiteY1084" fmla="*/ 369381 h 2532844"/>
              <a:gd name="connsiteX1085" fmla="*/ 2105990 w 2640595"/>
              <a:gd name="connsiteY1085" fmla="*/ 380212 h 2532844"/>
              <a:gd name="connsiteX1086" fmla="*/ 2095159 w 2640595"/>
              <a:gd name="connsiteY1086" fmla="*/ 369381 h 2532844"/>
              <a:gd name="connsiteX1087" fmla="*/ 2105990 w 2640595"/>
              <a:gd name="connsiteY1087" fmla="*/ 358550 h 2532844"/>
              <a:gd name="connsiteX1088" fmla="*/ 1931370 w 2640595"/>
              <a:gd name="connsiteY1088" fmla="*/ 358550 h 2532844"/>
              <a:gd name="connsiteX1089" fmla="*/ 1931465 w 2640595"/>
              <a:gd name="connsiteY1089" fmla="*/ 358550 h 2532844"/>
              <a:gd name="connsiteX1090" fmla="*/ 1942201 w 2640595"/>
              <a:gd name="connsiteY1090" fmla="*/ 369381 h 2532844"/>
              <a:gd name="connsiteX1091" fmla="*/ 1931370 w 2640595"/>
              <a:gd name="connsiteY1091" fmla="*/ 380212 h 2532844"/>
              <a:gd name="connsiteX1092" fmla="*/ 1920730 w 2640595"/>
              <a:gd name="connsiteY1092" fmla="*/ 369382 h 2532844"/>
              <a:gd name="connsiteX1093" fmla="*/ 1920730 w 2640595"/>
              <a:gd name="connsiteY1093" fmla="*/ 369381 h 2532844"/>
              <a:gd name="connsiteX1094" fmla="*/ 1931370 w 2640595"/>
              <a:gd name="connsiteY1094" fmla="*/ 358550 h 2532844"/>
              <a:gd name="connsiteX1095" fmla="*/ 1756846 w 2640595"/>
              <a:gd name="connsiteY1095" fmla="*/ 358550 h 2532844"/>
              <a:gd name="connsiteX1096" fmla="*/ 1767582 w 2640595"/>
              <a:gd name="connsiteY1096" fmla="*/ 369381 h 2532844"/>
              <a:gd name="connsiteX1097" fmla="*/ 1756846 w 2640595"/>
              <a:gd name="connsiteY1097" fmla="*/ 380212 h 2532844"/>
              <a:gd name="connsiteX1098" fmla="*/ 1746015 w 2640595"/>
              <a:gd name="connsiteY1098" fmla="*/ 369381 h 2532844"/>
              <a:gd name="connsiteX1099" fmla="*/ 1756846 w 2640595"/>
              <a:gd name="connsiteY1099" fmla="*/ 358550 h 2532844"/>
              <a:gd name="connsiteX1100" fmla="*/ 1582226 w 2640595"/>
              <a:gd name="connsiteY1100" fmla="*/ 358550 h 2532844"/>
              <a:gd name="connsiteX1101" fmla="*/ 1592962 w 2640595"/>
              <a:gd name="connsiteY1101" fmla="*/ 369286 h 2532844"/>
              <a:gd name="connsiteX1102" fmla="*/ 1592962 w 2640595"/>
              <a:gd name="connsiteY1102" fmla="*/ 369381 h 2532844"/>
              <a:gd name="connsiteX1103" fmla="*/ 1582321 w 2640595"/>
              <a:gd name="connsiteY1103" fmla="*/ 380212 h 2532844"/>
              <a:gd name="connsiteX1104" fmla="*/ 1582226 w 2640595"/>
              <a:gd name="connsiteY1104" fmla="*/ 380212 h 2532844"/>
              <a:gd name="connsiteX1105" fmla="*/ 1571395 w 2640595"/>
              <a:gd name="connsiteY1105" fmla="*/ 369381 h 2532844"/>
              <a:gd name="connsiteX1106" fmla="*/ 1582226 w 2640595"/>
              <a:gd name="connsiteY1106" fmla="*/ 358550 h 2532844"/>
              <a:gd name="connsiteX1107" fmla="*/ 1232986 w 2640595"/>
              <a:gd name="connsiteY1107" fmla="*/ 358550 h 2532844"/>
              <a:gd name="connsiteX1108" fmla="*/ 1243817 w 2640595"/>
              <a:gd name="connsiteY1108" fmla="*/ 369381 h 2532844"/>
              <a:gd name="connsiteX1109" fmla="*/ 1232986 w 2640595"/>
              <a:gd name="connsiteY1109" fmla="*/ 380212 h 2532844"/>
              <a:gd name="connsiteX1110" fmla="*/ 1222155 w 2640595"/>
              <a:gd name="connsiteY1110" fmla="*/ 369381 h 2532844"/>
              <a:gd name="connsiteX1111" fmla="*/ 1232986 w 2640595"/>
              <a:gd name="connsiteY1111" fmla="*/ 358550 h 2532844"/>
              <a:gd name="connsiteX1112" fmla="*/ 1058366 w 2640595"/>
              <a:gd name="connsiteY1112" fmla="*/ 358550 h 2532844"/>
              <a:gd name="connsiteX1113" fmla="*/ 1069197 w 2640595"/>
              <a:gd name="connsiteY1113" fmla="*/ 369381 h 2532844"/>
              <a:gd name="connsiteX1114" fmla="*/ 1058366 w 2640595"/>
              <a:gd name="connsiteY1114" fmla="*/ 380212 h 2532844"/>
              <a:gd name="connsiteX1115" fmla="*/ 1047630 w 2640595"/>
              <a:gd name="connsiteY1115" fmla="*/ 369381 h 2532844"/>
              <a:gd name="connsiteX1116" fmla="*/ 1058366 w 2640595"/>
              <a:gd name="connsiteY1116" fmla="*/ 358550 h 2532844"/>
              <a:gd name="connsiteX1117" fmla="*/ 883841 w 2640595"/>
              <a:gd name="connsiteY1117" fmla="*/ 358550 h 2532844"/>
              <a:gd name="connsiteX1118" fmla="*/ 894672 w 2640595"/>
              <a:gd name="connsiteY1118" fmla="*/ 369381 h 2532844"/>
              <a:gd name="connsiteX1119" fmla="*/ 883936 w 2640595"/>
              <a:gd name="connsiteY1119" fmla="*/ 380212 h 2532844"/>
              <a:gd name="connsiteX1120" fmla="*/ 873010 w 2640595"/>
              <a:gd name="connsiteY1120" fmla="*/ 369476 h 2532844"/>
              <a:gd name="connsiteX1121" fmla="*/ 873010 w 2640595"/>
              <a:gd name="connsiteY1121" fmla="*/ 369381 h 2532844"/>
              <a:gd name="connsiteX1122" fmla="*/ 883841 w 2640595"/>
              <a:gd name="connsiteY1122" fmla="*/ 358550 h 2532844"/>
              <a:gd name="connsiteX1123" fmla="*/ 709222 w 2640595"/>
              <a:gd name="connsiteY1123" fmla="*/ 358550 h 2532844"/>
              <a:gd name="connsiteX1124" fmla="*/ 720052 w 2640595"/>
              <a:gd name="connsiteY1124" fmla="*/ 369381 h 2532844"/>
              <a:gd name="connsiteX1125" fmla="*/ 709222 w 2640595"/>
              <a:gd name="connsiteY1125" fmla="*/ 380212 h 2532844"/>
              <a:gd name="connsiteX1126" fmla="*/ 698391 w 2640595"/>
              <a:gd name="connsiteY1126" fmla="*/ 369381 h 2532844"/>
              <a:gd name="connsiteX1127" fmla="*/ 709222 w 2640595"/>
              <a:gd name="connsiteY1127" fmla="*/ 358550 h 2532844"/>
              <a:gd name="connsiteX1128" fmla="*/ 534981 w 2640595"/>
              <a:gd name="connsiteY1128" fmla="*/ 358550 h 2532844"/>
              <a:gd name="connsiteX1129" fmla="*/ 545431 w 2640595"/>
              <a:gd name="connsiteY1129" fmla="*/ 369381 h 2532844"/>
              <a:gd name="connsiteX1130" fmla="*/ 534601 w 2640595"/>
              <a:gd name="connsiteY1130" fmla="*/ 380212 h 2532844"/>
              <a:gd name="connsiteX1131" fmla="*/ 524150 w 2640595"/>
              <a:gd name="connsiteY1131" fmla="*/ 369381 h 2532844"/>
              <a:gd name="connsiteX1132" fmla="*/ 534981 w 2640595"/>
              <a:gd name="connsiteY1132" fmla="*/ 358550 h 2532844"/>
              <a:gd name="connsiteX1133" fmla="*/ 359982 w 2640595"/>
              <a:gd name="connsiteY1133" fmla="*/ 358550 h 2532844"/>
              <a:gd name="connsiteX1134" fmla="*/ 370812 w 2640595"/>
              <a:gd name="connsiteY1134" fmla="*/ 369381 h 2532844"/>
              <a:gd name="connsiteX1135" fmla="*/ 359982 w 2640595"/>
              <a:gd name="connsiteY1135" fmla="*/ 380212 h 2532844"/>
              <a:gd name="connsiteX1136" fmla="*/ 349151 w 2640595"/>
              <a:gd name="connsiteY1136" fmla="*/ 369381 h 2532844"/>
              <a:gd name="connsiteX1137" fmla="*/ 359982 w 2640595"/>
              <a:gd name="connsiteY1137" fmla="*/ 358550 h 2532844"/>
              <a:gd name="connsiteX1138" fmla="*/ 185362 w 2640595"/>
              <a:gd name="connsiteY1138" fmla="*/ 358550 h 2532844"/>
              <a:gd name="connsiteX1139" fmla="*/ 196192 w 2640595"/>
              <a:gd name="connsiteY1139" fmla="*/ 369381 h 2532844"/>
              <a:gd name="connsiteX1140" fmla="*/ 185362 w 2640595"/>
              <a:gd name="connsiteY1140" fmla="*/ 380212 h 2532844"/>
              <a:gd name="connsiteX1141" fmla="*/ 174626 w 2640595"/>
              <a:gd name="connsiteY1141" fmla="*/ 369381 h 2532844"/>
              <a:gd name="connsiteX1142" fmla="*/ 185362 w 2640595"/>
              <a:gd name="connsiteY1142" fmla="*/ 358550 h 2532844"/>
              <a:gd name="connsiteX1143" fmla="*/ 2629755 w 2640595"/>
              <a:gd name="connsiteY1143" fmla="*/ 179370 h 2532844"/>
              <a:gd name="connsiteX1144" fmla="*/ 2640586 w 2640595"/>
              <a:gd name="connsiteY1144" fmla="*/ 190201 h 2532844"/>
              <a:gd name="connsiteX1145" fmla="*/ 2629755 w 2640595"/>
              <a:gd name="connsiteY1145" fmla="*/ 201032 h 2532844"/>
              <a:gd name="connsiteX1146" fmla="*/ 2619019 w 2640595"/>
              <a:gd name="connsiteY1146" fmla="*/ 190201 h 2532844"/>
              <a:gd name="connsiteX1147" fmla="*/ 2629755 w 2640595"/>
              <a:gd name="connsiteY1147" fmla="*/ 179370 h 2532844"/>
              <a:gd name="connsiteX1148" fmla="*/ 1931370 w 2640595"/>
              <a:gd name="connsiteY1148" fmla="*/ 179370 h 2532844"/>
              <a:gd name="connsiteX1149" fmla="*/ 1942201 w 2640595"/>
              <a:gd name="connsiteY1149" fmla="*/ 190201 h 2532844"/>
              <a:gd name="connsiteX1150" fmla="*/ 1931370 w 2640595"/>
              <a:gd name="connsiteY1150" fmla="*/ 201032 h 2532844"/>
              <a:gd name="connsiteX1151" fmla="*/ 1920730 w 2640595"/>
              <a:gd name="connsiteY1151" fmla="*/ 190202 h 2532844"/>
              <a:gd name="connsiteX1152" fmla="*/ 1920730 w 2640595"/>
              <a:gd name="connsiteY1152" fmla="*/ 190201 h 2532844"/>
              <a:gd name="connsiteX1153" fmla="*/ 1931370 w 2640595"/>
              <a:gd name="connsiteY1153" fmla="*/ 179370 h 2532844"/>
              <a:gd name="connsiteX1154" fmla="*/ 1756846 w 2640595"/>
              <a:gd name="connsiteY1154" fmla="*/ 179370 h 2532844"/>
              <a:gd name="connsiteX1155" fmla="*/ 1767582 w 2640595"/>
              <a:gd name="connsiteY1155" fmla="*/ 190201 h 2532844"/>
              <a:gd name="connsiteX1156" fmla="*/ 1756846 w 2640595"/>
              <a:gd name="connsiteY1156" fmla="*/ 201032 h 2532844"/>
              <a:gd name="connsiteX1157" fmla="*/ 1746015 w 2640595"/>
              <a:gd name="connsiteY1157" fmla="*/ 190201 h 2532844"/>
              <a:gd name="connsiteX1158" fmla="*/ 1756846 w 2640595"/>
              <a:gd name="connsiteY1158" fmla="*/ 179370 h 2532844"/>
              <a:gd name="connsiteX1159" fmla="*/ 1582226 w 2640595"/>
              <a:gd name="connsiteY1159" fmla="*/ 179370 h 2532844"/>
              <a:gd name="connsiteX1160" fmla="*/ 1592962 w 2640595"/>
              <a:gd name="connsiteY1160" fmla="*/ 190106 h 2532844"/>
              <a:gd name="connsiteX1161" fmla="*/ 1592962 w 2640595"/>
              <a:gd name="connsiteY1161" fmla="*/ 190201 h 2532844"/>
              <a:gd name="connsiteX1162" fmla="*/ 1582321 w 2640595"/>
              <a:gd name="connsiteY1162" fmla="*/ 201032 h 2532844"/>
              <a:gd name="connsiteX1163" fmla="*/ 1582226 w 2640595"/>
              <a:gd name="connsiteY1163" fmla="*/ 201032 h 2532844"/>
              <a:gd name="connsiteX1164" fmla="*/ 1571395 w 2640595"/>
              <a:gd name="connsiteY1164" fmla="*/ 190201 h 2532844"/>
              <a:gd name="connsiteX1165" fmla="*/ 1582226 w 2640595"/>
              <a:gd name="connsiteY1165" fmla="*/ 179370 h 2532844"/>
              <a:gd name="connsiteX1166" fmla="*/ 1407701 w 2640595"/>
              <a:gd name="connsiteY1166" fmla="*/ 179370 h 2532844"/>
              <a:gd name="connsiteX1167" fmla="*/ 1418437 w 2640595"/>
              <a:gd name="connsiteY1167" fmla="*/ 190201 h 2532844"/>
              <a:gd name="connsiteX1168" fmla="*/ 1407701 w 2640595"/>
              <a:gd name="connsiteY1168" fmla="*/ 201032 h 2532844"/>
              <a:gd name="connsiteX1169" fmla="*/ 1396870 w 2640595"/>
              <a:gd name="connsiteY1169" fmla="*/ 190201 h 2532844"/>
              <a:gd name="connsiteX1170" fmla="*/ 1407701 w 2640595"/>
              <a:gd name="connsiteY1170" fmla="*/ 179370 h 2532844"/>
              <a:gd name="connsiteX1171" fmla="*/ 1232986 w 2640595"/>
              <a:gd name="connsiteY1171" fmla="*/ 179370 h 2532844"/>
              <a:gd name="connsiteX1172" fmla="*/ 1243817 w 2640595"/>
              <a:gd name="connsiteY1172" fmla="*/ 190201 h 2532844"/>
              <a:gd name="connsiteX1173" fmla="*/ 1232986 w 2640595"/>
              <a:gd name="connsiteY1173" fmla="*/ 201032 h 2532844"/>
              <a:gd name="connsiteX1174" fmla="*/ 1222155 w 2640595"/>
              <a:gd name="connsiteY1174" fmla="*/ 190201 h 2532844"/>
              <a:gd name="connsiteX1175" fmla="*/ 1232986 w 2640595"/>
              <a:gd name="connsiteY1175" fmla="*/ 179370 h 2532844"/>
              <a:gd name="connsiteX1176" fmla="*/ 534601 w 2640595"/>
              <a:gd name="connsiteY1176" fmla="*/ 179370 h 2532844"/>
              <a:gd name="connsiteX1177" fmla="*/ 545431 w 2640595"/>
              <a:gd name="connsiteY1177" fmla="*/ 190201 h 2532844"/>
              <a:gd name="connsiteX1178" fmla="*/ 534601 w 2640595"/>
              <a:gd name="connsiteY1178" fmla="*/ 201032 h 2532844"/>
              <a:gd name="connsiteX1179" fmla="*/ 524150 w 2640595"/>
              <a:gd name="connsiteY1179" fmla="*/ 190201 h 2532844"/>
              <a:gd name="connsiteX1180" fmla="*/ 534601 w 2640595"/>
              <a:gd name="connsiteY1180" fmla="*/ 179370 h 2532844"/>
              <a:gd name="connsiteX1181" fmla="*/ 359982 w 2640595"/>
              <a:gd name="connsiteY1181" fmla="*/ 179370 h 2532844"/>
              <a:gd name="connsiteX1182" fmla="*/ 370812 w 2640595"/>
              <a:gd name="connsiteY1182" fmla="*/ 190201 h 2532844"/>
              <a:gd name="connsiteX1183" fmla="*/ 359982 w 2640595"/>
              <a:gd name="connsiteY1183" fmla="*/ 201032 h 2532844"/>
              <a:gd name="connsiteX1184" fmla="*/ 349151 w 2640595"/>
              <a:gd name="connsiteY1184" fmla="*/ 190201 h 2532844"/>
              <a:gd name="connsiteX1185" fmla="*/ 359982 w 2640595"/>
              <a:gd name="connsiteY1185" fmla="*/ 179370 h 2532844"/>
              <a:gd name="connsiteX1186" fmla="*/ 185362 w 2640595"/>
              <a:gd name="connsiteY1186" fmla="*/ 179370 h 2532844"/>
              <a:gd name="connsiteX1187" fmla="*/ 196192 w 2640595"/>
              <a:gd name="connsiteY1187" fmla="*/ 190201 h 2532844"/>
              <a:gd name="connsiteX1188" fmla="*/ 185362 w 2640595"/>
              <a:gd name="connsiteY1188" fmla="*/ 201032 h 2532844"/>
              <a:gd name="connsiteX1189" fmla="*/ 174626 w 2640595"/>
              <a:gd name="connsiteY1189" fmla="*/ 190201 h 2532844"/>
              <a:gd name="connsiteX1190" fmla="*/ 185362 w 2640595"/>
              <a:gd name="connsiteY1190" fmla="*/ 179370 h 2532844"/>
              <a:gd name="connsiteX1191" fmla="*/ 11122 w 2640595"/>
              <a:gd name="connsiteY1191" fmla="*/ 179370 h 2532844"/>
              <a:gd name="connsiteX1192" fmla="*/ 21572 w 2640595"/>
              <a:gd name="connsiteY1192" fmla="*/ 190201 h 2532844"/>
              <a:gd name="connsiteX1193" fmla="*/ 11122 w 2640595"/>
              <a:gd name="connsiteY1193" fmla="*/ 201032 h 2532844"/>
              <a:gd name="connsiteX1194" fmla="*/ 291 w 2640595"/>
              <a:gd name="connsiteY1194" fmla="*/ 190201 h 2532844"/>
              <a:gd name="connsiteX1195" fmla="*/ 11122 w 2640595"/>
              <a:gd name="connsiteY1195" fmla="*/ 179370 h 2532844"/>
              <a:gd name="connsiteX1196" fmla="*/ 2454057 w 2640595"/>
              <a:gd name="connsiteY1196" fmla="*/ 179330 h 2532844"/>
              <a:gd name="connsiteX1197" fmla="*/ 2464887 w 2640595"/>
              <a:gd name="connsiteY1197" fmla="*/ 190161 h 2532844"/>
              <a:gd name="connsiteX1198" fmla="*/ 2454057 w 2640595"/>
              <a:gd name="connsiteY1198" fmla="*/ 200991 h 2532844"/>
              <a:gd name="connsiteX1199" fmla="*/ 2443226 w 2640595"/>
              <a:gd name="connsiteY1199" fmla="*/ 190161 h 2532844"/>
              <a:gd name="connsiteX1200" fmla="*/ 2454057 w 2640595"/>
              <a:gd name="connsiteY1200" fmla="*/ 179330 h 2532844"/>
              <a:gd name="connsiteX1201" fmla="*/ 2279532 w 2640595"/>
              <a:gd name="connsiteY1201" fmla="*/ 179330 h 2532844"/>
              <a:gd name="connsiteX1202" fmla="*/ 2290362 w 2640595"/>
              <a:gd name="connsiteY1202" fmla="*/ 190161 h 2532844"/>
              <a:gd name="connsiteX1203" fmla="*/ 2279532 w 2640595"/>
              <a:gd name="connsiteY1203" fmla="*/ 200991 h 2532844"/>
              <a:gd name="connsiteX1204" fmla="*/ 2268701 w 2640595"/>
              <a:gd name="connsiteY1204" fmla="*/ 190161 h 2532844"/>
              <a:gd name="connsiteX1205" fmla="*/ 2279532 w 2640595"/>
              <a:gd name="connsiteY1205" fmla="*/ 179330 h 2532844"/>
              <a:gd name="connsiteX1206" fmla="*/ 2104913 w 2640595"/>
              <a:gd name="connsiteY1206" fmla="*/ 179330 h 2532844"/>
              <a:gd name="connsiteX1207" fmla="*/ 2115743 w 2640595"/>
              <a:gd name="connsiteY1207" fmla="*/ 190161 h 2532844"/>
              <a:gd name="connsiteX1208" fmla="*/ 2104913 w 2640595"/>
              <a:gd name="connsiteY1208" fmla="*/ 200991 h 2532844"/>
              <a:gd name="connsiteX1209" fmla="*/ 2094082 w 2640595"/>
              <a:gd name="connsiteY1209" fmla="*/ 190161 h 2532844"/>
              <a:gd name="connsiteX1210" fmla="*/ 2104913 w 2640595"/>
              <a:gd name="connsiteY1210" fmla="*/ 179330 h 2532844"/>
              <a:gd name="connsiteX1211" fmla="*/ 1057287 w 2640595"/>
              <a:gd name="connsiteY1211" fmla="*/ 179330 h 2532844"/>
              <a:gd name="connsiteX1212" fmla="*/ 1068118 w 2640595"/>
              <a:gd name="connsiteY1212" fmla="*/ 190161 h 2532844"/>
              <a:gd name="connsiteX1213" fmla="*/ 1057287 w 2640595"/>
              <a:gd name="connsiteY1213" fmla="*/ 200991 h 2532844"/>
              <a:gd name="connsiteX1214" fmla="*/ 1046457 w 2640595"/>
              <a:gd name="connsiteY1214" fmla="*/ 190161 h 2532844"/>
              <a:gd name="connsiteX1215" fmla="*/ 1057287 w 2640595"/>
              <a:gd name="connsiteY1215" fmla="*/ 179330 h 2532844"/>
              <a:gd name="connsiteX1216" fmla="*/ 882667 w 2640595"/>
              <a:gd name="connsiteY1216" fmla="*/ 179330 h 2532844"/>
              <a:gd name="connsiteX1217" fmla="*/ 893498 w 2640595"/>
              <a:gd name="connsiteY1217" fmla="*/ 190161 h 2532844"/>
              <a:gd name="connsiteX1218" fmla="*/ 882667 w 2640595"/>
              <a:gd name="connsiteY1218" fmla="*/ 200991 h 2532844"/>
              <a:gd name="connsiteX1219" fmla="*/ 871837 w 2640595"/>
              <a:gd name="connsiteY1219" fmla="*/ 190161 h 2532844"/>
              <a:gd name="connsiteX1220" fmla="*/ 882667 w 2640595"/>
              <a:gd name="connsiteY1220" fmla="*/ 179330 h 2532844"/>
              <a:gd name="connsiteX1221" fmla="*/ 708142 w 2640595"/>
              <a:gd name="connsiteY1221" fmla="*/ 179330 h 2532844"/>
              <a:gd name="connsiteX1222" fmla="*/ 718973 w 2640595"/>
              <a:gd name="connsiteY1222" fmla="*/ 190161 h 2532844"/>
              <a:gd name="connsiteX1223" fmla="*/ 708142 w 2640595"/>
              <a:gd name="connsiteY1223" fmla="*/ 200991 h 2532844"/>
              <a:gd name="connsiteX1224" fmla="*/ 697312 w 2640595"/>
              <a:gd name="connsiteY1224" fmla="*/ 190161 h 2532844"/>
              <a:gd name="connsiteX1225" fmla="*/ 708142 w 2640595"/>
              <a:gd name="connsiteY1225" fmla="*/ 179330 h 2532844"/>
              <a:gd name="connsiteX1226" fmla="*/ 2629755 w 2640595"/>
              <a:gd name="connsiteY1226" fmla="*/ 0 h 2532844"/>
              <a:gd name="connsiteX1227" fmla="*/ 2640586 w 2640595"/>
              <a:gd name="connsiteY1227" fmla="*/ 10831 h 2532844"/>
              <a:gd name="connsiteX1228" fmla="*/ 2629755 w 2640595"/>
              <a:gd name="connsiteY1228" fmla="*/ 21662 h 2532844"/>
              <a:gd name="connsiteX1229" fmla="*/ 2619019 w 2640595"/>
              <a:gd name="connsiteY1229" fmla="*/ 10831 h 2532844"/>
              <a:gd name="connsiteX1230" fmla="*/ 2629755 w 2640595"/>
              <a:gd name="connsiteY1230" fmla="*/ 0 h 2532844"/>
              <a:gd name="connsiteX1231" fmla="*/ 2455230 w 2640595"/>
              <a:gd name="connsiteY1231" fmla="*/ 0 h 2532844"/>
              <a:gd name="connsiteX1232" fmla="*/ 2465966 w 2640595"/>
              <a:gd name="connsiteY1232" fmla="*/ 10831 h 2532844"/>
              <a:gd name="connsiteX1233" fmla="*/ 2455230 w 2640595"/>
              <a:gd name="connsiteY1233" fmla="*/ 21662 h 2532844"/>
              <a:gd name="connsiteX1234" fmla="*/ 2444399 w 2640595"/>
              <a:gd name="connsiteY1234" fmla="*/ 10831 h 2532844"/>
              <a:gd name="connsiteX1235" fmla="*/ 2455230 w 2640595"/>
              <a:gd name="connsiteY1235" fmla="*/ 0 h 2532844"/>
              <a:gd name="connsiteX1236" fmla="*/ 2280420 w 2640595"/>
              <a:gd name="connsiteY1236" fmla="*/ 0 h 2532844"/>
              <a:gd name="connsiteX1237" fmla="*/ 2291251 w 2640595"/>
              <a:gd name="connsiteY1237" fmla="*/ 10831 h 2532844"/>
              <a:gd name="connsiteX1238" fmla="*/ 2280420 w 2640595"/>
              <a:gd name="connsiteY1238" fmla="*/ 21662 h 2532844"/>
              <a:gd name="connsiteX1239" fmla="*/ 2269589 w 2640595"/>
              <a:gd name="connsiteY1239" fmla="*/ 10831 h 2532844"/>
              <a:gd name="connsiteX1240" fmla="*/ 2280420 w 2640595"/>
              <a:gd name="connsiteY1240" fmla="*/ 0 h 2532844"/>
              <a:gd name="connsiteX1241" fmla="*/ 2105990 w 2640595"/>
              <a:gd name="connsiteY1241" fmla="*/ 0 h 2532844"/>
              <a:gd name="connsiteX1242" fmla="*/ 2116821 w 2640595"/>
              <a:gd name="connsiteY1242" fmla="*/ 10831 h 2532844"/>
              <a:gd name="connsiteX1243" fmla="*/ 2105990 w 2640595"/>
              <a:gd name="connsiteY1243" fmla="*/ 21662 h 2532844"/>
              <a:gd name="connsiteX1244" fmla="*/ 2095159 w 2640595"/>
              <a:gd name="connsiteY1244" fmla="*/ 10831 h 2532844"/>
              <a:gd name="connsiteX1245" fmla="*/ 2105990 w 2640595"/>
              <a:gd name="connsiteY1245" fmla="*/ 0 h 2532844"/>
              <a:gd name="connsiteX1246" fmla="*/ 1931370 w 2640595"/>
              <a:gd name="connsiteY1246" fmla="*/ 0 h 2532844"/>
              <a:gd name="connsiteX1247" fmla="*/ 1931465 w 2640595"/>
              <a:gd name="connsiteY1247" fmla="*/ 0 h 2532844"/>
              <a:gd name="connsiteX1248" fmla="*/ 1942201 w 2640595"/>
              <a:gd name="connsiteY1248" fmla="*/ 10831 h 2532844"/>
              <a:gd name="connsiteX1249" fmla="*/ 1931370 w 2640595"/>
              <a:gd name="connsiteY1249" fmla="*/ 21662 h 2532844"/>
              <a:gd name="connsiteX1250" fmla="*/ 1920730 w 2640595"/>
              <a:gd name="connsiteY1250" fmla="*/ 10832 h 2532844"/>
              <a:gd name="connsiteX1251" fmla="*/ 1920730 w 2640595"/>
              <a:gd name="connsiteY1251" fmla="*/ 10831 h 2532844"/>
              <a:gd name="connsiteX1252" fmla="*/ 1931370 w 2640595"/>
              <a:gd name="connsiteY1252" fmla="*/ 0 h 2532844"/>
              <a:gd name="connsiteX1253" fmla="*/ 1756846 w 2640595"/>
              <a:gd name="connsiteY1253" fmla="*/ 0 h 2532844"/>
              <a:gd name="connsiteX1254" fmla="*/ 1767582 w 2640595"/>
              <a:gd name="connsiteY1254" fmla="*/ 10831 h 2532844"/>
              <a:gd name="connsiteX1255" fmla="*/ 1756846 w 2640595"/>
              <a:gd name="connsiteY1255" fmla="*/ 21662 h 2532844"/>
              <a:gd name="connsiteX1256" fmla="*/ 1746015 w 2640595"/>
              <a:gd name="connsiteY1256" fmla="*/ 10831 h 2532844"/>
              <a:gd name="connsiteX1257" fmla="*/ 1756846 w 2640595"/>
              <a:gd name="connsiteY1257" fmla="*/ 0 h 2532844"/>
              <a:gd name="connsiteX1258" fmla="*/ 1582226 w 2640595"/>
              <a:gd name="connsiteY1258" fmla="*/ 0 h 2532844"/>
              <a:gd name="connsiteX1259" fmla="*/ 1592962 w 2640595"/>
              <a:gd name="connsiteY1259" fmla="*/ 10736 h 2532844"/>
              <a:gd name="connsiteX1260" fmla="*/ 1592962 w 2640595"/>
              <a:gd name="connsiteY1260" fmla="*/ 10831 h 2532844"/>
              <a:gd name="connsiteX1261" fmla="*/ 1582321 w 2640595"/>
              <a:gd name="connsiteY1261" fmla="*/ 21662 h 2532844"/>
              <a:gd name="connsiteX1262" fmla="*/ 1582226 w 2640595"/>
              <a:gd name="connsiteY1262" fmla="*/ 21662 h 2532844"/>
              <a:gd name="connsiteX1263" fmla="*/ 1571395 w 2640595"/>
              <a:gd name="connsiteY1263" fmla="*/ 10831 h 2532844"/>
              <a:gd name="connsiteX1264" fmla="*/ 1582226 w 2640595"/>
              <a:gd name="connsiteY1264" fmla="*/ 0 h 2532844"/>
              <a:gd name="connsiteX1265" fmla="*/ 1407701 w 2640595"/>
              <a:gd name="connsiteY1265" fmla="*/ 0 h 2532844"/>
              <a:gd name="connsiteX1266" fmla="*/ 1418437 w 2640595"/>
              <a:gd name="connsiteY1266" fmla="*/ 10831 h 2532844"/>
              <a:gd name="connsiteX1267" fmla="*/ 1407701 w 2640595"/>
              <a:gd name="connsiteY1267" fmla="*/ 21662 h 2532844"/>
              <a:gd name="connsiteX1268" fmla="*/ 1396870 w 2640595"/>
              <a:gd name="connsiteY1268" fmla="*/ 10831 h 2532844"/>
              <a:gd name="connsiteX1269" fmla="*/ 1407701 w 2640595"/>
              <a:gd name="connsiteY1269" fmla="*/ 0 h 2532844"/>
              <a:gd name="connsiteX1270" fmla="*/ 1232986 w 2640595"/>
              <a:gd name="connsiteY1270" fmla="*/ 0 h 2532844"/>
              <a:gd name="connsiteX1271" fmla="*/ 1243817 w 2640595"/>
              <a:gd name="connsiteY1271" fmla="*/ 10831 h 2532844"/>
              <a:gd name="connsiteX1272" fmla="*/ 1232986 w 2640595"/>
              <a:gd name="connsiteY1272" fmla="*/ 21662 h 2532844"/>
              <a:gd name="connsiteX1273" fmla="*/ 1222155 w 2640595"/>
              <a:gd name="connsiteY1273" fmla="*/ 10831 h 2532844"/>
              <a:gd name="connsiteX1274" fmla="*/ 1232986 w 2640595"/>
              <a:gd name="connsiteY1274" fmla="*/ 0 h 2532844"/>
              <a:gd name="connsiteX1275" fmla="*/ 1058366 w 2640595"/>
              <a:gd name="connsiteY1275" fmla="*/ 0 h 2532844"/>
              <a:gd name="connsiteX1276" fmla="*/ 1069197 w 2640595"/>
              <a:gd name="connsiteY1276" fmla="*/ 10831 h 2532844"/>
              <a:gd name="connsiteX1277" fmla="*/ 1058366 w 2640595"/>
              <a:gd name="connsiteY1277" fmla="*/ 21662 h 2532844"/>
              <a:gd name="connsiteX1278" fmla="*/ 1047630 w 2640595"/>
              <a:gd name="connsiteY1278" fmla="*/ 10831 h 2532844"/>
              <a:gd name="connsiteX1279" fmla="*/ 1058366 w 2640595"/>
              <a:gd name="connsiteY1279" fmla="*/ 0 h 2532844"/>
              <a:gd name="connsiteX1280" fmla="*/ 883936 w 2640595"/>
              <a:gd name="connsiteY1280" fmla="*/ 0 h 2532844"/>
              <a:gd name="connsiteX1281" fmla="*/ 894672 w 2640595"/>
              <a:gd name="connsiteY1281" fmla="*/ 10831 h 2532844"/>
              <a:gd name="connsiteX1282" fmla="*/ 883936 w 2640595"/>
              <a:gd name="connsiteY1282" fmla="*/ 21662 h 2532844"/>
              <a:gd name="connsiteX1283" fmla="*/ 873105 w 2640595"/>
              <a:gd name="connsiteY1283" fmla="*/ 10831 h 2532844"/>
              <a:gd name="connsiteX1284" fmla="*/ 883936 w 2640595"/>
              <a:gd name="connsiteY1284" fmla="*/ 0 h 2532844"/>
              <a:gd name="connsiteX1285" fmla="*/ 709222 w 2640595"/>
              <a:gd name="connsiteY1285" fmla="*/ 0 h 2532844"/>
              <a:gd name="connsiteX1286" fmla="*/ 720052 w 2640595"/>
              <a:gd name="connsiteY1286" fmla="*/ 10831 h 2532844"/>
              <a:gd name="connsiteX1287" fmla="*/ 709222 w 2640595"/>
              <a:gd name="connsiteY1287" fmla="*/ 21662 h 2532844"/>
              <a:gd name="connsiteX1288" fmla="*/ 698391 w 2640595"/>
              <a:gd name="connsiteY1288" fmla="*/ 10831 h 2532844"/>
              <a:gd name="connsiteX1289" fmla="*/ 709222 w 2640595"/>
              <a:gd name="connsiteY1289" fmla="*/ 0 h 2532844"/>
              <a:gd name="connsiteX1290" fmla="*/ 534981 w 2640595"/>
              <a:gd name="connsiteY1290" fmla="*/ 0 h 2532844"/>
              <a:gd name="connsiteX1291" fmla="*/ 545431 w 2640595"/>
              <a:gd name="connsiteY1291" fmla="*/ 10831 h 2532844"/>
              <a:gd name="connsiteX1292" fmla="*/ 534601 w 2640595"/>
              <a:gd name="connsiteY1292" fmla="*/ 21662 h 2532844"/>
              <a:gd name="connsiteX1293" fmla="*/ 524150 w 2640595"/>
              <a:gd name="connsiteY1293" fmla="*/ 10831 h 2532844"/>
              <a:gd name="connsiteX1294" fmla="*/ 534981 w 2640595"/>
              <a:gd name="connsiteY1294" fmla="*/ 0 h 2532844"/>
              <a:gd name="connsiteX1295" fmla="*/ 359982 w 2640595"/>
              <a:gd name="connsiteY1295" fmla="*/ 0 h 2532844"/>
              <a:gd name="connsiteX1296" fmla="*/ 370812 w 2640595"/>
              <a:gd name="connsiteY1296" fmla="*/ 10831 h 2532844"/>
              <a:gd name="connsiteX1297" fmla="*/ 359982 w 2640595"/>
              <a:gd name="connsiteY1297" fmla="*/ 21662 h 2532844"/>
              <a:gd name="connsiteX1298" fmla="*/ 349151 w 2640595"/>
              <a:gd name="connsiteY1298" fmla="*/ 10831 h 2532844"/>
              <a:gd name="connsiteX1299" fmla="*/ 359982 w 2640595"/>
              <a:gd name="connsiteY1299" fmla="*/ 0 h 2532844"/>
              <a:gd name="connsiteX1300" fmla="*/ 185362 w 2640595"/>
              <a:gd name="connsiteY1300" fmla="*/ 0 h 2532844"/>
              <a:gd name="connsiteX1301" fmla="*/ 196192 w 2640595"/>
              <a:gd name="connsiteY1301" fmla="*/ 10831 h 2532844"/>
              <a:gd name="connsiteX1302" fmla="*/ 185362 w 2640595"/>
              <a:gd name="connsiteY1302" fmla="*/ 21662 h 2532844"/>
              <a:gd name="connsiteX1303" fmla="*/ 174626 w 2640595"/>
              <a:gd name="connsiteY1303" fmla="*/ 10831 h 2532844"/>
              <a:gd name="connsiteX1304" fmla="*/ 185362 w 2640595"/>
              <a:gd name="connsiteY1304" fmla="*/ 0 h 2532844"/>
              <a:gd name="connsiteX1305" fmla="*/ 11122 w 2640595"/>
              <a:gd name="connsiteY1305" fmla="*/ 0 h 2532844"/>
              <a:gd name="connsiteX1306" fmla="*/ 21572 w 2640595"/>
              <a:gd name="connsiteY1306" fmla="*/ 10831 h 2532844"/>
              <a:gd name="connsiteX1307" fmla="*/ 11122 w 2640595"/>
              <a:gd name="connsiteY1307" fmla="*/ 21662 h 2532844"/>
              <a:gd name="connsiteX1308" fmla="*/ 291 w 2640595"/>
              <a:gd name="connsiteY1308" fmla="*/ 10831 h 2532844"/>
              <a:gd name="connsiteX1309" fmla="*/ 11122 w 2640595"/>
              <a:gd name="connsiteY1309" fmla="*/ 0 h 253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</a:cxnLst>
            <a:rect l="l" t="t" r="r" b="b"/>
            <a:pathLst>
              <a:path w="2640595" h="2532844">
                <a:moveTo>
                  <a:pt x="2629755" y="2511278"/>
                </a:moveTo>
                <a:cubicBezTo>
                  <a:pt x="2635684" y="2511221"/>
                  <a:pt x="2640528" y="2515990"/>
                  <a:pt x="2640586" y="2521918"/>
                </a:cubicBezTo>
                <a:cubicBezTo>
                  <a:pt x="2640586" y="2521947"/>
                  <a:pt x="2640586" y="2521985"/>
                  <a:pt x="2640586" y="2522013"/>
                </a:cubicBezTo>
                <a:cubicBezTo>
                  <a:pt x="2640586" y="2527999"/>
                  <a:pt x="2635740" y="2532844"/>
                  <a:pt x="2629755" y="2532844"/>
                </a:cubicBezTo>
                <a:cubicBezTo>
                  <a:pt x="2623808" y="2532796"/>
                  <a:pt x="2619019" y="2527961"/>
                  <a:pt x="2619019" y="2522013"/>
                </a:cubicBezTo>
                <a:cubicBezTo>
                  <a:pt x="2619019" y="2516085"/>
                  <a:pt x="2623826" y="2511278"/>
                  <a:pt x="2629755" y="2511278"/>
                </a:cubicBezTo>
                <a:close/>
                <a:moveTo>
                  <a:pt x="2280325" y="2511278"/>
                </a:moveTo>
                <a:cubicBezTo>
                  <a:pt x="2280354" y="2511278"/>
                  <a:pt x="2280392" y="2511278"/>
                  <a:pt x="2280420" y="2511278"/>
                </a:cubicBezTo>
                <a:cubicBezTo>
                  <a:pt x="2286349" y="2511221"/>
                  <a:pt x="2291194" y="2515990"/>
                  <a:pt x="2291251" y="2521918"/>
                </a:cubicBezTo>
                <a:cubicBezTo>
                  <a:pt x="2291251" y="2521947"/>
                  <a:pt x="2291251" y="2521985"/>
                  <a:pt x="2291251" y="2522013"/>
                </a:cubicBezTo>
                <a:cubicBezTo>
                  <a:pt x="2291251" y="2527999"/>
                  <a:pt x="2286406" y="2532844"/>
                  <a:pt x="2280420" y="2532844"/>
                </a:cubicBezTo>
                <a:cubicBezTo>
                  <a:pt x="2274435" y="2532844"/>
                  <a:pt x="2269589" y="2527999"/>
                  <a:pt x="2269589" y="2522013"/>
                </a:cubicBezTo>
                <a:cubicBezTo>
                  <a:pt x="2269589" y="2516085"/>
                  <a:pt x="2274397" y="2511278"/>
                  <a:pt x="2280325" y="2511278"/>
                </a:cubicBezTo>
                <a:close/>
                <a:moveTo>
                  <a:pt x="2105895" y="2511278"/>
                </a:moveTo>
                <a:cubicBezTo>
                  <a:pt x="2105923" y="2511278"/>
                  <a:pt x="2105962" y="2511278"/>
                  <a:pt x="2105990" y="2511278"/>
                </a:cubicBezTo>
                <a:cubicBezTo>
                  <a:pt x="2111919" y="2511221"/>
                  <a:pt x="2116763" y="2515990"/>
                  <a:pt x="2116821" y="2521918"/>
                </a:cubicBezTo>
                <a:cubicBezTo>
                  <a:pt x="2116821" y="2521947"/>
                  <a:pt x="2116821" y="2521985"/>
                  <a:pt x="2116821" y="2522013"/>
                </a:cubicBezTo>
                <a:cubicBezTo>
                  <a:pt x="2116821" y="2527999"/>
                  <a:pt x="2111976" y="2532844"/>
                  <a:pt x="2105990" y="2532844"/>
                </a:cubicBezTo>
                <a:cubicBezTo>
                  <a:pt x="2100005" y="2532844"/>
                  <a:pt x="2095159" y="2527999"/>
                  <a:pt x="2095159" y="2522013"/>
                </a:cubicBezTo>
                <a:cubicBezTo>
                  <a:pt x="2095159" y="2516085"/>
                  <a:pt x="2099967" y="2511278"/>
                  <a:pt x="2105895" y="2511278"/>
                </a:cubicBezTo>
                <a:close/>
                <a:moveTo>
                  <a:pt x="1931180" y="2511278"/>
                </a:moveTo>
                <a:cubicBezTo>
                  <a:pt x="1931247" y="2511278"/>
                  <a:pt x="1931304" y="2511278"/>
                  <a:pt x="1931371" y="2511278"/>
                </a:cubicBezTo>
                <a:cubicBezTo>
                  <a:pt x="1937299" y="2511221"/>
                  <a:pt x="1942144" y="2515990"/>
                  <a:pt x="1942201" y="2521918"/>
                </a:cubicBezTo>
                <a:cubicBezTo>
                  <a:pt x="1942201" y="2521947"/>
                  <a:pt x="1942201" y="2521985"/>
                  <a:pt x="1942201" y="2522013"/>
                </a:cubicBezTo>
                <a:cubicBezTo>
                  <a:pt x="1942201" y="2527999"/>
                  <a:pt x="1937356" y="2532844"/>
                  <a:pt x="1931371" y="2532844"/>
                </a:cubicBezTo>
                <a:cubicBezTo>
                  <a:pt x="1925442" y="2532844"/>
                  <a:pt x="1920635" y="2528037"/>
                  <a:pt x="1920635" y="2522108"/>
                </a:cubicBezTo>
                <a:cubicBezTo>
                  <a:pt x="1920635" y="2522080"/>
                  <a:pt x="1920635" y="2522042"/>
                  <a:pt x="1920635" y="2522013"/>
                </a:cubicBezTo>
                <a:cubicBezTo>
                  <a:pt x="1920578" y="2516133"/>
                  <a:pt x="1925300" y="2511335"/>
                  <a:pt x="1931180" y="2511278"/>
                </a:cubicBezTo>
                <a:close/>
                <a:moveTo>
                  <a:pt x="1582131" y="2511278"/>
                </a:moveTo>
                <a:cubicBezTo>
                  <a:pt x="1582159" y="2511278"/>
                  <a:pt x="1582198" y="2511278"/>
                  <a:pt x="1582226" y="2511278"/>
                </a:cubicBezTo>
                <a:cubicBezTo>
                  <a:pt x="1588107" y="2511221"/>
                  <a:pt x="1592905" y="2515943"/>
                  <a:pt x="1592962" y="2521823"/>
                </a:cubicBezTo>
                <a:cubicBezTo>
                  <a:pt x="1592962" y="2521890"/>
                  <a:pt x="1592962" y="2521947"/>
                  <a:pt x="1592962" y="2522013"/>
                </a:cubicBezTo>
                <a:cubicBezTo>
                  <a:pt x="1593009" y="2527942"/>
                  <a:pt x="1588250" y="2532787"/>
                  <a:pt x="1582321" y="2532844"/>
                </a:cubicBezTo>
                <a:cubicBezTo>
                  <a:pt x="1582293" y="2532844"/>
                  <a:pt x="1582255" y="2532844"/>
                  <a:pt x="1582226" y="2532844"/>
                </a:cubicBezTo>
                <a:cubicBezTo>
                  <a:pt x="1576241" y="2532844"/>
                  <a:pt x="1571395" y="2527999"/>
                  <a:pt x="1571395" y="2522013"/>
                </a:cubicBezTo>
                <a:cubicBezTo>
                  <a:pt x="1571395" y="2516085"/>
                  <a:pt x="1576203" y="2511278"/>
                  <a:pt x="1582131" y="2511278"/>
                </a:cubicBezTo>
                <a:close/>
                <a:moveTo>
                  <a:pt x="1407511" y="2511278"/>
                </a:moveTo>
                <a:cubicBezTo>
                  <a:pt x="1407539" y="2511278"/>
                  <a:pt x="1407578" y="2511278"/>
                  <a:pt x="1407606" y="2511278"/>
                </a:cubicBezTo>
                <a:cubicBezTo>
                  <a:pt x="1413535" y="2511221"/>
                  <a:pt x="1418380" y="2515990"/>
                  <a:pt x="1418437" y="2521918"/>
                </a:cubicBezTo>
                <a:cubicBezTo>
                  <a:pt x="1418437" y="2521947"/>
                  <a:pt x="1418437" y="2521985"/>
                  <a:pt x="1418437" y="2522013"/>
                </a:cubicBezTo>
                <a:cubicBezTo>
                  <a:pt x="1418437" y="2527999"/>
                  <a:pt x="1413592" y="2532844"/>
                  <a:pt x="1407606" y="2532844"/>
                </a:cubicBezTo>
                <a:cubicBezTo>
                  <a:pt x="1401621" y="2532844"/>
                  <a:pt x="1396775" y="2527999"/>
                  <a:pt x="1396775" y="2522013"/>
                </a:cubicBezTo>
                <a:cubicBezTo>
                  <a:pt x="1396775" y="2516085"/>
                  <a:pt x="1401583" y="2511278"/>
                  <a:pt x="1407511" y="2511278"/>
                </a:cubicBezTo>
                <a:close/>
                <a:moveTo>
                  <a:pt x="1232891" y="2511278"/>
                </a:moveTo>
                <a:cubicBezTo>
                  <a:pt x="1232920" y="2511278"/>
                  <a:pt x="1232958" y="2511278"/>
                  <a:pt x="1232986" y="2511278"/>
                </a:cubicBezTo>
                <a:cubicBezTo>
                  <a:pt x="1238915" y="2511221"/>
                  <a:pt x="1243760" y="2515990"/>
                  <a:pt x="1243817" y="2521918"/>
                </a:cubicBezTo>
                <a:cubicBezTo>
                  <a:pt x="1243817" y="2521947"/>
                  <a:pt x="1243817" y="2521985"/>
                  <a:pt x="1243817" y="2522013"/>
                </a:cubicBezTo>
                <a:cubicBezTo>
                  <a:pt x="1243817" y="2527999"/>
                  <a:pt x="1238972" y="2532844"/>
                  <a:pt x="1232986" y="2532844"/>
                </a:cubicBezTo>
                <a:cubicBezTo>
                  <a:pt x="1227001" y="2532844"/>
                  <a:pt x="1222155" y="2527999"/>
                  <a:pt x="1222155" y="2522013"/>
                </a:cubicBezTo>
                <a:cubicBezTo>
                  <a:pt x="1222155" y="2516085"/>
                  <a:pt x="1226963" y="2511278"/>
                  <a:pt x="1232891" y="2511278"/>
                </a:cubicBezTo>
                <a:close/>
                <a:moveTo>
                  <a:pt x="1058366" y="2511278"/>
                </a:moveTo>
                <a:cubicBezTo>
                  <a:pt x="1064295" y="2511221"/>
                  <a:pt x="1069140" y="2515990"/>
                  <a:pt x="1069197" y="2521918"/>
                </a:cubicBezTo>
                <a:cubicBezTo>
                  <a:pt x="1069197" y="2521947"/>
                  <a:pt x="1069197" y="2521985"/>
                  <a:pt x="1069197" y="2522013"/>
                </a:cubicBezTo>
                <a:cubicBezTo>
                  <a:pt x="1069197" y="2527999"/>
                  <a:pt x="1064351" y="2532844"/>
                  <a:pt x="1058366" y="2532844"/>
                </a:cubicBezTo>
                <a:cubicBezTo>
                  <a:pt x="1052419" y="2532796"/>
                  <a:pt x="1047630" y="2527961"/>
                  <a:pt x="1047630" y="2522013"/>
                </a:cubicBezTo>
                <a:cubicBezTo>
                  <a:pt x="1047630" y="2516085"/>
                  <a:pt x="1052438" y="2511278"/>
                  <a:pt x="1058366" y="2511278"/>
                </a:cubicBezTo>
                <a:close/>
                <a:moveTo>
                  <a:pt x="709126" y="2511278"/>
                </a:moveTo>
                <a:cubicBezTo>
                  <a:pt x="709155" y="2511278"/>
                  <a:pt x="709193" y="2511278"/>
                  <a:pt x="709222" y="2511278"/>
                </a:cubicBezTo>
                <a:cubicBezTo>
                  <a:pt x="715150" y="2511221"/>
                  <a:pt x="719995" y="2515990"/>
                  <a:pt x="720052" y="2521918"/>
                </a:cubicBezTo>
                <a:cubicBezTo>
                  <a:pt x="720052" y="2521947"/>
                  <a:pt x="720052" y="2521985"/>
                  <a:pt x="720052" y="2522013"/>
                </a:cubicBezTo>
                <a:cubicBezTo>
                  <a:pt x="720052" y="2527999"/>
                  <a:pt x="715207" y="2532844"/>
                  <a:pt x="709222" y="2532844"/>
                </a:cubicBezTo>
                <a:cubicBezTo>
                  <a:pt x="703236" y="2532844"/>
                  <a:pt x="698391" y="2527999"/>
                  <a:pt x="698391" y="2522013"/>
                </a:cubicBezTo>
                <a:cubicBezTo>
                  <a:pt x="698391" y="2516085"/>
                  <a:pt x="703198" y="2511278"/>
                  <a:pt x="709126" y="2511278"/>
                </a:cubicBezTo>
                <a:close/>
                <a:moveTo>
                  <a:pt x="534507" y="2511278"/>
                </a:moveTo>
                <a:cubicBezTo>
                  <a:pt x="534535" y="2511278"/>
                  <a:pt x="534573" y="2511278"/>
                  <a:pt x="534602" y="2511278"/>
                </a:cubicBezTo>
                <a:cubicBezTo>
                  <a:pt x="540530" y="2511221"/>
                  <a:pt x="545375" y="2515990"/>
                  <a:pt x="545432" y="2521918"/>
                </a:cubicBezTo>
                <a:cubicBezTo>
                  <a:pt x="545432" y="2521947"/>
                  <a:pt x="545432" y="2521985"/>
                  <a:pt x="545432" y="2522013"/>
                </a:cubicBezTo>
                <a:cubicBezTo>
                  <a:pt x="545432" y="2527999"/>
                  <a:pt x="540587" y="2532844"/>
                  <a:pt x="534602" y="2532844"/>
                </a:cubicBezTo>
                <a:cubicBezTo>
                  <a:pt x="528616" y="2532844"/>
                  <a:pt x="523771" y="2527999"/>
                  <a:pt x="523771" y="2522013"/>
                </a:cubicBezTo>
                <a:cubicBezTo>
                  <a:pt x="523771" y="2516085"/>
                  <a:pt x="528578" y="2511278"/>
                  <a:pt x="534507" y="2511278"/>
                </a:cubicBezTo>
                <a:close/>
                <a:moveTo>
                  <a:pt x="359887" y="2511278"/>
                </a:moveTo>
                <a:cubicBezTo>
                  <a:pt x="359915" y="2511278"/>
                  <a:pt x="359953" y="2511278"/>
                  <a:pt x="359982" y="2511278"/>
                </a:cubicBezTo>
                <a:cubicBezTo>
                  <a:pt x="365910" y="2511221"/>
                  <a:pt x="370755" y="2515990"/>
                  <a:pt x="370812" y="2521918"/>
                </a:cubicBezTo>
                <a:cubicBezTo>
                  <a:pt x="370812" y="2521947"/>
                  <a:pt x="370812" y="2521985"/>
                  <a:pt x="370812" y="2522013"/>
                </a:cubicBezTo>
                <a:cubicBezTo>
                  <a:pt x="370812" y="2527999"/>
                  <a:pt x="365967" y="2532844"/>
                  <a:pt x="359982" y="2532844"/>
                </a:cubicBezTo>
                <a:cubicBezTo>
                  <a:pt x="353997" y="2532844"/>
                  <a:pt x="349151" y="2527999"/>
                  <a:pt x="349151" y="2522013"/>
                </a:cubicBezTo>
                <a:cubicBezTo>
                  <a:pt x="349151" y="2516085"/>
                  <a:pt x="353958" y="2511278"/>
                  <a:pt x="359887" y="2511278"/>
                </a:cubicBezTo>
                <a:close/>
                <a:moveTo>
                  <a:pt x="185362" y="2511278"/>
                </a:moveTo>
                <a:cubicBezTo>
                  <a:pt x="191290" y="2511221"/>
                  <a:pt x="196135" y="2515990"/>
                  <a:pt x="196192" y="2521918"/>
                </a:cubicBezTo>
                <a:cubicBezTo>
                  <a:pt x="196192" y="2521947"/>
                  <a:pt x="196192" y="2521985"/>
                  <a:pt x="196192" y="2522013"/>
                </a:cubicBezTo>
                <a:cubicBezTo>
                  <a:pt x="196192" y="2527999"/>
                  <a:pt x="191347" y="2532844"/>
                  <a:pt x="185362" y="2532844"/>
                </a:cubicBezTo>
                <a:cubicBezTo>
                  <a:pt x="179414" y="2532796"/>
                  <a:pt x="174626" y="2527961"/>
                  <a:pt x="174626" y="2522013"/>
                </a:cubicBezTo>
                <a:cubicBezTo>
                  <a:pt x="174626" y="2516085"/>
                  <a:pt x="179433" y="2511278"/>
                  <a:pt x="185362" y="2511278"/>
                </a:cubicBezTo>
                <a:close/>
                <a:moveTo>
                  <a:pt x="2455135" y="2511277"/>
                </a:moveTo>
                <a:cubicBezTo>
                  <a:pt x="2455163" y="2511277"/>
                  <a:pt x="2455202" y="2511277"/>
                  <a:pt x="2455230" y="2511277"/>
                </a:cubicBezTo>
                <a:cubicBezTo>
                  <a:pt x="2461158" y="2511277"/>
                  <a:pt x="2465966" y="2516084"/>
                  <a:pt x="2465966" y="2522013"/>
                </a:cubicBezTo>
                <a:cubicBezTo>
                  <a:pt x="2465966" y="2527960"/>
                  <a:pt x="2461177" y="2532796"/>
                  <a:pt x="2455230" y="2532844"/>
                </a:cubicBezTo>
                <a:cubicBezTo>
                  <a:pt x="2449245" y="2532844"/>
                  <a:pt x="2444399" y="2527998"/>
                  <a:pt x="2444399" y="2522013"/>
                </a:cubicBezTo>
                <a:cubicBezTo>
                  <a:pt x="2444399" y="2516084"/>
                  <a:pt x="2449206" y="2511277"/>
                  <a:pt x="2455135" y="2511277"/>
                </a:cubicBezTo>
                <a:close/>
                <a:moveTo>
                  <a:pt x="1756751" y="2511277"/>
                </a:moveTo>
                <a:cubicBezTo>
                  <a:pt x="1756779" y="2511277"/>
                  <a:pt x="1756818" y="2511277"/>
                  <a:pt x="1756846" y="2511277"/>
                </a:cubicBezTo>
                <a:cubicBezTo>
                  <a:pt x="1762775" y="2511277"/>
                  <a:pt x="1767582" y="2516084"/>
                  <a:pt x="1767582" y="2522013"/>
                </a:cubicBezTo>
                <a:cubicBezTo>
                  <a:pt x="1767582" y="2527960"/>
                  <a:pt x="1762793" y="2532796"/>
                  <a:pt x="1756846" y="2532844"/>
                </a:cubicBezTo>
                <a:cubicBezTo>
                  <a:pt x="1750861" y="2532844"/>
                  <a:pt x="1746015" y="2527998"/>
                  <a:pt x="1746015" y="2522013"/>
                </a:cubicBezTo>
                <a:cubicBezTo>
                  <a:pt x="1746015" y="2516084"/>
                  <a:pt x="1750823" y="2511277"/>
                  <a:pt x="1756751" y="2511277"/>
                </a:cubicBezTo>
                <a:close/>
                <a:moveTo>
                  <a:pt x="883841" y="2511277"/>
                </a:moveTo>
                <a:cubicBezTo>
                  <a:pt x="883869" y="2511277"/>
                  <a:pt x="883908" y="2511277"/>
                  <a:pt x="883936" y="2511277"/>
                </a:cubicBezTo>
                <a:cubicBezTo>
                  <a:pt x="889865" y="2511277"/>
                  <a:pt x="894672" y="2516084"/>
                  <a:pt x="894672" y="2522013"/>
                </a:cubicBezTo>
                <a:cubicBezTo>
                  <a:pt x="894672" y="2527960"/>
                  <a:pt x="889883" y="2532796"/>
                  <a:pt x="883936" y="2532844"/>
                </a:cubicBezTo>
                <a:cubicBezTo>
                  <a:pt x="877951" y="2532844"/>
                  <a:pt x="873105" y="2527998"/>
                  <a:pt x="873105" y="2522013"/>
                </a:cubicBezTo>
                <a:cubicBezTo>
                  <a:pt x="873105" y="2516084"/>
                  <a:pt x="877913" y="2511277"/>
                  <a:pt x="883841" y="2511277"/>
                </a:cubicBezTo>
                <a:close/>
                <a:moveTo>
                  <a:pt x="10742" y="2511277"/>
                </a:moveTo>
                <a:cubicBezTo>
                  <a:pt x="10770" y="2511277"/>
                  <a:pt x="10808" y="2511277"/>
                  <a:pt x="10837" y="2511277"/>
                </a:cubicBezTo>
                <a:cubicBezTo>
                  <a:pt x="16765" y="2511277"/>
                  <a:pt x="21572" y="2516084"/>
                  <a:pt x="21572" y="2522013"/>
                </a:cubicBezTo>
                <a:cubicBezTo>
                  <a:pt x="21572" y="2527960"/>
                  <a:pt x="16784" y="2532796"/>
                  <a:pt x="10837" y="2532844"/>
                </a:cubicBezTo>
                <a:cubicBezTo>
                  <a:pt x="4852" y="2532844"/>
                  <a:pt x="6" y="2527998"/>
                  <a:pt x="6" y="2522013"/>
                </a:cubicBezTo>
                <a:cubicBezTo>
                  <a:pt x="6" y="2516084"/>
                  <a:pt x="4813" y="2511277"/>
                  <a:pt x="10742" y="2511277"/>
                </a:cubicBezTo>
                <a:close/>
                <a:moveTo>
                  <a:pt x="2629755" y="2331812"/>
                </a:moveTo>
                <a:cubicBezTo>
                  <a:pt x="2635740" y="2331812"/>
                  <a:pt x="2640586" y="2336658"/>
                  <a:pt x="2640586" y="2342643"/>
                </a:cubicBezTo>
                <a:cubicBezTo>
                  <a:pt x="2640586" y="2348628"/>
                  <a:pt x="2635740" y="2353474"/>
                  <a:pt x="2629755" y="2353474"/>
                </a:cubicBezTo>
                <a:cubicBezTo>
                  <a:pt x="2623808" y="2353426"/>
                  <a:pt x="2619019" y="2348590"/>
                  <a:pt x="2619019" y="2342643"/>
                </a:cubicBezTo>
                <a:cubicBezTo>
                  <a:pt x="2619019" y="2336696"/>
                  <a:pt x="2623808" y="2331860"/>
                  <a:pt x="2629755" y="2331812"/>
                </a:cubicBezTo>
                <a:close/>
                <a:moveTo>
                  <a:pt x="2455230" y="2331812"/>
                </a:moveTo>
                <a:cubicBezTo>
                  <a:pt x="2461177" y="2331860"/>
                  <a:pt x="2465966" y="2336696"/>
                  <a:pt x="2465966" y="2342643"/>
                </a:cubicBezTo>
                <a:cubicBezTo>
                  <a:pt x="2465966" y="2348590"/>
                  <a:pt x="2461177" y="2353426"/>
                  <a:pt x="2455230" y="2353474"/>
                </a:cubicBezTo>
                <a:cubicBezTo>
                  <a:pt x="2449245" y="2353474"/>
                  <a:pt x="2444399" y="2348628"/>
                  <a:pt x="2444399" y="2342643"/>
                </a:cubicBezTo>
                <a:cubicBezTo>
                  <a:pt x="2444399" y="2336658"/>
                  <a:pt x="2449245" y="2331812"/>
                  <a:pt x="2455230" y="2331812"/>
                </a:cubicBezTo>
                <a:close/>
                <a:moveTo>
                  <a:pt x="2280420" y="2331812"/>
                </a:moveTo>
                <a:cubicBezTo>
                  <a:pt x="2286406" y="2331812"/>
                  <a:pt x="2291251" y="2336658"/>
                  <a:pt x="2291251" y="2342643"/>
                </a:cubicBezTo>
                <a:cubicBezTo>
                  <a:pt x="2291251" y="2348628"/>
                  <a:pt x="2286406" y="2353474"/>
                  <a:pt x="2280420" y="2353474"/>
                </a:cubicBezTo>
                <a:cubicBezTo>
                  <a:pt x="2274435" y="2353474"/>
                  <a:pt x="2269589" y="2348628"/>
                  <a:pt x="2269589" y="2342643"/>
                </a:cubicBezTo>
                <a:cubicBezTo>
                  <a:pt x="2269589" y="2336658"/>
                  <a:pt x="2274435" y="2331812"/>
                  <a:pt x="2280420" y="2331812"/>
                </a:cubicBezTo>
                <a:close/>
                <a:moveTo>
                  <a:pt x="2105990" y="2331812"/>
                </a:moveTo>
                <a:cubicBezTo>
                  <a:pt x="2111976" y="2331812"/>
                  <a:pt x="2116821" y="2336658"/>
                  <a:pt x="2116821" y="2342643"/>
                </a:cubicBezTo>
                <a:cubicBezTo>
                  <a:pt x="2116821" y="2348628"/>
                  <a:pt x="2111976" y="2353474"/>
                  <a:pt x="2105990" y="2353474"/>
                </a:cubicBezTo>
                <a:cubicBezTo>
                  <a:pt x="2100005" y="2353474"/>
                  <a:pt x="2095159" y="2348628"/>
                  <a:pt x="2095159" y="2342643"/>
                </a:cubicBezTo>
                <a:cubicBezTo>
                  <a:pt x="2095159" y="2336658"/>
                  <a:pt x="2100005" y="2331812"/>
                  <a:pt x="2105990" y="2331812"/>
                </a:cubicBezTo>
                <a:close/>
                <a:moveTo>
                  <a:pt x="1931370" y="2331812"/>
                </a:moveTo>
                <a:cubicBezTo>
                  <a:pt x="1931399" y="2331812"/>
                  <a:pt x="1931437" y="2331812"/>
                  <a:pt x="1931465" y="2331812"/>
                </a:cubicBezTo>
                <a:cubicBezTo>
                  <a:pt x="1937412" y="2331870"/>
                  <a:pt x="1942201" y="2336696"/>
                  <a:pt x="1942201" y="2342643"/>
                </a:cubicBezTo>
                <a:cubicBezTo>
                  <a:pt x="1942201" y="2348628"/>
                  <a:pt x="1937356" y="2353474"/>
                  <a:pt x="1931370" y="2353474"/>
                </a:cubicBezTo>
                <a:cubicBezTo>
                  <a:pt x="1925442" y="2353426"/>
                  <a:pt x="1920682" y="2348571"/>
                  <a:pt x="1920730" y="2342643"/>
                </a:cubicBezTo>
                <a:cubicBezTo>
                  <a:pt x="1920682" y="2336715"/>
                  <a:pt x="1925442" y="2331870"/>
                  <a:pt x="1931370" y="2331812"/>
                </a:cubicBezTo>
                <a:close/>
                <a:moveTo>
                  <a:pt x="1756846" y="2331812"/>
                </a:moveTo>
                <a:cubicBezTo>
                  <a:pt x="1762793" y="2331860"/>
                  <a:pt x="1767582" y="2336696"/>
                  <a:pt x="1767582" y="2342643"/>
                </a:cubicBezTo>
                <a:cubicBezTo>
                  <a:pt x="1767582" y="2348590"/>
                  <a:pt x="1762793" y="2353426"/>
                  <a:pt x="1756846" y="2353474"/>
                </a:cubicBezTo>
                <a:cubicBezTo>
                  <a:pt x="1750861" y="2353474"/>
                  <a:pt x="1746015" y="2348628"/>
                  <a:pt x="1746015" y="2342643"/>
                </a:cubicBezTo>
                <a:cubicBezTo>
                  <a:pt x="1746015" y="2336658"/>
                  <a:pt x="1750861" y="2331812"/>
                  <a:pt x="1756846" y="2331812"/>
                </a:cubicBezTo>
                <a:close/>
                <a:moveTo>
                  <a:pt x="1582226" y="2331812"/>
                </a:moveTo>
                <a:cubicBezTo>
                  <a:pt x="1588155" y="2331812"/>
                  <a:pt x="1592962" y="2336620"/>
                  <a:pt x="1592962" y="2342548"/>
                </a:cubicBezTo>
                <a:cubicBezTo>
                  <a:pt x="1592962" y="2342576"/>
                  <a:pt x="1592962" y="2342614"/>
                  <a:pt x="1592962" y="2342643"/>
                </a:cubicBezTo>
                <a:cubicBezTo>
                  <a:pt x="1593009" y="2348571"/>
                  <a:pt x="1588250" y="2353417"/>
                  <a:pt x="1582321" y="2353474"/>
                </a:cubicBezTo>
                <a:cubicBezTo>
                  <a:pt x="1582293" y="2353474"/>
                  <a:pt x="1582255" y="2353474"/>
                  <a:pt x="1582226" y="2353474"/>
                </a:cubicBezTo>
                <a:cubicBezTo>
                  <a:pt x="1576241" y="2353474"/>
                  <a:pt x="1571395" y="2348628"/>
                  <a:pt x="1571395" y="2342643"/>
                </a:cubicBezTo>
                <a:cubicBezTo>
                  <a:pt x="1571395" y="2336658"/>
                  <a:pt x="1576241" y="2331812"/>
                  <a:pt x="1582226" y="2331812"/>
                </a:cubicBezTo>
                <a:close/>
                <a:moveTo>
                  <a:pt x="1407606" y="2331812"/>
                </a:moveTo>
                <a:cubicBezTo>
                  <a:pt x="1413592" y="2331812"/>
                  <a:pt x="1418437" y="2336658"/>
                  <a:pt x="1418437" y="2342643"/>
                </a:cubicBezTo>
                <a:cubicBezTo>
                  <a:pt x="1418437" y="2348628"/>
                  <a:pt x="1413592" y="2353474"/>
                  <a:pt x="1407606" y="2353474"/>
                </a:cubicBezTo>
                <a:cubicBezTo>
                  <a:pt x="1401621" y="2353474"/>
                  <a:pt x="1396775" y="2348628"/>
                  <a:pt x="1396775" y="2342643"/>
                </a:cubicBezTo>
                <a:cubicBezTo>
                  <a:pt x="1396775" y="2336658"/>
                  <a:pt x="1401621" y="2331812"/>
                  <a:pt x="1407606" y="2331812"/>
                </a:cubicBezTo>
                <a:close/>
                <a:moveTo>
                  <a:pt x="1232986" y="2331812"/>
                </a:moveTo>
                <a:cubicBezTo>
                  <a:pt x="1238972" y="2331812"/>
                  <a:pt x="1243817" y="2336658"/>
                  <a:pt x="1243817" y="2342643"/>
                </a:cubicBezTo>
                <a:cubicBezTo>
                  <a:pt x="1243817" y="2348628"/>
                  <a:pt x="1238972" y="2353474"/>
                  <a:pt x="1232986" y="2353474"/>
                </a:cubicBezTo>
                <a:cubicBezTo>
                  <a:pt x="1227001" y="2353474"/>
                  <a:pt x="1222155" y="2348628"/>
                  <a:pt x="1222155" y="2342643"/>
                </a:cubicBezTo>
                <a:cubicBezTo>
                  <a:pt x="1222155" y="2336658"/>
                  <a:pt x="1227001" y="2331812"/>
                  <a:pt x="1232986" y="2331812"/>
                </a:cubicBezTo>
                <a:close/>
                <a:moveTo>
                  <a:pt x="1058366" y="2331812"/>
                </a:moveTo>
                <a:cubicBezTo>
                  <a:pt x="1064351" y="2331812"/>
                  <a:pt x="1069197" y="2336658"/>
                  <a:pt x="1069197" y="2342643"/>
                </a:cubicBezTo>
                <a:cubicBezTo>
                  <a:pt x="1069197" y="2348628"/>
                  <a:pt x="1064351" y="2353474"/>
                  <a:pt x="1058366" y="2353474"/>
                </a:cubicBezTo>
                <a:cubicBezTo>
                  <a:pt x="1052419" y="2353426"/>
                  <a:pt x="1047630" y="2348590"/>
                  <a:pt x="1047630" y="2342643"/>
                </a:cubicBezTo>
                <a:cubicBezTo>
                  <a:pt x="1047630" y="2336696"/>
                  <a:pt x="1052419" y="2331860"/>
                  <a:pt x="1058366" y="2331812"/>
                </a:cubicBezTo>
                <a:close/>
                <a:moveTo>
                  <a:pt x="883936" y="2331812"/>
                </a:moveTo>
                <a:cubicBezTo>
                  <a:pt x="889883" y="2331860"/>
                  <a:pt x="894672" y="2336696"/>
                  <a:pt x="894672" y="2342643"/>
                </a:cubicBezTo>
                <a:cubicBezTo>
                  <a:pt x="894672" y="2348590"/>
                  <a:pt x="889883" y="2353426"/>
                  <a:pt x="883936" y="2353474"/>
                </a:cubicBezTo>
                <a:cubicBezTo>
                  <a:pt x="877951" y="2353474"/>
                  <a:pt x="873105" y="2348628"/>
                  <a:pt x="873105" y="2342643"/>
                </a:cubicBezTo>
                <a:cubicBezTo>
                  <a:pt x="873105" y="2336658"/>
                  <a:pt x="877951" y="2331812"/>
                  <a:pt x="883936" y="2331812"/>
                </a:cubicBezTo>
                <a:close/>
                <a:moveTo>
                  <a:pt x="709222" y="2331812"/>
                </a:moveTo>
                <a:cubicBezTo>
                  <a:pt x="715207" y="2331812"/>
                  <a:pt x="720052" y="2336658"/>
                  <a:pt x="720052" y="2342643"/>
                </a:cubicBezTo>
                <a:cubicBezTo>
                  <a:pt x="720052" y="2348628"/>
                  <a:pt x="715207" y="2353474"/>
                  <a:pt x="709222" y="2353474"/>
                </a:cubicBezTo>
                <a:cubicBezTo>
                  <a:pt x="703236" y="2353474"/>
                  <a:pt x="698391" y="2348628"/>
                  <a:pt x="698391" y="2342643"/>
                </a:cubicBezTo>
                <a:cubicBezTo>
                  <a:pt x="698391" y="2336658"/>
                  <a:pt x="703236" y="2331812"/>
                  <a:pt x="709222" y="2331812"/>
                </a:cubicBezTo>
                <a:close/>
                <a:moveTo>
                  <a:pt x="534981" y="2331812"/>
                </a:moveTo>
                <a:cubicBezTo>
                  <a:pt x="540815" y="2332021"/>
                  <a:pt x="545431" y="2336810"/>
                  <a:pt x="545431" y="2342643"/>
                </a:cubicBezTo>
                <a:cubicBezTo>
                  <a:pt x="545431" y="2348628"/>
                  <a:pt x="540586" y="2353474"/>
                  <a:pt x="534601" y="2353474"/>
                </a:cubicBezTo>
                <a:cubicBezTo>
                  <a:pt x="528768" y="2353265"/>
                  <a:pt x="524150" y="2348476"/>
                  <a:pt x="524150" y="2342643"/>
                </a:cubicBezTo>
                <a:cubicBezTo>
                  <a:pt x="524150" y="2336658"/>
                  <a:pt x="528996" y="2331812"/>
                  <a:pt x="534981" y="2331812"/>
                </a:cubicBezTo>
                <a:close/>
                <a:moveTo>
                  <a:pt x="359982" y="2331812"/>
                </a:moveTo>
                <a:cubicBezTo>
                  <a:pt x="365967" y="2331812"/>
                  <a:pt x="370812" y="2336658"/>
                  <a:pt x="370812" y="2342643"/>
                </a:cubicBezTo>
                <a:cubicBezTo>
                  <a:pt x="370812" y="2348628"/>
                  <a:pt x="365967" y="2353474"/>
                  <a:pt x="359982" y="2353474"/>
                </a:cubicBezTo>
                <a:cubicBezTo>
                  <a:pt x="353997" y="2353474"/>
                  <a:pt x="349151" y="2348628"/>
                  <a:pt x="349151" y="2342643"/>
                </a:cubicBezTo>
                <a:cubicBezTo>
                  <a:pt x="349151" y="2336658"/>
                  <a:pt x="353997" y="2331812"/>
                  <a:pt x="359982" y="2331812"/>
                </a:cubicBezTo>
                <a:close/>
                <a:moveTo>
                  <a:pt x="185362" y="2331812"/>
                </a:moveTo>
                <a:cubicBezTo>
                  <a:pt x="191347" y="2331812"/>
                  <a:pt x="196192" y="2336658"/>
                  <a:pt x="196192" y="2342643"/>
                </a:cubicBezTo>
                <a:cubicBezTo>
                  <a:pt x="196192" y="2348628"/>
                  <a:pt x="191347" y="2353474"/>
                  <a:pt x="185362" y="2353474"/>
                </a:cubicBezTo>
                <a:cubicBezTo>
                  <a:pt x="179414" y="2353426"/>
                  <a:pt x="174626" y="2348590"/>
                  <a:pt x="174626" y="2342643"/>
                </a:cubicBezTo>
                <a:cubicBezTo>
                  <a:pt x="174626" y="2336696"/>
                  <a:pt x="179414" y="2331860"/>
                  <a:pt x="185362" y="2331812"/>
                </a:cubicBezTo>
                <a:close/>
                <a:moveTo>
                  <a:pt x="10837" y="2331812"/>
                </a:moveTo>
                <a:cubicBezTo>
                  <a:pt x="16784" y="2331860"/>
                  <a:pt x="21572" y="2336696"/>
                  <a:pt x="21572" y="2342643"/>
                </a:cubicBezTo>
                <a:cubicBezTo>
                  <a:pt x="21572" y="2348590"/>
                  <a:pt x="16784" y="2353426"/>
                  <a:pt x="10837" y="2353474"/>
                </a:cubicBezTo>
                <a:cubicBezTo>
                  <a:pt x="4852" y="2353474"/>
                  <a:pt x="6" y="2348628"/>
                  <a:pt x="6" y="2342643"/>
                </a:cubicBezTo>
                <a:cubicBezTo>
                  <a:pt x="6" y="2336658"/>
                  <a:pt x="4852" y="2331812"/>
                  <a:pt x="10837" y="2331812"/>
                </a:cubicBezTo>
                <a:close/>
                <a:moveTo>
                  <a:pt x="2105990" y="2152822"/>
                </a:moveTo>
                <a:cubicBezTo>
                  <a:pt x="2111824" y="2152822"/>
                  <a:pt x="2116612" y="2157440"/>
                  <a:pt x="2116821" y="2163273"/>
                </a:cubicBezTo>
                <a:cubicBezTo>
                  <a:pt x="2117030" y="2169249"/>
                  <a:pt x="2112355" y="2174265"/>
                  <a:pt x="2106380" y="2174474"/>
                </a:cubicBezTo>
                <a:cubicBezTo>
                  <a:pt x="2106246" y="2174484"/>
                  <a:pt x="2106123" y="2174484"/>
                  <a:pt x="2105990" y="2174484"/>
                </a:cubicBezTo>
                <a:cubicBezTo>
                  <a:pt x="2100005" y="2174484"/>
                  <a:pt x="2095159" y="2169638"/>
                  <a:pt x="2095159" y="2163653"/>
                </a:cubicBezTo>
                <a:cubicBezTo>
                  <a:pt x="2095159" y="2157668"/>
                  <a:pt x="2100005" y="2152822"/>
                  <a:pt x="2105990" y="2152822"/>
                </a:cubicBezTo>
                <a:close/>
                <a:moveTo>
                  <a:pt x="1407701" y="2152822"/>
                </a:moveTo>
                <a:cubicBezTo>
                  <a:pt x="1413496" y="2152870"/>
                  <a:pt x="1418237" y="2157478"/>
                  <a:pt x="1418437" y="2163273"/>
                </a:cubicBezTo>
                <a:cubicBezTo>
                  <a:pt x="1418646" y="2169249"/>
                  <a:pt x="1413971" y="2174265"/>
                  <a:pt x="1407996" y="2174474"/>
                </a:cubicBezTo>
                <a:cubicBezTo>
                  <a:pt x="1407901" y="2174484"/>
                  <a:pt x="1407796" y="2174484"/>
                  <a:pt x="1407701" y="2174484"/>
                </a:cubicBezTo>
                <a:cubicBezTo>
                  <a:pt x="1401716" y="2174484"/>
                  <a:pt x="1396870" y="2169638"/>
                  <a:pt x="1396870" y="2163653"/>
                </a:cubicBezTo>
                <a:cubicBezTo>
                  <a:pt x="1396870" y="2157668"/>
                  <a:pt x="1401716" y="2152822"/>
                  <a:pt x="1407701" y="2152822"/>
                </a:cubicBezTo>
                <a:close/>
                <a:moveTo>
                  <a:pt x="534602" y="2152822"/>
                </a:moveTo>
                <a:cubicBezTo>
                  <a:pt x="540435" y="2152822"/>
                  <a:pt x="545224" y="2157440"/>
                  <a:pt x="545432" y="2163273"/>
                </a:cubicBezTo>
                <a:cubicBezTo>
                  <a:pt x="545642" y="2169249"/>
                  <a:pt x="540967" y="2174265"/>
                  <a:pt x="534991" y="2174474"/>
                </a:cubicBezTo>
                <a:cubicBezTo>
                  <a:pt x="534858" y="2174484"/>
                  <a:pt x="534735" y="2174484"/>
                  <a:pt x="534602" y="2174484"/>
                </a:cubicBezTo>
                <a:cubicBezTo>
                  <a:pt x="528616" y="2174484"/>
                  <a:pt x="523771" y="2169638"/>
                  <a:pt x="523771" y="2163653"/>
                </a:cubicBezTo>
                <a:cubicBezTo>
                  <a:pt x="523771" y="2157668"/>
                  <a:pt x="528616" y="2152822"/>
                  <a:pt x="534602" y="2152822"/>
                </a:cubicBezTo>
                <a:close/>
                <a:moveTo>
                  <a:pt x="11122" y="2152822"/>
                </a:moveTo>
                <a:cubicBezTo>
                  <a:pt x="16813" y="2153022"/>
                  <a:pt x="21373" y="2157582"/>
                  <a:pt x="21572" y="2163273"/>
                </a:cubicBezTo>
                <a:cubicBezTo>
                  <a:pt x="21782" y="2169249"/>
                  <a:pt x="17117" y="2174265"/>
                  <a:pt x="11131" y="2174484"/>
                </a:cubicBezTo>
                <a:cubicBezTo>
                  <a:pt x="11131" y="2174484"/>
                  <a:pt x="11122" y="2174484"/>
                  <a:pt x="11122" y="2174484"/>
                </a:cubicBezTo>
                <a:cubicBezTo>
                  <a:pt x="5137" y="2174484"/>
                  <a:pt x="291" y="2169638"/>
                  <a:pt x="291" y="2163653"/>
                </a:cubicBezTo>
                <a:cubicBezTo>
                  <a:pt x="291" y="2157668"/>
                  <a:pt x="5137" y="2152822"/>
                  <a:pt x="11122" y="2152822"/>
                </a:cubicBezTo>
                <a:close/>
                <a:moveTo>
                  <a:pt x="2629755" y="2152442"/>
                </a:moveTo>
                <a:cubicBezTo>
                  <a:pt x="2635740" y="2152442"/>
                  <a:pt x="2640586" y="2157288"/>
                  <a:pt x="2640586" y="2163273"/>
                </a:cubicBezTo>
                <a:cubicBezTo>
                  <a:pt x="2640586" y="2169259"/>
                  <a:pt x="2635740" y="2174104"/>
                  <a:pt x="2629755" y="2174104"/>
                </a:cubicBezTo>
                <a:cubicBezTo>
                  <a:pt x="2623808" y="2174056"/>
                  <a:pt x="2619019" y="2169221"/>
                  <a:pt x="2619019" y="2163273"/>
                </a:cubicBezTo>
                <a:cubicBezTo>
                  <a:pt x="2619019" y="2157326"/>
                  <a:pt x="2623808" y="2152490"/>
                  <a:pt x="2629755" y="2152442"/>
                </a:cubicBezTo>
                <a:close/>
                <a:moveTo>
                  <a:pt x="2455230" y="2152442"/>
                </a:moveTo>
                <a:cubicBezTo>
                  <a:pt x="2461177" y="2152490"/>
                  <a:pt x="2465966" y="2157326"/>
                  <a:pt x="2465966" y="2163273"/>
                </a:cubicBezTo>
                <a:cubicBezTo>
                  <a:pt x="2465966" y="2169221"/>
                  <a:pt x="2461177" y="2174056"/>
                  <a:pt x="2455230" y="2174104"/>
                </a:cubicBezTo>
                <a:cubicBezTo>
                  <a:pt x="2449245" y="2174104"/>
                  <a:pt x="2444399" y="2169259"/>
                  <a:pt x="2444399" y="2163273"/>
                </a:cubicBezTo>
                <a:cubicBezTo>
                  <a:pt x="2444399" y="2157288"/>
                  <a:pt x="2449245" y="2152442"/>
                  <a:pt x="2455230" y="2152442"/>
                </a:cubicBezTo>
                <a:close/>
                <a:moveTo>
                  <a:pt x="2280420" y="2152442"/>
                </a:moveTo>
                <a:cubicBezTo>
                  <a:pt x="2286406" y="2152442"/>
                  <a:pt x="2291251" y="2157288"/>
                  <a:pt x="2291251" y="2163273"/>
                </a:cubicBezTo>
                <a:cubicBezTo>
                  <a:pt x="2291251" y="2169259"/>
                  <a:pt x="2286406" y="2174104"/>
                  <a:pt x="2280420" y="2174104"/>
                </a:cubicBezTo>
                <a:cubicBezTo>
                  <a:pt x="2274435" y="2174104"/>
                  <a:pt x="2269589" y="2169259"/>
                  <a:pt x="2269589" y="2163273"/>
                </a:cubicBezTo>
                <a:cubicBezTo>
                  <a:pt x="2269589" y="2157288"/>
                  <a:pt x="2274435" y="2152442"/>
                  <a:pt x="2280420" y="2152442"/>
                </a:cubicBezTo>
                <a:close/>
                <a:moveTo>
                  <a:pt x="1931275" y="2152442"/>
                </a:moveTo>
                <a:cubicBezTo>
                  <a:pt x="1931304" y="2152442"/>
                  <a:pt x="1931342" y="2152442"/>
                  <a:pt x="1931371" y="2152442"/>
                </a:cubicBezTo>
                <a:cubicBezTo>
                  <a:pt x="1937356" y="2152442"/>
                  <a:pt x="1942201" y="2157288"/>
                  <a:pt x="1942201" y="2163273"/>
                </a:cubicBezTo>
                <a:cubicBezTo>
                  <a:pt x="1942201" y="2169259"/>
                  <a:pt x="1937356" y="2174104"/>
                  <a:pt x="1931371" y="2174104"/>
                </a:cubicBezTo>
                <a:cubicBezTo>
                  <a:pt x="1925442" y="2174104"/>
                  <a:pt x="1920635" y="2169297"/>
                  <a:pt x="1920635" y="2163368"/>
                </a:cubicBezTo>
                <a:cubicBezTo>
                  <a:pt x="1920635" y="2163340"/>
                  <a:pt x="1920635" y="2163302"/>
                  <a:pt x="1920635" y="2163273"/>
                </a:cubicBezTo>
                <a:cubicBezTo>
                  <a:pt x="1920578" y="2157345"/>
                  <a:pt x="1925347" y="2152500"/>
                  <a:pt x="1931275" y="2152442"/>
                </a:cubicBezTo>
                <a:close/>
                <a:moveTo>
                  <a:pt x="1756846" y="2152442"/>
                </a:moveTo>
                <a:cubicBezTo>
                  <a:pt x="1762793" y="2152490"/>
                  <a:pt x="1767582" y="2157326"/>
                  <a:pt x="1767582" y="2163273"/>
                </a:cubicBezTo>
                <a:cubicBezTo>
                  <a:pt x="1767582" y="2169221"/>
                  <a:pt x="1762793" y="2174056"/>
                  <a:pt x="1756846" y="2174104"/>
                </a:cubicBezTo>
                <a:cubicBezTo>
                  <a:pt x="1750861" y="2174104"/>
                  <a:pt x="1746015" y="2169259"/>
                  <a:pt x="1746015" y="2163273"/>
                </a:cubicBezTo>
                <a:cubicBezTo>
                  <a:pt x="1746015" y="2157288"/>
                  <a:pt x="1750861" y="2152442"/>
                  <a:pt x="1756846" y="2152442"/>
                </a:cubicBezTo>
                <a:close/>
                <a:moveTo>
                  <a:pt x="1582226" y="2152442"/>
                </a:moveTo>
                <a:cubicBezTo>
                  <a:pt x="1588155" y="2152442"/>
                  <a:pt x="1592962" y="2157250"/>
                  <a:pt x="1592962" y="2163178"/>
                </a:cubicBezTo>
                <a:cubicBezTo>
                  <a:pt x="1592962" y="2163206"/>
                  <a:pt x="1592962" y="2163244"/>
                  <a:pt x="1592962" y="2163273"/>
                </a:cubicBezTo>
                <a:cubicBezTo>
                  <a:pt x="1593009" y="2169201"/>
                  <a:pt x="1588250" y="2174047"/>
                  <a:pt x="1582321" y="2174104"/>
                </a:cubicBezTo>
                <a:cubicBezTo>
                  <a:pt x="1582293" y="2174104"/>
                  <a:pt x="1582255" y="2174104"/>
                  <a:pt x="1582226" y="2174104"/>
                </a:cubicBezTo>
                <a:cubicBezTo>
                  <a:pt x="1576241" y="2174104"/>
                  <a:pt x="1571395" y="2169259"/>
                  <a:pt x="1571395" y="2163273"/>
                </a:cubicBezTo>
                <a:cubicBezTo>
                  <a:pt x="1571395" y="2157288"/>
                  <a:pt x="1576241" y="2152442"/>
                  <a:pt x="1582226" y="2152442"/>
                </a:cubicBezTo>
                <a:close/>
                <a:moveTo>
                  <a:pt x="1232986" y="2152442"/>
                </a:moveTo>
                <a:cubicBezTo>
                  <a:pt x="1238972" y="2152442"/>
                  <a:pt x="1243817" y="2157288"/>
                  <a:pt x="1243817" y="2163273"/>
                </a:cubicBezTo>
                <a:cubicBezTo>
                  <a:pt x="1243817" y="2169259"/>
                  <a:pt x="1238972" y="2174104"/>
                  <a:pt x="1232986" y="2174104"/>
                </a:cubicBezTo>
                <a:cubicBezTo>
                  <a:pt x="1227001" y="2174104"/>
                  <a:pt x="1222155" y="2169259"/>
                  <a:pt x="1222155" y="2163273"/>
                </a:cubicBezTo>
                <a:cubicBezTo>
                  <a:pt x="1222155" y="2157288"/>
                  <a:pt x="1227001" y="2152442"/>
                  <a:pt x="1232986" y="2152442"/>
                </a:cubicBezTo>
                <a:close/>
                <a:moveTo>
                  <a:pt x="1058366" y="2152442"/>
                </a:moveTo>
                <a:cubicBezTo>
                  <a:pt x="1064351" y="2152442"/>
                  <a:pt x="1069197" y="2157288"/>
                  <a:pt x="1069197" y="2163273"/>
                </a:cubicBezTo>
                <a:cubicBezTo>
                  <a:pt x="1069197" y="2169259"/>
                  <a:pt x="1064351" y="2174104"/>
                  <a:pt x="1058366" y="2174104"/>
                </a:cubicBezTo>
                <a:cubicBezTo>
                  <a:pt x="1052419" y="2174056"/>
                  <a:pt x="1047630" y="2169221"/>
                  <a:pt x="1047630" y="2163273"/>
                </a:cubicBezTo>
                <a:cubicBezTo>
                  <a:pt x="1047630" y="2157326"/>
                  <a:pt x="1052419" y="2152490"/>
                  <a:pt x="1058366" y="2152442"/>
                </a:cubicBezTo>
                <a:close/>
                <a:moveTo>
                  <a:pt x="883936" y="2152442"/>
                </a:moveTo>
                <a:cubicBezTo>
                  <a:pt x="889883" y="2152490"/>
                  <a:pt x="894672" y="2157326"/>
                  <a:pt x="894672" y="2163273"/>
                </a:cubicBezTo>
                <a:cubicBezTo>
                  <a:pt x="894672" y="2169221"/>
                  <a:pt x="889883" y="2174056"/>
                  <a:pt x="883936" y="2174104"/>
                </a:cubicBezTo>
                <a:cubicBezTo>
                  <a:pt x="877951" y="2174104"/>
                  <a:pt x="873105" y="2169259"/>
                  <a:pt x="873105" y="2163273"/>
                </a:cubicBezTo>
                <a:cubicBezTo>
                  <a:pt x="873105" y="2157288"/>
                  <a:pt x="877951" y="2152442"/>
                  <a:pt x="883936" y="2152442"/>
                </a:cubicBezTo>
                <a:close/>
                <a:moveTo>
                  <a:pt x="709222" y="2152442"/>
                </a:moveTo>
                <a:cubicBezTo>
                  <a:pt x="715207" y="2152442"/>
                  <a:pt x="720052" y="2157288"/>
                  <a:pt x="720052" y="2163273"/>
                </a:cubicBezTo>
                <a:cubicBezTo>
                  <a:pt x="720052" y="2169259"/>
                  <a:pt x="715207" y="2174104"/>
                  <a:pt x="709222" y="2174104"/>
                </a:cubicBezTo>
                <a:cubicBezTo>
                  <a:pt x="703236" y="2174104"/>
                  <a:pt x="698391" y="2169259"/>
                  <a:pt x="698391" y="2163273"/>
                </a:cubicBezTo>
                <a:cubicBezTo>
                  <a:pt x="698391" y="2157288"/>
                  <a:pt x="703236" y="2152442"/>
                  <a:pt x="709222" y="2152442"/>
                </a:cubicBezTo>
                <a:close/>
                <a:moveTo>
                  <a:pt x="359982" y="2152442"/>
                </a:moveTo>
                <a:cubicBezTo>
                  <a:pt x="365967" y="2152442"/>
                  <a:pt x="370812" y="2157288"/>
                  <a:pt x="370812" y="2163273"/>
                </a:cubicBezTo>
                <a:cubicBezTo>
                  <a:pt x="370812" y="2169259"/>
                  <a:pt x="365967" y="2174104"/>
                  <a:pt x="359982" y="2174104"/>
                </a:cubicBezTo>
                <a:cubicBezTo>
                  <a:pt x="353997" y="2174104"/>
                  <a:pt x="349151" y="2169259"/>
                  <a:pt x="349151" y="2163273"/>
                </a:cubicBezTo>
                <a:cubicBezTo>
                  <a:pt x="349151" y="2157288"/>
                  <a:pt x="353997" y="2152442"/>
                  <a:pt x="359982" y="2152442"/>
                </a:cubicBezTo>
                <a:close/>
                <a:moveTo>
                  <a:pt x="185362" y="2152442"/>
                </a:moveTo>
                <a:cubicBezTo>
                  <a:pt x="191347" y="2152442"/>
                  <a:pt x="196192" y="2157288"/>
                  <a:pt x="196192" y="2163273"/>
                </a:cubicBezTo>
                <a:cubicBezTo>
                  <a:pt x="196192" y="2169259"/>
                  <a:pt x="191347" y="2174104"/>
                  <a:pt x="185362" y="2174104"/>
                </a:cubicBezTo>
                <a:cubicBezTo>
                  <a:pt x="179414" y="2174056"/>
                  <a:pt x="174626" y="2169221"/>
                  <a:pt x="174626" y="2163273"/>
                </a:cubicBezTo>
                <a:cubicBezTo>
                  <a:pt x="174626" y="2157326"/>
                  <a:pt x="179414" y="2152490"/>
                  <a:pt x="185362" y="2152442"/>
                </a:cubicBezTo>
                <a:close/>
                <a:moveTo>
                  <a:pt x="2629755" y="1973072"/>
                </a:moveTo>
                <a:cubicBezTo>
                  <a:pt x="2635740" y="1973072"/>
                  <a:pt x="2640586" y="1977918"/>
                  <a:pt x="2640586" y="1983903"/>
                </a:cubicBezTo>
                <a:cubicBezTo>
                  <a:pt x="2640586" y="1989888"/>
                  <a:pt x="2635740" y="1994734"/>
                  <a:pt x="2629755" y="1994734"/>
                </a:cubicBezTo>
                <a:cubicBezTo>
                  <a:pt x="2623808" y="1994686"/>
                  <a:pt x="2619019" y="1989850"/>
                  <a:pt x="2619019" y="1983903"/>
                </a:cubicBezTo>
                <a:cubicBezTo>
                  <a:pt x="2619019" y="1977956"/>
                  <a:pt x="2623808" y="1973120"/>
                  <a:pt x="2629755" y="1973072"/>
                </a:cubicBezTo>
                <a:close/>
                <a:moveTo>
                  <a:pt x="1931275" y="1973072"/>
                </a:moveTo>
                <a:cubicBezTo>
                  <a:pt x="1931304" y="1973072"/>
                  <a:pt x="1931342" y="1973072"/>
                  <a:pt x="1931371" y="1973072"/>
                </a:cubicBezTo>
                <a:cubicBezTo>
                  <a:pt x="1937356" y="1973072"/>
                  <a:pt x="1942201" y="1977918"/>
                  <a:pt x="1942201" y="1983903"/>
                </a:cubicBezTo>
                <a:cubicBezTo>
                  <a:pt x="1942201" y="1989888"/>
                  <a:pt x="1937356" y="1994734"/>
                  <a:pt x="1931371" y="1994734"/>
                </a:cubicBezTo>
                <a:cubicBezTo>
                  <a:pt x="1925442" y="1994734"/>
                  <a:pt x="1920635" y="1989926"/>
                  <a:pt x="1920635" y="1983998"/>
                </a:cubicBezTo>
                <a:cubicBezTo>
                  <a:pt x="1920635" y="1983970"/>
                  <a:pt x="1920635" y="1983931"/>
                  <a:pt x="1920635" y="1983903"/>
                </a:cubicBezTo>
                <a:cubicBezTo>
                  <a:pt x="1920578" y="1977975"/>
                  <a:pt x="1925347" y="1973129"/>
                  <a:pt x="1931275" y="1973072"/>
                </a:cubicBezTo>
                <a:close/>
                <a:moveTo>
                  <a:pt x="1756846" y="1973072"/>
                </a:moveTo>
                <a:cubicBezTo>
                  <a:pt x="1762793" y="1973120"/>
                  <a:pt x="1767582" y="1977956"/>
                  <a:pt x="1767582" y="1983903"/>
                </a:cubicBezTo>
                <a:cubicBezTo>
                  <a:pt x="1767582" y="1989850"/>
                  <a:pt x="1762793" y="1994686"/>
                  <a:pt x="1756846" y="1994734"/>
                </a:cubicBezTo>
                <a:cubicBezTo>
                  <a:pt x="1750861" y="1994734"/>
                  <a:pt x="1746015" y="1989888"/>
                  <a:pt x="1746015" y="1983903"/>
                </a:cubicBezTo>
                <a:cubicBezTo>
                  <a:pt x="1746015" y="1977918"/>
                  <a:pt x="1750861" y="1973072"/>
                  <a:pt x="1756846" y="1973072"/>
                </a:cubicBezTo>
                <a:close/>
                <a:moveTo>
                  <a:pt x="1582226" y="1973072"/>
                </a:moveTo>
                <a:cubicBezTo>
                  <a:pt x="1588155" y="1973072"/>
                  <a:pt x="1592962" y="1977880"/>
                  <a:pt x="1592962" y="1983808"/>
                </a:cubicBezTo>
                <a:cubicBezTo>
                  <a:pt x="1592962" y="1983836"/>
                  <a:pt x="1592962" y="1983874"/>
                  <a:pt x="1592962" y="1983903"/>
                </a:cubicBezTo>
                <a:cubicBezTo>
                  <a:pt x="1593009" y="1989831"/>
                  <a:pt x="1588250" y="1994677"/>
                  <a:pt x="1582321" y="1994734"/>
                </a:cubicBezTo>
                <a:cubicBezTo>
                  <a:pt x="1582293" y="1994734"/>
                  <a:pt x="1582255" y="1994734"/>
                  <a:pt x="1582226" y="1994734"/>
                </a:cubicBezTo>
                <a:cubicBezTo>
                  <a:pt x="1576241" y="1994734"/>
                  <a:pt x="1571395" y="1989888"/>
                  <a:pt x="1571395" y="1983903"/>
                </a:cubicBezTo>
                <a:cubicBezTo>
                  <a:pt x="1571395" y="1977918"/>
                  <a:pt x="1576241" y="1973072"/>
                  <a:pt x="1582226" y="1973072"/>
                </a:cubicBezTo>
                <a:close/>
                <a:moveTo>
                  <a:pt x="1407606" y="1973072"/>
                </a:moveTo>
                <a:cubicBezTo>
                  <a:pt x="1407635" y="1973072"/>
                  <a:pt x="1407673" y="1973072"/>
                  <a:pt x="1407701" y="1973072"/>
                </a:cubicBezTo>
                <a:cubicBezTo>
                  <a:pt x="1413648" y="1973120"/>
                  <a:pt x="1418437" y="1977956"/>
                  <a:pt x="1418437" y="1983903"/>
                </a:cubicBezTo>
                <a:cubicBezTo>
                  <a:pt x="1418437" y="1989888"/>
                  <a:pt x="1413592" y="1994734"/>
                  <a:pt x="1407606" y="1994734"/>
                </a:cubicBezTo>
                <a:cubicBezTo>
                  <a:pt x="1401621" y="1994734"/>
                  <a:pt x="1396775" y="1989888"/>
                  <a:pt x="1396775" y="1983903"/>
                </a:cubicBezTo>
                <a:cubicBezTo>
                  <a:pt x="1396775" y="1977918"/>
                  <a:pt x="1401621" y="1973072"/>
                  <a:pt x="1407606" y="1973072"/>
                </a:cubicBezTo>
                <a:close/>
                <a:moveTo>
                  <a:pt x="1232986" y="1973072"/>
                </a:moveTo>
                <a:cubicBezTo>
                  <a:pt x="1238972" y="1973072"/>
                  <a:pt x="1243817" y="1977918"/>
                  <a:pt x="1243817" y="1983903"/>
                </a:cubicBezTo>
                <a:cubicBezTo>
                  <a:pt x="1243817" y="1989888"/>
                  <a:pt x="1238972" y="1994734"/>
                  <a:pt x="1232986" y="1994734"/>
                </a:cubicBezTo>
                <a:cubicBezTo>
                  <a:pt x="1227001" y="1994734"/>
                  <a:pt x="1222155" y="1989888"/>
                  <a:pt x="1222155" y="1983903"/>
                </a:cubicBezTo>
                <a:cubicBezTo>
                  <a:pt x="1222155" y="1977918"/>
                  <a:pt x="1227001" y="1973072"/>
                  <a:pt x="1232986" y="1973072"/>
                </a:cubicBezTo>
                <a:close/>
                <a:moveTo>
                  <a:pt x="534602" y="1973072"/>
                </a:moveTo>
                <a:cubicBezTo>
                  <a:pt x="540587" y="1973072"/>
                  <a:pt x="545432" y="1977918"/>
                  <a:pt x="545432" y="1983903"/>
                </a:cubicBezTo>
                <a:cubicBezTo>
                  <a:pt x="545432" y="1989888"/>
                  <a:pt x="540587" y="1994734"/>
                  <a:pt x="534602" y="1994734"/>
                </a:cubicBezTo>
                <a:cubicBezTo>
                  <a:pt x="528616" y="1994734"/>
                  <a:pt x="523771" y="1989888"/>
                  <a:pt x="523771" y="1983903"/>
                </a:cubicBezTo>
                <a:cubicBezTo>
                  <a:pt x="523771" y="1977918"/>
                  <a:pt x="528616" y="1973072"/>
                  <a:pt x="534602" y="1973072"/>
                </a:cubicBezTo>
                <a:close/>
                <a:moveTo>
                  <a:pt x="359982" y="1973072"/>
                </a:moveTo>
                <a:cubicBezTo>
                  <a:pt x="365967" y="1973072"/>
                  <a:pt x="370812" y="1977918"/>
                  <a:pt x="370812" y="1983903"/>
                </a:cubicBezTo>
                <a:cubicBezTo>
                  <a:pt x="370812" y="1989888"/>
                  <a:pt x="365967" y="1994734"/>
                  <a:pt x="359982" y="1994734"/>
                </a:cubicBezTo>
                <a:cubicBezTo>
                  <a:pt x="353997" y="1994734"/>
                  <a:pt x="349151" y="1989888"/>
                  <a:pt x="349151" y="1983903"/>
                </a:cubicBezTo>
                <a:cubicBezTo>
                  <a:pt x="349151" y="1977918"/>
                  <a:pt x="353997" y="1973072"/>
                  <a:pt x="359982" y="1973072"/>
                </a:cubicBezTo>
                <a:close/>
                <a:moveTo>
                  <a:pt x="185362" y="1973072"/>
                </a:moveTo>
                <a:cubicBezTo>
                  <a:pt x="191347" y="1973072"/>
                  <a:pt x="196192" y="1977918"/>
                  <a:pt x="196192" y="1983903"/>
                </a:cubicBezTo>
                <a:cubicBezTo>
                  <a:pt x="196192" y="1989888"/>
                  <a:pt x="191347" y="1994734"/>
                  <a:pt x="185362" y="1994734"/>
                </a:cubicBezTo>
                <a:cubicBezTo>
                  <a:pt x="179414" y="1994686"/>
                  <a:pt x="174626" y="1989850"/>
                  <a:pt x="174626" y="1983903"/>
                </a:cubicBezTo>
                <a:cubicBezTo>
                  <a:pt x="174626" y="1977956"/>
                  <a:pt x="179414" y="1973120"/>
                  <a:pt x="185362" y="1973072"/>
                </a:cubicBezTo>
                <a:close/>
                <a:moveTo>
                  <a:pt x="10837" y="1973072"/>
                </a:moveTo>
                <a:cubicBezTo>
                  <a:pt x="10932" y="1973072"/>
                  <a:pt x="11027" y="1973072"/>
                  <a:pt x="11122" y="1973072"/>
                </a:cubicBezTo>
                <a:cubicBezTo>
                  <a:pt x="16955" y="1973281"/>
                  <a:pt x="21572" y="1978070"/>
                  <a:pt x="21572" y="1983903"/>
                </a:cubicBezTo>
                <a:cubicBezTo>
                  <a:pt x="21572" y="1989850"/>
                  <a:pt x="16784" y="1994686"/>
                  <a:pt x="10837" y="1994734"/>
                </a:cubicBezTo>
                <a:cubicBezTo>
                  <a:pt x="4852" y="1994734"/>
                  <a:pt x="6" y="1989888"/>
                  <a:pt x="6" y="1983903"/>
                </a:cubicBezTo>
                <a:cubicBezTo>
                  <a:pt x="6" y="1977918"/>
                  <a:pt x="4852" y="1973072"/>
                  <a:pt x="10837" y="1973072"/>
                </a:cubicBezTo>
                <a:close/>
                <a:moveTo>
                  <a:pt x="2454057" y="1973032"/>
                </a:moveTo>
                <a:cubicBezTo>
                  <a:pt x="2460038" y="1973032"/>
                  <a:pt x="2464887" y="1977881"/>
                  <a:pt x="2464887" y="1983862"/>
                </a:cubicBezTo>
                <a:cubicBezTo>
                  <a:pt x="2464887" y="1989844"/>
                  <a:pt x="2460038" y="1994693"/>
                  <a:pt x="2454057" y="1994693"/>
                </a:cubicBezTo>
                <a:cubicBezTo>
                  <a:pt x="2448075" y="1994693"/>
                  <a:pt x="2443226" y="1989844"/>
                  <a:pt x="2443226" y="1983862"/>
                </a:cubicBezTo>
                <a:cubicBezTo>
                  <a:pt x="2443226" y="1977881"/>
                  <a:pt x="2448075" y="1973032"/>
                  <a:pt x="2454057" y="1973032"/>
                </a:cubicBezTo>
                <a:close/>
                <a:moveTo>
                  <a:pt x="2279532" y="1973032"/>
                </a:moveTo>
                <a:cubicBezTo>
                  <a:pt x="2285513" y="1973032"/>
                  <a:pt x="2290362" y="1977881"/>
                  <a:pt x="2290362" y="1983862"/>
                </a:cubicBezTo>
                <a:cubicBezTo>
                  <a:pt x="2290362" y="1989844"/>
                  <a:pt x="2285513" y="1994693"/>
                  <a:pt x="2279532" y="1994693"/>
                </a:cubicBezTo>
                <a:cubicBezTo>
                  <a:pt x="2273550" y="1994693"/>
                  <a:pt x="2268701" y="1989844"/>
                  <a:pt x="2268701" y="1983862"/>
                </a:cubicBezTo>
                <a:cubicBezTo>
                  <a:pt x="2268701" y="1977881"/>
                  <a:pt x="2273550" y="1973032"/>
                  <a:pt x="2279532" y="1973032"/>
                </a:cubicBezTo>
                <a:close/>
                <a:moveTo>
                  <a:pt x="2104913" y="1973032"/>
                </a:moveTo>
                <a:cubicBezTo>
                  <a:pt x="2110894" y="1973032"/>
                  <a:pt x="2115743" y="1977881"/>
                  <a:pt x="2115743" y="1983862"/>
                </a:cubicBezTo>
                <a:cubicBezTo>
                  <a:pt x="2115743" y="1989844"/>
                  <a:pt x="2110894" y="1994693"/>
                  <a:pt x="2104913" y="1994693"/>
                </a:cubicBezTo>
                <a:cubicBezTo>
                  <a:pt x="2098931" y="1994693"/>
                  <a:pt x="2094082" y="1989844"/>
                  <a:pt x="2094082" y="1983862"/>
                </a:cubicBezTo>
                <a:cubicBezTo>
                  <a:pt x="2094082" y="1977881"/>
                  <a:pt x="2098931" y="1973032"/>
                  <a:pt x="2104913" y="1973032"/>
                </a:cubicBezTo>
                <a:close/>
                <a:moveTo>
                  <a:pt x="1057287" y="1973032"/>
                </a:moveTo>
                <a:cubicBezTo>
                  <a:pt x="1063269" y="1973032"/>
                  <a:pt x="1068118" y="1977881"/>
                  <a:pt x="1068118" y="1983862"/>
                </a:cubicBezTo>
                <a:cubicBezTo>
                  <a:pt x="1068118" y="1989844"/>
                  <a:pt x="1063269" y="1994693"/>
                  <a:pt x="1057287" y="1994693"/>
                </a:cubicBezTo>
                <a:cubicBezTo>
                  <a:pt x="1051306" y="1994693"/>
                  <a:pt x="1046457" y="1989844"/>
                  <a:pt x="1046457" y="1983862"/>
                </a:cubicBezTo>
                <a:cubicBezTo>
                  <a:pt x="1046457" y="1977881"/>
                  <a:pt x="1051306" y="1973032"/>
                  <a:pt x="1057287" y="1973032"/>
                </a:cubicBezTo>
                <a:close/>
                <a:moveTo>
                  <a:pt x="882667" y="1973032"/>
                </a:moveTo>
                <a:cubicBezTo>
                  <a:pt x="888649" y="1973032"/>
                  <a:pt x="893498" y="1977881"/>
                  <a:pt x="893498" y="1983862"/>
                </a:cubicBezTo>
                <a:cubicBezTo>
                  <a:pt x="893498" y="1989844"/>
                  <a:pt x="888649" y="1994693"/>
                  <a:pt x="882667" y="1994693"/>
                </a:cubicBezTo>
                <a:cubicBezTo>
                  <a:pt x="876686" y="1994693"/>
                  <a:pt x="871837" y="1989844"/>
                  <a:pt x="871837" y="1983862"/>
                </a:cubicBezTo>
                <a:cubicBezTo>
                  <a:pt x="871837" y="1977881"/>
                  <a:pt x="876686" y="1973032"/>
                  <a:pt x="882667" y="1973032"/>
                </a:cubicBezTo>
                <a:close/>
                <a:moveTo>
                  <a:pt x="708142" y="1973032"/>
                </a:moveTo>
                <a:cubicBezTo>
                  <a:pt x="714124" y="1973032"/>
                  <a:pt x="718973" y="1977881"/>
                  <a:pt x="718973" y="1983862"/>
                </a:cubicBezTo>
                <a:cubicBezTo>
                  <a:pt x="718973" y="1989844"/>
                  <a:pt x="714124" y="1994693"/>
                  <a:pt x="708142" y="1994693"/>
                </a:cubicBezTo>
                <a:cubicBezTo>
                  <a:pt x="702161" y="1994693"/>
                  <a:pt x="697312" y="1989844"/>
                  <a:pt x="697312" y="1983862"/>
                </a:cubicBezTo>
                <a:cubicBezTo>
                  <a:pt x="697312" y="1977881"/>
                  <a:pt x="702161" y="1973032"/>
                  <a:pt x="708142" y="1973032"/>
                </a:cubicBezTo>
                <a:close/>
                <a:moveTo>
                  <a:pt x="2629755" y="1793702"/>
                </a:moveTo>
                <a:cubicBezTo>
                  <a:pt x="2635740" y="1793702"/>
                  <a:pt x="2640586" y="1798548"/>
                  <a:pt x="2640586" y="1804533"/>
                </a:cubicBezTo>
                <a:cubicBezTo>
                  <a:pt x="2640586" y="1810518"/>
                  <a:pt x="2635740" y="1815364"/>
                  <a:pt x="2629755" y="1815364"/>
                </a:cubicBezTo>
                <a:cubicBezTo>
                  <a:pt x="2623808" y="1815316"/>
                  <a:pt x="2619019" y="1810480"/>
                  <a:pt x="2619019" y="1804533"/>
                </a:cubicBezTo>
                <a:cubicBezTo>
                  <a:pt x="2619019" y="1798586"/>
                  <a:pt x="2623808" y="1793750"/>
                  <a:pt x="2629755" y="1793702"/>
                </a:cubicBezTo>
                <a:close/>
                <a:moveTo>
                  <a:pt x="1931275" y="1793702"/>
                </a:moveTo>
                <a:cubicBezTo>
                  <a:pt x="1931304" y="1793702"/>
                  <a:pt x="1931342" y="1793702"/>
                  <a:pt x="1931371" y="1793702"/>
                </a:cubicBezTo>
                <a:cubicBezTo>
                  <a:pt x="1937356" y="1793702"/>
                  <a:pt x="1942201" y="1798548"/>
                  <a:pt x="1942201" y="1804533"/>
                </a:cubicBezTo>
                <a:cubicBezTo>
                  <a:pt x="1942201" y="1810518"/>
                  <a:pt x="1937356" y="1815364"/>
                  <a:pt x="1931371" y="1815364"/>
                </a:cubicBezTo>
                <a:cubicBezTo>
                  <a:pt x="1925442" y="1815364"/>
                  <a:pt x="1920635" y="1810556"/>
                  <a:pt x="1920635" y="1804628"/>
                </a:cubicBezTo>
                <a:cubicBezTo>
                  <a:pt x="1920635" y="1804600"/>
                  <a:pt x="1920635" y="1804562"/>
                  <a:pt x="1920635" y="1804533"/>
                </a:cubicBezTo>
                <a:cubicBezTo>
                  <a:pt x="1920578" y="1798605"/>
                  <a:pt x="1925347" y="1793759"/>
                  <a:pt x="1931275" y="1793702"/>
                </a:cubicBezTo>
                <a:close/>
                <a:moveTo>
                  <a:pt x="1756846" y="1793702"/>
                </a:moveTo>
                <a:cubicBezTo>
                  <a:pt x="1762793" y="1793750"/>
                  <a:pt x="1767582" y="1798586"/>
                  <a:pt x="1767582" y="1804533"/>
                </a:cubicBezTo>
                <a:cubicBezTo>
                  <a:pt x="1767582" y="1810480"/>
                  <a:pt x="1762793" y="1815316"/>
                  <a:pt x="1756846" y="1815364"/>
                </a:cubicBezTo>
                <a:cubicBezTo>
                  <a:pt x="1750861" y="1815364"/>
                  <a:pt x="1746015" y="1810518"/>
                  <a:pt x="1746015" y="1804533"/>
                </a:cubicBezTo>
                <a:cubicBezTo>
                  <a:pt x="1746015" y="1798548"/>
                  <a:pt x="1750861" y="1793702"/>
                  <a:pt x="1756846" y="1793702"/>
                </a:cubicBezTo>
                <a:close/>
                <a:moveTo>
                  <a:pt x="1582226" y="1793702"/>
                </a:moveTo>
                <a:cubicBezTo>
                  <a:pt x="1588155" y="1793702"/>
                  <a:pt x="1592962" y="1798510"/>
                  <a:pt x="1592962" y="1804438"/>
                </a:cubicBezTo>
                <a:cubicBezTo>
                  <a:pt x="1592962" y="1804466"/>
                  <a:pt x="1592962" y="1804505"/>
                  <a:pt x="1592962" y="1804533"/>
                </a:cubicBezTo>
                <a:cubicBezTo>
                  <a:pt x="1593009" y="1810461"/>
                  <a:pt x="1588250" y="1815307"/>
                  <a:pt x="1582321" y="1815364"/>
                </a:cubicBezTo>
                <a:cubicBezTo>
                  <a:pt x="1582293" y="1815364"/>
                  <a:pt x="1582255" y="1815364"/>
                  <a:pt x="1582226" y="1815364"/>
                </a:cubicBezTo>
                <a:cubicBezTo>
                  <a:pt x="1576241" y="1815364"/>
                  <a:pt x="1571395" y="1810518"/>
                  <a:pt x="1571395" y="1804533"/>
                </a:cubicBezTo>
                <a:cubicBezTo>
                  <a:pt x="1571395" y="1798548"/>
                  <a:pt x="1576241" y="1793702"/>
                  <a:pt x="1582226" y="1793702"/>
                </a:cubicBezTo>
                <a:close/>
                <a:moveTo>
                  <a:pt x="1407701" y="1793702"/>
                </a:moveTo>
                <a:cubicBezTo>
                  <a:pt x="1413648" y="1793750"/>
                  <a:pt x="1418437" y="1798586"/>
                  <a:pt x="1418437" y="1804533"/>
                </a:cubicBezTo>
                <a:cubicBezTo>
                  <a:pt x="1418437" y="1810480"/>
                  <a:pt x="1413648" y="1815316"/>
                  <a:pt x="1407701" y="1815364"/>
                </a:cubicBezTo>
                <a:cubicBezTo>
                  <a:pt x="1401716" y="1815364"/>
                  <a:pt x="1396870" y="1810518"/>
                  <a:pt x="1396870" y="1804533"/>
                </a:cubicBezTo>
                <a:cubicBezTo>
                  <a:pt x="1396870" y="1798548"/>
                  <a:pt x="1401716" y="1793702"/>
                  <a:pt x="1407701" y="1793702"/>
                </a:cubicBezTo>
                <a:close/>
                <a:moveTo>
                  <a:pt x="1232986" y="1793702"/>
                </a:moveTo>
                <a:cubicBezTo>
                  <a:pt x="1238972" y="1793702"/>
                  <a:pt x="1243817" y="1798548"/>
                  <a:pt x="1243817" y="1804533"/>
                </a:cubicBezTo>
                <a:cubicBezTo>
                  <a:pt x="1243817" y="1810518"/>
                  <a:pt x="1238972" y="1815364"/>
                  <a:pt x="1232986" y="1815364"/>
                </a:cubicBezTo>
                <a:cubicBezTo>
                  <a:pt x="1227001" y="1815364"/>
                  <a:pt x="1222155" y="1810518"/>
                  <a:pt x="1222155" y="1804533"/>
                </a:cubicBezTo>
                <a:cubicBezTo>
                  <a:pt x="1222155" y="1798548"/>
                  <a:pt x="1227001" y="1793702"/>
                  <a:pt x="1232986" y="1793702"/>
                </a:cubicBezTo>
                <a:close/>
                <a:moveTo>
                  <a:pt x="534602" y="1793702"/>
                </a:moveTo>
                <a:cubicBezTo>
                  <a:pt x="540587" y="1793702"/>
                  <a:pt x="545432" y="1798548"/>
                  <a:pt x="545432" y="1804533"/>
                </a:cubicBezTo>
                <a:cubicBezTo>
                  <a:pt x="545432" y="1810518"/>
                  <a:pt x="540587" y="1815364"/>
                  <a:pt x="534602" y="1815364"/>
                </a:cubicBezTo>
                <a:cubicBezTo>
                  <a:pt x="528616" y="1815364"/>
                  <a:pt x="523771" y="1810518"/>
                  <a:pt x="523771" y="1804533"/>
                </a:cubicBezTo>
                <a:cubicBezTo>
                  <a:pt x="523771" y="1798548"/>
                  <a:pt x="528616" y="1793702"/>
                  <a:pt x="534602" y="1793702"/>
                </a:cubicBezTo>
                <a:close/>
                <a:moveTo>
                  <a:pt x="359982" y="1793702"/>
                </a:moveTo>
                <a:cubicBezTo>
                  <a:pt x="365967" y="1793702"/>
                  <a:pt x="370812" y="1798548"/>
                  <a:pt x="370812" y="1804533"/>
                </a:cubicBezTo>
                <a:cubicBezTo>
                  <a:pt x="370812" y="1810518"/>
                  <a:pt x="365967" y="1815364"/>
                  <a:pt x="359982" y="1815364"/>
                </a:cubicBezTo>
                <a:cubicBezTo>
                  <a:pt x="353997" y="1815364"/>
                  <a:pt x="349151" y="1810518"/>
                  <a:pt x="349151" y="1804533"/>
                </a:cubicBezTo>
                <a:cubicBezTo>
                  <a:pt x="349151" y="1798548"/>
                  <a:pt x="353997" y="1793702"/>
                  <a:pt x="359982" y="1793702"/>
                </a:cubicBezTo>
                <a:close/>
                <a:moveTo>
                  <a:pt x="185362" y="1793702"/>
                </a:moveTo>
                <a:cubicBezTo>
                  <a:pt x="191347" y="1793702"/>
                  <a:pt x="196192" y="1798548"/>
                  <a:pt x="196192" y="1804533"/>
                </a:cubicBezTo>
                <a:cubicBezTo>
                  <a:pt x="196192" y="1810518"/>
                  <a:pt x="191347" y="1815364"/>
                  <a:pt x="185362" y="1815364"/>
                </a:cubicBezTo>
                <a:cubicBezTo>
                  <a:pt x="179414" y="1815316"/>
                  <a:pt x="174626" y="1810480"/>
                  <a:pt x="174626" y="1804533"/>
                </a:cubicBezTo>
                <a:cubicBezTo>
                  <a:pt x="174626" y="1798586"/>
                  <a:pt x="179414" y="1793750"/>
                  <a:pt x="185362" y="1793702"/>
                </a:cubicBezTo>
                <a:close/>
                <a:moveTo>
                  <a:pt x="11122" y="1793702"/>
                </a:moveTo>
                <a:cubicBezTo>
                  <a:pt x="16956" y="1793911"/>
                  <a:pt x="21572" y="1798700"/>
                  <a:pt x="21572" y="1804533"/>
                </a:cubicBezTo>
                <a:cubicBezTo>
                  <a:pt x="21572" y="1810366"/>
                  <a:pt x="16956" y="1815155"/>
                  <a:pt x="11122" y="1815364"/>
                </a:cubicBezTo>
                <a:cubicBezTo>
                  <a:pt x="5137" y="1815364"/>
                  <a:pt x="291" y="1810518"/>
                  <a:pt x="291" y="1804533"/>
                </a:cubicBezTo>
                <a:cubicBezTo>
                  <a:pt x="291" y="1798548"/>
                  <a:pt x="5137" y="1793702"/>
                  <a:pt x="11122" y="1793702"/>
                </a:cubicBezTo>
                <a:close/>
                <a:moveTo>
                  <a:pt x="2454057" y="1793662"/>
                </a:moveTo>
                <a:cubicBezTo>
                  <a:pt x="2460038" y="1793662"/>
                  <a:pt x="2464887" y="1798511"/>
                  <a:pt x="2464887" y="1804493"/>
                </a:cubicBezTo>
                <a:cubicBezTo>
                  <a:pt x="2464887" y="1810474"/>
                  <a:pt x="2460038" y="1815323"/>
                  <a:pt x="2454057" y="1815323"/>
                </a:cubicBezTo>
                <a:cubicBezTo>
                  <a:pt x="2448075" y="1815323"/>
                  <a:pt x="2443226" y="1810474"/>
                  <a:pt x="2443226" y="1804493"/>
                </a:cubicBezTo>
                <a:cubicBezTo>
                  <a:pt x="2443226" y="1798511"/>
                  <a:pt x="2448075" y="1793662"/>
                  <a:pt x="2454057" y="1793662"/>
                </a:cubicBezTo>
                <a:close/>
                <a:moveTo>
                  <a:pt x="2279532" y="1793662"/>
                </a:moveTo>
                <a:cubicBezTo>
                  <a:pt x="2285513" y="1793662"/>
                  <a:pt x="2290362" y="1798511"/>
                  <a:pt x="2290362" y="1804493"/>
                </a:cubicBezTo>
                <a:cubicBezTo>
                  <a:pt x="2290362" y="1810474"/>
                  <a:pt x="2285513" y="1815323"/>
                  <a:pt x="2279532" y="1815323"/>
                </a:cubicBezTo>
                <a:cubicBezTo>
                  <a:pt x="2273550" y="1815323"/>
                  <a:pt x="2268701" y="1810474"/>
                  <a:pt x="2268701" y="1804493"/>
                </a:cubicBezTo>
                <a:cubicBezTo>
                  <a:pt x="2268701" y="1798511"/>
                  <a:pt x="2273550" y="1793662"/>
                  <a:pt x="2279532" y="1793662"/>
                </a:cubicBezTo>
                <a:close/>
                <a:moveTo>
                  <a:pt x="2104913" y="1793662"/>
                </a:moveTo>
                <a:cubicBezTo>
                  <a:pt x="2110894" y="1793662"/>
                  <a:pt x="2115743" y="1798511"/>
                  <a:pt x="2115743" y="1804493"/>
                </a:cubicBezTo>
                <a:cubicBezTo>
                  <a:pt x="2115743" y="1810474"/>
                  <a:pt x="2110894" y="1815323"/>
                  <a:pt x="2104913" y="1815323"/>
                </a:cubicBezTo>
                <a:cubicBezTo>
                  <a:pt x="2098931" y="1815323"/>
                  <a:pt x="2094082" y="1810474"/>
                  <a:pt x="2094082" y="1804493"/>
                </a:cubicBezTo>
                <a:cubicBezTo>
                  <a:pt x="2094082" y="1798511"/>
                  <a:pt x="2098931" y="1793662"/>
                  <a:pt x="2104913" y="1793662"/>
                </a:cubicBezTo>
                <a:close/>
                <a:moveTo>
                  <a:pt x="1057287" y="1793662"/>
                </a:moveTo>
                <a:cubicBezTo>
                  <a:pt x="1063269" y="1793662"/>
                  <a:pt x="1068118" y="1798511"/>
                  <a:pt x="1068118" y="1804493"/>
                </a:cubicBezTo>
                <a:cubicBezTo>
                  <a:pt x="1068118" y="1810474"/>
                  <a:pt x="1063269" y="1815323"/>
                  <a:pt x="1057287" y="1815323"/>
                </a:cubicBezTo>
                <a:cubicBezTo>
                  <a:pt x="1051306" y="1815323"/>
                  <a:pt x="1046457" y="1810474"/>
                  <a:pt x="1046457" y="1804493"/>
                </a:cubicBezTo>
                <a:cubicBezTo>
                  <a:pt x="1046457" y="1798511"/>
                  <a:pt x="1051306" y="1793662"/>
                  <a:pt x="1057287" y="1793662"/>
                </a:cubicBezTo>
                <a:close/>
                <a:moveTo>
                  <a:pt x="882667" y="1793662"/>
                </a:moveTo>
                <a:cubicBezTo>
                  <a:pt x="888649" y="1793662"/>
                  <a:pt x="893498" y="1798511"/>
                  <a:pt x="893498" y="1804493"/>
                </a:cubicBezTo>
                <a:cubicBezTo>
                  <a:pt x="893498" y="1810474"/>
                  <a:pt x="888649" y="1815323"/>
                  <a:pt x="882667" y="1815323"/>
                </a:cubicBezTo>
                <a:cubicBezTo>
                  <a:pt x="876686" y="1815323"/>
                  <a:pt x="871837" y="1810474"/>
                  <a:pt x="871837" y="1804493"/>
                </a:cubicBezTo>
                <a:cubicBezTo>
                  <a:pt x="871837" y="1798511"/>
                  <a:pt x="876686" y="1793662"/>
                  <a:pt x="882667" y="1793662"/>
                </a:cubicBezTo>
                <a:close/>
                <a:moveTo>
                  <a:pt x="708142" y="1793662"/>
                </a:moveTo>
                <a:cubicBezTo>
                  <a:pt x="714124" y="1793662"/>
                  <a:pt x="718973" y="1798511"/>
                  <a:pt x="718973" y="1804493"/>
                </a:cubicBezTo>
                <a:cubicBezTo>
                  <a:pt x="718973" y="1810474"/>
                  <a:pt x="714124" y="1815323"/>
                  <a:pt x="708142" y="1815323"/>
                </a:cubicBezTo>
                <a:cubicBezTo>
                  <a:pt x="702161" y="1815323"/>
                  <a:pt x="697312" y="1810474"/>
                  <a:pt x="697312" y="1804493"/>
                </a:cubicBezTo>
                <a:cubicBezTo>
                  <a:pt x="697312" y="1798511"/>
                  <a:pt x="702161" y="1793662"/>
                  <a:pt x="708142" y="1793662"/>
                </a:cubicBezTo>
                <a:close/>
                <a:moveTo>
                  <a:pt x="2629755" y="1614331"/>
                </a:moveTo>
                <a:cubicBezTo>
                  <a:pt x="2635740" y="1614331"/>
                  <a:pt x="2640586" y="1619177"/>
                  <a:pt x="2640586" y="1625162"/>
                </a:cubicBezTo>
                <a:cubicBezTo>
                  <a:pt x="2640586" y="1631147"/>
                  <a:pt x="2635740" y="1635993"/>
                  <a:pt x="2629755" y="1635993"/>
                </a:cubicBezTo>
                <a:cubicBezTo>
                  <a:pt x="2623808" y="1635936"/>
                  <a:pt x="2619019" y="1631109"/>
                  <a:pt x="2619019" y="1625162"/>
                </a:cubicBezTo>
                <a:cubicBezTo>
                  <a:pt x="2619019" y="1619215"/>
                  <a:pt x="2623808" y="1614379"/>
                  <a:pt x="2629755" y="1614331"/>
                </a:cubicBezTo>
                <a:close/>
                <a:moveTo>
                  <a:pt x="2455230" y="1614331"/>
                </a:moveTo>
                <a:cubicBezTo>
                  <a:pt x="2461177" y="1614379"/>
                  <a:pt x="2465966" y="1619215"/>
                  <a:pt x="2465966" y="1625162"/>
                </a:cubicBezTo>
                <a:cubicBezTo>
                  <a:pt x="2465966" y="1631109"/>
                  <a:pt x="2461177" y="1635936"/>
                  <a:pt x="2455230" y="1635993"/>
                </a:cubicBezTo>
                <a:cubicBezTo>
                  <a:pt x="2449245" y="1635993"/>
                  <a:pt x="2444399" y="1631147"/>
                  <a:pt x="2444399" y="1625162"/>
                </a:cubicBezTo>
                <a:cubicBezTo>
                  <a:pt x="2444399" y="1619177"/>
                  <a:pt x="2449245" y="1614331"/>
                  <a:pt x="2455230" y="1614331"/>
                </a:cubicBezTo>
                <a:close/>
                <a:moveTo>
                  <a:pt x="2280420" y="1614331"/>
                </a:moveTo>
                <a:cubicBezTo>
                  <a:pt x="2286406" y="1614331"/>
                  <a:pt x="2291251" y="1619177"/>
                  <a:pt x="2291251" y="1625162"/>
                </a:cubicBezTo>
                <a:cubicBezTo>
                  <a:pt x="2291251" y="1631147"/>
                  <a:pt x="2286406" y="1635993"/>
                  <a:pt x="2280420" y="1635993"/>
                </a:cubicBezTo>
                <a:cubicBezTo>
                  <a:pt x="2274435" y="1635993"/>
                  <a:pt x="2269589" y="1631147"/>
                  <a:pt x="2269589" y="1625162"/>
                </a:cubicBezTo>
                <a:cubicBezTo>
                  <a:pt x="2269589" y="1619177"/>
                  <a:pt x="2274435" y="1614331"/>
                  <a:pt x="2280420" y="1614331"/>
                </a:cubicBezTo>
                <a:close/>
                <a:moveTo>
                  <a:pt x="1931275" y="1614331"/>
                </a:moveTo>
                <a:cubicBezTo>
                  <a:pt x="1931304" y="1614331"/>
                  <a:pt x="1931342" y="1614331"/>
                  <a:pt x="1931371" y="1614331"/>
                </a:cubicBezTo>
                <a:cubicBezTo>
                  <a:pt x="1937356" y="1614331"/>
                  <a:pt x="1942201" y="1619177"/>
                  <a:pt x="1942201" y="1625162"/>
                </a:cubicBezTo>
                <a:cubicBezTo>
                  <a:pt x="1942201" y="1631147"/>
                  <a:pt x="1937356" y="1635993"/>
                  <a:pt x="1931371" y="1635993"/>
                </a:cubicBezTo>
                <a:cubicBezTo>
                  <a:pt x="1925442" y="1635993"/>
                  <a:pt x="1920635" y="1631185"/>
                  <a:pt x="1920635" y="1625257"/>
                </a:cubicBezTo>
                <a:cubicBezTo>
                  <a:pt x="1920635" y="1625229"/>
                  <a:pt x="1920635" y="1625191"/>
                  <a:pt x="1920635" y="1625162"/>
                </a:cubicBezTo>
                <a:cubicBezTo>
                  <a:pt x="1920578" y="1619234"/>
                  <a:pt x="1925347" y="1614389"/>
                  <a:pt x="1931275" y="1614331"/>
                </a:cubicBezTo>
                <a:close/>
                <a:moveTo>
                  <a:pt x="1756846" y="1614331"/>
                </a:moveTo>
                <a:cubicBezTo>
                  <a:pt x="1762793" y="1614379"/>
                  <a:pt x="1767582" y="1619215"/>
                  <a:pt x="1767582" y="1625162"/>
                </a:cubicBezTo>
                <a:cubicBezTo>
                  <a:pt x="1767582" y="1631109"/>
                  <a:pt x="1762793" y="1635936"/>
                  <a:pt x="1756846" y="1635993"/>
                </a:cubicBezTo>
                <a:cubicBezTo>
                  <a:pt x="1750861" y="1635993"/>
                  <a:pt x="1746015" y="1631147"/>
                  <a:pt x="1746015" y="1625162"/>
                </a:cubicBezTo>
                <a:cubicBezTo>
                  <a:pt x="1746015" y="1619177"/>
                  <a:pt x="1750861" y="1614331"/>
                  <a:pt x="1756846" y="1614331"/>
                </a:cubicBezTo>
                <a:close/>
                <a:moveTo>
                  <a:pt x="1582226" y="1614331"/>
                </a:moveTo>
                <a:cubicBezTo>
                  <a:pt x="1588155" y="1614331"/>
                  <a:pt x="1592962" y="1619139"/>
                  <a:pt x="1592962" y="1625067"/>
                </a:cubicBezTo>
                <a:cubicBezTo>
                  <a:pt x="1592962" y="1625096"/>
                  <a:pt x="1592962" y="1625134"/>
                  <a:pt x="1592962" y="1625162"/>
                </a:cubicBezTo>
                <a:cubicBezTo>
                  <a:pt x="1593009" y="1631090"/>
                  <a:pt x="1588250" y="1635936"/>
                  <a:pt x="1582321" y="1635993"/>
                </a:cubicBezTo>
                <a:cubicBezTo>
                  <a:pt x="1582293" y="1635993"/>
                  <a:pt x="1582255" y="1635993"/>
                  <a:pt x="1582226" y="1635993"/>
                </a:cubicBezTo>
                <a:cubicBezTo>
                  <a:pt x="1576241" y="1635993"/>
                  <a:pt x="1571395" y="1631147"/>
                  <a:pt x="1571395" y="1625162"/>
                </a:cubicBezTo>
                <a:cubicBezTo>
                  <a:pt x="1571395" y="1619177"/>
                  <a:pt x="1576241" y="1614331"/>
                  <a:pt x="1582226" y="1614331"/>
                </a:cubicBezTo>
                <a:close/>
                <a:moveTo>
                  <a:pt x="1232986" y="1614331"/>
                </a:moveTo>
                <a:cubicBezTo>
                  <a:pt x="1238972" y="1614331"/>
                  <a:pt x="1243817" y="1619177"/>
                  <a:pt x="1243817" y="1625162"/>
                </a:cubicBezTo>
                <a:cubicBezTo>
                  <a:pt x="1243817" y="1631147"/>
                  <a:pt x="1238972" y="1635993"/>
                  <a:pt x="1232986" y="1635993"/>
                </a:cubicBezTo>
                <a:cubicBezTo>
                  <a:pt x="1227001" y="1635993"/>
                  <a:pt x="1222155" y="1631147"/>
                  <a:pt x="1222155" y="1625162"/>
                </a:cubicBezTo>
                <a:cubicBezTo>
                  <a:pt x="1222155" y="1619177"/>
                  <a:pt x="1227001" y="1614331"/>
                  <a:pt x="1232986" y="1614331"/>
                </a:cubicBezTo>
                <a:close/>
                <a:moveTo>
                  <a:pt x="1058366" y="1614331"/>
                </a:moveTo>
                <a:cubicBezTo>
                  <a:pt x="1064351" y="1614331"/>
                  <a:pt x="1069197" y="1619177"/>
                  <a:pt x="1069197" y="1625162"/>
                </a:cubicBezTo>
                <a:cubicBezTo>
                  <a:pt x="1069197" y="1631147"/>
                  <a:pt x="1064351" y="1635993"/>
                  <a:pt x="1058366" y="1635993"/>
                </a:cubicBezTo>
                <a:cubicBezTo>
                  <a:pt x="1052419" y="1635936"/>
                  <a:pt x="1047630" y="1631109"/>
                  <a:pt x="1047630" y="1625162"/>
                </a:cubicBezTo>
                <a:cubicBezTo>
                  <a:pt x="1047630" y="1619215"/>
                  <a:pt x="1052419" y="1614379"/>
                  <a:pt x="1058366" y="1614331"/>
                </a:cubicBezTo>
                <a:close/>
                <a:moveTo>
                  <a:pt x="883936" y="1614331"/>
                </a:moveTo>
                <a:cubicBezTo>
                  <a:pt x="889883" y="1614379"/>
                  <a:pt x="894672" y="1619215"/>
                  <a:pt x="894672" y="1625162"/>
                </a:cubicBezTo>
                <a:cubicBezTo>
                  <a:pt x="894672" y="1631109"/>
                  <a:pt x="889883" y="1635936"/>
                  <a:pt x="883936" y="1635993"/>
                </a:cubicBezTo>
                <a:cubicBezTo>
                  <a:pt x="877951" y="1635993"/>
                  <a:pt x="873105" y="1631147"/>
                  <a:pt x="873105" y="1625162"/>
                </a:cubicBezTo>
                <a:cubicBezTo>
                  <a:pt x="873105" y="1619177"/>
                  <a:pt x="877951" y="1614331"/>
                  <a:pt x="883936" y="1614331"/>
                </a:cubicBezTo>
                <a:close/>
                <a:moveTo>
                  <a:pt x="709222" y="1614331"/>
                </a:moveTo>
                <a:cubicBezTo>
                  <a:pt x="715207" y="1614331"/>
                  <a:pt x="720052" y="1619177"/>
                  <a:pt x="720052" y="1625162"/>
                </a:cubicBezTo>
                <a:cubicBezTo>
                  <a:pt x="720052" y="1631147"/>
                  <a:pt x="715207" y="1635993"/>
                  <a:pt x="709222" y="1635993"/>
                </a:cubicBezTo>
                <a:cubicBezTo>
                  <a:pt x="703236" y="1635993"/>
                  <a:pt x="698391" y="1631147"/>
                  <a:pt x="698391" y="1625162"/>
                </a:cubicBezTo>
                <a:cubicBezTo>
                  <a:pt x="698391" y="1619177"/>
                  <a:pt x="703236" y="1614331"/>
                  <a:pt x="709222" y="1614331"/>
                </a:cubicBezTo>
                <a:close/>
                <a:moveTo>
                  <a:pt x="359982" y="1614331"/>
                </a:moveTo>
                <a:cubicBezTo>
                  <a:pt x="365967" y="1614331"/>
                  <a:pt x="370812" y="1619177"/>
                  <a:pt x="370812" y="1625162"/>
                </a:cubicBezTo>
                <a:cubicBezTo>
                  <a:pt x="370812" y="1631147"/>
                  <a:pt x="365967" y="1635993"/>
                  <a:pt x="359982" y="1635993"/>
                </a:cubicBezTo>
                <a:cubicBezTo>
                  <a:pt x="353997" y="1635993"/>
                  <a:pt x="349151" y="1631147"/>
                  <a:pt x="349151" y="1625162"/>
                </a:cubicBezTo>
                <a:cubicBezTo>
                  <a:pt x="349151" y="1619177"/>
                  <a:pt x="353997" y="1614331"/>
                  <a:pt x="359982" y="1614331"/>
                </a:cubicBezTo>
                <a:close/>
                <a:moveTo>
                  <a:pt x="185362" y="1614331"/>
                </a:moveTo>
                <a:cubicBezTo>
                  <a:pt x="191347" y="1614331"/>
                  <a:pt x="196192" y="1619177"/>
                  <a:pt x="196192" y="1625162"/>
                </a:cubicBezTo>
                <a:cubicBezTo>
                  <a:pt x="196192" y="1631147"/>
                  <a:pt x="191347" y="1635993"/>
                  <a:pt x="185362" y="1635993"/>
                </a:cubicBezTo>
                <a:cubicBezTo>
                  <a:pt x="179414" y="1635936"/>
                  <a:pt x="174626" y="1631109"/>
                  <a:pt x="174626" y="1625162"/>
                </a:cubicBezTo>
                <a:cubicBezTo>
                  <a:pt x="174626" y="1619215"/>
                  <a:pt x="179414" y="1614379"/>
                  <a:pt x="185362" y="1614331"/>
                </a:cubicBezTo>
                <a:close/>
                <a:moveTo>
                  <a:pt x="10447" y="1613952"/>
                </a:moveTo>
                <a:cubicBezTo>
                  <a:pt x="10675" y="1613942"/>
                  <a:pt x="10894" y="1613942"/>
                  <a:pt x="11122" y="1613952"/>
                </a:cubicBezTo>
                <a:cubicBezTo>
                  <a:pt x="17098" y="1614161"/>
                  <a:pt x="21781" y="1619167"/>
                  <a:pt x="21572" y="1625153"/>
                </a:cubicBezTo>
                <a:cubicBezTo>
                  <a:pt x="21572" y="1625153"/>
                  <a:pt x="21572" y="1625162"/>
                  <a:pt x="21572" y="1625162"/>
                </a:cubicBezTo>
                <a:cubicBezTo>
                  <a:pt x="21572" y="1631110"/>
                  <a:pt x="16784" y="1635936"/>
                  <a:pt x="10836" y="1635993"/>
                </a:cubicBezTo>
                <a:cubicBezTo>
                  <a:pt x="4852" y="1635993"/>
                  <a:pt x="6" y="1631148"/>
                  <a:pt x="6" y="1625162"/>
                </a:cubicBezTo>
                <a:cubicBezTo>
                  <a:pt x="-203" y="1619186"/>
                  <a:pt x="4471" y="1614170"/>
                  <a:pt x="10447" y="1613952"/>
                </a:cubicBezTo>
                <a:close/>
                <a:moveTo>
                  <a:pt x="2105991" y="1613951"/>
                </a:moveTo>
                <a:cubicBezTo>
                  <a:pt x="2111976" y="1613951"/>
                  <a:pt x="2116822" y="1618797"/>
                  <a:pt x="2116831" y="1624773"/>
                </a:cubicBezTo>
                <a:cubicBezTo>
                  <a:pt x="2116831" y="1624906"/>
                  <a:pt x="2116822" y="1625029"/>
                  <a:pt x="2116822" y="1625162"/>
                </a:cubicBezTo>
                <a:cubicBezTo>
                  <a:pt x="2116822" y="1631147"/>
                  <a:pt x="2111976" y="1635993"/>
                  <a:pt x="2105991" y="1635993"/>
                </a:cubicBezTo>
                <a:cubicBezTo>
                  <a:pt x="2100005" y="1635993"/>
                  <a:pt x="2095160" y="1631147"/>
                  <a:pt x="2095160" y="1625162"/>
                </a:cubicBezTo>
                <a:cubicBezTo>
                  <a:pt x="2094951" y="1619186"/>
                  <a:pt x="2099626" y="1614170"/>
                  <a:pt x="2105601" y="1613961"/>
                </a:cubicBezTo>
                <a:cubicBezTo>
                  <a:pt x="2105735" y="1613951"/>
                  <a:pt x="2105858" y="1613951"/>
                  <a:pt x="2105991" y="1613951"/>
                </a:cubicBezTo>
                <a:close/>
                <a:moveTo>
                  <a:pt x="1407701" y="1613951"/>
                </a:moveTo>
                <a:cubicBezTo>
                  <a:pt x="1413686" y="1613999"/>
                  <a:pt x="1418493" y="1618892"/>
                  <a:pt x="1418446" y="1624868"/>
                </a:cubicBezTo>
                <a:cubicBezTo>
                  <a:pt x="1418446" y="1624972"/>
                  <a:pt x="1418437" y="1625067"/>
                  <a:pt x="1418437" y="1625162"/>
                </a:cubicBezTo>
                <a:cubicBezTo>
                  <a:pt x="1418437" y="1631147"/>
                  <a:pt x="1413591" y="1635993"/>
                  <a:pt x="1407606" y="1635993"/>
                </a:cubicBezTo>
                <a:cubicBezTo>
                  <a:pt x="1401620" y="1635993"/>
                  <a:pt x="1396775" y="1631147"/>
                  <a:pt x="1396775" y="1625162"/>
                </a:cubicBezTo>
                <a:cubicBezTo>
                  <a:pt x="1396566" y="1619186"/>
                  <a:pt x="1401241" y="1614170"/>
                  <a:pt x="1407216" y="1613961"/>
                </a:cubicBezTo>
                <a:cubicBezTo>
                  <a:pt x="1407378" y="1613951"/>
                  <a:pt x="1407539" y="1613951"/>
                  <a:pt x="1407701" y="1613951"/>
                </a:cubicBezTo>
                <a:close/>
                <a:moveTo>
                  <a:pt x="534601" y="1613951"/>
                </a:moveTo>
                <a:cubicBezTo>
                  <a:pt x="540587" y="1613951"/>
                  <a:pt x="545432" y="1618797"/>
                  <a:pt x="545442" y="1624773"/>
                </a:cubicBezTo>
                <a:cubicBezTo>
                  <a:pt x="545442" y="1624906"/>
                  <a:pt x="545432" y="1625029"/>
                  <a:pt x="545432" y="1625162"/>
                </a:cubicBezTo>
                <a:cubicBezTo>
                  <a:pt x="545432" y="1631147"/>
                  <a:pt x="540587" y="1635993"/>
                  <a:pt x="534601" y="1635993"/>
                </a:cubicBezTo>
                <a:cubicBezTo>
                  <a:pt x="528616" y="1635993"/>
                  <a:pt x="523771" y="1631147"/>
                  <a:pt x="523771" y="1625162"/>
                </a:cubicBezTo>
                <a:cubicBezTo>
                  <a:pt x="523562" y="1619186"/>
                  <a:pt x="528236" y="1614170"/>
                  <a:pt x="534212" y="1613961"/>
                </a:cubicBezTo>
                <a:cubicBezTo>
                  <a:pt x="534345" y="1613951"/>
                  <a:pt x="534469" y="1613951"/>
                  <a:pt x="534601" y="1613951"/>
                </a:cubicBezTo>
                <a:close/>
                <a:moveTo>
                  <a:pt x="2629755" y="1434961"/>
                </a:moveTo>
                <a:cubicBezTo>
                  <a:pt x="2635740" y="1434961"/>
                  <a:pt x="2640586" y="1439807"/>
                  <a:pt x="2640586" y="1445792"/>
                </a:cubicBezTo>
                <a:cubicBezTo>
                  <a:pt x="2640586" y="1451777"/>
                  <a:pt x="2635740" y="1456623"/>
                  <a:pt x="2629755" y="1456623"/>
                </a:cubicBezTo>
                <a:cubicBezTo>
                  <a:pt x="2623808" y="1456575"/>
                  <a:pt x="2619019" y="1451739"/>
                  <a:pt x="2619019" y="1445792"/>
                </a:cubicBezTo>
                <a:cubicBezTo>
                  <a:pt x="2619019" y="1439845"/>
                  <a:pt x="2623808" y="1435009"/>
                  <a:pt x="2629755" y="1434961"/>
                </a:cubicBezTo>
                <a:close/>
                <a:moveTo>
                  <a:pt x="2455230" y="1434961"/>
                </a:moveTo>
                <a:cubicBezTo>
                  <a:pt x="2461177" y="1435009"/>
                  <a:pt x="2465966" y="1439845"/>
                  <a:pt x="2465966" y="1445792"/>
                </a:cubicBezTo>
                <a:cubicBezTo>
                  <a:pt x="2465966" y="1451739"/>
                  <a:pt x="2461177" y="1456575"/>
                  <a:pt x="2455230" y="1456623"/>
                </a:cubicBezTo>
                <a:cubicBezTo>
                  <a:pt x="2449245" y="1456623"/>
                  <a:pt x="2444399" y="1451777"/>
                  <a:pt x="2444399" y="1445792"/>
                </a:cubicBezTo>
                <a:cubicBezTo>
                  <a:pt x="2444399" y="1439807"/>
                  <a:pt x="2449245" y="1434961"/>
                  <a:pt x="2455230" y="1434961"/>
                </a:cubicBezTo>
                <a:close/>
                <a:moveTo>
                  <a:pt x="2280420" y="1434961"/>
                </a:moveTo>
                <a:cubicBezTo>
                  <a:pt x="2286406" y="1434961"/>
                  <a:pt x="2291251" y="1439807"/>
                  <a:pt x="2291251" y="1445792"/>
                </a:cubicBezTo>
                <a:cubicBezTo>
                  <a:pt x="2291251" y="1451777"/>
                  <a:pt x="2286406" y="1456623"/>
                  <a:pt x="2280420" y="1456623"/>
                </a:cubicBezTo>
                <a:cubicBezTo>
                  <a:pt x="2274435" y="1456623"/>
                  <a:pt x="2269589" y="1451777"/>
                  <a:pt x="2269589" y="1445792"/>
                </a:cubicBezTo>
                <a:cubicBezTo>
                  <a:pt x="2269589" y="1439807"/>
                  <a:pt x="2274435" y="1434961"/>
                  <a:pt x="2280420" y="1434961"/>
                </a:cubicBezTo>
                <a:close/>
                <a:moveTo>
                  <a:pt x="2105990" y="1434961"/>
                </a:moveTo>
                <a:cubicBezTo>
                  <a:pt x="2111976" y="1434961"/>
                  <a:pt x="2116821" y="1439807"/>
                  <a:pt x="2116821" y="1445792"/>
                </a:cubicBezTo>
                <a:cubicBezTo>
                  <a:pt x="2116821" y="1451777"/>
                  <a:pt x="2111976" y="1456623"/>
                  <a:pt x="2105990" y="1456623"/>
                </a:cubicBezTo>
                <a:cubicBezTo>
                  <a:pt x="2100005" y="1456623"/>
                  <a:pt x="2095159" y="1451777"/>
                  <a:pt x="2095159" y="1445792"/>
                </a:cubicBezTo>
                <a:cubicBezTo>
                  <a:pt x="2095159" y="1439807"/>
                  <a:pt x="2100005" y="1434961"/>
                  <a:pt x="2105990" y="1434961"/>
                </a:cubicBezTo>
                <a:close/>
                <a:moveTo>
                  <a:pt x="1931370" y="1434961"/>
                </a:moveTo>
                <a:cubicBezTo>
                  <a:pt x="1931399" y="1434961"/>
                  <a:pt x="1931437" y="1434961"/>
                  <a:pt x="1931465" y="1434961"/>
                </a:cubicBezTo>
                <a:cubicBezTo>
                  <a:pt x="1937412" y="1435009"/>
                  <a:pt x="1942201" y="1439845"/>
                  <a:pt x="1942201" y="1445792"/>
                </a:cubicBezTo>
                <a:cubicBezTo>
                  <a:pt x="1942201" y="1451777"/>
                  <a:pt x="1937356" y="1456623"/>
                  <a:pt x="1931370" y="1456623"/>
                </a:cubicBezTo>
                <a:cubicBezTo>
                  <a:pt x="1925442" y="1456575"/>
                  <a:pt x="1920682" y="1451720"/>
                  <a:pt x="1920730" y="1445792"/>
                </a:cubicBezTo>
                <a:cubicBezTo>
                  <a:pt x="1920682" y="1439864"/>
                  <a:pt x="1925442" y="1435018"/>
                  <a:pt x="1931370" y="1434961"/>
                </a:cubicBezTo>
                <a:close/>
                <a:moveTo>
                  <a:pt x="1756846" y="1434961"/>
                </a:moveTo>
                <a:cubicBezTo>
                  <a:pt x="1762793" y="1435009"/>
                  <a:pt x="1767582" y="1439845"/>
                  <a:pt x="1767582" y="1445792"/>
                </a:cubicBezTo>
                <a:cubicBezTo>
                  <a:pt x="1767582" y="1451739"/>
                  <a:pt x="1762793" y="1456575"/>
                  <a:pt x="1756846" y="1456623"/>
                </a:cubicBezTo>
                <a:cubicBezTo>
                  <a:pt x="1750861" y="1456623"/>
                  <a:pt x="1746015" y="1451777"/>
                  <a:pt x="1746015" y="1445792"/>
                </a:cubicBezTo>
                <a:cubicBezTo>
                  <a:pt x="1746015" y="1439807"/>
                  <a:pt x="1750861" y="1434961"/>
                  <a:pt x="1756846" y="1434961"/>
                </a:cubicBezTo>
                <a:close/>
                <a:moveTo>
                  <a:pt x="1582226" y="1434961"/>
                </a:moveTo>
                <a:cubicBezTo>
                  <a:pt x="1588155" y="1434961"/>
                  <a:pt x="1592962" y="1439769"/>
                  <a:pt x="1592962" y="1445697"/>
                </a:cubicBezTo>
                <a:cubicBezTo>
                  <a:pt x="1592962" y="1445725"/>
                  <a:pt x="1592962" y="1445763"/>
                  <a:pt x="1592962" y="1445792"/>
                </a:cubicBezTo>
                <a:cubicBezTo>
                  <a:pt x="1593009" y="1451720"/>
                  <a:pt x="1588250" y="1456566"/>
                  <a:pt x="1582321" y="1456623"/>
                </a:cubicBezTo>
                <a:cubicBezTo>
                  <a:pt x="1582293" y="1456623"/>
                  <a:pt x="1582255" y="1456623"/>
                  <a:pt x="1582226" y="1456623"/>
                </a:cubicBezTo>
                <a:cubicBezTo>
                  <a:pt x="1576241" y="1456623"/>
                  <a:pt x="1571395" y="1451777"/>
                  <a:pt x="1571395" y="1445792"/>
                </a:cubicBezTo>
                <a:cubicBezTo>
                  <a:pt x="1571395" y="1439807"/>
                  <a:pt x="1576241" y="1434961"/>
                  <a:pt x="1582226" y="1434961"/>
                </a:cubicBezTo>
                <a:close/>
                <a:moveTo>
                  <a:pt x="1407606" y="1434961"/>
                </a:moveTo>
                <a:cubicBezTo>
                  <a:pt x="1413592" y="1434961"/>
                  <a:pt x="1418437" y="1439807"/>
                  <a:pt x="1418437" y="1445792"/>
                </a:cubicBezTo>
                <a:cubicBezTo>
                  <a:pt x="1418437" y="1451777"/>
                  <a:pt x="1413592" y="1456623"/>
                  <a:pt x="1407606" y="1456623"/>
                </a:cubicBezTo>
                <a:cubicBezTo>
                  <a:pt x="1401621" y="1456623"/>
                  <a:pt x="1396775" y="1451777"/>
                  <a:pt x="1396775" y="1445792"/>
                </a:cubicBezTo>
                <a:cubicBezTo>
                  <a:pt x="1396775" y="1439807"/>
                  <a:pt x="1401621" y="1434961"/>
                  <a:pt x="1407606" y="1434961"/>
                </a:cubicBezTo>
                <a:close/>
                <a:moveTo>
                  <a:pt x="1232986" y="1434961"/>
                </a:moveTo>
                <a:cubicBezTo>
                  <a:pt x="1238972" y="1434961"/>
                  <a:pt x="1243817" y="1439807"/>
                  <a:pt x="1243817" y="1445792"/>
                </a:cubicBezTo>
                <a:cubicBezTo>
                  <a:pt x="1243817" y="1451777"/>
                  <a:pt x="1238972" y="1456623"/>
                  <a:pt x="1232986" y="1456623"/>
                </a:cubicBezTo>
                <a:cubicBezTo>
                  <a:pt x="1227001" y="1456623"/>
                  <a:pt x="1222155" y="1451777"/>
                  <a:pt x="1222155" y="1445792"/>
                </a:cubicBezTo>
                <a:cubicBezTo>
                  <a:pt x="1222155" y="1439807"/>
                  <a:pt x="1227001" y="1434961"/>
                  <a:pt x="1232986" y="1434961"/>
                </a:cubicBezTo>
                <a:close/>
                <a:moveTo>
                  <a:pt x="1058366" y="1434961"/>
                </a:moveTo>
                <a:cubicBezTo>
                  <a:pt x="1064351" y="1434961"/>
                  <a:pt x="1069197" y="1439807"/>
                  <a:pt x="1069197" y="1445792"/>
                </a:cubicBezTo>
                <a:cubicBezTo>
                  <a:pt x="1069197" y="1451777"/>
                  <a:pt x="1064351" y="1456623"/>
                  <a:pt x="1058366" y="1456623"/>
                </a:cubicBezTo>
                <a:cubicBezTo>
                  <a:pt x="1052419" y="1456575"/>
                  <a:pt x="1047630" y="1451739"/>
                  <a:pt x="1047630" y="1445792"/>
                </a:cubicBezTo>
                <a:cubicBezTo>
                  <a:pt x="1047630" y="1439845"/>
                  <a:pt x="1052419" y="1435009"/>
                  <a:pt x="1058366" y="1434961"/>
                </a:cubicBezTo>
                <a:close/>
                <a:moveTo>
                  <a:pt x="883936" y="1434961"/>
                </a:moveTo>
                <a:cubicBezTo>
                  <a:pt x="889883" y="1435009"/>
                  <a:pt x="894672" y="1439845"/>
                  <a:pt x="894672" y="1445792"/>
                </a:cubicBezTo>
                <a:cubicBezTo>
                  <a:pt x="894672" y="1451739"/>
                  <a:pt x="889883" y="1456575"/>
                  <a:pt x="883936" y="1456623"/>
                </a:cubicBezTo>
                <a:cubicBezTo>
                  <a:pt x="877951" y="1456623"/>
                  <a:pt x="873105" y="1451777"/>
                  <a:pt x="873105" y="1445792"/>
                </a:cubicBezTo>
                <a:cubicBezTo>
                  <a:pt x="873105" y="1439807"/>
                  <a:pt x="877951" y="1434961"/>
                  <a:pt x="883936" y="1434961"/>
                </a:cubicBezTo>
                <a:close/>
                <a:moveTo>
                  <a:pt x="709222" y="1434961"/>
                </a:moveTo>
                <a:cubicBezTo>
                  <a:pt x="715207" y="1434961"/>
                  <a:pt x="720052" y="1439807"/>
                  <a:pt x="720052" y="1445792"/>
                </a:cubicBezTo>
                <a:cubicBezTo>
                  <a:pt x="720052" y="1451777"/>
                  <a:pt x="715207" y="1456623"/>
                  <a:pt x="709222" y="1456623"/>
                </a:cubicBezTo>
                <a:cubicBezTo>
                  <a:pt x="703236" y="1456623"/>
                  <a:pt x="698391" y="1451777"/>
                  <a:pt x="698391" y="1445792"/>
                </a:cubicBezTo>
                <a:cubicBezTo>
                  <a:pt x="698391" y="1439807"/>
                  <a:pt x="703236" y="1434961"/>
                  <a:pt x="709222" y="1434961"/>
                </a:cubicBezTo>
                <a:close/>
                <a:moveTo>
                  <a:pt x="534981" y="1434961"/>
                </a:moveTo>
                <a:cubicBezTo>
                  <a:pt x="540815" y="1435170"/>
                  <a:pt x="545431" y="1439959"/>
                  <a:pt x="545431" y="1445792"/>
                </a:cubicBezTo>
                <a:cubicBezTo>
                  <a:pt x="545431" y="1451777"/>
                  <a:pt x="540586" y="1456623"/>
                  <a:pt x="534601" y="1456623"/>
                </a:cubicBezTo>
                <a:cubicBezTo>
                  <a:pt x="528768" y="1456414"/>
                  <a:pt x="524150" y="1451625"/>
                  <a:pt x="524150" y="1445792"/>
                </a:cubicBezTo>
                <a:cubicBezTo>
                  <a:pt x="524150" y="1439807"/>
                  <a:pt x="528996" y="1434961"/>
                  <a:pt x="534981" y="1434961"/>
                </a:cubicBezTo>
                <a:close/>
                <a:moveTo>
                  <a:pt x="359982" y="1434961"/>
                </a:moveTo>
                <a:cubicBezTo>
                  <a:pt x="365967" y="1434961"/>
                  <a:pt x="370812" y="1439807"/>
                  <a:pt x="370812" y="1445792"/>
                </a:cubicBezTo>
                <a:cubicBezTo>
                  <a:pt x="370812" y="1451777"/>
                  <a:pt x="365967" y="1456623"/>
                  <a:pt x="359982" y="1456623"/>
                </a:cubicBezTo>
                <a:cubicBezTo>
                  <a:pt x="353997" y="1456623"/>
                  <a:pt x="349151" y="1451777"/>
                  <a:pt x="349151" y="1445792"/>
                </a:cubicBezTo>
                <a:cubicBezTo>
                  <a:pt x="349151" y="1439807"/>
                  <a:pt x="353997" y="1434961"/>
                  <a:pt x="359982" y="1434961"/>
                </a:cubicBezTo>
                <a:close/>
                <a:moveTo>
                  <a:pt x="185362" y="1434961"/>
                </a:moveTo>
                <a:cubicBezTo>
                  <a:pt x="191347" y="1434961"/>
                  <a:pt x="196192" y="1439807"/>
                  <a:pt x="196192" y="1445792"/>
                </a:cubicBezTo>
                <a:cubicBezTo>
                  <a:pt x="196192" y="1451777"/>
                  <a:pt x="191347" y="1456623"/>
                  <a:pt x="185362" y="1456623"/>
                </a:cubicBezTo>
                <a:cubicBezTo>
                  <a:pt x="179414" y="1456575"/>
                  <a:pt x="174626" y="1451739"/>
                  <a:pt x="174626" y="1445792"/>
                </a:cubicBezTo>
                <a:cubicBezTo>
                  <a:pt x="174626" y="1439845"/>
                  <a:pt x="179414" y="1435009"/>
                  <a:pt x="185362" y="1434961"/>
                </a:cubicBezTo>
                <a:close/>
                <a:moveTo>
                  <a:pt x="10837" y="1434961"/>
                </a:moveTo>
                <a:cubicBezTo>
                  <a:pt x="16784" y="1435009"/>
                  <a:pt x="21572" y="1439845"/>
                  <a:pt x="21572" y="1445792"/>
                </a:cubicBezTo>
                <a:cubicBezTo>
                  <a:pt x="21572" y="1451739"/>
                  <a:pt x="16784" y="1456575"/>
                  <a:pt x="10837" y="1456623"/>
                </a:cubicBezTo>
                <a:cubicBezTo>
                  <a:pt x="4852" y="1456623"/>
                  <a:pt x="6" y="1451777"/>
                  <a:pt x="6" y="1445792"/>
                </a:cubicBezTo>
                <a:cubicBezTo>
                  <a:pt x="6" y="1439807"/>
                  <a:pt x="4852" y="1434961"/>
                  <a:pt x="10837" y="1434961"/>
                </a:cubicBezTo>
                <a:close/>
                <a:moveTo>
                  <a:pt x="2629755" y="1255591"/>
                </a:moveTo>
                <a:cubicBezTo>
                  <a:pt x="2635740" y="1255591"/>
                  <a:pt x="2640586" y="1260437"/>
                  <a:pt x="2640586" y="1266422"/>
                </a:cubicBezTo>
                <a:cubicBezTo>
                  <a:pt x="2640586" y="1272407"/>
                  <a:pt x="2635740" y="1277253"/>
                  <a:pt x="2629755" y="1277253"/>
                </a:cubicBezTo>
                <a:cubicBezTo>
                  <a:pt x="2623808" y="1277205"/>
                  <a:pt x="2619019" y="1272369"/>
                  <a:pt x="2619019" y="1266422"/>
                </a:cubicBezTo>
                <a:cubicBezTo>
                  <a:pt x="2619019" y="1260475"/>
                  <a:pt x="2623808" y="1255639"/>
                  <a:pt x="2629755" y="1255591"/>
                </a:cubicBezTo>
                <a:close/>
                <a:moveTo>
                  <a:pt x="2455230" y="1255591"/>
                </a:moveTo>
                <a:cubicBezTo>
                  <a:pt x="2461177" y="1255639"/>
                  <a:pt x="2465966" y="1260475"/>
                  <a:pt x="2465966" y="1266422"/>
                </a:cubicBezTo>
                <a:cubicBezTo>
                  <a:pt x="2465966" y="1272369"/>
                  <a:pt x="2461177" y="1277205"/>
                  <a:pt x="2455230" y="1277253"/>
                </a:cubicBezTo>
                <a:cubicBezTo>
                  <a:pt x="2449245" y="1277253"/>
                  <a:pt x="2444399" y="1272407"/>
                  <a:pt x="2444399" y="1266422"/>
                </a:cubicBezTo>
                <a:cubicBezTo>
                  <a:pt x="2444399" y="1260437"/>
                  <a:pt x="2449245" y="1255591"/>
                  <a:pt x="2455230" y="1255591"/>
                </a:cubicBezTo>
                <a:close/>
                <a:moveTo>
                  <a:pt x="2280420" y="1255591"/>
                </a:moveTo>
                <a:cubicBezTo>
                  <a:pt x="2286406" y="1255591"/>
                  <a:pt x="2291251" y="1260437"/>
                  <a:pt x="2291251" y="1266422"/>
                </a:cubicBezTo>
                <a:cubicBezTo>
                  <a:pt x="2291251" y="1272407"/>
                  <a:pt x="2286406" y="1277253"/>
                  <a:pt x="2280420" y="1277253"/>
                </a:cubicBezTo>
                <a:cubicBezTo>
                  <a:pt x="2274435" y="1277253"/>
                  <a:pt x="2269589" y="1272407"/>
                  <a:pt x="2269589" y="1266422"/>
                </a:cubicBezTo>
                <a:cubicBezTo>
                  <a:pt x="2269589" y="1260437"/>
                  <a:pt x="2274435" y="1255591"/>
                  <a:pt x="2280420" y="1255591"/>
                </a:cubicBezTo>
                <a:close/>
                <a:moveTo>
                  <a:pt x="2105990" y="1255591"/>
                </a:moveTo>
                <a:cubicBezTo>
                  <a:pt x="2111976" y="1255591"/>
                  <a:pt x="2116821" y="1260437"/>
                  <a:pt x="2116821" y="1266422"/>
                </a:cubicBezTo>
                <a:cubicBezTo>
                  <a:pt x="2116821" y="1272407"/>
                  <a:pt x="2111976" y="1277253"/>
                  <a:pt x="2105990" y="1277253"/>
                </a:cubicBezTo>
                <a:cubicBezTo>
                  <a:pt x="2100005" y="1277253"/>
                  <a:pt x="2095159" y="1272407"/>
                  <a:pt x="2095159" y="1266422"/>
                </a:cubicBezTo>
                <a:cubicBezTo>
                  <a:pt x="2095159" y="1260437"/>
                  <a:pt x="2100005" y="1255591"/>
                  <a:pt x="2105990" y="1255591"/>
                </a:cubicBezTo>
                <a:close/>
                <a:moveTo>
                  <a:pt x="1931275" y="1255591"/>
                </a:moveTo>
                <a:cubicBezTo>
                  <a:pt x="1931304" y="1255591"/>
                  <a:pt x="1931342" y="1255591"/>
                  <a:pt x="1931371" y="1255591"/>
                </a:cubicBezTo>
                <a:cubicBezTo>
                  <a:pt x="1937356" y="1255591"/>
                  <a:pt x="1942201" y="1260437"/>
                  <a:pt x="1942201" y="1266422"/>
                </a:cubicBezTo>
                <a:cubicBezTo>
                  <a:pt x="1942201" y="1272407"/>
                  <a:pt x="1937356" y="1277253"/>
                  <a:pt x="1931371" y="1277253"/>
                </a:cubicBezTo>
                <a:cubicBezTo>
                  <a:pt x="1925442" y="1277253"/>
                  <a:pt x="1920635" y="1272445"/>
                  <a:pt x="1920635" y="1266517"/>
                </a:cubicBezTo>
                <a:cubicBezTo>
                  <a:pt x="1920635" y="1266489"/>
                  <a:pt x="1920635" y="1266451"/>
                  <a:pt x="1920635" y="1266422"/>
                </a:cubicBezTo>
                <a:cubicBezTo>
                  <a:pt x="1920578" y="1260494"/>
                  <a:pt x="1925347" y="1255648"/>
                  <a:pt x="1931275" y="1255591"/>
                </a:cubicBezTo>
                <a:close/>
                <a:moveTo>
                  <a:pt x="1756846" y="1255591"/>
                </a:moveTo>
                <a:cubicBezTo>
                  <a:pt x="1762793" y="1255639"/>
                  <a:pt x="1767582" y="1260475"/>
                  <a:pt x="1767582" y="1266422"/>
                </a:cubicBezTo>
                <a:cubicBezTo>
                  <a:pt x="1767582" y="1272369"/>
                  <a:pt x="1762793" y="1277205"/>
                  <a:pt x="1756846" y="1277253"/>
                </a:cubicBezTo>
                <a:cubicBezTo>
                  <a:pt x="1750861" y="1277253"/>
                  <a:pt x="1746015" y="1272407"/>
                  <a:pt x="1746015" y="1266422"/>
                </a:cubicBezTo>
                <a:cubicBezTo>
                  <a:pt x="1746015" y="1260437"/>
                  <a:pt x="1750861" y="1255591"/>
                  <a:pt x="1756846" y="1255591"/>
                </a:cubicBezTo>
                <a:close/>
                <a:moveTo>
                  <a:pt x="1582226" y="1255591"/>
                </a:moveTo>
                <a:cubicBezTo>
                  <a:pt x="1588155" y="1255591"/>
                  <a:pt x="1592962" y="1260399"/>
                  <a:pt x="1592962" y="1266327"/>
                </a:cubicBezTo>
                <a:cubicBezTo>
                  <a:pt x="1592962" y="1266355"/>
                  <a:pt x="1592962" y="1266394"/>
                  <a:pt x="1592962" y="1266422"/>
                </a:cubicBezTo>
                <a:cubicBezTo>
                  <a:pt x="1593009" y="1272350"/>
                  <a:pt x="1588250" y="1277196"/>
                  <a:pt x="1582321" y="1277253"/>
                </a:cubicBezTo>
                <a:cubicBezTo>
                  <a:pt x="1582293" y="1277253"/>
                  <a:pt x="1582255" y="1277253"/>
                  <a:pt x="1582226" y="1277253"/>
                </a:cubicBezTo>
                <a:cubicBezTo>
                  <a:pt x="1576241" y="1277253"/>
                  <a:pt x="1571395" y="1272407"/>
                  <a:pt x="1571395" y="1266422"/>
                </a:cubicBezTo>
                <a:cubicBezTo>
                  <a:pt x="1571395" y="1260437"/>
                  <a:pt x="1576241" y="1255591"/>
                  <a:pt x="1582226" y="1255591"/>
                </a:cubicBezTo>
                <a:close/>
                <a:moveTo>
                  <a:pt x="1407606" y="1255591"/>
                </a:moveTo>
                <a:cubicBezTo>
                  <a:pt x="1413592" y="1255591"/>
                  <a:pt x="1418437" y="1260437"/>
                  <a:pt x="1418437" y="1266422"/>
                </a:cubicBezTo>
                <a:cubicBezTo>
                  <a:pt x="1418437" y="1272407"/>
                  <a:pt x="1413592" y="1277253"/>
                  <a:pt x="1407606" y="1277253"/>
                </a:cubicBezTo>
                <a:cubicBezTo>
                  <a:pt x="1401621" y="1277253"/>
                  <a:pt x="1396775" y="1272407"/>
                  <a:pt x="1396775" y="1266422"/>
                </a:cubicBezTo>
                <a:cubicBezTo>
                  <a:pt x="1396775" y="1260437"/>
                  <a:pt x="1401621" y="1255591"/>
                  <a:pt x="1407606" y="1255591"/>
                </a:cubicBezTo>
                <a:close/>
                <a:moveTo>
                  <a:pt x="1232986" y="1255591"/>
                </a:moveTo>
                <a:cubicBezTo>
                  <a:pt x="1238972" y="1255591"/>
                  <a:pt x="1243817" y="1260437"/>
                  <a:pt x="1243817" y="1266422"/>
                </a:cubicBezTo>
                <a:cubicBezTo>
                  <a:pt x="1243817" y="1272407"/>
                  <a:pt x="1238972" y="1277253"/>
                  <a:pt x="1232986" y="1277253"/>
                </a:cubicBezTo>
                <a:cubicBezTo>
                  <a:pt x="1227001" y="1277253"/>
                  <a:pt x="1222155" y="1272407"/>
                  <a:pt x="1222155" y="1266422"/>
                </a:cubicBezTo>
                <a:cubicBezTo>
                  <a:pt x="1222155" y="1260437"/>
                  <a:pt x="1227001" y="1255591"/>
                  <a:pt x="1232986" y="1255591"/>
                </a:cubicBezTo>
                <a:close/>
                <a:moveTo>
                  <a:pt x="1058366" y="1255591"/>
                </a:moveTo>
                <a:cubicBezTo>
                  <a:pt x="1064351" y="1255591"/>
                  <a:pt x="1069197" y="1260437"/>
                  <a:pt x="1069197" y="1266422"/>
                </a:cubicBezTo>
                <a:cubicBezTo>
                  <a:pt x="1069197" y="1272407"/>
                  <a:pt x="1064351" y="1277253"/>
                  <a:pt x="1058366" y="1277253"/>
                </a:cubicBezTo>
                <a:cubicBezTo>
                  <a:pt x="1052419" y="1277205"/>
                  <a:pt x="1047630" y="1272369"/>
                  <a:pt x="1047630" y="1266422"/>
                </a:cubicBezTo>
                <a:cubicBezTo>
                  <a:pt x="1047630" y="1260475"/>
                  <a:pt x="1052419" y="1255639"/>
                  <a:pt x="1058366" y="1255591"/>
                </a:cubicBezTo>
                <a:close/>
                <a:moveTo>
                  <a:pt x="883936" y="1255591"/>
                </a:moveTo>
                <a:cubicBezTo>
                  <a:pt x="889883" y="1255639"/>
                  <a:pt x="894672" y="1260475"/>
                  <a:pt x="894672" y="1266422"/>
                </a:cubicBezTo>
                <a:cubicBezTo>
                  <a:pt x="894672" y="1272369"/>
                  <a:pt x="889883" y="1277205"/>
                  <a:pt x="883936" y="1277253"/>
                </a:cubicBezTo>
                <a:cubicBezTo>
                  <a:pt x="877951" y="1277253"/>
                  <a:pt x="873105" y="1272407"/>
                  <a:pt x="873105" y="1266422"/>
                </a:cubicBezTo>
                <a:cubicBezTo>
                  <a:pt x="873105" y="1260437"/>
                  <a:pt x="877951" y="1255591"/>
                  <a:pt x="883936" y="1255591"/>
                </a:cubicBezTo>
                <a:close/>
                <a:moveTo>
                  <a:pt x="709222" y="1255591"/>
                </a:moveTo>
                <a:cubicBezTo>
                  <a:pt x="715207" y="1255591"/>
                  <a:pt x="720052" y="1260437"/>
                  <a:pt x="720052" y="1266422"/>
                </a:cubicBezTo>
                <a:cubicBezTo>
                  <a:pt x="720052" y="1272407"/>
                  <a:pt x="715207" y="1277253"/>
                  <a:pt x="709222" y="1277253"/>
                </a:cubicBezTo>
                <a:cubicBezTo>
                  <a:pt x="703236" y="1277253"/>
                  <a:pt x="698391" y="1272407"/>
                  <a:pt x="698391" y="1266422"/>
                </a:cubicBezTo>
                <a:cubicBezTo>
                  <a:pt x="698391" y="1260437"/>
                  <a:pt x="703236" y="1255591"/>
                  <a:pt x="709222" y="1255591"/>
                </a:cubicBezTo>
                <a:close/>
                <a:moveTo>
                  <a:pt x="534602" y="1255591"/>
                </a:moveTo>
                <a:cubicBezTo>
                  <a:pt x="540587" y="1255591"/>
                  <a:pt x="545432" y="1260437"/>
                  <a:pt x="545432" y="1266422"/>
                </a:cubicBezTo>
                <a:cubicBezTo>
                  <a:pt x="545432" y="1272407"/>
                  <a:pt x="540587" y="1277253"/>
                  <a:pt x="534602" y="1277253"/>
                </a:cubicBezTo>
                <a:cubicBezTo>
                  <a:pt x="528616" y="1277253"/>
                  <a:pt x="523771" y="1272407"/>
                  <a:pt x="523771" y="1266422"/>
                </a:cubicBezTo>
                <a:cubicBezTo>
                  <a:pt x="523771" y="1260437"/>
                  <a:pt x="528616" y="1255591"/>
                  <a:pt x="534602" y="1255591"/>
                </a:cubicBezTo>
                <a:close/>
                <a:moveTo>
                  <a:pt x="359982" y="1255591"/>
                </a:moveTo>
                <a:cubicBezTo>
                  <a:pt x="365967" y="1255591"/>
                  <a:pt x="370812" y="1260437"/>
                  <a:pt x="370812" y="1266422"/>
                </a:cubicBezTo>
                <a:cubicBezTo>
                  <a:pt x="370812" y="1272407"/>
                  <a:pt x="365967" y="1277253"/>
                  <a:pt x="359982" y="1277253"/>
                </a:cubicBezTo>
                <a:cubicBezTo>
                  <a:pt x="353997" y="1277253"/>
                  <a:pt x="349151" y="1272407"/>
                  <a:pt x="349151" y="1266422"/>
                </a:cubicBezTo>
                <a:cubicBezTo>
                  <a:pt x="349151" y="1260437"/>
                  <a:pt x="353997" y="1255591"/>
                  <a:pt x="359982" y="1255591"/>
                </a:cubicBezTo>
                <a:close/>
                <a:moveTo>
                  <a:pt x="185362" y="1255591"/>
                </a:moveTo>
                <a:cubicBezTo>
                  <a:pt x="191347" y="1255591"/>
                  <a:pt x="196192" y="1260437"/>
                  <a:pt x="196192" y="1266422"/>
                </a:cubicBezTo>
                <a:cubicBezTo>
                  <a:pt x="196192" y="1272407"/>
                  <a:pt x="191347" y="1277253"/>
                  <a:pt x="185362" y="1277253"/>
                </a:cubicBezTo>
                <a:cubicBezTo>
                  <a:pt x="179414" y="1277205"/>
                  <a:pt x="174626" y="1272369"/>
                  <a:pt x="174626" y="1266422"/>
                </a:cubicBezTo>
                <a:cubicBezTo>
                  <a:pt x="174626" y="1260475"/>
                  <a:pt x="179414" y="1255639"/>
                  <a:pt x="185362" y="1255591"/>
                </a:cubicBezTo>
                <a:close/>
                <a:moveTo>
                  <a:pt x="10837" y="1255591"/>
                </a:moveTo>
                <a:cubicBezTo>
                  <a:pt x="16784" y="1255639"/>
                  <a:pt x="21572" y="1260475"/>
                  <a:pt x="21572" y="1266422"/>
                </a:cubicBezTo>
                <a:cubicBezTo>
                  <a:pt x="21572" y="1272369"/>
                  <a:pt x="16784" y="1277205"/>
                  <a:pt x="10837" y="1277253"/>
                </a:cubicBezTo>
                <a:cubicBezTo>
                  <a:pt x="4852" y="1277253"/>
                  <a:pt x="6" y="1272407"/>
                  <a:pt x="6" y="1266422"/>
                </a:cubicBezTo>
                <a:cubicBezTo>
                  <a:pt x="6" y="1260437"/>
                  <a:pt x="4852" y="1255591"/>
                  <a:pt x="10837" y="1255591"/>
                </a:cubicBezTo>
                <a:close/>
                <a:moveTo>
                  <a:pt x="2629755" y="1076221"/>
                </a:moveTo>
                <a:cubicBezTo>
                  <a:pt x="2635740" y="1076221"/>
                  <a:pt x="2640586" y="1081067"/>
                  <a:pt x="2640586" y="1087052"/>
                </a:cubicBezTo>
                <a:cubicBezTo>
                  <a:pt x="2640586" y="1093037"/>
                  <a:pt x="2635740" y="1097883"/>
                  <a:pt x="2629755" y="1097883"/>
                </a:cubicBezTo>
                <a:cubicBezTo>
                  <a:pt x="2623808" y="1097826"/>
                  <a:pt x="2619019" y="1092999"/>
                  <a:pt x="2619019" y="1087052"/>
                </a:cubicBezTo>
                <a:cubicBezTo>
                  <a:pt x="2619019" y="1081105"/>
                  <a:pt x="2623808" y="1076269"/>
                  <a:pt x="2629755" y="1076221"/>
                </a:cubicBezTo>
                <a:close/>
                <a:moveTo>
                  <a:pt x="1931275" y="1076221"/>
                </a:moveTo>
                <a:cubicBezTo>
                  <a:pt x="1931304" y="1076221"/>
                  <a:pt x="1931342" y="1076221"/>
                  <a:pt x="1931371" y="1076221"/>
                </a:cubicBezTo>
                <a:cubicBezTo>
                  <a:pt x="1937356" y="1076221"/>
                  <a:pt x="1942201" y="1081067"/>
                  <a:pt x="1942201" y="1087052"/>
                </a:cubicBezTo>
                <a:cubicBezTo>
                  <a:pt x="1942201" y="1093037"/>
                  <a:pt x="1937356" y="1097883"/>
                  <a:pt x="1931371" y="1097883"/>
                </a:cubicBezTo>
                <a:cubicBezTo>
                  <a:pt x="1925442" y="1097883"/>
                  <a:pt x="1920635" y="1093075"/>
                  <a:pt x="1920635" y="1087147"/>
                </a:cubicBezTo>
                <a:cubicBezTo>
                  <a:pt x="1920635" y="1087119"/>
                  <a:pt x="1920635" y="1087081"/>
                  <a:pt x="1920635" y="1087052"/>
                </a:cubicBezTo>
                <a:cubicBezTo>
                  <a:pt x="1920578" y="1081124"/>
                  <a:pt x="1925347" y="1076279"/>
                  <a:pt x="1931275" y="1076221"/>
                </a:cubicBezTo>
                <a:close/>
                <a:moveTo>
                  <a:pt x="1756846" y="1076221"/>
                </a:moveTo>
                <a:cubicBezTo>
                  <a:pt x="1762793" y="1076269"/>
                  <a:pt x="1767582" y="1081105"/>
                  <a:pt x="1767582" y="1087052"/>
                </a:cubicBezTo>
                <a:cubicBezTo>
                  <a:pt x="1767582" y="1092999"/>
                  <a:pt x="1762793" y="1097826"/>
                  <a:pt x="1756846" y="1097883"/>
                </a:cubicBezTo>
                <a:cubicBezTo>
                  <a:pt x="1750861" y="1097883"/>
                  <a:pt x="1746015" y="1093037"/>
                  <a:pt x="1746015" y="1087052"/>
                </a:cubicBezTo>
                <a:cubicBezTo>
                  <a:pt x="1746015" y="1081067"/>
                  <a:pt x="1750861" y="1076221"/>
                  <a:pt x="1756846" y="1076221"/>
                </a:cubicBezTo>
                <a:close/>
                <a:moveTo>
                  <a:pt x="1582226" y="1076221"/>
                </a:moveTo>
                <a:cubicBezTo>
                  <a:pt x="1588155" y="1076221"/>
                  <a:pt x="1592962" y="1081029"/>
                  <a:pt x="1592962" y="1086957"/>
                </a:cubicBezTo>
                <a:cubicBezTo>
                  <a:pt x="1592962" y="1086986"/>
                  <a:pt x="1592962" y="1087024"/>
                  <a:pt x="1592962" y="1087052"/>
                </a:cubicBezTo>
                <a:cubicBezTo>
                  <a:pt x="1593009" y="1092980"/>
                  <a:pt x="1588250" y="1097826"/>
                  <a:pt x="1582321" y="1097883"/>
                </a:cubicBezTo>
                <a:cubicBezTo>
                  <a:pt x="1582293" y="1097883"/>
                  <a:pt x="1582255" y="1097883"/>
                  <a:pt x="1582226" y="1097883"/>
                </a:cubicBezTo>
                <a:cubicBezTo>
                  <a:pt x="1576241" y="1097883"/>
                  <a:pt x="1571395" y="1093037"/>
                  <a:pt x="1571395" y="1087052"/>
                </a:cubicBezTo>
                <a:cubicBezTo>
                  <a:pt x="1571395" y="1081067"/>
                  <a:pt x="1576241" y="1076221"/>
                  <a:pt x="1582226" y="1076221"/>
                </a:cubicBezTo>
                <a:close/>
                <a:moveTo>
                  <a:pt x="1407606" y="1076221"/>
                </a:moveTo>
                <a:cubicBezTo>
                  <a:pt x="1407635" y="1076221"/>
                  <a:pt x="1407673" y="1076221"/>
                  <a:pt x="1407701" y="1076221"/>
                </a:cubicBezTo>
                <a:cubicBezTo>
                  <a:pt x="1413648" y="1076269"/>
                  <a:pt x="1418437" y="1081105"/>
                  <a:pt x="1418437" y="1087052"/>
                </a:cubicBezTo>
                <a:cubicBezTo>
                  <a:pt x="1418437" y="1093037"/>
                  <a:pt x="1413592" y="1097883"/>
                  <a:pt x="1407606" y="1097883"/>
                </a:cubicBezTo>
                <a:cubicBezTo>
                  <a:pt x="1401621" y="1097883"/>
                  <a:pt x="1396775" y="1093037"/>
                  <a:pt x="1396775" y="1087052"/>
                </a:cubicBezTo>
                <a:cubicBezTo>
                  <a:pt x="1396775" y="1081067"/>
                  <a:pt x="1401621" y="1076221"/>
                  <a:pt x="1407606" y="1076221"/>
                </a:cubicBezTo>
                <a:close/>
                <a:moveTo>
                  <a:pt x="1232986" y="1076221"/>
                </a:moveTo>
                <a:cubicBezTo>
                  <a:pt x="1238972" y="1076221"/>
                  <a:pt x="1243817" y="1081067"/>
                  <a:pt x="1243817" y="1087052"/>
                </a:cubicBezTo>
                <a:cubicBezTo>
                  <a:pt x="1243817" y="1093037"/>
                  <a:pt x="1238972" y="1097883"/>
                  <a:pt x="1232986" y="1097883"/>
                </a:cubicBezTo>
                <a:cubicBezTo>
                  <a:pt x="1227001" y="1097883"/>
                  <a:pt x="1222155" y="1093037"/>
                  <a:pt x="1222155" y="1087052"/>
                </a:cubicBezTo>
                <a:cubicBezTo>
                  <a:pt x="1222155" y="1081067"/>
                  <a:pt x="1227001" y="1076221"/>
                  <a:pt x="1232986" y="1076221"/>
                </a:cubicBezTo>
                <a:close/>
                <a:moveTo>
                  <a:pt x="534602" y="1076221"/>
                </a:moveTo>
                <a:cubicBezTo>
                  <a:pt x="540587" y="1076221"/>
                  <a:pt x="545432" y="1081067"/>
                  <a:pt x="545432" y="1087052"/>
                </a:cubicBezTo>
                <a:cubicBezTo>
                  <a:pt x="545432" y="1093037"/>
                  <a:pt x="540587" y="1097883"/>
                  <a:pt x="534602" y="1097883"/>
                </a:cubicBezTo>
                <a:cubicBezTo>
                  <a:pt x="528616" y="1097883"/>
                  <a:pt x="523771" y="1093037"/>
                  <a:pt x="523771" y="1087052"/>
                </a:cubicBezTo>
                <a:cubicBezTo>
                  <a:pt x="523771" y="1081067"/>
                  <a:pt x="528616" y="1076221"/>
                  <a:pt x="534602" y="1076221"/>
                </a:cubicBezTo>
                <a:close/>
                <a:moveTo>
                  <a:pt x="359982" y="1076221"/>
                </a:moveTo>
                <a:cubicBezTo>
                  <a:pt x="365967" y="1076221"/>
                  <a:pt x="370812" y="1081067"/>
                  <a:pt x="370812" y="1087052"/>
                </a:cubicBezTo>
                <a:cubicBezTo>
                  <a:pt x="370812" y="1093037"/>
                  <a:pt x="365967" y="1097883"/>
                  <a:pt x="359982" y="1097883"/>
                </a:cubicBezTo>
                <a:cubicBezTo>
                  <a:pt x="353997" y="1097883"/>
                  <a:pt x="349151" y="1093037"/>
                  <a:pt x="349151" y="1087052"/>
                </a:cubicBezTo>
                <a:cubicBezTo>
                  <a:pt x="349151" y="1081067"/>
                  <a:pt x="353997" y="1076221"/>
                  <a:pt x="359982" y="1076221"/>
                </a:cubicBezTo>
                <a:close/>
                <a:moveTo>
                  <a:pt x="185362" y="1076221"/>
                </a:moveTo>
                <a:cubicBezTo>
                  <a:pt x="191347" y="1076221"/>
                  <a:pt x="196192" y="1081067"/>
                  <a:pt x="196192" y="1087052"/>
                </a:cubicBezTo>
                <a:cubicBezTo>
                  <a:pt x="196192" y="1093037"/>
                  <a:pt x="191347" y="1097883"/>
                  <a:pt x="185362" y="1097883"/>
                </a:cubicBezTo>
                <a:cubicBezTo>
                  <a:pt x="179414" y="1097826"/>
                  <a:pt x="174626" y="1092999"/>
                  <a:pt x="174626" y="1087052"/>
                </a:cubicBezTo>
                <a:cubicBezTo>
                  <a:pt x="174626" y="1081105"/>
                  <a:pt x="179414" y="1076269"/>
                  <a:pt x="185362" y="1076221"/>
                </a:cubicBezTo>
                <a:close/>
                <a:moveTo>
                  <a:pt x="10837" y="1076221"/>
                </a:moveTo>
                <a:cubicBezTo>
                  <a:pt x="10932" y="1076221"/>
                  <a:pt x="11027" y="1076221"/>
                  <a:pt x="11122" y="1076221"/>
                </a:cubicBezTo>
                <a:cubicBezTo>
                  <a:pt x="16955" y="1076430"/>
                  <a:pt x="21572" y="1081219"/>
                  <a:pt x="21572" y="1087052"/>
                </a:cubicBezTo>
                <a:cubicBezTo>
                  <a:pt x="21572" y="1092999"/>
                  <a:pt x="16784" y="1097826"/>
                  <a:pt x="10837" y="1097883"/>
                </a:cubicBezTo>
                <a:cubicBezTo>
                  <a:pt x="4852" y="1097883"/>
                  <a:pt x="6" y="1093037"/>
                  <a:pt x="6" y="1087052"/>
                </a:cubicBezTo>
                <a:cubicBezTo>
                  <a:pt x="6" y="1081067"/>
                  <a:pt x="4852" y="1076221"/>
                  <a:pt x="10837" y="1076221"/>
                </a:cubicBezTo>
                <a:close/>
                <a:moveTo>
                  <a:pt x="2454057" y="1076181"/>
                </a:moveTo>
                <a:cubicBezTo>
                  <a:pt x="2460038" y="1076181"/>
                  <a:pt x="2464887" y="1081030"/>
                  <a:pt x="2464887" y="1087012"/>
                </a:cubicBezTo>
                <a:cubicBezTo>
                  <a:pt x="2464887" y="1092993"/>
                  <a:pt x="2460038" y="1097842"/>
                  <a:pt x="2454057" y="1097842"/>
                </a:cubicBezTo>
                <a:cubicBezTo>
                  <a:pt x="2448075" y="1097842"/>
                  <a:pt x="2443226" y="1092993"/>
                  <a:pt x="2443226" y="1087012"/>
                </a:cubicBezTo>
                <a:cubicBezTo>
                  <a:pt x="2443226" y="1081030"/>
                  <a:pt x="2448075" y="1076181"/>
                  <a:pt x="2454057" y="1076181"/>
                </a:cubicBezTo>
                <a:close/>
                <a:moveTo>
                  <a:pt x="2279532" y="1076181"/>
                </a:moveTo>
                <a:cubicBezTo>
                  <a:pt x="2285513" y="1076181"/>
                  <a:pt x="2290362" y="1081030"/>
                  <a:pt x="2290362" y="1087012"/>
                </a:cubicBezTo>
                <a:cubicBezTo>
                  <a:pt x="2290362" y="1092993"/>
                  <a:pt x="2285513" y="1097842"/>
                  <a:pt x="2279532" y="1097842"/>
                </a:cubicBezTo>
                <a:cubicBezTo>
                  <a:pt x="2273550" y="1097842"/>
                  <a:pt x="2268701" y="1092993"/>
                  <a:pt x="2268701" y="1087012"/>
                </a:cubicBezTo>
                <a:cubicBezTo>
                  <a:pt x="2268701" y="1081030"/>
                  <a:pt x="2273550" y="1076181"/>
                  <a:pt x="2279532" y="1076181"/>
                </a:cubicBezTo>
                <a:close/>
                <a:moveTo>
                  <a:pt x="2104913" y="1076181"/>
                </a:moveTo>
                <a:cubicBezTo>
                  <a:pt x="2110894" y="1076181"/>
                  <a:pt x="2115743" y="1081030"/>
                  <a:pt x="2115743" y="1087012"/>
                </a:cubicBezTo>
                <a:cubicBezTo>
                  <a:pt x="2115743" y="1092993"/>
                  <a:pt x="2110894" y="1097842"/>
                  <a:pt x="2104913" y="1097842"/>
                </a:cubicBezTo>
                <a:cubicBezTo>
                  <a:pt x="2098931" y="1097842"/>
                  <a:pt x="2094082" y="1092993"/>
                  <a:pt x="2094082" y="1087012"/>
                </a:cubicBezTo>
                <a:cubicBezTo>
                  <a:pt x="2094082" y="1081030"/>
                  <a:pt x="2098931" y="1076181"/>
                  <a:pt x="2104913" y="1076181"/>
                </a:cubicBezTo>
                <a:close/>
                <a:moveTo>
                  <a:pt x="1057287" y="1076181"/>
                </a:moveTo>
                <a:cubicBezTo>
                  <a:pt x="1063269" y="1076181"/>
                  <a:pt x="1068118" y="1081030"/>
                  <a:pt x="1068118" y="1087012"/>
                </a:cubicBezTo>
                <a:cubicBezTo>
                  <a:pt x="1068118" y="1092993"/>
                  <a:pt x="1063269" y="1097842"/>
                  <a:pt x="1057287" y="1097842"/>
                </a:cubicBezTo>
                <a:cubicBezTo>
                  <a:pt x="1051306" y="1097842"/>
                  <a:pt x="1046457" y="1092993"/>
                  <a:pt x="1046457" y="1087012"/>
                </a:cubicBezTo>
                <a:cubicBezTo>
                  <a:pt x="1046457" y="1081030"/>
                  <a:pt x="1051306" y="1076181"/>
                  <a:pt x="1057287" y="1076181"/>
                </a:cubicBezTo>
                <a:close/>
                <a:moveTo>
                  <a:pt x="882667" y="1076181"/>
                </a:moveTo>
                <a:cubicBezTo>
                  <a:pt x="888649" y="1076181"/>
                  <a:pt x="893498" y="1081030"/>
                  <a:pt x="893498" y="1087012"/>
                </a:cubicBezTo>
                <a:cubicBezTo>
                  <a:pt x="893498" y="1092993"/>
                  <a:pt x="888649" y="1097842"/>
                  <a:pt x="882667" y="1097842"/>
                </a:cubicBezTo>
                <a:cubicBezTo>
                  <a:pt x="876686" y="1097842"/>
                  <a:pt x="871837" y="1092993"/>
                  <a:pt x="871837" y="1087012"/>
                </a:cubicBezTo>
                <a:cubicBezTo>
                  <a:pt x="871837" y="1081030"/>
                  <a:pt x="876686" y="1076181"/>
                  <a:pt x="882667" y="1076181"/>
                </a:cubicBezTo>
                <a:close/>
                <a:moveTo>
                  <a:pt x="708142" y="1076181"/>
                </a:moveTo>
                <a:cubicBezTo>
                  <a:pt x="714124" y="1076181"/>
                  <a:pt x="718973" y="1081030"/>
                  <a:pt x="718973" y="1087012"/>
                </a:cubicBezTo>
                <a:cubicBezTo>
                  <a:pt x="718973" y="1092993"/>
                  <a:pt x="714124" y="1097842"/>
                  <a:pt x="708142" y="1097842"/>
                </a:cubicBezTo>
                <a:cubicBezTo>
                  <a:pt x="702161" y="1097842"/>
                  <a:pt x="697312" y="1092993"/>
                  <a:pt x="697312" y="1087012"/>
                </a:cubicBezTo>
                <a:cubicBezTo>
                  <a:pt x="697312" y="1081030"/>
                  <a:pt x="702161" y="1076181"/>
                  <a:pt x="708142" y="1076181"/>
                </a:cubicBezTo>
                <a:close/>
                <a:moveTo>
                  <a:pt x="2629755" y="896851"/>
                </a:moveTo>
                <a:cubicBezTo>
                  <a:pt x="2635740" y="896851"/>
                  <a:pt x="2640586" y="901697"/>
                  <a:pt x="2640586" y="907682"/>
                </a:cubicBezTo>
                <a:cubicBezTo>
                  <a:pt x="2640586" y="913667"/>
                  <a:pt x="2635740" y="918513"/>
                  <a:pt x="2629755" y="918513"/>
                </a:cubicBezTo>
                <a:cubicBezTo>
                  <a:pt x="2623808" y="918465"/>
                  <a:pt x="2619019" y="913629"/>
                  <a:pt x="2619019" y="907682"/>
                </a:cubicBezTo>
                <a:cubicBezTo>
                  <a:pt x="2619019" y="901735"/>
                  <a:pt x="2623808" y="896899"/>
                  <a:pt x="2629755" y="896851"/>
                </a:cubicBezTo>
                <a:close/>
                <a:moveTo>
                  <a:pt x="1931275" y="896851"/>
                </a:moveTo>
                <a:cubicBezTo>
                  <a:pt x="1931304" y="896851"/>
                  <a:pt x="1931342" y="896851"/>
                  <a:pt x="1931371" y="896851"/>
                </a:cubicBezTo>
                <a:cubicBezTo>
                  <a:pt x="1937356" y="896851"/>
                  <a:pt x="1942201" y="901697"/>
                  <a:pt x="1942201" y="907682"/>
                </a:cubicBezTo>
                <a:cubicBezTo>
                  <a:pt x="1942201" y="913667"/>
                  <a:pt x="1937356" y="918513"/>
                  <a:pt x="1931371" y="918513"/>
                </a:cubicBezTo>
                <a:cubicBezTo>
                  <a:pt x="1925442" y="918513"/>
                  <a:pt x="1920635" y="913705"/>
                  <a:pt x="1920635" y="907777"/>
                </a:cubicBezTo>
                <a:cubicBezTo>
                  <a:pt x="1920635" y="907749"/>
                  <a:pt x="1920635" y="907710"/>
                  <a:pt x="1920635" y="907682"/>
                </a:cubicBezTo>
                <a:cubicBezTo>
                  <a:pt x="1920578" y="901754"/>
                  <a:pt x="1925347" y="896908"/>
                  <a:pt x="1931275" y="896851"/>
                </a:cubicBezTo>
                <a:close/>
                <a:moveTo>
                  <a:pt x="1756846" y="896851"/>
                </a:moveTo>
                <a:cubicBezTo>
                  <a:pt x="1762793" y="896899"/>
                  <a:pt x="1767582" y="901735"/>
                  <a:pt x="1767582" y="907682"/>
                </a:cubicBezTo>
                <a:cubicBezTo>
                  <a:pt x="1767582" y="913629"/>
                  <a:pt x="1762793" y="918465"/>
                  <a:pt x="1756846" y="918513"/>
                </a:cubicBezTo>
                <a:cubicBezTo>
                  <a:pt x="1750861" y="918513"/>
                  <a:pt x="1746015" y="913667"/>
                  <a:pt x="1746015" y="907682"/>
                </a:cubicBezTo>
                <a:cubicBezTo>
                  <a:pt x="1746015" y="901697"/>
                  <a:pt x="1750861" y="896851"/>
                  <a:pt x="1756846" y="896851"/>
                </a:cubicBezTo>
                <a:close/>
                <a:moveTo>
                  <a:pt x="1582226" y="896851"/>
                </a:moveTo>
                <a:cubicBezTo>
                  <a:pt x="1588155" y="896851"/>
                  <a:pt x="1592962" y="901659"/>
                  <a:pt x="1592962" y="907587"/>
                </a:cubicBezTo>
                <a:cubicBezTo>
                  <a:pt x="1592962" y="907615"/>
                  <a:pt x="1592962" y="907653"/>
                  <a:pt x="1592962" y="907682"/>
                </a:cubicBezTo>
                <a:cubicBezTo>
                  <a:pt x="1593009" y="913610"/>
                  <a:pt x="1588250" y="918456"/>
                  <a:pt x="1582321" y="918513"/>
                </a:cubicBezTo>
                <a:cubicBezTo>
                  <a:pt x="1582293" y="918513"/>
                  <a:pt x="1582255" y="918513"/>
                  <a:pt x="1582226" y="918513"/>
                </a:cubicBezTo>
                <a:cubicBezTo>
                  <a:pt x="1576241" y="918513"/>
                  <a:pt x="1571395" y="913667"/>
                  <a:pt x="1571395" y="907682"/>
                </a:cubicBezTo>
                <a:cubicBezTo>
                  <a:pt x="1571395" y="901697"/>
                  <a:pt x="1576241" y="896851"/>
                  <a:pt x="1582226" y="896851"/>
                </a:cubicBezTo>
                <a:close/>
                <a:moveTo>
                  <a:pt x="1407701" y="896851"/>
                </a:moveTo>
                <a:cubicBezTo>
                  <a:pt x="1413648" y="896899"/>
                  <a:pt x="1418437" y="901735"/>
                  <a:pt x="1418437" y="907682"/>
                </a:cubicBezTo>
                <a:cubicBezTo>
                  <a:pt x="1418437" y="913629"/>
                  <a:pt x="1413648" y="918465"/>
                  <a:pt x="1407701" y="918513"/>
                </a:cubicBezTo>
                <a:cubicBezTo>
                  <a:pt x="1401716" y="918513"/>
                  <a:pt x="1396870" y="913667"/>
                  <a:pt x="1396870" y="907682"/>
                </a:cubicBezTo>
                <a:cubicBezTo>
                  <a:pt x="1396870" y="901697"/>
                  <a:pt x="1401716" y="896851"/>
                  <a:pt x="1407701" y="896851"/>
                </a:cubicBezTo>
                <a:close/>
                <a:moveTo>
                  <a:pt x="1232986" y="896851"/>
                </a:moveTo>
                <a:cubicBezTo>
                  <a:pt x="1238972" y="896851"/>
                  <a:pt x="1243817" y="901697"/>
                  <a:pt x="1243817" y="907682"/>
                </a:cubicBezTo>
                <a:cubicBezTo>
                  <a:pt x="1243817" y="913667"/>
                  <a:pt x="1238972" y="918513"/>
                  <a:pt x="1232986" y="918513"/>
                </a:cubicBezTo>
                <a:cubicBezTo>
                  <a:pt x="1227001" y="918513"/>
                  <a:pt x="1222155" y="913667"/>
                  <a:pt x="1222155" y="907682"/>
                </a:cubicBezTo>
                <a:cubicBezTo>
                  <a:pt x="1222155" y="901697"/>
                  <a:pt x="1227001" y="896851"/>
                  <a:pt x="1232986" y="896851"/>
                </a:cubicBezTo>
                <a:close/>
                <a:moveTo>
                  <a:pt x="534602" y="896851"/>
                </a:moveTo>
                <a:cubicBezTo>
                  <a:pt x="540587" y="896851"/>
                  <a:pt x="545432" y="901697"/>
                  <a:pt x="545432" y="907682"/>
                </a:cubicBezTo>
                <a:cubicBezTo>
                  <a:pt x="545432" y="913667"/>
                  <a:pt x="540587" y="918513"/>
                  <a:pt x="534602" y="918513"/>
                </a:cubicBezTo>
                <a:cubicBezTo>
                  <a:pt x="528616" y="918513"/>
                  <a:pt x="523771" y="913667"/>
                  <a:pt x="523771" y="907682"/>
                </a:cubicBezTo>
                <a:cubicBezTo>
                  <a:pt x="523771" y="901697"/>
                  <a:pt x="528616" y="896851"/>
                  <a:pt x="534602" y="896851"/>
                </a:cubicBezTo>
                <a:close/>
                <a:moveTo>
                  <a:pt x="359982" y="896851"/>
                </a:moveTo>
                <a:cubicBezTo>
                  <a:pt x="365967" y="896851"/>
                  <a:pt x="370812" y="901697"/>
                  <a:pt x="370812" y="907682"/>
                </a:cubicBezTo>
                <a:cubicBezTo>
                  <a:pt x="370812" y="913667"/>
                  <a:pt x="365967" y="918513"/>
                  <a:pt x="359982" y="918513"/>
                </a:cubicBezTo>
                <a:cubicBezTo>
                  <a:pt x="353997" y="918513"/>
                  <a:pt x="349151" y="913667"/>
                  <a:pt x="349151" y="907682"/>
                </a:cubicBezTo>
                <a:cubicBezTo>
                  <a:pt x="349151" y="901697"/>
                  <a:pt x="353997" y="896851"/>
                  <a:pt x="359982" y="896851"/>
                </a:cubicBezTo>
                <a:close/>
                <a:moveTo>
                  <a:pt x="185362" y="896851"/>
                </a:moveTo>
                <a:cubicBezTo>
                  <a:pt x="191347" y="896851"/>
                  <a:pt x="196192" y="901697"/>
                  <a:pt x="196192" y="907682"/>
                </a:cubicBezTo>
                <a:cubicBezTo>
                  <a:pt x="196192" y="913667"/>
                  <a:pt x="191347" y="918513"/>
                  <a:pt x="185362" y="918513"/>
                </a:cubicBezTo>
                <a:cubicBezTo>
                  <a:pt x="179414" y="918465"/>
                  <a:pt x="174626" y="913629"/>
                  <a:pt x="174626" y="907682"/>
                </a:cubicBezTo>
                <a:cubicBezTo>
                  <a:pt x="174626" y="901735"/>
                  <a:pt x="179414" y="896899"/>
                  <a:pt x="185362" y="896851"/>
                </a:cubicBezTo>
                <a:close/>
                <a:moveTo>
                  <a:pt x="11122" y="896851"/>
                </a:moveTo>
                <a:cubicBezTo>
                  <a:pt x="16956" y="897060"/>
                  <a:pt x="21572" y="901849"/>
                  <a:pt x="21572" y="907682"/>
                </a:cubicBezTo>
                <a:cubicBezTo>
                  <a:pt x="21572" y="913515"/>
                  <a:pt x="16956" y="918304"/>
                  <a:pt x="11122" y="918513"/>
                </a:cubicBezTo>
                <a:cubicBezTo>
                  <a:pt x="5137" y="918513"/>
                  <a:pt x="291" y="913667"/>
                  <a:pt x="291" y="907682"/>
                </a:cubicBezTo>
                <a:cubicBezTo>
                  <a:pt x="291" y="901697"/>
                  <a:pt x="5137" y="896851"/>
                  <a:pt x="11122" y="896851"/>
                </a:cubicBezTo>
                <a:close/>
                <a:moveTo>
                  <a:pt x="2454057" y="896811"/>
                </a:moveTo>
                <a:cubicBezTo>
                  <a:pt x="2460038" y="896811"/>
                  <a:pt x="2464887" y="901660"/>
                  <a:pt x="2464887" y="907642"/>
                </a:cubicBezTo>
                <a:cubicBezTo>
                  <a:pt x="2464887" y="913623"/>
                  <a:pt x="2460038" y="918472"/>
                  <a:pt x="2454057" y="918472"/>
                </a:cubicBezTo>
                <a:cubicBezTo>
                  <a:pt x="2448075" y="918472"/>
                  <a:pt x="2443226" y="913623"/>
                  <a:pt x="2443226" y="907642"/>
                </a:cubicBezTo>
                <a:cubicBezTo>
                  <a:pt x="2443226" y="901660"/>
                  <a:pt x="2448075" y="896811"/>
                  <a:pt x="2454057" y="896811"/>
                </a:cubicBezTo>
                <a:close/>
                <a:moveTo>
                  <a:pt x="2279532" y="896811"/>
                </a:moveTo>
                <a:cubicBezTo>
                  <a:pt x="2285513" y="896811"/>
                  <a:pt x="2290362" y="901660"/>
                  <a:pt x="2290362" y="907642"/>
                </a:cubicBezTo>
                <a:cubicBezTo>
                  <a:pt x="2290362" y="913623"/>
                  <a:pt x="2285513" y="918472"/>
                  <a:pt x="2279532" y="918472"/>
                </a:cubicBezTo>
                <a:cubicBezTo>
                  <a:pt x="2273550" y="918472"/>
                  <a:pt x="2268701" y="913623"/>
                  <a:pt x="2268701" y="907642"/>
                </a:cubicBezTo>
                <a:cubicBezTo>
                  <a:pt x="2268701" y="901660"/>
                  <a:pt x="2273550" y="896811"/>
                  <a:pt x="2279532" y="896811"/>
                </a:cubicBezTo>
                <a:close/>
                <a:moveTo>
                  <a:pt x="2104913" y="896811"/>
                </a:moveTo>
                <a:cubicBezTo>
                  <a:pt x="2110894" y="896811"/>
                  <a:pt x="2115743" y="901660"/>
                  <a:pt x="2115743" y="907642"/>
                </a:cubicBezTo>
                <a:cubicBezTo>
                  <a:pt x="2115743" y="913623"/>
                  <a:pt x="2110894" y="918472"/>
                  <a:pt x="2104913" y="918472"/>
                </a:cubicBezTo>
                <a:cubicBezTo>
                  <a:pt x="2098931" y="918472"/>
                  <a:pt x="2094082" y="913623"/>
                  <a:pt x="2094082" y="907642"/>
                </a:cubicBezTo>
                <a:cubicBezTo>
                  <a:pt x="2094082" y="901660"/>
                  <a:pt x="2098931" y="896811"/>
                  <a:pt x="2104913" y="896811"/>
                </a:cubicBezTo>
                <a:close/>
                <a:moveTo>
                  <a:pt x="1057287" y="896811"/>
                </a:moveTo>
                <a:cubicBezTo>
                  <a:pt x="1063269" y="896811"/>
                  <a:pt x="1068118" y="901660"/>
                  <a:pt x="1068118" y="907642"/>
                </a:cubicBezTo>
                <a:cubicBezTo>
                  <a:pt x="1068118" y="913623"/>
                  <a:pt x="1063269" y="918472"/>
                  <a:pt x="1057287" y="918472"/>
                </a:cubicBezTo>
                <a:cubicBezTo>
                  <a:pt x="1051306" y="918472"/>
                  <a:pt x="1046457" y="913623"/>
                  <a:pt x="1046457" y="907642"/>
                </a:cubicBezTo>
                <a:cubicBezTo>
                  <a:pt x="1046457" y="901660"/>
                  <a:pt x="1051306" y="896811"/>
                  <a:pt x="1057287" y="896811"/>
                </a:cubicBezTo>
                <a:close/>
                <a:moveTo>
                  <a:pt x="882667" y="896811"/>
                </a:moveTo>
                <a:cubicBezTo>
                  <a:pt x="888649" y="896811"/>
                  <a:pt x="893498" y="901660"/>
                  <a:pt x="893498" y="907642"/>
                </a:cubicBezTo>
                <a:cubicBezTo>
                  <a:pt x="893498" y="913623"/>
                  <a:pt x="888649" y="918472"/>
                  <a:pt x="882667" y="918472"/>
                </a:cubicBezTo>
                <a:cubicBezTo>
                  <a:pt x="876686" y="918472"/>
                  <a:pt x="871837" y="913623"/>
                  <a:pt x="871837" y="907642"/>
                </a:cubicBezTo>
                <a:cubicBezTo>
                  <a:pt x="871837" y="901660"/>
                  <a:pt x="876686" y="896811"/>
                  <a:pt x="882667" y="896811"/>
                </a:cubicBezTo>
                <a:close/>
                <a:moveTo>
                  <a:pt x="708142" y="896811"/>
                </a:moveTo>
                <a:cubicBezTo>
                  <a:pt x="714124" y="896811"/>
                  <a:pt x="718973" y="901660"/>
                  <a:pt x="718973" y="907642"/>
                </a:cubicBezTo>
                <a:cubicBezTo>
                  <a:pt x="718973" y="913623"/>
                  <a:pt x="714124" y="918472"/>
                  <a:pt x="708142" y="918472"/>
                </a:cubicBezTo>
                <a:cubicBezTo>
                  <a:pt x="702161" y="918472"/>
                  <a:pt x="697312" y="913623"/>
                  <a:pt x="697312" y="907642"/>
                </a:cubicBezTo>
                <a:cubicBezTo>
                  <a:pt x="697312" y="901660"/>
                  <a:pt x="702161" y="896811"/>
                  <a:pt x="708142" y="896811"/>
                </a:cubicBezTo>
                <a:close/>
                <a:moveTo>
                  <a:pt x="2629755" y="717480"/>
                </a:moveTo>
                <a:cubicBezTo>
                  <a:pt x="2635740" y="717480"/>
                  <a:pt x="2640586" y="722326"/>
                  <a:pt x="2640586" y="728311"/>
                </a:cubicBezTo>
                <a:cubicBezTo>
                  <a:pt x="2640586" y="734296"/>
                  <a:pt x="2635740" y="739142"/>
                  <a:pt x="2629755" y="739142"/>
                </a:cubicBezTo>
                <a:cubicBezTo>
                  <a:pt x="2623808" y="739094"/>
                  <a:pt x="2619019" y="734258"/>
                  <a:pt x="2619019" y="728311"/>
                </a:cubicBezTo>
                <a:cubicBezTo>
                  <a:pt x="2619019" y="722364"/>
                  <a:pt x="2623808" y="717528"/>
                  <a:pt x="2629755" y="717480"/>
                </a:cubicBezTo>
                <a:close/>
                <a:moveTo>
                  <a:pt x="2455230" y="717480"/>
                </a:moveTo>
                <a:cubicBezTo>
                  <a:pt x="2461177" y="717528"/>
                  <a:pt x="2465966" y="722364"/>
                  <a:pt x="2465966" y="728311"/>
                </a:cubicBezTo>
                <a:cubicBezTo>
                  <a:pt x="2465966" y="734258"/>
                  <a:pt x="2461177" y="739094"/>
                  <a:pt x="2455230" y="739142"/>
                </a:cubicBezTo>
                <a:cubicBezTo>
                  <a:pt x="2449245" y="739142"/>
                  <a:pt x="2444399" y="734296"/>
                  <a:pt x="2444399" y="728311"/>
                </a:cubicBezTo>
                <a:cubicBezTo>
                  <a:pt x="2444399" y="722326"/>
                  <a:pt x="2449245" y="717480"/>
                  <a:pt x="2455230" y="717480"/>
                </a:cubicBezTo>
                <a:close/>
                <a:moveTo>
                  <a:pt x="2280420" y="717480"/>
                </a:moveTo>
                <a:cubicBezTo>
                  <a:pt x="2286406" y="717480"/>
                  <a:pt x="2291251" y="722326"/>
                  <a:pt x="2291251" y="728311"/>
                </a:cubicBezTo>
                <a:cubicBezTo>
                  <a:pt x="2291251" y="734296"/>
                  <a:pt x="2286406" y="739142"/>
                  <a:pt x="2280420" y="739142"/>
                </a:cubicBezTo>
                <a:cubicBezTo>
                  <a:pt x="2274435" y="739142"/>
                  <a:pt x="2269589" y="734296"/>
                  <a:pt x="2269589" y="728311"/>
                </a:cubicBezTo>
                <a:cubicBezTo>
                  <a:pt x="2269589" y="722326"/>
                  <a:pt x="2274435" y="717480"/>
                  <a:pt x="2280420" y="717480"/>
                </a:cubicBezTo>
                <a:close/>
                <a:moveTo>
                  <a:pt x="2105990" y="717480"/>
                </a:moveTo>
                <a:cubicBezTo>
                  <a:pt x="2111976" y="717480"/>
                  <a:pt x="2116821" y="722326"/>
                  <a:pt x="2116821" y="728311"/>
                </a:cubicBezTo>
                <a:cubicBezTo>
                  <a:pt x="2116821" y="734296"/>
                  <a:pt x="2111976" y="739142"/>
                  <a:pt x="2105990" y="739142"/>
                </a:cubicBezTo>
                <a:cubicBezTo>
                  <a:pt x="2100005" y="739142"/>
                  <a:pt x="2095159" y="734296"/>
                  <a:pt x="2095159" y="728311"/>
                </a:cubicBezTo>
                <a:cubicBezTo>
                  <a:pt x="2095159" y="722326"/>
                  <a:pt x="2100005" y="717480"/>
                  <a:pt x="2105990" y="717480"/>
                </a:cubicBezTo>
                <a:close/>
                <a:moveTo>
                  <a:pt x="1931275" y="717480"/>
                </a:moveTo>
                <a:cubicBezTo>
                  <a:pt x="1931304" y="717480"/>
                  <a:pt x="1931342" y="717480"/>
                  <a:pt x="1931371" y="717480"/>
                </a:cubicBezTo>
                <a:cubicBezTo>
                  <a:pt x="1937356" y="717480"/>
                  <a:pt x="1942201" y="722326"/>
                  <a:pt x="1942201" y="728311"/>
                </a:cubicBezTo>
                <a:cubicBezTo>
                  <a:pt x="1942201" y="734296"/>
                  <a:pt x="1937356" y="739142"/>
                  <a:pt x="1931371" y="739142"/>
                </a:cubicBezTo>
                <a:cubicBezTo>
                  <a:pt x="1925442" y="739142"/>
                  <a:pt x="1920635" y="734334"/>
                  <a:pt x="1920635" y="728406"/>
                </a:cubicBezTo>
                <a:cubicBezTo>
                  <a:pt x="1920635" y="728378"/>
                  <a:pt x="1920635" y="728339"/>
                  <a:pt x="1920635" y="728311"/>
                </a:cubicBezTo>
                <a:cubicBezTo>
                  <a:pt x="1920578" y="722383"/>
                  <a:pt x="1925347" y="717537"/>
                  <a:pt x="1931275" y="717480"/>
                </a:cubicBezTo>
                <a:close/>
                <a:moveTo>
                  <a:pt x="1756846" y="717480"/>
                </a:moveTo>
                <a:cubicBezTo>
                  <a:pt x="1762793" y="717528"/>
                  <a:pt x="1767582" y="722364"/>
                  <a:pt x="1767582" y="728311"/>
                </a:cubicBezTo>
                <a:cubicBezTo>
                  <a:pt x="1767582" y="734258"/>
                  <a:pt x="1762793" y="739094"/>
                  <a:pt x="1756846" y="739142"/>
                </a:cubicBezTo>
                <a:cubicBezTo>
                  <a:pt x="1750861" y="739142"/>
                  <a:pt x="1746015" y="734296"/>
                  <a:pt x="1746015" y="728311"/>
                </a:cubicBezTo>
                <a:cubicBezTo>
                  <a:pt x="1746015" y="722326"/>
                  <a:pt x="1750861" y="717480"/>
                  <a:pt x="1756846" y="717480"/>
                </a:cubicBezTo>
                <a:close/>
                <a:moveTo>
                  <a:pt x="1582226" y="717480"/>
                </a:moveTo>
                <a:cubicBezTo>
                  <a:pt x="1588155" y="717480"/>
                  <a:pt x="1592962" y="722288"/>
                  <a:pt x="1592962" y="728216"/>
                </a:cubicBezTo>
                <a:cubicBezTo>
                  <a:pt x="1592962" y="728245"/>
                  <a:pt x="1592962" y="728283"/>
                  <a:pt x="1592962" y="728311"/>
                </a:cubicBezTo>
                <a:cubicBezTo>
                  <a:pt x="1593009" y="734239"/>
                  <a:pt x="1588250" y="739085"/>
                  <a:pt x="1582321" y="739142"/>
                </a:cubicBezTo>
                <a:cubicBezTo>
                  <a:pt x="1582293" y="739142"/>
                  <a:pt x="1582255" y="739142"/>
                  <a:pt x="1582226" y="739142"/>
                </a:cubicBezTo>
                <a:cubicBezTo>
                  <a:pt x="1576241" y="739142"/>
                  <a:pt x="1571395" y="734296"/>
                  <a:pt x="1571395" y="728311"/>
                </a:cubicBezTo>
                <a:cubicBezTo>
                  <a:pt x="1571395" y="722326"/>
                  <a:pt x="1576241" y="717480"/>
                  <a:pt x="1582226" y="717480"/>
                </a:cubicBezTo>
                <a:close/>
                <a:moveTo>
                  <a:pt x="1407606" y="717480"/>
                </a:moveTo>
                <a:cubicBezTo>
                  <a:pt x="1413592" y="717480"/>
                  <a:pt x="1418437" y="722326"/>
                  <a:pt x="1418437" y="728311"/>
                </a:cubicBezTo>
                <a:cubicBezTo>
                  <a:pt x="1418437" y="734296"/>
                  <a:pt x="1413592" y="739142"/>
                  <a:pt x="1407606" y="739142"/>
                </a:cubicBezTo>
                <a:cubicBezTo>
                  <a:pt x="1401621" y="739142"/>
                  <a:pt x="1396775" y="734296"/>
                  <a:pt x="1396775" y="728311"/>
                </a:cubicBezTo>
                <a:cubicBezTo>
                  <a:pt x="1396775" y="722326"/>
                  <a:pt x="1401621" y="717480"/>
                  <a:pt x="1407606" y="717480"/>
                </a:cubicBezTo>
                <a:close/>
                <a:moveTo>
                  <a:pt x="1232986" y="717480"/>
                </a:moveTo>
                <a:cubicBezTo>
                  <a:pt x="1238972" y="717480"/>
                  <a:pt x="1243817" y="722326"/>
                  <a:pt x="1243817" y="728311"/>
                </a:cubicBezTo>
                <a:cubicBezTo>
                  <a:pt x="1243817" y="734296"/>
                  <a:pt x="1238972" y="739142"/>
                  <a:pt x="1232986" y="739142"/>
                </a:cubicBezTo>
                <a:cubicBezTo>
                  <a:pt x="1227001" y="739142"/>
                  <a:pt x="1222155" y="734296"/>
                  <a:pt x="1222155" y="728311"/>
                </a:cubicBezTo>
                <a:cubicBezTo>
                  <a:pt x="1222155" y="722326"/>
                  <a:pt x="1227001" y="717480"/>
                  <a:pt x="1232986" y="717480"/>
                </a:cubicBezTo>
                <a:close/>
                <a:moveTo>
                  <a:pt x="1058366" y="717480"/>
                </a:moveTo>
                <a:cubicBezTo>
                  <a:pt x="1064351" y="717480"/>
                  <a:pt x="1069197" y="722326"/>
                  <a:pt x="1069197" y="728311"/>
                </a:cubicBezTo>
                <a:cubicBezTo>
                  <a:pt x="1069197" y="734296"/>
                  <a:pt x="1064351" y="739142"/>
                  <a:pt x="1058366" y="739142"/>
                </a:cubicBezTo>
                <a:cubicBezTo>
                  <a:pt x="1052419" y="739094"/>
                  <a:pt x="1047630" y="734258"/>
                  <a:pt x="1047630" y="728311"/>
                </a:cubicBezTo>
                <a:cubicBezTo>
                  <a:pt x="1047630" y="722364"/>
                  <a:pt x="1052419" y="717528"/>
                  <a:pt x="1058366" y="717480"/>
                </a:cubicBezTo>
                <a:close/>
                <a:moveTo>
                  <a:pt x="883936" y="717480"/>
                </a:moveTo>
                <a:cubicBezTo>
                  <a:pt x="889883" y="717528"/>
                  <a:pt x="894672" y="722364"/>
                  <a:pt x="894672" y="728311"/>
                </a:cubicBezTo>
                <a:cubicBezTo>
                  <a:pt x="894672" y="734258"/>
                  <a:pt x="889883" y="739094"/>
                  <a:pt x="883936" y="739142"/>
                </a:cubicBezTo>
                <a:cubicBezTo>
                  <a:pt x="877951" y="739142"/>
                  <a:pt x="873105" y="734296"/>
                  <a:pt x="873105" y="728311"/>
                </a:cubicBezTo>
                <a:cubicBezTo>
                  <a:pt x="873105" y="722326"/>
                  <a:pt x="877951" y="717480"/>
                  <a:pt x="883936" y="717480"/>
                </a:cubicBezTo>
                <a:close/>
                <a:moveTo>
                  <a:pt x="709222" y="717480"/>
                </a:moveTo>
                <a:cubicBezTo>
                  <a:pt x="715207" y="717480"/>
                  <a:pt x="720052" y="722326"/>
                  <a:pt x="720052" y="728311"/>
                </a:cubicBezTo>
                <a:cubicBezTo>
                  <a:pt x="720052" y="734296"/>
                  <a:pt x="715207" y="739142"/>
                  <a:pt x="709222" y="739142"/>
                </a:cubicBezTo>
                <a:cubicBezTo>
                  <a:pt x="703236" y="739142"/>
                  <a:pt x="698391" y="734296"/>
                  <a:pt x="698391" y="728311"/>
                </a:cubicBezTo>
                <a:cubicBezTo>
                  <a:pt x="698391" y="722326"/>
                  <a:pt x="703236" y="717480"/>
                  <a:pt x="709222" y="717480"/>
                </a:cubicBezTo>
                <a:close/>
                <a:moveTo>
                  <a:pt x="534602" y="717480"/>
                </a:moveTo>
                <a:cubicBezTo>
                  <a:pt x="540587" y="717480"/>
                  <a:pt x="545432" y="722326"/>
                  <a:pt x="545432" y="728311"/>
                </a:cubicBezTo>
                <a:cubicBezTo>
                  <a:pt x="545432" y="734296"/>
                  <a:pt x="540587" y="739142"/>
                  <a:pt x="534602" y="739142"/>
                </a:cubicBezTo>
                <a:cubicBezTo>
                  <a:pt x="528616" y="739142"/>
                  <a:pt x="523771" y="734296"/>
                  <a:pt x="523771" y="728311"/>
                </a:cubicBezTo>
                <a:cubicBezTo>
                  <a:pt x="523771" y="722326"/>
                  <a:pt x="528616" y="717480"/>
                  <a:pt x="534602" y="717480"/>
                </a:cubicBezTo>
                <a:close/>
                <a:moveTo>
                  <a:pt x="359982" y="717480"/>
                </a:moveTo>
                <a:cubicBezTo>
                  <a:pt x="365967" y="717480"/>
                  <a:pt x="370812" y="722326"/>
                  <a:pt x="370812" y="728311"/>
                </a:cubicBezTo>
                <a:cubicBezTo>
                  <a:pt x="370812" y="734296"/>
                  <a:pt x="365967" y="739142"/>
                  <a:pt x="359982" y="739142"/>
                </a:cubicBezTo>
                <a:cubicBezTo>
                  <a:pt x="353997" y="739142"/>
                  <a:pt x="349151" y="734296"/>
                  <a:pt x="349151" y="728311"/>
                </a:cubicBezTo>
                <a:cubicBezTo>
                  <a:pt x="349151" y="722326"/>
                  <a:pt x="353997" y="717480"/>
                  <a:pt x="359982" y="717480"/>
                </a:cubicBezTo>
                <a:close/>
                <a:moveTo>
                  <a:pt x="185362" y="717480"/>
                </a:moveTo>
                <a:cubicBezTo>
                  <a:pt x="191347" y="717480"/>
                  <a:pt x="196192" y="722326"/>
                  <a:pt x="196192" y="728311"/>
                </a:cubicBezTo>
                <a:cubicBezTo>
                  <a:pt x="196192" y="734296"/>
                  <a:pt x="191347" y="739142"/>
                  <a:pt x="185362" y="739142"/>
                </a:cubicBezTo>
                <a:cubicBezTo>
                  <a:pt x="179414" y="739094"/>
                  <a:pt x="174626" y="734258"/>
                  <a:pt x="174626" y="728311"/>
                </a:cubicBezTo>
                <a:cubicBezTo>
                  <a:pt x="174626" y="722364"/>
                  <a:pt x="179414" y="717528"/>
                  <a:pt x="185362" y="717480"/>
                </a:cubicBezTo>
                <a:close/>
                <a:moveTo>
                  <a:pt x="10837" y="717480"/>
                </a:moveTo>
                <a:cubicBezTo>
                  <a:pt x="16784" y="717528"/>
                  <a:pt x="21572" y="722364"/>
                  <a:pt x="21572" y="728311"/>
                </a:cubicBezTo>
                <a:cubicBezTo>
                  <a:pt x="21572" y="734258"/>
                  <a:pt x="16784" y="739094"/>
                  <a:pt x="10837" y="739142"/>
                </a:cubicBezTo>
                <a:cubicBezTo>
                  <a:pt x="4852" y="739142"/>
                  <a:pt x="6" y="734296"/>
                  <a:pt x="6" y="728311"/>
                </a:cubicBezTo>
                <a:cubicBezTo>
                  <a:pt x="6" y="722326"/>
                  <a:pt x="4852" y="717480"/>
                  <a:pt x="10837" y="717480"/>
                </a:cubicBezTo>
                <a:close/>
                <a:moveTo>
                  <a:pt x="1931370" y="538110"/>
                </a:moveTo>
                <a:cubicBezTo>
                  <a:pt x="1931399" y="538110"/>
                  <a:pt x="1931437" y="538110"/>
                  <a:pt x="1931465" y="538110"/>
                </a:cubicBezTo>
                <a:cubicBezTo>
                  <a:pt x="1937412" y="538163"/>
                  <a:pt x="1942201" y="542996"/>
                  <a:pt x="1942201" y="548941"/>
                </a:cubicBezTo>
                <a:cubicBezTo>
                  <a:pt x="1941992" y="554773"/>
                  <a:pt x="1937204" y="559395"/>
                  <a:pt x="1931370" y="559392"/>
                </a:cubicBezTo>
                <a:cubicBezTo>
                  <a:pt x="1925584" y="559342"/>
                  <a:pt x="1920882" y="554722"/>
                  <a:pt x="1920730" y="548941"/>
                </a:cubicBezTo>
                <a:cubicBezTo>
                  <a:pt x="1920682" y="543012"/>
                  <a:pt x="1925442" y="538164"/>
                  <a:pt x="1931370" y="538110"/>
                </a:cubicBezTo>
                <a:close/>
                <a:moveTo>
                  <a:pt x="1407701" y="538110"/>
                </a:moveTo>
                <a:cubicBezTo>
                  <a:pt x="1413648" y="538163"/>
                  <a:pt x="1418437" y="542996"/>
                  <a:pt x="1418437" y="548941"/>
                </a:cubicBezTo>
                <a:cubicBezTo>
                  <a:pt x="1418237" y="554737"/>
                  <a:pt x="1413496" y="559344"/>
                  <a:pt x="1407701" y="559392"/>
                </a:cubicBezTo>
                <a:cubicBezTo>
                  <a:pt x="1401716" y="559392"/>
                  <a:pt x="1396870" y="554543"/>
                  <a:pt x="1396870" y="548561"/>
                </a:cubicBezTo>
                <a:cubicBezTo>
                  <a:pt x="1397080" y="542729"/>
                  <a:pt x="1401868" y="538107"/>
                  <a:pt x="1407701" y="538110"/>
                </a:cubicBezTo>
                <a:close/>
                <a:moveTo>
                  <a:pt x="534981" y="538110"/>
                </a:moveTo>
                <a:cubicBezTo>
                  <a:pt x="540815" y="538316"/>
                  <a:pt x="545431" y="543105"/>
                  <a:pt x="545431" y="548941"/>
                </a:cubicBezTo>
                <a:cubicBezTo>
                  <a:pt x="545223" y="554773"/>
                  <a:pt x="540434" y="559395"/>
                  <a:pt x="534601" y="559392"/>
                </a:cubicBezTo>
                <a:cubicBezTo>
                  <a:pt x="528910" y="559195"/>
                  <a:pt x="524350" y="554629"/>
                  <a:pt x="524150" y="548941"/>
                </a:cubicBezTo>
                <a:cubicBezTo>
                  <a:pt x="524150" y="542959"/>
                  <a:pt x="528996" y="538110"/>
                  <a:pt x="534981" y="538110"/>
                </a:cubicBezTo>
                <a:close/>
                <a:moveTo>
                  <a:pt x="11122" y="538110"/>
                </a:moveTo>
                <a:cubicBezTo>
                  <a:pt x="16956" y="538316"/>
                  <a:pt x="21572" y="543105"/>
                  <a:pt x="21572" y="548941"/>
                </a:cubicBezTo>
                <a:cubicBezTo>
                  <a:pt x="21373" y="554629"/>
                  <a:pt x="16813" y="559195"/>
                  <a:pt x="11122" y="559392"/>
                </a:cubicBezTo>
                <a:cubicBezTo>
                  <a:pt x="5137" y="559392"/>
                  <a:pt x="291" y="554543"/>
                  <a:pt x="291" y="548561"/>
                </a:cubicBezTo>
                <a:cubicBezTo>
                  <a:pt x="501" y="542729"/>
                  <a:pt x="5289" y="538107"/>
                  <a:pt x="11122" y="538110"/>
                </a:cubicBezTo>
                <a:close/>
                <a:moveTo>
                  <a:pt x="2629755" y="537730"/>
                </a:moveTo>
                <a:cubicBezTo>
                  <a:pt x="2635740" y="537727"/>
                  <a:pt x="2640586" y="542573"/>
                  <a:pt x="2640595" y="548554"/>
                </a:cubicBezTo>
                <a:cubicBezTo>
                  <a:pt x="2640595" y="548684"/>
                  <a:pt x="2640586" y="548812"/>
                  <a:pt x="2640586" y="548941"/>
                </a:cubicBezTo>
                <a:cubicBezTo>
                  <a:pt x="2640376" y="554773"/>
                  <a:pt x="2635588" y="559395"/>
                  <a:pt x="2629755" y="559392"/>
                </a:cubicBezTo>
                <a:cubicBezTo>
                  <a:pt x="2623808" y="559339"/>
                  <a:pt x="2619019" y="554506"/>
                  <a:pt x="2619019" y="548561"/>
                </a:cubicBezTo>
                <a:cubicBezTo>
                  <a:pt x="2619019" y="542616"/>
                  <a:pt x="2623808" y="537783"/>
                  <a:pt x="2629755" y="537730"/>
                </a:cubicBezTo>
                <a:close/>
                <a:moveTo>
                  <a:pt x="2455230" y="537730"/>
                </a:moveTo>
                <a:cubicBezTo>
                  <a:pt x="2461216" y="537779"/>
                  <a:pt x="2466023" y="542668"/>
                  <a:pt x="2465975" y="548649"/>
                </a:cubicBezTo>
                <a:cubicBezTo>
                  <a:pt x="2465975" y="548746"/>
                  <a:pt x="2465966" y="548844"/>
                  <a:pt x="2465966" y="548941"/>
                </a:cubicBezTo>
                <a:cubicBezTo>
                  <a:pt x="2465766" y="554737"/>
                  <a:pt x="2461025" y="559344"/>
                  <a:pt x="2455230" y="559392"/>
                </a:cubicBezTo>
                <a:cubicBezTo>
                  <a:pt x="2449245" y="559392"/>
                  <a:pt x="2444399" y="554543"/>
                  <a:pt x="2444399" y="548561"/>
                </a:cubicBezTo>
                <a:cubicBezTo>
                  <a:pt x="2444399" y="542579"/>
                  <a:pt x="2449245" y="537730"/>
                  <a:pt x="2455230" y="537730"/>
                </a:cubicBezTo>
                <a:close/>
                <a:moveTo>
                  <a:pt x="2280610" y="537730"/>
                </a:moveTo>
                <a:cubicBezTo>
                  <a:pt x="2286596" y="537832"/>
                  <a:pt x="2291355" y="542762"/>
                  <a:pt x="2291260" y="548742"/>
                </a:cubicBezTo>
                <a:cubicBezTo>
                  <a:pt x="2291251" y="548809"/>
                  <a:pt x="2291251" y="548874"/>
                  <a:pt x="2291251" y="548941"/>
                </a:cubicBezTo>
                <a:cubicBezTo>
                  <a:pt x="2291051" y="554701"/>
                  <a:pt x="2286377" y="559294"/>
                  <a:pt x="2280610" y="559392"/>
                </a:cubicBezTo>
                <a:cubicBezTo>
                  <a:pt x="2274625" y="559392"/>
                  <a:pt x="2269779" y="554543"/>
                  <a:pt x="2269779" y="548561"/>
                </a:cubicBezTo>
                <a:cubicBezTo>
                  <a:pt x="2269779" y="542579"/>
                  <a:pt x="2274625" y="537730"/>
                  <a:pt x="2280610" y="537730"/>
                </a:cubicBezTo>
                <a:close/>
                <a:moveTo>
                  <a:pt x="2105990" y="537730"/>
                </a:moveTo>
                <a:cubicBezTo>
                  <a:pt x="2111976" y="537727"/>
                  <a:pt x="2116821" y="542573"/>
                  <a:pt x="2116830" y="548554"/>
                </a:cubicBezTo>
                <a:cubicBezTo>
                  <a:pt x="2116830" y="548684"/>
                  <a:pt x="2116821" y="548812"/>
                  <a:pt x="2116821" y="548941"/>
                </a:cubicBezTo>
                <a:cubicBezTo>
                  <a:pt x="2116612" y="554773"/>
                  <a:pt x="2111824" y="559395"/>
                  <a:pt x="2105990" y="559392"/>
                </a:cubicBezTo>
                <a:cubicBezTo>
                  <a:pt x="2100005" y="559392"/>
                  <a:pt x="2095159" y="554543"/>
                  <a:pt x="2095159" y="548561"/>
                </a:cubicBezTo>
                <a:cubicBezTo>
                  <a:pt x="2095159" y="542579"/>
                  <a:pt x="2100005" y="537730"/>
                  <a:pt x="2105990" y="537730"/>
                </a:cubicBezTo>
                <a:close/>
                <a:moveTo>
                  <a:pt x="1756846" y="537730"/>
                </a:moveTo>
                <a:cubicBezTo>
                  <a:pt x="1762832" y="537779"/>
                  <a:pt x="1767639" y="542668"/>
                  <a:pt x="1767591" y="548649"/>
                </a:cubicBezTo>
                <a:cubicBezTo>
                  <a:pt x="1767591" y="548746"/>
                  <a:pt x="1767582" y="548844"/>
                  <a:pt x="1767582" y="548941"/>
                </a:cubicBezTo>
                <a:cubicBezTo>
                  <a:pt x="1767382" y="554737"/>
                  <a:pt x="1762641" y="559344"/>
                  <a:pt x="1756846" y="559392"/>
                </a:cubicBezTo>
                <a:cubicBezTo>
                  <a:pt x="1750861" y="559392"/>
                  <a:pt x="1746015" y="554543"/>
                  <a:pt x="1746015" y="548561"/>
                </a:cubicBezTo>
                <a:cubicBezTo>
                  <a:pt x="1746015" y="542579"/>
                  <a:pt x="1750861" y="537730"/>
                  <a:pt x="1756846" y="537730"/>
                </a:cubicBezTo>
                <a:close/>
                <a:moveTo>
                  <a:pt x="1582226" y="537730"/>
                </a:moveTo>
                <a:cubicBezTo>
                  <a:pt x="1588155" y="537725"/>
                  <a:pt x="1592962" y="542526"/>
                  <a:pt x="1592971" y="548456"/>
                </a:cubicBezTo>
                <a:cubicBezTo>
                  <a:pt x="1592971" y="548617"/>
                  <a:pt x="1592971" y="548780"/>
                  <a:pt x="1592962" y="548941"/>
                </a:cubicBezTo>
                <a:cubicBezTo>
                  <a:pt x="1592810" y="554758"/>
                  <a:pt x="1588050" y="559393"/>
                  <a:pt x="1582226" y="559392"/>
                </a:cubicBezTo>
                <a:cubicBezTo>
                  <a:pt x="1576241" y="559392"/>
                  <a:pt x="1571395" y="554543"/>
                  <a:pt x="1571395" y="548561"/>
                </a:cubicBezTo>
                <a:cubicBezTo>
                  <a:pt x="1571395" y="542579"/>
                  <a:pt x="1576241" y="537730"/>
                  <a:pt x="1582226" y="537730"/>
                </a:cubicBezTo>
                <a:close/>
                <a:moveTo>
                  <a:pt x="1232986" y="537730"/>
                </a:moveTo>
                <a:cubicBezTo>
                  <a:pt x="1238972" y="537727"/>
                  <a:pt x="1243817" y="542573"/>
                  <a:pt x="1243826" y="548554"/>
                </a:cubicBezTo>
                <a:cubicBezTo>
                  <a:pt x="1243826" y="548684"/>
                  <a:pt x="1243817" y="548812"/>
                  <a:pt x="1243817" y="548941"/>
                </a:cubicBezTo>
                <a:cubicBezTo>
                  <a:pt x="1243608" y="554773"/>
                  <a:pt x="1238820" y="559395"/>
                  <a:pt x="1232986" y="559392"/>
                </a:cubicBezTo>
                <a:cubicBezTo>
                  <a:pt x="1227001" y="559392"/>
                  <a:pt x="1222155" y="554543"/>
                  <a:pt x="1222155" y="548561"/>
                </a:cubicBezTo>
                <a:cubicBezTo>
                  <a:pt x="1222155" y="542579"/>
                  <a:pt x="1227001" y="537730"/>
                  <a:pt x="1232986" y="537730"/>
                </a:cubicBezTo>
                <a:close/>
                <a:moveTo>
                  <a:pt x="1058366" y="537730"/>
                </a:moveTo>
                <a:cubicBezTo>
                  <a:pt x="1064351" y="537727"/>
                  <a:pt x="1069197" y="542573"/>
                  <a:pt x="1069206" y="548554"/>
                </a:cubicBezTo>
                <a:cubicBezTo>
                  <a:pt x="1069206" y="548684"/>
                  <a:pt x="1069197" y="548812"/>
                  <a:pt x="1069197" y="548941"/>
                </a:cubicBezTo>
                <a:cubicBezTo>
                  <a:pt x="1068988" y="554773"/>
                  <a:pt x="1064199" y="559395"/>
                  <a:pt x="1058366" y="559392"/>
                </a:cubicBezTo>
                <a:cubicBezTo>
                  <a:pt x="1052419" y="559339"/>
                  <a:pt x="1047630" y="554506"/>
                  <a:pt x="1047630" y="548561"/>
                </a:cubicBezTo>
                <a:cubicBezTo>
                  <a:pt x="1047630" y="542616"/>
                  <a:pt x="1052419" y="537783"/>
                  <a:pt x="1058366" y="537730"/>
                </a:cubicBezTo>
                <a:close/>
                <a:moveTo>
                  <a:pt x="883841" y="537730"/>
                </a:moveTo>
                <a:cubicBezTo>
                  <a:pt x="889827" y="537727"/>
                  <a:pt x="894672" y="542573"/>
                  <a:pt x="894681" y="548554"/>
                </a:cubicBezTo>
                <a:cubicBezTo>
                  <a:pt x="894681" y="548684"/>
                  <a:pt x="894672" y="548812"/>
                  <a:pt x="894672" y="548941"/>
                </a:cubicBezTo>
                <a:cubicBezTo>
                  <a:pt x="894463" y="554773"/>
                  <a:pt x="889675" y="559395"/>
                  <a:pt x="883841" y="559392"/>
                </a:cubicBezTo>
                <a:cubicBezTo>
                  <a:pt x="877856" y="559392"/>
                  <a:pt x="873010" y="554543"/>
                  <a:pt x="873010" y="548561"/>
                </a:cubicBezTo>
                <a:cubicBezTo>
                  <a:pt x="873010" y="542579"/>
                  <a:pt x="877856" y="537730"/>
                  <a:pt x="883841" y="537730"/>
                </a:cubicBezTo>
                <a:close/>
                <a:moveTo>
                  <a:pt x="709222" y="537730"/>
                </a:moveTo>
                <a:cubicBezTo>
                  <a:pt x="715207" y="537727"/>
                  <a:pt x="720052" y="542573"/>
                  <a:pt x="720062" y="548554"/>
                </a:cubicBezTo>
                <a:cubicBezTo>
                  <a:pt x="720062" y="548684"/>
                  <a:pt x="720052" y="548812"/>
                  <a:pt x="720052" y="548941"/>
                </a:cubicBezTo>
                <a:cubicBezTo>
                  <a:pt x="719844" y="554773"/>
                  <a:pt x="715055" y="559395"/>
                  <a:pt x="709222" y="559392"/>
                </a:cubicBezTo>
                <a:cubicBezTo>
                  <a:pt x="703236" y="559392"/>
                  <a:pt x="698391" y="554543"/>
                  <a:pt x="698391" y="548561"/>
                </a:cubicBezTo>
                <a:cubicBezTo>
                  <a:pt x="698391" y="542579"/>
                  <a:pt x="703236" y="537730"/>
                  <a:pt x="709222" y="537730"/>
                </a:cubicBezTo>
                <a:close/>
                <a:moveTo>
                  <a:pt x="359982" y="537730"/>
                </a:moveTo>
                <a:cubicBezTo>
                  <a:pt x="365967" y="537727"/>
                  <a:pt x="370812" y="542573"/>
                  <a:pt x="370822" y="548554"/>
                </a:cubicBezTo>
                <a:cubicBezTo>
                  <a:pt x="370822" y="548684"/>
                  <a:pt x="370812" y="548812"/>
                  <a:pt x="370812" y="548941"/>
                </a:cubicBezTo>
                <a:cubicBezTo>
                  <a:pt x="370604" y="554773"/>
                  <a:pt x="365815" y="559395"/>
                  <a:pt x="359982" y="559392"/>
                </a:cubicBezTo>
                <a:cubicBezTo>
                  <a:pt x="353997" y="559392"/>
                  <a:pt x="349151" y="554543"/>
                  <a:pt x="349151" y="548561"/>
                </a:cubicBezTo>
                <a:cubicBezTo>
                  <a:pt x="349151" y="542579"/>
                  <a:pt x="353997" y="537730"/>
                  <a:pt x="359982" y="537730"/>
                </a:cubicBezTo>
                <a:close/>
                <a:moveTo>
                  <a:pt x="185362" y="537730"/>
                </a:moveTo>
                <a:cubicBezTo>
                  <a:pt x="191347" y="537727"/>
                  <a:pt x="196192" y="542573"/>
                  <a:pt x="196202" y="548554"/>
                </a:cubicBezTo>
                <a:cubicBezTo>
                  <a:pt x="196202" y="548684"/>
                  <a:pt x="196192" y="548812"/>
                  <a:pt x="196192" y="548941"/>
                </a:cubicBezTo>
                <a:cubicBezTo>
                  <a:pt x="195983" y="554773"/>
                  <a:pt x="191195" y="559395"/>
                  <a:pt x="185362" y="559392"/>
                </a:cubicBezTo>
                <a:cubicBezTo>
                  <a:pt x="179414" y="559339"/>
                  <a:pt x="174626" y="554506"/>
                  <a:pt x="174626" y="548561"/>
                </a:cubicBezTo>
                <a:cubicBezTo>
                  <a:pt x="174626" y="542616"/>
                  <a:pt x="179414" y="537783"/>
                  <a:pt x="185362" y="537730"/>
                </a:cubicBezTo>
                <a:close/>
                <a:moveTo>
                  <a:pt x="1407701" y="358741"/>
                </a:moveTo>
                <a:cubicBezTo>
                  <a:pt x="1413572" y="358791"/>
                  <a:pt x="1418333" y="363511"/>
                  <a:pt x="1418437" y="369381"/>
                </a:cubicBezTo>
                <a:cubicBezTo>
                  <a:pt x="1418541" y="375362"/>
                  <a:pt x="1413782" y="380296"/>
                  <a:pt x="1407796" y="380401"/>
                </a:cubicBezTo>
                <a:cubicBezTo>
                  <a:pt x="1407768" y="380401"/>
                  <a:pt x="1407730" y="380402"/>
                  <a:pt x="1407701" y="380402"/>
                </a:cubicBezTo>
                <a:cubicBezTo>
                  <a:pt x="1401716" y="380455"/>
                  <a:pt x="1396833" y="375650"/>
                  <a:pt x="1396775" y="369668"/>
                </a:cubicBezTo>
                <a:cubicBezTo>
                  <a:pt x="1396775" y="369573"/>
                  <a:pt x="1396775" y="369477"/>
                  <a:pt x="1396775" y="369381"/>
                </a:cubicBezTo>
                <a:cubicBezTo>
                  <a:pt x="1396880" y="363437"/>
                  <a:pt x="1401754" y="358688"/>
                  <a:pt x="1407701" y="358741"/>
                </a:cubicBezTo>
                <a:close/>
                <a:moveTo>
                  <a:pt x="11017" y="358739"/>
                </a:moveTo>
                <a:cubicBezTo>
                  <a:pt x="11055" y="358739"/>
                  <a:pt x="11084" y="358740"/>
                  <a:pt x="11122" y="358741"/>
                </a:cubicBezTo>
                <a:cubicBezTo>
                  <a:pt x="16879" y="358942"/>
                  <a:pt x="21478" y="363619"/>
                  <a:pt x="21572" y="369382"/>
                </a:cubicBezTo>
                <a:cubicBezTo>
                  <a:pt x="21677" y="375291"/>
                  <a:pt x="17031" y="380196"/>
                  <a:pt x="11122" y="380402"/>
                </a:cubicBezTo>
                <a:cubicBezTo>
                  <a:pt x="5146" y="380561"/>
                  <a:pt x="168" y="375842"/>
                  <a:pt x="6" y="369862"/>
                </a:cubicBezTo>
                <a:cubicBezTo>
                  <a:pt x="6" y="369702"/>
                  <a:pt x="6" y="369542"/>
                  <a:pt x="6" y="369382"/>
                </a:cubicBezTo>
                <a:cubicBezTo>
                  <a:pt x="111" y="363401"/>
                  <a:pt x="5041" y="358635"/>
                  <a:pt x="11017" y="358739"/>
                </a:cubicBezTo>
                <a:close/>
                <a:moveTo>
                  <a:pt x="2629755" y="358550"/>
                </a:moveTo>
                <a:cubicBezTo>
                  <a:pt x="2635740" y="358550"/>
                  <a:pt x="2640586" y="363399"/>
                  <a:pt x="2640586" y="369381"/>
                </a:cubicBezTo>
                <a:cubicBezTo>
                  <a:pt x="2640586" y="375363"/>
                  <a:pt x="2635740" y="380212"/>
                  <a:pt x="2629755" y="380212"/>
                </a:cubicBezTo>
                <a:cubicBezTo>
                  <a:pt x="2623808" y="380159"/>
                  <a:pt x="2619019" y="375326"/>
                  <a:pt x="2619019" y="369381"/>
                </a:cubicBezTo>
                <a:cubicBezTo>
                  <a:pt x="2619019" y="363436"/>
                  <a:pt x="2623808" y="358603"/>
                  <a:pt x="2629755" y="358550"/>
                </a:cubicBezTo>
                <a:close/>
                <a:moveTo>
                  <a:pt x="2455230" y="358550"/>
                </a:moveTo>
                <a:cubicBezTo>
                  <a:pt x="2461177" y="358603"/>
                  <a:pt x="2465966" y="363436"/>
                  <a:pt x="2465966" y="369381"/>
                </a:cubicBezTo>
                <a:cubicBezTo>
                  <a:pt x="2465966" y="375326"/>
                  <a:pt x="2461177" y="380159"/>
                  <a:pt x="2455230" y="380212"/>
                </a:cubicBezTo>
                <a:cubicBezTo>
                  <a:pt x="2449245" y="380212"/>
                  <a:pt x="2444399" y="375363"/>
                  <a:pt x="2444399" y="369381"/>
                </a:cubicBezTo>
                <a:cubicBezTo>
                  <a:pt x="2444399" y="363399"/>
                  <a:pt x="2449245" y="358550"/>
                  <a:pt x="2455230" y="358550"/>
                </a:cubicBezTo>
                <a:close/>
                <a:moveTo>
                  <a:pt x="2280610" y="358550"/>
                </a:moveTo>
                <a:cubicBezTo>
                  <a:pt x="2286520" y="358654"/>
                  <a:pt x="2291251" y="363473"/>
                  <a:pt x="2291251" y="369381"/>
                </a:cubicBezTo>
                <a:cubicBezTo>
                  <a:pt x="2291251" y="375363"/>
                  <a:pt x="2286405" y="380212"/>
                  <a:pt x="2280420" y="380212"/>
                </a:cubicBezTo>
                <a:cubicBezTo>
                  <a:pt x="2274511" y="380108"/>
                  <a:pt x="2269779" y="375289"/>
                  <a:pt x="2269779" y="369381"/>
                </a:cubicBezTo>
                <a:cubicBezTo>
                  <a:pt x="2269779" y="363399"/>
                  <a:pt x="2274625" y="358550"/>
                  <a:pt x="2280610" y="358550"/>
                </a:cubicBezTo>
                <a:close/>
                <a:moveTo>
                  <a:pt x="2105990" y="358550"/>
                </a:moveTo>
                <a:cubicBezTo>
                  <a:pt x="2111976" y="358550"/>
                  <a:pt x="2116821" y="363399"/>
                  <a:pt x="2116821" y="369381"/>
                </a:cubicBezTo>
                <a:cubicBezTo>
                  <a:pt x="2116821" y="375363"/>
                  <a:pt x="2111976" y="380212"/>
                  <a:pt x="2105990" y="380212"/>
                </a:cubicBezTo>
                <a:cubicBezTo>
                  <a:pt x="2100005" y="380212"/>
                  <a:pt x="2095159" y="375363"/>
                  <a:pt x="2095159" y="369381"/>
                </a:cubicBezTo>
                <a:cubicBezTo>
                  <a:pt x="2095159" y="363399"/>
                  <a:pt x="2100005" y="358550"/>
                  <a:pt x="2105990" y="358550"/>
                </a:cubicBezTo>
                <a:close/>
                <a:moveTo>
                  <a:pt x="1931370" y="358550"/>
                </a:moveTo>
                <a:cubicBezTo>
                  <a:pt x="1931399" y="358550"/>
                  <a:pt x="1931437" y="358550"/>
                  <a:pt x="1931465" y="358550"/>
                </a:cubicBezTo>
                <a:cubicBezTo>
                  <a:pt x="1937412" y="358603"/>
                  <a:pt x="1942201" y="363436"/>
                  <a:pt x="1942201" y="369381"/>
                </a:cubicBezTo>
                <a:cubicBezTo>
                  <a:pt x="1942201" y="375363"/>
                  <a:pt x="1937356" y="380212"/>
                  <a:pt x="1931370" y="380212"/>
                </a:cubicBezTo>
                <a:cubicBezTo>
                  <a:pt x="1925442" y="380159"/>
                  <a:pt x="1920682" y="375310"/>
                  <a:pt x="1920730" y="369382"/>
                </a:cubicBezTo>
                <a:cubicBezTo>
                  <a:pt x="1920730" y="369382"/>
                  <a:pt x="1920730" y="369381"/>
                  <a:pt x="1920730" y="369381"/>
                </a:cubicBezTo>
                <a:cubicBezTo>
                  <a:pt x="1920682" y="363452"/>
                  <a:pt x="1925442" y="358604"/>
                  <a:pt x="1931370" y="358550"/>
                </a:cubicBezTo>
                <a:close/>
                <a:moveTo>
                  <a:pt x="1756846" y="358550"/>
                </a:moveTo>
                <a:cubicBezTo>
                  <a:pt x="1762793" y="358603"/>
                  <a:pt x="1767582" y="363436"/>
                  <a:pt x="1767582" y="369381"/>
                </a:cubicBezTo>
                <a:cubicBezTo>
                  <a:pt x="1767582" y="375326"/>
                  <a:pt x="1762793" y="380159"/>
                  <a:pt x="1756846" y="380212"/>
                </a:cubicBezTo>
                <a:cubicBezTo>
                  <a:pt x="1750861" y="380212"/>
                  <a:pt x="1746015" y="375363"/>
                  <a:pt x="1746015" y="369381"/>
                </a:cubicBezTo>
                <a:cubicBezTo>
                  <a:pt x="1746015" y="363399"/>
                  <a:pt x="1750861" y="358550"/>
                  <a:pt x="1756846" y="358550"/>
                </a:cubicBezTo>
                <a:close/>
                <a:moveTo>
                  <a:pt x="1582226" y="358550"/>
                </a:moveTo>
                <a:cubicBezTo>
                  <a:pt x="1588155" y="358550"/>
                  <a:pt x="1592962" y="363357"/>
                  <a:pt x="1592962" y="369286"/>
                </a:cubicBezTo>
                <a:cubicBezTo>
                  <a:pt x="1592962" y="369317"/>
                  <a:pt x="1592962" y="369350"/>
                  <a:pt x="1592962" y="369381"/>
                </a:cubicBezTo>
                <a:cubicBezTo>
                  <a:pt x="1593009" y="375310"/>
                  <a:pt x="1588250" y="380158"/>
                  <a:pt x="1582321" y="380212"/>
                </a:cubicBezTo>
                <a:cubicBezTo>
                  <a:pt x="1582293" y="380212"/>
                  <a:pt x="1582255" y="380212"/>
                  <a:pt x="1582226" y="380212"/>
                </a:cubicBezTo>
                <a:cubicBezTo>
                  <a:pt x="1576241" y="380212"/>
                  <a:pt x="1571395" y="375363"/>
                  <a:pt x="1571395" y="369381"/>
                </a:cubicBezTo>
                <a:cubicBezTo>
                  <a:pt x="1571395" y="363399"/>
                  <a:pt x="1576241" y="358550"/>
                  <a:pt x="1582226" y="358550"/>
                </a:cubicBezTo>
                <a:close/>
                <a:moveTo>
                  <a:pt x="1232986" y="358550"/>
                </a:moveTo>
                <a:cubicBezTo>
                  <a:pt x="1238972" y="358550"/>
                  <a:pt x="1243817" y="363399"/>
                  <a:pt x="1243817" y="369381"/>
                </a:cubicBezTo>
                <a:cubicBezTo>
                  <a:pt x="1243817" y="375363"/>
                  <a:pt x="1238972" y="380212"/>
                  <a:pt x="1232986" y="380212"/>
                </a:cubicBezTo>
                <a:cubicBezTo>
                  <a:pt x="1227001" y="380212"/>
                  <a:pt x="1222155" y="375363"/>
                  <a:pt x="1222155" y="369381"/>
                </a:cubicBezTo>
                <a:cubicBezTo>
                  <a:pt x="1222155" y="363399"/>
                  <a:pt x="1227001" y="358550"/>
                  <a:pt x="1232986" y="358550"/>
                </a:cubicBezTo>
                <a:close/>
                <a:moveTo>
                  <a:pt x="1058366" y="358550"/>
                </a:moveTo>
                <a:cubicBezTo>
                  <a:pt x="1064351" y="358550"/>
                  <a:pt x="1069197" y="363399"/>
                  <a:pt x="1069197" y="369381"/>
                </a:cubicBezTo>
                <a:cubicBezTo>
                  <a:pt x="1069197" y="375363"/>
                  <a:pt x="1064351" y="380212"/>
                  <a:pt x="1058366" y="380212"/>
                </a:cubicBezTo>
                <a:cubicBezTo>
                  <a:pt x="1052419" y="380159"/>
                  <a:pt x="1047630" y="375326"/>
                  <a:pt x="1047630" y="369381"/>
                </a:cubicBezTo>
                <a:cubicBezTo>
                  <a:pt x="1047630" y="363436"/>
                  <a:pt x="1052419" y="358603"/>
                  <a:pt x="1058366" y="358550"/>
                </a:cubicBezTo>
                <a:close/>
                <a:moveTo>
                  <a:pt x="883841" y="358550"/>
                </a:moveTo>
                <a:cubicBezTo>
                  <a:pt x="889827" y="358550"/>
                  <a:pt x="894672" y="363399"/>
                  <a:pt x="894672" y="369381"/>
                </a:cubicBezTo>
                <a:cubicBezTo>
                  <a:pt x="894672" y="375326"/>
                  <a:pt x="889883" y="380159"/>
                  <a:pt x="883936" y="380212"/>
                </a:cubicBezTo>
                <a:cubicBezTo>
                  <a:pt x="877951" y="380264"/>
                  <a:pt x="873068" y="375458"/>
                  <a:pt x="873010" y="369476"/>
                </a:cubicBezTo>
                <a:cubicBezTo>
                  <a:pt x="873010" y="369445"/>
                  <a:pt x="873010" y="369412"/>
                  <a:pt x="873010" y="369381"/>
                </a:cubicBezTo>
                <a:cubicBezTo>
                  <a:pt x="873010" y="363399"/>
                  <a:pt x="877856" y="358550"/>
                  <a:pt x="883841" y="358550"/>
                </a:cubicBezTo>
                <a:close/>
                <a:moveTo>
                  <a:pt x="709222" y="358550"/>
                </a:moveTo>
                <a:cubicBezTo>
                  <a:pt x="715207" y="358550"/>
                  <a:pt x="720052" y="363399"/>
                  <a:pt x="720052" y="369381"/>
                </a:cubicBezTo>
                <a:cubicBezTo>
                  <a:pt x="720052" y="375363"/>
                  <a:pt x="715207" y="380212"/>
                  <a:pt x="709222" y="380212"/>
                </a:cubicBezTo>
                <a:cubicBezTo>
                  <a:pt x="703236" y="380212"/>
                  <a:pt x="698391" y="375363"/>
                  <a:pt x="698391" y="369381"/>
                </a:cubicBezTo>
                <a:cubicBezTo>
                  <a:pt x="698391" y="363399"/>
                  <a:pt x="703236" y="358550"/>
                  <a:pt x="709222" y="358550"/>
                </a:cubicBezTo>
                <a:close/>
                <a:moveTo>
                  <a:pt x="534981" y="358550"/>
                </a:moveTo>
                <a:cubicBezTo>
                  <a:pt x="540815" y="358756"/>
                  <a:pt x="545431" y="363545"/>
                  <a:pt x="545431" y="369381"/>
                </a:cubicBezTo>
                <a:cubicBezTo>
                  <a:pt x="545431" y="375363"/>
                  <a:pt x="540586" y="380212"/>
                  <a:pt x="534601" y="380212"/>
                </a:cubicBezTo>
                <a:cubicBezTo>
                  <a:pt x="528768" y="380006"/>
                  <a:pt x="524150" y="375217"/>
                  <a:pt x="524150" y="369381"/>
                </a:cubicBezTo>
                <a:cubicBezTo>
                  <a:pt x="524150" y="363399"/>
                  <a:pt x="528996" y="358550"/>
                  <a:pt x="534981" y="358550"/>
                </a:cubicBezTo>
                <a:close/>
                <a:moveTo>
                  <a:pt x="359982" y="358550"/>
                </a:moveTo>
                <a:cubicBezTo>
                  <a:pt x="365967" y="358550"/>
                  <a:pt x="370812" y="363399"/>
                  <a:pt x="370812" y="369381"/>
                </a:cubicBezTo>
                <a:cubicBezTo>
                  <a:pt x="370812" y="375363"/>
                  <a:pt x="365967" y="380212"/>
                  <a:pt x="359982" y="380212"/>
                </a:cubicBezTo>
                <a:cubicBezTo>
                  <a:pt x="353997" y="380212"/>
                  <a:pt x="349151" y="375363"/>
                  <a:pt x="349151" y="369381"/>
                </a:cubicBezTo>
                <a:cubicBezTo>
                  <a:pt x="349151" y="363399"/>
                  <a:pt x="353997" y="358550"/>
                  <a:pt x="359982" y="358550"/>
                </a:cubicBezTo>
                <a:close/>
                <a:moveTo>
                  <a:pt x="185362" y="358550"/>
                </a:moveTo>
                <a:cubicBezTo>
                  <a:pt x="191347" y="358550"/>
                  <a:pt x="196192" y="363399"/>
                  <a:pt x="196192" y="369381"/>
                </a:cubicBezTo>
                <a:cubicBezTo>
                  <a:pt x="196192" y="375363"/>
                  <a:pt x="191347" y="380212"/>
                  <a:pt x="185362" y="380212"/>
                </a:cubicBezTo>
                <a:cubicBezTo>
                  <a:pt x="179414" y="380159"/>
                  <a:pt x="174626" y="375326"/>
                  <a:pt x="174626" y="369381"/>
                </a:cubicBezTo>
                <a:cubicBezTo>
                  <a:pt x="174626" y="363436"/>
                  <a:pt x="179414" y="358603"/>
                  <a:pt x="185362" y="358550"/>
                </a:cubicBezTo>
                <a:close/>
                <a:moveTo>
                  <a:pt x="2629755" y="179370"/>
                </a:moveTo>
                <a:cubicBezTo>
                  <a:pt x="2635740" y="179370"/>
                  <a:pt x="2640586" y="184219"/>
                  <a:pt x="2640586" y="190201"/>
                </a:cubicBezTo>
                <a:cubicBezTo>
                  <a:pt x="2640586" y="196183"/>
                  <a:pt x="2635740" y="201032"/>
                  <a:pt x="2629755" y="201032"/>
                </a:cubicBezTo>
                <a:cubicBezTo>
                  <a:pt x="2623808" y="200979"/>
                  <a:pt x="2619019" y="196146"/>
                  <a:pt x="2619019" y="190201"/>
                </a:cubicBezTo>
                <a:cubicBezTo>
                  <a:pt x="2619019" y="184257"/>
                  <a:pt x="2623808" y="179423"/>
                  <a:pt x="2629755" y="179370"/>
                </a:cubicBezTo>
                <a:close/>
                <a:moveTo>
                  <a:pt x="1931370" y="179370"/>
                </a:moveTo>
                <a:cubicBezTo>
                  <a:pt x="1937356" y="179370"/>
                  <a:pt x="1942201" y="184219"/>
                  <a:pt x="1942201" y="190201"/>
                </a:cubicBezTo>
                <a:cubicBezTo>
                  <a:pt x="1942201" y="196183"/>
                  <a:pt x="1937356" y="201032"/>
                  <a:pt x="1931370" y="201032"/>
                </a:cubicBezTo>
                <a:cubicBezTo>
                  <a:pt x="1925442" y="200979"/>
                  <a:pt x="1920682" y="196130"/>
                  <a:pt x="1920730" y="190202"/>
                </a:cubicBezTo>
                <a:cubicBezTo>
                  <a:pt x="1920730" y="190202"/>
                  <a:pt x="1920730" y="190201"/>
                  <a:pt x="1920730" y="190201"/>
                </a:cubicBezTo>
                <a:cubicBezTo>
                  <a:pt x="1920673" y="184272"/>
                  <a:pt x="1925442" y="179423"/>
                  <a:pt x="1931370" y="179370"/>
                </a:cubicBezTo>
                <a:close/>
                <a:moveTo>
                  <a:pt x="1756846" y="179370"/>
                </a:moveTo>
                <a:cubicBezTo>
                  <a:pt x="1762793" y="179423"/>
                  <a:pt x="1767582" y="184257"/>
                  <a:pt x="1767582" y="190201"/>
                </a:cubicBezTo>
                <a:cubicBezTo>
                  <a:pt x="1767582" y="196146"/>
                  <a:pt x="1762793" y="200979"/>
                  <a:pt x="1756846" y="201032"/>
                </a:cubicBezTo>
                <a:cubicBezTo>
                  <a:pt x="1750861" y="201032"/>
                  <a:pt x="1746015" y="196183"/>
                  <a:pt x="1746015" y="190201"/>
                </a:cubicBezTo>
                <a:cubicBezTo>
                  <a:pt x="1746015" y="184219"/>
                  <a:pt x="1750861" y="179370"/>
                  <a:pt x="1756846" y="179370"/>
                </a:cubicBezTo>
                <a:close/>
                <a:moveTo>
                  <a:pt x="1582226" y="179370"/>
                </a:moveTo>
                <a:cubicBezTo>
                  <a:pt x="1588155" y="179370"/>
                  <a:pt x="1592962" y="184177"/>
                  <a:pt x="1592962" y="190106"/>
                </a:cubicBezTo>
                <a:cubicBezTo>
                  <a:pt x="1592962" y="190137"/>
                  <a:pt x="1592962" y="190170"/>
                  <a:pt x="1592962" y="190201"/>
                </a:cubicBezTo>
                <a:cubicBezTo>
                  <a:pt x="1593009" y="196130"/>
                  <a:pt x="1588250" y="200978"/>
                  <a:pt x="1582321" y="201032"/>
                </a:cubicBezTo>
                <a:cubicBezTo>
                  <a:pt x="1582293" y="201032"/>
                  <a:pt x="1582255" y="201032"/>
                  <a:pt x="1582226" y="201032"/>
                </a:cubicBezTo>
                <a:cubicBezTo>
                  <a:pt x="1576241" y="201032"/>
                  <a:pt x="1571395" y="196183"/>
                  <a:pt x="1571395" y="190201"/>
                </a:cubicBezTo>
                <a:cubicBezTo>
                  <a:pt x="1571395" y="184219"/>
                  <a:pt x="1576241" y="179370"/>
                  <a:pt x="1582226" y="179370"/>
                </a:cubicBezTo>
                <a:close/>
                <a:moveTo>
                  <a:pt x="1407701" y="179370"/>
                </a:moveTo>
                <a:cubicBezTo>
                  <a:pt x="1413648" y="179423"/>
                  <a:pt x="1418437" y="184257"/>
                  <a:pt x="1418437" y="190201"/>
                </a:cubicBezTo>
                <a:cubicBezTo>
                  <a:pt x="1418437" y="196146"/>
                  <a:pt x="1413648" y="200979"/>
                  <a:pt x="1407701" y="201032"/>
                </a:cubicBezTo>
                <a:cubicBezTo>
                  <a:pt x="1401716" y="201032"/>
                  <a:pt x="1396870" y="196183"/>
                  <a:pt x="1396870" y="190201"/>
                </a:cubicBezTo>
                <a:cubicBezTo>
                  <a:pt x="1396870" y="184219"/>
                  <a:pt x="1401716" y="179370"/>
                  <a:pt x="1407701" y="179370"/>
                </a:cubicBezTo>
                <a:close/>
                <a:moveTo>
                  <a:pt x="1232986" y="179370"/>
                </a:moveTo>
                <a:cubicBezTo>
                  <a:pt x="1238972" y="179370"/>
                  <a:pt x="1243817" y="184219"/>
                  <a:pt x="1243817" y="190201"/>
                </a:cubicBezTo>
                <a:cubicBezTo>
                  <a:pt x="1243817" y="196183"/>
                  <a:pt x="1238972" y="201032"/>
                  <a:pt x="1232986" y="201032"/>
                </a:cubicBezTo>
                <a:cubicBezTo>
                  <a:pt x="1227001" y="201032"/>
                  <a:pt x="1222155" y="196183"/>
                  <a:pt x="1222155" y="190201"/>
                </a:cubicBezTo>
                <a:cubicBezTo>
                  <a:pt x="1222155" y="184219"/>
                  <a:pt x="1227001" y="179370"/>
                  <a:pt x="1232986" y="179370"/>
                </a:cubicBezTo>
                <a:close/>
                <a:moveTo>
                  <a:pt x="534601" y="179370"/>
                </a:moveTo>
                <a:cubicBezTo>
                  <a:pt x="540586" y="179370"/>
                  <a:pt x="545431" y="184219"/>
                  <a:pt x="545431" y="190201"/>
                </a:cubicBezTo>
                <a:cubicBezTo>
                  <a:pt x="545431" y="196183"/>
                  <a:pt x="540586" y="201032"/>
                  <a:pt x="534601" y="201032"/>
                </a:cubicBezTo>
                <a:cubicBezTo>
                  <a:pt x="528768" y="200826"/>
                  <a:pt x="524150" y="196037"/>
                  <a:pt x="524150" y="190201"/>
                </a:cubicBezTo>
                <a:cubicBezTo>
                  <a:pt x="524150" y="184365"/>
                  <a:pt x="528768" y="179576"/>
                  <a:pt x="534601" y="179370"/>
                </a:cubicBezTo>
                <a:close/>
                <a:moveTo>
                  <a:pt x="359982" y="179370"/>
                </a:moveTo>
                <a:cubicBezTo>
                  <a:pt x="365967" y="179370"/>
                  <a:pt x="370812" y="184219"/>
                  <a:pt x="370812" y="190201"/>
                </a:cubicBezTo>
                <a:cubicBezTo>
                  <a:pt x="370812" y="196183"/>
                  <a:pt x="365967" y="201032"/>
                  <a:pt x="359982" y="201032"/>
                </a:cubicBezTo>
                <a:cubicBezTo>
                  <a:pt x="353997" y="201032"/>
                  <a:pt x="349151" y="196183"/>
                  <a:pt x="349151" y="190201"/>
                </a:cubicBezTo>
                <a:cubicBezTo>
                  <a:pt x="349151" y="184219"/>
                  <a:pt x="353997" y="179370"/>
                  <a:pt x="359982" y="179370"/>
                </a:cubicBezTo>
                <a:close/>
                <a:moveTo>
                  <a:pt x="185362" y="179370"/>
                </a:moveTo>
                <a:cubicBezTo>
                  <a:pt x="191347" y="179370"/>
                  <a:pt x="196192" y="184219"/>
                  <a:pt x="196192" y="190201"/>
                </a:cubicBezTo>
                <a:cubicBezTo>
                  <a:pt x="196192" y="196183"/>
                  <a:pt x="191347" y="201032"/>
                  <a:pt x="185362" y="201032"/>
                </a:cubicBezTo>
                <a:cubicBezTo>
                  <a:pt x="179414" y="200979"/>
                  <a:pt x="174626" y="196146"/>
                  <a:pt x="174626" y="190201"/>
                </a:cubicBezTo>
                <a:cubicBezTo>
                  <a:pt x="174626" y="184257"/>
                  <a:pt x="179414" y="179423"/>
                  <a:pt x="185362" y="179370"/>
                </a:cubicBezTo>
                <a:close/>
                <a:moveTo>
                  <a:pt x="11122" y="179370"/>
                </a:moveTo>
                <a:cubicBezTo>
                  <a:pt x="16956" y="179576"/>
                  <a:pt x="21572" y="184365"/>
                  <a:pt x="21572" y="190201"/>
                </a:cubicBezTo>
                <a:cubicBezTo>
                  <a:pt x="21572" y="196037"/>
                  <a:pt x="16956" y="200826"/>
                  <a:pt x="11122" y="201032"/>
                </a:cubicBezTo>
                <a:cubicBezTo>
                  <a:pt x="5137" y="201032"/>
                  <a:pt x="291" y="196183"/>
                  <a:pt x="291" y="190201"/>
                </a:cubicBezTo>
                <a:cubicBezTo>
                  <a:pt x="291" y="184219"/>
                  <a:pt x="5137" y="179370"/>
                  <a:pt x="11122" y="179370"/>
                </a:cubicBezTo>
                <a:close/>
                <a:moveTo>
                  <a:pt x="2454057" y="179330"/>
                </a:moveTo>
                <a:cubicBezTo>
                  <a:pt x="2460038" y="179330"/>
                  <a:pt x="2464887" y="184179"/>
                  <a:pt x="2464887" y="190161"/>
                </a:cubicBezTo>
                <a:cubicBezTo>
                  <a:pt x="2464887" y="196142"/>
                  <a:pt x="2460038" y="200991"/>
                  <a:pt x="2454057" y="200991"/>
                </a:cubicBezTo>
                <a:cubicBezTo>
                  <a:pt x="2448075" y="200991"/>
                  <a:pt x="2443226" y="196142"/>
                  <a:pt x="2443226" y="190161"/>
                </a:cubicBezTo>
                <a:cubicBezTo>
                  <a:pt x="2443226" y="184179"/>
                  <a:pt x="2448075" y="179330"/>
                  <a:pt x="2454057" y="179330"/>
                </a:cubicBezTo>
                <a:close/>
                <a:moveTo>
                  <a:pt x="2279532" y="179330"/>
                </a:moveTo>
                <a:cubicBezTo>
                  <a:pt x="2285513" y="179330"/>
                  <a:pt x="2290362" y="184179"/>
                  <a:pt x="2290362" y="190161"/>
                </a:cubicBezTo>
                <a:cubicBezTo>
                  <a:pt x="2290362" y="196142"/>
                  <a:pt x="2285513" y="200991"/>
                  <a:pt x="2279532" y="200991"/>
                </a:cubicBezTo>
                <a:cubicBezTo>
                  <a:pt x="2273550" y="200991"/>
                  <a:pt x="2268701" y="196142"/>
                  <a:pt x="2268701" y="190161"/>
                </a:cubicBezTo>
                <a:cubicBezTo>
                  <a:pt x="2268701" y="184179"/>
                  <a:pt x="2273550" y="179330"/>
                  <a:pt x="2279532" y="179330"/>
                </a:cubicBezTo>
                <a:close/>
                <a:moveTo>
                  <a:pt x="2104913" y="179330"/>
                </a:moveTo>
                <a:cubicBezTo>
                  <a:pt x="2110894" y="179330"/>
                  <a:pt x="2115743" y="184179"/>
                  <a:pt x="2115743" y="190161"/>
                </a:cubicBezTo>
                <a:cubicBezTo>
                  <a:pt x="2115743" y="196142"/>
                  <a:pt x="2110894" y="200991"/>
                  <a:pt x="2104913" y="200991"/>
                </a:cubicBezTo>
                <a:cubicBezTo>
                  <a:pt x="2098931" y="200991"/>
                  <a:pt x="2094082" y="196142"/>
                  <a:pt x="2094082" y="190161"/>
                </a:cubicBezTo>
                <a:cubicBezTo>
                  <a:pt x="2094082" y="184179"/>
                  <a:pt x="2098931" y="179330"/>
                  <a:pt x="2104913" y="179330"/>
                </a:cubicBezTo>
                <a:close/>
                <a:moveTo>
                  <a:pt x="1057287" y="179330"/>
                </a:moveTo>
                <a:cubicBezTo>
                  <a:pt x="1063269" y="179330"/>
                  <a:pt x="1068118" y="184179"/>
                  <a:pt x="1068118" y="190161"/>
                </a:cubicBezTo>
                <a:cubicBezTo>
                  <a:pt x="1068118" y="196142"/>
                  <a:pt x="1063269" y="200991"/>
                  <a:pt x="1057287" y="200991"/>
                </a:cubicBezTo>
                <a:cubicBezTo>
                  <a:pt x="1051306" y="200991"/>
                  <a:pt x="1046457" y="196142"/>
                  <a:pt x="1046457" y="190161"/>
                </a:cubicBezTo>
                <a:cubicBezTo>
                  <a:pt x="1046457" y="184179"/>
                  <a:pt x="1051306" y="179330"/>
                  <a:pt x="1057287" y="179330"/>
                </a:cubicBezTo>
                <a:close/>
                <a:moveTo>
                  <a:pt x="882667" y="179330"/>
                </a:moveTo>
                <a:cubicBezTo>
                  <a:pt x="888649" y="179330"/>
                  <a:pt x="893498" y="184179"/>
                  <a:pt x="893498" y="190161"/>
                </a:cubicBezTo>
                <a:cubicBezTo>
                  <a:pt x="893498" y="196142"/>
                  <a:pt x="888649" y="200991"/>
                  <a:pt x="882667" y="200991"/>
                </a:cubicBezTo>
                <a:cubicBezTo>
                  <a:pt x="876686" y="200991"/>
                  <a:pt x="871837" y="196142"/>
                  <a:pt x="871837" y="190161"/>
                </a:cubicBezTo>
                <a:cubicBezTo>
                  <a:pt x="871837" y="184179"/>
                  <a:pt x="876686" y="179330"/>
                  <a:pt x="882667" y="179330"/>
                </a:cubicBezTo>
                <a:close/>
                <a:moveTo>
                  <a:pt x="708142" y="179330"/>
                </a:moveTo>
                <a:cubicBezTo>
                  <a:pt x="714124" y="179330"/>
                  <a:pt x="718973" y="184179"/>
                  <a:pt x="718973" y="190161"/>
                </a:cubicBezTo>
                <a:cubicBezTo>
                  <a:pt x="718973" y="196142"/>
                  <a:pt x="714124" y="200991"/>
                  <a:pt x="708142" y="200991"/>
                </a:cubicBezTo>
                <a:cubicBezTo>
                  <a:pt x="702161" y="200991"/>
                  <a:pt x="697312" y="196142"/>
                  <a:pt x="697312" y="190161"/>
                </a:cubicBezTo>
                <a:cubicBezTo>
                  <a:pt x="697312" y="184179"/>
                  <a:pt x="702161" y="179330"/>
                  <a:pt x="708142" y="179330"/>
                </a:cubicBezTo>
                <a:close/>
                <a:moveTo>
                  <a:pt x="2629755" y="0"/>
                </a:moveTo>
                <a:cubicBezTo>
                  <a:pt x="2635740" y="0"/>
                  <a:pt x="2640586" y="4849"/>
                  <a:pt x="2640586" y="10831"/>
                </a:cubicBezTo>
                <a:cubicBezTo>
                  <a:pt x="2640586" y="16813"/>
                  <a:pt x="2635740" y="21662"/>
                  <a:pt x="2629755" y="21662"/>
                </a:cubicBezTo>
                <a:cubicBezTo>
                  <a:pt x="2623808" y="21609"/>
                  <a:pt x="2619019" y="16776"/>
                  <a:pt x="2619019" y="10831"/>
                </a:cubicBezTo>
                <a:cubicBezTo>
                  <a:pt x="2619019" y="4887"/>
                  <a:pt x="2623808" y="53"/>
                  <a:pt x="2629755" y="0"/>
                </a:cubicBezTo>
                <a:close/>
                <a:moveTo>
                  <a:pt x="2455230" y="0"/>
                </a:moveTo>
                <a:cubicBezTo>
                  <a:pt x="2461177" y="53"/>
                  <a:pt x="2465966" y="4887"/>
                  <a:pt x="2465966" y="10831"/>
                </a:cubicBezTo>
                <a:cubicBezTo>
                  <a:pt x="2465966" y="16776"/>
                  <a:pt x="2461177" y="21609"/>
                  <a:pt x="2455230" y="21662"/>
                </a:cubicBezTo>
                <a:cubicBezTo>
                  <a:pt x="2449245" y="21662"/>
                  <a:pt x="2444399" y="16813"/>
                  <a:pt x="2444399" y="10831"/>
                </a:cubicBezTo>
                <a:cubicBezTo>
                  <a:pt x="2444399" y="4849"/>
                  <a:pt x="2449245" y="0"/>
                  <a:pt x="2455230" y="0"/>
                </a:cubicBezTo>
                <a:close/>
                <a:moveTo>
                  <a:pt x="2280420" y="0"/>
                </a:moveTo>
                <a:cubicBezTo>
                  <a:pt x="2286406" y="0"/>
                  <a:pt x="2291251" y="4849"/>
                  <a:pt x="2291251" y="10831"/>
                </a:cubicBezTo>
                <a:cubicBezTo>
                  <a:pt x="2291251" y="16813"/>
                  <a:pt x="2286406" y="21662"/>
                  <a:pt x="2280420" y="21662"/>
                </a:cubicBezTo>
                <a:cubicBezTo>
                  <a:pt x="2274435" y="21662"/>
                  <a:pt x="2269589" y="16813"/>
                  <a:pt x="2269589" y="10831"/>
                </a:cubicBezTo>
                <a:cubicBezTo>
                  <a:pt x="2269589" y="4849"/>
                  <a:pt x="2274435" y="0"/>
                  <a:pt x="2280420" y="0"/>
                </a:cubicBezTo>
                <a:close/>
                <a:moveTo>
                  <a:pt x="2105990" y="0"/>
                </a:moveTo>
                <a:cubicBezTo>
                  <a:pt x="2111976" y="0"/>
                  <a:pt x="2116821" y="4849"/>
                  <a:pt x="2116821" y="10831"/>
                </a:cubicBezTo>
                <a:cubicBezTo>
                  <a:pt x="2116821" y="16813"/>
                  <a:pt x="2111976" y="21662"/>
                  <a:pt x="2105990" y="21662"/>
                </a:cubicBezTo>
                <a:cubicBezTo>
                  <a:pt x="2100005" y="21662"/>
                  <a:pt x="2095159" y="16813"/>
                  <a:pt x="2095159" y="10831"/>
                </a:cubicBezTo>
                <a:cubicBezTo>
                  <a:pt x="2095159" y="4849"/>
                  <a:pt x="2100005" y="0"/>
                  <a:pt x="2105990" y="0"/>
                </a:cubicBezTo>
                <a:close/>
                <a:moveTo>
                  <a:pt x="1931370" y="0"/>
                </a:moveTo>
                <a:cubicBezTo>
                  <a:pt x="1931399" y="0"/>
                  <a:pt x="1931437" y="0"/>
                  <a:pt x="1931465" y="0"/>
                </a:cubicBezTo>
                <a:cubicBezTo>
                  <a:pt x="1937412" y="53"/>
                  <a:pt x="1942201" y="4887"/>
                  <a:pt x="1942201" y="10831"/>
                </a:cubicBezTo>
                <a:cubicBezTo>
                  <a:pt x="1942201" y="16813"/>
                  <a:pt x="1937356" y="21662"/>
                  <a:pt x="1931370" y="21662"/>
                </a:cubicBezTo>
                <a:cubicBezTo>
                  <a:pt x="1925442" y="21609"/>
                  <a:pt x="1920682" y="16760"/>
                  <a:pt x="1920730" y="10832"/>
                </a:cubicBezTo>
                <a:cubicBezTo>
                  <a:pt x="1920730" y="10832"/>
                  <a:pt x="1920730" y="10831"/>
                  <a:pt x="1920730" y="10831"/>
                </a:cubicBezTo>
                <a:cubicBezTo>
                  <a:pt x="1920682" y="4902"/>
                  <a:pt x="1925442" y="54"/>
                  <a:pt x="1931370" y="0"/>
                </a:cubicBezTo>
                <a:close/>
                <a:moveTo>
                  <a:pt x="1756846" y="0"/>
                </a:moveTo>
                <a:cubicBezTo>
                  <a:pt x="1762793" y="53"/>
                  <a:pt x="1767582" y="4887"/>
                  <a:pt x="1767582" y="10831"/>
                </a:cubicBezTo>
                <a:cubicBezTo>
                  <a:pt x="1767582" y="16776"/>
                  <a:pt x="1762793" y="21609"/>
                  <a:pt x="1756846" y="21662"/>
                </a:cubicBezTo>
                <a:cubicBezTo>
                  <a:pt x="1750861" y="21662"/>
                  <a:pt x="1746015" y="16813"/>
                  <a:pt x="1746015" y="10831"/>
                </a:cubicBezTo>
                <a:cubicBezTo>
                  <a:pt x="1746015" y="4849"/>
                  <a:pt x="1750861" y="0"/>
                  <a:pt x="1756846" y="0"/>
                </a:cubicBezTo>
                <a:close/>
                <a:moveTo>
                  <a:pt x="1582226" y="0"/>
                </a:moveTo>
                <a:cubicBezTo>
                  <a:pt x="1588155" y="0"/>
                  <a:pt x="1592962" y="4807"/>
                  <a:pt x="1592962" y="10736"/>
                </a:cubicBezTo>
                <a:cubicBezTo>
                  <a:pt x="1592962" y="10767"/>
                  <a:pt x="1592962" y="10800"/>
                  <a:pt x="1592962" y="10831"/>
                </a:cubicBezTo>
                <a:cubicBezTo>
                  <a:pt x="1593009" y="16760"/>
                  <a:pt x="1588250" y="21608"/>
                  <a:pt x="1582321" y="21662"/>
                </a:cubicBezTo>
                <a:cubicBezTo>
                  <a:pt x="1582293" y="21662"/>
                  <a:pt x="1582255" y="21662"/>
                  <a:pt x="1582226" y="21662"/>
                </a:cubicBezTo>
                <a:cubicBezTo>
                  <a:pt x="1576241" y="21662"/>
                  <a:pt x="1571395" y="16813"/>
                  <a:pt x="1571395" y="10831"/>
                </a:cubicBezTo>
                <a:cubicBezTo>
                  <a:pt x="1571395" y="4849"/>
                  <a:pt x="1576241" y="0"/>
                  <a:pt x="1582226" y="0"/>
                </a:cubicBezTo>
                <a:close/>
                <a:moveTo>
                  <a:pt x="1407701" y="0"/>
                </a:moveTo>
                <a:cubicBezTo>
                  <a:pt x="1413648" y="53"/>
                  <a:pt x="1418437" y="4887"/>
                  <a:pt x="1418437" y="10831"/>
                </a:cubicBezTo>
                <a:cubicBezTo>
                  <a:pt x="1418437" y="16776"/>
                  <a:pt x="1413648" y="21609"/>
                  <a:pt x="1407701" y="21662"/>
                </a:cubicBezTo>
                <a:cubicBezTo>
                  <a:pt x="1401716" y="21662"/>
                  <a:pt x="1396870" y="16813"/>
                  <a:pt x="1396870" y="10831"/>
                </a:cubicBezTo>
                <a:cubicBezTo>
                  <a:pt x="1396870" y="4849"/>
                  <a:pt x="1401716" y="0"/>
                  <a:pt x="1407701" y="0"/>
                </a:cubicBezTo>
                <a:close/>
                <a:moveTo>
                  <a:pt x="1232986" y="0"/>
                </a:moveTo>
                <a:cubicBezTo>
                  <a:pt x="1238972" y="0"/>
                  <a:pt x="1243817" y="4849"/>
                  <a:pt x="1243817" y="10831"/>
                </a:cubicBezTo>
                <a:cubicBezTo>
                  <a:pt x="1243817" y="16813"/>
                  <a:pt x="1238972" y="21662"/>
                  <a:pt x="1232986" y="21662"/>
                </a:cubicBezTo>
                <a:cubicBezTo>
                  <a:pt x="1227001" y="21662"/>
                  <a:pt x="1222155" y="16813"/>
                  <a:pt x="1222155" y="10831"/>
                </a:cubicBezTo>
                <a:cubicBezTo>
                  <a:pt x="1222155" y="4849"/>
                  <a:pt x="1227001" y="0"/>
                  <a:pt x="1232986" y="0"/>
                </a:cubicBezTo>
                <a:close/>
                <a:moveTo>
                  <a:pt x="1058366" y="0"/>
                </a:moveTo>
                <a:cubicBezTo>
                  <a:pt x="1064351" y="0"/>
                  <a:pt x="1069197" y="4849"/>
                  <a:pt x="1069197" y="10831"/>
                </a:cubicBezTo>
                <a:cubicBezTo>
                  <a:pt x="1069197" y="16813"/>
                  <a:pt x="1064351" y="21662"/>
                  <a:pt x="1058366" y="21662"/>
                </a:cubicBezTo>
                <a:cubicBezTo>
                  <a:pt x="1052419" y="21609"/>
                  <a:pt x="1047630" y="16776"/>
                  <a:pt x="1047630" y="10831"/>
                </a:cubicBezTo>
                <a:cubicBezTo>
                  <a:pt x="1047630" y="4887"/>
                  <a:pt x="1052419" y="53"/>
                  <a:pt x="1058366" y="0"/>
                </a:cubicBezTo>
                <a:close/>
                <a:moveTo>
                  <a:pt x="883936" y="0"/>
                </a:moveTo>
                <a:cubicBezTo>
                  <a:pt x="889883" y="53"/>
                  <a:pt x="894672" y="4887"/>
                  <a:pt x="894672" y="10831"/>
                </a:cubicBezTo>
                <a:cubicBezTo>
                  <a:pt x="894672" y="16776"/>
                  <a:pt x="889883" y="21609"/>
                  <a:pt x="883936" y="21662"/>
                </a:cubicBezTo>
                <a:cubicBezTo>
                  <a:pt x="877951" y="21662"/>
                  <a:pt x="873105" y="16813"/>
                  <a:pt x="873105" y="10831"/>
                </a:cubicBezTo>
                <a:cubicBezTo>
                  <a:pt x="873105" y="4849"/>
                  <a:pt x="877951" y="0"/>
                  <a:pt x="883936" y="0"/>
                </a:cubicBezTo>
                <a:close/>
                <a:moveTo>
                  <a:pt x="709222" y="0"/>
                </a:moveTo>
                <a:cubicBezTo>
                  <a:pt x="715207" y="0"/>
                  <a:pt x="720052" y="4849"/>
                  <a:pt x="720052" y="10831"/>
                </a:cubicBezTo>
                <a:cubicBezTo>
                  <a:pt x="720052" y="16813"/>
                  <a:pt x="715207" y="21662"/>
                  <a:pt x="709222" y="21662"/>
                </a:cubicBezTo>
                <a:cubicBezTo>
                  <a:pt x="703236" y="21662"/>
                  <a:pt x="698391" y="16813"/>
                  <a:pt x="698391" y="10831"/>
                </a:cubicBezTo>
                <a:cubicBezTo>
                  <a:pt x="698391" y="4849"/>
                  <a:pt x="703236" y="0"/>
                  <a:pt x="709222" y="0"/>
                </a:cubicBezTo>
                <a:close/>
                <a:moveTo>
                  <a:pt x="534981" y="0"/>
                </a:moveTo>
                <a:cubicBezTo>
                  <a:pt x="540815" y="206"/>
                  <a:pt x="545431" y="4995"/>
                  <a:pt x="545431" y="10831"/>
                </a:cubicBezTo>
                <a:cubicBezTo>
                  <a:pt x="545431" y="16813"/>
                  <a:pt x="540586" y="21662"/>
                  <a:pt x="534601" y="21662"/>
                </a:cubicBezTo>
                <a:cubicBezTo>
                  <a:pt x="528768" y="21456"/>
                  <a:pt x="524150" y="16667"/>
                  <a:pt x="524150" y="10831"/>
                </a:cubicBezTo>
                <a:cubicBezTo>
                  <a:pt x="524150" y="4849"/>
                  <a:pt x="528996" y="0"/>
                  <a:pt x="534981" y="0"/>
                </a:cubicBezTo>
                <a:close/>
                <a:moveTo>
                  <a:pt x="359982" y="0"/>
                </a:moveTo>
                <a:cubicBezTo>
                  <a:pt x="365967" y="0"/>
                  <a:pt x="370812" y="4849"/>
                  <a:pt x="370812" y="10831"/>
                </a:cubicBezTo>
                <a:cubicBezTo>
                  <a:pt x="370812" y="16813"/>
                  <a:pt x="365967" y="21662"/>
                  <a:pt x="359982" y="21662"/>
                </a:cubicBezTo>
                <a:cubicBezTo>
                  <a:pt x="353997" y="21662"/>
                  <a:pt x="349151" y="16813"/>
                  <a:pt x="349151" y="10831"/>
                </a:cubicBezTo>
                <a:cubicBezTo>
                  <a:pt x="349151" y="4849"/>
                  <a:pt x="353997" y="0"/>
                  <a:pt x="359982" y="0"/>
                </a:cubicBezTo>
                <a:close/>
                <a:moveTo>
                  <a:pt x="185362" y="0"/>
                </a:moveTo>
                <a:cubicBezTo>
                  <a:pt x="191347" y="0"/>
                  <a:pt x="196192" y="4849"/>
                  <a:pt x="196192" y="10831"/>
                </a:cubicBezTo>
                <a:cubicBezTo>
                  <a:pt x="196192" y="16813"/>
                  <a:pt x="191347" y="21662"/>
                  <a:pt x="185362" y="21662"/>
                </a:cubicBezTo>
                <a:cubicBezTo>
                  <a:pt x="179414" y="21609"/>
                  <a:pt x="174626" y="16776"/>
                  <a:pt x="174626" y="10831"/>
                </a:cubicBezTo>
                <a:cubicBezTo>
                  <a:pt x="174626" y="4887"/>
                  <a:pt x="179414" y="53"/>
                  <a:pt x="185362" y="0"/>
                </a:cubicBezTo>
                <a:close/>
                <a:moveTo>
                  <a:pt x="11122" y="0"/>
                </a:moveTo>
                <a:cubicBezTo>
                  <a:pt x="16956" y="206"/>
                  <a:pt x="21572" y="4995"/>
                  <a:pt x="21572" y="10831"/>
                </a:cubicBezTo>
                <a:cubicBezTo>
                  <a:pt x="21572" y="16667"/>
                  <a:pt x="16956" y="21456"/>
                  <a:pt x="11122" y="21662"/>
                </a:cubicBezTo>
                <a:cubicBezTo>
                  <a:pt x="5137" y="21662"/>
                  <a:pt x="291" y="16813"/>
                  <a:pt x="291" y="10831"/>
                </a:cubicBezTo>
                <a:cubicBezTo>
                  <a:pt x="291" y="4849"/>
                  <a:pt x="5137" y="0"/>
                  <a:pt x="11122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zh-Hans-HK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DF246A8-4F36-FD77-C840-D652B519B827}"/>
              </a:ext>
            </a:extLst>
          </p:cNvPr>
          <p:cNvSpPr/>
          <p:nvPr/>
        </p:nvSpPr>
        <p:spPr>
          <a:xfrm>
            <a:off x="6021255" y="-333853"/>
            <a:ext cx="1134267" cy="1134267"/>
          </a:xfrm>
          <a:prstGeom prst="roundRect">
            <a:avLst>
              <a:gd name="adj" fmla="val 0"/>
            </a:avLst>
          </a:prstGeom>
          <a:solidFill>
            <a:schemeClr val="accent1">
              <a:alpha val="11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152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Hans-HK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82AF1793-03FA-7C34-F19E-7DE4894C79B5}"/>
              </a:ext>
            </a:extLst>
          </p:cNvPr>
          <p:cNvSpPr/>
          <p:nvPr/>
        </p:nvSpPr>
        <p:spPr>
          <a:xfrm>
            <a:off x="-1199615" y="-1226035"/>
            <a:ext cx="1859518" cy="1859518"/>
          </a:xfrm>
          <a:prstGeom prst="roundRect">
            <a:avLst>
              <a:gd name="adj" fmla="val 4772"/>
            </a:avLst>
          </a:prstGeom>
          <a:noFill/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E14EF6B-F715-AFCD-5E7A-C4B48A9D4436}"/>
              </a:ext>
            </a:extLst>
          </p:cNvPr>
          <p:cNvSpPr txBox="1"/>
          <p:nvPr/>
        </p:nvSpPr>
        <p:spPr>
          <a:xfrm>
            <a:off x="317096" y="233280"/>
            <a:ext cx="517736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pitchFamily="34" charset="0"/>
                <a:ea typeface="微软雅黑" panose="020B0503020204020204" pitchFamily="34" charset="-122"/>
              </a:rPr>
              <a:t>02</a:t>
            </a:r>
            <a:endParaRPr lang="zh-CN" altLang="en-US" sz="28700" dirty="0">
              <a:solidFill>
                <a:schemeClr val="accent1">
                  <a:lumMod val="60000"/>
                  <a:lumOff val="40000"/>
                </a:schemeClr>
              </a:solidFill>
              <a:latin typeface="Bahnschrif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1A89AE8-EEB9-7F4E-04C8-DCAD2A2BB54D}"/>
              </a:ext>
            </a:extLst>
          </p:cNvPr>
          <p:cNvSpPr/>
          <p:nvPr/>
        </p:nvSpPr>
        <p:spPr>
          <a:xfrm>
            <a:off x="7370786" y="3857392"/>
            <a:ext cx="467952" cy="467952"/>
          </a:xfrm>
          <a:prstGeom prst="roundRect">
            <a:avLst>
              <a:gd name="adj" fmla="val 0"/>
            </a:avLst>
          </a:prstGeom>
          <a:solidFill>
            <a:schemeClr val="accent1">
              <a:alpha val="42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Hans-HK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E8B7D1-4A83-E0B4-D04F-BEDCF70695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34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-1" y="1373096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9EFB4CC-F035-1C4B-E3E4-8C5A9D19A1AF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9355B44-AE68-AF0E-114B-0E55B5CB592C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2EE30F1-454D-FE14-E05C-4095B0BA59C3}"/>
              </a:ext>
            </a:extLst>
          </p:cNvPr>
          <p:cNvSpPr txBox="1"/>
          <p:nvPr/>
        </p:nvSpPr>
        <p:spPr>
          <a:xfrm>
            <a:off x="1625255" y="303171"/>
            <a:ext cx="3374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8BC528B4-0B89-1FF1-C02F-D3F433E9B2C2}"/>
              </a:ext>
            </a:extLst>
          </p:cNvPr>
          <p:cNvSpPr/>
          <p:nvPr/>
        </p:nvSpPr>
        <p:spPr>
          <a:xfrm>
            <a:off x="1545839" y="850903"/>
            <a:ext cx="7163908" cy="3811585"/>
          </a:xfrm>
          <a:prstGeom prst="rect">
            <a:avLst/>
          </a:prstGeom>
          <a:gradFill flip="none" rotWithShape="1">
            <a:gsLst>
              <a:gs pos="8000">
                <a:srgbClr val="1C4D9C">
                  <a:lumMod val="5000"/>
                  <a:lumOff val="95000"/>
                </a:srgbClr>
              </a:gs>
              <a:gs pos="100000">
                <a:srgbClr val="1C4D9C">
                  <a:lumMod val="20000"/>
                  <a:lumOff val="8000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202296FF-AB85-EF01-B8C1-9EEFC33B8D31}"/>
              </a:ext>
            </a:extLst>
          </p:cNvPr>
          <p:cNvSpPr txBox="1"/>
          <p:nvPr/>
        </p:nvSpPr>
        <p:spPr>
          <a:xfrm>
            <a:off x="1805598" y="1356671"/>
            <a:ext cx="6545922" cy="3253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是一种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自平衡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二叉搜索树，被用来存储可排序的键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值数据对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接近一种接近平衡的状态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，插入删除需要需要进行的旋转调整操作没有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AVL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树那么频繁。同时时间复杂度也保持在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marR="0" lvl="0" indent="-28575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每个节点增加了一个存储位</a:t>
            </a:r>
            <a:r>
              <a:rPr lang="zh-CN" altLang="en-US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记录节点的颜色</a:t>
            </a:r>
            <a:r>
              <a:rPr lang="zh-CN" alt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RED/BLACK</a:t>
            </a:r>
            <a:r>
              <a:rPr lang="zh-CN" alt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zh-C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【颜色约束】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节点是红色或黑色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zh-CN" altLang="zh-C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根是黑色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叶子节点都是黑色</a:t>
            </a:r>
            <a:r>
              <a:rPr lang="zh-CN" alt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这里的叶子节点指的是最底层的空节点、外部节点</a:t>
            </a:r>
          </a:p>
          <a:p>
            <a:pPr marL="342900" lvl="0" indent="-342900" algn="just">
              <a:buFont typeface="+mj-lt"/>
              <a:buAutoNum type="arabicPeriod" startAt="4"/>
            </a:pPr>
            <a:r>
              <a:rPr lang="zh-CN" altLang="zh-C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红色节点的子节点都是黑色，红色节点的父节点都是黑色</a:t>
            </a:r>
          </a:p>
          <a:p>
            <a:pPr marL="342900" indent="-342900" algn="just">
              <a:buFont typeface="+mj-lt"/>
              <a:buAutoNum type="arabicPeriod" startAt="4"/>
            </a:pPr>
            <a:r>
              <a:rPr lang="zh-CN" altLang="zh-C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从根节点到叶子节点的所有路径上不能有</a:t>
            </a:r>
            <a:r>
              <a:rPr lang="en-US" altLang="zh-C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 </a:t>
            </a:r>
            <a:r>
              <a:rPr lang="zh-CN" altLang="zh-C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个连续的红色节点</a:t>
            </a:r>
            <a:r>
              <a:rPr lang="zh-CN" alt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从任一节点到叶子节点（空节点）的所有路径都包含相同数目的黑色节点</a:t>
            </a:r>
          </a:p>
          <a:p>
            <a:pPr marL="285750" marR="0" lvl="0" indent="-28575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1E30E909-1324-8270-4521-2EA2D0992672}"/>
              </a:ext>
            </a:extLst>
          </p:cNvPr>
          <p:cNvSpPr txBox="1"/>
          <p:nvPr/>
        </p:nvSpPr>
        <p:spPr>
          <a:xfrm>
            <a:off x="1763688" y="951603"/>
            <a:ext cx="2867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666DEF49-DFF3-6BF7-2A20-B08592C739C6}"/>
              </a:ext>
            </a:extLst>
          </p:cNvPr>
          <p:cNvSpPr/>
          <p:nvPr/>
        </p:nvSpPr>
        <p:spPr>
          <a:xfrm>
            <a:off x="1097281" y="4946650"/>
            <a:ext cx="8046714" cy="196850"/>
          </a:xfrm>
          <a:prstGeom prst="rect">
            <a:avLst/>
          </a:prstGeom>
          <a:solidFill>
            <a:srgbClr val="1C4D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ok"/>
              <a:ea typeface="思源黑体 CN Regular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96198F-524D-19C3-6212-0C3DB99658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75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-1" y="1373096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9EFB4CC-F035-1C4B-E3E4-8C5A9D19A1AF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9355B44-AE68-AF0E-114B-0E55B5CB592C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2EE30F1-454D-FE14-E05C-4095B0BA59C3}"/>
              </a:ext>
            </a:extLst>
          </p:cNvPr>
          <p:cNvSpPr txBox="1"/>
          <p:nvPr/>
        </p:nvSpPr>
        <p:spPr>
          <a:xfrm>
            <a:off x="1625255" y="303171"/>
            <a:ext cx="3374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666DEF49-DFF3-6BF7-2A20-B08592C739C6}"/>
              </a:ext>
            </a:extLst>
          </p:cNvPr>
          <p:cNvSpPr/>
          <p:nvPr/>
        </p:nvSpPr>
        <p:spPr>
          <a:xfrm>
            <a:off x="1097281" y="4946650"/>
            <a:ext cx="8046714" cy="196850"/>
          </a:xfrm>
          <a:prstGeom prst="rect">
            <a:avLst/>
          </a:prstGeom>
          <a:solidFill>
            <a:srgbClr val="1C4D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ok"/>
              <a:ea typeface="思源黑体 CN Regular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96198F-524D-19C3-6212-0C3DB99658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95131595-DBD9-DB91-E7B4-C2D4E6D6771C}"/>
              </a:ext>
            </a:extLst>
          </p:cNvPr>
          <p:cNvSpPr/>
          <p:nvPr/>
        </p:nvSpPr>
        <p:spPr>
          <a:xfrm>
            <a:off x="1840061" y="1344868"/>
            <a:ext cx="6813402" cy="3417237"/>
          </a:xfrm>
          <a:prstGeom prst="roundRect">
            <a:avLst>
              <a:gd name="adj" fmla="val 2702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228600" dist="38100" dir="5400000" sx="97000" sy="97000" algn="t" rotWithShape="0">
              <a:schemeClr val="accent1">
                <a:alpha val="24000"/>
              </a:schemeClr>
            </a:outerShdw>
            <a:reflection blurRad="63500" stA="52000" endA="300" endPos="13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71F820A-B720-A4F3-B2D8-CBDCD3C0A2BA}"/>
              </a:ext>
            </a:extLst>
          </p:cNvPr>
          <p:cNvSpPr/>
          <p:nvPr/>
        </p:nvSpPr>
        <p:spPr>
          <a:xfrm>
            <a:off x="1828949" y="924355"/>
            <a:ext cx="6813402" cy="409671"/>
          </a:xfrm>
          <a:prstGeom prst="roundRect">
            <a:avLst>
              <a:gd name="adj" fmla="val 12442"/>
            </a:avLst>
          </a:prstGeom>
          <a:gradFill flip="none" rotWithShape="1">
            <a:gsLst>
              <a:gs pos="0">
                <a:schemeClr val="accent1">
                  <a:lumMod val="88000"/>
                  <a:lumOff val="12000"/>
                </a:schemeClr>
              </a:gs>
              <a:gs pos="100000">
                <a:schemeClr val="accent1"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17500" dist="190500" dir="5400000" sx="97000" sy="97000" algn="t" rotWithShape="0">
              <a:schemeClr val="accent1">
                <a:alpha val="30000"/>
              </a:schemeClr>
            </a:outerShdw>
          </a:effectLst>
          <a:scene3d>
            <a:camera prst="orthographicFront"/>
            <a:lightRig rig="glow" dir="t"/>
          </a:scene3d>
          <a:sp3d>
            <a:bevelT w="6350" h="12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A94F4F-5E1B-F11D-266B-C08EB536E98E}"/>
              </a:ext>
            </a:extLst>
          </p:cNvPr>
          <p:cNvSpPr txBox="1"/>
          <p:nvPr/>
        </p:nvSpPr>
        <p:spPr>
          <a:xfrm>
            <a:off x="1869562" y="938970"/>
            <a:ext cx="662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结构图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191" descr="IMG_256">
            <a:extLst>
              <a:ext uri="{FF2B5EF4-FFF2-40B4-BE49-F238E27FC236}">
                <a16:creationId xmlns:a16="http://schemas.microsoft.com/office/drawing/2014/main" id="{34EB533F-B319-74BA-D843-758BBD0FE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506" y="1651595"/>
            <a:ext cx="5871383" cy="2664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044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>
            <a:extLst>
              <a:ext uri="{FF2B5EF4-FFF2-40B4-BE49-F238E27FC236}">
                <a16:creationId xmlns:a16="http://schemas.microsoft.com/office/drawing/2014/main" id="{E460E1F1-FF5B-4D49-BF1D-2BA6990BC268}"/>
              </a:ext>
            </a:extLst>
          </p:cNvPr>
          <p:cNvSpPr/>
          <p:nvPr/>
        </p:nvSpPr>
        <p:spPr>
          <a:xfrm>
            <a:off x="531039" y="3559801"/>
            <a:ext cx="9518650" cy="1695893"/>
          </a:xfrm>
          <a:prstGeom prst="trapezoid">
            <a:avLst>
              <a:gd name="adj" fmla="val 114080"/>
            </a:avLst>
          </a:prstGeom>
          <a:gradFill flip="none" rotWithShape="1">
            <a:gsLst>
              <a:gs pos="28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23000"/>
                  <a:lumOff val="7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-Medium"/>
              <a:ea typeface="阿里巴巴普惠体 R"/>
              <a:cs typeface="+mn-cs"/>
            </a:endParaRPr>
          </a:p>
        </p:txBody>
      </p:sp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-1" y="1373096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9EFB4CC-F035-1C4B-E3E4-8C5A9D19A1AF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9355B44-AE68-AF0E-114B-0E55B5CB592C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2EE30F1-454D-FE14-E05C-4095B0BA59C3}"/>
              </a:ext>
            </a:extLst>
          </p:cNvPr>
          <p:cNvSpPr txBox="1"/>
          <p:nvPr/>
        </p:nvSpPr>
        <p:spPr>
          <a:xfrm>
            <a:off x="1625255" y="303171"/>
            <a:ext cx="3374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96198F-524D-19C3-6212-0C3DB99658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1CB845EF-3713-695C-A668-ADEF4823EF00}"/>
              </a:ext>
            </a:extLst>
          </p:cNvPr>
          <p:cNvGrpSpPr/>
          <p:nvPr/>
        </p:nvGrpSpPr>
        <p:grpSpPr>
          <a:xfrm>
            <a:off x="1828950" y="918609"/>
            <a:ext cx="6555253" cy="3843496"/>
            <a:chOff x="1828950" y="918609"/>
            <a:chExt cx="6555253" cy="3843496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B0EAE88-E019-6032-95BF-9246FD13FD9B}"/>
                </a:ext>
              </a:extLst>
            </p:cNvPr>
            <p:cNvSpPr/>
            <p:nvPr/>
          </p:nvSpPr>
          <p:spPr>
            <a:xfrm>
              <a:off x="1840062" y="1344868"/>
              <a:ext cx="2869188" cy="3417237"/>
            </a:xfrm>
            <a:prstGeom prst="roundRect">
              <a:avLst>
                <a:gd name="adj" fmla="val 2702"/>
              </a:avLst>
            </a:prstGeom>
            <a:gradFill flip="none" rotWithShape="1">
              <a:gsLst>
                <a:gs pos="28000">
                  <a:schemeClr val="bg1"/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28600" dist="38100" dir="5400000" sx="97000" sy="97000" algn="t" rotWithShape="0">
                <a:schemeClr val="accent1">
                  <a:alpha val="24000"/>
                </a:schemeClr>
              </a:outerShdw>
              <a:reflection blurRad="63500" stA="52000" endA="300" endPos="13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AE8FF80-0211-6655-40AC-795E5CEB46FD}"/>
                </a:ext>
              </a:extLst>
            </p:cNvPr>
            <p:cNvSpPr/>
            <p:nvPr/>
          </p:nvSpPr>
          <p:spPr>
            <a:xfrm>
              <a:off x="1828950" y="924355"/>
              <a:ext cx="2869188" cy="409671"/>
            </a:xfrm>
            <a:prstGeom prst="roundRect">
              <a:avLst>
                <a:gd name="adj" fmla="val 12442"/>
              </a:avLst>
            </a:prstGeom>
            <a:gradFill flip="none" rotWithShape="1">
              <a:gsLst>
                <a:gs pos="0">
                  <a:schemeClr val="accent1">
                    <a:lumMod val="88000"/>
                    <a:lumOff val="12000"/>
                  </a:schemeClr>
                </a:gs>
                <a:gs pos="100000">
                  <a:schemeClr val="accent1">
                    <a:lumMod val="84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190500" dir="5400000" sx="97000" sy="97000" algn="t" rotWithShape="0">
                <a:schemeClr val="accent1">
                  <a:alpha val="30000"/>
                </a:schemeClr>
              </a:outerShdw>
            </a:effectLst>
            <a:scene3d>
              <a:camera prst="orthographicFront"/>
              <a:lightRig rig="glow" dir="t"/>
            </a:scene3d>
            <a:sp3d>
              <a:bevelT w="6350" h="12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AA84EB2-33CE-282E-4FEB-161B408480C7}"/>
                </a:ext>
              </a:extLst>
            </p:cNvPr>
            <p:cNvSpPr txBox="1"/>
            <p:nvPr/>
          </p:nvSpPr>
          <p:spPr>
            <a:xfrm>
              <a:off x="1869563" y="938970"/>
              <a:ext cx="27879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优点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AB0D674-684D-0D48-CFB5-870C20A19261}"/>
                </a:ext>
              </a:extLst>
            </p:cNvPr>
            <p:cNvSpPr txBox="1"/>
            <p:nvPr/>
          </p:nvSpPr>
          <p:spPr>
            <a:xfrm>
              <a:off x="1960206" y="1706713"/>
              <a:ext cx="2628900" cy="25526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</a:t>
              </a:r>
            </a:p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搜索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:O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logN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添加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:O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logN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删除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:O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logN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和二叉搜索树相比，搜索的性能不会因为数据有序而下降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RB Tree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在插入和删除不需要多次调整，仅需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）次旋转调整；即快速平衡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46D1544-7EAA-E2A9-58D3-A27ABEA1508B}"/>
                </a:ext>
              </a:extLst>
            </p:cNvPr>
            <p:cNvSpPr/>
            <p:nvPr/>
          </p:nvSpPr>
          <p:spPr>
            <a:xfrm>
              <a:off x="5515015" y="1344868"/>
              <a:ext cx="2869188" cy="3417237"/>
            </a:xfrm>
            <a:prstGeom prst="roundRect">
              <a:avLst>
                <a:gd name="adj" fmla="val 2702"/>
              </a:avLst>
            </a:prstGeom>
            <a:gradFill flip="none" rotWithShape="1">
              <a:gsLst>
                <a:gs pos="28000">
                  <a:schemeClr val="bg1"/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28600" dist="38100" dir="5400000" sx="97000" sy="97000" algn="t" rotWithShape="0">
                <a:schemeClr val="accent1">
                  <a:alpha val="24000"/>
                </a:schemeClr>
              </a:outerShdw>
              <a:reflection blurRad="63500" stA="52000" endA="300" endPos="13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C90C8EF-C449-F675-0B88-CC0AFCD83CE0}"/>
                </a:ext>
              </a:extLst>
            </p:cNvPr>
            <p:cNvSpPr/>
            <p:nvPr/>
          </p:nvSpPr>
          <p:spPr>
            <a:xfrm>
              <a:off x="5515015" y="918609"/>
              <a:ext cx="2869188" cy="409671"/>
            </a:xfrm>
            <a:prstGeom prst="roundRect">
              <a:avLst>
                <a:gd name="adj" fmla="val 12442"/>
              </a:avLst>
            </a:prstGeom>
            <a:gradFill flip="none" rotWithShape="1">
              <a:gsLst>
                <a:gs pos="0">
                  <a:schemeClr val="accent1">
                    <a:lumMod val="88000"/>
                    <a:lumOff val="12000"/>
                  </a:schemeClr>
                </a:gs>
                <a:gs pos="100000">
                  <a:schemeClr val="accent1">
                    <a:lumMod val="84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190500" dir="5400000" sx="97000" sy="97000" algn="t" rotWithShape="0">
                <a:schemeClr val="accent1">
                  <a:alpha val="30000"/>
                </a:schemeClr>
              </a:outerShdw>
            </a:effectLst>
            <a:scene3d>
              <a:camera prst="orthographicFront"/>
              <a:lightRig rig="glow" dir="t"/>
            </a:scene3d>
            <a:sp3d>
              <a:bevelT w="6350" h="12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6A5F7F1-7618-E3F9-AC34-C6E5D9CBCB09}"/>
                </a:ext>
              </a:extLst>
            </p:cNvPr>
            <p:cNvSpPr txBox="1"/>
            <p:nvPr/>
          </p:nvSpPr>
          <p:spPr>
            <a:xfrm>
              <a:off x="5555628" y="933224"/>
              <a:ext cx="27879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缺点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C0A2483-A2D4-4E29-508D-9821870DAAF1}"/>
                </a:ext>
              </a:extLst>
            </p:cNvPr>
            <p:cNvSpPr txBox="1"/>
            <p:nvPr/>
          </p:nvSpPr>
          <p:spPr>
            <a:xfrm>
              <a:off x="5635158" y="1706713"/>
              <a:ext cx="2628900" cy="19986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二叉搜索树相比，有些时候添加、删除需要进行调整，会耗时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RB T</a:t>
              </a: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ree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遍历的效率很低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RB T</a:t>
              </a: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ree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使用不友好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需要用户编写自己的搜索方法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RB Tree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不能很好地支持区间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难以用无锁的方式来进行操作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274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矩形 3"/>
          <p:cNvSpPr/>
          <p:nvPr/>
        </p:nvSpPr>
        <p:spPr>
          <a:xfrm>
            <a:off x="0" y="1"/>
            <a:ext cx="2068021" cy="51434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14"/>
          <p:cNvSpPr txBox="1"/>
          <p:nvPr/>
        </p:nvSpPr>
        <p:spPr>
          <a:xfrm>
            <a:off x="399343" y="2060141"/>
            <a:ext cx="1269334" cy="74635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949052" y="557941"/>
            <a:ext cx="317964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r>
              <a:rPr lang="en-US" altLang="zh-CN" sz="3000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60260D6-0E1E-D90E-9C37-8B77CC57F126}"/>
              </a:ext>
            </a:extLst>
          </p:cNvPr>
          <p:cNvGrpSpPr/>
          <p:nvPr/>
        </p:nvGrpSpPr>
        <p:grpSpPr>
          <a:xfrm>
            <a:off x="3034366" y="1146223"/>
            <a:ext cx="4335119" cy="3122431"/>
            <a:chOff x="3025628" y="721153"/>
            <a:chExt cx="4335119" cy="2674494"/>
          </a:xfrm>
        </p:grpSpPr>
        <p:sp>
          <p:nvSpPr>
            <p:cNvPr id="40" name="圆角矩形 23"/>
            <p:cNvSpPr/>
            <p:nvPr/>
          </p:nvSpPr>
          <p:spPr>
            <a:xfrm flipV="1">
              <a:off x="3026067" y="721153"/>
              <a:ext cx="4334680" cy="4571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CB147134-7E15-13C2-6A79-480C5A0D58F9}"/>
                </a:ext>
              </a:extLst>
            </p:cNvPr>
            <p:cNvGrpSpPr/>
            <p:nvPr/>
          </p:nvGrpSpPr>
          <p:grpSpPr>
            <a:xfrm>
              <a:off x="3025628" y="807522"/>
              <a:ext cx="4196860" cy="2588125"/>
              <a:chOff x="3025628" y="807522"/>
              <a:chExt cx="4196860" cy="2588125"/>
            </a:xfrm>
          </p:grpSpPr>
          <p:sp>
            <p:nvSpPr>
              <p:cNvPr id="28" name="文本框 17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3025630" y="807522"/>
                <a:ext cx="735576" cy="500137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>
                <a:defPPr>
                  <a:defRPr lang="zh-CN"/>
                </a:defPPr>
                <a:lvl1pPr algn="ctr">
                  <a:defRPr sz="2800">
                    <a:solidFill>
                      <a:srgbClr val="01B3C5"/>
                    </a:solidFill>
                    <a:latin typeface="Impact" panose="020B0806030902050204" pitchFamily="34" charset="0"/>
                  </a:defRPr>
                </a:lvl1pPr>
              </a:lstStyle>
              <a:p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29" name="文本框 18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3025629" y="1316948"/>
                <a:ext cx="735575" cy="500137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>
                <a:defPPr>
                  <a:defRPr lang="zh-CN"/>
                </a:defPPr>
                <a:lvl1pPr algn="ctr">
                  <a:defRPr sz="2800">
                    <a:solidFill>
                      <a:srgbClr val="01B3C5"/>
                    </a:solidFill>
                    <a:latin typeface="Impact" panose="020B0806030902050204" pitchFamily="34" charset="0"/>
                  </a:defRPr>
                </a:lvl1pPr>
              </a:lstStyle>
              <a:p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</p:txBody>
          </p:sp>
          <p:sp>
            <p:nvSpPr>
              <p:cNvPr id="30" name="文本框 19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025775" y="1826895"/>
                <a:ext cx="735330" cy="50038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noAutofit/>
              </a:bodyPr>
              <a:lstStyle>
                <a:defPPr>
                  <a:defRPr lang="zh-CN"/>
                </a:defPPr>
                <a:lvl1pPr algn="ctr">
                  <a:defRPr sz="2800">
                    <a:solidFill>
                      <a:srgbClr val="01B3C5"/>
                    </a:solidFill>
                    <a:latin typeface="Impact" panose="020B0806030902050204" pitchFamily="34" charset="0"/>
                  </a:defRPr>
                </a:lvl1pPr>
              </a:lstStyle>
              <a:p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</p:txBody>
          </p:sp>
          <p:sp>
            <p:nvSpPr>
              <p:cNvPr id="31" name="文本框 2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025630" y="2336618"/>
                <a:ext cx="735574" cy="500137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>
                <a:defPPr>
                  <a:defRPr lang="zh-CN"/>
                </a:defPPr>
                <a:lvl1pPr algn="ctr">
                  <a:defRPr sz="2800">
                    <a:solidFill>
                      <a:srgbClr val="01B3C5"/>
                    </a:solidFill>
                    <a:latin typeface="Impact" panose="020B0806030902050204" pitchFamily="34" charset="0"/>
                  </a:defRPr>
                </a:lvl1pPr>
              </a:lstStyle>
              <a:p>
                <a:r>
                  <a:rPr lang="en-US" altLang="zh-CN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</a:p>
            </p:txBody>
          </p:sp>
          <p:sp>
            <p:nvSpPr>
              <p:cNvPr id="32" name="文本框 2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632778" y="873760"/>
                <a:ext cx="2084224" cy="34544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r>
                  <a:rPr lang="en-US" altLang="zh-CN" sz="1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Maple Tree</a:t>
                </a:r>
                <a:endParaRPr lang="zh-CN" alt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文本框 22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632778" y="1408570"/>
                <a:ext cx="2084224" cy="34544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r>
                  <a:rPr lang="en-US" altLang="zh-CN" sz="1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RB Tree</a:t>
                </a:r>
                <a:endParaRPr lang="zh-CN" alt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23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632778" y="1906966"/>
                <a:ext cx="2084070" cy="34544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l"/>
                <a:r>
                  <a:rPr lang="zh-CN" altLang="en-US" sz="1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比较分析</a:t>
                </a:r>
              </a:p>
            </p:txBody>
          </p:sp>
          <p:sp>
            <p:nvSpPr>
              <p:cNvPr id="35" name="文本框 2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632624" y="2420384"/>
                <a:ext cx="3589864" cy="398145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noAutofit/>
              </a:bodyPr>
              <a:lstStyle/>
              <a:p>
                <a:r>
                  <a:rPr lang="en-US" altLang="zh-CN" sz="1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Maple Tree</a:t>
                </a:r>
                <a:r>
                  <a:rPr lang="zh-CN" altLang="en-US" sz="1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对存储管理的优势</a:t>
                </a:r>
              </a:p>
            </p:txBody>
          </p:sp>
          <p:sp>
            <p:nvSpPr>
              <p:cNvPr id="36" name="圆角矩形 19"/>
              <p:cNvSpPr/>
              <p:nvPr>
                <p:custDataLst>
                  <p:tags r:id="rId9"/>
                </p:custDataLst>
              </p:nvPr>
            </p:nvSpPr>
            <p:spPr>
              <a:xfrm>
                <a:off x="3147353" y="1249749"/>
                <a:ext cx="3165904" cy="3249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圆角矩形 20"/>
              <p:cNvSpPr/>
              <p:nvPr>
                <p:custDataLst>
                  <p:tags r:id="rId10"/>
                </p:custDataLst>
              </p:nvPr>
            </p:nvSpPr>
            <p:spPr>
              <a:xfrm>
                <a:off x="3147353" y="1764759"/>
                <a:ext cx="3197883" cy="321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圆角矩形 21"/>
              <p:cNvSpPr/>
              <p:nvPr>
                <p:custDataLst>
                  <p:tags r:id="rId11"/>
                </p:custDataLst>
              </p:nvPr>
            </p:nvSpPr>
            <p:spPr>
              <a:xfrm>
                <a:off x="3147353" y="2289942"/>
                <a:ext cx="3197883" cy="321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圆角矩形 22"/>
              <p:cNvSpPr/>
              <p:nvPr>
                <p:custDataLst>
                  <p:tags r:id="rId12"/>
                </p:custDataLst>
              </p:nvPr>
            </p:nvSpPr>
            <p:spPr>
              <a:xfrm>
                <a:off x="3147352" y="2826552"/>
                <a:ext cx="3197883" cy="321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4" name="组合 43"/>
              <p:cNvGrpSpPr/>
              <p:nvPr>
                <p:custDataLst>
                  <p:tags r:id="rId13"/>
                </p:custDataLst>
              </p:nvPr>
            </p:nvGrpSpPr>
            <p:grpSpPr>
              <a:xfrm>
                <a:off x="3025628" y="2872225"/>
                <a:ext cx="3319607" cy="523422"/>
                <a:chOff x="3276179" y="3494593"/>
                <a:chExt cx="3319607" cy="523422"/>
              </a:xfrm>
            </p:grpSpPr>
            <p:sp>
              <p:nvSpPr>
                <p:cNvPr id="41" name="文本框 20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3276179" y="3494593"/>
                  <a:ext cx="735573" cy="500137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 rtlCol="0">
                  <a:spAutoFit/>
                </a:bodyPr>
                <a:lstStyle>
                  <a:defPPr>
                    <a:defRPr lang="zh-CN"/>
                  </a:defPPr>
                  <a:lvl1pPr algn="ctr">
                    <a:defRPr sz="2800">
                      <a:solidFill>
                        <a:srgbClr val="01B3C5"/>
                      </a:solidFill>
                      <a:latin typeface="Impact" panose="020B0806030902050204" pitchFamily="34" charset="0"/>
                    </a:defRPr>
                  </a:lvl1pPr>
                </a:lstStyle>
                <a:p>
                  <a:r>
                    <a:rPr lang="en-US" altLang="zh-CN" b="1" dirty="0">
                      <a:solidFill>
                        <a:schemeClr val="accent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05</a:t>
                  </a:r>
                </a:p>
              </p:txBody>
            </p:sp>
            <p:sp>
              <p:nvSpPr>
                <p:cNvPr id="42" name="文本框 24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3883175" y="3574650"/>
                  <a:ext cx="2084224" cy="345440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:r>
                    <a:rPr lang="en-US" altLang="zh-CN" sz="1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LSM-Tree</a:t>
                  </a:r>
                  <a:endParaRPr lang="zh-CN" altLang="en-US" sz="1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3" name="圆角矩形 22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3397903" y="3985847"/>
                  <a:ext cx="3197883" cy="32168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rtlCol="0" anchor="ctr"/>
                <a:lstStyle/>
                <a:p>
                  <a:pPr algn="ctr">
                    <a:defRPr/>
                  </a:pPr>
                  <a:endParaRPr lang="zh-CN" altLang="en-US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12CB037-CAD7-833E-3CC4-DFA2BC2FC92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-1" y="1373096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9EFB4CC-F035-1C4B-E3E4-8C5A9D19A1AF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9355B44-AE68-AF0E-114B-0E55B5CB592C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2EE30F1-454D-FE14-E05C-4095B0BA59C3}"/>
              </a:ext>
            </a:extLst>
          </p:cNvPr>
          <p:cNvSpPr txBox="1"/>
          <p:nvPr/>
        </p:nvSpPr>
        <p:spPr>
          <a:xfrm>
            <a:off x="1625255" y="303171"/>
            <a:ext cx="3374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8BC528B4-0B89-1FF1-C02F-D3F433E9B2C2}"/>
              </a:ext>
            </a:extLst>
          </p:cNvPr>
          <p:cNvSpPr/>
          <p:nvPr/>
        </p:nvSpPr>
        <p:spPr>
          <a:xfrm>
            <a:off x="1545839" y="850903"/>
            <a:ext cx="7163908" cy="3811585"/>
          </a:xfrm>
          <a:prstGeom prst="rect">
            <a:avLst/>
          </a:prstGeom>
          <a:gradFill flip="none" rotWithShape="1">
            <a:gsLst>
              <a:gs pos="8000">
                <a:srgbClr val="1C4D9C">
                  <a:lumMod val="5000"/>
                  <a:lumOff val="95000"/>
                </a:srgbClr>
              </a:gs>
              <a:gs pos="100000">
                <a:srgbClr val="1C4D9C">
                  <a:lumMod val="20000"/>
                  <a:lumOff val="8000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202296FF-AB85-EF01-B8C1-9EEFC33B8D31}"/>
              </a:ext>
            </a:extLst>
          </p:cNvPr>
          <p:cNvSpPr txBox="1"/>
          <p:nvPr/>
        </p:nvSpPr>
        <p:spPr>
          <a:xfrm>
            <a:off x="1805598" y="1356671"/>
            <a:ext cx="6545922" cy="1269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内核中，确保虚拟内存区域（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VMA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）之间不会重叠的主要机制是通过在插入和调整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VMA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时进行检查和调整。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本身并不直接防止区间重叠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在确定插入位置之前，内核会检查新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VMA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vm_start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vm_end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是否与当前树中任何已有的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VMA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重叠。如果发现重叠，插入操作会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调整新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VMA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的地址范围或者拒绝这次插入</a:t>
            </a:r>
            <a:endParaRPr lang="en-US" altLang="zh-CN" sz="12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可能的重叠情况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1E30E909-1324-8270-4521-2EA2D0992672}"/>
              </a:ext>
            </a:extLst>
          </p:cNvPr>
          <p:cNvSpPr txBox="1"/>
          <p:nvPr/>
        </p:nvSpPr>
        <p:spPr>
          <a:xfrm>
            <a:off x="1763688" y="951603"/>
            <a:ext cx="4926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为什么不能很好的支持区间操作</a:t>
            </a: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666DEF49-DFF3-6BF7-2A20-B08592C739C6}"/>
              </a:ext>
            </a:extLst>
          </p:cNvPr>
          <p:cNvSpPr/>
          <p:nvPr/>
        </p:nvSpPr>
        <p:spPr>
          <a:xfrm>
            <a:off x="1097281" y="4946650"/>
            <a:ext cx="8046714" cy="196850"/>
          </a:xfrm>
          <a:prstGeom prst="rect">
            <a:avLst/>
          </a:prstGeom>
          <a:solidFill>
            <a:srgbClr val="1C4D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ok"/>
              <a:ea typeface="思源黑体 CN Regular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96198F-524D-19C3-6212-0C3DB99658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A18F5EF8-009B-5B80-E189-1FE7DB03A7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0" name="Picture 4" descr="在这里插入图片描述">
            <a:extLst>
              <a:ext uri="{FF2B5EF4-FFF2-40B4-BE49-F238E27FC236}">
                <a16:creationId xmlns:a16="http://schemas.microsoft.com/office/drawing/2014/main" id="{A770A288-24DD-1527-822B-44273518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39" y="2579230"/>
            <a:ext cx="4901202" cy="178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298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-1" y="1373096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9EFB4CC-F035-1C4B-E3E4-8C5A9D19A1AF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9355B44-AE68-AF0E-114B-0E55B5CB592C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2EE30F1-454D-FE14-E05C-4095B0BA59C3}"/>
              </a:ext>
            </a:extLst>
          </p:cNvPr>
          <p:cNvSpPr txBox="1"/>
          <p:nvPr/>
        </p:nvSpPr>
        <p:spPr>
          <a:xfrm>
            <a:off x="1625255" y="303171"/>
            <a:ext cx="3374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8BC528B4-0B89-1FF1-C02F-D3F433E9B2C2}"/>
              </a:ext>
            </a:extLst>
          </p:cNvPr>
          <p:cNvSpPr/>
          <p:nvPr/>
        </p:nvSpPr>
        <p:spPr>
          <a:xfrm>
            <a:off x="1545839" y="850903"/>
            <a:ext cx="7163908" cy="3811585"/>
          </a:xfrm>
          <a:prstGeom prst="rect">
            <a:avLst/>
          </a:prstGeom>
          <a:gradFill flip="none" rotWithShape="1">
            <a:gsLst>
              <a:gs pos="8000">
                <a:srgbClr val="1C4D9C">
                  <a:lumMod val="5000"/>
                  <a:lumOff val="95000"/>
                </a:srgbClr>
              </a:gs>
              <a:gs pos="100000">
                <a:srgbClr val="1C4D9C">
                  <a:lumMod val="20000"/>
                  <a:lumOff val="8000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202296FF-AB85-EF01-B8C1-9EEFC33B8D31}"/>
              </a:ext>
            </a:extLst>
          </p:cNvPr>
          <p:cNvSpPr txBox="1"/>
          <p:nvPr/>
        </p:nvSpPr>
        <p:spPr>
          <a:xfrm>
            <a:off x="1805598" y="1356671"/>
            <a:ext cx="2918802" cy="2949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种情况合并情况如下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case1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与前节点合并；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case2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与后节点合并；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case3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与前后节点合并；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case4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prev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的一部分与后节点合并；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case5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的一部分与前节点合并；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case6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的全部与前节点</a:t>
            </a: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prev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和下下节点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next-&gt;</a:t>
            </a: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vm_next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85750" marR="0" lvl="0" indent="-28575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case7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的全部与前节点</a:t>
            </a: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prev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85750" marR="0" lvl="0" indent="-28575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case8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的全部与下下节点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next-&gt;</a:t>
            </a: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vm_next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1E30E909-1324-8270-4521-2EA2D0992672}"/>
              </a:ext>
            </a:extLst>
          </p:cNvPr>
          <p:cNvSpPr txBox="1"/>
          <p:nvPr/>
        </p:nvSpPr>
        <p:spPr>
          <a:xfrm>
            <a:off x="1763688" y="951603"/>
            <a:ext cx="4926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为什么不能很好的支持区间操作</a:t>
            </a: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666DEF49-DFF3-6BF7-2A20-B08592C739C6}"/>
              </a:ext>
            </a:extLst>
          </p:cNvPr>
          <p:cNvSpPr/>
          <p:nvPr/>
        </p:nvSpPr>
        <p:spPr>
          <a:xfrm>
            <a:off x="1097281" y="4946650"/>
            <a:ext cx="8046714" cy="196850"/>
          </a:xfrm>
          <a:prstGeom prst="rect">
            <a:avLst/>
          </a:prstGeom>
          <a:solidFill>
            <a:srgbClr val="1C4D9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ok"/>
              <a:ea typeface="思源黑体 CN Regular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96198F-524D-19C3-6212-0C3DB99658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A18F5EF8-009B-5B80-E189-1FE7DB03A7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386" name="Picture 2" descr="在这里插入图片描述">
            <a:extLst>
              <a:ext uri="{FF2B5EF4-FFF2-40B4-BE49-F238E27FC236}">
                <a16:creationId xmlns:a16="http://schemas.microsoft.com/office/drawing/2014/main" id="{3C067FF5-36EE-DEDE-CB1F-A04ADCC16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350" y="1468557"/>
            <a:ext cx="4026714" cy="283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380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-1" y="1373096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9EFB4CC-F035-1C4B-E3E4-8C5A9D19A1AF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9355B44-AE68-AF0E-114B-0E55B5CB592C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2EE30F1-454D-FE14-E05C-4095B0BA59C3}"/>
              </a:ext>
            </a:extLst>
          </p:cNvPr>
          <p:cNvSpPr txBox="1"/>
          <p:nvPr/>
        </p:nvSpPr>
        <p:spPr>
          <a:xfrm>
            <a:off x="1625255" y="303171"/>
            <a:ext cx="3374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96198F-524D-19C3-6212-0C3DB99658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C91EC1D4-F641-7219-14E4-C28AFDD2A563}"/>
              </a:ext>
            </a:extLst>
          </p:cNvPr>
          <p:cNvSpPr/>
          <p:nvPr/>
        </p:nvSpPr>
        <p:spPr>
          <a:xfrm>
            <a:off x="1840061" y="1344868"/>
            <a:ext cx="6813402" cy="3417237"/>
          </a:xfrm>
          <a:prstGeom prst="roundRect">
            <a:avLst>
              <a:gd name="adj" fmla="val 2702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228600" dist="38100" dir="5400000" sx="97000" sy="97000" algn="t" rotWithShape="0">
              <a:schemeClr val="accent1">
                <a:alpha val="24000"/>
              </a:schemeClr>
            </a:outerShdw>
            <a:reflection blurRad="63500" stA="52000" endA="300" endPos="13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15D7224-0568-BECE-E9E8-C8C7DFEBC6D4}"/>
              </a:ext>
            </a:extLst>
          </p:cNvPr>
          <p:cNvSpPr/>
          <p:nvPr/>
        </p:nvSpPr>
        <p:spPr>
          <a:xfrm>
            <a:off x="1828949" y="924355"/>
            <a:ext cx="6813402" cy="409671"/>
          </a:xfrm>
          <a:prstGeom prst="roundRect">
            <a:avLst>
              <a:gd name="adj" fmla="val 12442"/>
            </a:avLst>
          </a:prstGeom>
          <a:gradFill flip="none" rotWithShape="1">
            <a:gsLst>
              <a:gs pos="0">
                <a:schemeClr val="accent1">
                  <a:lumMod val="88000"/>
                  <a:lumOff val="12000"/>
                </a:schemeClr>
              </a:gs>
              <a:gs pos="100000">
                <a:schemeClr val="accent1"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17500" dist="190500" dir="5400000" sx="97000" sy="97000" algn="t" rotWithShape="0">
              <a:schemeClr val="accent1">
                <a:alpha val="30000"/>
              </a:schemeClr>
            </a:outerShdw>
          </a:effectLst>
          <a:scene3d>
            <a:camera prst="orthographicFront"/>
            <a:lightRig rig="glow" dir="t"/>
          </a:scene3d>
          <a:sp3d>
            <a:bevelT w="6350" h="12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831D42-6E99-19FC-78DF-AB3DFEBBF8AA}"/>
              </a:ext>
            </a:extLst>
          </p:cNvPr>
          <p:cNvSpPr txBox="1"/>
          <p:nvPr/>
        </p:nvSpPr>
        <p:spPr>
          <a:xfrm>
            <a:off x="1869562" y="938970"/>
            <a:ext cx="662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855D98-E382-CF64-16C5-1C2A20E0A206}"/>
              </a:ext>
            </a:extLst>
          </p:cNvPr>
          <p:cNvSpPr txBox="1"/>
          <p:nvPr/>
        </p:nvSpPr>
        <p:spPr>
          <a:xfrm>
            <a:off x="2186955" y="2888631"/>
            <a:ext cx="6347445" cy="1721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RB Tree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节点数据结构定义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红黑树在linux内核有大量的应用场景，如果把rb_node的定义加上了特定应用场景的业务字段，那这个结构体就只能在这个特定的场景下用了，完全没有了普适性，变成了场景紧耦合的；这样的结构体多了会增加后续代码维护的难度，所以rb_node结构体的定义就极简了，只保留了红黑树节点自身的3个属性：左孩子、右孩子、节点颜色（list_head结构体也是这个思路）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54CD6A4-C355-239B-C05C-DAD81613A3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955" y="1619240"/>
            <a:ext cx="3829035" cy="12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7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-1" y="1373096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9EFB4CC-F035-1C4B-E3E4-8C5A9D19A1AF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9355B44-AE68-AF0E-114B-0E55B5CB592C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2EE30F1-454D-FE14-E05C-4095B0BA59C3}"/>
              </a:ext>
            </a:extLst>
          </p:cNvPr>
          <p:cNvSpPr txBox="1"/>
          <p:nvPr/>
        </p:nvSpPr>
        <p:spPr>
          <a:xfrm>
            <a:off x="1625255" y="303171"/>
            <a:ext cx="3374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96198F-524D-19C3-6212-0C3DB99658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C91EC1D4-F641-7219-14E4-C28AFDD2A563}"/>
              </a:ext>
            </a:extLst>
          </p:cNvPr>
          <p:cNvSpPr/>
          <p:nvPr/>
        </p:nvSpPr>
        <p:spPr>
          <a:xfrm>
            <a:off x="1840061" y="1344868"/>
            <a:ext cx="6813402" cy="3417237"/>
          </a:xfrm>
          <a:prstGeom prst="roundRect">
            <a:avLst>
              <a:gd name="adj" fmla="val 2702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228600" dist="38100" dir="5400000" sx="97000" sy="97000" algn="t" rotWithShape="0">
              <a:schemeClr val="accent1">
                <a:alpha val="24000"/>
              </a:schemeClr>
            </a:outerShdw>
            <a:reflection blurRad="63500" stA="52000" endA="300" endPos="13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15D7224-0568-BECE-E9E8-C8C7DFEBC6D4}"/>
              </a:ext>
            </a:extLst>
          </p:cNvPr>
          <p:cNvSpPr/>
          <p:nvPr/>
        </p:nvSpPr>
        <p:spPr>
          <a:xfrm>
            <a:off x="1828949" y="924355"/>
            <a:ext cx="6813402" cy="409671"/>
          </a:xfrm>
          <a:prstGeom prst="roundRect">
            <a:avLst>
              <a:gd name="adj" fmla="val 12442"/>
            </a:avLst>
          </a:prstGeom>
          <a:gradFill flip="none" rotWithShape="1">
            <a:gsLst>
              <a:gs pos="0">
                <a:schemeClr val="accent1">
                  <a:lumMod val="88000"/>
                  <a:lumOff val="12000"/>
                </a:schemeClr>
              </a:gs>
              <a:gs pos="100000">
                <a:schemeClr val="accent1"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17500" dist="190500" dir="5400000" sx="97000" sy="97000" algn="t" rotWithShape="0">
              <a:schemeClr val="accent1">
                <a:alpha val="30000"/>
              </a:schemeClr>
            </a:outerShdw>
          </a:effectLst>
          <a:scene3d>
            <a:camera prst="orthographicFront"/>
            <a:lightRig rig="glow" dir="t"/>
          </a:scene3d>
          <a:sp3d>
            <a:bevelT w="6350" h="12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831D42-6E99-19FC-78DF-AB3DFEBBF8AA}"/>
              </a:ext>
            </a:extLst>
          </p:cNvPr>
          <p:cNvSpPr txBox="1"/>
          <p:nvPr/>
        </p:nvSpPr>
        <p:spPr>
          <a:xfrm>
            <a:off x="1869562" y="938970"/>
            <a:ext cx="662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855D98-E382-CF64-16C5-1C2A20E0A206}"/>
              </a:ext>
            </a:extLst>
          </p:cNvPr>
          <p:cNvSpPr txBox="1"/>
          <p:nvPr/>
        </p:nvSpPr>
        <p:spPr>
          <a:xfrm>
            <a:off x="5311938" y="1738195"/>
            <a:ext cx="344041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寻找最小值与最大值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54CD6A4-C355-239B-C05C-DAD81613A3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955" y="1642454"/>
            <a:ext cx="2945115" cy="15689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3A9777C-0A62-1257-273A-5AD7B86402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955" y="3121556"/>
            <a:ext cx="2945115" cy="156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03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-1" y="1373096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9EFB4CC-F035-1C4B-E3E4-8C5A9D19A1AF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9355B44-AE68-AF0E-114B-0E55B5CB592C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2EE30F1-454D-FE14-E05C-4095B0BA59C3}"/>
              </a:ext>
            </a:extLst>
          </p:cNvPr>
          <p:cNvSpPr txBox="1"/>
          <p:nvPr/>
        </p:nvSpPr>
        <p:spPr>
          <a:xfrm>
            <a:off x="1625255" y="303171"/>
            <a:ext cx="3374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96198F-524D-19C3-6212-0C3DB99658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C91EC1D4-F641-7219-14E4-C28AFDD2A563}"/>
              </a:ext>
            </a:extLst>
          </p:cNvPr>
          <p:cNvSpPr/>
          <p:nvPr/>
        </p:nvSpPr>
        <p:spPr>
          <a:xfrm>
            <a:off x="1840061" y="1344868"/>
            <a:ext cx="6813402" cy="3417237"/>
          </a:xfrm>
          <a:prstGeom prst="roundRect">
            <a:avLst>
              <a:gd name="adj" fmla="val 2702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228600" dist="38100" dir="5400000" sx="97000" sy="97000" algn="t" rotWithShape="0">
              <a:schemeClr val="accent1">
                <a:alpha val="24000"/>
              </a:schemeClr>
            </a:outerShdw>
            <a:reflection blurRad="63500" stA="52000" endA="300" endPos="13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15D7224-0568-BECE-E9E8-C8C7DFEBC6D4}"/>
              </a:ext>
            </a:extLst>
          </p:cNvPr>
          <p:cNvSpPr/>
          <p:nvPr/>
        </p:nvSpPr>
        <p:spPr>
          <a:xfrm>
            <a:off x="1828949" y="924355"/>
            <a:ext cx="6813402" cy="409671"/>
          </a:xfrm>
          <a:prstGeom prst="roundRect">
            <a:avLst>
              <a:gd name="adj" fmla="val 12442"/>
            </a:avLst>
          </a:prstGeom>
          <a:gradFill flip="none" rotWithShape="1">
            <a:gsLst>
              <a:gs pos="0">
                <a:schemeClr val="accent1">
                  <a:lumMod val="88000"/>
                  <a:lumOff val="12000"/>
                </a:schemeClr>
              </a:gs>
              <a:gs pos="100000">
                <a:schemeClr val="accent1"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17500" dist="190500" dir="5400000" sx="97000" sy="97000" algn="t" rotWithShape="0">
              <a:schemeClr val="accent1">
                <a:alpha val="30000"/>
              </a:schemeClr>
            </a:outerShdw>
          </a:effectLst>
          <a:scene3d>
            <a:camera prst="orthographicFront"/>
            <a:lightRig rig="glow" dir="t"/>
          </a:scene3d>
          <a:sp3d>
            <a:bevelT w="6350" h="12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831D42-6E99-19FC-78DF-AB3DFEBBF8AA}"/>
              </a:ext>
            </a:extLst>
          </p:cNvPr>
          <p:cNvSpPr txBox="1"/>
          <p:nvPr/>
        </p:nvSpPr>
        <p:spPr>
          <a:xfrm>
            <a:off x="1869562" y="938970"/>
            <a:ext cx="662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855D98-E382-CF64-16C5-1C2A20E0A206}"/>
              </a:ext>
            </a:extLst>
          </p:cNvPr>
          <p:cNvSpPr txBox="1"/>
          <p:nvPr/>
        </p:nvSpPr>
        <p:spPr>
          <a:xfrm>
            <a:off x="2186955" y="3741004"/>
            <a:ext cx="344041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后继与前驱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54CD6A4-C355-239B-C05C-DAD81613A3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955" y="1638644"/>
            <a:ext cx="3050074" cy="20913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9907DCF-0A32-DCA7-92CB-59558D168D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5650" y="1638644"/>
            <a:ext cx="3050074" cy="209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40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-1" y="1373096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9EFB4CC-F035-1C4B-E3E4-8C5A9D19A1AF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9355B44-AE68-AF0E-114B-0E55B5CB592C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2EE30F1-454D-FE14-E05C-4095B0BA59C3}"/>
              </a:ext>
            </a:extLst>
          </p:cNvPr>
          <p:cNvSpPr txBox="1"/>
          <p:nvPr/>
        </p:nvSpPr>
        <p:spPr>
          <a:xfrm>
            <a:off x="1625255" y="303171"/>
            <a:ext cx="3374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96198F-524D-19C3-6212-0C3DB99658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C91EC1D4-F641-7219-14E4-C28AFDD2A563}"/>
              </a:ext>
            </a:extLst>
          </p:cNvPr>
          <p:cNvSpPr/>
          <p:nvPr/>
        </p:nvSpPr>
        <p:spPr>
          <a:xfrm>
            <a:off x="1840061" y="1344868"/>
            <a:ext cx="6813402" cy="3417237"/>
          </a:xfrm>
          <a:prstGeom prst="roundRect">
            <a:avLst>
              <a:gd name="adj" fmla="val 2702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228600" dist="38100" dir="5400000" sx="97000" sy="97000" algn="t" rotWithShape="0">
              <a:schemeClr val="accent1">
                <a:alpha val="24000"/>
              </a:schemeClr>
            </a:outerShdw>
            <a:reflection blurRad="63500" stA="52000" endA="300" endPos="13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15D7224-0568-BECE-E9E8-C8C7DFEBC6D4}"/>
              </a:ext>
            </a:extLst>
          </p:cNvPr>
          <p:cNvSpPr/>
          <p:nvPr/>
        </p:nvSpPr>
        <p:spPr>
          <a:xfrm>
            <a:off x="1828949" y="924355"/>
            <a:ext cx="6813402" cy="409671"/>
          </a:xfrm>
          <a:prstGeom prst="roundRect">
            <a:avLst>
              <a:gd name="adj" fmla="val 12442"/>
            </a:avLst>
          </a:prstGeom>
          <a:gradFill flip="none" rotWithShape="1">
            <a:gsLst>
              <a:gs pos="0">
                <a:schemeClr val="accent1">
                  <a:lumMod val="88000"/>
                  <a:lumOff val="12000"/>
                </a:schemeClr>
              </a:gs>
              <a:gs pos="100000">
                <a:schemeClr val="accent1"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17500" dist="190500" dir="5400000" sx="97000" sy="97000" algn="t" rotWithShape="0">
              <a:schemeClr val="accent1">
                <a:alpha val="30000"/>
              </a:schemeClr>
            </a:outerShdw>
          </a:effectLst>
          <a:scene3d>
            <a:camera prst="orthographicFront"/>
            <a:lightRig rig="glow" dir="t"/>
          </a:scene3d>
          <a:sp3d>
            <a:bevelT w="6350" h="12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831D42-6E99-19FC-78DF-AB3DFEBBF8AA}"/>
              </a:ext>
            </a:extLst>
          </p:cNvPr>
          <p:cNvSpPr txBox="1"/>
          <p:nvPr/>
        </p:nvSpPr>
        <p:spPr>
          <a:xfrm>
            <a:off x="1869562" y="938970"/>
            <a:ext cx="662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855D98-E382-CF64-16C5-1C2A20E0A206}"/>
              </a:ext>
            </a:extLst>
          </p:cNvPr>
          <p:cNvSpPr txBox="1"/>
          <p:nvPr/>
        </p:nvSpPr>
        <p:spPr>
          <a:xfrm>
            <a:off x="2186955" y="3651469"/>
            <a:ext cx="634744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替换结点，将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victim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替换成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54CD6A4-C355-239B-C05C-DAD81613A3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955" y="1631780"/>
            <a:ext cx="4260841" cy="214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51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-1" y="1373096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9EFB4CC-F035-1C4B-E3E4-8C5A9D19A1AF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9355B44-AE68-AF0E-114B-0E55B5CB592C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2EE30F1-454D-FE14-E05C-4095B0BA59C3}"/>
              </a:ext>
            </a:extLst>
          </p:cNvPr>
          <p:cNvSpPr txBox="1"/>
          <p:nvPr/>
        </p:nvSpPr>
        <p:spPr>
          <a:xfrm>
            <a:off x="1625255" y="303171"/>
            <a:ext cx="3374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96198F-524D-19C3-6212-0C3DB99658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C91EC1D4-F641-7219-14E4-C28AFDD2A563}"/>
              </a:ext>
            </a:extLst>
          </p:cNvPr>
          <p:cNvSpPr/>
          <p:nvPr/>
        </p:nvSpPr>
        <p:spPr>
          <a:xfrm>
            <a:off x="1840061" y="1344868"/>
            <a:ext cx="6813402" cy="3417237"/>
          </a:xfrm>
          <a:prstGeom prst="roundRect">
            <a:avLst>
              <a:gd name="adj" fmla="val 2702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228600" dist="38100" dir="5400000" sx="97000" sy="97000" algn="t" rotWithShape="0">
              <a:schemeClr val="accent1">
                <a:alpha val="24000"/>
              </a:schemeClr>
            </a:outerShdw>
            <a:reflection blurRad="63500" stA="52000" endA="300" endPos="13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15D7224-0568-BECE-E9E8-C8C7DFEBC6D4}"/>
              </a:ext>
            </a:extLst>
          </p:cNvPr>
          <p:cNvSpPr/>
          <p:nvPr/>
        </p:nvSpPr>
        <p:spPr>
          <a:xfrm>
            <a:off x="1828949" y="924355"/>
            <a:ext cx="6813402" cy="409671"/>
          </a:xfrm>
          <a:prstGeom prst="roundRect">
            <a:avLst>
              <a:gd name="adj" fmla="val 12442"/>
            </a:avLst>
          </a:prstGeom>
          <a:gradFill flip="none" rotWithShape="1">
            <a:gsLst>
              <a:gs pos="0">
                <a:schemeClr val="accent1">
                  <a:lumMod val="88000"/>
                  <a:lumOff val="12000"/>
                </a:schemeClr>
              </a:gs>
              <a:gs pos="100000">
                <a:schemeClr val="accent1"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17500" dist="190500" dir="5400000" sx="97000" sy="97000" algn="t" rotWithShape="0">
              <a:schemeClr val="accent1">
                <a:alpha val="30000"/>
              </a:schemeClr>
            </a:outerShdw>
          </a:effectLst>
          <a:scene3d>
            <a:camera prst="orthographicFront"/>
            <a:lightRig rig="glow" dir="t"/>
          </a:scene3d>
          <a:sp3d>
            <a:bevelT w="6350" h="12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831D42-6E99-19FC-78DF-AB3DFEBBF8AA}"/>
              </a:ext>
            </a:extLst>
          </p:cNvPr>
          <p:cNvSpPr txBox="1"/>
          <p:nvPr/>
        </p:nvSpPr>
        <p:spPr>
          <a:xfrm>
            <a:off x="1869562" y="938970"/>
            <a:ext cx="662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855D98-E382-CF64-16C5-1C2A20E0A206}"/>
              </a:ext>
            </a:extLst>
          </p:cNvPr>
          <p:cNvSpPr txBox="1"/>
          <p:nvPr/>
        </p:nvSpPr>
        <p:spPr>
          <a:xfrm>
            <a:off x="6637035" y="1569847"/>
            <a:ext cx="1853041" cy="11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插入节点，并按照情况右旋左旋，以维持红黑特性，保证最长路径不超过最短路径的二倍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54CD6A4-C355-239B-C05C-DAD81613A3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954" y="1555099"/>
            <a:ext cx="2038335" cy="30971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2CA341D-72E1-9381-9223-AA7B0B2856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310" y="1555099"/>
            <a:ext cx="2470787" cy="309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37B687-5441-B984-0370-9B21FD2806FD}"/>
              </a:ext>
            </a:extLst>
          </p:cNvPr>
          <p:cNvSpPr/>
          <p:nvPr/>
        </p:nvSpPr>
        <p:spPr>
          <a:xfrm flipH="1" flipV="1">
            <a:off x="291" y="0"/>
            <a:ext cx="9143419" cy="51435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6B3C28-5AAD-ADB6-0F37-76387D81CB38}"/>
              </a:ext>
            </a:extLst>
          </p:cNvPr>
          <p:cNvSpPr txBox="1"/>
          <p:nvPr/>
        </p:nvSpPr>
        <p:spPr>
          <a:xfrm>
            <a:off x="4901884" y="2037986"/>
            <a:ext cx="4241825" cy="990964"/>
          </a:xfrm>
          <a:prstGeom prst="rect">
            <a:avLst/>
          </a:prstGeom>
          <a:noFill/>
          <a:effectLst/>
        </p:spPr>
        <p:txBody>
          <a:bodyPr wrap="square" lIns="158420" tIns="79210" rIns="158420" bIns="79210" rtlCol="0">
            <a:spAutoFit/>
          </a:bodyPr>
          <a:lstStyle/>
          <a:p>
            <a:pPr>
              <a:defRPr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62E6FAC-49B4-9BC3-525A-B493425A3CBF}"/>
              </a:ext>
            </a:extLst>
          </p:cNvPr>
          <p:cNvSpPr/>
          <p:nvPr/>
        </p:nvSpPr>
        <p:spPr>
          <a:xfrm>
            <a:off x="5084572" y="1628686"/>
            <a:ext cx="1284644" cy="392415"/>
          </a:xfrm>
          <a:prstGeom prst="roundRect">
            <a:avLst>
              <a:gd name="adj" fmla="val 118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Hans-HK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755FC1B-1B88-126E-43CA-0C1982E466AF}"/>
              </a:ext>
            </a:extLst>
          </p:cNvPr>
          <p:cNvSpPr txBox="1"/>
          <p:nvPr/>
        </p:nvSpPr>
        <p:spPr>
          <a:xfrm>
            <a:off x="5119035" y="1674852"/>
            <a:ext cx="12157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500" dirty="0">
                <a:solidFill>
                  <a:schemeClr val="bg1">
                    <a:alpha val="6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Hans-HK" altLang="en-US" sz="1500" dirty="0">
              <a:solidFill>
                <a:schemeClr val="bg1">
                  <a:alpha val="61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7C3442AA-C1D4-1C74-F9FB-4A2A9940341C}"/>
              </a:ext>
            </a:extLst>
          </p:cNvPr>
          <p:cNvSpPr/>
          <p:nvPr/>
        </p:nvSpPr>
        <p:spPr>
          <a:xfrm>
            <a:off x="7652083" y="4114013"/>
            <a:ext cx="1980446" cy="1899633"/>
          </a:xfrm>
          <a:custGeom>
            <a:avLst/>
            <a:gdLst>
              <a:gd name="connsiteX0" fmla="*/ 2629755 w 2640595"/>
              <a:gd name="connsiteY0" fmla="*/ 2511278 h 2532844"/>
              <a:gd name="connsiteX1" fmla="*/ 2640586 w 2640595"/>
              <a:gd name="connsiteY1" fmla="*/ 2521918 h 2532844"/>
              <a:gd name="connsiteX2" fmla="*/ 2640586 w 2640595"/>
              <a:gd name="connsiteY2" fmla="*/ 2522013 h 2532844"/>
              <a:gd name="connsiteX3" fmla="*/ 2629755 w 2640595"/>
              <a:gd name="connsiteY3" fmla="*/ 2532844 h 2532844"/>
              <a:gd name="connsiteX4" fmla="*/ 2619019 w 2640595"/>
              <a:gd name="connsiteY4" fmla="*/ 2522013 h 2532844"/>
              <a:gd name="connsiteX5" fmla="*/ 2629755 w 2640595"/>
              <a:gd name="connsiteY5" fmla="*/ 2511278 h 2532844"/>
              <a:gd name="connsiteX6" fmla="*/ 2280325 w 2640595"/>
              <a:gd name="connsiteY6" fmla="*/ 2511278 h 2532844"/>
              <a:gd name="connsiteX7" fmla="*/ 2280420 w 2640595"/>
              <a:gd name="connsiteY7" fmla="*/ 2511278 h 2532844"/>
              <a:gd name="connsiteX8" fmla="*/ 2291251 w 2640595"/>
              <a:gd name="connsiteY8" fmla="*/ 2521918 h 2532844"/>
              <a:gd name="connsiteX9" fmla="*/ 2291251 w 2640595"/>
              <a:gd name="connsiteY9" fmla="*/ 2522013 h 2532844"/>
              <a:gd name="connsiteX10" fmla="*/ 2280420 w 2640595"/>
              <a:gd name="connsiteY10" fmla="*/ 2532844 h 2532844"/>
              <a:gd name="connsiteX11" fmla="*/ 2269589 w 2640595"/>
              <a:gd name="connsiteY11" fmla="*/ 2522013 h 2532844"/>
              <a:gd name="connsiteX12" fmla="*/ 2280325 w 2640595"/>
              <a:gd name="connsiteY12" fmla="*/ 2511278 h 2532844"/>
              <a:gd name="connsiteX13" fmla="*/ 2105895 w 2640595"/>
              <a:gd name="connsiteY13" fmla="*/ 2511278 h 2532844"/>
              <a:gd name="connsiteX14" fmla="*/ 2105990 w 2640595"/>
              <a:gd name="connsiteY14" fmla="*/ 2511278 h 2532844"/>
              <a:gd name="connsiteX15" fmla="*/ 2116821 w 2640595"/>
              <a:gd name="connsiteY15" fmla="*/ 2521918 h 2532844"/>
              <a:gd name="connsiteX16" fmla="*/ 2116821 w 2640595"/>
              <a:gd name="connsiteY16" fmla="*/ 2522013 h 2532844"/>
              <a:gd name="connsiteX17" fmla="*/ 2105990 w 2640595"/>
              <a:gd name="connsiteY17" fmla="*/ 2532844 h 2532844"/>
              <a:gd name="connsiteX18" fmla="*/ 2095159 w 2640595"/>
              <a:gd name="connsiteY18" fmla="*/ 2522013 h 2532844"/>
              <a:gd name="connsiteX19" fmla="*/ 2105895 w 2640595"/>
              <a:gd name="connsiteY19" fmla="*/ 2511278 h 2532844"/>
              <a:gd name="connsiteX20" fmla="*/ 1931180 w 2640595"/>
              <a:gd name="connsiteY20" fmla="*/ 2511278 h 2532844"/>
              <a:gd name="connsiteX21" fmla="*/ 1931371 w 2640595"/>
              <a:gd name="connsiteY21" fmla="*/ 2511278 h 2532844"/>
              <a:gd name="connsiteX22" fmla="*/ 1942201 w 2640595"/>
              <a:gd name="connsiteY22" fmla="*/ 2521918 h 2532844"/>
              <a:gd name="connsiteX23" fmla="*/ 1942201 w 2640595"/>
              <a:gd name="connsiteY23" fmla="*/ 2522013 h 2532844"/>
              <a:gd name="connsiteX24" fmla="*/ 1931371 w 2640595"/>
              <a:gd name="connsiteY24" fmla="*/ 2532844 h 2532844"/>
              <a:gd name="connsiteX25" fmla="*/ 1920635 w 2640595"/>
              <a:gd name="connsiteY25" fmla="*/ 2522108 h 2532844"/>
              <a:gd name="connsiteX26" fmla="*/ 1920635 w 2640595"/>
              <a:gd name="connsiteY26" fmla="*/ 2522013 h 2532844"/>
              <a:gd name="connsiteX27" fmla="*/ 1931180 w 2640595"/>
              <a:gd name="connsiteY27" fmla="*/ 2511278 h 2532844"/>
              <a:gd name="connsiteX28" fmla="*/ 1582131 w 2640595"/>
              <a:gd name="connsiteY28" fmla="*/ 2511278 h 2532844"/>
              <a:gd name="connsiteX29" fmla="*/ 1582226 w 2640595"/>
              <a:gd name="connsiteY29" fmla="*/ 2511278 h 2532844"/>
              <a:gd name="connsiteX30" fmla="*/ 1592962 w 2640595"/>
              <a:gd name="connsiteY30" fmla="*/ 2521823 h 2532844"/>
              <a:gd name="connsiteX31" fmla="*/ 1592962 w 2640595"/>
              <a:gd name="connsiteY31" fmla="*/ 2522013 h 2532844"/>
              <a:gd name="connsiteX32" fmla="*/ 1582321 w 2640595"/>
              <a:gd name="connsiteY32" fmla="*/ 2532844 h 2532844"/>
              <a:gd name="connsiteX33" fmla="*/ 1582226 w 2640595"/>
              <a:gd name="connsiteY33" fmla="*/ 2532844 h 2532844"/>
              <a:gd name="connsiteX34" fmla="*/ 1571395 w 2640595"/>
              <a:gd name="connsiteY34" fmla="*/ 2522013 h 2532844"/>
              <a:gd name="connsiteX35" fmla="*/ 1582131 w 2640595"/>
              <a:gd name="connsiteY35" fmla="*/ 2511278 h 2532844"/>
              <a:gd name="connsiteX36" fmla="*/ 1407511 w 2640595"/>
              <a:gd name="connsiteY36" fmla="*/ 2511278 h 2532844"/>
              <a:gd name="connsiteX37" fmla="*/ 1407606 w 2640595"/>
              <a:gd name="connsiteY37" fmla="*/ 2511278 h 2532844"/>
              <a:gd name="connsiteX38" fmla="*/ 1418437 w 2640595"/>
              <a:gd name="connsiteY38" fmla="*/ 2521918 h 2532844"/>
              <a:gd name="connsiteX39" fmla="*/ 1418437 w 2640595"/>
              <a:gd name="connsiteY39" fmla="*/ 2522013 h 2532844"/>
              <a:gd name="connsiteX40" fmla="*/ 1407606 w 2640595"/>
              <a:gd name="connsiteY40" fmla="*/ 2532844 h 2532844"/>
              <a:gd name="connsiteX41" fmla="*/ 1396775 w 2640595"/>
              <a:gd name="connsiteY41" fmla="*/ 2522013 h 2532844"/>
              <a:gd name="connsiteX42" fmla="*/ 1407511 w 2640595"/>
              <a:gd name="connsiteY42" fmla="*/ 2511278 h 2532844"/>
              <a:gd name="connsiteX43" fmla="*/ 1232891 w 2640595"/>
              <a:gd name="connsiteY43" fmla="*/ 2511278 h 2532844"/>
              <a:gd name="connsiteX44" fmla="*/ 1232986 w 2640595"/>
              <a:gd name="connsiteY44" fmla="*/ 2511278 h 2532844"/>
              <a:gd name="connsiteX45" fmla="*/ 1243817 w 2640595"/>
              <a:gd name="connsiteY45" fmla="*/ 2521918 h 2532844"/>
              <a:gd name="connsiteX46" fmla="*/ 1243817 w 2640595"/>
              <a:gd name="connsiteY46" fmla="*/ 2522013 h 2532844"/>
              <a:gd name="connsiteX47" fmla="*/ 1232986 w 2640595"/>
              <a:gd name="connsiteY47" fmla="*/ 2532844 h 2532844"/>
              <a:gd name="connsiteX48" fmla="*/ 1222155 w 2640595"/>
              <a:gd name="connsiteY48" fmla="*/ 2522013 h 2532844"/>
              <a:gd name="connsiteX49" fmla="*/ 1232891 w 2640595"/>
              <a:gd name="connsiteY49" fmla="*/ 2511278 h 2532844"/>
              <a:gd name="connsiteX50" fmla="*/ 1058366 w 2640595"/>
              <a:gd name="connsiteY50" fmla="*/ 2511278 h 2532844"/>
              <a:gd name="connsiteX51" fmla="*/ 1069197 w 2640595"/>
              <a:gd name="connsiteY51" fmla="*/ 2521918 h 2532844"/>
              <a:gd name="connsiteX52" fmla="*/ 1069197 w 2640595"/>
              <a:gd name="connsiteY52" fmla="*/ 2522013 h 2532844"/>
              <a:gd name="connsiteX53" fmla="*/ 1058366 w 2640595"/>
              <a:gd name="connsiteY53" fmla="*/ 2532844 h 2532844"/>
              <a:gd name="connsiteX54" fmla="*/ 1047630 w 2640595"/>
              <a:gd name="connsiteY54" fmla="*/ 2522013 h 2532844"/>
              <a:gd name="connsiteX55" fmla="*/ 1058366 w 2640595"/>
              <a:gd name="connsiteY55" fmla="*/ 2511278 h 2532844"/>
              <a:gd name="connsiteX56" fmla="*/ 709126 w 2640595"/>
              <a:gd name="connsiteY56" fmla="*/ 2511278 h 2532844"/>
              <a:gd name="connsiteX57" fmla="*/ 709222 w 2640595"/>
              <a:gd name="connsiteY57" fmla="*/ 2511278 h 2532844"/>
              <a:gd name="connsiteX58" fmla="*/ 720052 w 2640595"/>
              <a:gd name="connsiteY58" fmla="*/ 2521918 h 2532844"/>
              <a:gd name="connsiteX59" fmla="*/ 720052 w 2640595"/>
              <a:gd name="connsiteY59" fmla="*/ 2522013 h 2532844"/>
              <a:gd name="connsiteX60" fmla="*/ 709222 w 2640595"/>
              <a:gd name="connsiteY60" fmla="*/ 2532844 h 2532844"/>
              <a:gd name="connsiteX61" fmla="*/ 698391 w 2640595"/>
              <a:gd name="connsiteY61" fmla="*/ 2522013 h 2532844"/>
              <a:gd name="connsiteX62" fmla="*/ 709126 w 2640595"/>
              <a:gd name="connsiteY62" fmla="*/ 2511278 h 2532844"/>
              <a:gd name="connsiteX63" fmla="*/ 534507 w 2640595"/>
              <a:gd name="connsiteY63" fmla="*/ 2511278 h 2532844"/>
              <a:gd name="connsiteX64" fmla="*/ 534602 w 2640595"/>
              <a:gd name="connsiteY64" fmla="*/ 2511278 h 2532844"/>
              <a:gd name="connsiteX65" fmla="*/ 545432 w 2640595"/>
              <a:gd name="connsiteY65" fmla="*/ 2521918 h 2532844"/>
              <a:gd name="connsiteX66" fmla="*/ 545432 w 2640595"/>
              <a:gd name="connsiteY66" fmla="*/ 2522013 h 2532844"/>
              <a:gd name="connsiteX67" fmla="*/ 534602 w 2640595"/>
              <a:gd name="connsiteY67" fmla="*/ 2532844 h 2532844"/>
              <a:gd name="connsiteX68" fmla="*/ 523771 w 2640595"/>
              <a:gd name="connsiteY68" fmla="*/ 2522013 h 2532844"/>
              <a:gd name="connsiteX69" fmla="*/ 534507 w 2640595"/>
              <a:gd name="connsiteY69" fmla="*/ 2511278 h 2532844"/>
              <a:gd name="connsiteX70" fmla="*/ 359887 w 2640595"/>
              <a:gd name="connsiteY70" fmla="*/ 2511278 h 2532844"/>
              <a:gd name="connsiteX71" fmla="*/ 359982 w 2640595"/>
              <a:gd name="connsiteY71" fmla="*/ 2511278 h 2532844"/>
              <a:gd name="connsiteX72" fmla="*/ 370812 w 2640595"/>
              <a:gd name="connsiteY72" fmla="*/ 2521918 h 2532844"/>
              <a:gd name="connsiteX73" fmla="*/ 370812 w 2640595"/>
              <a:gd name="connsiteY73" fmla="*/ 2522013 h 2532844"/>
              <a:gd name="connsiteX74" fmla="*/ 359982 w 2640595"/>
              <a:gd name="connsiteY74" fmla="*/ 2532844 h 2532844"/>
              <a:gd name="connsiteX75" fmla="*/ 349151 w 2640595"/>
              <a:gd name="connsiteY75" fmla="*/ 2522013 h 2532844"/>
              <a:gd name="connsiteX76" fmla="*/ 359887 w 2640595"/>
              <a:gd name="connsiteY76" fmla="*/ 2511278 h 2532844"/>
              <a:gd name="connsiteX77" fmla="*/ 185362 w 2640595"/>
              <a:gd name="connsiteY77" fmla="*/ 2511278 h 2532844"/>
              <a:gd name="connsiteX78" fmla="*/ 196192 w 2640595"/>
              <a:gd name="connsiteY78" fmla="*/ 2521918 h 2532844"/>
              <a:gd name="connsiteX79" fmla="*/ 196192 w 2640595"/>
              <a:gd name="connsiteY79" fmla="*/ 2522013 h 2532844"/>
              <a:gd name="connsiteX80" fmla="*/ 185362 w 2640595"/>
              <a:gd name="connsiteY80" fmla="*/ 2532844 h 2532844"/>
              <a:gd name="connsiteX81" fmla="*/ 174626 w 2640595"/>
              <a:gd name="connsiteY81" fmla="*/ 2522013 h 2532844"/>
              <a:gd name="connsiteX82" fmla="*/ 185362 w 2640595"/>
              <a:gd name="connsiteY82" fmla="*/ 2511278 h 2532844"/>
              <a:gd name="connsiteX83" fmla="*/ 2455135 w 2640595"/>
              <a:gd name="connsiteY83" fmla="*/ 2511277 h 2532844"/>
              <a:gd name="connsiteX84" fmla="*/ 2455230 w 2640595"/>
              <a:gd name="connsiteY84" fmla="*/ 2511277 h 2532844"/>
              <a:gd name="connsiteX85" fmla="*/ 2465966 w 2640595"/>
              <a:gd name="connsiteY85" fmla="*/ 2522013 h 2532844"/>
              <a:gd name="connsiteX86" fmla="*/ 2455230 w 2640595"/>
              <a:gd name="connsiteY86" fmla="*/ 2532844 h 2532844"/>
              <a:gd name="connsiteX87" fmla="*/ 2444399 w 2640595"/>
              <a:gd name="connsiteY87" fmla="*/ 2522013 h 2532844"/>
              <a:gd name="connsiteX88" fmla="*/ 2455135 w 2640595"/>
              <a:gd name="connsiteY88" fmla="*/ 2511277 h 2532844"/>
              <a:gd name="connsiteX89" fmla="*/ 1756751 w 2640595"/>
              <a:gd name="connsiteY89" fmla="*/ 2511277 h 2532844"/>
              <a:gd name="connsiteX90" fmla="*/ 1756846 w 2640595"/>
              <a:gd name="connsiteY90" fmla="*/ 2511277 h 2532844"/>
              <a:gd name="connsiteX91" fmla="*/ 1767582 w 2640595"/>
              <a:gd name="connsiteY91" fmla="*/ 2522013 h 2532844"/>
              <a:gd name="connsiteX92" fmla="*/ 1756846 w 2640595"/>
              <a:gd name="connsiteY92" fmla="*/ 2532844 h 2532844"/>
              <a:gd name="connsiteX93" fmla="*/ 1746015 w 2640595"/>
              <a:gd name="connsiteY93" fmla="*/ 2522013 h 2532844"/>
              <a:gd name="connsiteX94" fmla="*/ 1756751 w 2640595"/>
              <a:gd name="connsiteY94" fmla="*/ 2511277 h 2532844"/>
              <a:gd name="connsiteX95" fmla="*/ 883841 w 2640595"/>
              <a:gd name="connsiteY95" fmla="*/ 2511277 h 2532844"/>
              <a:gd name="connsiteX96" fmla="*/ 883936 w 2640595"/>
              <a:gd name="connsiteY96" fmla="*/ 2511277 h 2532844"/>
              <a:gd name="connsiteX97" fmla="*/ 894672 w 2640595"/>
              <a:gd name="connsiteY97" fmla="*/ 2522013 h 2532844"/>
              <a:gd name="connsiteX98" fmla="*/ 883936 w 2640595"/>
              <a:gd name="connsiteY98" fmla="*/ 2532844 h 2532844"/>
              <a:gd name="connsiteX99" fmla="*/ 873105 w 2640595"/>
              <a:gd name="connsiteY99" fmla="*/ 2522013 h 2532844"/>
              <a:gd name="connsiteX100" fmla="*/ 883841 w 2640595"/>
              <a:gd name="connsiteY100" fmla="*/ 2511277 h 2532844"/>
              <a:gd name="connsiteX101" fmla="*/ 10742 w 2640595"/>
              <a:gd name="connsiteY101" fmla="*/ 2511277 h 2532844"/>
              <a:gd name="connsiteX102" fmla="*/ 10837 w 2640595"/>
              <a:gd name="connsiteY102" fmla="*/ 2511277 h 2532844"/>
              <a:gd name="connsiteX103" fmla="*/ 21572 w 2640595"/>
              <a:gd name="connsiteY103" fmla="*/ 2522013 h 2532844"/>
              <a:gd name="connsiteX104" fmla="*/ 10837 w 2640595"/>
              <a:gd name="connsiteY104" fmla="*/ 2532844 h 2532844"/>
              <a:gd name="connsiteX105" fmla="*/ 6 w 2640595"/>
              <a:gd name="connsiteY105" fmla="*/ 2522013 h 2532844"/>
              <a:gd name="connsiteX106" fmla="*/ 10742 w 2640595"/>
              <a:gd name="connsiteY106" fmla="*/ 2511277 h 2532844"/>
              <a:gd name="connsiteX107" fmla="*/ 2629755 w 2640595"/>
              <a:gd name="connsiteY107" fmla="*/ 2331812 h 2532844"/>
              <a:gd name="connsiteX108" fmla="*/ 2640586 w 2640595"/>
              <a:gd name="connsiteY108" fmla="*/ 2342643 h 2532844"/>
              <a:gd name="connsiteX109" fmla="*/ 2629755 w 2640595"/>
              <a:gd name="connsiteY109" fmla="*/ 2353474 h 2532844"/>
              <a:gd name="connsiteX110" fmla="*/ 2619019 w 2640595"/>
              <a:gd name="connsiteY110" fmla="*/ 2342643 h 2532844"/>
              <a:gd name="connsiteX111" fmla="*/ 2629755 w 2640595"/>
              <a:gd name="connsiteY111" fmla="*/ 2331812 h 2532844"/>
              <a:gd name="connsiteX112" fmla="*/ 2455230 w 2640595"/>
              <a:gd name="connsiteY112" fmla="*/ 2331812 h 2532844"/>
              <a:gd name="connsiteX113" fmla="*/ 2465966 w 2640595"/>
              <a:gd name="connsiteY113" fmla="*/ 2342643 h 2532844"/>
              <a:gd name="connsiteX114" fmla="*/ 2455230 w 2640595"/>
              <a:gd name="connsiteY114" fmla="*/ 2353474 h 2532844"/>
              <a:gd name="connsiteX115" fmla="*/ 2444399 w 2640595"/>
              <a:gd name="connsiteY115" fmla="*/ 2342643 h 2532844"/>
              <a:gd name="connsiteX116" fmla="*/ 2455230 w 2640595"/>
              <a:gd name="connsiteY116" fmla="*/ 2331812 h 2532844"/>
              <a:gd name="connsiteX117" fmla="*/ 2280420 w 2640595"/>
              <a:gd name="connsiteY117" fmla="*/ 2331812 h 2532844"/>
              <a:gd name="connsiteX118" fmla="*/ 2291251 w 2640595"/>
              <a:gd name="connsiteY118" fmla="*/ 2342643 h 2532844"/>
              <a:gd name="connsiteX119" fmla="*/ 2280420 w 2640595"/>
              <a:gd name="connsiteY119" fmla="*/ 2353474 h 2532844"/>
              <a:gd name="connsiteX120" fmla="*/ 2269589 w 2640595"/>
              <a:gd name="connsiteY120" fmla="*/ 2342643 h 2532844"/>
              <a:gd name="connsiteX121" fmla="*/ 2280420 w 2640595"/>
              <a:gd name="connsiteY121" fmla="*/ 2331812 h 2532844"/>
              <a:gd name="connsiteX122" fmla="*/ 2105990 w 2640595"/>
              <a:gd name="connsiteY122" fmla="*/ 2331812 h 2532844"/>
              <a:gd name="connsiteX123" fmla="*/ 2116821 w 2640595"/>
              <a:gd name="connsiteY123" fmla="*/ 2342643 h 2532844"/>
              <a:gd name="connsiteX124" fmla="*/ 2105990 w 2640595"/>
              <a:gd name="connsiteY124" fmla="*/ 2353474 h 2532844"/>
              <a:gd name="connsiteX125" fmla="*/ 2095159 w 2640595"/>
              <a:gd name="connsiteY125" fmla="*/ 2342643 h 2532844"/>
              <a:gd name="connsiteX126" fmla="*/ 2105990 w 2640595"/>
              <a:gd name="connsiteY126" fmla="*/ 2331812 h 2532844"/>
              <a:gd name="connsiteX127" fmla="*/ 1931370 w 2640595"/>
              <a:gd name="connsiteY127" fmla="*/ 2331812 h 2532844"/>
              <a:gd name="connsiteX128" fmla="*/ 1931465 w 2640595"/>
              <a:gd name="connsiteY128" fmla="*/ 2331812 h 2532844"/>
              <a:gd name="connsiteX129" fmla="*/ 1942201 w 2640595"/>
              <a:gd name="connsiteY129" fmla="*/ 2342643 h 2532844"/>
              <a:gd name="connsiteX130" fmla="*/ 1931370 w 2640595"/>
              <a:gd name="connsiteY130" fmla="*/ 2353474 h 2532844"/>
              <a:gd name="connsiteX131" fmla="*/ 1920730 w 2640595"/>
              <a:gd name="connsiteY131" fmla="*/ 2342643 h 2532844"/>
              <a:gd name="connsiteX132" fmla="*/ 1931370 w 2640595"/>
              <a:gd name="connsiteY132" fmla="*/ 2331812 h 2532844"/>
              <a:gd name="connsiteX133" fmla="*/ 1756846 w 2640595"/>
              <a:gd name="connsiteY133" fmla="*/ 2331812 h 2532844"/>
              <a:gd name="connsiteX134" fmla="*/ 1767582 w 2640595"/>
              <a:gd name="connsiteY134" fmla="*/ 2342643 h 2532844"/>
              <a:gd name="connsiteX135" fmla="*/ 1756846 w 2640595"/>
              <a:gd name="connsiteY135" fmla="*/ 2353474 h 2532844"/>
              <a:gd name="connsiteX136" fmla="*/ 1746015 w 2640595"/>
              <a:gd name="connsiteY136" fmla="*/ 2342643 h 2532844"/>
              <a:gd name="connsiteX137" fmla="*/ 1756846 w 2640595"/>
              <a:gd name="connsiteY137" fmla="*/ 2331812 h 2532844"/>
              <a:gd name="connsiteX138" fmla="*/ 1582226 w 2640595"/>
              <a:gd name="connsiteY138" fmla="*/ 2331812 h 2532844"/>
              <a:gd name="connsiteX139" fmla="*/ 1592962 w 2640595"/>
              <a:gd name="connsiteY139" fmla="*/ 2342548 h 2532844"/>
              <a:gd name="connsiteX140" fmla="*/ 1592962 w 2640595"/>
              <a:gd name="connsiteY140" fmla="*/ 2342643 h 2532844"/>
              <a:gd name="connsiteX141" fmla="*/ 1582321 w 2640595"/>
              <a:gd name="connsiteY141" fmla="*/ 2353474 h 2532844"/>
              <a:gd name="connsiteX142" fmla="*/ 1582226 w 2640595"/>
              <a:gd name="connsiteY142" fmla="*/ 2353474 h 2532844"/>
              <a:gd name="connsiteX143" fmla="*/ 1571395 w 2640595"/>
              <a:gd name="connsiteY143" fmla="*/ 2342643 h 2532844"/>
              <a:gd name="connsiteX144" fmla="*/ 1582226 w 2640595"/>
              <a:gd name="connsiteY144" fmla="*/ 2331812 h 2532844"/>
              <a:gd name="connsiteX145" fmla="*/ 1407606 w 2640595"/>
              <a:gd name="connsiteY145" fmla="*/ 2331812 h 2532844"/>
              <a:gd name="connsiteX146" fmla="*/ 1418437 w 2640595"/>
              <a:gd name="connsiteY146" fmla="*/ 2342643 h 2532844"/>
              <a:gd name="connsiteX147" fmla="*/ 1407606 w 2640595"/>
              <a:gd name="connsiteY147" fmla="*/ 2353474 h 2532844"/>
              <a:gd name="connsiteX148" fmla="*/ 1396775 w 2640595"/>
              <a:gd name="connsiteY148" fmla="*/ 2342643 h 2532844"/>
              <a:gd name="connsiteX149" fmla="*/ 1407606 w 2640595"/>
              <a:gd name="connsiteY149" fmla="*/ 2331812 h 2532844"/>
              <a:gd name="connsiteX150" fmla="*/ 1232986 w 2640595"/>
              <a:gd name="connsiteY150" fmla="*/ 2331812 h 2532844"/>
              <a:gd name="connsiteX151" fmla="*/ 1243817 w 2640595"/>
              <a:gd name="connsiteY151" fmla="*/ 2342643 h 2532844"/>
              <a:gd name="connsiteX152" fmla="*/ 1232986 w 2640595"/>
              <a:gd name="connsiteY152" fmla="*/ 2353474 h 2532844"/>
              <a:gd name="connsiteX153" fmla="*/ 1222155 w 2640595"/>
              <a:gd name="connsiteY153" fmla="*/ 2342643 h 2532844"/>
              <a:gd name="connsiteX154" fmla="*/ 1232986 w 2640595"/>
              <a:gd name="connsiteY154" fmla="*/ 2331812 h 2532844"/>
              <a:gd name="connsiteX155" fmla="*/ 1058366 w 2640595"/>
              <a:gd name="connsiteY155" fmla="*/ 2331812 h 2532844"/>
              <a:gd name="connsiteX156" fmla="*/ 1069197 w 2640595"/>
              <a:gd name="connsiteY156" fmla="*/ 2342643 h 2532844"/>
              <a:gd name="connsiteX157" fmla="*/ 1058366 w 2640595"/>
              <a:gd name="connsiteY157" fmla="*/ 2353474 h 2532844"/>
              <a:gd name="connsiteX158" fmla="*/ 1047630 w 2640595"/>
              <a:gd name="connsiteY158" fmla="*/ 2342643 h 2532844"/>
              <a:gd name="connsiteX159" fmla="*/ 1058366 w 2640595"/>
              <a:gd name="connsiteY159" fmla="*/ 2331812 h 2532844"/>
              <a:gd name="connsiteX160" fmla="*/ 883936 w 2640595"/>
              <a:gd name="connsiteY160" fmla="*/ 2331812 h 2532844"/>
              <a:gd name="connsiteX161" fmla="*/ 894672 w 2640595"/>
              <a:gd name="connsiteY161" fmla="*/ 2342643 h 2532844"/>
              <a:gd name="connsiteX162" fmla="*/ 883936 w 2640595"/>
              <a:gd name="connsiteY162" fmla="*/ 2353474 h 2532844"/>
              <a:gd name="connsiteX163" fmla="*/ 873105 w 2640595"/>
              <a:gd name="connsiteY163" fmla="*/ 2342643 h 2532844"/>
              <a:gd name="connsiteX164" fmla="*/ 883936 w 2640595"/>
              <a:gd name="connsiteY164" fmla="*/ 2331812 h 2532844"/>
              <a:gd name="connsiteX165" fmla="*/ 709222 w 2640595"/>
              <a:gd name="connsiteY165" fmla="*/ 2331812 h 2532844"/>
              <a:gd name="connsiteX166" fmla="*/ 720052 w 2640595"/>
              <a:gd name="connsiteY166" fmla="*/ 2342643 h 2532844"/>
              <a:gd name="connsiteX167" fmla="*/ 709222 w 2640595"/>
              <a:gd name="connsiteY167" fmla="*/ 2353474 h 2532844"/>
              <a:gd name="connsiteX168" fmla="*/ 698391 w 2640595"/>
              <a:gd name="connsiteY168" fmla="*/ 2342643 h 2532844"/>
              <a:gd name="connsiteX169" fmla="*/ 709222 w 2640595"/>
              <a:gd name="connsiteY169" fmla="*/ 2331812 h 2532844"/>
              <a:gd name="connsiteX170" fmla="*/ 534981 w 2640595"/>
              <a:gd name="connsiteY170" fmla="*/ 2331812 h 2532844"/>
              <a:gd name="connsiteX171" fmla="*/ 545431 w 2640595"/>
              <a:gd name="connsiteY171" fmla="*/ 2342643 h 2532844"/>
              <a:gd name="connsiteX172" fmla="*/ 534601 w 2640595"/>
              <a:gd name="connsiteY172" fmla="*/ 2353474 h 2532844"/>
              <a:gd name="connsiteX173" fmla="*/ 524150 w 2640595"/>
              <a:gd name="connsiteY173" fmla="*/ 2342643 h 2532844"/>
              <a:gd name="connsiteX174" fmla="*/ 534981 w 2640595"/>
              <a:gd name="connsiteY174" fmla="*/ 2331812 h 2532844"/>
              <a:gd name="connsiteX175" fmla="*/ 359982 w 2640595"/>
              <a:gd name="connsiteY175" fmla="*/ 2331812 h 2532844"/>
              <a:gd name="connsiteX176" fmla="*/ 370812 w 2640595"/>
              <a:gd name="connsiteY176" fmla="*/ 2342643 h 2532844"/>
              <a:gd name="connsiteX177" fmla="*/ 359982 w 2640595"/>
              <a:gd name="connsiteY177" fmla="*/ 2353474 h 2532844"/>
              <a:gd name="connsiteX178" fmla="*/ 349151 w 2640595"/>
              <a:gd name="connsiteY178" fmla="*/ 2342643 h 2532844"/>
              <a:gd name="connsiteX179" fmla="*/ 359982 w 2640595"/>
              <a:gd name="connsiteY179" fmla="*/ 2331812 h 2532844"/>
              <a:gd name="connsiteX180" fmla="*/ 185362 w 2640595"/>
              <a:gd name="connsiteY180" fmla="*/ 2331812 h 2532844"/>
              <a:gd name="connsiteX181" fmla="*/ 196192 w 2640595"/>
              <a:gd name="connsiteY181" fmla="*/ 2342643 h 2532844"/>
              <a:gd name="connsiteX182" fmla="*/ 185362 w 2640595"/>
              <a:gd name="connsiteY182" fmla="*/ 2353474 h 2532844"/>
              <a:gd name="connsiteX183" fmla="*/ 174626 w 2640595"/>
              <a:gd name="connsiteY183" fmla="*/ 2342643 h 2532844"/>
              <a:gd name="connsiteX184" fmla="*/ 185362 w 2640595"/>
              <a:gd name="connsiteY184" fmla="*/ 2331812 h 2532844"/>
              <a:gd name="connsiteX185" fmla="*/ 10837 w 2640595"/>
              <a:gd name="connsiteY185" fmla="*/ 2331812 h 2532844"/>
              <a:gd name="connsiteX186" fmla="*/ 21572 w 2640595"/>
              <a:gd name="connsiteY186" fmla="*/ 2342643 h 2532844"/>
              <a:gd name="connsiteX187" fmla="*/ 10837 w 2640595"/>
              <a:gd name="connsiteY187" fmla="*/ 2353474 h 2532844"/>
              <a:gd name="connsiteX188" fmla="*/ 6 w 2640595"/>
              <a:gd name="connsiteY188" fmla="*/ 2342643 h 2532844"/>
              <a:gd name="connsiteX189" fmla="*/ 10837 w 2640595"/>
              <a:gd name="connsiteY189" fmla="*/ 2331812 h 2532844"/>
              <a:gd name="connsiteX190" fmla="*/ 2105990 w 2640595"/>
              <a:gd name="connsiteY190" fmla="*/ 2152822 h 2532844"/>
              <a:gd name="connsiteX191" fmla="*/ 2116821 w 2640595"/>
              <a:gd name="connsiteY191" fmla="*/ 2163273 h 2532844"/>
              <a:gd name="connsiteX192" fmla="*/ 2106380 w 2640595"/>
              <a:gd name="connsiteY192" fmla="*/ 2174474 h 2532844"/>
              <a:gd name="connsiteX193" fmla="*/ 2105990 w 2640595"/>
              <a:gd name="connsiteY193" fmla="*/ 2174484 h 2532844"/>
              <a:gd name="connsiteX194" fmla="*/ 2095159 w 2640595"/>
              <a:gd name="connsiteY194" fmla="*/ 2163653 h 2532844"/>
              <a:gd name="connsiteX195" fmla="*/ 2105990 w 2640595"/>
              <a:gd name="connsiteY195" fmla="*/ 2152822 h 2532844"/>
              <a:gd name="connsiteX196" fmla="*/ 1407701 w 2640595"/>
              <a:gd name="connsiteY196" fmla="*/ 2152822 h 2532844"/>
              <a:gd name="connsiteX197" fmla="*/ 1418437 w 2640595"/>
              <a:gd name="connsiteY197" fmla="*/ 2163273 h 2532844"/>
              <a:gd name="connsiteX198" fmla="*/ 1407996 w 2640595"/>
              <a:gd name="connsiteY198" fmla="*/ 2174474 h 2532844"/>
              <a:gd name="connsiteX199" fmla="*/ 1407701 w 2640595"/>
              <a:gd name="connsiteY199" fmla="*/ 2174484 h 2532844"/>
              <a:gd name="connsiteX200" fmla="*/ 1396870 w 2640595"/>
              <a:gd name="connsiteY200" fmla="*/ 2163653 h 2532844"/>
              <a:gd name="connsiteX201" fmla="*/ 1407701 w 2640595"/>
              <a:gd name="connsiteY201" fmla="*/ 2152822 h 2532844"/>
              <a:gd name="connsiteX202" fmla="*/ 534602 w 2640595"/>
              <a:gd name="connsiteY202" fmla="*/ 2152822 h 2532844"/>
              <a:gd name="connsiteX203" fmla="*/ 545432 w 2640595"/>
              <a:gd name="connsiteY203" fmla="*/ 2163273 h 2532844"/>
              <a:gd name="connsiteX204" fmla="*/ 534991 w 2640595"/>
              <a:gd name="connsiteY204" fmla="*/ 2174474 h 2532844"/>
              <a:gd name="connsiteX205" fmla="*/ 534602 w 2640595"/>
              <a:gd name="connsiteY205" fmla="*/ 2174484 h 2532844"/>
              <a:gd name="connsiteX206" fmla="*/ 523771 w 2640595"/>
              <a:gd name="connsiteY206" fmla="*/ 2163653 h 2532844"/>
              <a:gd name="connsiteX207" fmla="*/ 534602 w 2640595"/>
              <a:gd name="connsiteY207" fmla="*/ 2152822 h 2532844"/>
              <a:gd name="connsiteX208" fmla="*/ 11122 w 2640595"/>
              <a:gd name="connsiteY208" fmla="*/ 2152822 h 2532844"/>
              <a:gd name="connsiteX209" fmla="*/ 21572 w 2640595"/>
              <a:gd name="connsiteY209" fmla="*/ 2163273 h 2532844"/>
              <a:gd name="connsiteX210" fmla="*/ 11131 w 2640595"/>
              <a:gd name="connsiteY210" fmla="*/ 2174484 h 2532844"/>
              <a:gd name="connsiteX211" fmla="*/ 11122 w 2640595"/>
              <a:gd name="connsiteY211" fmla="*/ 2174484 h 2532844"/>
              <a:gd name="connsiteX212" fmla="*/ 291 w 2640595"/>
              <a:gd name="connsiteY212" fmla="*/ 2163653 h 2532844"/>
              <a:gd name="connsiteX213" fmla="*/ 11122 w 2640595"/>
              <a:gd name="connsiteY213" fmla="*/ 2152822 h 2532844"/>
              <a:gd name="connsiteX214" fmla="*/ 2629755 w 2640595"/>
              <a:gd name="connsiteY214" fmla="*/ 2152442 h 2532844"/>
              <a:gd name="connsiteX215" fmla="*/ 2640586 w 2640595"/>
              <a:gd name="connsiteY215" fmla="*/ 2163273 h 2532844"/>
              <a:gd name="connsiteX216" fmla="*/ 2629755 w 2640595"/>
              <a:gd name="connsiteY216" fmla="*/ 2174104 h 2532844"/>
              <a:gd name="connsiteX217" fmla="*/ 2619019 w 2640595"/>
              <a:gd name="connsiteY217" fmla="*/ 2163273 h 2532844"/>
              <a:gd name="connsiteX218" fmla="*/ 2629755 w 2640595"/>
              <a:gd name="connsiteY218" fmla="*/ 2152442 h 2532844"/>
              <a:gd name="connsiteX219" fmla="*/ 2455230 w 2640595"/>
              <a:gd name="connsiteY219" fmla="*/ 2152442 h 2532844"/>
              <a:gd name="connsiteX220" fmla="*/ 2465966 w 2640595"/>
              <a:gd name="connsiteY220" fmla="*/ 2163273 h 2532844"/>
              <a:gd name="connsiteX221" fmla="*/ 2455230 w 2640595"/>
              <a:gd name="connsiteY221" fmla="*/ 2174104 h 2532844"/>
              <a:gd name="connsiteX222" fmla="*/ 2444399 w 2640595"/>
              <a:gd name="connsiteY222" fmla="*/ 2163273 h 2532844"/>
              <a:gd name="connsiteX223" fmla="*/ 2455230 w 2640595"/>
              <a:gd name="connsiteY223" fmla="*/ 2152442 h 2532844"/>
              <a:gd name="connsiteX224" fmla="*/ 2280420 w 2640595"/>
              <a:gd name="connsiteY224" fmla="*/ 2152442 h 2532844"/>
              <a:gd name="connsiteX225" fmla="*/ 2291251 w 2640595"/>
              <a:gd name="connsiteY225" fmla="*/ 2163273 h 2532844"/>
              <a:gd name="connsiteX226" fmla="*/ 2280420 w 2640595"/>
              <a:gd name="connsiteY226" fmla="*/ 2174104 h 2532844"/>
              <a:gd name="connsiteX227" fmla="*/ 2269589 w 2640595"/>
              <a:gd name="connsiteY227" fmla="*/ 2163273 h 2532844"/>
              <a:gd name="connsiteX228" fmla="*/ 2280420 w 2640595"/>
              <a:gd name="connsiteY228" fmla="*/ 2152442 h 2532844"/>
              <a:gd name="connsiteX229" fmla="*/ 1931275 w 2640595"/>
              <a:gd name="connsiteY229" fmla="*/ 2152442 h 2532844"/>
              <a:gd name="connsiteX230" fmla="*/ 1931371 w 2640595"/>
              <a:gd name="connsiteY230" fmla="*/ 2152442 h 2532844"/>
              <a:gd name="connsiteX231" fmla="*/ 1942201 w 2640595"/>
              <a:gd name="connsiteY231" fmla="*/ 2163273 h 2532844"/>
              <a:gd name="connsiteX232" fmla="*/ 1931371 w 2640595"/>
              <a:gd name="connsiteY232" fmla="*/ 2174104 h 2532844"/>
              <a:gd name="connsiteX233" fmla="*/ 1920635 w 2640595"/>
              <a:gd name="connsiteY233" fmla="*/ 2163368 h 2532844"/>
              <a:gd name="connsiteX234" fmla="*/ 1920635 w 2640595"/>
              <a:gd name="connsiteY234" fmla="*/ 2163273 h 2532844"/>
              <a:gd name="connsiteX235" fmla="*/ 1931275 w 2640595"/>
              <a:gd name="connsiteY235" fmla="*/ 2152442 h 2532844"/>
              <a:gd name="connsiteX236" fmla="*/ 1756846 w 2640595"/>
              <a:gd name="connsiteY236" fmla="*/ 2152442 h 2532844"/>
              <a:gd name="connsiteX237" fmla="*/ 1767582 w 2640595"/>
              <a:gd name="connsiteY237" fmla="*/ 2163273 h 2532844"/>
              <a:gd name="connsiteX238" fmla="*/ 1756846 w 2640595"/>
              <a:gd name="connsiteY238" fmla="*/ 2174104 h 2532844"/>
              <a:gd name="connsiteX239" fmla="*/ 1746015 w 2640595"/>
              <a:gd name="connsiteY239" fmla="*/ 2163273 h 2532844"/>
              <a:gd name="connsiteX240" fmla="*/ 1756846 w 2640595"/>
              <a:gd name="connsiteY240" fmla="*/ 2152442 h 2532844"/>
              <a:gd name="connsiteX241" fmla="*/ 1582226 w 2640595"/>
              <a:gd name="connsiteY241" fmla="*/ 2152442 h 2532844"/>
              <a:gd name="connsiteX242" fmla="*/ 1592962 w 2640595"/>
              <a:gd name="connsiteY242" fmla="*/ 2163178 h 2532844"/>
              <a:gd name="connsiteX243" fmla="*/ 1592962 w 2640595"/>
              <a:gd name="connsiteY243" fmla="*/ 2163273 h 2532844"/>
              <a:gd name="connsiteX244" fmla="*/ 1582321 w 2640595"/>
              <a:gd name="connsiteY244" fmla="*/ 2174104 h 2532844"/>
              <a:gd name="connsiteX245" fmla="*/ 1582226 w 2640595"/>
              <a:gd name="connsiteY245" fmla="*/ 2174104 h 2532844"/>
              <a:gd name="connsiteX246" fmla="*/ 1571395 w 2640595"/>
              <a:gd name="connsiteY246" fmla="*/ 2163273 h 2532844"/>
              <a:gd name="connsiteX247" fmla="*/ 1582226 w 2640595"/>
              <a:gd name="connsiteY247" fmla="*/ 2152442 h 2532844"/>
              <a:gd name="connsiteX248" fmla="*/ 1232986 w 2640595"/>
              <a:gd name="connsiteY248" fmla="*/ 2152442 h 2532844"/>
              <a:gd name="connsiteX249" fmla="*/ 1243817 w 2640595"/>
              <a:gd name="connsiteY249" fmla="*/ 2163273 h 2532844"/>
              <a:gd name="connsiteX250" fmla="*/ 1232986 w 2640595"/>
              <a:gd name="connsiteY250" fmla="*/ 2174104 h 2532844"/>
              <a:gd name="connsiteX251" fmla="*/ 1222155 w 2640595"/>
              <a:gd name="connsiteY251" fmla="*/ 2163273 h 2532844"/>
              <a:gd name="connsiteX252" fmla="*/ 1232986 w 2640595"/>
              <a:gd name="connsiteY252" fmla="*/ 2152442 h 2532844"/>
              <a:gd name="connsiteX253" fmla="*/ 1058366 w 2640595"/>
              <a:gd name="connsiteY253" fmla="*/ 2152442 h 2532844"/>
              <a:gd name="connsiteX254" fmla="*/ 1069197 w 2640595"/>
              <a:gd name="connsiteY254" fmla="*/ 2163273 h 2532844"/>
              <a:gd name="connsiteX255" fmla="*/ 1058366 w 2640595"/>
              <a:gd name="connsiteY255" fmla="*/ 2174104 h 2532844"/>
              <a:gd name="connsiteX256" fmla="*/ 1047630 w 2640595"/>
              <a:gd name="connsiteY256" fmla="*/ 2163273 h 2532844"/>
              <a:gd name="connsiteX257" fmla="*/ 1058366 w 2640595"/>
              <a:gd name="connsiteY257" fmla="*/ 2152442 h 2532844"/>
              <a:gd name="connsiteX258" fmla="*/ 883936 w 2640595"/>
              <a:gd name="connsiteY258" fmla="*/ 2152442 h 2532844"/>
              <a:gd name="connsiteX259" fmla="*/ 894672 w 2640595"/>
              <a:gd name="connsiteY259" fmla="*/ 2163273 h 2532844"/>
              <a:gd name="connsiteX260" fmla="*/ 883936 w 2640595"/>
              <a:gd name="connsiteY260" fmla="*/ 2174104 h 2532844"/>
              <a:gd name="connsiteX261" fmla="*/ 873105 w 2640595"/>
              <a:gd name="connsiteY261" fmla="*/ 2163273 h 2532844"/>
              <a:gd name="connsiteX262" fmla="*/ 883936 w 2640595"/>
              <a:gd name="connsiteY262" fmla="*/ 2152442 h 2532844"/>
              <a:gd name="connsiteX263" fmla="*/ 709222 w 2640595"/>
              <a:gd name="connsiteY263" fmla="*/ 2152442 h 2532844"/>
              <a:gd name="connsiteX264" fmla="*/ 720052 w 2640595"/>
              <a:gd name="connsiteY264" fmla="*/ 2163273 h 2532844"/>
              <a:gd name="connsiteX265" fmla="*/ 709222 w 2640595"/>
              <a:gd name="connsiteY265" fmla="*/ 2174104 h 2532844"/>
              <a:gd name="connsiteX266" fmla="*/ 698391 w 2640595"/>
              <a:gd name="connsiteY266" fmla="*/ 2163273 h 2532844"/>
              <a:gd name="connsiteX267" fmla="*/ 709222 w 2640595"/>
              <a:gd name="connsiteY267" fmla="*/ 2152442 h 2532844"/>
              <a:gd name="connsiteX268" fmla="*/ 359982 w 2640595"/>
              <a:gd name="connsiteY268" fmla="*/ 2152442 h 2532844"/>
              <a:gd name="connsiteX269" fmla="*/ 370812 w 2640595"/>
              <a:gd name="connsiteY269" fmla="*/ 2163273 h 2532844"/>
              <a:gd name="connsiteX270" fmla="*/ 359982 w 2640595"/>
              <a:gd name="connsiteY270" fmla="*/ 2174104 h 2532844"/>
              <a:gd name="connsiteX271" fmla="*/ 349151 w 2640595"/>
              <a:gd name="connsiteY271" fmla="*/ 2163273 h 2532844"/>
              <a:gd name="connsiteX272" fmla="*/ 359982 w 2640595"/>
              <a:gd name="connsiteY272" fmla="*/ 2152442 h 2532844"/>
              <a:gd name="connsiteX273" fmla="*/ 185362 w 2640595"/>
              <a:gd name="connsiteY273" fmla="*/ 2152442 h 2532844"/>
              <a:gd name="connsiteX274" fmla="*/ 196192 w 2640595"/>
              <a:gd name="connsiteY274" fmla="*/ 2163273 h 2532844"/>
              <a:gd name="connsiteX275" fmla="*/ 185362 w 2640595"/>
              <a:gd name="connsiteY275" fmla="*/ 2174104 h 2532844"/>
              <a:gd name="connsiteX276" fmla="*/ 174626 w 2640595"/>
              <a:gd name="connsiteY276" fmla="*/ 2163273 h 2532844"/>
              <a:gd name="connsiteX277" fmla="*/ 185362 w 2640595"/>
              <a:gd name="connsiteY277" fmla="*/ 2152442 h 2532844"/>
              <a:gd name="connsiteX278" fmla="*/ 2629755 w 2640595"/>
              <a:gd name="connsiteY278" fmla="*/ 1973072 h 2532844"/>
              <a:gd name="connsiteX279" fmla="*/ 2640586 w 2640595"/>
              <a:gd name="connsiteY279" fmla="*/ 1983903 h 2532844"/>
              <a:gd name="connsiteX280" fmla="*/ 2629755 w 2640595"/>
              <a:gd name="connsiteY280" fmla="*/ 1994734 h 2532844"/>
              <a:gd name="connsiteX281" fmla="*/ 2619019 w 2640595"/>
              <a:gd name="connsiteY281" fmla="*/ 1983903 h 2532844"/>
              <a:gd name="connsiteX282" fmla="*/ 2629755 w 2640595"/>
              <a:gd name="connsiteY282" fmla="*/ 1973072 h 2532844"/>
              <a:gd name="connsiteX283" fmla="*/ 1931275 w 2640595"/>
              <a:gd name="connsiteY283" fmla="*/ 1973072 h 2532844"/>
              <a:gd name="connsiteX284" fmla="*/ 1931371 w 2640595"/>
              <a:gd name="connsiteY284" fmla="*/ 1973072 h 2532844"/>
              <a:gd name="connsiteX285" fmla="*/ 1942201 w 2640595"/>
              <a:gd name="connsiteY285" fmla="*/ 1983903 h 2532844"/>
              <a:gd name="connsiteX286" fmla="*/ 1931371 w 2640595"/>
              <a:gd name="connsiteY286" fmla="*/ 1994734 h 2532844"/>
              <a:gd name="connsiteX287" fmla="*/ 1920635 w 2640595"/>
              <a:gd name="connsiteY287" fmla="*/ 1983998 h 2532844"/>
              <a:gd name="connsiteX288" fmla="*/ 1920635 w 2640595"/>
              <a:gd name="connsiteY288" fmla="*/ 1983903 h 2532844"/>
              <a:gd name="connsiteX289" fmla="*/ 1931275 w 2640595"/>
              <a:gd name="connsiteY289" fmla="*/ 1973072 h 2532844"/>
              <a:gd name="connsiteX290" fmla="*/ 1756846 w 2640595"/>
              <a:gd name="connsiteY290" fmla="*/ 1973072 h 2532844"/>
              <a:gd name="connsiteX291" fmla="*/ 1767582 w 2640595"/>
              <a:gd name="connsiteY291" fmla="*/ 1983903 h 2532844"/>
              <a:gd name="connsiteX292" fmla="*/ 1756846 w 2640595"/>
              <a:gd name="connsiteY292" fmla="*/ 1994734 h 2532844"/>
              <a:gd name="connsiteX293" fmla="*/ 1746015 w 2640595"/>
              <a:gd name="connsiteY293" fmla="*/ 1983903 h 2532844"/>
              <a:gd name="connsiteX294" fmla="*/ 1756846 w 2640595"/>
              <a:gd name="connsiteY294" fmla="*/ 1973072 h 2532844"/>
              <a:gd name="connsiteX295" fmla="*/ 1582226 w 2640595"/>
              <a:gd name="connsiteY295" fmla="*/ 1973072 h 2532844"/>
              <a:gd name="connsiteX296" fmla="*/ 1592962 w 2640595"/>
              <a:gd name="connsiteY296" fmla="*/ 1983808 h 2532844"/>
              <a:gd name="connsiteX297" fmla="*/ 1592962 w 2640595"/>
              <a:gd name="connsiteY297" fmla="*/ 1983903 h 2532844"/>
              <a:gd name="connsiteX298" fmla="*/ 1582321 w 2640595"/>
              <a:gd name="connsiteY298" fmla="*/ 1994734 h 2532844"/>
              <a:gd name="connsiteX299" fmla="*/ 1582226 w 2640595"/>
              <a:gd name="connsiteY299" fmla="*/ 1994734 h 2532844"/>
              <a:gd name="connsiteX300" fmla="*/ 1571395 w 2640595"/>
              <a:gd name="connsiteY300" fmla="*/ 1983903 h 2532844"/>
              <a:gd name="connsiteX301" fmla="*/ 1582226 w 2640595"/>
              <a:gd name="connsiteY301" fmla="*/ 1973072 h 2532844"/>
              <a:gd name="connsiteX302" fmla="*/ 1407606 w 2640595"/>
              <a:gd name="connsiteY302" fmla="*/ 1973072 h 2532844"/>
              <a:gd name="connsiteX303" fmla="*/ 1407701 w 2640595"/>
              <a:gd name="connsiteY303" fmla="*/ 1973072 h 2532844"/>
              <a:gd name="connsiteX304" fmla="*/ 1418437 w 2640595"/>
              <a:gd name="connsiteY304" fmla="*/ 1983903 h 2532844"/>
              <a:gd name="connsiteX305" fmla="*/ 1407606 w 2640595"/>
              <a:gd name="connsiteY305" fmla="*/ 1994734 h 2532844"/>
              <a:gd name="connsiteX306" fmla="*/ 1396775 w 2640595"/>
              <a:gd name="connsiteY306" fmla="*/ 1983903 h 2532844"/>
              <a:gd name="connsiteX307" fmla="*/ 1407606 w 2640595"/>
              <a:gd name="connsiteY307" fmla="*/ 1973072 h 2532844"/>
              <a:gd name="connsiteX308" fmla="*/ 1232986 w 2640595"/>
              <a:gd name="connsiteY308" fmla="*/ 1973072 h 2532844"/>
              <a:gd name="connsiteX309" fmla="*/ 1243817 w 2640595"/>
              <a:gd name="connsiteY309" fmla="*/ 1983903 h 2532844"/>
              <a:gd name="connsiteX310" fmla="*/ 1232986 w 2640595"/>
              <a:gd name="connsiteY310" fmla="*/ 1994734 h 2532844"/>
              <a:gd name="connsiteX311" fmla="*/ 1222155 w 2640595"/>
              <a:gd name="connsiteY311" fmla="*/ 1983903 h 2532844"/>
              <a:gd name="connsiteX312" fmla="*/ 1232986 w 2640595"/>
              <a:gd name="connsiteY312" fmla="*/ 1973072 h 2532844"/>
              <a:gd name="connsiteX313" fmla="*/ 534602 w 2640595"/>
              <a:gd name="connsiteY313" fmla="*/ 1973072 h 2532844"/>
              <a:gd name="connsiteX314" fmla="*/ 545432 w 2640595"/>
              <a:gd name="connsiteY314" fmla="*/ 1983903 h 2532844"/>
              <a:gd name="connsiteX315" fmla="*/ 534602 w 2640595"/>
              <a:gd name="connsiteY315" fmla="*/ 1994734 h 2532844"/>
              <a:gd name="connsiteX316" fmla="*/ 523771 w 2640595"/>
              <a:gd name="connsiteY316" fmla="*/ 1983903 h 2532844"/>
              <a:gd name="connsiteX317" fmla="*/ 534602 w 2640595"/>
              <a:gd name="connsiteY317" fmla="*/ 1973072 h 2532844"/>
              <a:gd name="connsiteX318" fmla="*/ 359982 w 2640595"/>
              <a:gd name="connsiteY318" fmla="*/ 1973072 h 2532844"/>
              <a:gd name="connsiteX319" fmla="*/ 370812 w 2640595"/>
              <a:gd name="connsiteY319" fmla="*/ 1983903 h 2532844"/>
              <a:gd name="connsiteX320" fmla="*/ 359982 w 2640595"/>
              <a:gd name="connsiteY320" fmla="*/ 1994734 h 2532844"/>
              <a:gd name="connsiteX321" fmla="*/ 349151 w 2640595"/>
              <a:gd name="connsiteY321" fmla="*/ 1983903 h 2532844"/>
              <a:gd name="connsiteX322" fmla="*/ 359982 w 2640595"/>
              <a:gd name="connsiteY322" fmla="*/ 1973072 h 2532844"/>
              <a:gd name="connsiteX323" fmla="*/ 185362 w 2640595"/>
              <a:gd name="connsiteY323" fmla="*/ 1973072 h 2532844"/>
              <a:gd name="connsiteX324" fmla="*/ 196192 w 2640595"/>
              <a:gd name="connsiteY324" fmla="*/ 1983903 h 2532844"/>
              <a:gd name="connsiteX325" fmla="*/ 185362 w 2640595"/>
              <a:gd name="connsiteY325" fmla="*/ 1994734 h 2532844"/>
              <a:gd name="connsiteX326" fmla="*/ 174626 w 2640595"/>
              <a:gd name="connsiteY326" fmla="*/ 1983903 h 2532844"/>
              <a:gd name="connsiteX327" fmla="*/ 185362 w 2640595"/>
              <a:gd name="connsiteY327" fmla="*/ 1973072 h 2532844"/>
              <a:gd name="connsiteX328" fmla="*/ 10837 w 2640595"/>
              <a:gd name="connsiteY328" fmla="*/ 1973072 h 2532844"/>
              <a:gd name="connsiteX329" fmla="*/ 11122 w 2640595"/>
              <a:gd name="connsiteY329" fmla="*/ 1973072 h 2532844"/>
              <a:gd name="connsiteX330" fmla="*/ 21572 w 2640595"/>
              <a:gd name="connsiteY330" fmla="*/ 1983903 h 2532844"/>
              <a:gd name="connsiteX331" fmla="*/ 10837 w 2640595"/>
              <a:gd name="connsiteY331" fmla="*/ 1994734 h 2532844"/>
              <a:gd name="connsiteX332" fmla="*/ 6 w 2640595"/>
              <a:gd name="connsiteY332" fmla="*/ 1983903 h 2532844"/>
              <a:gd name="connsiteX333" fmla="*/ 10837 w 2640595"/>
              <a:gd name="connsiteY333" fmla="*/ 1973072 h 2532844"/>
              <a:gd name="connsiteX334" fmla="*/ 2454057 w 2640595"/>
              <a:gd name="connsiteY334" fmla="*/ 1973032 h 2532844"/>
              <a:gd name="connsiteX335" fmla="*/ 2464887 w 2640595"/>
              <a:gd name="connsiteY335" fmla="*/ 1983862 h 2532844"/>
              <a:gd name="connsiteX336" fmla="*/ 2454057 w 2640595"/>
              <a:gd name="connsiteY336" fmla="*/ 1994693 h 2532844"/>
              <a:gd name="connsiteX337" fmla="*/ 2443226 w 2640595"/>
              <a:gd name="connsiteY337" fmla="*/ 1983862 h 2532844"/>
              <a:gd name="connsiteX338" fmla="*/ 2454057 w 2640595"/>
              <a:gd name="connsiteY338" fmla="*/ 1973032 h 2532844"/>
              <a:gd name="connsiteX339" fmla="*/ 2279532 w 2640595"/>
              <a:gd name="connsiteY339" fmla="*/ 1973032 h 2532844"/>
              <a:gd name="connsiteX340" fmla="*/ 2290362 w 2640595"/>
              <a:gd name="connsiteY340" fmla="*/ 1983862 h 2532844"/>
              <a:gd name="connsiteX341" fmla="*/ 2279532 w 2640595"/>
              <a:gd name="connsiteY341" fmla="*/ 1994693 h 2532844"/>
              <a:gd name="connsiteX342" fmla="*/ 2268701 w 2640595"/>
              <a:gd name="connsiteY342" fmla="*/ 1983862 h 2532844"/>
              <a:gd name="connsiteX343" fmla="*/ 2279532 w 2640595"/>
              <a:gd name="connsiteY343" fmla="*/ 1973032 h 2532844"/>
              <a:gd name="connsiteX344" fmla="*/ 2104913 w 2640595"/>
              <a:gd name="connsiteY344" fmla="*/ 1973032 h 2532844"/>
              <a:gd name="connsiteX345" fmla="*/ 2115743 w 2640595"/>
              <a:gd name="connsiteY345" fmla="*/ 1983862 h 2532844"/>
              <a:gd name="connsiteX346" fmla="*/ 2104913 w 2640595"/>
              <a:gd name="connsiteY346" fmla="*/ 1994693 h 2532844"/>
              <a:gd name="connsiteX347" fmla="*/ 2094082 w 2640595"/>
              <a:gd name="connsiteY347" fmla="*/ 1983862 h 2532844"/>
              <a:gd name="connsiteX348" fmla="*/ 2104913 w 2640595"/>
              <a:gd name="connsiteY348" fmla="*/ 1973032 h 2532844"/>
              <a:gd name="connsiteX349" fmla="*/ 1057287 w 2640595"/>
              <a:gd name="connsiteY349" fmla="*/ 1973032 h 2532844"/>
              <a:gd name="connsiteX350" fmla="*/ 1068118 w 2640595"/>
              <a:gd name="connsiteY350" fmla="*/ 1983862 h 2532844"/>
              <a:gd name="connsiteX351" fmla="*/ 1057287 w 2640595"/>
              <a:gd name="connsiteY351" fmla="*/ 1994693 h 2532844"/>
              <a:gd name="connsiteX352" fmla="*/ 1046457 w 2640595"/>
              <a:gd name="connsiteY352" fmla="*/ 1983862 h 2532844"/>
              <a:gd name="connsiteX353" fmla="*/ 1057287 w 2640595"/>
              <a:gd name="connsiteY353" fmla="*/ 1973032 h 2532844"/>
              <a:gd name="connsiteX354" fmla="*/ 882667 w 2640595"/>
              <a:gd name="connsiteY354" fmla="*/ 1973032 h 2532844"/>
              <a:gd name="connsiteX355" fmla="*/ 893498 w 2640595"/>
              <a:gd name="connsiteY355" fmla="*/ 1983862 h 2532844"/>
              <a:gd name="connsiteX356" fmla="*/ 882667 w 2640595"/>
              <a:gd name="connsiteY356" fmla="*/ 1994693 h 2532844"/>
              <a:gd name="connsiteX357" fmla="*/ 871837 w 2640595"/>
              <a:gd name="connsiteY357" fmla="*/ 1983862 h 2532844"/>
              <a:gd name="connsiteX358" fmla="*/ 882667 w 2640595"/>
              <a:gd name="connsiteY358" fmla="*/ 1973032 h 2532844"/>
              <a:gd name="connsiteX359" fmla="*/ 708142 w 2640595"/>
              <a:gd name="connsiteY359" fmla="*/ 1973032 h 2532844"/>
              <a:gd name="connsiteX360" fmla="*/ 718973 w 2640595"/>
              <a:gd name="connsiteY360" fmla="*/ 1983862 h 2532844"/>
              <a:gd name="connsiteX361" fmla="*/ 708142 w 2640595"/>
              <a:gd name="connsiteY361" fmla="*/ 1994693 h 2532844"/>
              <a:gd name="connsiteX362" fmla="*/ 697312 w 2640595"/>
              <a:gd name="connsiteY362" fmla="*/ 1983862 h 2532844"/>
              <a:gd name="connsiteX363" fmla="*/ 708142 w 2640595"/>
              <a:gd name="connsiteY363" fmla="*/ 1973032 h 2532844"/>
              <a:gd name="connsiteX364" fmla="*/ 2629755 w 2640595"/>
              <a:gd name="connsiteY364" fmla="*/ 1793702 h 2532844"/>
              <a:gd name="connsiteX365" fmla="*/ 2640586 w 2640595"/>
              <a:gd name="connsiteY365" fmla="*/ 1804533 h 2532844"/>
              <a:gd name="connsiteX366" fmla="*/ 2629755 w 2640595"/>
              <a:gd name="connsiteY366" fmla="*/ 1815364 h 2532844"/>
              <a:gd name="connsiteX367" fmla="*/ 2619019 w 2640595"/>
              <a:gd name="connsiteY367" fmla="*/ 1804533 h 2532844"/>
              <a:gd name="connsiteX368" fmla="*/ 2629755 w 2640595"/>
              <a:gd name="connsiteY368" fmla="*/ 1793702 h 2532844"/>
              <a:gd name="connsiteX369" fmla="*/ 1931275 w 2640595"/>
              <a:gd name="connsiteY369" fmla="*/ 1793702 h 2532844"/>
              <a:gd name="connsiteX370" fmla="*/ 1931371 w 2640595"/>
              <a:gd name="connsiteY370" fmla="*/ 1793702 h 2532844"/>
              <a:gd name="connsiteX371" fmla="*/ 1942201 w 2640595"/>
              <a:gd name="connsiteY371" fmla="*/ 1804533 h 2532844"/>
              <a:gd name="connsiteX372" fmla="*/ 1931371 w 2640595"/>
              <a:gd name="connsiteY372" fmla="*/ 1815364 h 2532844"/>
              <a:gd name="connsiteX373" fmla="*/ 1920635 w 2640595"/>
              <a:gd name="connsiteY373" fmla="*/ 1804628 h 2532844"/>
              <a:gd name="connsiteX374" fmla="*/ 1920635 w 2640595"/>
              <a:gd name="connsiteY374" fmla="*/ 1804533 h 2532844"/>
              <a:gd name="connsiteX375" fmla="*/ 1931275 w 2640595"/>
              <a:gd name="connsiteY375" fmla="*/ 1793702 h 2532844"/>
              <a:gd name="connsiteX376" fmla="*/ 1756846 w 2640595"/>
              <a:gd name="connsiteY376" fmla="*/ 1793702 h 2532844"/>
              <a:gd name="connsiteX377" fmla="*/ 1767582 w 2640595"/>
              <a:gd name="connsiteY377" fmla="*/ 1804533 h 2532844"/>
              <a:gd name="connsiteX378" fmla="*/ 1756846 w 2640595"/>
              <a:gd name="connsiteY378" fmla="*/ 1815364 h 2532844"/>
              <a:gd name="connsiteX379" fmla="*/ 1746015 w 2640595"/>
              <a:gd name="connsiteY379" fmla="*/ 1804533 h 2532844"/>
              <a:gd name="connsiteX380" fmla="*/ 1756846 w 2640595"/>
              <a:gd name="connsiteY380" fmla="*/ 1793702 h 2532844"/>
              <a:gd name="connsiteX381" fmla="*/ 1582226 w 2640595"/>
              <a:gd name="connsiteY381" fmla="*/ 1793702 h 2532844"/>
              <a:gd name="connsiteX382" fmla="*/ 1592962 w 2640595"/>
              <a:gd name="connsiteY382" fmla="*/ 1804438 h 2532844"/>
              <a:gd name="connsiteX383" fmla="*/ 1592962 w 2640595"/>
              <a:gd name="connsiteY383" fmla="*/ 1804533 h 2532844"/>
              <a:gd name="connsiteX384" fmla="*/ 1582321 w 2640595"/>
              <a:gd name="connsiteY384" fmla="*/ 1815364 h 2532844"/>
              <a:gd name="connsiteX385" fmla="*/ 1582226 w 2640595"/>
              <a:gd name="connsiteY385" fmla="*/ 1815364 h 2532844"/>
              <a:gd name="connsiteX386" fmla="*/ 1571395 w 2640595"/>
              <a:gd name="connsiteY386" fmla="*/ 1804533 h 2532844"/>
              <a:gd name="connsiteX387" fmla="*/ 1582226 w 2640595"/>
              <a:gd name="connsiteY387" fmla="*/ 1793702 h 2532844"/>
              <a:gd name="connsiteX388" fmla="*/ 1407701 w 2640595"/>
              <a:gd name="connsiteY388" fmla="*/ 1793702 h 2532844"/>
              <a:gd name="connsiteX389" fmla="*/ 1418437 w 2640595"/>
              <a:gd name="connsiteY389" fmla="*/ 1804533 h 2532844"/>
              <a:gd name="connsiteX390" fmla="*/ 1407701 w 2640595"/>
              <a:gd name="connsiteY390" fmla="*/ 1815364 h 2532844"/>
              <a:gd name="connsiteX391" fmla="*/ 1396870 w 2640595"/>
              <a:gd name="connsiteY391" fmla="*/ 1804533 h 2532844"/>
              <a:gd name="connsiteX392" fmla="*/ 1407701 w 2640595"/>
              <a:gd name="connsiteY392" fmla="*/ 1793702 h 2532844"/>
              <a:gd name="connsiteX393" fmla="*/ 1232986 w 2640595"/>
              <a:gd name="connsiteY393" fmla="*/ 1793702 h 2532844"/>
              <a:gd name="connsiteX394" fmla="*/ 1243817 w 2640595"/>
              <a:gd name="connsiteY394" fmla="*/ 1804533 h 2532844"/>
              <a:gd name="connsiteX395" fmla="*/ 1232986 w 2640595"/>
              <a:gd name="connsiteY395" fmla="*/ 1815364 h 2532844"/>
              <a:gd name="connsiteX396" fmla="*/ 1222155 w 2640595"/>
              <a:gd name="connsiteY396" fmla="*/ 1804533 h 2532844"/>
              <a:gd name="connsiteX397" fmla="*/ 1232986 w 2640595"/>
              <a:gd name="connsiteY397" fmla="*/ 1793702 h 2532844"/>
              <a:gd name="connsiteX398" fmla="*/ 534602 w 2640595"/>
              <a:gd name="connsiteY398" fmla="*/ 1793702 h 2532844"/>
              <a:gd name="connsiteX399" fmla="*/ 545432 w 2640595"/>
              <a:gd name="connsiteY399" fmla="*/ 1804533 h 2532844"/>
              <a:gd name="connsiteX400" fmla="*/ 534602 w 2640595"/>
              <a:gd name="connsiteY400" fmla="*/ 1815364 h 2532844"/>
              <a:gd name="connsiteX401" fmla="*/ 523771 w 2640595"/>
              <a:gd name="connsiteY401" fmla="*/ 1804533 h 2532844"/>
              <a:gd name="connsiteX402" fmla="*/ 534602 w 2640595"/>
              <a:gd name="connsiteY402" fmla="*/ 1793702 h 2532844"/>
              <a:gd name="connsiteX403" fmla="*/ 359982 w 2640595"/>
              <a:gd name="connsiteY403" fmla="*/ 1793702 h 2532844"/>
              <a:gd name="connsiteX404" fmla="*/ 370812 w 2640595"/>
              <a:gd name="connsiteY404" fmla="*/ 1804533 h 2532844"/>
              <a:gd name="connsiteX405" fmla="*/ 359982 w 2640595"/>
              <a:gd name="connsiteY405" fmla="*/ 1815364 h 2532844"/>
              <a:gd name="connsiteX406" fmla="*/ 349151 w 2640595"/>
              <a:gd name="connsiteY406" fmla="*/ 1804533 h 2532844"/>
              <a:gd name="connsiteX407" fmla="*/ 359982 w 2640595"/>
              <a:gd name="connsiteY407" fmla="*/ 1793702 h 2532844"/>
              <a:gd name="connsiteX408" fmla="*/ 185362 w 2640595"/>
              <a:gd name="connsiteY408" fmla="*/ 1793702 h 2532844"/>
              <a:gd name="connsiteX409" fmla="*/ 196192 w 2640595"/>
              <a:gd name="connsiteY409" fmla="*/ 1804533 h 2532844"/>
              <a:gd name="connsiteX410" fmla="*/ 185362 w 2640595"/>
              <a:gd name="connsiteY410" fmla="*/ 1815364 h 2532844"/>
              <a:gd name="connsiteX411" fmla="*/ 174626 w 2640595"/>
              <a:gd name="connsiteY411" fmla="*/ 1804533 h 2532844"/>
              <a:gd name="connsiteX412" fmla="*/ 185362 w 2640595"/>
              <a:gd name="connsiteY412" fmla="*/ 1793702 h 2532844"/>
              <a:gd name="connsiteX413" fmla="*/ 11122 w 2640595"/>
              <a:gd name="connsiteY413" fmla="*/ 1793702 h 2532844"/>
              <a:gd name="connsiteX414" fmla="*/ 21572 w 2640595"/>
              <a:gd name="connsiteY414" fmla="*/ 1804533 h 2532844"/>
              <a:gd name="connsiteX415" fmla="*/ 11122 w 2640595"/>
              <a:gd name="connsiteY415" fmla="*/ 1815364 h 2532844"/>
              <a:gd name="connsiteX416" fmla="*/ 291 w 2640595"/>
              <a:gd name="connsiteY416" fmla="*/ 1804533 h 2532844"/>
              <a:gd name="connsiteX417" fmla="*/ 11122 w 2640595"/>
              <a:gd name="connsiteY417" fmla="*/ 1793702 h 2532844"/>
              <a:gd name="connsiteX418" fmla="*/ 2454057 w 2640595"/>
              <a:gd name="connsiteY418" fmla="*/ 1793662 h 2532844"/>
              <a:gd name="connsiteX419" fmla="*/ 2464887 w 2640595"/>
              <a:gd name="connsiteY419" fmla="*/ 1804493 h 2532844"/>
              <a:gd name="connsiteX420" fmla="*/ 2454057 w 2640595"/>
              <a:gd name="connsiteY420" fmla="*/ 1815323 h 2532844"/>
              <a:gd name="connsiteX421" fmla="*/ 2443226 w 2640595"/>
              <a:gd name="connsiteY421" fmla="*/ 1804493 h 2532844"/>
              <a:gd name="connsiteX422" fmla="*/ 2454057 w 2640595"/>
              <a:gd name="connsiteY422" fmla="*/ 1793662 h 2532844"/>
              <a:gd name="connsiteX423" fmla="*/ 2279532 w 2640595"/>
              <a:gd name="connsiteY423" fmla="*/ 1793662 h 2532844"/>
              <a:gd name="connsiteX424" fmla="*/ 2290362 w 2640595"/>
              <a:gd name="connsiteY424" fmla="*/ 1804493 h 2532844"/>
              <a:gd name="connsiteX425" fmla="*/ 2279532 w 2640595"/>
              <a:gd name="connsiteY425" fmla="*/ 1815323 h 2532844"/>
              <a:gd name="connsiteX426" fmla="*/ 2268701 w 2640595"/>
              <a:gd name="connsiteY426" fmla="*/ 1804493 h 2532844"/>
              <a:gd name="connsiteX427" fmla="*/ 2279532 w 2640595"/>
              <a:gd name="connsiteY427" fmla="*/ 1793662 h 2532844"/>
              <a:gd name="connsiteX428" fmla="*/ 2104913 w 2640595"/>
              <a:gd name="connsiteY428" fmla="*/ 1793662 h 2532844"/>
              <a:gd name="connsiteX429" fmla="*/ 2115743 w 2640595"/>
              <a:gd name="connsiteY429" fmla="*/ 1804493 h 2532844"/>
              <a:gd name="connsiteX430" fmla="*/ 2104913 w 2640595"/>
              <a:gd name="connsiteY430" fmla="*/ 1815323 h 2532844"/>
              <a:gd name="connsiteX431" fmla="*/ 2094082 w 2640595"/>
              <a:gd name="connsiteY431" fmla="*/ 1804493 h 2532844"/>
              <a:gd name="connsiteX432" fmla="*/ 2104913 w 2640595"/>
              <a:gd name="connsiteY432" fmla="*/ 1793662 h 2532844"/>
              <a:gd name="connsiteX433" fmla="*/ 1057287 w 2640595"/>
              <a:gd name="connsiteY433" fmla="*/ 1793662 h 2532844"/>
              <a:gd name="connsiteX434" fmla="*/ 1068118 w 2640595"/>
              <a:gd name="connsiteY434" fmla="*/ 1804493 h 2532844"/>
              <a:gd name="connsiteX435" fmla="*/ 1057287 w 2640595"/>
              <a:gd name="connsiteY435" fmla="*/ 1815323 h 2532844"/>
              <a:gd name="connsiteX436" fmla="*/ 1046457 w 2640595"/>
              <a:gd name="connsiteY436" fmla="*/ 1804493 h 2532844"/>
              <a:gd name="connsiteX437" fmla="*/ 1057287 w 2640595"/>
              <a:gd name="connsiteY437" fmla="*/ 1793662 h 2532844"/>
              <a:gd name="connsiteX438" fmla="*/ 882667 w 2640595"/>
              <a:gd name="connsiteY438" fmla="*/ 1793662 h 2532844"/>
              <a:gd name="connsiteX439" fmla="*/ 893498 w 2640595"/>
              <a:gd name="connsiteY439" fmla="*/ 1804493 h 2532844"/>
              <a:gd name="connsiteX440" fmla="*/ 882667 w 2640595"/>
              <a:gd name="connsiteY440" fmla="*/ 1815323 h 2532844"/>
              <a:gd name="connsiteX441" fmla="*/ 871837 w 2640595"/>
              <a:gd name="connsiteY441" fmla="*/ 1804493 h 2532844"/>
              <a:gd name="connsiteX442" fmla="*/ 882667 w 2640595"/>
              <a:gd name="connsiteY442" fmla="*/ 1793662 h 2532844"/>
              <a:gd name="connsiteX443" fmla="*/ 708142 w 2640595"/>
              <a:gd name="connsiteY443" fmla="*/ 1793662 h 2532844"/>
              <a:gd name="connsiteX444" fmla="*/ 718973 w 2640595"/>
              <a:gd name="connsiteY444" fmla="*/ 1804493 h 2532844"/>
              <a:gd name="connsiteX445" fmla="*/ 708142 w 2640595"/>
              <a:gd name="connsiteY445" fmla="*/ 1815323 h 2532844"/>
              <a:gd name="connsiteX446" fmla="*/ 697312 w 2640595"/>
              <a:gd name="connsiteY446" fmla="*/ 1804493 h 2532844"/>
              <a:gd name="connsiteX447" fmla="*/ 708142 w 2640595"/>
              <a:gd name="connsiteY447" fmla="*/ 1793662 h 2532844"/>
              <a:gd name="connsiteX448" fmla="*/ 2629755 w 2640595"/>
              <a:gd name="connsiteY448" fmla="*/ 1614331 h 2532844"/>
              <a:gd name="connsiteX449" fmla="*/ 2640586 w 2640595"/>
              <a:gd name="connsiteY449" fmla="*/ 1625162 h 2532844"/>
              <a:gd name="connsiteX450" fmla="*/ 2629755 w 2640595"/>
              <a:gd name="connsiteY450" fmla="*/ 1635993 h 2532844"/>
              <a:gd name="connsiteX451" fmla="*/ 2619019 w 2640595"/>
              <a:gd name="connsiteY451" fmla="*/ 1625162 h 2532844"/>
              <a:gd name="connsiteX452" fmla="*/ 2629755 w 2640595"/>
              <a:gd name="connsiteY452" fmla="*/ 1614331 h 2532844"/>
              <a:gd name="connsiteX453" fmla="*/ 2455230 w 2640595"/>
              <a:gd name="connsiteY453" fmla="*/ 1614331 h 2532844"/>
              <a:gd name="connsiteX454" fmla="*/ 2465966 w 2640595"/>
              <a:gd name="connsiteY454" fmla="*/ 1625162 h 2532844"/>
              <a:gd name="connsiteX455" fmla="*/ 2455230 w 2640595"/>
              <a:gd name="connsiteY455" fmla="*/ 1635993 h 2532844"/>
              <a:gd name="connsiteX456" fmla="*/ 2444399 w 2640595"/>
              <a:gd name="connsiteY456" fmla="*/ 1625162 h 2532844"/>
              <a:gd name="connsiteX457" fmla="*/ 2455230 w 2640595"/>
              <a:gd name="connsiteY457" fmla="*/ 1614331 h 2532844"/>
              <a:gd name="connsiteX458" fmla="*/ 2280420 w 2640595"/>
              <a:gd name="connsiteY458" fmla="*/ 1614331 h 2532844"/>
              <a:gd name="connsiteX459" fmla="*/ 2291251 w 2640595"/>
              <a:gd name="connsiteY459" fmla="*/ 1625162 h 2532844"/>
              <a:gd name="connsiteX460" fmla="*/ 2280420 w 2640595"/>
              <a:gd name="connsiteY460" fmla="*/ 1635993 h 2532844"/>
              <a:gd name="connsiteX461" fmla="*/ 2269589 w 2640595"/>
              <a:gd name="connsiteY461" fmla="*/ 1625162 h 2532844"/>
              <a:gd name="connsiteX462" fmla="*/ 2280420 w 2640595"/>
              <a:gd name="connsiteY462" fmla="*/ 1614331 h 2532844"/>
              <a:gd name="connsiteX463" fmla="*/ 1931275 w 2640595"/>
              <a:gd name="connsiteY463" fmla="*/ 1614331 h 2532844"/>
              <a:gd name="connsiteX464" fmla="*/ 1931371 w 2640595"/>
              <a:gd name="connsiteY464" fmla="*/ 1614331 h 2532844"/>
              <a:gd name="connsiteX465" fmla="*/ 1942201 w 2640595"/>
              <a:gd name="connsiteY465" fmla="*/ 1625162 h 2532844"/>
              <a:gd name="connsiteX466" fmla="*/ 1931371 w 2640595"/>
              <a:gd name="connsiteY466" fmla="*/ 1635993 h 2532844"/>
              <a:gd name="connsiteX467" fmla="*/ 1920635 w 2640595"/>
              <a:gd name="connsiteY467" fmla="*/ 1625257 h 2532844"/>
              <a:gd name="connsiteX468" fmla="*/ 1920635 w 2640595"/>
              <a:gd name="connsiteY468" fmla="*/ 1625162 h 2532844"/>
              <a:gd name="connsiteX469" fmla="*/ 1931275 w 2640595"/>
              <a:gd name="connsiteY469" fmla="*/ 1614331 h 2532844"/>
              <a:gd name="connsiteX470" fmla="*/ 1756846 w 2640595"/>
              <a:gd name="connsiteY470" fmla="*/ 1614331 h 2532844"/>
              <a:gd name="connsiteX471" fmla="*/ 1767582 w 2640595"/>
              <a:gd name="connsiteY471" fmla="*/ 1625162 h 2532844"/>
              <a:gd name="connsiteX472" fmla="*/ 1756846 w 2640595"/>
              <a:gd name="connsiteY472" fmla="*/ 1635993 h 2532844"/>
              <a:gd name="connsiteX473" fmla="*/ 1746015 w 2640595"/>
              <a:gd name="connsiteY473" fmla="*/ 1625162 h 2532844"/>
              <a:gd name="connsiteX474" fmla="*/ 1756846 w 2640595"/>
              <a:gd name="connsiteY474" fmla="*/ 1614331 h 2532844"/>
              <a:gd name="connsiteX475" fmla="*/ 1582226 w 2640595"/>
              <a:gd name="connsiteY475" fmla="*/ 1614331 h 2532844"/>
              <a:gd name="connsiteX476" fmla="*/ 1592962 w 2640595"/>
              <a:gd name="connsiteY476" fmla="*/ 1625067 h 2532844"/>
              <a:gd name="connsiteX477" fmla="*/ 1592962 w 2640595"/>
              <a:gd name="connsiteY477" fmla="*/ 1625162 h 2532844"/>
              <a:gd name="connsiteX478" fmla="*/ 1582321 w 2640595"/>
              <a:gd name="connsiteY478" fmla="*/ 1635993 h 2532844"/>
              <a:gd name="connsiteX479" fmla="*/ 1582226 w 2640595"/>
              <a:gd name="connsiteY479" fmla="*/ 1635993 h 2532844"/>
              <a:gd name="connsiteX480" fmla="*/ 1571395 w 2640595"/>
              <a:gd name="connsiteY480" fmla="*/ 1625162 h 2532844"/>
              <a:gd name="connsiteX481" fmla="*/ 1582226 w 2640595"/>
              <a:gd name="connsiteY481" fmla="*/ 1614331 h 2532844"/>
              <a:gd name="connsiteX482" fmla="*/ 1232986 w 2640595"/>
              <a:gd name="connsiteY482" fmla="*/ 1614331 h 2532844"/>
              <a:gd name="connsiteX483" fmla="*/ 1243817 w 2640595"/>
              <a:gd name="connsiteY483" fmla="*/ 1625162 h 2532844"/>
              <a:gd name="connsiteX484" fmla="*/ 1232986 w 2640595"/>
              <a:gd name="connsiteY484" fmla="*/ 1635993 h 2532844"/>
              <a:gd name="connsiteX485" fmla="*/ 1222155 w 2640595"/>
              <a:gd name="connsiteY485" fmla="*/ 1625162 h 2532844"/>
              <a:gd name="connsiteX486" fmla="*/ 1232986 w 2640595"/>
              <a:gd name="connsiteY486" fmla="*/ 1614331 h 2532844"/>
              <a:gd name="connsiteX487" fmla="*/ 1058366 w 2640595"/>
              <a:gd name="connsiteY487" fmla="*/ 1614331 h 2532844"/>
              <a:gd name="connsiteX488" fmla="*/ 1069197 w 2640595"/>
              <a:gd name="connsiteY488" fmla="*/ 1625162 h 2532844"/>
              <a:gd name="connsiteX489" fmla="*/ 1058366 w 2640595"/>
              <a:gd name="connsiteY489" fmla="*/ 1635993 h 2532844"/>
              <a:gd name="connsiteX490" fmla="*/ 1047630 w 2640595"/>
              <a:gd name="connsiteY490" fmla="*/ 1625162 h 2532844"/>
              <a:gd name="connsiteX491" fmla="*/ 1058366 w 2640595"/>
              <a:gd name="connsiteY491" fmla="*/ 1614331 h 2532844"/>
              <a:gd name="connsiteX492" fmla="*/ 883936 w 2640595"/>
              <a:gd name="connsiteY492" fmla="*/ 1614331 h 2532844"/>
              <a:gd name="connsiteX493" fmla="*/ 894672 w 2640595"/>
              <a:gd name="connsiteY493" fmla="*/ 1625162 h 2532844"/>
              <a:gd name="connsiteX494" fmla="*/ 883936 w 2640595"/>
              <a:gd name="connsiteY494" fmla="*/ 1635993 h 2532844"/>
              <a:gd name="connsiteX495" fmla="*/ 873105 w 2640595"/>
              <a:gd name="connsiteY495" fmla="*/ 1625162 h 2532844"/>
              <a:gd name="connsiteX496" fmla="*/ 883936 w 2640595"/>
              <a:gd name="connsiteY496" fmla="*/ 1614331 h 2532844"/>
              <a:gd name="connsiteX497" fmla="*/ 709222 w 2640595"/>
              <a:gd name="connsiteY497" fmla="*/ 1614331 h 2532844"/>
              <a:gd name="connsiteX498" fmla="*/ 720052 w 2640595"/>
              <a:gd name="connsiteY498" fmla="*/ 1625162 h 2532844"/>
              <a:gd name="connsiteX499" fmla="*/ 709222 w 2640595"/>
              <a:gd name="connsiteY499" fmla="*/ 1635993 h 2532844"/>
              <a:gd name="connsiteX500" fmla="*/ 698391 w 2640595"/>
              <a:gd name="connsiteY500" fmla="*/ 1625162 h 2532844"/>
              <a:gd name="connsiteX501" fmla="*/ 709222 w 2640595"/>
              <a:gd name="connsiteY501" fmla="*/ 1614331 h 2532844"/>
              <a:gd name="connsiteX502" fmla="*/ 359982 w 2640595"/>
              <a:gd name="connsiteY502" fmla="*/ 1614331 h 2532844"/>
              <a:gd name="connsiteX503" fmla="*/ 370812 w 2640595"/>
              <a:gd name="connsiteY503" fmla="*/ 1625162 h 2532844"/>
              <a:gd name="connsiteX504" fmla="*/ 359982 w 2640595"/>
              <a:gd name="connsiteY504" fmla="*/ 1635993 h 2532844"/>
              <a:gd name="connsiteX505" fmla="*/ 349151 w 2640595"/>
              <a:gd name="connsiteY505" fmla="*/ 1625162 h 2532844"/>
              <a:gd name="connsiteX506" fmla="*/ 359982 w 2640595"/>
              <a:gd name="connsiteY506" fmla="*/ 1614331 h 2532844"/>
              <a:gd name="connsiteX507" fmla="*/ 185362 w 2640595"/>
              <a:gd name="connsiteY507" fmla="*/ 1614331 h 2532844"/>
              <a:gd name="connsiteX508" fmla="*/ 196192 w 2640595"/>
              <a:gd name="connsiteY508" fmla="*/ 1625162 h 2532844"/>
              <a:gd name="connsiteX509" fmla="*/ 185362 w 2640595"/>
              <a:gd name="connsiteY509" fmla="*/ 1635993 h 2532844"/>
              <a:gd name="connsiteX510" fmla="*/ 174626 w 2640595"/>
              <a:gd name="connsiteY510" fmla="*/ 1625162 h 2532844"/>
              <a:gd name="connsiteX511" fmla="*/ 185362 w 2640595"/>
              <a:gd name="connsiteY511" fmla="*/ 1614331 h 2532844"/>
              <a:gd name="connsiteX512" fmla="*/ 10447 w 2640595"/>
              <a:gd name="connsiteY512" fmla="*/ 1613952 h 2532844"/>
              <a:gd name="connsiteX513" fmla="*/ 11122 w 2640595"/>
              <a:gd name="connsiteY513" fmla="*/ 1613952 h 2532844"/>
              <a:gd name="connsiteX514" fmla="*/ 21572 w 2640595"/>
              <a:gd name="connsiteY514" fmla="*/ 1625153 h 2532844"/>
              <a:gd name="connsiteX515" fmla="*/ 21572 w 2640595"/>
              <a:gd name="connsiteY515" fmla="*/ 1625162 h 2532844"/>
              <a:gd name="connsiteX516" fmla="*/ 10836 w 2640595"/>
              <a:gd name="connsiteY516" fmla="*/ 1635993 h 2532844"/>
              <a:gd name="connsiteX517" fmla="*/ 6 w 2640595"/>
              <a:gd name="connsiteY517" fmla="*/ 1625162 h 2532844"/>
              <a:gd name="connsiteX518" fmla="*/ 10447 w 2640595"/>
              <a:gd name="connsiteY518" fmla="*/ 1613952 h 2532844"/>
              <a:gd name="connsiteX519" fmla="*/ 2105991 w 2640595"/>
              <a:gd name="connsiteY519" fmla="*/ 1613951 h 2532844"/>
              <a:gd name="connsiteX520" fmla="*/ 2116831 w 2640595"/>
              <a:gd name="connsiteY520" fmla="*/ 1624773 h 2532844"/>
              <a:gd name="connsiteX521" fmla="*/ 2116822 w 2640595"/>
              <a:gd name="connsiteY521" fmla="*/ 1625162 h 2532844"/>
              <a:gd name="connsiteX522" fmla="*/ 2105991 w 2640595"/>
              <a:gd name="connsiteY522" fmla="*/ 1635993 h 2532844"/>
              <a:gd name="connsiteX523" fmla="*/ 2095160 w 2640595"/>
              <a:gd name="connsiteY523" fmla="*/ 1625162 h 2532844"/>
              <a:gd name="connsiteX524" fmla="*/ 2105601 w 2640595"/>
              <a:gd name="connsiteY524" fmla="*/ 1613961 h 2532844"/>
              <a:gd name="connsiteX525" fmla="*/ 2105991 w 2640595"/>
              <a:gd name="connsiteY525" fmla="*/ 1613951 h 2532844"/>
              <a:gd name="connsiteX526" fmla="*/ 1407701 w 2640595"/>
              <a:gd name="connsiteY526" fmla="*/ 1613951 h 2532844"/>
              <a:gd name="connsiteX527" fmla="*/ 1418446 w 2640595"/>
              <a:gd name="connsiteY527" fmla="*/ 1624868 h 2532844"/>
              <a:gd name="connsiteX528" fmla="*/ 1418437 w 2640595"/>
              <a:gd name="connsiteY528" fmla="*/ 1625162 h 2532844"/>
              <a:gd name="connsiteX529" fmla="*/ 1407606 w 2640595"/>
              <a:gd name="connsiteY529" fmla="*/ 1635993 h 2532844"/>
              <a:gd name="connsiteX530" fmla="*/ 1396775 w 2640595"/>
              <a:gd name="connsiteY530" fmla="*/ 1625162 h 2532844"/>
              <a:gd name="connsiteX531" fmla="*/ 1407216 w 2640595"/>
              <a:gd name="connsiteY531" fmla="*/ 1613961 h 2532844"/>
              <a:gd name="connsiteX532" fmla="*/ 1407701 w 2640595"/>
              <a:gd name="connsiteY532" fmla="*/ 1613951 h 2532844"/>
              <a:gd name="connsiteX533" fmla="*/ 534601 w 2640595"/>
              <a:gd name="connsiteY533" fmla="*/ 1613951 h 2532844"/>
              <a:gd name="connsiteX534" fmla="*/ 545442 w 2640595"/>
              <a:gd name="connsiteY534" fmla="*/ 1624773 h 2532844"/>
              <a:gd name="connsiteX535" fmla="*/ 545432 w 2640595"/>
              <a:gd name="connsiteY535" fmla="*/ 1625162 h 2532844"/>
              <a:gd name="connsiteX536" fmla="*/ 534601 w 2640595"/>
              <a:gd name="connsiteY536" fmla="*/ 1635993 h 2532844"/>
              <a:gd name="connsiteX537" fmla="*/ 523771 w 2640595"/>
              <a:gd name="connsiteY537" fmla="*/ 1625162 h 2532844"/>
              <a:gd name="connsiteX538" fmla="*/ 534212 w 2640595"/>
              <a:gd name="connsiteY538" fmla="*/ 1613961 h 2532844"/>
              <a:gd name="connsiteX539" fmla="*/ 534601 w 2640595"/>
              <a:gd name="connsiteY539" fmla="*/ 1613951 h 2532844"/>
              <a:gd name="connsiteX540" fmla="*/ 2629755 w 2640595"/>
              <a:gd name="connsiteY540" fmla="*/ 1434961 h 2532844"/>
              <a:gd name="connsiteX541" fmla="*/ 2640586 w 2640595"/>
              <a:gd name="connsiteY541" fmla="*/ 1445792 h 2532844"/>
              <a:gd name="connsiteX542" fmla="*/ 2629755 w 2640595"/>
              <a:gd name="connsiteY542" fmla="*/ 1456623 h 2532844"/>
              <a:gd name="connsiteX543" fmla="*/ 2619019 w 2640595"/>
              <a:gd name="connsiteY543" fmla="*/ 1445792 h 2532844"/>
              <a:gd name="connsiteX544" fmla="*/ 2629755 w 2640595"/>
              <a:gd name="connsiteY544" fmla="*/ 1434961 h 2532844"/>
              <a:gd name="connsiteX545" fmla="*/ 2455230 w 2640595"/>
              <a:gd name="connsiteY545" fmla="*/ 1434961 h 2532844"/>
              <a:gd name="connsiteX546" fmla="*/ 2465966 w 2640595"/>
              <a:gd name="connsiteY546" fmla="*/ 1445792 h 2532844"/>
              <a:gd name="connsiteX547" fmla="*/ 2455230 w 2640595"/>
              <a:gd name="connsiteY547" fmla="*/ 1456623 h 2532844"/>
              <a:gd name="connsiteX548" fmla="*/ 2444399 w 2640595"/>
              <a:gd name="connsiteY548" fmla="*/ 1445792 h 2532844"/>
              <a:gd name="connsiteX549" fmla="*/ 2455230 w 2640595"/>
              <a:gd name="connsiteY549" fmla="*/ 1434961 h 2532844"/>
              <a:gd name="connsiteX550" fmla="*/ 2280420 w 2640595"/>
              <a:gd name="connsiteY550" fmla="*/ 1434961 h 2532844"/>
              <a:gd name="connsiteX551" fmla="*/ 2291251 w 2640595"/>
              <a:gd name="connsiteY551" fmla="*/ 1445792 h 2532844"/>
              <a:gd name="connsiteX552" fmla="*/ 2280420 w 2640595"/>
              <a:gd name="connsiteY552" fmla="*/ 1456623 h 2532844"/>
              <a:gd name="connsiteX553" fmla="*/ 2269589 w 2640595"/>
              <a:gd name="connsiteY553" fmla="*/ 1445792 h 2532844"/>
              <a:gd name="connsiteX554" fmla="*/ 2280420 w 2640595"/>
              <a:gd name="connsiteY554" fmla="*/ 1434961 h 2532844"/>
              <a:gd name="connsiteX555" fmla="*/ 2105990 w 2640595"/>
              <a:gd name="connsiteY555" fmla="*/ 1434961 h 2532844"/>
              <a:gd name="connsiteX556" fmla="*/ 2116821 w 2640595"/>
              <a:gd name="connsiteY556" fmla="*/ 1445792 h 2532844"/>
              <a:gd name="connsiteX557" fmla="*/ 2105990 w 2640595"/>
              <a:gd name="connsiteY557" fmla="*/ 1456623 h 2532844"/>
              <a:gd name="connsiteX558" fmla="*/ 2095159 w 2640595"/>
              <a:gd name="connsiteY558" fmla="*/ 1445792 h 2532844"/>
              <a:gd name="connsiteX559" fmla="*/ 2105990 w 2640595"/>
              <a:gd name="connsiteY559" fmla="*/ 1434961 h 2532844"/>
              <a:gd name="connsiteX560" fmla="*/ 1931370 w 2640595"/>
              <a:gd name="connsiteY560" fmla="*/ 1434961 h 2532844"/>
              <a:gd name="connsiteX561" fmla="*/ 1931465 w 2640595"/>
              <a:gd name="connsiteY561" fmla="*/ 1434961 h 2532844"/>
              <a:gd name="connsiteX562" fmla="*/ 1942201 w 2640595"/>
              <a:gd name="connsiteY562" fmla="*/ 1445792 h 2532844"/>
              <a:gd name="connsiteX563" fmla="*/ 1931370 w 2640595"/>
              <a:gd name="connsiteY563" fmla="*/ 1456623 h 2532844"/>
              <a:gd name="connsiteX564" fmla="*/ 1920730 w 2640595"/>
              <a:gd name="connsiteY564" fmla="*/ 1445792 h 2532844"/>
              <a:gd name="connsiteX565" fmla="*/ 1931370 w 2640595"/>
              <a:gd name="connsiteY565" fmla="*/ 1434961 h 2532844"/>
              <a:gd name="connsiteX566" fmla="*/ 1756846 w 2640595"/>
              <a:gd name="connsiteY566" fmla="*/ 1434961 h 2532844"/>
              <a:gd name="connsiteX567" fmla="*/ 1767582 w 2640595"/>
              <a:gd name="connsiteY567" fmla="*/ 1445792 h 2532844"/>
              <a:gd name="connsiteX568" fmla="*/ 1756846 w 2640595"/>
              <a:gd name="connsiteY568" fmla="*/ 1456623 h 2532844"/>
              <a:gd name="connsiteX569" fmla="*/ 1746015 w 2640595"/>
              <a:gd name="connsiteY569" fmla="*/ 1445792 h 2532844"/>
              <a:gd name="connsiteX570" fmla="*/ 1756846 w 2640595"/>
              <a:gd name="connsiteY570" fmla="*/ 1434961 h 2532844"/>
              <a:gd name="connsiteX571" fmla="*/ 1582226 w 2640595"/>
              <a:gd name="connsiteY571" fmla="*/ 1434961 h 2532844"/>
              <a:gd name="connsiteX572" fmla="*/ 1592962 w 2640595"/>
              <a:gd name="connsiteY572" fmla="*/ 1445697 h 2532844"/>
              <a:gd name="connsiteX573" fmla="*/ 1592962 w 2640595"/>
              <a:gd name="connsiteY573" fmla="*/ 1445792 h 2532844"/>
              <a:gd name="connsiteX574" fmla="*/ 1582321 w 2640595"/>
              <a:gd name="connsiteY574" fmla="*/ 1456623 h 2532844"/>
              <a:gd name="connsiteX575" fmla="*/ 1582226 w 2640595"/>
              <a:gd name="connsiteY575" fmla="*/ 1456623 h 2532844"/>
              <a:gd name="connsiteX576" fmla="*/ 1571395 w 2640595"/>
              <a:gd name="connsiteY576" fmla="*/ 1445792 h 2532844"/>
              <a:gd name="connsiteX577" fmla="*/ 1582226 w 2640595"/>
              <a:gd name="connsiteY577" fmla="*/ 1434961 h 2532844"/>
              <a:gd name="connsiteX578" fmla="*/ 1407606 w 2640595"/>
              <a:gd name="connsiteY578" fmla="*/ 1434961 h 2532844"/>
              <a:gd name="connsiteX579" fmla="*/ 1418437 w 2640595"/>
              <a:gd name="connsiteY579" fmla="*/ 1445792 h 2532844"/>
              <a:gd name="connsiteX580" fmla="*/ 1407606 w 2640595"/>
              <a:gd name="connsiteY580" fmla="*/ 1456623 h 2532844"/>
              <a:gd name="connsiteX581" fmla="*/ 1396775 w 2640595"/>
              <a:gd name="connsiteY581" fmla="*/ 1445792 h 2532844"/>
              <a:gd name="connsiteX582" fmla="*/ 1407606 w 2640595"/>
              <a:gd name="connsiteY582" fmla="*/ 1434961 h 2532844"/>
              <a:gd name="connsiteX583" fmla="*/ 1232986 w 2640595"/>
              <a:gd name="connsiteY583" fmla="*/ 1434961 h 2532844"/>
              <a:gd name="connsiteX584" fmla="*/ 1243817 w 2640595"/>
              <a:gd name="connsiteY584" fmla="*/ 1445792 h 2532844"/>
              <a:gd name="connsiteX585" fmla="*/ 1232986 w 2640595"/>
              <a:gd name="connsiteY585" fmla="*/ 1456623 h 2532844"/>
              <a:gd name="connsiteX586" fmla="*/ 1222155 w 2640595"/>
              <a:gd name="connsiteY586" fmla="*/ 1445792 h 2532844"/>
              <a:gd name="connsiteX587" fmla="*/ 1232986 w 2640595"/>
              <a:gd name="connsiteY587" fmla="*/ 1434961 h 2532844"/>
              <a:gd name="connsiteX588" fmla="*/ 1058366 w 2640595"/>
              <a:gd name="connsiteY588" fmla="*/ 1434961 h 2532844"/>
              <a:gd name="connsiteX589" fmla="*/ 1069197 w 2640595"/>
              <a:gd name="connsiteY589" fmla="*/ 1445792 h 2532844"/>
              <a:gd name="connsiteX590" fmla="*/ 1058366 w 2640595"/>
              <a:gd name="connsiteY590" fmla="*/ 1456623 h 2532844"/>
              <a:gd name="connsiteX591" fmla="*/ 1047630 w 2640595"/>
              <a:gd name="connsiteY591" fmla="*/ 1445792 h 2532844"/>
              <a:gd name="connsiteX592" fmla="*/ 1058366 w 2640595"/>
              <a:gd name="connsiteY592" fmla="*/ 1434961 h 2532844"/>
              <a:gd name="connsiteX593" fmla="*/ 883936 w 2640595"/>
              <a:gd name="connsiteY593" fmla="*/ 1434961 h 2532844"/>
              <a:gd name="connsiteX594" fmla="*/ 894672 w 2640595"/>
              <a:gd name="connsiteY594" fmla="*/ 1445792 h 2532844"/>
              <a:gd name="connsiteX595" fmla="*/ 883936 w 2640595"/>
              <a:gd name="connsiteY595" fmla="*/ 1456623 h 2532844"/>
              <a:gd name="connsiteX596" fmla="*/ 873105 w 2640595"/>
              <a:gd name="connsiteY596" fmla="*/ 1445792 h 2532844"/>
              <a:gd name="connsiteX597" fmla="*/ 883936 w 2640595"/>
              <a:gd name="connsiteY597" fmla="*/ 1434961 h 2532844"/>
              <a:gd name="connsiteX598" fmla="*/ 709222 w 2640595"/>
              <a:gd name="connsiteY598" fmla="*/ 1434961 h 2532844"/>
              <a:gd name="connsiteX599" fmla="*/ 720052 w 2640595"/>
              <a:gd name="connsiteY599" fmla="*/ 1445792 h 2532844"/>
              <a:gd name="connsiteX600" fmla="*/ 709222 w 2640595"/>
              <a:gd name="connsiteY600" fmla="*/ 1456623 h 2532844"/>
              <a:gd name="connsiteX601" fmla="*/ 698391 w 2640595"/>
              <a:gd name="connsiteY601" fmla="*/ 1445792 h 2532844"/>
              <a:gd name="connsiteX602" fmla="*/ 709222 w 2640595"/>
              <a:gd name="connsiteY602" fmla="*/ 1434961 h 2532844"/>
              <a:gd name="connsiteX603" fmla="*/ 534981 w 2640595"/>
              <a:gd name="connsiteY603" fmla="*/ 1434961 h 2532844"/>
              <a:gd name="connsiteX604" fmla="*/ 545431 w 2640595"/>
              <a:gd name="connsiteY604" fmla="*/ 1445792 h 2532844"/>
              <a:gd name="connsiteX605" fmla="*/ 534601 w 2640595"/>
              <a:gd name="connsiteY605" fmla="*/ 1456623 h 2532844"/>
              <a:gd name="connsiteX606" fmla="*/ 524150 w 2640595"/>
              <a:gd name="connsiteY606" fmla="*/ 1445792 h 2532844"/>
              <a:gd name="connsiteX607" fmla="*/ 534981 w 2640595"/>
              <a:gd name="connsiteY607" fmla="*/ 1434961 h 2532844"/>
              <a:gd name="connsiteX608" fmla="*/ 359982 w 2640595"/>
              <a:gd name="connsiteY608" fmla="*/ 1434961 h 2532844"/>
              <a:gd name="connsiteX609" fmla="*/ 370812 w 2640595"/>
              <a:gd name="connsiteY609" fmla="*/ 1445792 h 2532844"/>
              <a:gd name="connsiteX610" fmla="*/ 359982 w 2640595"/>
              <a:gd name="connsiteY610" fmla="*/ 1456623 h 2532844"/>
              <a:gd name="connsiteX611" fmla="*/ 349151 w 2640595"/>
              <a:gd name="connsiteY611" fmla="*/ 1445792 h 2532844"/>
              <a:gd name="connsiteX612" fmla="*/ 359982 w 2640595"/>
              <a:gd name="connsiteY612" fmla="*/ 1434961 h 2532844"/>
              <a:gd name="connsiteX613" fmla="*/ 185362 w 2640595"/>
              <a:gd name="connsiteY613" fmla="*/ 1434961 h 2532844"/>
              <a:gd name="connsiteX614" fmla="*/ 196192 w 2640595"/>
              <a:gd name="connsiteY614" fmla="*/ 1445792 h 2532844"/>
              <a:gd name="connsiteX615" fmla="*/ 185362 w 2640595"/>
              <a:gd name="connsiteY615" fmla="*/ 1456623 h 2532844"/>
              <a:gd name="connsiteX616" fmla="*/ 174626 w 2640595"/>
              <a:gd name="connsiteY616" fmla="*/ 1445792 h 2532844"/>
              <a:gd name="connsiteX617" fmla="*/ 185362 w 2640595"/>
              <a:gd name="connsiteY617" fmla="*/ 1434961 h 2532844"/>
              <a:gd name="connsiteX618" fmla="*/ 10837 w 2640595"/>
              <a:gd name="connsiteY618" fmla="*/ 1434961 h 2532844"/>
              <a:gd name="connsiteX619" fmla="*/ 21572 w 2640595"/>
              <a:gd name="connsiteY619" fmla="*/ 1445792 h 2532844"/>
              <a:gd name="connsiteX620" fmla="*/ 10837 w 2640595"/>
              <a:gd name="connsiteY620" fmla="*/ 1456623 h 2532844"/>
              <a:gd name="connsiteX621" fmla="*/ 6 w 2640595"/>
              <a:gd name="connsiteY621" fmla="*/ 1445792 h 2532844"/>
              <a:gd name="connsiteX622" fmla="*/ 10837 w 2640595"/>
              <a:gd name="connsiteY622" fmla="*/ 1434961 h 2532844"/>
              <a:gd name="connsiteX623" fmla="*/ 2629755 w 2640595"/>
              <a:gd name="connsiteY623" fmla="*/ 1255591 h 2532844"/>
              <a:gd name="connsiteX624" fmla="*/ 2640586 w 2640595"/>
              <a:gd name="connsiteY624" fmla="*/ 1266422 h 2532844"/>
              <a:gd name="connsiteX625" fmla="*/ 2629755 w 2640595"/>
              <a:gd name="connsiteY625" fmla="*/ 1277253 h 2532844"/>
              <a:gd name="connsiteX626" fmla="*/ 2619019 w 2640595"/>
              <a:gd name="connsiteY626" fmla="*/ 1266422 h 2532844"/>
              <a:gd name="connsiteX627" fmla="*/ 2629755 w 2640595"/>
              <a:gd name="connsiteY627" fmla="*/ 1255591 h 2532844"/>
              <a:gd name="connsiteX628" fmla="*/ 2455230 w 2640595"/>
              <a:gd name="connsiteY628" fmla="*/ 1255591 h 2532844"/>
              <a:gd name="connsiteX629" fmla="*/ 2465966 w 2640595"/>
              <a:gd name="connsiteY629" fmla="*/ 1266422 h 2532844"/>
              <a:gd name="connsiteX630" fmla="*/ 2455230 w 2640595"/>
              <a:gd name="connsiteY630" fmla="*/ 1277253 h 2532844"/>
              <a:gd name="connsiteX631" fmla="*/ 2444399 w 2640595"/>
              <a:gd name="connsiteY631" fmla="*/ 1266422 h 2532844"/>
              <a:gd name="connsiteX632" fmla="*/ 2455230 w 2640595"/>
              <a:gd name="connsiteY632" fmla="*/ 1255591 h 2532844"/>
              <a:gd name="connsiteX633" fmla="*/ 2280420 w 2640595"/>
              <a:gd name="connsiteY633" fmla="*/ 1255591 h 2532844"/>
              <a:gd name="connsiteX634" fmla="*/ 2291251 w 2640595"/>
              <a:gd name="connsiteY634" fmla="*/ 1266422 h 2532844"/>
              <a:gd name="connsiteX635" fmla="*/ 2280420 w 2640595"/>
              <a:gd name="connsiteY635" fmla="*/ 1277253 h 2532844"/>
              <a:gd name="connsiteX636" fmla="*/ 2269589 w 2640595"/>
              <a:gd name="connsiteY636" fmla="*/ 1266422 h 2532844"/>
              <a:gd name="connsiteX637" fmla="*/ 2280420 w 2640595"/>
              <a:gd name="connsiteY637" fmla="*/ 1255591 h 2532844"/>
              <a:gd name="connsiteX638" fmla="*/ 2105990 w 2640595"/>
              <a:gd name="connsiteY638" fmla="*/ 1255591 h 2532844"/>
              <a:gd name="connsiteX639" fmla="*/ 2116821 w 2640595"/>
              <a:gd name="connsiteY639" fmla="*/ 1266422 h 2532844"/>
              <a:gd name="connsiteX640" fmla="*/ 2105990 w 2640595"/>
              <a:gd name="connsiteY640" fmla="*/ 1277253 h 2532844"/>
              <a:gd name="connsiteX641" fmla="*/ 2095159 w 2640595"/>
              <a:gd name="connsiteY641" fmla="*/ 1266422 h 2532844"/>
              <a:gd name="connsiteX642" fmla="*/ 2105990 w 2640595"/>
              <a:gd name="connsiteY642" fmla="*/ 1255591 h 2532844"/>
              <a:gd name="connsiteX643" fmla="*/ 1931275 w 2640595"/>
              <a:gd name="connsiteY643" fmla="*/ 1255591 h 2532844"/>
              <a:gd name="connsiteX644" fmla="*/ 1931371 w 2640595"/>
              <a:gd name="connsiteY644" fmla="*/ 1255591 h 2532844"/>
              <a:gd name="connsiteX645" fmla="*/ 1942201 w 2640595"/>
              <a:gd name="connsiteY645" fmla="*/ 1266422 h 2532844"/>
              <a:gd name="connsiteX646" fmla="*/ 1931371 w 2640595"/>
              <a:gd name="connsiteY646" fmla="*/ 1277253 h 2532844"/>
              <a:gd name="connsiteX647" fmla="*/ 1920635 w 2640595"/>
              <a:gd name="connsiteY647" fmla="*/ 1266517 h 2532844"/>
              <a:gd name="connsiteX648" fmla="*/ 1920635 w 2640595"/>
              <a:gd name="connsiteY648" fmla="*/ 1266422 h 2532844"/>
              <a:gd name="connsiteX649" fmla="*/ 1931275 w 2640595"/>
              <a:gd name="connsiteY649" fmla="*/ 1255591 h 2532844"/>
              <a:gd name="connsiteX650" fmla="*/ 1756846 w 2640595"/>
              <a:gd name="connsiteY650" fmla="*/ 1255591 h 2532844"/>
              <a:gd name="connsiteX651" fmla="*/ 1767582 w 2640595"/>
              <a:gd name="connsiteY651" fmla="*/ 1266422 h 2532844"/>
              <a:gd name="connsiteX652" fmla="*/ 1756846 w 2640595"/>
              <a:gd name="connsiteY652" fmla="*/ 1277253 h 2532844"/>
              <a:gd name="connsiteX653" fmla="*/ 1746015 w 2640595"/>
              <a:gd name="connsiteY653" fmla="*/ 1266422 h 2532844"/>
              <a:gd name="connsiteX654" fmla="*/ 1756846 w 2640595"/>
              <a:gd name="connsiteY654" fmla="*/ 1255591 h 2532844"/>
              <a:gd name="connsiteX655" fmla="*/ 1582226 w 2640595"/>
              <a:gd name="connsiteY655" fmla="*/ 1255591 h 2532844"/>
              <a:gd name="connsiteX656" fmla="*/ 1592962 w 2640595"/>
              <a:gd name="connsiteY656" fmla="*/ 1266327 h 2532844"/>
              <a:gd name="connsiteX657" fmla="*/ 1592962 w 2640595"/>
              <a:gd name="connsiteY657" fmla="*/ 1266422 h 2532844"/>
              <a:gd name="connsiteX658" fmla="*/ 1582321 w 2640595"/>
              <a:gd name="connsiteY658" fmla="*/ 1277253 h 2532844"/>
              <a:gd name="connsiteX659" fmla="*/ 1582226 w 2640595"/>
              <a:gd name="connsiteY659" fmla="*/ 1277253 h 2532844"/>
              <a:gd name="connsiteX660" fmla="*/ 1571395 w 2640595"/>
              <a:gd name="connsiteY660" fmla="*/ 1266422 h 2532844"/>
              <a:gd name="connsiteX661" fmla="*/ 1582226 w 2640595"/>
              <a:gd name="connsiteY661" fmla="*/ 1255591 h 2532844"/>
              <a:gd name="connsiteX662" fmla="*/ 1407606 w 2640595"/>
              <a:gd name="connsiteY662" fmla="*/ 1255591 h 2532844"/>
              <a:gd name="connsiteX663" fmla="*/ 1418437 w 2640595"/>
              <a:gd name="connsiteY663" fmla="*/ 1266422 h 2532844"/>
              <a:gd name="connsiteX664" fmla="*/ 1407606 w 2640595"/>
              <a:gd name="connsiteY664" fmla="*/ 1277253 h 2532844"/>
              <a:gd name="connsiteX665" fmla="*/ 1396775 w 2640595"/>
              <a:gd name="connsiteY665" fmla="*/ 1266422 h 2532844"/>
              <a:gd name="connsiteX666" fmla="*/ 1407606 w 2640595"/>
              <a:gd name="connsiteY666" fmla="*/ 1255591 h 2532844"/>
              <a:gd name="connsiteX667" fmla="*/ 1232986 w 2640595"/>
              <a:gd name="connsiteY667" fmla="*/ 1255591 h 2532844"/>
              <a:gd name="connsiteX668" fmla="*/ 1243817 w 2640595"/>
              <a:gd name="connsiteY668" fmla="*/ 1266422 h 2532844"/>
              <a:gd name="connsiteX669" fmla="*/ 1232986 w 2640595"/>
              <a:gd name="connsiteY669" fmla="*/ 1277253 h 2532844"/>
              <a:gd name="connsiteX670" fmla="*/ 1222155 w 2640595"/>
              <a:gd name="connsiteY670" fmla="*/ 1266422 h 2532844"/>
              <a:gd name="connsiteX671" fmla="*/ 1232986 w 2640595"/>
              <a:gd name="connsiteY671" fmla="*/ 1255591 h 2532844"/>
              <a:gd name="connsiteX672" fmla="*/ 1058366 w 2640595"/>
              <a:gd name="connsiteY672" fmla="*/ 1255591 h 2532844"/>
              <a:gd name="connsiteX673" fmla="*/ 1069197 w 2640595"/>
              <a:gd name="connsiteY673" fmla="*/ 1266422 h 2532844"/>
              <a:gd name="connsiteX674" fmla="*/ 1058366 w 2640595"/>
              <a:gd name="connsiteY674" fmla="*/ 1277253 h 2532844"/>
              <a:gd name="connsiteX675" fmla="*/ 1047630 w 2640595"/>
              <a:gd name="connsiteY675" fmla="*/ 1266422 h 2532844"/>
              <a:gd name="connsiteX676" fmla="*/ 1058366 w 2640595"/>
              <a:gd name="connsiteY676" fmla="*/ 1255591 h 2532844"/>
              <a:gd name="connsiteX677" fmla="*/ 883936 w 2640595"/>
              <a:gd name="connsiteY677" fmla="*/ 1255591 h 2532844"/>
              <a:gd name="connsiteX678" fmla="*/ 894672 w 2640595"/>
              <a:gd name="connsiteY678" fmla="*/ 1266422 h 2532844"/>
              <a:gd name="connsiteX679" fmla="*/ 883936 w 2640595"/>
              <a:gd name="connsiteY679" fmla="*/ 1277253 h 2532844"/>
              <a:gd name="connsiteX680" fmla="*/ 873105 w 2640595"/>
              <a:gd name="connsiteY680" fmla="*/ 1266422 h 2532844"/>
              <a:gd name="connsiteX681" fmla="*/ 883936 w 2640595"/>
              <a:gd name="connsiteY681" fmla="*/ 1255591 h 2532844"/>
              <a:gd name="connsiteX682" fmla="*/ 709222 w 2640595"/>
              <a:gd name="connsiteY682" fmla="*/ 1255591 h 2532844"/>
              <a:gd name="connsiteX683" fmla="*/ 720052 w 2640595"/>
              <a:gd name="connsiteY683" fmla="*/ 1266422 h 2532844"/>
              <a:gd name="connsiteX684" fmla="*/ 709222 w 2640595"/>
              <a:gd name="connsiteY684" fmla="*/ 1277253 h 2532844"/>
              <a:gd name="connsiteX685" fmla="*/ 698391 w 2640595"/>
              <a:gd name="connsiteY685" fmla="*/ 1266422 h 2532844"/>
              <a:gd name="connsiteX686" fmla="*/ 709222 w 2640595"/>
              <a:gd name="connsiteY686" fmla="*/ 1255591 h 2532844"/>
              <a:gd name="connsiteX687" fmla="*/ 534602 w 2640595"/>
              <a:gd name="connsiteY687" fmla="*/ 1255591 h 2532844"/>
              <a:gd name="connsiteX688" fmla="*/ 545432 w 2640595"/>
              <a:gd name="connsiteY688" fmla="*/ 1266422 h 2532844"/>
              <a:gd name="connsiteX689" fmla="*/ 534602 w 2640595"/>
              <a:gd name="connsiteY689" fmla="*/ 1277253 h 2532844"/>
              <a:gd name="connsiteX690" fmla="*/ 523771 w 2640595"/>
              <a:gd name="connsiteY690" fmla="*/ 1266422 h 2532844"/>
              <a:gd name="connsiteX691" fmla="*/ 534602 w 2640595"/>
              <a:gd name="connsiteY691" fmla="*/ 1255591 h 2532844"/>
              <a:gd name="connsiteX692" fmla="*/ 359982 w 2640595"/>
              <a:gd name="connsiteY692" fmla="*/ 1255591 h 2532844"/>
              <a:gd name="connsiteX693" fmla="*/ 370812 w 2640595"/>
              <a:gd name="connsiteY693" fmla="*/ 1266422 h 2532844"/>
              <a:gd name="connsiteX694" fmla="*/ 359982 w 2640595"/>
              <a:gd name="connsiteY694" fmla="*/ 1277253 h 2532844"/>
              <a:gd name="connsiteX695" fmla="*/ 349151 w 2640595"/>
              <a:gd name="connsiteY695" fmla="*/ 1266422 h 2532844"/>
              <a:gd name="connsiteX696" fmla="*/ 359982 w 2640595"/>
              <a:gd name="connsiteY696" fmla="*/ 1255591 h 2532844"/>
              <a:gd name="connsiteX697" fmla="*/ 185362 w 2640595"/>
              <a:gd name="connsiteY697" fmla="*/ 1255591 h 2532844"/>
              <a:gd name="connsiteX698" fmla="*/ 196192 w 2640595"/>
              <a:gd name="connsiteY698" fmla="*/ 1266422 h 2532844"/>
              <a:gd name="connsiteX699" fmla="*/ 185362 w 2640595"/>
              <a:gd name="connsiteY699" fmla="*/ 1277253 h 2532844"/>
              <a:gd name="connsiteX700" fmla="*/ 174626 w 2640595"/>
              <a:gd name="connsiteY700" fmla="*/ 1266422 h 2532844"/>
              <a:gd name="connsiteX701" fmla="*/ 185362 w 2640595"/>
              <a:gd name="connsiteY701" fmla="*/ 1255591 h 2532844"/>
              <a:gd name="connsiteX702" fmla="*/ 10837 w 2640595"/>
              <a:gd name="connsiteY702" fmla="*/ 1255591 h 2532844"/>
              <a:gd name="connsiteX703" fmla="*/ 21572 w 2640595"/>
              <a:gd name="connsiteY703" fmla="*/ 1266422 h 2532844"/>
              <a:gd name="connsiteX704" fmla="*/ 10837 w 2640595"/>
              <a:gd name="connsiteY704" fmla="*/ 1277253 h 2532844"/>
              <a:gd name="connsiteX705" fmla="*/ 6 w 2640595"/>
              <a:gd name="connsiteY705" fmla="*/ 1266422 h 2532844"/>
              <a:gd name="connsiteX706" fmla="*/ 10837 w 2640595"/>
              <a:gd name="connsiteY706" fmla="*/ 1255591 h 2532844"/>
              <a:gd name="connsiteX707" fmla="*/ 2629755 w 2640595"/>
              <a:gd name="connsiteY707" fmla="*/ 1076221 h 2532844"/>
              <a:gd name="connsiteX708" fmla="*/ 2640586 w 2640595"/>
              <a:gd name="connsiteY708" fmla="*/ 1087052 h 2532844"/>
              <a:gd name="connsiteX709" fmla="*/ 2629755 w 2640595"/>
              <a:gd name="connsiteY709" fmla="*/ 1097883 h 2532844"/>
              <a:gd name="connsiteX710" fmla="*/ 2619019 w 2640595"/>
              <a:gd name="connsiteY710" fmla="*/ 1087052 h 2532844"/>
              <a:gd name="connsiteX711" fmla="*/ 2629755 w 2640595"/>
              <a:gd name="connsiteY711" fmla="*/ 1076221 h 2532844"/>
              <a:gd name="connsiteX712" fmla="*/ 1931275 w 2640595"/>
              <a:gd name="connsiteY712" fmla="*/ 1076221 h 2532844"/>
              <a:gd name="connsiteX713" fmla="*/ 1931371 w 2640595"/>
              <a:gd name="connsiteY713" fmla="*/ 1076221 h 2532844"/>
              <a:gd name="connsiteX714" fmla="*/ 1942201 w 2640595"/>
              <a:gd name="connsiteY714" fmla="*/ 1087052 h 2532844"/>
              <a:gd name="connsiteX715" fmla="*/ 1931371 w 2640595"/>
              <a:gd name="connsiteY715" fmla="*/ 1097883 h 2532844"/>
              <a:gd name="connsiteX716" fmla="*/ 1920635 w 2640595"/>
              <a:gd name="connsiteY716" fmla="*/ 1087147 h 2532844"/>
              <a:gd name="connsiteX717" fmla="*/ 1920635 w 2640595"/>
              <a:gd name="connsiteY717" fmla="*/ 1087052 h 2532844"/>
              <a:gd name="connsiteX718" fmla="*/ 1931275 w 2640595"/>
              <a:gd name="connsiteY718" fmla="*/ 1076221 h 2532844"/>
              <a:gd name="connsiteX719" fmla="*/ 1756846 w 2640595"/>
              <a:gd name="connsiteY719" fmla="*/ 1076221 h 2532844"/>
              <a:gd name="connsiteX720" fmla="*/ 1767582 w 2640595"/>
              <a:gd name="connsiteY720" fmla="*/ 1087052 h 2532844"/>
              <a:gd name="connsiteX721" fmla="*/ 1756846 w 2640595"/>
              <a:gd name="connsiteY721" fmla="*/ 1097883 h 2532844"/>
              <a:gd name="connsiteX722" fmla="*/ 1746015 w 2640595"/>
              <a:gd name="connsiteY722" fmla="*/ 1087052 h 2532844"/>
              <a:gd name="connsiteX723" fmla="*/ 1756846 w 2640595"/>
              <a:gd name="connsiteY723" fmla="*/ 1076221 h 2532844"/>
              <a:gd name="connsiteX724" fmla="*/ 1582226 w 2640595"/>
              <a:gd name="connsiteY724" fmla="*/ 1076221 h 2532844"/>
              <a:gd name="connsiteX725" fmla="*/ 1592962 w 2640595"/>
              <a:gd name="connsiteY725" fmla="*/ 1086957 h 2532844"/>
              <a:gd name="connsiteX726" fmla="*/ 1592962 w 2640595"/>
              <a:gd name="connsiteY726" fmla="*/ 1087052 h 2532844"/>
              <a:gd name="connsiteX727" fmla="*/ 1582321 w 2640595"/>
              <a:gd name="connsiteY727" fmla="*/ 1097883 h 2532844"/>
              <a:gd name="connsiteX728" fmla="*/ 1582226 w 2640595"/>
              <a:gd name="connsiteY728" fmla="*/ 1097883 h 2532844"/>
              <a:gd name="connsiteX729" fmla="*/ 1571395 w 2640595"/>
              <a:gd name="connsiteY729" fmla="*/ 1087052 h 2532844"/>
              <a:gd name="connsiteX730" fmla="*/ 1582226 w 2640595"/>
              <a:gd name="connsiteY730" fmla="*/ 1076221 h 2532844"/>
              <a:gd name="connsiteX731" fmla="*/ 1407606 w 2640595"/>
              <a:gd name="connsiteY731" fmla="*/ 1076221 h 2532844"/>
              <a:gd name="connsiteX732" fmla="*/ 1407701 w 2640595"/>
              <a:gd name="connsiteY732" fmla="*/ 1076221 h 2532844"/>
              <a:gd name="connsiteX733" fmla="*/ 1418437 w 2640595"/>
              <a:gd name="connsiteY733" fmla="*/ 1087052 h 2532844"/>
              <a:gd name="connsiteX734" fmla="*/ 1407606 w 2640595"/>
              <a:gd name="connsiteY734" fmla="*/ 1097883 h 2532844"/>
              <a:gd name="connsiteX735" fmla="*/ 1396775 w 2640595"/>
              <a:gd name="connsiteY735" fmla="*/ 1087052 h 2532844"/>
              <a:gd name="connsiteX736" fmla="*/ 1407606 w 2640595"/>
              <a:gd name="connsiteY736" fmla="*/ 1076221 h 2532844"/>
              <a:gd name="connsiteX737" fmla="*/ 1232986 w 2640595"/>
              <a:gd name="connsiteY737" fmla="*/ 1076221 h 2532844"/>
              <a:gd name="connsiteX738" fmla="*/ 1243817 w 2640595"/>
              <a:gd name="connsiteY738" fmla="*/ 1087052 h 2532844"/>
              <a:gd name="connsiteX739" fmla="*/ 1232986 w 2640595"/>
              <a:gd name="connsiteY739" fmla="*/ 1097883 h 2532844"/>
              <a:gd name="connsiteX740" fmla="*/ 1222155 w 2640595"/>
              <a:gd name="connsiteY740" fmla="*/ 1087052 h 2532844"/>
              <a:gd name="connsiteX741" fmla="*/ 1232986 w 2640595"/>
              <a:gd name="connsiteY741" fmla="*/ 1076221 h 2532844"/>
              <a:gd name="connsiteX742" fmla="*/ 534602 w 2640595"/>
              <a:gd name="connsiteY742" fmla="*/ 1076221 h 2532844"/>
              <a:gd name="connsiteX743" fmla="*/ 545432 w 2640595"/>
              <a:gd name="connsiteY743" fmla="*/ 1087052 h 2532844"/>
              <a:gd name="connsiteX744" fmla="*/ 534602 w 2640595"/>
              <a:gd name="connsiteY744" fmla="*/ 1097883 h 2532844"/>
              <a:gd name="connsiteX745" fmla="*/ 523771 w 2640595"/>
              <a:gd name="connsiteY745" fmla="*/ 1087052 h 2532844"/>
              <a:gd name="connsiteX746" fmla="*/ 534602 w 2640595"/>
              <a:gd name="connsiteY746" fmla="*/ 1076221 h 2532844"/>
              <a:gd name="connsiteX747" fmla="*/ 359982 w 2640595"/>
              <a:gd name="connsiteY747" fmla="*/ 1076221 h 2532844"/>
              <a:gd name="connsiteX748" fmla="*/ 370812 w 2640595"/>
              <a:gd name="connsiteY748" fmla="*/ 1087052 h 2532844"/>
              <a:gd name="connsiteX749" fmla="*/ 359982 w 2640595"/>
              <a:gd name="connsiteY749" fmla="*/ 1097883 h 2532844"/>
              <a:gd name="connsiteX750" fmla="*/ 349151 w 2640595"/>
              <a:gd name="connsiteY750" fmla="*/ 1087052 h 2532844"/>
              <a:gd name="connsiteX751" fmla="*/ 359982 w 2640595"/>
              <a:gd name="connsiteY751" fmla="*/ 1076221 h 2532844"/>
              <a:gd name="connsiteX752" fmla="*/ 185362 w 2640595"/>
              <a:gd name="connsiteY752" fmla="*/ 1076221 h 2532844"/>
              <a:gd name="connsiteX753" fmla="*/ 196192 w 2640595"/>
              <a:gd name="connsiteY753" fmla="*/ 1087052 h 2532844"/>
              <a:gd name="connsiteX754" fmla="*/ 185362 w 2640595"/>
              <a:gd name="connsiteY754" fmla="*/ 1097883 h 2532844"/>
              <a:gd name="connsiteX755" fmla="*/ 174626 w 2640595"/>
              <a:gd name="connsiteY755" fmla="*/ 1087052 h 2532844"/>
              <a:gd name="connsiteX756" fmla="*/ 185362 w 2640595"/>
              <a:gd name="connsiteY756" fmla="*/ 1076221 h 2532844"/>
              <a:gd name="connsiteX757" fmla="*/ 10837 w 2640595"/>
              <a:gd name="connsiteY757" fmla="*/ 1076221 h 2532844"/>
              <a:gd name="connsiteX758" fmla="*/ 11122 w 2640595"/>
              <a:gd name="connsiteY758" fmla="*/ 1076221 h 2532844"/>
              <a:gd name="connsiteX759" fmla="*/ 21572 w 2640595"/>
              <a:gd name="connsiteY759" fmla="*/ 1087052 h 2532844"/>
              <a:gd name="connsiteX760" fmla="*/ 10837 w 2640595"/>
              <a:gd name="connsiteY760" fmla="*/ 1097883 h 2532844"/>
              <a:gd name="connsiteX761" fmla="*/ 6 w 2640595"/>
              <a:gd name="connsiteY761" fmla="*/ 1087052 h 2532844"/>
              <a:gd name="connsiteX762" fmla="*/ 10837 w 2640595"/>
              <a:gd name="connsiteY762" fmla="*/ 1076221 h 2532844"/>
              <a:gd name="connsiteX763" fmla="*/ 2454057 w 2640595"/>
              <a:gd name="connsiteY763" fmla="*/ 1076181 h 2532844"/>
              <a:gd name="connsiteX764" fmla="*/ 2464887 w 2640595"/>
              <a:gd name="connsiteY764" fmla="*/ 1087012 h 2532844"/>
              <a:gd name="connsiteX765" fmla="*/ 2454057 w 2640595"/>
              <a:gd name="connsiteY765" fmla="*/ 1097842 h 2532844"/>
              <a:gd name="connsiteX766" fmla="*/ 2443226 w 2640595"/>
              <a:gd name="connsiteY766" fmla="*/ 1087012 h 2532844"/>
              <a:gd name="connsiteX767" fmla="*/ 2454057 w 2640595"/>
              <a:gd name="connsiteY767" fmla="*/ 1076181 h 2532844"/>
              <a:gd name="connsiteX768" fmla="*/ 2279532 w 2640595"/>
              <a:gd name="connsiteY768" fmla="*/ 1076181 h 2532844"/>
              <a:gd name="connsiteX769" fmla="*/ 2290362 w 2640595"/>
              <a:gd name="connsiteY769" fmla="*/ 1087012 h 2532844"/>
              <a:gd name="connsiteX770" fmla="*/ 2279532 w 2640595"/>
              <a:gd name="connsiteY770" fmla="*/ 1097842 h 2532844"/>
              <a:gd name="connsiteX771" fmla="*/ 2268701 w 2640595"/>
              <a:gd name="connsiteY771" fmla="*/ 1087012 h 2532844"/>
              <a:gd name="connsiteX772" fmla="*/ 2279532 w 2640595"/>
              <a:gd name="connsiteY772" fmla="*/ 1076181 h 2532844"/>
              <a:gd name="connsiteX773" fmla="*/ 2104913 w 2640595"/>
              <a:gd name="connsiteY773" fmla="*/ 1076181 h 2532844"/>
              <a:gd name="connsiteX774" fmla="*/ 2115743 w 2640595"/>
              <a:gd name="connsiteY774" fmla="*/ 1087012 h 2532844"/>
              <a:gd name="connsiteX775" fmla="*/ 2104913 w 2640595"/>
              <a:gd name="connsiteY775" fmla="*/ 1097842 h 2532844"/>
              <a:gd name="connsiteX776" fmla="*/ 2094082 w 2640595"/>
              <a:gd name="connsiteY776" fmla="*/ 1087012 h 2532844"/>
              <a:gd name="connsiteX777" fmla="*/ 2104913 w 2640595"/>
              <a:gd name="connsiteY777" fmla="*/ 1076181 h 2532844"/>
              <a:gd name="connsiteX778" fmla="*/ 1057287 w 2640595"/>
              <a:gd name="connsiteY778" fmla="*/ 1076181 h 2532844"/>
              <a:gd name="connsiteX779" fmla="*/ 1068118 w 2640595"/>
              <a:gd name="connsiteY779" fmla="*/ 1087012 h 2532844"/>
              <a:gd name="connsiteX780" fmla="*/ 1057287 w 2640595"/>
              <a:gd name="connsiteY780" fmla="*/ 1097842 h 2532844"/>
              <a:gd name="connsiteX781" fmla="*/ 1046457 w 2640595"/>
              <a:gd name="connsiteY781" fmla="*/ 1087012 h 2532844"/>
              <a:gd name="connsiteX782" fmla="*/ 1057287 w 2640595"/>
              <a:gd name="connsiteY782" fmla="*/ 1076181 h 2532844"/>
              <a:gd name="connsiteX783" fmla="*/ 882667 w 2640595"/>
              <a:gd name="connsiteY783" fmla="*/ 1076181 h 2532844"/>
              <a:gd name="connsiteX784" fmla="*/ 893498 w 2640595"/>
              <a:gd name="connsiteY784" fmla="*/ 1087012 h 2532844"/>
              <a:gd name="connsiteX785" fmla="*/ 882667 w 2640595"/>
              <a:gd name="connsiteY785" fmla="*/ 1097842 h 2532844"/>
              <a:gd name="connsiteX786" fmla="*/ 871837 w 2640595"/>
              <a:gd name="connsiteY786" fmla="*/ 1087012 h 2532844"/>
              <a:gd name="connsiteX787" fmla="*/ 882667 w 2640595"/>
              <a:gd name="connsiteY787" fmla="*/ 1076181 h 2532844"/>
              <a:gd name="connsiteX788" fmla="*/ 708142 w 2640595"/>
              <a:gd name="connsiteY788" fmla="*/ 1076181 h 2532844"/>
              <a:gd name="connsiteX789" fmla="*/ 718973 w 2640595"/>
              <a:gd name="connsiteY789" fmla="*/ 1087012 h 2532844"/>
              <a:gd name="connsiteX790" fmla="*/ 708142 w 2640595"/>
              <a:gd name="connsiteY790" fmla="*/ 1097842 h 2532844"/>
              <a:gd name="connsiteX791" fmla="*/ 697312 w 2640595"/>
              <a:gd name="connsiteY791" fmla="*/ 1087012 h 2532844"/>
              <a:gd name="connsiteX792" fmla="*/ 708142 w 2640595"/>
              <a:gd name="connsiteY792" fmla="*/ 1076181 h 2532844"/>
              <a:gd name="connsiteX793" fmla="*/ 2629755 w 2640595"/>
              <a:gd name="connsiteY793" fmla="*/ 896851 h 2532844"/>
              <a:gd name="connsiteX794" fmla="*/ 2640586 w 2640595"/>
              <a:gd name="connsiteY794" fmla="*/ 907682 h 2532844"/>
              <a:gd name="connsiteX795" fmla="*/ 2629755 w 2640595"/>
              <a:gd name="connsiteY795" fmla="*/ 918513 h 2532844"/>
              <a:gd name="connsiteX796" fmla="*/ 2619019 w 2640595"/>
              <a:gd name="connsiteY796" fmla="*/ 907682 h 2532844"/>
              <a:gd name="connsiteX797" fmla="*/ 2629755 w 2640595"/>
              <a:gd name="connsiteY797" fmla="*/ 896851 h 2532844"/>
              <a:gd name="connsiteX798" fmla="*/ 1931275 w 2640595"/>
              <a:gd name="connsiteY798" fmla="*/ 896851 h 2532844"/>
              <a:gd name="connsiteX799" fmla="*/ 1931371 w 2640595"/>
              <a:gd name="connsiteY799" fmla="*/ 896851 h 2532844"/>
              <a:gd name="connsiteX800" fmla="*/ 1942201 w 2640595"/>
              <a:gd name="connsiteY800" fmla="*/ 907682 h 2532844"/>
              <a:gd name="connsiteX801" fmla="*/ 1931371 w 2640595"/>
              <a:gd name="connsiteY801" fmla="*/ 918513 h 2532844"/>
              <a:gd name="connsiteX802" fmla="*/ 1920635 w 2640595"/>
              <a:gd name="connsiteY802" fmla="*/ 907777 h 2532844"/>
              <a:gd name="connsiteX803" fmla="*/ 1920635 w 2640595"/>
              <a:gd name="connsiteY803" fmla="*/ 907682 h 2532844"/>
              <a:gd name="connsiteX804" fmla="*/ 1931275 w 2640595"/>
              <a:gd name="connsiteY804" fmla="*/ 896851 h 2532844"/>
              <a:gd name="connsiteX805" fmla="*/ 1756846 w 2640595"/>
              <a:gd name="connsiteY805" fmla="*/ 896851 h 2532844"/>
              <a:gd name="connsiteX806" fmla="*/ 1767582 w 2640595"/>
              <a:gd name="connsiteY806" fmla="*/ 907682 h 2532844"/>
              <a:gd name="connsiteX807" fmla="*/ 1756846 w 2640595"/>
              <a:gd name="connsiteY807" fmla="*/ 918513 h 2532844"/>
              <a:gd name="connsiteX808" fmla="*/ 1746015 w 2640595"/>
              <a:gd name="connsiteY808" fmla="*/ 907682 h 2532844"/>
              <a:gd name="connsiteX809" fmla="*/ 1756846 w 2640595"/>
              <a:gd name="connsiteY809" fmla="*/ 896851 h 2532844"/>
              <a:gd name="connsiteX810" fmla="*/ 1582226 w 2640595"/>
              <a:gd name="connsiteY810" fmla="*/ 896851 h 2532844"/>
              <a:gd name="connsiteX811" fmla="*/ 1592962 w 2640595"/>
              <a:gd name="connsiteY811" fmla="*/ 907587 h 2532844"/>
              <a:gd name="connsiteX812" fmla="*/ 1592962 w 2640595"/>
              <a:gd name="connsiteY812" fmla="*/ 907682 h 2532844"/>
              <a:gd name="connsiteX813" fmla="*/ 1582321 w 2640595"/>
              <a:gd name="connsiteY813" fmla="*/ 918513 h 2532844"/>
              <a:gd name="connsiteX814" fmla="*/ 1582226 w 2640595"/>
              <a:gd name="connsiteY814" fmla="*/ 918513 h 2532844"/>
              <a:gd name="connsiteX815" fmla="*/ 1571395 w 2640595"/>
              <a:gd name="connsiteY815" fmla="*/ 907682 h 2532844"/>
              <a:gd name="connsiteX816" fmla="*/ 1582226 w 2640595"/>
              <a:gd name="connsiteY816" fmla="*/ 896851 h 2532844"/>
              <a:gd name="connsiteX817" fmla="*/ 1407701 w 2640595"/>
              <a:gd name="connsiteY817" fmla="*/ 896851 h 2532844"/>
              <a:gd name="connsiteX818" fmla="*/ 1418437 w 2640595"/>
              <a:gd name="connsiteY818" fmla="*/ 907682 h 2532844"/>
              <a:gd name="connsiteX819" fmla="*/ 1407701 w 2640595"/>
              <a:gd name="connsiteY819" fmla="*/ 918513 h 2532844"/>
              <a:gd name="connsiteX820" fmla="*/ 1396870 w 2640595"/>
              <a:gd name="connsiteY820" fmla="*/ 907682 h 2532844"/>
              <a:gd name="connsiteX821" fmla="*/ 1407701 w 2640595"/>
              <a:gd name="connsiteY821" fmla="*/ 896851 h 2532844"/>
              <a:gd name="connsiteX822" fmla="*/ 1232986 w 2640595"/>
              <a:gd name="connsiteY822" fmla="*/ 896851 h 2532844"/>
              <a:gd name="connsiteX823" fmla="*/ 1243817 w 2640595"/>
              <a:gd name="connsiteY823" fmla="*/ 907682 h 2532844"/>
              <a:gd name="connsiteX824" fmla="*/ 1232986 w 2640595"/>
              <a:gd name="connsiteY824" fmla="*/ 918513 h 2532844"/>
              <a:gd name="connsiteX825" fmla="*/ 1222155 w 2640595"/>
              <a:gd name="connsiteY825" fmla="*/ 907682 h 2532844"/>
              <a:gd name="connsiteX826" fmla="*/ 1232986 w 2640595"/>
              <a:gd name="connsiteY826" fmla="*/ 896851 h 2532844"/>
              <a:gd name="connsiteX827" fmla="*/ 534602 w 2640595"/>
              <a:gd name="connsiteY827" fmla="*/ 896851 h 2532844"/>
              <a:gd name="connsiteX828" fmla="*/ 545432 w 2640595"/>
              <a:gd name="connsiteY828" fmla="*/ 907682 h 2532844"/>
              <a:gd name="connsiteX829" fmla="*/ 534602 w 2640595"/>
              <a:gd name="connsiteY829" fmla="*/ 918513 h 2532844"/>
              <a:gd name="connsiteX830" fmla="*/ 523771 w 2640595"/>
              <a:gd name="connsiteY830" fmla="*/ 907682 h 2532844"/>
              <a:gd name="connsiteX831" fmla="*/ 534602 w 2640595"/>
              <a:gd name="connsiteY831" fmla="*/ 896851 h 2532844"/>
              <a:gd name="connsiteX832" fmla="*/ 359982 w 2640595"/>
              <a:gd name="connsiteY832" fmla="*/ 896851 h 2532844"/>
              <a:gd name="connsiteX833" fmla="*/ 370812 w 2640595"/>
              <a:gd name="connsiteY833" fmla="*/ 907682 h 2532844"/>
              <a:gd name="connsiteX834" fmla="*/ 359982 w 2640595"/>
              <a:gd name="connsiteY834" fmla="*/ 918513 h 2532844"/>
              <a:gd name="connsiteX835" fmla="*/ 349151 w 2640595"/>
              <a:gd name="connsiteY835" fmla="*/ 907682 h 2532844"/>
              <a:gd name="connsiteX836" fmla="*/ 359982 w 2640595"/>
              <a:gd name="connsiteY836" fmla="*/ 896851 h 2532844"/>
              <a:gd name="connsiteX837" fmla="*/ 185362 w 2640595"/>
              <a:gd name="connsiteY837" fmla="*/ 896851 h 2532844"/>
              <a:gd name="connsiteX838" fmla="*/ 196192 w 2640595"/>
              <a:gd name="connsiteY838" fmla="*/ 907682 h 2532844"/>
              <a:gd name="connsiteX839" fmla="*/ 185362 w 2640595"/>
              <a:gd name="connsiteY839" fmla="*/ 918513 h 2532844"/>
              <a:gd name="connsiteX840" fmla="*/ 174626 w 2640595"/>
              <a:gd name="connsiteY840" fmla="*/ 907682 h 2532844"/>
              <a:gd name="connsiteX841" fmla="*/ 185362 w 2640595"/>
              <a:gd name="connsiteY841" fmla="*/ 896851 h 2532844"/>
              <a:gd name="connsiteX842" fmla="*/ 11122 w 2640595"/>
              <a:gd name="connsiteY842" fmla="*/ 896851 h 2532844"/>
              <a:gd name="connsiteX843" fmla="*/ 21572 w 2640595"/>
              <a:gd name="connsiteY843" fmla="*/ 907682 h 2532844"/>
              <a:gd name="connsiteX844" fmla="*/ 11122 w 2640595"/>
              <a:gd name="connsiteY844" fmla="*/ 918513 h 2532844"/>
              <a:gd name="connsiteX845" fmla="*/ 291 w 2640595"/>
              <a:gd name="connsiteY845" fmla="*/ 907682 h 2532844"/>
              <a:gd name="connsiteX846" fmla="*/ 11122 w 2640595"/>
              <a:gd name="connsiteY846" fmla="*/ 896851 h 2532844"/>
              <a:gd name="connsiteX847" fmla="*/ 2454057 w 2640595"/>
              <a:gd name="connsiteY847" fmla="*/ 896811 h 2532844"/>
              <a:gd name="connsiteX848" fmla="*/ 2464887 w 2640595"/>
              <a:gd name="connsiteY848" fmla="*/ 907642 h 2532844"/>
              <a:gd name="connsiteX849" fmla="*/ 2454057 w 2640595"/>
              <a:gd name="connsiteY849" fmla="*/ 918472 h 2532844"/>
              <a:gd name="connsiteX850" fmla="*/ 2443226 w 2640595"/>
              <a:gd name="connsiteY850" fmla="*/ 907642 h 2532844"/>
              <a:gd name="connsiteX851" fmla="*/ 2454057 w 2640595"/>
              <a:gd name="connsiteY851" fmla="*/ 896811 h 2532844"/>
              <a:gd name="connsiteX852" fmla="*/ 2279532 w 2640595"/>
              <a:gd name="connsiteY852" fmla="*/ 896811 h 2532844"/>
              <a:gd name="connsiteX853" fmla="*/ 2290362 w 2640595"/>
              <a:gd name="connsiteY853" fmla="*/ 907642 h 2532844"/>
              <a:gd name="connsiteX854" fmla="*/ 2279532 w 2640595"/>
              <a:gd name="connsiteY854" fmla="*/ 918472 h 2532844"/>
              <a:gd name="connsiteX855" fmla="*/ 2268701 w 2640595"/>
              <a:gd name="connsiteY855" fmla="*/ 907642 h 2532844"/>
              <a:gd name="connsiteX856" fmla="*/ 2279532 w 2640595"/>
              <a:gd name="connsiteY856" fmla="*/ 896811 h 2532844"/>
              <a:gd name="connsiteX857" fmla="*/ 2104913 w 2640595"/>
              <a:gd name="connsiteY857" fmla="*/ 896811 h 2532844"/>
              <a:gd name="connsiteX858" fmla="*/ 2115743 w 2640595"/>
              <a:gd name="connsiteY858" fmla="*/ 907642 h 2532844"/>
              <a:gd name="connsiteX859" fmla="*/ 2104913 w 2640595"/>
              <a:gd name="connsiteY859" fmla="*/ 918472 h 2532844"/>
              <a:gd name="connsiteX860" fmla="*/ 2094082 w 2640595"/>
              <a:gd name="connsiteY860" fmla="*/ 907642 h 2532844"/>
              <a:gd name="connsiteX861" fmla="*/ 2104913 w 2640595"/>
              <a:gd name="connsiteY861" fmla="*/ 896811 h 2532844"/>
              <a:gd name="connsiteX862" fmla="*/ 1057287 w 2640595"/>
              <a:gd name="connsiteY862" fmla="*/ 896811 h 2532844"/>
              <a:gd name="connsiteX863" fmla="*/ 1068118 w 2640595"/>
              <a:gd name="connsiteY863" fmla="*/ 907642 h 2532844"/>
              <a:gd name="connsiteX864" fmla="*/ 1057287 w 2640595"/>
              <a:gd name="connsiteY864" fmla="*/ 918472 h 2532844"/>
              <a:gd name="connsiteX865" fmla="*/ 1046457 w 2640595"/>
              <a:gd name="connsiteY865" fmla="*/ 907642 h 2532844"/>
              <a:gd name="connsiteX866" fmla="*/ 1057287 w 2640595"/>
              <a:gd name="connsiteY866" fmla="*/ 896811 h 2532844"/>
              <a:gd name="connsiteX867" fmla="*/ 882667 w 2640595"/>
              <a:gd name="connsiteY867" fmla="*/ 896811 h 2532844"/>
              <a:gd name="connsiteX868" fmla="*/ 893498 w 2640595"/>
              <a:gd name="connsiteY868" fmla="*/ 907642 h 2532844"/>
              <a:gd name="connsiteX869" fmla="*/ 882667 w 2640595"/>
              <a:gd name="connsiteY869" fmla="*/ 918472 h 2532844"/>
              <a:gd name="connsiteX870" fmla="*/ 871837 w 2640595"/>
              <a:gd name="connsiteY870" fmla="*/ 907642 h 2532844"/>
              <a:gd name="connsiteX871" fmla="*/ 882667 w 2640595"/>
              <a:gd name="connsiteY871" fmla="*/ 896811 h 2532844"/>
              <a:gd name="connsiteX872" fmla="*/ 708142 w 2640595"/>
              <a:gd name="connsiteY872" fmla="*/ 896811 h 2532844"/>
              <a:gd name="connsiteX873" fmla="*/ 718973 w 2640595"/>
              <a:gd name="connsiteY873" fmla="*/ 907642 h 2532844"/>
              <a:gd name="connsiteX874" fmla="*/ 708142 w 2640595"/>
              <a:gd name="connsiteY874" fmla="*/ 918472 h 2532844"/>
              <a:gd name="connsiteX875" fmla="*/ 697312 w 2640595"/>
              <a:gd name="connsiteY875" fmla="*/ 907642 h 2532844"/>
              <a:gd name="connsiteX876" fmla="*/ 708142 w 2640595"/>
              <a:gd name="connsiteY876" fmla="*/ 896811 h 2532844"/>
              <a:gd name="connsiteX877" fmla="*/ 2629755 w 2640595"/>
              <a:gd name="connsiteY877" fmla="*/ 717480 h 2532844"/>
              <a:gd name="connsiteX878" fmla="*/ 2640586 w 2640595"/>
              <a:gd name="connsiteY878" fmla="*/ 728311 h 2532844"/>
              <a:gd name="connsiteX879" fmla="*/ 2629755 w 2640595"/>
              <a:gd name="connsiteY879" fmla="*/ 739142 h 2532844"/>
              <a:gd name="connsiteX880" fmla="*/ 2619019 w 2640595"/>
              <a:gd name="connsiteY880" fmla="*/ 728311 h 2532844"/>
              <a:gd name="connsiteX881" fmla="*/ 2629755 w 2640595"/>
              <a:gd name="connsiteY881" fmla="*/ 717480 h 2532844"/>
              <a:gd name="connsiteX882" fmla="*/ 2455230 w 2640595"/>
              <a:gd name="connsiteY882" fmla="*/ 717480 h 2532844"/>
              <a:gd name="connsiteX883" fmla="*/ 2465966 w 2640595"/>
              <a:gd name="connsiteY883" fmla="*/ 728311 h 2532844"/>
              <a:gd name="connsiteX884" fmla="*/ 2455230 w 2640595"/>
              <a:gd name="connsiteY884" fmla="*/ 739142 h 2532844"/>
              <a:gd name="connsiteX885" fmla="*/ 2444399 w 2640595"/>
              <a:gd name="connsiteY885" fmla="*/ 728311 h 2532844"/>
              <a:gd name="connsiteX886" fmla="*/ 2455230 w 2640595"/>
              <a:gd name="connsiteY886" fmla="*/ 717480 h 2532844"/>
              <a:gd name="connsiteX887" fmla="*/ 2280420 w 2640595"/>
              <a:gd name="connsiteY887" fmla="*/ 717480 h 2532844"/>
              <a:gd name="connsiteX888" fmla="*/ 2291251 w 2640595"/>
              <a:gd name="connsiteY888" fmla="*/ 728311 h 2532844"/>
              <a:gd name="connsiteX889" fmla="*/ 2280420 w 2640595"/>
              <a:gd name="connsiteY889" fmla="*/ 739142 h 2532844"/>
              <a:gd name="connsiteX890" fmla="*/ 2269589 w 2640595"/>
              <a:gd name="connsiteY890" fmla="*/ 728311 h 2532844"/>
              <a:gd name="connsiteX891" fmla="*/ 2280420 w 2640595"/>
              <a:gd name="connsiteY891" fmla="*/ 717480 h 2532844"/>
              <a:gd name="connsiteX892" fmla="*/ 2105990 w 2640595"/>
              <a:gd name="connsiteY892" fmla="*/ 717480 h 2532844"/>
              <a:gd name="connsiteX893" fmla="*/ 2116821 w 2640595"/>
              <a:gd name="connsiteY893" fmla="*/ 728311 h 2532844"/>
              <a:gd name="connsiteX894" fmla="*/ 2105990 w 2640595"/>
              <a:gd name="connsiteY894" fmla="*/ 739142 h 2532844"/>
              <a:gd name="connsiteX895" fmla="*/ 2095159 w 2640595"/>
              <a:gd name="connsiteY895" fmla="*/ 728311 h 2532844"/>
              <a:gd name="connsiteX896" fmla="*/ 2105990 w 2640595"/>
              <a:gd name="connsiteY896" fmla="*/ 717480 h 2532844"/>
              <a:gd name="connsiteX897" fmla="*/ 1931275 w 2640595"/>
              <a:gd name="connsiteY897" fmla="*/ 717480 h 2532844"/>
              <a:gd name="connsiteX898" fmla="*/ 1931371 w 2640595"/>
              <a:gd name="connsiteY898" fmla="*/ 717480 h 2532844"/>
              <a:gd name="connsiteX899" fmla="*/ 1942201 w 2640595"/>
              <a:gd name="connsiteY899" fmla="*/ 728311 h 2532844"/>
              <a:gd name="connsiteX900" fmla="*/ 1931371 w 2640595"/>
              <a:gd name="connsiteY900" fmla="*/ 739142 h 2532844"/>
              <a:gd name="connsiteX901" fmla="*/ 1920635 w 2640595"/>
              <a:gd name="connsiteY901" fmla="*/ 728406 h 2532844"/>
              <a:gd name="connsiteX902" fmla="*/ 1920635 w 2640595"/>
              <a:gd name="connsiteY902" fmla="*/ 728311 h 2532844"/>
              <a:gd name="connsiteX903" fmla="*/ 1931275 w 2640595"/>
              <a:gd name="connsiteY903" fmla="*/ 717480 h 2532844"/>
              <a:gd name="connsiteX904" fmla="*/ 1756846 w 2640595"/>
              <a:gd name="connsiteY904" fmla="*/ 717480 h 2532844"/>
              <a:gd name="connsiteX905" fmla="*/ 1767582 w 2640595"/>
              <a:gd name="connsiteY905" fmla="*/ 728311 h 2532844"/>
              <a:gd name="connsiteX906" fmla="*/ 1756846 w 2640595"/>
              <a:gd name="connsiteY906" fmla="*/ 739142 h 2532844"/>
              <a:gd name="connsiteX907" fmla="*/ 1746015 w 2640595"/>
              <a:gd name="connsiteY907" fmla="*/ 728311 h 2532844"/>
              <a:gd name="connsiteX908" fmla="*/ 1756846 w 2640595"/>
              <a:gd name="connsiteY908" fmla="*/ 717480 h 2532844"/>
              <a:gd name="connsiteX909" fmla="*/ 1582226 w 2640595"/>
              <a:gd name="connsiteY909" fmla="*/ 717480 h 2532844"/>
              <a:gd name="connsiteX910" fmla="*/ 1592962 w 2640595"/>
              <a:gd name="connsiteY910" fmla="*/ 728216 h 2532844"/>
              <a:gd name="connsiteX911" fmla="*/ 1592962 w 2640595"/>
              <a:gd name="connsiteY911" fmla="*/ 728311 h 2532844"/>
              <a:gd name="connsiteX912" fmla="*/ 1582321 w 2640595"/>
              <a:gd name="connsiteY912" fmla="*/ 739142 h 2532844"/>
              <a:gd name="connsiteX913" fmla="*/ 1582226 w 2640595"/>
              <a:gd name="connsiteY913" fmla="*/ 739142 h 2532844"/>
              <a:gd name="connsiteX914" fmla="*/ 1571395 w 2640595"/>
              <a:gd name="connsiteY914" fmla="*/ 728311 h 2532844"/>
              <a:gd name="connsiteX915" fmla="*/ 1582226 w 2640595"/>
              <a:gd name="connsiteY915" fmla="*/ 717480 h 2532844"/>
              <a:gd name="connsiteX916" fmla="*/ 1407606 w 2640595"/>
              <a:gd name="connsiteY916" fmla="*/ 717480 h 2532844"/>
              <a:gd name="connsiteX917" fmla="*/ 1418437 w 2640595"/>
              <a:gd name="connsiteY917" fmla="*/ 728311 h 2532844"/>
              <a:gd name="connsiteX918" fmla="*/ 1407606 w 2640595"/>
              <a:gd name="connsiteY918" fmla="*/ 739142 h 2532844"/>
              <a:gd name="connsiteX919" fmla="*/ 1396775 w 2640595"/>
              <a:gd name="connsiteY919" fmla="*/ 728311 h 2532844"/>
              <a:gd name="connsiteX920" fmla="*/ 1407606 w 2640595"/>
              <a:gd name="connsiteY920" fmla="*/ 717480 h 2532844"/>
              <a:gd name="connsiteX921" fmla="*/ 1232986 w 2640595"/>
              <a:gd name="connsiteY921" fmla="*/ 717480 h 2532844"/>
              <a:gd name="connsiteX922" fmla="*/ 1243817 w 2640595"/>
              <a:gd name="connsiteY922" fmla="*/ 728311 h 2532844"/>
              <a:gd name="connsiteX923" fmla="*/ 1232986 w 2640595"/>
              <a:gd name="connsiteY923" fmla="*/ 739142 h 2532844"/>
              <a:gd name="connsiteX924" fmla="*/ 1222155 w 2640595"/>
              <a:gd name="connsiteY924" fmla="*/ 728311 h 2532844"/>
              <a:gd name="connsiteX925" fmla="*/ 1232986 w 2640595"/>
              <a:gd name="connsiteY925" fmla="*/ 717480 h 2532844"/>
              <a:gd name="connsiteX926" fmla="*/ 1058366 w 2640595"/>
              <a:gd name="connsiteY926" fmla="*/ 717480 h 2532844"/>
              <a:gd name="connsiteX927" fmla="*/ 1069197 w 2640595"/>
              <a:gd name="connsiteY927" fmla="*/ 728311 h 2532844"/>
              <a:gd name="connsiteX928" fmla="*/ 1058366 w 2640595"/>
              <a:gd name="connsiteY928" fmla="*/ 739142 h 2532844"/>
              <a:gd name="connsiteX929" fmla="*/ 1047630 w 2640595"/>
              <a:gd name="connsiteY929" fmla="*/ 728311 h 2532844"/>
              <a:gd name="connsiteX930" fmla="*/ 1058366 w 2640595"/>
              <a:gd name="connsiteY930" fmla="*/ 717480 h 2532844"/>
              <a:gd name="connsiteX931" fmla="*/ 883936 w 2640595"/>
              <a:gd name="connsiteY931" fmla="*/ 717480 h 2532844"/>
              <a:gd name="connsiteX932" fmla="*/ 894672 w 2640595"/>
              <a:gd name="connsiteY932" fmla="*/ 728311 h 2532844"/>
              <a:gd name="connsiteX933" fmla="*/ 883936 w 2640595"/>
              <a:gd name="connsiteY933" fmla="*/ 739142 h 2532844"/>
              <a:gd name="connsiteX934" fmla="*/ 873105 w 2640595"/>
              <a:gd name="connsiteY934" fmla="*/ 728311 h 2532844"/>
              <a:gd name="connsiteX935" fmla="*/ 883936 w 2640595"/>
              <a:gd name="connsiteY935" fmla="*/ 717480 h 2532844"/>
              <a:gd name="connsiteX936" fmla="*/ 709222 w 2640595"/>
              <a:gd name="connsiteY936" fmla="*/ 717480 h 2532844"/>
              <a:gd name="connsiteX937" fmla="*/ 720052 w 2640595"/>
              <a:gd name="connsiteY937" fmla="*/ 728311 h 2532844"/>
              <a:gd name="connsiteX938" fmla="*/ 709222 w 2640595"/>
              <a:gd name="connsiteY938" fmla="*/ 739142 h 2532844"/>
              <a:gd name="connsiteX939" fmla="*/ 698391 w 2640595"/>
              <a:gd name="connsiteY939" fmla="*/ 728311 h 2532844"/>
              <a:gd name="connsiteX940" fmla="*/ 709222 w 2640595"/>
              <a:gd name="connsiteY940" fmla="*/ 717480 h 2532844"/>
              <a:gd name="connsiteX941" fmla="*/ 534602 w 2640595"/>
              <a:gd name="connsiteY941" fmla="*/ 717480 h 2532844"/>
              <a:gd name="connsiteX942" fmla="*/ 545432 w 2640595"/>
              <a:gd name="connsiteY942" fmla="*/ 728311 h 2532844"/>
              <a:gd name="connsiteX943" fmla="*/ 534602 w 2640595"/>
              <a:gd name="connsiteY943" fmla="*/ 739142 h 2532844"/>
              <a:gd name="connsiteX944" fmla="*/ 523771 w 2640595"/>
              <a:gd name="connsiteY944" fmla="*/ 728311 h 2532844"/>
              <a:gd name="connsiteX945" fmla="*/ 534602 w 2640595"/>
              <a:gd name="connsiteY945" fmla="*/ 717480 h 2532844"/>
              <a:gd name="connsiteX946" fmla="*/ 359982 w 2640595"/>
              <a:gd name="connsiteY946" fmla="*/ 717480 h 2532844"/>
              <a:gd name="connsiteX947" fmla="*/ 370812 w 2640595"/>
              <a:gd name="connsiteY947" fmla="*/ 728311 h 2532844"/>
              <a:gd name="connsiteX948" fmla="*/ 359982 w 2640595"/>
              <a:gd name="connsiteY948" fmla="*/ 739142 h 2532844"/>
              <a:gd name="connsiteX949" fmla="*/ 349151 w 2640595"/>
              <a:gd name="connsiteY949" fmla="*/ 728311 h 2532844"/>
              <a:gd name="connsiteX950" fmla="*/ 359982 w 2640595"/>
              <a:gd name="connsiteY950" fmla="*/ 717480 h 2532844"/>
              <a:gd name="connsiteX951" fmla="*/ 185362 w 2640595"/>
              <a:gd name="connsiteY951" fmla="*/ 717480 h 2532844"/>
              <a:gd name="connsiteX952" fmla="*/ 196192 w 2640595"/>
              <a:gd name="connsiteY952" fmla="*/ 728311 h 2532844"/>
              <a:gd name="connsiteX953" fmla="*/ 185362 w 2640595"/>
              <a:gd name="connsiteY953" fmla="*/ 739142 h 2532844"/>
              <a:gd name="connsiteX954" fmla="*/ 174626 w 2640595"/>
              <a:gd name="connsiteY954" fmla="*/ 728311 h 2532844"/>
              <a:gd name="connsiteX955" fmla="*/ 185362 w 2640595"/>
              <a:gd name="connsiteY955" fmla="*/ 717480 h 2532844"/>
              <a:gd name="connsiteX956" fmla="*/ 10837 w 2640595"/>
              <a:gd name="connsiteY956" fmla="*/ 717480 h 2532844"/>
              <a:gd name="connsiteX957" fmla="*/ 21572 w 2640595"/>
              <a:gd name="connsiteY957" fmla="*/ 728311 h 2532844"/>
              <a:gd name="connsiteX958" fmla="*/ 10837 w 2640595"/>
              <a:gd name="connsiteY958" fmla="*/ 739142 h 2532844"/>
              <a:gd name="connsiteX959" fmla="*/ 6 w 2640595"/>
              <a:gd name="connsiteY959" fmla="*/ 728311 h 2532844"/>
              <a:gd name="connsiteX960" fmla="*/ 10837 w 2640595"/>
              <a:gd name="connsiteY960" fmla="*/ 717480 h 2532844"/>
              <a:gd name="connsiteX961" fmla="*/ 1931370 w 2640595"/>
              <a:gd name="connsiteY961" fmla="*/ 538110 h 2532844"/>
              <a:gd name="connsiteX962" fmla="*/ 1931465 w 2640595"/>
              <a:gd name="connsiteY962" fmla="*/ 538110 h 2532844"/>
              <a:gd name="connsiteX963" fmla="*/ 1942201 w 2640595"/>
              <a:gd name="connsiteY963" fmla="*/ 548941 h 2532844"/>
              <a:gd name="connsiteX964" fmla="*/ 1931370 w 2640595"/>
              <a:gd name="connsiteY964" fmla="*/ 559392 h 2532844"/>
              <a:gd name="connsiteX965" fmla="*/ 1920730 w 2640595"/>
              <a:gd name="connsiteY965" fmla="*/ 548941 h 2532844"/>
              <a:gd name="connsiteX966" fmla="*/ 1931370 w 2640595"/>
              <a:gd name="connsiteY966" fmla="*/ 538110 h 2532844"/>
              <a:gd name="connsiteX967" fmla="*/ 1407701 w 2640595"/>
              <a:gd name="connsiteY967" fmla="*/ 538110 h 2532844"/>
              <a:gd name="connsiteX968" fmla="*/ 1418437 w 2640595"/>
              <a:gd name="connsiteY968" fmla="*/ 548941 h 2532844"/>
              <a:gd name="connsiteX969" fmla="*/ 1407701 w 2640595"/>
              <a:gd name="connsiteY969" fmla="*/ 559392 h 2532844"/>
              <a:gd name="connsiteX970" fmla="*/ 1396870 w 2640595"/>
              <a:gd name="connsiteY970" fmla="*/ 548561 h 2532844"/>
              <a:gd name="connsiteX971" fmla="*/ 1407701 w 2640595"/>
              <a:gd name="connsiteY971" fmla="*/ 538110 h 2532844"/>
              <a:gd name="connsiteX972" fmla="*/ 534981 w 2640595"/>
              <a:gd name="connsiteY972" fmla="*/ 538110 h 2532844"/>
              <a:gd name="connsiteX973" fmla="*/ 545431 w 2640595"/>
              <a:gd name="connsiteY973" fmla="*/ 548941 h 2532844"/>
              <a:gd name="connsiteX974" fmla="*/ 534601 w 2640595"/>
              <a:gd name="connsiteY974" fmla="*/ 559392 h 2532844"/>
              <a:gd name="connsiteX975" fmla="*/ 524150 w 2640595"/>
              <a:gd name="connsiteY975" fmla="*/ 548941 h 2532844"/>
              <a:gd name="connsiteX976" fmla="*/ 534981 w 2640595"/>
              <a:gd name="connsiteY976" fmla="*/ 538110 h 2532844"/>
              <a:gd name="connsiteX977" fmla="*/ 11122 w 2640595"/>
              <a:gd name="connsiteY977" fmla="*/ 538110 h 2532844"/>
              <a:gd name="connsiteX978" fmla="*/ 21572 w 2640595"/>
              <a:gd name="connsiteY978" fmla="*/ 548941 h 2532844"/>
              <a:gd name="connsiteX979" fmla="*/ 11122 w 2640595"/>
              <a:gd name="connsiteY979" fmla="*/ 559392 h 2532844"/>
              <a:gd name="connsiteX980" fmla="*/ 291 w 2640595"/>
              <a:gd name="connsiteY980" fmla="*/ 548561 h 2532844"/>
              <a:gd name="connsiteX981" fmla="*/ 11122 w 2640595"/>
              <a:gd name="connsiteY981" fmla="*/ 538110 h 2532844"/>
              <a:gd name="connsiteX982" fmla="*/ 2629755 w 2640595"/>
              <a:gd name="connsiteY982" fmla="*/ 537730 h 2532844"/>
              <a:gd name="connsiteX983" fmla="*/ 2640595 w 2640595"/>
              <a:gd name="connsiteY983" fmla="*/ 548554 h 2532844"/>
              <a:gd name="connsiteX984" fmla="*/ 2640586 w 2640595"/>
              <a:gd name="connsiteY984" fmla="*/ 548941 h 2532844"/>
              <a:gd name="connsiteX985" fmla="*/ 2629755 w 2640595"/>
              <a:gd name="connsiteY985" fmla="*/ 559392 h 2532844"/>
              <a:gd name="connsiteX986" fmla="*/ 2619019 w 2640595"/>
              <a:gd name="connsiteY986" fmla="*/ 548561 h 2532844"/>
              <a:gd name="connsiteX987" fmla="*/ 2629755 w 2640595"/>
              <a:gd name="connsiteY987" fmla="*/ 537730 h 2532844"/>
              <a:gd name="connsiteX988" fmla="*/ 2455230 w 2640595"/>
              <a:gd name="connsiteY988" fmla="*/ 537730 h 2532844"/>
              <a:gd name="connsiteX989" fmla="*/ 2465975 w 2640595"/>
              <a:gd name="connsiteY989" fmla="*/ 548649 h 2532844"/>
              <a:gd name="connsiteX990" fmla="*/ 2465966 w 2640595"/>
              <a:gd name="connsiteY990" fmla="*/ 548941 h 2532844"/>
              <a:gd name="connsiteX991" fmla="*/ 2455230 w 2640595"/>
              <a:gd name="connsiteY991" fmla="*/ 559392 h 2532844"/>
              <a:gd name="connsiteX992" fmla="*/ 2444399 w 2640595"/>
              <a:gd name="connsiteY992" fmla="*/ 548561 h 2532844"/>
              <a:gd name="connsiteX993" fmla="*/ 2455230 w 2640595"/>
              <a:gd name="connsiteY993" fmla="*/ 537730 h 2532844"/>
              <a:gd name="connsiteX994" fmla="*/ 2280610 w 2640595"/>
              <a:gd name="connsiteY994" fmla="*/ 537730 h 2532844"/>
              <a:gd name="connsiteX995" fmla="*/ 2291260 w 2640595"/>
              <a:gd name="connsiteY995" fmla="*/ 548742 h 2532844"/>
              <a:gd name="connsiteX996" fmla="*/ 2291251 w 2640595"/>
              <a:gd name="connsiteY996" fmla="*/ 548941 h 2532844"/>
              <a:gd name="connsiteX997" fmla="*/ 2280610 w 2640595"/>
              <a:gd name="connsiteY997" fmla="*/ 559392 h 2532844"/>
              <a:gd name="connsiteX998" fmla="*/ 2269779 w 2640595"/>
              <a:gd name="connsiteY998" fmla="*/ 548561 h 2532844"/>
              <a:gd name="connsiteX999" fmla="*/ 2280610 w 2640595"/>
              <a:gd name="connsiteY999" fmla="*/ 537730 h 2532844"/>
              <a:gd name="connsiteX1000" fmla="*/ 2105990 w 2640595"/>
              <a:gd name="connsiteY1000" fmla="*/ 537730 h 2532844"/>
              <a:gd name="connsiteX1001" fmla="*/ 2116830 w 2640595"/>
              <a:gd name="connsiteY1001" fmla="*/ 548554 h 2532844"/>
              <a:gd name="connsiteX1002" fmla="*/ 2116821 w 2640595"/>
              <a:gd name="connsiteY1002" fmla="*/ 548941 h 2532844"/>
              <a:gd name="connsiteX1003" fmla="*/ 2105990 w 2640595"/>
              <a:gd name="connsiteY1003" fmla="*/ 559392 h 2532844"/>
              <a:gd name="connsiteX1004" fmla="*/ 2095159 w 2640595"/>
              <a:gd name="connsiteY1004" fmla="*/ 548561 h 2532844"/>
              <a:gd name="connsiteX1005" fmla="*/ 2105990 w 2640595"/>
              <a:gd name="connsiteY1005" fmla="*/ 537730 h 2532844"/>
              <a:gd name="connsiteX1006" fmla="*/ 1756846 w 2640595"/>
              <a:gd name="connsiteY1006" fmla="*/ 537730 h 2532844"/>
              <a:gd name="connsiteX1007" fmla="*/ 1767591 w 2640595"/>
              <a:gd name="connsiteY1007" fmla="*/ 548649 h 2532844"/>
              <a:gd name="connsiteX1008" fmla="*/ 1767582 w 2640595"/>
              <a:gd name="connsiteY1008" fmla="*/ 548941 h 2532844"/>
              <a:gd name="connsiteX1009" fmla="*/ 1756846 w 2640595"/>
              <a:gd name="connsiteY1009" fmla="*/ 559392 h 2532844"/>
              <a:gd name="connsiteX1010" fmla="*/ 1746015 w 2640595"/>
              <a:gd name="connsiteY1010" fmla="*/ 548561 h 2532844"/>
              <a:gd name="connsiteX1011" fmla="*/ 1756846 w 2640595"/>
              <a:gd name="connsiteY1011" fmla="*/ 537730 h 2532844"/>
              <a:gd name="connsiteX1012" fmla="*/ 1582226 w 2640595"/>
              <a:gd name="connsiteY1012" fmla="*/ 537730 h 2532844"/>
              <a:gd name="connsiteX1013" fmla="*/ 1592971 w 2640595"/>
              <a:gd name="connsiteY1013" fmla="*/ 548456 h 2532844"/>
              <a:gd name="connsiteX1014" fmla="*/ 1592962 w 2640595"/>
              <a:gd name="connsiteY1014" fmla="*/ 548941 h 2532844"/>
              <a:gd name="connsiteX1015" fmla="*/ 1582226 w 2640595"/>
              <a:gd name="connsiteY1015" fmla="*/ 559392 h 2532844"/>
              <a:gd name="connsiteX1016" fmla="*/ 1571395 w 2640595"/>
              <a:gd name="connsiteY1016" fmla="*/ 548561 h 2532844"/>
              <a:gd name="connsiteX1017" fmla="*/ 1582226 w 2640595"/>
              <a:gd name="connsiteY1017" fmla="*/ 537730 h 2532844"/>
              <a:gd name="connsiteX1018" fmla="*/ 1232986 w 2640595"/>
              <a:gd name="connsiteY1018" fmla="*/ 537730 h 2532844"/>
              <a:gd name="connsiteX1019" fmla="*/ 1243826 w 2640595"/>
              <a:gd name="connsiteY1019" fmla="*/ 548554 h 2532844"/>
              <a:gd name="connsiteX1020" fmla="*/ 1243817 w 2640595"/>
              <a:gd name="connsiteY1020" fmla="*/ 548941 h 2532844"/>
              <a:gd name="connsiteX1021" fmla="*/ 1232986 w 2640595"/>
              <a:gd name="connsiteY1021" fmla="*/ 559392 h 2532844"/>
              <a:gd name="connsiteX1022" fmla="*/ 1222155 w 2640595"/>
              <a:gd name="connsiteY1022" fmla="*/ 548561 h 2532844"/>
              <a:gd name="connsiteX1023" fmla="*/ 1232986 w 2640595"/>
              <a:gd name="connsiteY1023" fmla="*/ 537730 h 2532844"/>
              <a:gd name="connsiteX1024" fmla="*/ 1058366 w 2640595"/>
              <a:gd name="connsiteY1024" fmla="*/ 537730 h 2532844"/>
              <a:gd name="connsiteX1025" fmla="*/ 1069206 w 2640595"/>
              <a:gd name="connsiteY1025" fmla="*/ 548554 h 2532844"/>
              <a:gd name="connsiteX1026" fmla="*/ 1069197 w 2640595"/>
              <a:gd name="connsiteY1026" fmla="*/ 548941 h 2532844"/>
              <a:gd name="connsiteX1027" fmla="*/ 1058366 w 2640595"/>
              <a:gd name="connsiteY1027" fmla="*/ 559392 h 2532844"/>
              <a:gd name="connsiteX1028" fmla="*/ 1047630 w 2640595"/>
              <a:gd name="connsiteY1028" fmla="*/ 548561 h 2532844"/>
              <a:gd name="connsiteX1029" fmla="*/ 1058366 w 2640595"/>
              <a:gd name="connsiteY1029" fmla="*/ 537730 h 2532844"/>
              <a:gd name="connsiteX1030" fmla="*/ 883841 w 2640595"/>
              <a:gd name="connsiteY1030" fmla="*/ 537730 h 2532844"/>
              <a:gd name="connsiteX1031" fmla="*/ 894681 w 2640595"/>
              <a:gd name="connsiteY1031" fmla="*/ 548554 h 2532844"/>
              <a:gd name="connsiteX1032" fmla="*/ 894672 w 2640595"/>
              <a:gd name="connsiteY1032" fmla="*/ 548941 h 2532844"/>
              <a:gd name="connsiteX1033" fmla="*/ 883841 w 2640595"/>
              <a:gd name="connsiteY1033" fmla="*/ 559392 h 2532844"/>
              <a:gd name="connsiteX1034" fmla="*/ 873010 w 2640595"/>
              <a:gd name="connsiteY1034" fmla="*/ 548561 h 2532844"/>
              <a:gd name="connsiteX1035" fmla="*/ 883841 w 2640595"/>
              <a:gd name="connsiteY1035" fmla="*/ 537730 h 2532844"/>
              <a:gd name="connsiteX1036" fmla="*/ 709222 w 2640595"/>
              <a:gd name="connsiteY1036" fmla="*/ 537730 h 2532844"/>
              <a:gd name="connsiteX1037" fmla="*/ 720062 w 2640595"/>
              <a:gd name="connsiteY1037" fmla="*/ 548554 h 2532844"/>
              <a:gd name="connsiteX1038" fmla="*/ 720052 w 2640595"/>
              <a:gd name="connsiteY1038" fmla="*/ 548941 h 2532844"/>
              <a:gd name="connsiteX1039" fmla="*/ 709222 w 2640595"/>
              <a:gd name="connsiteY1039" fmla="*/ 559392 h 2532844"/>
              <a:gd name="connsiteX1040" fmla="*/ 698391 w 2640595"/>
              <a:gd name="connsiteY1040" fmla="*/ 548561 h 2532844"/>
              <a:gd name="connsiteX1041" fmla="*/ 709222 w 2640595"/>
              <a:gd name="connsiteY1041" fmla="*/ 537730 h 2532844"/>
              <a:gd name="connsiteX1042" fmla="*/ 359982 w 2640595"/>
              <a:gd name="connsiteY1042" fmla="*/ 537730 h 2532844"/>
              <a:gd name="connsiteX1043" fmla="*/ 370822 w 2640595"/>
              <a:gd name="connsiteY1043" fmla="*/ 548554 h 2532844"/>
              <a:gd name="connsiteX1044" fmla="*/ 370812 w 2640595"/>
              <a:gd name="connsiteY1044" fmla="*/ 548941 h 2532844"/>
              <a:gd name="connsiteX1045" fmla="*/ 359982 w 2640595"/>
              <a:gd name="connsiteY1045" fmla="*/ 559392 h 2532844"/>
              <a:gd name="connsiteX1046" fmla="*/ 349151 w 2640595"/>
              <a:gd name="connsiteY1046" fmla="*/ 548561 h 2532844"/>
              <a:gd name="connsiteX1047" fmla="*/ 359982 w 2640595"/>
              <a:gd name="connsiteY1047" fmla="*/ 537730 h 2532844"/>
              <a:gd name="connsiteX1048" fmla="*/ 185362 w 2640595"/>
              <a:gd name="connsiteY1048" fmla="*/ 537730 h 2532844"/>
              <a:gd name="connsiteX1049" fmla="*/ 196202 w 2640595"/>
              <a:gd name="connsiteY1049" fmla="*/ 548554 h 2532844"/>
              <a:gd name="connsiteX1050" fmla="*/ 196192 w 2640595"/>
              <a:gd name="connsiteY1050" fmla="*/ 548941 h 2532844"/>
              <a:gd name="connsiteX1051" fmla="*/ 185362 w 2640595"/>
              <a:gd name="connsiteY1051" fmla="*/ 559392 h 2532844"/>
              <a:gd name="connsiteX1052" fmla="*/ 174626 w 2640595"/>
              <a:gd name="connsiteY1052" fmla="*/ 548561 h 2532844"/>
              <a:gd name="connsiteX1053" fmla="*/ 185362 w 2640595"/>
              <a:gd name="connsiteY1053" fmla="*/ 537730 h 2532844"/>
              <a:gd name="connsiteX1054" fmla="*/ 1407701 w 2640595"/>
              <a:gd name="connsiteY1054" fmla="*/ 358741 h 2532844"/>
              <a:gd name="connsiteX1055" fmla="*/ 1418437 w 2640595"/>
              <a:gd name="connsiteY1055" fmla="*/ 369381 h 2532844"/>
              <a:gd name="connsiteX1056" fmla="*/ 1407796 w 2640595"/>
              <a:gd name="connsiteY1056" fmla="*/ 380401 h 2532844"/>
              <a:gd name="connsiteX1057" fmla="*/ 1407701 w 2640595"/>
              <a:gd name="connsiteY1057" fmla="*/ 380402 h 2532844"/>
              <a:gd name="connsiteX1058" fmla="*/ 1396775 w 2640595"/>
              <a:gd name="connsiteY1058" fmla="*/ 369668 h 2532844"/>
              <a:gd name="connsiteX1059" fmla="*/ 1396775 w 2640595"/>
              <a:gd name="connsiteY1059" fmla="*/ 369381 h 2532844"/>
              <a:gd name="connsiteX1060" fmla="*/ 1407701 w 2640595"/>
              <a:gd name="connsiteY1060" fmla="*/ 358741 h 2532844"/>
              <a:gd name="connsiteX1061" fmla="*/ 11017 w 2640595"/>
              <a:gd name="connsiteY1061" fmla="*/ 358739 h 2532844"/>
              <a:gd name="connsiteX1062" fmla="*/ 11122 w 2640595"/>
              <a:gd name="connsiteY1062" fmla="*/ 358741 h 2532844"/>
              <a:gd name="connsiteX1063" fmla="*/ 21572 w 2640595"/>
              <a:gd name="connsiteY1063" fmla="*/ 369382 h 2532844"/>
              <a:gd name="connsiteX1064" fmla="*/ 11122 w 2640595"/>
              <a:gd name="connsiteY1064" fmla="*/ 380402 h 2532844"/>
              <a:gd name="connsiteX1065" fmla="*/ 6 w 2640595"/>
              <a:gd name="connsiteY1065" fmla="*/ 369862 h 2532844"/>
              <a:gd name="connsiteX1066" fmla="*/ 6 w 2640595"/>
              <a:gd name="connsiteY1066" fmla="*/ 369382 h 2532844"/>
              <a:gd name="connsiteX1067" fmla="*/ 11017 w 2640595"/>
              <a:gd name="connsiteY1067" fmla="*/ 358739 h 2532844"/>
              <a:gd name="connsiteX1068" fmla="*/ 2629755 w 2640595"/>
              <a:gd name="connsiteY1068" fmla="*/ 358550 h 2532844"/>
              <a:gd name="connsiteX1069" fmla="*/ 2640586 w 2640595"/>
              <a:gd name="connsiteY1069" fmla="*/ 369381 h 2532844"/>
              <a:gd name="connsiteX1070" fmla="*/ 2629755 w 2640595"/>
              <a:gd name="connsiteY1070" fmla="*/ 380212 h 2532844"/>
              <a:gd name="connsiteX1071" fmla="*/ 2619019 w 2640595"/>
              <a:gd name="connsiteY1071" fmla="*/ 369381 h 2532844"/>
              <a:gd name="connsiteX1072" fmla="*/ 2629755 w 2640595"/>
              <a:gd name="connsiteY1072" fmla="*/ 358550 h 2532844"/>
              <a:gd name="connsiteX1073" fmla="*/ 2455230 w 2640595"/>
              <a:gd name="connsiteY1073" fmla="*/ 358550 h 2532844"/>
              <a:gd name="connsiteX1074" fmla="*/ 2465966 w 2640595"/>
              <a:gd name="connsiteY1074" fmla="*/ 369381 h 2532844"/>
              <a:gd name="connsiteX1075" fmla="*/ 2455230 w 2640595"/>
              <a:gd name="connsiteY1075" fmla="*/ 380212 h 2532844"/>
              <a:gd name="connsiteX1076" fmla="*/ 2444399 w 2640595"/>
              <a:gd name="connsiteY1076" fmla="*/ 369381 h 2532844"/>
              <a:gd name="connsiteX1077" fmla="*/ 2455230 w 2640595"/>
              <a:gd name="connsiteY1077" fmla="*/ 358550 h 2532844"/>
              <a:gd name="connsiteX1078" fmla="*/ 2280610 w 2640595"/>
              <a:gd name="connsiteY1078" fmla="*/ 358550 h 2532844"/>
              <a:gd name="connsiteX1079" fmla="*/ 2291251 w 2640595"/>
              <a:gd name="connsiteY1079" fmla="*/ 369381 h 2532844"/>
              <a:gd name="connsiteX1080" fmla="*/ 2280420 w 2640595"/>
              <a:gd name="connsiteY1080" fmla="*/ 380212 h 2532844"/>
              <a:gd name="connsiteX1081" fmla="*/ 2269779 w 2640595"/>
              <a:gd name="connsiteY1081" fmla="*/ 369381 h 2532844"/>
              <a:gd name="connsiteX1082" fmla="*/ 2280610 w 2640595"/>
              <a:gd name="connsiteY1082" fmla="*/ 358550 h 2532844"/>
              <a:gd name="connsiteX1083" fmla="*/ 2105990 w 2640595"/>
              <a:gd name="connsiteY1083" fmla="*/ 358550 h 2532844"/>
              <a:gd name="connsiteX1084" fmla="*/ 2116821 w 2640595"/>
              <a:gd name="connsiteY1084" fmla="*/ 369381 h 2532844"/>
              <a:gd name="connsiteX1085" fmla="*/ 2105990 w 2640595"/>
              <a:gd name="connsiteY1085" fmla="*/ 380212 h 2532844"/>
              <a:gd name="connsiteX1086" fmla="*/ 2095159 w 2640595"/>
              <a:gd name="connsiteY1086" fmla="*/ 369381 h 2532844"/>
              <a:gd name="connsiteX1087" fmla="*/ 2105990 w 2640595"/>
              <a:gd name="connsiteY1087" fmla="*/ 358550 h 2532844"/>
              <a:gd name="connsiteX1088" fmla="*/ 1931370 w 2640595"/>
              <a:gd name="connsiteY1088" fmla="*/ 358550 h 2532844"/>
              <a:gd name="connsiteX1089" fmla="*/ 1931465 w 2640595"/>
              <a:gd name="connsiteY1089" fmla="*/ 358550 h 2532844"/>
              <a:gd name="connsiteX1090" fmla="*/ 1942201 w 2640595"/>
              <a:gd name="connsiteY1090" fmla="*/ 369381 h 2532844"/>
              <a:gd name="connsiteX1091" fmla="*/ 1931370 w 2640595"/>
              <a:gd name="connsiteY1091" fmla="*/ 380212 h 2532844"/>
              <a:gd name="connsiteX1092" fmla="*/ 1920730 w 2640595"/>
              <a:gd name="connsiteY1092" fmla="*/ 369382 h 2532844"/>
              <a:gd name="connsiteX1093" fmla="*/ 1920730 w 2640595"/>
              <a:gd name="connsiteY1093" fmla="*/ 369381 h 2532844"/>
              <a:gd name="connsiteX1094" fmla="*/ 1931370 w 2640595"/>
              <a:gd name="connsiteY1094" fmla="*/ 358550 h 2532844"/>
              <a:gd name="connsiteX1095" fmla="*/ 1756846 w 2640595"/>
              <a:gd name="connsiteY1095" fmla="*/ 358550 h 2532844"/>
              <a:gd name="connsiteX1096" fmla="*/ 1767582 w 2640595"/>
              <a:gd name="connsiteY1096" fmla="*/ 369381 h 2532844"/>
              <a:gd name="connsiteX1097" fmla="*/ 1756846 w 2640595"/>
              <a:gd name="connsiteY1097" fmla="*/ 380212 h 2532844"/>
              <a:gd name="connsiteX1098" fmla="*/ 1746015 w 2640595"/>
              <a:gd name="connsiteY1098" fmla="*/ 369381 h 2532844"/>
              <a:gd name="connsiteX1099" fmla="*/ 1756846 w 2640595"/>
              <a:gd name="connsiteY1099" fmla="*/ 358550 h 2532844"/>
              <a:gd name="connsiteX1100" fmla="*/ 1582226 w 2640595"/>
              <a:gd name="connsiteY1100" fmla="*/ 358550 h 2532844"/>
              <a:gd name="connsiteX1101" fmla="*/ 1592962 w 2640595"/>
              <a:gd name="connsiteY1101" fmla="*/ 369286 h 2532844"/>
              <a:gd name="connsiteX1102" fmla="*/ 1592962 w 2640595"/>
              <a:gd name="connsiteY1102" fmla="*/ 369381 h 2532844"/>
              <a:gd name="connsiteX1103" fmla="*/ 1582321 w 2640595"/>
              <a:gd name="connsiteY1103" fmla="*/ 380212 h 2532844"/>
              <a:gd name="connsiteX1104" fmla="*/ 1582226 w 2640595"/>
              <a:gd name="connsiteY1104" fmla="*/ 380212 h 2532844"/>
              <a:gd name="connsiteX1105" fmla="*/ 1571395 w 2640595"/>
              <a:gd name="connsiteY1105" fmla="*/ 369381 h 2532844"/>
              <a:gd name="connsiteX1106" fmla="*/ 1582226 w 2640595"/>
              <a:gd name="connsiteY1106" fmla="*/ 358550 h 2532844"/>
              <a:gd name="connsiteX1107" fmla="*/ 1232986 w 2640595"/>
              <a:gd name="connsiteY1107" fmla="*/ 358550 h 2532844"/>
              <a:gd name="connsiteX1108" fmla="*/ 1243817 w 2640595"/>
              <a:gd name="connsiteY1108" fmla="*/ 369381 h 2532844"/>
              <a:gd name="connsiteX1109" fmla="*/ 1232986 w 2640595"/>
              <a:gd name="connsiteY1109" fmla="*/ 380212 h 2532844"/>
              <a:gd name="connsiteX1110" fmla="*/ 1222155 w 2640595"/>
              <a:gd name="connsiteY1110" fmla="*/ 369381 h 2532844"/>
              <a:gd name="connsiteX1111" fmla="*/ 1232986 w 2640595"/>
              <a:gd name="connsiteY1111" fmla="*/ 358550 h 2532844"/>
              <a:gd name="connsiteX1112" fmla="*/ 1058366 w 2640595"/>
              <a:gd name="connsiteY1112" fmla="*/ 358550 h 2532844"/>
              <a:gd name="connsiteX1113" fmla="*/ 1069197 w 2640595"/>
              <a:gd name="connsiteY1113" fmla="*/ 369381 h 2532844"/>
              <a:gd name="connsiteX1114" fmla="*/ 1058366 w 2640595"/>
              <a:gd name="connsiteY1114" fmla="*/ 380212 h 2532844"/>
              <a:gd name="connsiteX1115" fmla="*/ 1047630 w 2640595"/>
              <a:gd name="connsiteY1115" fmla="*/ 369381 h 2532844"/>
              <a:gd name="connsiteX1116" fmla="*/ 1058366 w 2640595"/>
              <a:gd name="connsiteY1116" fmla="*/ 358550 h 2532844"/>
              <a:gd name="connsiteX1117" fmla="*/ 883841 w 2640595"/>
              <a:gd name="connsiteY1117" fmla="*/ 358550 h 2532844"/>
              <a:gd name="connsiteX1118" fmla="*/ 894672 w 2640595"/>
              <a:gd name="connsiteY1118" fmla="*/ 369381 h 2532844"/>
              <a:gd name="connsiteX1119" fmla="*/ 883936 w 2640595"/>
              <a:gd name="connsiteY1119" fmla="*/ 380212 h 2532844"/>
              <a:gd name="connsiteX1120" fmla="*/ 873010 w 2640595"/>
              <a:gd name="connsiteY1120" fmla="*/ 369476 h 2532844"/>
              <a:gd name="connsiteX1121" fmla="*/ 873010 w 2640595"/>
              <a:gd name="connsiteY1121" fmla="*/ 369381 h 2532844"/>
              <a:gd name="connsiteX1122" fmla="*/ 883841 w 2640595"/>
              <a:gd name="connsiteY1122" fmla="*/ 358550 h 2532844"/>
              <a:gd name="connsiteX1123" fmla="*/ 709222 w 2640595"/>
              <a:gd name="connsiteY1123" fmla="*/ 358550 h 2532844"/>
              <a:gd name="connsiteX1124" fmla="*/ 720052 w 2640595"/>
              <a:gd name="connsiteY1124" fmla="*/ 369381 h 2532844"/>
              <a:gd name="connsiteX1125" fmla="*/ 709222 w 2640595"/>
              <a:gd name="connsiteY1125" fmla="*/ 380212 h 2532844"/>
              <a:gd name="connsiteX1126" fmla="*/ 698391 w 2640595"/>
              <a:gd name="connsiteY1126" fmla="*/ 369381 h 2532844"/>
              <a:gd name="connsiteX1127" fmla="*/ 709222 w 2640595"/>
              <a:gd name="connsiteY1127" fmla="*/ 358550 h 2532844"/>
              <a:gd name="connsiteX1128" fmla="*/ 534981 w 2640595"/>
              <a:gd name="connsiteY1128" fmla="*/ 358550 h 2532844"/>
              <a:gd name="connsiteX1129" fmla="*/ 545431 w 2640595"/>
              <a:gd name="connsiteY1129" fmla="*/ 369381 h 2532844"/>
              <a:gd name="connsiteX1130" fmla="*/ 534601 w 2640595"/>
              <a:gd name="connsiteY1130" fmla="*/ 380212 h 2532844"/>
              <a:gd name="connsiteX1131" fmla="*/ 524150 w 2640595"/>
              <a:gd name="connsiteY1131" fmla="*/ 369381 h 2532844"/>
              <a:gd name="connsiteX1132" fmla="*/ 534981 w 2640595"/>
              <a:gd name="connsiteY1132" fmla="*/ 358550 h 2532844"/>
              <a:gd name="connsiteX1133" fmla="*/ 359982 w 2640595"/>
              <a:gd name="connsiteY1133" fmla="*/ 358550 h 2532844"/>
              <a:gd name="connsiteX1134" fmla="*/ 370812 w 2640595"/>
              <a:gd name="connsiteY1134" fmla="*/ 369381 h 2532844"/>
              <a:gd name="connsiteX1135" fmla="*/ 359982 w 2640595"/>
              <a:gd name="connsiteY1135" fmla="*/ 380212 h 2532844"/>
              <a:gd name="connsiteX1136" fmla="*/ 349151 w 2640595"/>
              <a:gd name="connsiteY1136" fmla="*/ 369381 h 2532844"/>
              <a:gd name="connsiteX1137" fmla="*/ 359982 w 2640595"/>
              <a:gd name="connsiteY1137" fmla="*/ 358550 h 2532844"/>
              <a:gd name="connsiteX1138" fmla="*/ 185362 w 2640595"/>
              <a:gd name="connsiteY1138" fmla="*/ 358550 h 2532844"/>
              <a:gd name="connsiteX1139" fmla="*/ 196192 w 2640595"/>
              <a:gd name="connsiteY1139" fmla="*/ 369381 h 2532844"/>
              <a:gd name="connsiteX1140" fmla="*/ 185362 w 2640595"/>
              <a:gd name="connsiteY1140" fmla="*/ 380212 h 2532844"/>
              <a:gd name="connsiteX1141" fmla="*/ 174626 w 2640595"/>
              <a:gd name="connsiteY1141" fmla="*/ 369381 h 2532844"/>
              <a:gd name="connsiteX1142" fmla="*/ 185362 w 2640595"/>
              <a:gd name="connsiteY1142" fmla="*/ 358550 h 2532844"/>
              <a:gd name="connsiteX1143" fmla="*/ 2629755 w 2640595"/>
              <a:gd name="connsiteY1143" fmla="*/ 179370 h 2532844"/>
              <a:gd name="connsiteX1144" fmla="*/ 2640586 w 2640595"/>
              <a:gd name="connsiteY1144" fmla="*/ 190201 h 2532844"/>
              <a:gd name="connsiteX1145" fmla="*/ 2629755 w 2640595"/>
              <a:gd name="connsiteY1145" fmla="*/ 201032 h 2532844"/>
              <a:gd name="connsiteX1146" fmla="*/ 2619019 w 2640595"/>
              <a:gd name="connsiteY1146" fmla="*/ 190201 h 2532844"/>
              <a:gd name="connsiteX1147" fmla="*/ 2629755 w 2640595"/>
              <a:gd name="connsiteY1147" fmla="*/ 179370 h 2532844"/>
              <a:gd name="connsiteX1148" fmla="*/ 1931370 w 2640595"/>
              <a:gd name="connsiteY1148" fmla="*/ 179370 h 2532844"/>
              <a:gd name="connsiteX1149" fmla="*/ 1942201 w 2640595"/>
              <a:gd name="connsiteY1149" fmla="*/ 190201 h 2532844"/>
              <a:gd name="connsiteX1150" fmla="*/ 1931370 w 2640595"/>
              <a:gd name="connsiteY1150" fmla="*/ 201032 h 2532844"/>
              <a:gd name="connsiteX1151" fmla="*/ 1920730 w 2640595"/>
              <a:gd name="connsiteY1151" fmla="*/ 190202 h 2532844"/>
              <a:gd name="connsiteX1152" fmla="*/ 1920730 w 2640595"/>
              <a:gd name="connsiteY1152" fmla="*/ 190201 h 2532844"/>
              <a:gd name="connsiteX1153" fmla="*/ 1931370 w 2640595"/>
              <a:gd name="connsiteY1153" fmla="*/ 179370 h 2532844"/>
              <a:gd name="connsiteX1154" fmla="*/ 1756846 w 2640595"/>
              <a:gd name="connsiteY1154" fmla="*/ 179370 h 2532844"/>
              <a:gd name="connsiteX1155" fmla="*/ 1767582 w 2640595"/>
              <a:gd name="connsiteY1155" fmla="*/ 190201 h 2532844"/>
              <a:gd name="connsiteX1156" fmla="*/ 1756846 w 2640595"/>
              <a:gd name="connsiteY1156" fmla="*/ 201032 h 2532844"/>
              <a:gd name="connsiteX1157" fmla="*/ 1746015 w 2640595"/>
              <a:gd name="connsiteY1157" fmla="*/ 190201 h 2532844"/>
              <a:gd name="connsiteX1158" fmla="*/ 1756846 w 2640595"/>
              <a:gd name="connsiteY1158" fmla="*/ 179370 h 2532844"/>
              <a:gd name="connsiteX1159" fmla="*/ 1582226 w 2640595"/>
              <a:gd name="connsiteY1159" fmla="*/ 179370 h 2532844"/>
              <a:gd name="connsiteX1160" fmla="*/ 1592962 w 2640595"/>
              <a:gd name="connsiteY1160" fmla="*/ 190106 h 2532844"/>
              <a:gd name="connsiteX1161" fmla="*/ 1592962 w 2640595"/>
              <a:gd name="connsiteY1161" fmla="*/ 190201 h 2532844"/>
              <a:gd name="connsiteX1162" fmla="*/ 1582321 w 2640595"/>
              <a:gd name="connsiteY1162" fmla="*/ 201032 h 2532844"/>
              <a:gd name="connsiteX1163" fmla="*/ 1582226 w 2640595"/>
              <a:gd name="connsiteY1163" fmla="*/ 201032 h 2532844"/>
              <a:gd name="connsiteX1164" fmla="*/ 1571395 w 2640595"/>
              <a:gd name="connsiteY1164" fmla="*/ 190201 h 2532844"/>
              <a:gd name="connsiteX1165" fmla="*/ 1582226 w 2640595"/>
              <a:gd name="connsiteY1165" fmla="*/ 179370 h 2532844"/>
              <a:gd name="connsiteX1166" fmla="*/ 1407701 w 2640595"/>
              <a:gd name="connsiteY1166" fmla="*/ 179370 h 2532844"/>
              <a:gd name="connsiteX1167" fmla="*/ 1418437 w 2640595"/>
              <a:gd name="connsiteY1167" fmla="*/ 190201 h 2532844"/>
              <a:gd name="connsiteX1168" fmla="*/ 1407701 w 2640595"/>
              <a:gd name="connsiteY1168" fmla="*/ 201032 h 2532844"/>
              <a:gd name="connsiteX1169" fmla="*/ 1396870 w 2640595"/>
              <a:gd name="connsiteY1169" fmla="*/ 190201 h 2532844"/>
              <a:gd name="connsiteX1170" fmla="*/ 1407701 w 2640595"/>
              <a:gd name="connsiteY1170" fmla="*/ 179370 h 2532844"/>
              <a:gd name="connsiteX1171" fmla="*/ 1232986 w 2640595"/>
              <a:gd name="connsiteY1171" fmla="*/ 179370 h 2532844"/>
              <a:gd name="connsiteX1172" fmla="*/ 1243817 w 2640595"/>
              <a:gd name="connsiteY1172" fmla="*/ 190201 h 2532844"/>
              <a:gd name="connsiteX1173" fmla="*/ 1232986 w 2640595"/>
              <a:gd name="connsiteY1173" fmla="*/ 201032 h 2532844"/>
              <a:gd name="connsiteX1174" fmla="*/ 1222155 w 2640595"/>
              <a:gd name="connsiteY1174" fmla="*/ 190201 h 2532844"/>
              <a:gd name="connsiteX1175" fmla="*/ 1232986 w 2640595"/>
              <a:gd name="connsiteY1175" fmla="*/ 179370 h 2532844"/>
              <a:gd name="connsiteX1176" fmla="*/ 534601 w 2640595"/>
              <a:gd name="connsiteY1176" fmla="*/ 179370 h 2532844"/>
              <a:gd name="connsiteX1177" fmla="*/ 545431 w 2640595"/>
              <a:gd name="connsiteY1177" fmla="*/ 190201 h 2532844"/>
              <a:gd name="connsiteX1178" fmla="*/ 534601 w 2640595"/>
              <a:gd name="connsiteY1178" fmla="*/ 201032 h 2532844"/>
              <a:gd name="connsiteX1179" fmla="*/ 524150 w 2640595"/>
              <a:gd name="connsiteY1179" fmla="*/ 190201 h 2532844"/>
              <a:gd name="connsiteX1180" fmla="*/ 534601 w 2640595"/>
              <a:gd name="connsiteY1180" fmla="*/ 179370 h 2532844"/>
              <a:gd name="connsiteX1181" fmla="*/ 359982 w 2640595"/>
              <a:gd name="connsiteY1181" fmla="*/ 179370 h 2532844"/>
              <a:gd name="connsiteX1182" fmla="*/ 370812 w 2640595"/>
              <a:gd name="connsiteY1182" fmla="*/ 190201 h 2532844"/>
              <a:gd name="connsiteX1183" fmla="*/ 359982 w 2640595"/>
              <a:gd name="connsiteY1183" fmla="*/ 201032 h 2532844"/>
              <a:gd name="connsiteX1184" fmla="*/ 349151 w 2640595"/>
              <a:gd name="connsiteY1184" fmla="*/ 190201 h 2532844"/>
              <a:gd name="connsiteX1185" fmla="*/ 359982 w 2640595"/>
              <a:gd name="connsiteY1185" fmla="*/ 179370 h 2532844"/>
              <a:gd name="connsiteX1186" fmla="*/ 185362 w 2640595"/>
              <a:gd name="connsiteY1186" fmla="*/ 179370 h 2532844"/>
              <a:gd name="connsiteX1187" fmla="*/ 196192 w 2640595"/>
              <a:gd name="connsiteY1187" fmla="*/ 190201 h 2532844"/>
              <a:gd name="connsiteX1188" fmla="*/ 185362 w 2640595"/>
              <a:gd name="connsiteY1188" fmla="*/ 201032 h 2532844"/>
              <a:gd name="connsiteX1189" fmla="*/ 174626 w 2640595"/>
              <a:gd name="connsiteY1189" fmla="*/ 190201 h 2532844"/>
              <a:gd name="connsiteX1190" fmla="*/ 185362 w 2640595"/>
              <a:gd name="connsiteY1190" fmla="*/ 179370 h 2532844"/>
              <a:gd name="connsiteX1191" fmla="*/ 11122 w 2640595"/>
              <a:gd name="connsiteY1191" fmla="*/ 179370 h 2532844"/>
              <a:gd name="connsiteX1192" fmla="*/ 21572 w 2640595"/>
              <a:gd name="connsiteY1192" fmla="*/ 190201 h 2532844"/>
              <a:gd name="connsiteX1193" fmla="*/ 11122 w 2640595"/>
              <a:gd name="connsiteY1193" fmla="*/ 201032 h 2532844"/>
              <a:gd name="connsiteX1194" fmla="*/ 291 w 2640595"/>
              <a:gd name="connsiteY1194" fmla="*/ 190201 h 2532844"/>
              <a:gd name="connsiteX1195" fmla="*/ 11122 w 2640595"/>
              <a:gd name="connsiteY1195" fmla="*/ 179370 h 2532844"/>
              <a:gd name="connsiteX1196" fmla="*/ 2454057 w 2640595"/>
              <a:gd name="connsiteY1196" fmla="*/ 179330 h 2532844"/>
              <a:gd name="connsiteX1197" fmla="*/ 2464887 w 2640595"/>
              <a:gd name="connsiteY1197" fmla="*/ 190161 h 2532844"/>
              <a:gd name="connsiteX1198" fmla="*/ 2454057 w 2640595"/>
              <a:gd name="connsiteY1198" fmla="*/ 200991 h 2532844"/>
              <a:gd name="connsiteX1199" fmla="*/ 2443226 w 2640595"/>
              <a:gd name="connsiteY1199" fmla="*/ 190161 h 2532844"/>
              <a:gd name="connsiteX1200" fmla="*/ 2454057 w 2640595"/>
              <a:gd name="connsiteY1200" fmla="*/ 179330 h 2532844"/>
              <a:gd name="connsiteX1201" fmla="*/ 2279532 w 2640595"/>
              <a:gd name="connsiteY1201" fmla="*/ 179330 h 2532844"/>
              <a:gd name="connsiteX1202" fmla="*/ 2290362 w 2640595"/>
              <a:gd name="connsiteY1202" fmla="*/ 190161 h 2532844"/>
              <a:gd name="connsiteX1203" fmla="*/ 2279532 w 2640595"/>
              <a:gd name="connsiteY1203" fmla="*/ 200991 h 2532844"/>
              <a:gd name="connsiteX1204" fmla="*/ 2268701 w 2640595"/>
              <a:gd name="connsiteY1204" fmla="*/ 190161 h 2532844"/>
              <a:gd name="connsiteX1205" fmla="*/ 2279532 w 2640595"/>
              <a:gd name="connsiteY1205" fmla="*/ 179330 h 2532844"/>
              <a:gd name="connsiteX1206" fmla="*/ 2104913 w 2640595"/>
              <a:gd name="connsiteY1206" fmla="*/ 179330 h 2532844"/>
              <a:gd name="connsiteX1207" fmla="*/ 2115743 w 2640595"/>
              <a:gd name="connsiteY1207" fmla="*/ 190161 h 2532844"/>
              <a:gd name="connsiteX1208" fmla="*/ 2104913 w 2640595"/>
              <a:gd name="connsiteY1208" fmla="*/ 200991 h 2532844"/>
              <a:gd name="connsiteX1209" fmla="*/ 2094082 w 2640595"/>
              <a:gd name="connsiteY1209" fmla="*/ 190161 h 2532844"/>
              <a:gd name="connsiteX1210" fmla="*/ 2104913 w 2640595"/>
              <a:gd name="connsiteY1210" fmla="*/ 179330 h 2532844"/>
              <a:gd name="connsiteX1211" fmla="*/ 1057287 w 2640595"/>
              <a:gd name="connsiteY1211" fmla="*/ 179330 h 2532844"/>
              <a:gd name="connsiteX1212" fmla="*/ 1068118 w 2640595"/>
              <a:gd name="connsiteY1212" fmla="*/ 190161 h 2532844"/>
              <a:gd name="connsiteX1213" fmla="*/ 1057287 w 2640595"/>
              <a:gd name="connsiteY1213" fmla="*/ 200991 h 2532844"/>
              <a:gd name="connsiteX1214" fmla="*/ 1046457 w 2640595"/>
              <a:gd name="connsiteY1214" fmla="*/ 190161 h 2532844"/>
              <a:gd name="connsiteX1215" fmla="*/ 1057287 w 2640595"/>
              <a:gd name="connsiteY1215" fmla="*/ 179330 h 2532844"/>
              <a:gd name="connsiteX1216" fmla="*/ 882667 w 2640595"/>
              <a:gd name="connsiteY1216" fmla="*/ 179330 h 2532844"/>
              <a:gd name="connsiteX1217" fmla="*/ 893498 w 2640595"/>
              <a:gd name="connsiteY1217" fmla="*/ 190161 h 2532844"/>
              <a:gd name="connsiteX1218" fmla="*/ 882667 w 2640595"/>
              <a:gd name="connsiteY1218" fmla="*/ 200991 h 2532844"/>
              <a:gd name="connsiteX1219" fmla="*/ 871837 w 2640595"/>
              <a:gd name="connsiteY1219" fmla="*/ 190161 h 2532844"/>
              <a:gd name="connsiteX1220" fmla="*/ 882667 w 2640595"/>
              <a:gd name="connsiteY1220" fmla="*/ 179330 h 2532844"/>
              <a:gd name="connsiteX1221" fmla="*/ 708142 w 2640595"/>
              <a:gd name="connsiteY1221" fmla="*/ 179330 h 2532844"/>
              <a:gd name="connsiteX1222" fmla="*/ 718973 w 2640595"/>
              <a:gd name="connsiteY1222" fmla="*/ 190161 h 2532844"/>
              <a:gd name="connsiteX1223" fmla="*/ 708142 w 2640595"/>
              <a:gd name="connsiteY1223" fmla="*/ 200991 h 2532844"/>
              <a:gd name="connsiteX1224" fmla="*/ 697312 w 2640595"/>
              <a:gd name="connsiteY1224" fmla="*/ 190161 h 2532844"/>
              <a:gd name="connsiteX1225" fmla="*/ 708142 w 2640595"/>
              <a:gd name="connsiteY1225" fmla="*/ 179330 h 2532844"/>
              <a:gd name="connsiteX1226" fmla="*/ 2629755 w 2640595"/>
              <a:gd name="connsiteY1226" fmla="*/ 0 h 2532844"/>
              <a:gd name="connsiteX1227" fmla="*/ 2640586 w 2640595"/>
              <a:gd name="connsiteY1227" fmla="*/ 10831 h 2532844"/>
              <a:gd name="connsiteX1228" fmla="*/ 2629755 w 2640595"/>
              <a:gd name="connsiteY1228" fmla="*/ 21662 h 2532844"/>
              <a:gd name="connsiteX1229" fmla="*/ 2619019 w 2640595"/>
              <a:gd name="connsiteY1229" fmla="*/ 10831 h 2532844"/>
              <a:gd name="connsiteX1230" fmla="*/ 2629755 w 2640595"/>
              <a:gd name="connsiteY1230" fmla="*/ 0 h 2532844"/>
              <a:gd name="connsiteX1231" fmla="*/ 2455230 w 2640595"/>
              <a:gd name="connsiteY1231" fmla="*/ 0 h 2532844"/>
              <a:gd name="connsiteX1232" fmla="*/ 2465966 w 2640595"/>
              <a:gd name="connsiteY1232" fmla="*/ 10831 h 2532844"/>
              <a:gd name="connsiteX1233" fmla="*/ 2455230 w 2640595"/>
              <a:gd name="connsiteY1233" fmla="*/ 21662 h 2532844"/>
              <a:gd name="connsiteX1234" fmla="*/ 2444399 w 2640595"/>
              <a:gd name="connsiteY1234" fmla="*/ 10831 h 2532844"/>
              <a:gd name="connsiteX1235" fmla="*/ 2455230 w 2640595"/>
              <a:gd name="connsiteY1235" fmla="*/ 0 h 2532844"/>
              <a:gd name="connsiteX1236" fmla="*/ 2280420 w 2640595"/>
              <a:gd name="connsiteY1236" fmla="*/ 0 h 2532844"/>
              <a:gd name="connsiteX1237" fmla="*/ 2291251 w 2640595"/>
              <a:gd name="connsiteY1237" fmla="*/ 10831 h 2532844"/>
              <a:gd name="connsiteX1238" fmla="*/ 2280420 w 2640595"/>
              <a:gd name="connsiteY1238" fmla="*/ 21662 h 2532844"/>
              <a:gd name="connsiteX1239" fmla="*/ 2269589 w 2640595"/>
              <a:gd name="connsiteY1239" fmla="*/ 10831 h 2532844"/>
              <a:gd name="connsiteX1240" fmla="*/ 2280420 w 2640595"/>
              <a:gd name="connsiteY1240" fmla="*/ 0 h 2532844"/>
              <a:gd name="connsiteX1241" fmla="*/ 2105990 w 2640595"/>
              <a:gd name="connsiteY1241" fmla="*/ 0 h 2532844"/>
              <a:gd name="connsiteX1242" fmla="*/ 2116821 w 2640595"/>
              <a:gd name="connsiteY1242" fmla="*/ 10831 h 2532844"/>
              <a:gd name="connsiteX1243" fmla="*/ 2105990 w 2640595"/>
              <a:gd name="connsiteY1243" fmla="*/ 21662 h 2532844"/>
              <a:gd name="connsiteX1244" fmla="*/ 2095159 w 2640595"/>
              <a:gd name="connsiteY1244" fmla="*/ 10831 h 2532844"/>
              <a:gd name="connsiteX1245" fmla="*/ 2105990 w 2640595"/>
              <a:gd name="connsiteY1245" fmla="*/ 0 h 2532844"/>
              <a:gd name="connsiteX1246" fmla="*/ 1931370 w 2640595"/>
              <a:gd name="connsiteY1246" fmla="*/ 0 h 2532844"/>
              <a:gd name="connsiteX1247" fmla="*/ 1931465 w 2640595"/>
              <a:gd name="connsiteY1247" fmla="*/ 0 h 2532844"/>
              <a:gd name="connsiteX1248" fmla="*/ 1942201 w 2640595"/>
              <a:gd name="connsiteY1248" fmla="*/ 10831 h 2532844"/>
              <a:gd name="connsiteX1249" fmla="*/ 1931370 w 2640595"/>
              <a:gd name="connsiteY1249" fmla="*/ 21662 h 2532844"/>
              <a:gd name="connsiteX1250" fmla="*/ 1920730 w 2640595"/>
              <a:gd name="connsiteY1250" fmla="*/ 10832 h 2532844"/>
              <a:gd name="connsiteX1251" fmla="*/ 1920730 w 2640595"/>
              <a:gd name="connsiteY1251" fmla="*/ 10831 h 2532844"/>
              <a:gd name="connsiteX1252" fmla="*/ 1931370 w 2640595"/>
              <a:gd name="connsiteY1252" fmla="*/ 0 h 2532844"/>
              <a:gd name="connsiteX1253" fmla="*/ 1756846 w 2640595"/>
              <a:gd name="connsiteY1253" fmla="*/ 0 h 2532844"/>
              <a:gd name="connsiteX1254" fmla="*/ 1767582 w 2640595"/>
              <a:gd name="connsiteY1254" fmla="*/ 10831 h 2532844"/>
              <a:gd name="connsiteX1255" fmla="*/ 1756846 w 2640595"/>
              <a:gd name="connsiteY1255" fmla="*/ 21662 h 2532844"/>
              <a:gd name="connsiteX1256" fmla="*/ 1746015 w 2640595"/>
              <a:gd name="connsiteY1256" fmla="*/ 10831 h 2532844"/>
              <a:gd name="connsiteX1257" fmla="*/ 1756846 w 2640595"/>
              <a:gd name="connsiteY1257" fmla="*/ 0 h 2532844"/>
              <a:gd name="connsiteX1258" fmla="*/ 1582226 w 2640595"/>
              <a:gd name="connsiteY1258" fmla="*/ 0 h 2532844"/>
              <a:gd name="connsiteX1259" fmla="*/ 1592962 w 2640595"/>
              <a:gd name="connsiteY1259" fmla="*/ 10736 h 2532844"/>
              <a:gd name="connsiteX1260" fmla="*/ 1592962 w 2640595"/>
              <a:gd name="connsiteY1260" fmla="*/ 10831 h 2532844"/>
              <a:gd name="connsiteX1261" fmla="*/ 1582321 w 2640595"/>
              <a:gd name="connsiteY1261" fmla="*/ 21662 h 2532844"/>
              <a:gd name="connsiteX1262" fmla="*/ 1582226 w 2640595"/>
              <a:gd name="connsiteY1262" fmla="*/ 21662 h 2532844"/>
              <a:gd name="connsiteX1263" fmla="*/ 1571395 w 2640595"/>
              <a:gd name="connsiteY1263" fmla="*/ 10831 h 2532844"/>
              <a:gd name="connsiteX1264" fmla="*/ 1582226 w 2640595"/>
              <a:gd name="connsiteY1264" fmla="*/ 0 h 2532844"/>
              <a:gd name="connsiteX1265" fmla="*/ 1407701 w 2640595"/>
              <a:gd name="connsiteY1265" fmla="*/ 0 h 2532844"/>
              <a:gd name="connsiteX1266" fmla="*/ 1418437 w 2640595"/>
              <a:gd name="connsiteY1266" fmla="*/ 10831 h 2532844"/>
              <a:gd name="connsiteX1267" fmla="*/ 1407701 w 2640595"/>
              <a:gd name="connsiteY1267" fmla="*/ 21662 h 2532844"/>
              <a:gd name="connsiteX1268" fmla="*/ 1396870 w 2640595"/>
              <a:gd name="connsiteY1268" fmla="*/ 10831 h 2532844"/>
              <a:gd name="connsiteX1269" fmla="*/ 1407701 w 2640595"/>
              <a:gd name="connsiteY1269" fmla="*/ 0 h 2532844"/>
              <a:gd name="connsiteX1270" fmla="*/ 1232986 w 2640595"/>
              <a:gd name="connsiteY1270" fmla="*/ 0 h 2532844"/>
              <a:gd name="connsiteX1271" fmla="*/ 1243817 w 2640595"/>
              <a:gd name="connsiteY1271" fmla="*/ 10831 h 2532844"/>
              <a:gd name="connsiteX1272" fmla="*/ 1232986 w 2640595"/>
              <a:gd name="connsiteY1272" fmla="*/ 21662 h 2532844"/>
              <a:gd name="connsiteX1273" fmla="*/ 1222155 w 2640595"/>
              <a:gd name="connsiteY1273" fmla="*/ 10831 h 2532844"/>
              <a:gd name="connsiteX1274" fmla="*/ 1232986 w 2640595"/>
              <a:gd name="connsiteY1274" fmla="*/ 0 h 2532844"/>
              <a:gd name="connsiteX1275" fmla="*/ 1058366 w 2640595"/>
              <a:gd name="connsiteY1275" fmla="*/ 0 h 2532844"/>
              <a:gd name="connsiteX1276" fmla="*/ 1069197 w 2640595"/>
              <a:gd name="connsiteY1276" fmla="*/ 10831 h 2532844"/>
              <a:gd name="connsiteX1277" fmla="*/ 1058366 w 2640595"/>
              <a:gd name="connsiteY1277" fmla="*/ 21662 h 2532844"/>
              <a:gd name="connsiteX1278" fmla="*/ 1047630 w 2640595"/>
              <a:gd name="connsiteY1278" fmla="*/ 10831 h 2532844"/>
              <a:gd name="connsiteX1279" fmla="*/ 1058366 w 2640595"/>
              <a:gd name="connsiteY1279" fmla="*/ 0 h 2532844"/>
              <a:gd name="connsiteX1280" fmla="*/ 883936 w 2640595"/>
              <a:gd name="connsiteY1280" fmla="*/ 0 h 2532844"/>
              <a:gd name="connsiteX1281" fmla="*/ 894672 w 2640595"/>
              <a:gd name="connsiteY1281" fmla="*/ 10831 h 2532844"/>
              <a:gd name="connsiteX1282" fmla="*/ 883936 w 2640595"/>
              <a:gd name="connsiteY1282" fmla="*/ 21662 h 2532844"/>
              <a:gd name="connsiteX1283" fmla="*/ 873105 w 2640595"/>
              <a:gd name="connsiteY1283" fmla="*/ 10831 h 2532844"/>
              <a:gd name="connsiteX1284" fmla="*/ 883936 w 2640595"/>
              <a:gd name="connsiteY1284" fmla="*/ 0 h 2532844"/>
              <a:gd name="connsiteX1285" fmla="*/ 709222 w 2640595"/>
              <a:gd name="connsiteY1285" fmla="*/ 0 h 2532844"/>
              <a:gd name="connsiteX1286" fmla="*/ 720052 w 2640595"/>
              <a:gd name="connsiteY1286" fmla="*/ 10831 h 2532844"/>
              <a:gd name="connsiteX1287" fmla="*/ 709222 w 2640595"/>
              <a:gd name="connsiteY1287" fmla="*/ 21662 h 2532844"/>
              <a:gd name="connsiteX1288" fmla="*/ 698391 w 2640595"/>
              <a:gd name="connsiteY1288" fmla="*/ 10831 h 2532844"/>
              <a:gd name="connsiteX1289" fmla="*/ 709222 w 2640595"/>
              <a:gd name="connsiteY1289" fmla="*/ 0 h 2532844"/>
              <a:gd name="connsiteX1290" fmla="*/ 534981 w 2640595"/>
              <a:gd name="connsiteY1290" fmla="*/ 0 h 2532844"/>
              <a:gd name="connsiteX1291" fmla="*/ 545431 w 2640595"/>
              <a:gd name="connsiteY1291" fmla="*/ 10831 h 2532844"/>
              <a:gd name="connsiteX1292" fmla="*/ 534601 w 2640595"/>
              <a:gd name="connsiteY1292" fmla="*/ 21662 h 2532844"/>
              <a:gd name="connsiteX1293" fmla="*/ 524150 w 2640595"/>
              <a:gd name="connsiteY1293" fmla="*/ 10831 h 2532844"/>
              <a:gd name="connsiteX1294" fmla="*/ 534981 w 2640595"/>
              <a:gd name="connsiteY1294" fmla="*/ 0 h 2532844"/>
              <a:gd name="connsiteX1295" fmla="*/ 359982 w 2640595"/>
              <a:gd name="connsiteY1295" fmla="*/ 0 h 2532844"/>
              <a:gd name="connsiteX1296" fmla="*/ 370812 w 2640595"/>
              <a:gd name="connsiteY1296" fmla="*/ 10831 h 2532844"/>
              <a:gd name="connsiteX1297" fmla="*/ 359982 w 2640595"/>
              <a:gd name="connsiteY1297" fmla="*/ 21662 h 2532844"/>
              <a:gd name="connsiteX1298" fmla="*/ 349151 w 2640595"/>
              <a:gd name="connsiteY1298" fmla="*/ 10831 h 2532844"/>
              <a:gd name="connsiteX1299" fmla="*/ 359982 w 2640595"/>
              <a:gd name="connsiteY1299" fmla="*/ 0 h 2532844"/>
              <a:gd name="connsiteX1300" fmla="*/ 185362 w 2640595"/>
              <a:gd name="connsiteY1300" fmla="*/ 0 h 2532844"/>
              <a:gd name="connsiteX1301" fmla="*/ 196192 w 2640595"/>
              <a:gd name="connsiteY1301" fmla="*/ 10831 h 2532844"/>
              <a:gd name="connsiteX1302" fmla="*/ 185362 w 2640595"/>
              <a:gd name="connsiteY1302" fmla="*/ 21662 h 2532844"/>
              <a:gd name="connsiteX1303" fmla="*/ 174626 w 2640595"/>
              <a:gd name="connsiteY1303" fmla="*/ 10831 h 2532844"/>
              <a:gd name="connsiteX1304" fmla="*/ 185362 w 2640595"/>
              <a:gd name="connsiteY1304" fmla="*/ 0 h 2532844"/>
              <a:gd name="connsiteX1305" fmla="*/ 11122 w 2640595"/>
              <a:gd name="connsiteY1305" fmla="*/ 0 h 2532844"/>
              <a:gd name="connsiteX1306" fmla="*/ 21572 w 2640595"/>
              <a:gd name="connsiteY1306" fmla="*/ 10831 h 2532844"/>
              <a:gd name="connsiteX1307" fmla="*/ 11122 w 2640595"/>
              <a:gd name="connsiteY1307" fmla="*/ 21662 h 2532844"/>
              <a:gd name="connsiteX1308" fmla="*/ 291 w 2640595"/>
              <a:gd name="connsiteY1308" fmla="*/ 10831 h 2532844"/>
              <a:gd name="connsiteX1309" fmla="*/ 11122 w 2640595"/>
              <a:gd name="connsiteY1309" fmla="*/ 0 h 253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</a:cxnLst>
            <a:rect l="l" t="t" r="r" b="b"/>
            <a:pathLst>
              <a:path w="2640595" h="2532844">
                <a:moveTo>
                  <a:pt x="2629755" y="2511278"/>
                </a:moveTo>
                <a:cubicBezTo>
                  <a:pt x="2635684" y="2511221"/>
                  <a:pt x="2640528" y="2515990"/>
                  <a:pt x="2640586" y="2521918"/>
                </a:cubicBezTo>
                <a:cubicBezTo>
                  <a:pt x="2640586" y="2521947"/>
                  <a:pt x="2640586" y="2521985"/>
                  <a:pt x="2640586" y="2522013"/>
                </a:cubicBezTo>
                <a:cubicBezTo>
                  <a:pt x="2640586" y="2527999"/>
                  <a:pt x="2635740" y="2532844"/>
                  <a:pt x="2629755" y="2532844"/>
                </a:cubicBezTo>
                <a:cubicBezTo>
                  <a:pt x="2623808" y="2532796"/>
                  <a:pt x="2619019" y="2527961"/>
                  <a:pt x="2619019" y="2522013"/>
                </a:cubicBezTo>
                <a:cubicBezTo>
                  <a:pt x="2619019" y="2516085"/>
                  <a:pt x="2623826" y="2511278"/>
                  <a:pt x="2629755" y="2511278"/>
                </a:cubicBezTo>
                <a:close/>
                <a:moveTo>
                  <a:pt x="2280325" y="2511278"/>
                </a:moveTo>
                <a:cubicBezTo>
                  <a:pt x="2280354" y="2511278"/>
                  <a:pt x="2280392" y="2511278"/>
                  <a:pt x="2280420" y="2511278"/>
                </a:cubicBezTo>
                <a:cubicBezTo>
                  <a:pt x="2286349" y="2511221"/>
                  <a:pt x="2291194" y="2515990"/>
                  <a:pt x="2291251" y="2521918"/>
                </a:cubicBezTo>
                <a:cubicBezTo>
                  <a:pt x="2291251" y="2521947"/>
                  <a:pt x="2291251" y="2521985"/>
                  <a:pt x="2291251" y="2522013"/>
                </a:cubicBezTo>
                <a:cubicBezTo>
                  <a:pt x="2291251" y="2527999"/>
                  <a:pt x="2286406" y="2532844"/>
                  <a:pt x="2280420" y="2532844"/>
                </a:cubicBezTo>
                <a:cubicBezTo>
                  <a:pt x="2274435" y="2532844"/>
                  <a:pt x="2269589" y="2527999"/>
                  <a:pt x="2269589" y="2522013"/>
                </a:cubicBezTo>
                <a:cubicBezTo>
                  <a:pt x="2269589" y="2516085"/>
                  <a:pt x="2274397" y="2511278"/>
                  <a:pt x="2280325" y="2511278"/>
                </a:cubicBezTo>
                <a:close/>
                <a:moveTo>
                  <a:pt x="2105895" y="2511278"/>
                </a:moveTo>
                <a:cubicBezTo>
                  <a:pt x="2105923" y="2511278"/>
                  <a:pt x="2105962" y="2511278"/>
                  <a:pt x="2105990" y="2511278"/>
                </a:cubicBezTo>
                <a:cubicBezTo>
                  <a:pt x="2111919" y="2511221"/>
                  <a:pt x="2116763" y="2515990"/>
                  <a:pt x="2116821" y="2521918"/>
                </a:cubicBezTo>
                <a:cubicBezTo>
                  <a:pt x="2116821" y="2521947"/>
                  <a:pt x="2116821" y="2521985"/>
                  <a:pt x="2116821" y="2522013"/>
                </a:cubicBezTo>
                <a:cubicBezTo>
                  <a:pt x="2116821" y="2527999"/>
                  <a:pt x="2111976" y="2532844"/>
                  <a:pt x="2105990" y="2532844"/>
                </a:cubicBezTo>
                <a:cubicBezTo>
                  <a:pt x="2100005" y="2532844"/>
                  <a:pt x="2095159" y="2527999"/>
                  <a:pt x="2095159" y="2522013"/>
                </a:cubicBezTo>
                <a:cubicBezTo>
                  <a:pt x="2095159" y="2516085"/>
                  <a:pt x="2099967" y="2511278"/>
                  <a:pt x="2105895" y="2511278"/>
                </a:cubicBezTo>
                <a:close/>
                <a:moveTo>
                  <a:pt x="1931180" y="2511278"/>
                </a:moveTo>
                <a:cubicBezTo>
                  <a:pt x="1931247" y="2511278"/>
                  <a:pt x="1931304" y="2511278"/>
                  <a:pt x="1931371" y="2511278"/>
                </a:cubicBezTo>
                <a:cubicBezTo>
                  <a:pt x="1937299" y="2511221"/>
                  <a:pt x="1942144" y="2515990"/>
                  <a:pt x="1942201" y="2521918"/>
                </a:cubicBezTo>
                <a:cubicBezTo>
                  <a:pt x="1942201" y="2521947"/>
                  <a:pt x="1942201" y="2521985"/>
                  <a:pt x="1942201" y="2522013"/>
                </a:cubicBezTo>
                <a:cubicBezTo>
                  <a:pt x="1942201" y="2527999"/>
                  <a:pt x="1937356" y="2532844"/>
                  <a:pt x="1931371" y="2532844"/>
                </a:cubicBezTo>
                <a:cubicBezTo>
                  <a:pt x="1925442" y="2532844"/>
                  <a:pt x="1920635" y="2528037"/>
                  <a:pt x="1920635" y="2522108"/>
                </a:cubicBezTo>
                <a:cubicBezTo>
                  <a:pt x="1920635" y="2522080"/>
                  <a:pt x="1920635" y="2522042"/>
                  <a:pt x="1920635" y="2522013"/>
                </a:cubicBezTo>
                <a:cubicBezTo>
                  <a:pt x="1920578" y="2516133"/>
                  <a:pt x="1925300" y="2511335"/>
                  <a:pt x="1931180" y="2511278"/>
                </a:cubicBezTo>
                <a:close/>
                <a:moveTo>
                  <a:pt x="1582131" y="2511278"/>
                </a:moveTo>
                <a:cubicBezTo>
                  <a:pt x="1582159" y="2511278"/>
                  <a:pt x="1582198" y="2511278"/>
                  <a:pt x="1582226" y="2511278"/>
                </a:cubicBezTo>
                <a:cubicBezTo>
                  <a:pt x="1588107" y="2511221"/>
                  <a:pt x="1592905" y="2515943"/>
                  <a:pt x="1592962" y="2521823"/>
                </a:cubicBezTo>
                <a:cubicBezTo>
                  <a:pt x="1592962" y="2521890"/>
                  <a:pt x="1592962" y="2521947"/>
                  <a:pt x="1592962" y="2522013"/>
                </a:cubicBezTo>
                <a:cubicBezTo>
                  <a:pt x="1593009" y="2527942"/>
                  <a:pt x="1588250" y="2532787"/>
                  <a:pt x="1582321" y="2532844"/>
                </a:cubicBezTo>
                <a:cubicBezTo>
                  <a:pt x="1582293" y="2532844"/>
                  <a:pt x="1582255" y="2532844"/>
                  <a:pt x="1582226" y="2532844"/>
                </a:cubicBezTo>
                <a:cubicBezTo>
                  <a:pt x="1576241" y="2532844"/>
                  <a:pt x="1571395" y="2527999"/>
                  <a:pt x="1571395" y="2522013"/>
                </a:cubicBezTo>
                <a:cubicBezTo>
                  <a:pt x="1571395" y="2516085"/>
                  <a:pt x="1576203" y="2511278"/>
                  <a:pt x="1582131" y="2511278"/>
                </a:cubicBezTo>
                <a:close/>
                <a:moveTo>
                  <a:pt x="1407511" y="2511278"/>
                </a:moveTo>
                <a:cubicBezTo>
                  <a:pt x="1407539" y="2511278"/>
                  <a:pt x="1407578" y="2511278"/>
                  <a:pt x="1407606" y="2511278"/>
                </a:cubicBezTo>
                <a:cubicBezTo>
                  <a:pt x="1413535" y="2511221"/>
                  <a:pt x="1418380" y="2515990"/>
                  <a:pt x="1418437" y="2521918"/>
                </a:cubicBezTo>
                <a:cubicBezTo>
                  <a:pt x="1418437" y="2521947"/>
                  <a:pt x="1418437" y="2521985"/>
                  <a:pt x="1418437" y="2522013"/>
                </a:cubicBezTo>
                <a:cubicBezTo>
                  <a:pt x="1418437" y="2527999"/>
                  <a:pt x="1413592" y="2532844"/>
                  <a:pt x="1407606" y="2532844"/>
                </a:cubicBezTo>
                <a:cubicBezTo>
                  <a:pt x="1401621" y="2532844"/>
                  <a:pt x="1396775" y="2527999"/>
                  <a:pt x="1396775" y="2522013"/>
                </a:cubicBezTo>
                <a:cubicBezTo>
                  <a:pt x="1396775" y="2516085"/>
                  <a:pt x="1401583" y="2511278"/>
                  <a:pt x="1407511" y="2511278"/>
                </a:cubicBezTo>
                <a:close/>
                <a:moveTo>
                  <a:pt x="1232891" y="2511278"/>
                </a:moveTo>
                <a:cubicBezTo>
                  <a:pt x="1232920" y="2511278"/>
                  <a:pt x="1232958" y="2511278"/>
                  <a:pt x="1232986" y="2511278"/>
                </a:cubicBezTo>
                <a:cubicBezTo>
                  <a:pt x="1238915" y="2511221"/>
                  <a:pt x="1243760" y="2515990"/>
                  <a:pt x="1243817" y="2521918"/>
                </a:cubicBezTo>
                <a:cubicBezTo>
                  <a:pt x="1243817" y="2521947"/>
                  <a:pt x="1243817" y="2521985"/>
                  <a:pt x="1243817" y="2522013"/>
                </a:cubicBezTo>
                <a:cubicBezTo>
                  <a:pt x="1243817" y="2527999"/>
                  <a:pt x="1238972" y="2532844"/>
                  <a:pt x="1232986" y="2532844"/>
                </a:cubicBezTo>
                <a:cubicBezTo>
                  <a:pt x="1227001" y="2532844"/>
                  <a:pt x="1222155" y="2527999"/>
                  <a:pt x="1222155" y="2522013"/>
                </a:cubicBezTo>
                <a:cubicBezTo>
                  <a:pt x="1222155" y="2516085"/>
                  <a:pt x="1226963" y="2511278"/>
                  <a:pt x="1232891" y="2511278"/>
                </a:cubicBezTo>
                <a:close/>
                <a:moveTo>
                  <a:pt x="1058366" y="2511278"/>
                </a:moveTo>
                <a:cubicBezTo>
                  <a:pt x="1064295" y="2511221"/>
                  <a:pt x="1069140" y="2515990"/>
                  <a:pt x="1069197" y="2521918"/>
                </a:cubicBezTo>
                <a:cubicBezTo>
                  <a:pt x="1069197" y="2521947"/>
                  <a:pt x="1069197" y="2521985"/>
                  <a:pt x="1069197" y="2522013"/>
                </a:cubicBezTo>
                <a:cubicBezTo>
                  <a:pt x="1069197" y="2527999"/>
                  <a:pt x="1064351" y="2532844"/>
                  <a:pt x="1058366" y="2532844"/>
                </a:cubicBezTo>
                <a:cubicBezTo>
                  <a:pt x="1052419" y="2532796"/>
                  <a:pt x="1047630" y="2527961"/>
                  <a:pt x="1047630" y="2522013"/>
                </a:cubicBezTo>
                <a:cubicBezTo>
                  <a:pt x="1047630" y="2516085"/>
                  <a:pt x="1052438" y="2511278"/>
                  <a:pt x="1058366" y="2511278"/>
                </a:cubicBezTo>
                <a:close/>
                <a:moveTo>
                  <a:pt x="709126" y="2511278"/>
                </a:moveTo>
                <a:cubicBezTo>
                  <a:pt x="709155" y="2511278"/>
                  <a:pt x="709193" y="2511278"/>
                  <a:pt x="709222" y="2511278"/>
                </a:cubicBezTo>
                <a:cubicBezTo>
                  <a:pt x="715150" y="2511221"/>
                  <a:pt x="719995" y="2515990"/>
                  <a:pt x="720052" y="2521918"/>
                </a:cubicBezTo>
                <a:cubicBezTo>
                  <a:pt x="720052" y="2521947"/>
                  <a:pt x="720052" y="2521985"/>
                  <a:pt x="720052" y="2522013"/>
                </a:cubicBezTo>
                <a:cubicBezTo>
                  <a:pt x="720052" y="2527999"/>
                  <a:pt x="715207" y="2532844"/>
                  <a:pt x="709222" y="2532844"/>
                </a:cubicBezTo>
                <a:cubicBezTo>
                  <a:pt x="703236" y="2532844"/>
                  <a:pt x="698391" y="2527999"/>
                  <a:pt x="698391" y="2522013"/>
                </a:cubicBezTo>
                <a:cubicBezTo>
                  <a:pt x="698391" y="2516085"/>
                  <a:pt x="703198" y="2511278"/>
                  <a:pt x="709126" y="2511278"/>
                </a:cubicBezTo>
                <a:close/>
                <a:moveTo>
                  <a:pt x="534507" y="2511278"/>
                </a:moveTo>
                <a:cubicBezTo>
                  <a:pt x="534535" y="2511278"/>
                  <a:pt x="534573" y="2511278"/>
                  <a:pt x="534602" y="2511278"/>
                </a:cubicBezTo>
                <a:cubicBezTo>
                  <a:pt x="540530" y="2511221"/>
                  <a:pt x="545375" y="2515990"/>
                  <a:pt x="545432" y="2521918"/>
                </a:cubicBezTo>
                <a:cubicBezTo>
                  <a:pt x="545432" y="2521947"/>
                  <a:pt x="545432" y="2521985"/>
                  <a:pt x="545432" y="2522013"/>
                </a:cubicBezTo>
                <a:cubicBezTo>
                  <a:pt x="545432" y="2527999"/>
                  <a:pt x="540587" y="2532844"/>
                  <a:pt x="534602" y="2532844"/>
                </a:cubicBezTo>
                <a:cubicBezTo>
                  <a:pt x="528616" y="2532844"/>
                  <a:pt x="523771" y="2527999"/>
                  <a:pt x="523771" y="2522013"/>
                </a:cubicBezTo>
                <a:cubicBezTo>
                  <a:pt x="523771" y="2516085"/>
                  <a:pt x="528578" y="2511278"/>
                  <a:pt x="534507" y="2511278"/>
                </a:cubicBezTo>
                <a:close/>
                <a:moveTo>
                  <a:pt x="359887" y="2511278"/>
                </a:moveTo>
                <a:cubicBezTo>
                  <a:pt x="359915" y="2511278"/>
                  <a:pt x="359953" y="2511278"/>
                  <a:pt x="359982" y="2511278"/>
                </a:cubicBezTo>
                <a:cubicBezTo>
                  <a:pt x="365910" y="2511221"/>
                  <a:pt x="370755" y="2515990"/>
                  <a:pt x="370812" y="2521918"/>
                </a:cubicBezTo>
                <a:cubicBezTo>
                  <a:pt x="370812" y="2521947"/>
                  <a:pt x="370812" y="2521985"/>
                  <a:pt x="370812" y="2522013"/>
                </a:cubicBezTo>
                <a:cubicBezTo>
                  <a:pt x="370812" y="2527999"/>
                  <a:pt x="365967" y="2532844"/>
                  <a:pt x="359982" y="2532844"/>
                </a:cubicBezTo>
                <a:cubicBezTo>
                  <a:pt x="353997" y="2532844"/>
                  <a:pt x="349151" y="2527999"/>
                  <a:pt x="349151" y="2522013"/>
                </a:cubicBezTo>
                <a:cubicBezTo>
                  <a:pt x="349151" y="2516085"/>
                  <a:pt x="353958" y="2511278"/>
                  <a:pt x="359887" y="2511278"/>
                </a:cubicBezTo>
                <a:close/>
                <a:moveTo>
                  <a:pt x="185362" y="2511278"/>
                </a:moveTo>
                <a:cubicBezTo>
                  <a:pt x="191290" y="2511221"/>
                  <a:pt x="196135" y="2515990"/>
                  <a:pt x="196192" y="2521918"/>
                </a:cubicBezTo>
                <a:cubicBezTo>
                  <a:pt x="196192" y="2521947"/>
                  <a:pt x="196192" y="2521985"/>
                  <a:pt x="196192" y="2522013"/>
                </a:cubicBezTo>
                <a:cubicBezTo>
                  <a:pt x="196192" y="2527999"/>
                  <a:pt x="191347" y="2532844"/>
                  <a:pt x="185362" y="2532844"/>
                </a:cubicBezTo>
                <a:cubicBezTo>
                  <a:pt x="179414" y="2532796"/>
                  <a:pt x="174626" y="2527961"/>
                  <a:pt x="174626" y="2522013"/>
                </a:cubicBezTo>
                <a:cubicBezTo>
                  <a:pt x="174626" y="2516085"/>
                  <a:pt x="179433" y="2511278"/>
                  <a:pt x="185362" y="2511278"/>
                </a:cubicBezTo>
                <a:close/>
                <a:moveTo>
                  <a:pt x="2455135" y="2511277"/>
                </a:moveTo>
                <a:cubicBezTo>
                  <a:pt x="2455163" y="2511277"/>
                  <a:pt x="2455202" y="2511277"/>
                  <a:pt x="2455230" y="2511277"/>
                </a:cubicBezTo>
                <a:cubicBezTo>
                  <a:pt x="2461158" y="2511277"/>
                  <a:pt x="2465966" y="2516084"/>
                  <a:pt x="2465966" y="2522013"/>
                </a:cubicBezTo>
                <a:cubicBezTo>
                  <a:pt x="2465966" y="2527960"/>
                  <a:pt x="2461177" y="2532796"/>
                  <a:pt x="2455230" y="2532844"/>
                </a:cubicBezTo>
                <a:cubicBezTo>
                  <a:pt x="2449245" y="2532844"/>
                  <a:pt x="2444399" y="2527998"/>
                  <a:pt x="2444399" y="2522013"/>
                </a:cubicBezTo>
                <a:cubicBezTo>
                  <a:pt x="2444399" y="2516084"/>
                  <a:pt x="2449206" y="2511277"/>
                  <a:pt x="2455135" y="2511277"/>
                </a:cubicBezTo>
                <a:close/>
                <a:moveTo>
                  <a:pt x="1756751" y="2511277"/>
                </a:moveTo>
                <a:cubicBezTo>
                  <a:pt x="1756779" y="2511277"/>
                  <a:pt x="1756818" y="2511277"/>
                  <a:pt x="1756846" y="2511277"/>
                </a:cubicBezTo>
                <a:cubicBezTo>
                  <a:pt x="1762775" y="2511277"/>
                  <a:pt x="1767582" y="2516084"/>
                  <a:pt x="1767582" y="2522013"/>
                </a:cubicBezTo>
                <a:cubicBezTo>
                  <a:pt x="1767582" y="2527960"/>
                  <a:pt x="1762793" y="2532796"/>
                  <a:pt x="1756846" y="2532844"/>
                </a:cubicBezTo>
                <a:cubicBezTo>
                  <a:pt x="1750861" y="2532844"/>
                  <a:pt x="1746015" y="2527998"/>
                  <a:pt x="1746015" y="2522013"/>
                </a:cubicBezTo>
                <a:cubicBezTo>
                  <a:pt x="1746015" y="2516084"/>
                  <a:pt x="1750823" y="2511277"/>
                  <a:pt x="1756751" y="2511277"/>
                </a:cubicBezTo>
                <a:close/>
                <a:moveTo>
                  <a:pt x="883841" y="2511277"/>
                </a:moveTo>
                <a:cubicBezTo>
                  <a:pt x="883869" y="2511277"/>
                  <a:pt x="883908" y="2511277"/>
                  <a:pt x="883936" y="2511277"/>
                </a:cubicBezTo>
                <a:cubicBezTo>
                  <a:pt x="889865" y="2511277"/>
                  <a:pt x="894672" y="2516084"/>
                  <a:pt x="894672" y="2522013"/>
                </a:cubicBezTo>
                <a:cubicBezTo>
                  <a:pt x="894672" y="2527960"/>
                  <a:pt x="889883" y="2532796"/>
                  <a:pt x="883936" y="2532844"/>
                </a:cubicBezTo>
                <a:cubicBezTo>
                  <a:pt x="877951" y="2532844"/>
                  <a:pt x="873105" y="2527998"/>
                  <a:pt x="873105" y="2522013"/>
                </a:cubicBezTo>
                <a:cubicBezTo>
                  <a:pt x="873105" y="2516084"/>
                  <a:pt x="877913" y="2511277"/>
                  <a:pt x="883841" y="2511277"/>
                </a:cubicBezTo>
                <a:close/>
                <a:moveTo>
                  <a:pt x="10742" y="2511277"/>
                </a:moveTo>
                <a:cubicBezTo>
                  <a:pt x="10770" y="2511277"/>
                  <a:pt x="10808" y="2511277"/>
                  <a:pt x="10837" y="2511277"/>
                </a:cubicBezTo>
                <a:cubicBezTo>
                  <a:pt x="16765" y="2511277"/>
                  <a:pt x="21572" y="2516084"/>
                  <a:pt x="21572" y="2522013"/>
                </a:cubicBezTo>
                <a:cubicBezTo>
                  <a:pt x="21572" y="2527960"/>
                  <a:pt x="16784" y="2532796"/>
                  <a:pt x="10837" y="2532844"/>
                </a:cubicBezTo>
                <a:cubicBezTo>
                  <a:pt x="4852" y="2532844"/>
                  <a:pt x="6" y="2527998"/>
                  <a:pt x="6" y="2522013"/>
                </a:cubicBezTo>
                <a:cubicBezTo>
                  <a:pt x="6" y="2516084"/>
                  <a:pt x="4813" y="2511277"/>
                  <a:pt x="10742" y="2511277"/>
                </a:cubicBezTo>
                <a:close/>
                <a:moveTo>
                  <a:pt x="2629755" y="2331812"/>
                </a:moveTo>
                <a:cubicBezTo>
                  <a:pt x="2635740" y="2331812"/>
                  <a:pt x="2640586" y="2336658"/>
                  <a:pt x="2640586" y="2342643"/>
                </a:cubicBezTo>
                <a:cubicBezTo>
                  <a:pt x="2640586" y="2348628"/>
                  <a:pt x="2635740" y="2353474"/>
                  <a:pt x="2629755" y="2353474"/>
                </a:cubicBezTo>
                <a:cubicBezTo>
                  <a:pt x="2623808" y="2353426"/>
                  <a:pt x="2619019" y="2348590"/>
                  <a:pt x="2619019" y="2342643"/>
                </a:cubicBezTo>
                <a:cubicBezTo>
                  <a:pt x="2619019" y="2336696"/>
                  <a:pt x="2623808" y="2331860"/>
                  <a:pt x="2629755" y="2331812"/>
                </a:cubicBezTo>
                <a:close/>
                <a:moveTo>
                  <a:pt x="2455230" y="2331812"/>
                </a:moveTo>
                <a:cubicBezTo>
                  <a:pt x="2461177" y="2331860"/>
                  <a:pt x="2465966" y="2336696"/>
                  <a:pt x="2465966" y="2342643"/>
                </a:cubicBezTo>
                <a:cubicBezTo>
                  <a:pt x="2465966" y="2348590"/>
                  <a:pt x="2461177" y="2353426"/>
                  <a:pt x="2455230" y="2353474"/>
                </a:cubicBezTo>
                <a:cubicBezTo>
                  <a:pt x="2449245" y="2353474"/>
                  <a:pt x="2444399" y="2348628"/>
                  <a:pt x="2444399" y="2342643"/>
                </a:cubicBezTo>
                <a:cubicBezTo>
                  <a:pt x="2444399" y="2336658"/>
                  <a:pt x="2449245" y="2331812"/>
                  <a:pt x="2455230" y="2331812"/>
                </a:cubicBezTo>
                <a:close/>
                <a:moveTo>
                  <a:pt x="2280420" y="2331812"/>
                </a:moveTo>
                <a:cubicBezTo>
                  <a:pt x="2286406" y="2331812"/>
                  <a:pt x="2291251" y="2336658"/>
                  <a:pt x="2291251" y="2342643"/>
                </a:cubicBezTo>
                <a:cubicBezTo>
                  <a:pt x="2291251" y="2348628"/>
                  <a:pt x="2286406" y="2353474"/>
                  <a:pt x="2280420" y="2353474"/>
                </a:cubicBezTo>
                <a:cubicBezTo>
                  <a:pt x="2274435" y="2353474"/>
                  <a:pt x="2269589" y="2348628"/>
                  <a:pt x="2269589" y="2342643"/>
                </a:cubicBezTo>
                <a:cubicBezTo>
                  <a:pt x="2269589" y="2336658"/>
                  <a:pt x="2274435" y="2331812"/>
                  <a:pt x="2280420" y="2331812"/>
                </a:cubicBezTo>
                <a:close/>
                <a:moveTo>
                  <a:pt x="2105990" y="2331812"/>
                </a:moveTo>
                <a:cubicBezTo>
                  <a:pt x="2111976" y="2331812"/>
                  <a:pt x="2116821" y="2336658"/>
                  <a:pt x="2116821" y="2342643"/>
                </a:cubicBezTo>
                <a:cubicBezTo>
                  <a:pt x="2116821" y="2348628"/>
                  <a:pt x="2111976" y="2353474"/>
                  <a:pt x="2105990" y="2353474"/>
                </a:cubicBezTo>
                <a:cubicBezTo>
                  <a:pt x="2100005" y="2353474"/>
                  <a:pt x="2095159" y="2348628"/>
                  <a:pt x="2095159" y="2342643"/>
                </a:cubicBezTo>
                <a:cubicBezTo>
                  <a:pt x="2095159" y="2336658"/>
                  <a:pt x="2100005" y="2331812"/>
                  <a:pt x="2105990" y="2331812"/>
                </a:cubicBezTo>
                <a:close/>
                <a:moveTo>
                  <a:pt x="1931370" y="2331812"/>
                </a:moveTo>
                <a:cubicBezTo>
                  <a:pt x="1931399" y="2331812"/>
                  <a:pt x="1931437" y="2331812"/>
                  <a:pt x="1931465" y="2331812"/>
                </a:cubicBezTo>
                <a:cubicBezTo>
                  <a:pt x="1937412" y="2331870"/>
                  <a:pt x="1942201" y="2336696"/>
                  <a:pt x="1942201" y="2342643"/>
                </a:cubicBezTo>
                <a:cubicBezTo>
                  <a:pt x="1942201" y="2348628"/>
                  <a:pt x="1937356" y="2353474"/>
                  <a:pt x="1931370" y="2353474"/>
                </a:cubicBezTo>
                <a:cubicBezTo>
                  <a:pt x="1925442" y="2353426"/>
                  <a:pt x="1920682" y="2348571"/>
                  <a:pt x="1920730" y="2342643"/>
                </a:cubicBezTo>
                <a:cubicBezTo>
                  <a:pt x="1920682" y="2336715"/>
                  <a:pt x="1925442" y="2331870"/>
                  <a:pt x="1931370" y="2331812"/>
                </a:cubicBezTo>
                <a:close/>
                <a:moveTo>
                  <a:pt x="1756846" y="2331812"/>
                </a:moveTo>
                <a:cubicBezTo>
                  <a:pt x="1762793" y="2331860"/>
                  <a:pt x="1767582" y="2336696"/>
                  <a:pt x="1767582" y="2342643"/>
                </a:cubicBezTo>
                <a:cubicBezTo>
                  <a:pt x="1767582" y="2348590"/>
                  <a:pt x="1762793" y="2353426"/>
                  <a:pt x="1756846" y="2353474"/>
                </a:cubicBezTo>
                <a:cubicBezTo>
                  <a:pt x="1750861" y="2353474"/>
                  <a:pt x="1746015" y="2348628"/>
                  <a:pt x="1746015" y="2342643"/>
                </a:cubicBezTo>
                <a:cubicBezTo>
                  <a:pt x="1746015" y="2336658"/>
                  <a:pt x="1750861" y="2331812"/>
                  <a:pt x="1756846" y="2331812"/>
                </a:cubicBezTo>
                <a:close/>
                <a:moveTo>
                  <a:pt x="1582226" y="2331812"/>
                </a:moveTo>
                <a:cubicBezTo>
                  <a:pt x="1588155" y="2331812"/>
                  <a:pt x="1592962" y="2336620"/>
                  <a:pt x="1592962" y="2342548"/>
                </a:cubicBezTo>
                <a:cubicBezTo>
                  <a:pt x="1592962" y="2342576"/>
                  <a:pt x="1592962" y="2342614"/>
                  <a:pt x="1592962" y="2342643"/>
                </a:cubicBezTo>
                <a:cubicBezTo>
                  <a:pt x="1593009" y="2348571"/>
                  <a:pt x="1588250" y="2353417"/>
                  <a:pt x="1582321" y="2353474"/>
                </a:cubicBezTo>
                <a:cubicBezTo>
                  <a:pt x="1582293" y="2353474"/>
                  <a:pt x="1582255" y="2353474"/>
                  <a:pt x="1582226" y="2353474"/>
                </a:cubicBezTo>
                <a:cubicBezTo>
                  <a:pt x="1576241" y="2353474"/>
                  <a:pt x="1571395" y="2348628"/>
                  <a:pt x="1571395" y="2342643"/>
                </a:cubicBezTo>
                <a:cubicBezTo>
                  <a:pt x="1571395" y="2336658"/>
                  <a:pt x="1576241" y="2331812"/>
                  <a:pt x="1582226" y="2331812"/>
                </a:cubicBezTo>
                <a:close/>
                <a:moveTo>
                  <a:pt x="1407606" y="2331812"/>
                </a:moveTo>
                <a:cubicBezTo>
                  <a:pt x="1413592" y="2331812"/>
                  <a:pt x="1418437" y="2336658"/>
                  <a:pt x="1418437" y="2342643"/>
                </a:cubicBezTo>
                <a:cubicBezTo>
                  <a:pt x="1418437" y="2348628"/>
                  <a:pt x="1413592" y="2353474"/>
                  <a:pt x="1407606" y="2353474"/>
                </a:cubicBezTo>
                <a:cubicBezTo>
                  <a:pt x="1401621" y="2353474"/>
                  <a:pt x="1396775" y="2348628"/>
                  <a:pt x="1396775" y="2342643"/>
                </a:cubicBezTo>
                <a:cubicBezTo>
                  <a:pt x="1396775" y="2336658"/>
                  <a:pt x="1401621" y="2331812"/>
                  <a:pt x="1407606" y="2331812"/>
                </a:cubicBezTo>
                <a:close/>
                <a:moveTo>
                  <a:pt x="1232986" y="2331812"/>
                </a:moveTo>
                <a:cubicBezTo>
                  <a:pt x="1238972" y="2331812"/>
                  <a:pt x="1243817" y="2336658"/>
                  <a:pt x="1243817" y="2342643"/>
                </a:cubicBezTo>
                <a:cubicBezTo>
                  <a:pt x="1243817" y="2348628"/>
                  <a:pt x="1238972" y="2353474"/>
                  <a:pt x="1232986" y="2353474"/>
                </a:cubicBezTo>
                <a:cubicBezTo>
                  <a:pt x="1227001" y="2353474"/>
                  <a:pt x="1222155" y="2348628"/>
                  <a:pt x="1222155" y="2342643"/>
                </a:cubicBezTo>
                <a:cubicBezTo>
                  <a:pt x="1222155" y="2336658"/>
                  <a:pt x="1227001" y="2331812"/>
                  <a:pt x="1232986" y="2331812"/>
                </a:cubicBezTo>
                <a:close/>
                <a:moveTo>
                  <a:pt x="1058366" y="2331812"/>
                </a:moveTo>
                <a:cubicBezTo>
                  <a:pt x="1064351" y="2331812"/>
                  <a:pt x="1069197" y="2336658"/>
                  <a:pt x="1069197" y="2342643"/>
                </a:cubicBezTo>
                <a:cubicBezTo>
                  <a:pt x="1069197" y="2348628"/>
                  <a:pt x="1064351" y="2353474"/>
                  <a:pt x="1058366" y="2353474"/>
                </a:cubicBezTo>
                <a:cubicBezTo>
                  <a:pt x="1052419" y="2353426"/>
                  <a:pt x="1047630" y="2348590"/>
                  <a:pt x="1047630" y="2342643"/>
                </a:cubicBezTo>
                <a:cubicBezTo>
                  <a:pt x="1047630" y="2336696"/>
                  <a:pt x="1052419" y="2331860"/>
                  <a:pt x="1058366" y="2331812"/>
                </a:cubicBezTo>
                <a:close/>
                <a:moveTo>
                  <a:pt x="883936" y="2331812"/>
                </a:moveTo>
                <a:cubicBezTo>
                  <a:pt x="889883" y="2331860"/>
                  <a:pt x="894672" y="2336696"/>
                  <a:pt x="894672" y="2342643"/>
                </a:cubicBezTo>
                <a:cubicBezTo>
                  <a:pt x="894672" y="2348590"/>
                  <a:pt x="889883" y="2353426"/>
                  <a:pt x="883936" y="2353474"/>
                </a:cubicBezTo>
                <a:cubicBezTo>
                  <a:pt x="877951" y="2353474"/>
                  <a:pt x="873105" y="2348628"/>
                  <a:pt x="873105" y="2342643"/>
                </a:cubicBezTo>
                <a:cubicBezTo>
                  <a:pt x="873105" y="2336658"/>
                  <a:pt x="877951" y="2331812"/>
                  <a:pt x="883936" y="2331812"/>
                </a:cubicBezTo>
                <a:close/>
                <a:moveTo>
                  <a:pt x="709222" y="2331812"/>
                </a:moveTo>
                <a:cubicBezTo>
                  <a:pt x="715207" y="2331812"/>
                  <a:pt x="720052" y="2336658"/>
                  <a:pt x="720052" y="2342643"/>
                </a:cubicBezTo>
                <a:cubicBezTo>
                  <a:pt x="720052" y="2348628"/>
                  <a:pt x="715207" y="2353474"/>
                  <a:pt x="709222" y="2353474"/>
                </a:cubicBezTo>
                <a:cubicBezTo>
                  <a:pt x="703236" y="2353474"/>
                  <a:pt x="698391" y="2348628"/>
                  <a:pt x="698391" y="2342643"/>
                </a:cubicBezTo>
                <a:cubicBezTo>
                  <a:pt x="698391" y="2336658"/>
                  <a:pt x="703236" y="2331812"/>
                  <a:pt x="709222" y="2331812"/>
                </a:cubicBezTo>
                <a:close/>
                <a:moveTo>
                  <a:pt x="534981" y="2331812"/>
                </a:moveTo>
                <a:cubicBezTo>
                  <a:pt x="540815" y="2332021"/>
                  <a:pt x="545431" y="2336810"/>
                  <a:pt x="545431" y="2342643"/>
                </a:cubicBezTo>
                <a:cubicBezTo>
                  <a:pt x="545431" y="2348628"/>
                  <a:pt x="540586" y="2353474"/>
                  <a:pt x="534601" y="2353474"/>
                </a:cubicBezTo>
                <a:cubicBezTo>
                  <a:pt x="528768" y="2353265"/>
                  <a:pt x="524150" y="2348476"/>
                  <a:pt x="524150" y="2342643"/>
                </a:cubicBezTo>
                <a:cubicBezTo>
                  <a:pt x="524150" y="2336658"/>
                  <a:pt x="528996" y="2331812"/>
                  <a:pt x="534981" y="2331812"/>
                </a:cubicBezTo>
                <a:close/>
                <a:moveTo>
                  <a:pt x="359982" y="2331812"/>
                </a:moveTo>
                <a:cubicBezTo>
                  <a:pt x="365967" y="2331812"/>
                  <a:pt x="370812" y="2336658"/>
                  <a:pt x="370812" y="2342643"/>
                </a:cubicBezTo>
                <a:cubicBezTo>
                  <a:pt x="370812" y="2348628"/>
                  <a:pt x="365967" y="2353474"/>
                  <a:pt x="359982" y="2353474"/>
                </a:cubicBezTo>
                <a:cubicBezTo>
                  <a:pt x="353997" y="2353474"/>
                  <a:pt x="349151" y="2348628"/>
                  <a:pt x="349151" y="2342643"/>
                </a:cubicBezTo>
                <a:cubicBezTo>
                  <a:pt x="349151" y="2336658"/>
                  <a:pt x="353997" y="2331812"/>
                  <a:pt x="359982" y="2331812"/>
                </a:cubicBezTo>
                <a:close/>
                <a:moveTo>
                  <a:pt x="185362" y="2331812"/>
                </a:moveTo>
                <a:cubicBezTo>
                  <a:pt x="191347" y="2331812"/>
                  <a:pt x="196192" y="2336658"/>
                  <a:pt x="196192" y="2342643"/>
                </a:cubicBezTo>
                <a:cubicBezTo>
                  <a:pt x="196192" y="2348628"/>
                  <a:pt x="191347" y="2353474"/>
                  <a:pt x="185362" y="2353474"/>
                </a:cubicBezTo>
                <a:cubicBezTo>
                  <a:pt x="179414" y="2353426"/>
                  <a:pt x="174626" y="2348590"/>
                  <a:pt x="174626" y="2342643"/>
                </a:cubicBezTo>
                <a:cubicBezTo>
                  <a:pt x="174626" y="2336696"/>
                  <a:pt x="179414" y="2331860"/>
                  <a:pt x="185362" y="2331812"/>
                </a:cubicBezTo>
                <a:close/>
                <a:moveTo>
                  <a:pt x="10837" y="2331812"/>
                </a:moveTo>
                <a:cubicBezTo>
                  <a:pt x="16784" y="2331860"/>
                  <a:pt x="21572" y="2336696"/>
                  <a:pt x="21572" y="2342643"/>
                </a:cubicBezTo>
                <a:cubicBezTo>
                  <a:pt x="21572" y="2348590"/>
                  <a:pt x="16784" y="2353426"/>
                  <a:pt x="10837" y="2353474"/>
                </a:cubicBezTo>
                <a:cubicBezTo>
                  <a:pt x="4852" y="2353474"/>
                  <a:pt x="6" y="2348628"/>
                  <a:pt x="6" y="2342643"/>
                </a:cubicBezTo>
                <a:cubicBezTo>
                  <a:pt x="6" y="2336658"/>
                  <a:pt x="4852" y="2331812"/>
                  <a:pt x="10837" y="2331812"/>
                </a:cubicBezTo>
                <a:close/>
                <a:moveTo>
                  <a:pt x="2105990" y="2152822"/>
                </a:moveTo>
                <a:cubicBezTo>
                  <a:pt x="2111824" y="2152822"/>
                  <a:pt x="2116612" y="2157440"/>
                  <a:pt x="2116821" y="2163273"/>
                </a:cubicBezTo>
                <a:cubicBezTo>
                  <a:pt x="2117030" y="2169249"/>
                  <a:pt x="2112355" y="2174265"/>
                  <a:pt x="2106380" y="2174474"/>
                </a:cubicBezTo>
                <a:cubicBezTo>
                  <a:pt x="2106246" y="2174484"/>
                  <a:pt x="2106123" y="2174484"/>
                  <a:pt x="2105990" y="2174484"/>
                </a:cubicBezTo>
                <a:cubicBezTo>
                  <a:pt x="2100005" y="2174484"/>
                  <a:pt x="2095159" y="2169638"/>
                  <a:pt x="2095159" y="2163653"/>
                </a:cubicBezTo>
                <a:cubicBezTo>
                  <a:pt x="2095159" y="2157668"/>
                  <a:pt x="2100005" y="2152822"/>
                  <a:pt x="2105990" y="2152822"/>
                </a:cubicBezTo>
                <a:close/>
                <a:moveTo>
                  <a:pt x="1407701" y="2152822"/>
                </a:moveTo>
                <a:cubicBezTo>
                  <a:pt x="1413496" y="2152870"/>
                  <a:pt x="1418237" y="2157478"/>
                  <a:pt x="1418437" y="2163273"/>
                </a:cubicBezTo>
                <a:cubicBezTo>
                  <a:pt x="1418646" y="2169249"/>
                  <a:pt x="1413971" y="2174265"/>
                  <a:pt x="1407996" y="2174474"/>
                </a:cubicBezTo>
                <a:cubicBezTo>
                  <a:pt x="1407901" y="2174484"/>
                  <a:pt x="1407796" y="2174484"/>
                  <a:pt x="1407701" y="2174484"/>
                </a:cubicBezTo>
                <a:cubicBezTo>
                  <a:pt x="1401716" y="2174484"/>
                  <a:pt x="1396870" y="2169638"/>
                  <a:pt x="1396870" y="2163653"/>
                </a:cubicBezTo>
                <a:cubicBezTo>
                  <a:pt x="1396870" y="2157668"/>
                  <a:pt x="1401716" y="2152822"/>
                  <a:pt x="1407701" y="2152822"/>
                </a:cubicBezTo>
                <a:close/>
                <a:moveTo>
                  <a:pt x="534602" y="2152822"/>
                </a:moveTo>
                <a:cubicBezTo>
                  <a:pt x="540435" y="2152822"/>
                  <a:pt x="545224" y="2157440"/>
                  <a:pt x="545432" y="2163273"/>
                </a:cubicBezTo>
                <a:cubicBezTo>
                  <a:pt x="545642" y="2169249"/>
                  <a:pt x="540967" y="2174265"/>
                  <a:pt x="534991" y="2174474"/>
                </a:cubicBezTo>
                <a:cubicBezTo>
                  <a:pt x="534858" y="2174484"/>
                  <a:pt x="534735" y="2174484"/>
                  <a:pt x="534602" y="2174484"/>
                </a:cubicBezTo>
                <a:cubicBezTo>
                  <a:pt x="528616" y="2174484"/>
                  <a:pt x="523771" y="2169638"/>
                  <a:pt x="523771" y="2163653"/>
                </a:cubicBezTo>
                <a:cubicBezTo>
                  <a:pt x="523771" y="2157668"/>
                  <a:pt x="528616" y="2152822"/>
                  <a:pt x="534602" y="2152822"/>
                </a:cubicBezTo>
                <a:close/>
                <a:moveTo>
                  <a:pt x="11122" y="2152822"/>
                </a:moveTo>
                <a:cubicBezTo>
                  <a:pt x="16813" y="2153022"/>
                  <a:pt x="21373" y="2157582"/>
                  <a:pt x="21572" y="2163273"/>
                </a:cubicBezTo>
                <a:cubicBezTo>
                  <a:pt x="21782" y="2169249"/>
                  <a:pt x="17117" y="2174265"/>
                  <a:pt x="11131" y="2174484"/>
                </a:cubicBezTo>
                <a:cubicBezTo>
                  <a:pt x="11131" y="2174484"/>
                  <a:pt x="11122" y="2174484"/>
                  <a:pt x="11122" y="2174484"/>
                </a:cubicBezTo>
                <a:cubicBezTo>
                  <a:pt x="5137" y="2174484"/>
                  <a:pt x="291" y="2169638"/>
                  <a:pt x="291" y="2163653"/>
                </a:cubicBezTo>
                <a:cubicBezTo>
                  <a:pt x="291" y="2157668"/>
                  <a:pt x="5137" y="2152822"/>
                  <a:pt x="11122" y="2152822"/>
                </a:cubicBezTo>
                <a:close/>
                <a:moveTo>
                  <a:pt x="2629755" y="2152442"/>
                </a:moveTo>
                <a:cubicBezTo>
                  <a:pt x="2635740" y="2152442"/>
                  <a:pt x="2640586" y="2157288"/>
                  <a:pt x="2640586" y="2163273"/>
                </a:cubicBezTo>
                <a:cubicBezTo>
                  <a:pt x="2640586" y="2169259"/>
                  <a:pt x="2635740" y="2174104"/>
                  <a:pt x="2629755" y="2174104"/>
                </a:cubicBezTo>
                <a:cubicBezTo>
                  <a:pt x="2623808" y="2174056"/>
                  <a:pt x="2619019" y="2169221"/>
                  <a:pt x="2619019" y="2163273"/>
                </a:cubicBezTo>
                <a:cubicBezTo>
                  <a:pt x="2619019" y="2157326"/>
                  <a:pt x="2623808" y="2152490"/>
                  <a:pt x="2629755" y="2152442"/>
                </a:cubicBezTo>
                <a:close/>
                <a:moveTo>
                  <a:pt x="2455230" y="2152442"/>
                </a:moveTo>
                <a:cubicBezTo>
                  <a:pt x="2461177" y="2152490"/>
                  <a:pt x="2465966" y="2157326"/>
                  <a:pt x="2465966" y="2163273"/>
                </a:cubicBezTo>
                <a:cubicBezTo>
                  <a:pt x="2465966" y="2169221"/>
                  <a:pt x="2461177" y="2174056"/>
                  <a:pt x="2455230" y="2174104"/>
                </a:cubicBezTo>
                <a:cubicBezTo>
                  <a:pt x="2449245" y="2174104"/>
                  <a:pt x="2444399" y="2169259"/>
                  <a:pt x="2444399" y="2163273"/>
                </a:cubicBezTo>
                <a:cubicBezTo>
                  <a:pt x="2444399" y="2157288"/>
                  <a:pt x="2449245" y="2152442"/>
                  <a:pt x="2455230" y="2152442"/>
                </a:cubicBezTo>
                <a:close/>
                <a:moveTo>
                  <a:pt x="2280420" y="2152442"/>
                </a:moveTo>
                <a:cubicBezTo>
                  <a:pt x="2286406" y="2152442"/>
                  <a:pt x="2291251" y="2157288"/>
                  <a:pt x="2291251" y="2163273"/>
                </a:cubicBezTo>
                <a:cubicBezTo>
                  <a:pt x="2291251" y="2169259"/>
                  <a:pt x="2286406" y="2174104"/>
                  <a:pt x="2280420" y="2174104"/>
                </a:cubicBezTo>
                <a:cubicBezTo>
                  <a:pt x="2274435" y="2174104"/>
                  <a:pt x="2269589" y="2169259"/>
                  <a:pt x="2269589" y="2163273"/>
                </a:cubicBezTo>
                <a:cubicBezTo>
                  <a:pt x="2269589" y="2157288"/>
                  <a:pt x="2274435" y="2152442"/>
                  <a:pt x="2280420" y="2152442"/>
                </a:cubicBezTo>
                <a:close/>
                <a:moveTo>
                  <a:pt x="1931275" y="2152442"/>
                </a:moveTo>
                <a:cubicBezTo>
                  <a:pt x="1931304" y="2152442"/>
                  <a:pt x="1931342" y="2152442"/>
                  <a:pt x="1931371" y="2152442"/>
                </a:cubicBezTo>
                <a:cubicBezTo>
                  <a:pt x="1937356" y="2152442"/>
                  <a:pt x="1942201" y="2157288"/>
                  <a:pt x="1942201" y="2163273"/>
                </a:cubicBezTo>
                <a:cubicBezTo>
                  <a:pt x="1942201" y="2169259"/>
                  <a:pt x="1937356" y="2174104"/>
                  <a:pt x="1931371" y="2174104"/>
                </a:cubicBezTo>
                <a:cubicBezTo>
                  <a:pt x="1925442" y="2174104"/>
                  <a:pt x="1920635" y="2169297"/>
                  <a:pt x="1920635" y="2163368"/>
                </a:cubicBezTo>
                <a:cubicBezTo>
                  <a:pt x="1920635" y="2163340"/>
                  <a:pt x="1920635" y="2163302"/>
                  <a:pt x="1920635" y="2163273"/>
                </a:cubicBezTo>
                <a:cubicBezTo>
                  <a:pt x="1920578" y="2157345"/>
                  <a:pt x="1925347" y="2152500"/>
                  <a:pt x="1931275" y="2152442"/>
                </a:cubicBezTo>
                <a:close/>
                <a:moveTo>
                  <a:pt x="1756846" y="2152442"/>
                </a:moveTo>
                <a:cubicBezTo>
                  <a:pt x="1762793" y="2152490"/>
                  <a:pt x="1767582" y="2157326"/>
                  <a:pt x="1767582" y="2163273"/>
                </a:cubicBezTo>
                <a:cubicBezTo>
                  <a:pt x="1767582" y="2169221"/>
                  <a:pt x="1762793" y="2174056"/>
                  <a:pt x="1756846" y="2174104"/>
                </a:cubicBezTo>
                <a:cubicBezTo>
                  <a:pt x="1750861" y="2174104"/>
                  <a:pt x="1746015" y="2169259"/>
                  <a:pt x="1746015" y="2163273"/>
                </a:cubicBezTo>
                <a:cubicBezTo>
                  <a:pt x="1746015" y="2157288"/>
                  <a:pt x="1750861" y="2152442"/>
                  <a:pt x="1756846" y="2152442"/>
                </a:cubicBezTo>
                <a:close/>
                <a:moveTo>
                  <a:pt x="1582226" y="2152442"/>
                </a:moveTo>
                <a:cubicBezTo>
                  <a:pt x="1588155" y="2152442"/>
                  <a:pt x="1592962" y="2157250"/>
                  <a:pt x="1592962" y="2163178"/>
                </a:cubicBezTo>
                <a:cubicBezTo>
                  <a:pt x="1592962" y="2163206"/>
                  <a:pt x="1592962" y="2163244"/>
                  <a:pt x="1592962" y="2163273"/>
                </a:cubicBezTo>
                <a:cubicBezTo>
                  <a:pt x="1593009" y="2169201"/>
                  <a:pt x="1588250" y="2174047"/>
                  <a:pt x="1582321" y="2174104"/>
                </a:cubicBezTo>
                <a:cubicBezTo>
                  <a:pt x="1582293" y="2174104"/>
                  <a:pt x="1582255" y="2174104"/>
                  <a:pt x="1582226" y="2174104"/>
                </a:cubicBezTo>
                <a:cubicBezTo>
                  <a:pt x="1576241" y="2174104"/>
                  <a:pt x="1571395" y="2169259"/>
                  <a:pt x="1571395" y="2163273"/>
                </a:cubicBezTo>
                <a:cubicBezTo>
                  <a:pt x="1571395" y="2157288"/>
                  <a:pt x="1576241" y="2152442"/>
                  <a:pt x="1582226" y="2152442"/>
                </a:cubicBezTo>
                <a:close/>
                <a:moveTo>
                  <a:pt x="1232986" y="2152442"/>
                </a:moveTo>
                <a:cubicBezTo>
                  <a:pt x="1238972" y="2152442"/>
                  <a:pt x="1243817" y="2157288"/>
                  <a:pt x="1243817" y="2163273"/>
                </a:cubicBezTo>
                <a:cubicBezTo>
                  <a:pt x="1243817" y="2169259"/>
                  <a:pt x="1238972" y="2174104"/>
                  <a:pt x="1232986" y="2174104"/>
                </a:cubicBezTo>
                <a:cubicBezTo>
                  <a:pt x="1227001" y="2174104"/>
                  <a:pt x="1222155" y="2169259"/>
                  <a:pt x="1222155" y="2163273"/>
                </a:cubicBezTo>
                <a:cubicBezTo>
                  <a:pt x="1222155" y="2157288"/>
                  <a:pt x="1227001" y="2152442"/>
                  <a:pt x="1232986" y="2152442"/>
                </a:cubicBezTo>
                <a:close/>
                <a:moveTo>
                  <a:pt x="1058366" y="2152442"/>
                </a:moveTo>
                <a:cubicBezTo>
                  <a:pt x="1064351" y="2152442"/>
                  <a:pt x="1069197" y="2157288"/>
                  <a:pt x="1069197" y="2163273"/>
                </a:cubicBezTo>
                <a:cubicBezTo>
                  <a:pt x="1069197" y="2169259"/>
                  <a:pt x="1064351" y="2174104"/>
                  <a:pt x="1058366" y="2174104"/>
                </a:cubicBezTo>
                <a:cubicBezTo>
                  <a:pt x="1052419" y="2174056"/>
                  <a:pt x="1047630" y="2169221"/>
                  <a:pt x="1047630" y="2163273"/>
                </a:cubicBezTo>
                <a:cubicBezTo>
                  <a:pt x="1047630" y="2157326"/>
                  <a:pt x="1052419" y="2152490"/>
                  <a:pt x="1058366" y="2152442"/>
                </a:cubicBezTo>
                <a:close/>
                <a:moveTo>
                  <a:pt x="883936" y="2152442"/>
                </a:moveTo>
                <a:cubicBezTo>
                  <a:pt x="889883" y="2152490"/>
                  <a:pt x="894672" y="2157326"/>
                  <a:pt x="894672" y="2163273"/>
                </a:cubicBezTo>
                <a:cubicBezTo>
                  <a:pt x="894672" y="2169221"/>
                  <a:pt x="889883" y="2174056"/>
                  <a:pt x="883936" y="2174104"/>
                </a:cubicBezTo>
                <a:cubicBezTo>
                  <a:pt x="877951" y="2174104"/>
                  <a:pt x="873105" y="2169259"/>
                  <a:pt x="873105" y="2163273"/>
                </a:cubicBezTo>
                <a:cubicBezTo>
                  <a:pt x="873105" y="2157288"/>
                  <a:pt x="877951" y="2152442"/>
                  <a:pt x="883936" y="2152442"/>
                </a:cubicBezTo>
                <a:close/>
                <a:moveTo>
                  <a:pt x="709222" y="2152442"/>
                </a:moveTo>
                <a:cubicBezTo>
                  <a:pt x="715207" y="2152442"/>
                  <a:pt x="720052" y="2157288"/>
                  <a:pt x="720052" y="2163273"/>
                </a:cubicBezTo>
                <a:cubicBezTo>
                  <a:pt x="720052" y="2169259"/>
                  <a:pt x="715207" y="2174104"/>
                  <a:pt x="709222" y="2174104"/>
                </a:cubicBezTo>
                <a:cubicBezTo>
                  <a:pt x="703236" y="2174104"/>
                  <a:pt x="698391" y="2169259"/>
                  <a:pt x="698391" y="2163273"/>
                </a:cubicBezTo>
                <a:cubicBezTo>
                  <a:pt x="698391" y="2157288"/>
                  <a:pt x="703236" y="2152442"/>
                  <a:pt x="709222" y="2152442"/>
                </a:cubicBezTo>
                <a:close/>
                <a:moveTo>
                  <a:pt x="359982" y="2152442"/>
                </a:moveTo>
                <a:cubicBezTo>
                  <a:pt x="365967" y="2152442"/>
                  <a:pt x="370812" y="2157288"/>
                  <a:pt x="370812" y="2163273"/>
                </a:cubicBezTo>
                <a:cubicBezTo>
                  <a:pt x="370812" y="2169259"/>
                  <a:pt x="365967" y="2174104"/>
                  <a:pt x="359982" y="2174104"/>
                </a:cubicBezTo>
                <a:cubicBezTo>
                  <a:pt x="353997" y="2174104"/>
                  <a:pt x="349151" y="2169259"/>
                  <a:pt x="349151" y="2163273"/>
                </a:cubicBezTo>
                <a:cubicBezTo>
                  <a:pt x="349151" y="2157288"/>
                  <a:pt x="353997" y="2152442"/>
                  <a:pt x="359982" y="2152442"/>
                </a:cubicBezTo>
                <a:close/>
                <a:moveTo>
                  <a:pt x="185362" y="2152442"/>
                </a:moveTo>
                <a:cubicBezTo>
                  <a:pt x="191347" y="2152442"/>
                  <a:pt x="196192" y="2157288"/>
                  <a:pt x="196192" y="2163273"/>
                </a:cubicBezTo>
                <a:cubicBezTo>
                  <a:pt x="196192" y="2169259"/>
                  <a:pt x="191347" y="2174104"/>
                  <a:pt x="185362" y="2174104"/>
                </a:cubicBezTo>
                <a:cubicBezTo>
                  <a:pt x="179414" y="2174056"/>
                  <a:pt x="174626" y="2169221"/>
                  <a:pt x="174626" y="2163273"/>
                </a:cubicBezTo>
                <a:cubicBezTo>
                  <a:pt x="174626" y="2157326"/>
                  <a:pt x="179414" y="2152490"/>
                  <a:pt x="185362" y="2152442"/>
                </a:cubicBezTo>
                <a:close/>
                <a:moveTo>
                  <a:pt x="2629755" y="1973072"/>
                </a:moveTo>
                <a:cubicBezTo>
                  <a:pt x="2635740" y="1973072"/>
                  <a:pt x="2640586" y="1977918"/>
                  <a:pt x="2640586" y="1983903"/>
                </a:cubicBezTo>
                <a:cubicBezTo>
                  <a:pt x="2640586" y="1989888"/>
                  <a:pt x="2635740" y="1994734"/>
                  <a:pt x="2629755" y="1994734"/>
                </a:cubicBezTo>
                <a:cubicBezTo>
                  <a:pt x="2623808" y="1994686"/>
                  <a:pt x="2619019" y="1989850"/>
                  <a:pt x="2619019" y="1983903"/>
                </a:cubicBezTo>
                <a:cubicBezTo>
                  <a:pt x="2619019" y="1977956"/>
                  <a:pt x="2623808" y="1973120"/>
                  <a:pt x="2629755" y="1973072"/>
                </a:cubicBezTo>
                <a:close/>
                <a:moveTo>
                  <a:pt x="1931275" y="1973072"/>
                </a:moveTo>
                <a:cubicBezTo>
                  <a:pt x="1931304" y="1973072"/>
                  <a:pt x="1931342" y="1973072"/>
                  <a:pt x="1931371" y="1973072"/>
                </a:cubicBezTo>
                <a:cubicBezTo>
                  <a:pt x="1937356" y="1973072"/>
                  <a:pt x="1942201" y="1977918"/>
                  <a:pt x="1942201" y="1983903"/>
                </a:cubicBezTo>
                <a:cubicBezTo>
                  <a:pt x="1942201" y="1989888"/>
                  <a:pt x="1937356" y="1994734"/>
                  <a:pt x="1931371" y="1994734"/>
                </a:cubicBezTo>
                <a:cubicBezTo>
                  <a:pt x="1925442" y="1994734"/>
                  <a:pt x="1920635" y="1989926"/>
                  <a:pt x="1920635" y="1983998"/>
                </a:cubicBezTo>
                <a:cubicBezTo>
                  <a:pt x="1920635" y="1983970"/>
                  <a:pt x="1920635" y="1983931"/>
                  <a:pt x="1920635" y="1983903"/>
                </a:cubicBezTo>
                <a:cubicBezTo>
                  <a:pt x="1920578" y="1977975"/>
                  <a:pt x="1925347" y="1973129"/>
                  <a:pt x="1931275" y="1973072"/>
                </a:cubicBezTo>
                <a:close/>
                <a:moveTo>
                  <a:pt x="1756846" y="1973072"/>
                </a:moveTo>
                <a:cubicBezTo>
                  <a:pt x="1762793" y="1973120"/>
                  <a:pt x="1767582" y="1977956"/>
                  <a:pt x="1767582" y="1983903"/>
                </a:cubicBezTo>
                <a:cubicBezTo>
                  <a:pt x="1767582" y="1989850"/>
                  <a:pt x="1762793" y="1994686"/>
                  <a:pt x="1756846" y="1994734"/>
                </a:cubicBezTo>
                <a:cubicBezTo>
                  <a:pt x="1750861" y="1994734"/>
                  <a:pt x="1746015" y="1989888"/>
                  <a:pt x="1746015" y="1983903"/>
                </a:cubicBezTo>
                <a:cubicBezTo>
                  <a:pt x="1746015" y="1977918"/>
                  <a:pt x="1750861" y="1973072"/>
                  <a:pt x="1756846" y="1973072"/>
                </a:cubicBezTo>
                <a:close/>
                <a:moveTo>
                  <a:pt x="1582226" y="1973072"/>
                </a:moveTo>
                <a:cubicBezTo>
                  <a:pt x="1588155" y="1973072"/>
                  <a:pt x="1592962" y="1977880"/>
                  <a:pt x="1592962" y="1983808"/>
                </a:cubicBezTo>
                <a:cubicBezTo>
                  <a:pt x="1592962" y="1983836"/>
                  <a:pt x="1592962" y="1983874"/>
                  <a:pt x="1592962" y="1983903"/>
                </a:cubicBezTo>
                <a:cubicBezTo>
                  <a:pt x="1593009" y="1989831"/>
                  <a:pt x="1588250" y="1994677"/>
                  <a:pt x="1582321" y="1994734"/>
                </a:cubicBezTo>
                <a:cubicBezTo>
                  <a:pt x="1582293" y="1994734"/>
                  <a:pt x="1582255" y="1994734"/>
                  <a:pt x="1582226" y="1994734"/>
                </a:cubicBezTo>
                <a:cubicBezTo>
                  <a:pt x="1576241" y="1994734"/>
                  <a:pt x="1571395" y="1989888"/>
                  <a:pt x="1571395" y="1983903"/>
                </a:cubicBezTo>
                <a:cubicBezTo>
                  <a:pt x="1571395" y="1977918"/>
                  <a:pt x="1576241" y="1973072"/>
                  <a:pt x="1582226" y="1973072"/>
                </a:cubicBezTo>
                <a:close/>
                <a:moveTo>
                  <a:pt x="1407606" y="1973072"/>
                </a:moveTo>
                <a:cubicBezTo>
                  <a:pt x="1407635" y="1973072"/>
                  <a:pt x="1407673" y="1973072"/>
                  <a:pt x="1407701" y="1973072"/>
                </a:cubicBezTo>
                <a:cubicBezTo>
                  <a:pt x="1413648" y="1973120"/>
                  <a:pt x="1418437" y="1977956"/>
                  <a:pt x="1418437" y="1983903"/>
                </a:cubicBezTo>
                <a:cubicBezTo>
                  <a:pt x="1418437" y="1989888"/>
                  <a:pt x="1413592" y="1994734"/>
                  <a:pt x="1407606" y="1994734"/>
                </a:cubicBezTo>
                <a:cubicBezTo>
                  <a:pt x="1401621" y="1994734"/>
                  <a:pt x="1396775" y="1989888"/>
                  <a:pt x="1396775" y="1983903"/>
                </a:cubicBezTo>
                <a:cubicBezTo>
                  <a:pt x="1396775" y="1977918"/>
                  <a:pt x="1401621" y="1973072"/>
                  <a:pt x="1407606" y="1973072"/>
                </a:cubicBezTo>
                <a:close/>
                <a:moveTo>
                  <a:pt x="1232986" y="1973072"/>
                </a:moveTo>
                <a:cubicBezTo>
                  <a:pt x="1238972" y="1973072"/>
                  <a:pt x="1243817" y="1977918"/>
                  <a:pt x="1243817" y="1983903"/>
                </a:cubicBezTo>
                <a:cubicBezTo>
                  <a:pt x="1243817" y="1989888"/>
                  <a:pt x="1238972" y="1994734"/>
                  <a:pt x="1232986" y="1994734"/>
                </a:cubicBezTo>
                <a:cubicBezTo>
                  <a:pt x="1227001" y="1994734"/>
                  <a:pt x="1222155" y="1989888"/>
                  <a:pt x="1222155" y="1983903"/>
                </a:cubicBezTo>
                <a:cubicBezTo>
                  <a:pt x="1222155" y="1977918"/>
                  <a:pt x="1227001" y="1973072"/>
                  <a:pt x="1232986" y="1973072"/>
                </a:cubicBezTo>
                <a:close/>
                <a:moveTo>
                  <a:pt x="534602" y="1973072"/>
                </a:moveTo>
                <a:cubicBezTo>
                  <a:pt x="540587" y="1973072"/>
                  <a:pt x="545432" y="1977918"/>
                  <a:pt x="545432" y="1983903"/>
                </a:cubicBezTo>
                <a:cubicBezTo>
                  <a:pt x="545432" y="1989888"/>
                  <a:pt x="540587" y="1994734"/>
                  <a:pt x="534602" y="1994734"/>
                </a:cubicBezTo>
                <a:cubicBezTo>
                  <a:pt x="528616" y="1994734"/>
                  <a:pt x="523771" y="1989888"/>
                  <a:pt x="523771" y="1983903"/>
                </a:cubicBezTo>
                <a:cubicBezTo>
                  <a:pt x="523771" y="1977918"/>
                  <a:pt x="528616" y="1973072"/>
                  <a:pt x="534602" y="1973072"/>
                </a:cubicBezTo>
                <a:close/>
                <a:moveTo>
                  <a:pt x="359982" y="1973072"/>
                </a:moveTo>
                <a:cubicBezTo>
                  <a:pt x="365967" y="1973072"/>
                  <a:pt x="370812" y="1977918"/>
                  <a:pt x="370812" y="1983903"/>
                </a:cubicBezTo>
                <a:cubicBezTo>
                  <a:pt x="370812" y="1989888"/>
                  <a:pt x="365967" y="1994734"/>
                  <a:pt x="359982" y="1994734"/>
                </a:cubicBezTo>
                <a:cubicBezTo>
                  <a:pt x="353997" y="1994734"/>
                  <a:pt x="349151" y="1989888"/>
                  <a:pt x="349151" y="1983903"/>
                </a:cubicBezTo>
                <a:cubicBezTo>
                  <a:pt x="349151" y="1977918"/>
                  <a:pt x="353997" y="1973072"/>
                  <a:pt x="359982" y="1973072"/>
                </a:cubicBezTo>
                <a:close/>
                <a:moveTo>
                  <a:pt x="185362" y="1973072"/>
                </a:moveTo>
                <a:cubicBezTo>
                  <a:pt x="191347" y="1973072"/>
                  <a:pt x="196192" y="1977918"/>
                  <a:pt x="196192" y="1983903"/>
                </a:cubicBezTo>
                <a:cubicBezTo>
                  <a:pt x="196192" y="1989888"/>
                  <a:pt x="191347" y="1994734"/>
                  <a:pt x="185362" y="1994734"/>
                </a:cubicBezTo>
                <a:cubicBezTo>
                  <a:pt x="179414" y="1994686"/>
                  <a:pt x="174626" y="1989850"/>
                  <a:pt x="174626" y="1983903"/>
                </a:cubicBezTo>
                <a:cubicBezTo>
                  <a:pt x="174626" y="1977956"/>
                  <a:pt x="179414" y="1973120"/>
                  <a:pt x="185362" y="1973072"/>
                </a:cubicBezTo>
                <a:close/>
                <a:moveTo>
                  <a:pt x="10837" y="1973072"/>
                </a:moveTo>
                <a:cubicBezTo>
                  <a:pt x="10932" y="1973072"/>
                  <a:pt x="11027" y="1973072"/>
                  <a:pt x="11122" y="1973072"/>
                </a:cubicBezTo>
                <a:cubicBezTo>
                  <a:pt x="16955" y="1973281"/>
                  <a:pt x="21572" y="1978070"/>
                  <a:pt x="21572" y="1983903"/>
                </a:cubicBezTo>
                <a:cubicBezTo>
                  <a:pt x="21572" y="1989850"/>
                  <a:pt x="16784" y="1994686"/>
                  <a:pt x="10837" y="1994734"/>
                </a:cubicBezTo>
                <a:cubicBezTo>
                  <a:pt x="4852" y="1994734"/>
                  <a:pt x="6" y="1989888"/>
                  <a:pt x="6" y="1983903"/>
                </a:cubicBezTo>
                <a:cubicBezTo>
                  <a:pt x="6" y="1977918"/>
                  <a:pt x="4852" y="1973072"/>
                  <a:pt x="10837" y="1973072"/>
                </a:cubicBezTo>
                <a:close/>
                <a:moveTo>
                  <a:pt x="2454057" y="1973032"/>
                </a:moveTo>
                <a:cubicBezTo>
                  <a:pt x="2460038" y="1973032"/>
                  <a:pt x="2464887" y="1977881"/>
                  <a:pt x="2464887" y="1983862"/>
                </a:cubicBezTo>
                <a:cubicBezTo>
                  <a:pt x="2464887" y="1989844"/>
                  <a:pt x="2460038" y="1994693"/>
                  <a:pt x="2454057" y="1994693"/>
                </a:cubicBezTo>
                <a:cubicBezTo>
                  <a:pt x="2448075" y="1994693"/>
                  <a:pt x="2443226" y="1989844"/>
                  <a:pt x="2443226" y="1983862"/>
                </a:cubicBezTo>
                <a:cubicBezTo>
                  <a:pt x="2443226" y="1977881"/>
                  <a:pt x="2448075" y="1973032"/>
                  <a:pt x="2454057" y="1973032"/>
                </a:cubicBezTo>
                <a:close/>
                <a:moveTo>
                  <a:pt x="2279532" y="1973032"/>
                </a:moveTo>
                <a:cubicBezTo>
                  <a:pt x="2285513" y="1973032"/>
                  <a:pt x="2290362" y="1977881"/>
                  <a:pt x="2290362" y="1983862"/>
                </a:cubicBezTo>
                <a:cubicBezTo>
                  <a:pt x="2290362" y="1989844"/>
                  <a:pt x="2285513" y="1994693"/>
                  <a:pt x="2279532" y="1994693"/>
                </a:cubicBezTo>
                <a:cubicBezTo>
                  <a:pt x="2273550" y="1994693"/>
                  <a:pt x="2268701" y="1989844"/>
                  <a:pt x="2268701" y="1983862"/>
                </a:cubicBezTo>
                <a:cubicBezTo>
                  <a:pt x="2268701" y="1977881"/>
                  <a:pt x="2273550" y="1973032"/>
                  <a:pt x="2279532" y="1973032"/>
                </a:cubicBezTo>
                <a:close/>
                <a:moveTo>
                  <a:pt x="2104913" y="1973032"/>
                </a:moveTo>
                <a:cubicBezTo>
                  <a:pt x="2110894" y="1973032"/>
                  <a:pt x="2115743" y="1977881"/>
                  <a:pt x="2115743" y="1983862"/>
                </a:cubicBezTo>
                <a:cubicBezTo>
                  <a:pt x="2115743" y="1989844"/>
                  <a:pt x="2110894" y="1994693"/>
                  <a:pt x="2104913" y="1994693"/>
                </a:cubicBezTo>
                <a:cubicBezTo>
                  <a:pt x="2098931" y="1994693"/>
                  <a:pt x="2094082" y="1989844"/>
                  <a:pt x="2094082" y="1983862"/>
                </a:cubicBezTo>
                <a:cubicBezTo>
                  <a:pt x="2094082" y="1977881"/>
                  <a:pt x="2098931" y="1973032"/>
                  <a:pt x="2104913" y="1973032"/>
                </a:cubicBezTo>
                <a:close/>
                <a:moveTo>
                  <a:pt x="1057287" y="1973032"/>
                </a:moveTo>
                <a:cubicBezTo>
                  <a:pt x="1063269" y="1973032"/>
                  <a:pt x="1068118" y="1977881"/>
                  <a:pt x="1068118" y="1983862"/>
                </a:cubicBezTo>
                <a:cubicBezTo>
                  <a:pt x="1068118" y="1989844"/>
                  <a:pt x="1063269" y="1994693"/>
                  <a:pt x="1057287" y="1994693"/>
                </a:cubicBezTo>
                <a:cubicBezTo>
                  <a:pt x="1051306" y="1994693"/>
                  <a:pt x="1046457" y="1989844"/>
                  <a:pt x="1046457" y="1983862"/>
                </a:cubicBezTo>
                <a:cubicBezTo>
                  <a:pt x="1046457" y="1977881"/>
                  <a:pt x="1051306" y="1973032"/>
                  <a:pt x="1057287" y="1973032"/>
                </a:cubicBezTo>
                <a:close/>
                <a:moveTo>
                  <a:pt x="882667" y="1973032"/>
                </a:moveTo>
                <a:cubicBezTo>
                  <a:pt x="888649" y="1973032"/>
                  <a:pt x="893498" y="1977881"/>
                  <a:pt x="893498" y="1983862"/>
                </a:cubicBezTo>
                <a:cubicBezTo>
                  <a:pt x="893498" y="1989844"/>
                  <a:pt x="888649" y="1994693"/>
                  <a:pt x="882667" y="1994693"/>
                </a:cubicBezTo>
                <a:cubicBezTo>
                  <a:pt x="876686" y="1994693"/>
                  <a:pt x="871837" y="1989844"/>
                  <a:pt x="871837" y="1983862"/>
                </a:cubicBezTo>
                <a:cubicBezTo>
                  <a:pt x="871837" y="1977881"/>
                  <a:pt x="876686" y="1973032"/>
                  <a:pt x="882667" y="1973032"/>
                </a:cubicBezTo>
                <a:close/>
                <a:moveTo>
                  <a:pt x="708142" y="1973032"/>
                </a:moveTo>
                <a:cubicBezTo>
                  <a:pt x="714124" y="1973032"/>
                  <a:pt x="718973" y="1977881"/>
                  <a:pt x="718973" y="1983862"/>
                </a:cubicBezTo>
                <a:cubicBezTo>
                  <a:pt x="718973" y="1989844"/>
                  <a:pt x="714124" y="1994693"/>
                  <a:pt x="708142" y="1994693"/>
                </a:cubicBezTo>
                <a:cubicBezTo>
                  <a:pt x="702161" y="1994693"/>
                  <a:pt x="697312" y="1989844"/>
                  <a:pt x="697312" y="1983862"/>
                </a:cubicBezTo>
                <a:cubicBezTo>
                  <a:pt x="697312" y="1977881"/>
                  <a:pt x="702161" y="1973032"/>
                  <a:pt x="708142" y="1973032"/>
                </a:cubicBezTo>
                <a:close/>
                <a:moveTo>
                  <a:pt x="2629755" y="1793702"/>
                </a:moveTo>
                <a:cubicBezTo>
                  <a:pt x="2635740" y="1793702"/>
                  <a:pt x="2640586" y="1798548"/>
                  <a:pt x="2640586" y="1804533"/>
                </a:cubicBezTo>
                <a:cubicBezTo>
                  <a:pt x="2640586" y="1810518"/>
                  <a:pt x="2635740" y="1815364"/>
                  <a:pt x="2629755" y="1815364"/>
                </a:cubicBezTo>
                <a:cubicBezTo>
                  <a:pt x="2623808" y="1815316"/>
                  <a:pt x="2619019" y="1810480"/>
                  <a:pt x="2619019" y="1804533"/>
                </a:cubicBezTo>
                <a:cubicBezTo>
                  <a:pt x="2619019" y="1798586"/>
                  <a:pt x="2623808" y="1793750"/>
                  <a:pt x="2629755" y="1793702"/>
                </a:cubicBezTo>
                <a:close/>
                <a:moveTo>
                  <a:pt x="1931275" y="1793702"/>
                </a:moveTo>
                <a:cubicBezTo>
                  <a:pt x="1931304" y="1793702"/>
                  <a:pt x="1931342" y="1793702"/>
                  <a:pt x="1931371" y="1793702"/>
                </a:cubicBezTo>
                <a:cubicBezTo>
                  <a:pt x="1937356" y="1793702"/>
                  <a:pt x="1942201" y="1798548"/>
                  <a:pt x="1942201" y="1804533"/>
                </a:cubicBezTo>
                <a:cubicBezTo>
                  <a:pt x="1942201" y="1810518"/>
                  <a:pt x="1937356" y="1815364"/>
                  <a:pt x="1931371" y="1815364"/>
                </a:cubicBezTo>
                <a:cubicBezTo>
                  <a:pt x="1925442" y="1815364"/>
                  <a:pt x="1920635" y="1810556"/>
                  <a:pt x="1920635" y="1804628"/>
                </a:cubicBezTo>
                <a:cubicBezTo>
                  <a:pt x="1920635" y="1804600"/>
                  <a:pt x="1920635" y="1804562"/>
                  <a:pt x="1920635" y="1804533"/>
                </a:cubicBezTo>
                <a:cubicBezTo>
                  <a:pt x="1920578" y="1798605"/>
                  <a:pt x="1925347" y="1793759"/>
                  <a:pt x="1931275" y="1793702"/>
                </a:cubicBezTo>
                <a:close/>
                <a:moveTo>
                  <a:pt x="1756846" y="1793702"/>
                </a:moveTo>
                <a:cubicBezTo>
                  <a:pt x="1762793" y="1793750"/>
                  <a:pt x="1767582" y="1798586"/>
                  <a:pt x="1767582" y="1804533"/>
                </a:cubicBezTo>
                <a:cubicBezTo>
                  <a:pt x="1767582" y="1810480"/>
                  <a:pt x="1762793" y="1815316"/>
                  <a:pt x="1756846" y="1815364"/>
                </a:cubicBezTo>
                <a:cubicBezTo>
                  <a:pt x="1750861" y="1815364"/>
                  <a:pt x="1746015" y="1810518"/>
                  <a:pt x="1746015" y="1804533"/>
                </a:cubicBezTo>
                <a:cubicBezTo>
                  <a:pt x="1746015" y="1798548"/>
                  <a:pt x="1750861" y="1793702"/>
                  <a:pt x="1756846" y="1793702"/>
                </a:cubicBezTo>
                <a:close/>
                <a:moveTo>
                  <a:pt x="1582226" y="1793702"/>
                </a:moveTo>
                <a:cubicBezTo>
                  <a:pt x="1588155" y="1793702"/>
                  <a:pt x="1592962" y="1798510"/>
                  <a:pt x="1592962" y="1804438"/>
                </a:cubicBezTo>
                <a:cubicBezTo>
                  <a:pt x="1592962" y="1804466"/>
                  <a:pt x="1592962" y="1804505"/>
                  <a:pt x="1592962" y="1804533"/>
                </a:cubicBezTo>
                <a:cubicBezTo>
                  <a:pt x="1593009" y="1810461"/>
                  <a:pt x="1588250" y="1815307"/>
                  <a:pt x="1582321" y="1815364"/>
                </a:cubicBezTo>
                <a:cubicBezTo>
                  <a:pt x="1582293" y="1815364"/>
                  <a:pt x="1582255" y="1815364"/>
                  <a:pt x="1582226" y="1815364"/>
                </a:cubicBezTo>
                <a:cubicBezTo>
                  <a:pt x="1576241" y="1815364"/>
                  <a:pt x="1571395" y="1810518"/>
                  <a:pt x="1571395" y="1804533"/>
                </a:cubicBezTo>
                <a:cubicBezTo>
                  <a:pt x="1571395" y="1798548"/>
                  <a:pt x="1576241" y="1793702"/>
                  <a:pt x="1582226" y="1793702"/>
                </a:cubicBezTo>
                <a:close/>
                <a:moveTo>
                  <a:pt x="1407701" y="1793702"/>
                </a:moveTo>
                <a:cubicBezTo>
                  <a:pt x="1413648" y="1793750"/>
                  <a:pt x="1418437" y="1798586"/>
                  <a:pt x="1418437" y="1804533"/>
                </a:cubicBezTo>
                <a:cubicBezTo>
                  <a:pt x="1418437" y="1810480"/>
                  <a:pt x="1413648" y="1815316"/>
                  <a:pt x="1407701" y="1815364"/>
                </a:cubicBezTo>
                <a:cubicBezTo>
                  <a:pt x="1401716" y="1815364"/>
                  <a:pt x="1396870" y="1810518"/>
                  <a:pt x="1396870" y="1804533"/>
                </a:cubicBezTo>
                <a:cubicBezTo>
                  <a:pt x="1396870" y="1798548"/>
                  <a:pt x="1401716" y="1793702"/>
                  <a:pt x="1407701" y="1793702"/>
                </a:cubicBezTo>
                <a:close/>
                <a:moveTo>
                  <a:pt x="1232986" y="1793702"/>
                </a:moveTo>
                <a:cubicBezTo>
                  <a:pt x="1238972" y="1793702"/>
                  <a:pt x="1243817" y="1798548"/>
                  <a:pt x="1243817" y="1804533"/>
                </a:cubicBezTo>
                <a:cubicBezTo>
                  <a:pt x="1243817" y="1810518"/>
                  <a:pt x="1238972" y="1815364"/>
                  <a:pt x="1232986" y="1815364"/>
                </a:cubicBezTo>
                <a:cubicBezTo>
                  <a:pt x="1227001" y="1815364"/>
                  <a:pt x="1222155" y="1810518"/>
                  <a:pt x="1222155" y="1804533"/>
                </a:cubicBezTo>
                <a:cubicBezTo>
                  <a:pt x="1222155" y="1798548"/>
                  <a:pt x="1227001" y="1793702"/>
                  <a:pt x="1232986" y="1793702"/>
                </a:cubicBezTo>
                <a:close/>
                <a:moveTo>
                  <a:pt x="534602" y="1793702"/>
                </a:moveTo>
                <a:cubicBezTo>
                  <a:pt x="540587" y="1793702"/>
                  <a:pt x="545432" y="1798548"/>
                  <a:pt x="545432" y="1804533"/>
                </a:cubicBezTo>
                <a:cubicBezTo>
                  <a:pt x="545432" y="1810518"/>
                  <a:pt x="540587" y="1815364"/>
                  <a:pt x="534602" y="1815364"/>
                </a:cubicBezTo>
                <a:cubicBezTo>
                  <a:pt x="528616" y="1815364"/>
                  <a:pt x="523771" y="1810518"/>
                  <a:pt x="523771" y="1804533"/>
                </a:cubicBezTo>
                <a:cubicBezTo>
                  <a:pt x="523771" y="1798548"/>
                  <a:pt x="528616" y="1793702"/>
                  <a:pt x="534602" y="1793702"/>
                </a:cubicBezTo>
                <a:close/>
                <a:moveTo>
                  <a:pt x="359982" y="1793702"/>
                </a:moveTo>
                <a:cubicBezTo>
                  <a:pt x="365967" y="1793702"/>
                  <a:pt x="370812" y="1798548"/>
                  <a:pt x="370812" y="1804533"/>
                </a:cubicBezTo>
                <a:cubicBezTo>
                  <a:pt x="370812" y="1810518"/>
                  <a:pt x="365967" y="1815364"/>
                  <a:pt x="359982" y="1815364"/>
                </a:cubicBezTo>
                <a:cubicBezTo>
                  <a:pt x="353997" y="1815364"/>
                  <a:pt x="349151" y="1810518"/>
                  <a:pt x="349151" y="1804533"/>
                </a:cubicBezTo>
                <a:cubicBezTo>
                  <a:pt x="349151" y="1798548"/>
                  <a:pt x="353997" y="1793702"/>
                  <a:pt x="359982" y="1793702"/>
                </a:cubicBezTo>
                <a:close/>
                <a:moveTo>
                  <a:pt x="185362" y="1793702"/>
                </a:moveTo>
                <a:cubicBezTo>
                  <a:pt x="191347" y="1793702"/>
                  <a:pt x="196192" y="1798548"/>
                  <a:pt x="196192" y="1804533"/>
                </a:cubicBezTo>
                <a:cubicBezTo>
                  <a:pt x="196192" y="1810518"/>
                  <a:pt x="191347" y="1815364"/>
                  <a:pt x="185362" y="1815364"/>
                </a:cubicBezTo>
                <a:cubicBezTo>
                  <a:pt x="179414" y="1815316"/>
                  <a:pt x="174626" y="1810480"/>
                  <a:pt x="174626" y="1804533"/>
                </a:cubicBezTo>
                <a:cubicBezTo>
                  <a:pt x="174626" y="1798586"/>
                  <a:pt x="179414" y="1793750"/>
                  <a:pt x="185362" y="1793702"/>
                </a:cubicBezTo>
                <a:close/>
                <a:moveTo>
                  <a:pt x="11122" y="1793702"/>
                </a:moveTo>
                <a:cubicBezTo>
                  <a:pt x="16956" y="1793911"/>
                  <a:pt x="21572" y="1798700"/>
                  <a:pt x="21572" y="1804533"/>
                </a:cubicBezTo>
                <a:cubicBezTo>
                  <a:pt x="21572" y="1810366"/>
                  <a:pt x="16956" y="1815155"/>
                  <a:pt x="11122" y="1815364"/>
                </a:cubicBezTo>
                <a:cubicBezTo>
                  <a:pt x="5137" y="1815364"/>
                  <a:pt x="291" y="1810518"/>
                  <a:pt x="291" y="1804533"/>
                </a:cubicBezTo>
                <a:cubicBezTo>
                  <a:pt x="291" y="1798548"/>
                  <a:pt x="5137" y="1793702"/>
                  <a:pt x="11122" y="1793702"/>
                </a:cubicBezTo>
                <a:close/>
                <a:moveTo>
                  <a:pt x="2454057" y="1793662"/>
                </a:moveTo>
                <a:cubicBezTo>
                  <a:pt x="2460038" y="1793662"/>
                  <a:pt x="2464887" y="1798511"/>
                  <a:pt x="2464887" y="1804493"/>
                </a:cubicBezTo>
                <a:cubicBezTo>
                  <a:pt x="2464887" y="1810474"/>
                  <a:pt x="2460038" y="1815323"/>
                  <a:pt x="2454057" y="1815323"/>
                </a:cubicBezTo>
                <a:cubicBezTo>
                  <a:pt x="2448075" y="1815323"/>
                  <a:pt x="2443226" y="1810474"/>
                  <a:pt x="2443226" y="1804493"/>
                </a:cubicBezTo>
                <a:cubicBezTo>
                  <a:pt x="2443226" y="1798511"/>
                  <a:pt x="2448075" y="1793662"/>
                  <a:pt x="2454057" y="1793662"/>
                </a:cubicBezTo>
                <a:close/>
                <a:moveTo>
                  <a:pt x="2279532" y="1793662"/>
                </a:moveTo>
                <a:cubicBezTo>
                  <a:pt x="2285513" y="1793662"/>
                  <a:pt x="2290362" y="1798511"/>
                  <a:pt x="2290362" y="1804493"/>
                </a:cubicBezTo>
                <a:cubicBezTo>
                  <a:pt x="2290362" y="1810474"/>
                  <a:pt x="2285513" y="1815323"/>
                  <a:pt x="2279532" y="1815323"/>
                </a:cubicBezTo>
                <a:cubicBezTo>
                  <a:pt x="2273550" y="1815323"/>
                  <a:pt x="2268701" y="1810474"/>
                  <a:pt x="2268701" y="1804493"/>
                </a:cubicBezTo>
                <a:cubicBezTo>
                  <a:pt x="2268701" y="1798511"/>
                  <a:pt x="2273550" y="1793662"/>
                  <a:pt x="2279532" y="1793662"/>
                </a:cubicBezTo>
                <a:close/>
                <a:moveTo>
                  <a:pt x="2104913" y="1793662"/>
                </a:moveTo>
                <a:cubicBezTo>
                  <a:pt x="2110894" y="1793662"/>
                  <a:pt x="2115743" y="1798511"/>
                  <a:pt x="2115743" y="1804493"/>
                </a:cubicBezTo>
                <a:cubicBezTo>
                  <a:pt x="2115743" y="1810474"/>
                  <a:pt x="2110894" y="1815323"/>
                  <a:pt x="2104913" y="1815323"/>
                </a:cubicBezTo>
                <a:cubicBezTo>
                  <a:pt x="2098931" y="1815323"/>
                  <a:pt x="2094082" y="1810474"/>
                  <a:pt x="2094082" y="1804493"/>
                </a:cubicBezTo>
                <a:cubicBezTo>
                  <a:pt x="2094082" y="1798511"/>
                  <a:pt x="2098931" y="1793662"/>
                  <a:pt x="2104913" y="1793662"/>
                </a:cubicBezTo>
                <a:close/>
                <a:moveTo>
                  <a:pt x="1057287" y="1793662"/>
                </a:moveTo>
                <a:cubicBezTo>
                  <a:pt x="1063269" y="1793662"/>
                  <a:pt x="1068118" y="1798511"/>
                  <a:pt x="1068118" y="1804493"/>
                </a:cubicBezTo>
                <a:cubicBezTo>
                  <a:pt x="1068118" y="1810474"/>
                  <a:pt x="1063269" y="1815323"/>
                  <a:pt x="1057287" y="1815323"/>
                </a:cubicBezTo>
                <a:cubicBezTo>
                  <a:pt x="1051306" y="1815323"/>
                  <a:pt x="1046457" y="1810474"/>
                  <a:pt x="1046457" y="1804493"/>
                </a:cubicBezTo>
                <a:cubicBezTo>
                  <a:pt x="1046457" y="1798511"/>
                  <a:pt x="1051306" y="1793662"/>
                  <a:pt x="1057287" y="1793662"/>
                </a:cubicBezTo>
                <a:close/>
                <a:moveTo>
                  <a:pt x="882667" y="1793662"/>
                </a:moveTo>
                <a:cubicBezTo>
                  <a:pt x="888649" y="1793662"/>
                  <a:pt x="893498" y="1798511"/>
                  <a:pt x="893498" y="1804493"/>
                </a:cubicBezTo>
                <a:cubicBezTo>
                  <a:pt x="893498" y="1810474"/>
                  <a:pt x="888649" y="1815323"/>
                  <a:pt x="882667" y="1815323"/>
                </a:cubicBezTo>
                <a:cubicBezTo>
                  <a:pt x="876686" y="1815323"/>
                  <a:pt x="871837" y="1810474"/>
                  <a:pt x="871837" y="1804493"/>
                </a:cubicBezTo>
                <a:cubicBezTo>
                  <a:pt x="871837" y="1798511"/>
                  <a:pt x="876686" y="1793662"/>
                  <a:pt x="882667" y="1793662"/>
                </a:cubicBezTo>
                <a:close/>
                <a:moveTo>
                  <a:pt x="708142" y="1793662"/>
                </a:moveTo>
                <a:cubicBezTo>
                  <a:pt x="714124" y="1793662"/>
                  <a:pt x="718973" y="1798511"/>
                  <a:pt x="718973" y="1804493"/>
                </a:cubicBezTo>
                <a:cubicBezTo>
                  <a:pt x="718973" y="1810474"/>
                  <a:pt x="714124" y="1815323"/>
                  <a:pt x="708142" y="1815323"/>
                </a:cubicBezTo>
                <a:cubicBezTo>
                  <a:pt x="702161" y="1815323"/>
                  <a:pt x="697312" y="1810474"/>
                  <a:pt x="697312" y="1804493"/>
                </a:cubicBezTo>
                <a:cubicBezTo>
                  <a:pt x="697312" y="1798511"/>
                  <a:pt x="702161" y="1793662"/>
                  <a:pt x="708142" y="1793662"/>
                </a:cubicBezTo>
                <a:close/>
                <a:moveTo>
                  <a:pt x="2629755" y="1614331"/>
                </a:moveTo>
                <a:cubicBezTo>
                  <a:pt x="2635740" y="1614331"/>
                  <a:pt x="2640586" y="1619177"/>
                  <a:pt x="2640586" y="1625162"/>
                </a:cubicBezTo>
                <a:cubicBezTo>
                  <a:pt x="2640586" y="1631147"/>
                  <a:pt x="2635740" y="1635993"/>
                  <a:pt x="2629755" y="1635993"/>
                </a:cubicBezTo>
                <a:cubicBezTo>
                  <a:pt x="2623808" y="1635936"/>
                  <a:pt x="2619019" y="1631109"/>
                  <a:pt x="2619019" y="1625162"/>
                </a:cubicBezTo>
                <a:cubicBezTo>
                  <a:pt x="2619019" y="1619215"/>
                  <a:pt x="2623808" y="1614379"/>
                  <a:pt x="2629755" y="1614331"/>
                </a:cubicBezTo>
                <a:close/>
                <a:moveTo>
                  <a:pt x="2455230" y="1614331"/>
                </a:moveTo>
                <a:cubicBezTo>
                  <a:pt x="2461177" y="1614379"/>
                  <a:pt x="2465966" y="1619215"/>
                  <a:pt x="2465966" y="1625162"/>
                </a:cubicBezTo>
                <a:cubicBezTo>
                  <a:pt x="2465966" y="1631109"/>
                  <a:pt x="2461177" y="1635936"/>
                  <a:pt x="2455230" y="1635993"/>
                </a:cubicBezTo>
                <a:cubicBezTo>
                  <a:pt x="2449245" y="1635993"/>
                  <a:pt x="2444399" y="1631147"/>
                  <a:pt x="2444399" y="1625162"/>
                </a:cubicBezTo>
                <a:cubicBezTo>
                  <a:pt x="2444399" y="1619177"/>
                  <a:pt x="2449245" y="1614331"/>
                  <a:pt x="2455230" y="1614331"/>
                </a:cubicBezTo>
                <a:close/>
                <a:moveTo>
                  <a:pt x="2280420" y="1614331"/>
                </a:moveTo>
                <a:cubicBezTo>
                  <a:pt x="2286406" y="1614331"/>
                  <a:pt x="2291251" y="1619177"/>
                  <a:pt x="2291251" y="1625162"/>
                </a:cubicBezTo>
                <a:cubicBezTo>
                  <a:pt x="2291251" y="1631147"/>
                  <a:pt x="2286406" y="1635993"/>
                  <a:pt x="2280420" y="1635993"/>
                </a:cubicBezTo>
                <a:cubicBezTo>
                  <a:pt x="2274435" y="1635993"/>
                  <a:pt x="2269589" y="1631147"/>
                  <a:pt x="2269589" y="1625162"/>
                </a:cubicBezTo>
                <a:cubicBezTo>
                  <a:pt x="2269589" y="1619177"/>
                  <a:pt x="2274435" y="1614331"/>
                  <a:pt x="2280420" y="1614331"/>
                </a:cubicBezTo>
                <a:close/>
                <a:moveTo>
                  <a:pt x="1931275" y="1614331"/>
                </a:moveTo>
                <a:cubicBezTo>
                  <a:pt x="1931304" y="1614331"/>
                  <a:pt x="1931342" y="1614331"/>
                  <a:pt x="1931371" y="1614331"/>
                </a:cubicBezTo>
                <a:cubicBezTo>
                  <a:pt x="1937356" y="1614331"/>
                  <a:pt x="1942201" y="1619177"/>
                  <a:pt x="1942201" y="1625162"/>
                </a:cubicBezTo>
                <a:cubicBezTo>
                  <a:pt x="1942201" y="1631147"/>
                  <a:pt x="1937356" y="1635993"/>
                  <a:pt x="1931371" y="1635993"/>
                </a:cubicBezTo>
                <a:cubicBezTo>
                  <a:pt x="1925442" y="1635993"/>
                  <a:pt x="1920635" y="1631185"/>
                  <a:pt x="1920635" y="1625257"/>
                </a:cubicBezTo>
                <a:cubicBezTo>
                  <a:pt x="1920635" y="1625229"/>
                  <a:pt x="1920635" y="1625191"/>
                  <a:pt x="1920635" y="1625162"/>
                </a:cubicBezTo>
                <a:cubicBezTo>
                  <a:pt x="1920578" y="1619234"/>
                  <a:pt x="1925347" y="1614389"/>
                  <a:pt x="1931275" y="1614331"/>
                </a:cubicBezTo>
                <a:close/>
                <a:moveTo>
                  <a:pt x="1756846" y="1614331"/>
                </a:moveTo>
                <a:cubicBezTo>
                  <a:pt x="1762793" y="1614379"/>
                  <a:pt x="1767582" y="1619215"/>
                  <a:pt x="1767582" y="1625162"/>
                </a:cubicBezTo>
                <a:cubicBezTo>
                  <a:pt x="1767582" y="1631109"/>
                  <a:pt x="1762793" y="1635936"/>
                  <a:pt x="1756846" y="1635993"/>
                </a:cubicBezTo>
                <a:cubicBezTo>
                  <a:pt x="1750861" y="1635993"/>
                  <a:pt x="1746015" y="1631147"/>
                  <a:pt x="1746015" y="1625162"/>
                </a:cubicBezTo>
                <a:cubicBezTo>
                  <a:pt x="1746015" y="1619177"/>
                  <a:pt x="1750861" y="1614331"/>
                  <a:pt x="1756846" y="1614331"/>
                </a:cubicBezTo>
                <a:close/>
                <a:moveTo>
                  <a:pt x="1582226" y="1614331"/>
                </a:moveTo>
                <a:cubicBezTo>
                  <a:pt x="1588155" y="1614331"/>
                  <a:pt x="1592962" y="1619139"/>
                  <a:pt x="1592962" y="1625067"/>
                </a:cubicBezTo>
                <a:cubicBezTo>
                  <a:pt x="1592962" y="1625096"/>
                  <a:pt x="1592962" y="1625134"/>
                  <a:pt x="1592962" y="1625162"/>
                </a:cubicBezTo>
                <a:cubicBezTo>
                  <a:pt x="1593009" y="1631090"/>
                  <a:pt x="1588250" y="1635936"/>
                  <a:pt x="1582321" y="1635993"/>
                </a:cubicBezTo>
                <a:cubicBezTo>
                  <a:pt x="1582293" y="1635993"/>
                  <a:pt x="1582255" y="1635993"/>
                  <a:pt x="1582226" y="1635993"/>
                </a:cubicBezTo>
                <a:cubicBezTo>
                  <a:pt x="1576241" y="1635993"/>
                  <a:pt x="1571395" y="1631147"/>
                  <a:pt x="1571395" y="1625162"/>
                </a:cubicBezTo>
                <a:cubicBezTo>
                  <a:pt x="1571395" y="1619177"/>
                  <a:pt x="1576241" y="1614331"/>
                  <a:pt x="1582226" y="1614331"/>
                </a:cubicBezTo>
                <a:close/>
                <a:moveTo>
                  <a:pt x="1232986" y="1614331"/>
                </a:moveTo>
                <a:cubicBezTo>
                  <a:pt x="1238972" y="1614331"/>
                  <a:pt x="1243817" y="1619177"/>
                  <a:pt x="1243817" y="1625162"/>
                </a:cubicBezTo>
                <a:cubicBezTo>
                  <a:pt x="1243817" y="1631147"/>
                  <a:pt x="1238972" y="1635993"/>
                  <a:pt x="1232986" y="1635993"/>
                </a:cubicBezTo>
                <a:cubicBezTo>
                  <a:pt x="1227001" y="1635993"/>
                  <a:pt x="1222155" y="1631147"/>
                  <a:pt x="1222155" y="1625162"/>
                </a:cubicBezTo>
                <a:cubicBezTo>
                  <a:pt x="1222155" y="1619177"/>
                  <a:pt x="1227001" y="1614331"/>
                  <a:pt x="1232986" y="1614331"/>
                </a:cubicBezTo>
                <a:close/>
                <a:moveTo>
                  <a:pt x="1058366" y="1614331"/>
                </a:moveTo>
                <a:cubicBezTo>
                  <a:pt x="1064351" y="1614331"/>
                  <a:pt x="1069197" y="1619177"/>
                  <a:pt x="1069197" y="1625162"/>
                </a:cubicBezTo>
                <a:cubicBezTo>
                  <a:pt x="1069197" y="1631147"/>
                  <a:pt x="1064351" y="1635993"/>
                  <a:pt x="1058366" y="1635993"/>
                </a:cubicBezTo>
                <a:cubicBezTo>
                  <a:pt x="1052419" y="1635936"/>
                  <a:pt x="1047630" y="1631109"/>
                  <a:pt x="1047630" y="1625162"/>
                </a:cubicBezTo>
                <a:cubicBezTo>
                  <a:pt x="1047630" y="1619215"/>
                  <a:pt x="1052419" y="1614379"/>
                  <a:pt x="1058366" y="1614331"/>
                </a:cubicBezTo>
                <a:close/>
                <a:moveTo>
                  <a:pt x="883936" y="1614331"/>
                </a:moveTo>
                <a:cubicBezTo>
                  <a:pt x="889883" y="1614379"/>
                  <a:pt x="894672" y="1619215"/>
                  <a:pt x="894672" y="1625162"/>
                </a:cubicBezTo>
                <a:cubicBezTo>
                  <a:pt x="894672" y="1631109"/>
                  <a:pt x="889883" y="1635936"/>
                  <a:pt x="883936" y="1635993"/>
                </a:cubicBezTo>
                <a:cubicBezTo>
                  <a:pt x="877951" y="1635993"/>
                  <a:pt x="873105" y="1631147"/>
                  <a:pt x="873105" y="1625162"/>
                </a:cubicBezTo>
                <a:cubicBezTo>
                  <a:pt x="873105" y="1619177"/>
                  <a:pt x="877951" y="1614331"/>
                  <a:pt x="883936" y="1614331"/>
                </a:cubicBezTo>
                <a:close/>
                <a:moveTo>
                  <a:pt x="709222" y="1614331"/>
                </a:moveTo>
                <a:cubicBezTo>
                  <a:pt x="715207" y="1614331"/>
                  <a:pt x="720052" y="1619177"/>
                  <a:pt x="720052" y="1625162"/>
                </a:cubicBezTo>
                <a:cubicBezTo>
                  <a:pt x="720052" y="1631147"/>
                  <a:pt x="715207" y="1635993"/>
                  <a:pt x="709222" y="1635993"/>
                </a:cubicBezTo>
                <a:cubicBezTo>
                  <a:pt x="703236" y="1635993"/>
                  <a:pt x="698391" y="1631147"/>
                  <a:pt x="698391" y="1625162"/>
                </a:cubicBezTo>
                <a:cubicBezTo>
                  <a:pt x="698391" y="1619177"/>
                  <a:pt x="703236" y="1614331"/>
                  <a:pt x="709222" y="1614331"/>
                </a:cubicBezTo>
                <a:close/>
                <a:moveTo>
                  <a:pt x="359982" y="1614331"/>
                </a:moveTo>
                <a:cubicBezTo>
                  <a:pt x="365967" y="1614331"/>
                  <a:pt x="370812" y="1619177"/>
                  <a:pt x="370812" y="1625162"/>
                </a:cubicBezTo>
                <a:cubicBezTo>
                  <a:pt x="370812" y="1631147"/>
                  <a:pt x="365967" y="1635993"/>
                  <a:pt x="359982" y="1635993"/>
                </a:cubicBezTo>
                <a:cubicBezTo>
                  <a:pt x="353997" y="1635993"/>
                  <a:pt x="349151" y="1631147"/>
                  <a:pt x="349151" y="1625162"/>
                </a:cubicBezTo>
                <a:cubicBezTo>
                  <a:pt x="349151" y="1619177"/>
                  <a:pt x="353997" y="1614331"/>
                  <a:pt x="359982" y="1614331"/>
                </a:cubicBezTo>
                <a:close/>
                <a:moveTo>
                  <a:pt x="185362" y="1614331"/>
                </a:moveTo>
                <a:cubicBezTo>
                  <a:pt x="191347" y="1614331"/>
                  <a:pt x="196192" y="1619177"/>
                  <a:pt x="196192" y="1625162"/>
                </a:cubicBezTo>
                <a:cubicBezTo>
                  <a:pt x="196192" y="1631147"/>
                  <a:pt x="191347" y="1635993"/>
                  <a:pt x="185362" y="1635993"/>
                </a:cubicBezTo>
                <a:cubicBezTo>
                  <a:pt x="179414" y="1635936"/>
                  <a:pt x="174626" y="1631109"/>
                  <a:pt x="174626" y="1625162"/>
                </a:cubicBezTo>
                <a:cubicBezTo>
                  <a:pt x="174626" y="1619215"/>
                  <a:pt x="179414" y="1614379"/>
                  <a:pt x="185362" y="1614331"/>
                </a:cubicBezTo>
                <a:close/>
                <a:moveTo>
                  <a:pt x="10447" y="1613952"/>
                </a:moveTo>
                <a:cubicBezTo>
                  <a:pt x="10675" y="1613942"/>
                  <a:pt x="10894" y="1613942"/>
                  <a:pt x="11122" y="1613952"/>
                </a:cubicBezTo>
                <a:cubicBezTo>
                  <a:pt x="17098" y="1614161"/>
                  <a:pt x="21781" y="1619167"/>
                  <a:pt x="21572" y="1625153"/>
                </a:cubicBezTo>
                <a:cubicBezTo>
                  <a:pt x="21572" y="1625153"/>
                  <a:pt x="21572" y="1625162"/>
                  <a:pt x="21572" y="1625162"/>
                </a:cubicBezTo>
                <a:cubicBezTo>
                  <a:pt x="21572" y="1631110"/>
                  <a:pt x="16784" y="1635936"/>
                  <a:pt x="10836" y="1635993"/>
                </a:cubicBezTo>
                <a:cubicBezTo>
                  <a:pt x="4852" y="1635993"/>
                  <a:pt x="6" y="1631148"/>
                  <a:pt x="6" y="1625162"/>
                </a:cubicBezTo>
                <a:cubicBezTo>
                  <a:pt x="-203" y="1619186"/>
                  <a:pt x="4471" y="1614170"/>
                  <a:pt x="10447" y="1613952"/>
                </a:cubicBezTo>
                <a:close/>
                <a:moveTo>
                  <a:pt x="2105991" y="1613951"/>
                </a:moveTo>
                <a:cubicBezTo>
                  <a:pt x="2111976" y="1613951"/>
                  <a:pt x="2116822" y="1618797"/>
                  <a:pt x="2116831" y="1624773"/>
                </a:cubicBezTo>
                <a:cubicBezTo>
                  <a:pt x="2116831" y="1624906"/>
                  <a:pt x="2116822" y="1625029"/>
                  <a:pt x="2116822" y="1625162"/>
                </a:cubicBezTo>
                <a:cubicBezTo>
                  <a:pt x="2116822" y="1631147"/>
                  <a:pt x="2111976" y="1635993"/>
                  <a:pt x="2105991" y="1635993"/>
                </a:cubicBezTo>
                <a:cubicBezTo>
                  <a:pt x="2100005" y="1635993"/>
                  <a:pt x="2095160" y="1631147"/>
                  <a:pt x="2095160" y="1625162"/>
                </a:cubicBezTo>
                <a:cubicBezTo>
                  <a:pt x="2094951" y="1619186"/>
                  <a:pt x="2099626" y="1614170"/>
                  <a:pt x="2105601" y="1613961"/>
                </a:cubicBezTo>
                <a:cubicBezTo>
                  <a:pt x="2105735" y="1613951"/>
                  <a:pt x="2105858" y="1613951"/>
                  <a:pt x="2105991" y="1613951"/>
                </a:cubicBezTo>
                <a:close/>
                <a:moveTo>
                  <a:pt x="1407701" y="1613951"/>
                </a:moveTo>
                <a:cubicBezTo>
                  <a:pt x="1413686" y="1613999"/>
                  <a:pt x="1418493" y="1618892"/>
                  <a:pt x="1418446" y="1624868"/>
                </a:cubicBezTo>
                <a:cubicBezTo>
                  <a:pt x="1418446" y="1624972"/>
                  <a:pt x="1418437" y="1625067"/>
                  <a:pt x="1418437" y="1625162"/>
                </a:cubicBezTo>
                <a:cubicBezTo>
                  <a:pt x="1418437" y="1631147"/>
                  <a:pt x="1413591" y="1635993"/>
                  <a:pt x="1407606" y="1635993"/>
                </a:cubicBezTo>
                <a:cubicBezTo>
                  <a:pt x="1401620" y="1635993"/>
                  <a:pt x="1396775" y="1631147"/>
                  <a:pt x="1396775" y="1625162"/>
                </a:cubicBezTo>
                <a:cubicBezTo>
                  <a:pt x="1396566" y="1619186"/>
                  <a:pt x="1401241" y="1614170"/>
                  <a:pt x="1407216" y="1613961"/>
                </a:cubicBezTo>
                <a:cubicBezTo>
                  <a:pt x="1407378" y="1613951"/>
                  <a:pt x="1407539" y="1613951"/>
                  <a:pt x="1407701" y="1613951"/>
                </a:cubicBezTo>
                <a:close/>
                <a:moveTo>
                  <a:pt x="534601" y="1613951"/>
                </a:moveTo>
                <a:cubicBezTo>
                  <a:pt x="540587" y="1613951"/>
                  <a:pt x="545432" y="1618797"/>
                  <a:pt x="545442" y="1624773"/>
                </a:cubicBezTo>
                <a:cubicBezTo>
                  <a:pt x="545442" y="1624906"/>
                  <a:pt x="545432" y="1625029"/>
                  <a:pt x="545432" y="1625162"/>
                </a:cubicBezTo>
                <a:cubicBezTo>
                  <a:pt x="545432" y="1631147"/>
                  <a:pt x="540587" y="1635993"/>
                  <a:pt x="534601" y="1635993"/>
                </a:cubicBezTo>
                <a:cubicBezTo>
                  <a:pt x="528616" y="1635993"/>
                  <a:pt x="523771" y="1631147"/>
                  <a:pt x="523771" y="1625162"/>
                </a:cubicBezTo>
                <a:cubicBezTo>
                  <a:pt x="523562" y="1619186"/>
                  <a:pt x="528236" y="1614170"/>
                  <a:pt x="534212" y="1613961"/>
                </a:cubicBezTo>
                <a:cubicBezTo>
                  <a:pt x="534345" y="1613951"/>
                  <a:pt x="534469" y="1613951"/>
                  <a:pt x="534601" y="1613951"/>
                </a:cubicBezTo>
                <a:close/>
                <a:moveTo>
                  <a:pt x="2629755" y="1434961"/>
                </a:moveTo>
                <a:cubicBezTo>
                  <a:pt x="2635740" y="1434961"/>
                  <a:pt x="2640586" y="1439807"/>
                  <a:pt x="2640586" y="1445792"/>
                </a:cubicBezTo>
                <a:cubicBezTo>
                  <a:pt x="2640586" y="1451777"/>
                  <a:pt x="2635740" y="1456623"/>
                  <a:pt x="2629755" y="1456623"/>
                </a:cubicBezTo>
                <a:cubicBezTo>
                  <a:pt x="2623808" y="1456575"/>
                  <a:pt x="2619019" y="1451739"/>
                  <a:pt x="2619019" y="1445792"/>
                </a:cubicBezTo>
                <a:cubicBezTo>
                  <a:pt x="2619019" y="1439845"/>
                  <a:pt x="2623808" y="1435009"/>
                  <a:pt x="2629755" y="1434961"/>
                </a:cubicBezTo>
                <a:close/>
                <a:moveTo>
                  <a:pt x="2455230" y="1434961"/>
                </a:moveTo>
                <a:cubicBezTo>
                  <a:pt x="2461177" y="1435009"/>
                  <a:pt x="2465966" y="1439845"/>
                  <a:pt x="2465966" y="1445792"/>
                </a:cubicBezTo>
                <a:cubicBezTo>
                  <a:pt x="2465966" y="1451739"/>
                  <a:pt x="2461177" y="1456575"/>
                  <a:pt x="2455230" y="1456623"/>
                </a:cubicBezTo>
                <a:cubicBezTo>
                  <a:pt x="2449245" y="1456623"/>
                  <a:pt x="2444399" y="1451777"/>
                  <a:pt x="2444399" y="1445792"/>
                </a:cubicBezTo>
                <a:cubicBezTo>
                  <a:pt x="2444399" y="1439807"/>
                  <a:pt x="2449245" y="1434961"/>
                  <a:pt x="2455230" y="1434961"/>
                </a:cubicBezTo>
                <a:close/>
                <a:moveTo>
                  <a:pt x="2280420" y="1434961"/>
                </a:moveTo>
                <a:cubicBezTo>
                  <a:pt x="2286406" y="1434961"/>
                  <a:pt x="2291251" y="1439807"/>
                  <a:pt x="2291251" y="1445792"/>
                </a:cubicBezTo>
                <a:cubicBezTo>
                  <a:pt x="2291251" y="1451777"/>
                  <a:pt x="2286406" y="1456623"/>
                  <a:pt x="2280420" y="1456623"/>
                </a:cubicBezTo>
                <a:cubicBezTo>
                  <a:pt x="2274435" y="1456623"/>
                  <a:pt x="2269589" y="1451777"/>
                  <a:pt x="2269589" y="1445792"/>
                </a:cubicBezTo>
                <a:cubicBezTo>
                  <a:pt x="2269589" y="1439807"/>
                  <a:pt x="2274435" y="1434961"/>
                  <a:pt x="2280420" y="1434961"/>
                </a:cubicBezTo>
                <a:close/>
                <a:moveTo>
                  <a:pt x="2105990" y="1434961"/>
                </a:moveTo>
                <a:cubicBezTo>
                  <a:pt x="2111976" y="1434961"/>
                  <a:pt x="2116821" y="1439807"/>
                  <a:pt x="2116821" y="1445792"/>
                </a:cubicBezTo>
                <a:cubicBezTo>
                  <a:pt x="2116821" y="1451777"/>
                  <a:pt x="2111976" y="1456623"/>
                  <a:pt x="2105990" y="1456623"/>
                </a:cubicBezTo>
                <a:cubicBezTo>
                  <a:pt x="2100005" y="1456623"/>
                  <a:pt x="2095159" y="1451777"/>
                  <a:pt x="2095159" y="1445792"/>
                </a:cubicBezTo>
                <a:cubicBezTo>
                  <a:pt x="2095159" y="1439807"/>
                  <a:pt x="2100005" y="1434961"/>
                  <a:pt x="2105990" y="1434961"/>
                </a:cubicBezTo>
                <a:close/>
                <a:moveTo>
                  <a:pt x="1931370" y="1434961"/>
                </a:moveTo>
                <a:cubicBezTo>
                  <a:pt x="1931399" y="1434961"/>
                  <a:pt x="1931437" y="1434961"/>
                  <a:pt x="1931465" y="1434961"/>
                </a:cubicBezTo>
                <a:cubicBezTo>
                  <a:pt x="1937412" y="1435009"/>
                  <a:pt x="1942201" y="1439845"/>
                  <a:pt x="1942201" y="1445792"/>
                </a:cubicBezTo>
                <a:cubicBezTo>
                  <a:pt x="1942201" y="1451777"/>
                  <a:pt x="1937356" y="1456623"/>
                  <a:pt x="1931370" y="1456623"/>
                </a:cubicBezTo>
                <a:cubicBezTo>
                  <a:pt x="1925442" y="1456575"/>
                  <a:pt x="1920682" y="1451720"/>
                  <a:pt x="1920730" y="1445792"/>
                </a:cubicBezTo>
                <a:cubicBezTo>
                  <a:pt x="1920682" y="1439864"/>
                  <a:pt x="1925442" y="1435018"/>
                  <a:pt x="1931370" y="1434961"/>
                </a:cubicBezTo>
                <a:close/>
                <a:moveTo>
                  <a:pt x="1756846" y="1434961"/>
                </a:moveTo>
                <a:cubicBezTo>
                  <a:pt x="1762793" y="1435009"/>
                  <a:pt x="1767582" y="1439845"/>
                  <a:pt x="1767582" y="1445792"/>
                </a:cubicBezTo>
                <a:cubicBezTo>
                  <a:pt x="1767582" y="1451739"/>
                  <a:pt x="1762793" y="1456575"/>
                  <a:pt x="1756846" y="1456623"/>
                </a:cubicBezTo>
                <a:cubicBezTo>
                  <a:pt x="1750861" y="1456623"/>
                  <a:pt x="1746015" y="1451777"/>
                  <a:pt x="1746015" y="1445792"/>
                </a:cubicBezTo>
                <a:cubicBezTo>
                  <a:pt x="1746015" y="1439807"/>
                  <a:pt x="1750861" y="1434961"/>
                  <a:pt x="1756846" y="1434961"/>
                </a:cubicBezTo>
                <a:close/>
                <a:moveTo>
                  <a:pt x="1582226" y="1434961"/>
                </a:moveTo>
                <a:cubicBezTo>
                  <a:pt x="1588155" y="1434961"/>
                  <a:pt x="1592962" y="1439769"/>
                  <a:pt x="1592962" y="1445697"/>
                </a:cubicBezTo>
                <a:cubicBezTo>
                  <a:pt x="1592962" y="1445725"/>
                  <a:pt x="1592962" y="1445763"/>
                  <a:pt x="1592962" y="1445792"/>
                </a:cubicBezTo>
                <a:cubicBezTo>
                  <a:pt x="1593009" y="1451720"/>
                  <a:pt x="1588250" y="1456566"/>
                  <a:pt x="1582321" y="1456623"/>
                </a:cubicBezTo>
                <a:cubicBezTo>
                  <a:pt x="1582293" y="1456623"/>
                  <a:pt x="1582255" y="1456623"/>
                  <a:pt x="1582226" y="1456623"/>
                </a:cubicBezTo>
                <a:cubicBezTo>
                  <a:pt x="1576241" y="1456623"/>
                  <a:pt x="1571395" y="1451777"/>
                  <a:pt x="1571395" y="1445792"/>
                </a:cubicBezTo>
                <a:cubicBezTo>
                  <a:pt x="1571395" y="1439807"/>
                  <a:pt x="1576241" y="1434961"/>
                  <a:pt x="1582226" y="1434961"/>
                </a:cubicBezTo>
                <a:close/>
                <a:moveTo>
                  <a:pt x="1407606" y="1434961"/>
                </a:moveTo>
                <a:cubicBezTo>
                  <a:pt x="1413592" y="1434961"/>
                  <a:pt x="1418437" y="1439807"/>
                  <a:pt x="1418437" y="1445792"/>
                </a:cubicBezTo>
                <a:cubicBezTo>
                  <a:pt x="1418437" y="1451777"/>
                  <a:pt x="1413592" y="1456623"/>
                  <a:pt x="1407606" y="1456623"/>
                </a:cubicBezTo>
                <a:cubicBezTo>
                  <a:pt x="1401621" y="1456623"/>
                  <a:pt x="1396775" y="1451777"/>
                  <a:pt x="1396775" y="1445792"/>
                </a:cubicBezTo>
                <a:cubicBezTo>
                  <a:pt x="1396775" y="1439807"/>
                  <a:pt x="1401621" y="1434961"/>
                  <a:pt x="1407606" y="1434961"/>
                </a:cubicBezTo>
                <a:close/>
                <a:moveTo>
                  <a:pt x="1232986" y="1434961"/>
                </a:moveTo>
                <a:cubicBezTo>
                  <a:pt x="1238972" y="1434961"/>
                  <a:pt x="1243817" y="1439807"/>
                  <a:pt x="1243817" y="1445792"/>
                </a:cubicBezTo>
                <a:cubicBezTo>
                  <a:pt x="1243817" y="1451777"/>
                  <a:pt x="1238972" y="1456623"/>
                  <a:pt x="1232986" y="1456623"/>
                </a:cubicBezTo>
                <a:cubicBezTo>
                  <a:pt x="1227001" y="1456623"/>
                  <a:pt x="1222155" y="1451777"/>
                  <a:pt x="1222155" y="1445792"/>
                </a:cubicBezTo>
                <a:cubicBezTo>
                  <a:pt x="1222155" y="1439807"/>
                  <a:pt x="1227001" y="1434961"/>
                  <a:pt x="1232986" y="1434961"/>
                </a:cubicBezTo>
                <a:close/>
                <a:moveTo>
                  <a:pt x="1058366" y="1434961"/>
                </a:moveTo>
                <a:cubicBezTo>
                  <a:pt x="1064351" y="1434961"/>
                  <a:pt x="1069197" y="1439807"/>
                  <a:pt x="1069197" y="1445792"/>
                </a:cubicBezTo>
                <a:cubicBezTo>
                  <a:pt x="1069197" y="1451777"/>
                  <a:pt x="1064351" y="1456623"/>
                  <a:pt x="1058366" y="1456623"/>
                </a:cubicBezTo>
                <a:cubicBezTo>
                  <a:pt x="1052419" y="1456575"/>
                  <a:pt x="1047630" y="1451739"/>
                  <a:pt x="1047630" y="1445792"/>
                </a:cubicBezTo>
                <a:cubicBezTo>
                  <a:pt x="1047630" y="1439845"/>
                  <a:pt x="1052419" y="1435009"/>
                  <a:pt x="1058366" y="1434961"/>
                </a:cubicBezTo>
                <a:close/>
                <a:moveTo>
                  <a:pt x="883936" y="1434961"/>
                </a:moveTo>
                <a:cubicBezTo>
                  <a:pt x="889883" y="1435009"/>
                  <a:pt x="894672" y="1439845"/>
                  <a:pt x="894672" y="1445792"/>
                </a:cubicBezTo>
                <a:cubicBezTo>
                  <a:pt x="894672" y="1451739"/>
                  <a:pt x="889883" y="1456575"/>
                  <a:pt x="883936" y="1456623"/>
                </a:cubicBezTo>
                <a:cubicBezTo>
                  <a:pt x="877951" y="1456623"/>
                  <a:pt x="873105" y="1451777"/>
                  <a:pt x="873105" y="1445792"/>
                </a:cubicBezTo>
                <a:cubicBezTo>
                  <a:pt x="873105" y="1439807"/>
                  <a:pt x="877951" y="1434961"/>
                  <a:pt x="883936" y="1434961"/>
                </a:cubicBezTo>
                <a:close/>
                <a:moveTo>
                  <a:pt x="709222" y="1434961"/>
                </a:moveTo>
                <a:cubicBezTo>
                  <a:pt x="715207" y="1434961"/>
                  <a:pt x="720052" y="1439807"/>
                  <a:pt x="720052" y="1445792"/>
                </a:cubicBezTo>
                <a:cubicBezTo>
                  <a:pt x="720052" y="1451777"/>
                  <a:pt x="715207" y="1456623"/>
                  <a:pt x="709222" y="1456623"/>
                </a:cubicBezTo>
                <a:cubicBezTo>
                  <a:pt x="703236" y="1456623"/>
                  <a:pt x="698391" y="1451777"/>
                  <a:pt x="698391" y="1445792"/>
                </a:cubicBezTo>
                <a:cubicBezTo>
                  <a:pt x="698391" y="1439807"/>
                  <a:pt x="703236" y="1434961"/>
                  <a:pt x="709222" y="1434961"/>
                </a:cubicBezTo>
                <a:close/>
                <a:moveTo>
                  <a:pt x="534981" y="1434961"/>
                </a:moveTo>
                <a:cubicBezTo>
                  <a:pt x="540815" y="1435170"/>
                  <a:pt x="545431" y="1439959"/>
                  <a:pt x="545431" y="1445792"/>
                </a:cubicBezTo>
                <a:cubicBezTo>
                  <a:pt x="545431" y="1451777"/>
                  <a:pt x="540586" y="1456623"/>
                  <a:pt x="534601" y="1456623"/>
                </a:cubicBezTo>
                <a:cubicBezTo>
                  <a:pt x="528768" y="1456414"/>
                  <a:pt x="524150" y="1451625"/>
                  <a:pt x="524150" y="1445792"/>
                </a:cubicBezTo>
                <a:cubicBezTo>
                  <a:pt x="524150" y="1439807"/>
                  <a:pt x="528996" y="1434961"/>
                  <a:pt x="534981" y="1434961"/>
                </a:cubicBezTo>
                <a:close/>
                <a:moveTo>
                  <a:pt x="359982" y="1434961"/>
                </a:moveTo>
                <a:cubicBezTo>
                  <a:pt x="365967" y="1434961"/>
                  <a:pt x="370812" y="1439807"/>
                  <a:pt x="370812" y="1445792"/>
                </a:cubicBezTo>
                <a:cubicBezTo>
                  <a:pt x="370812" y="1451777"/>
                  <a:pt x="365967" y="1456623"/>
                  <a:pt x="359982" y="1456623"/>
                </a:cubicBezTo>
                <a:cubicBezTo>
                  <a:pt x="353997" y="1456623"/>
                  <a:pt x="349151" y="1451777"/>
                  <a:pt x="349151" y="1445792"/>
                </a:cubicBezTo>
                <a:cubicBezTo>
                  <a:pt x="349151" y="1439807"/>
                  <a:pt x="353997" y="1434961"/>
                  <a:pt x="359982" y="1434961"/>
                </a:cubicBezTo>
                <a:close/>
                <a:moveTo>
                  <a:pt x="185362" y="1434961"/>
                </a:moveTo>
                <a:cubicBezTo>
                  <a:pt x="191347" y="1434961"/>
                  <a:pt x="196192" y="1439807"/>
                  <a:pt x="196192" y="1445792"/>
                </a:cubicBezTo>
                <a:cubicBezTo>
                  <a:pt x="196192" y="1451777"/>
                  <a:pt x="191347" y="1456623"/>
                  <a:pt x="185362" y="1456623"/>
                </a:cubicBezTo>
                <a:cubicBezTo>
                  <a:pt x="179414" y="1456575"/>
                  <a:pt x="174626" y="1451739"/>
                  <a:pt x="174626" y="1445792"/>
                </a:cubicBezTo>
                <a:cubicBezTo>
                  <a:pt x="174626" y="1439845"/>
                  <a:pt x="179414" y="1435009"/>
                  <a:pt x="185362" y="1434961"/>
                </a:cubicBezTo>
                <a:close/>
                <a:moveTo>
                  <a:pt x="10837" y="1434961"/>
                </a:moveTo>
                <a:cubicBezTo>
                  <a:pt x="16784" y="1435009"/>
                  <a:pt x="21572" y="1439845"/>
                  <a:pt x="21572" y="1445792"/>
                </a:cubicBezTo>
                <a:cubicBezTo>
                  <a:pt x="21572" y="1451739"/>
                  <a:pt x="16784" y="1456575"/>
                  <a:pt x="10837" y="1456623"/>
                </a:cubicBezTo>
                <a:cubicBezTo>
                  <a:pt x="4852" y="1456623"/>
                  <a:pt x="6" y="1451777"/>
                  <a:pt x="6" y="1445792"/>
                </a:cubicBezTo>
                <a:cubicBezTo>
                  <a:pt x="6" y="1439807"/>
                  <a:pt x="4852" y="1434961"/>
                  <a:pt x="10837" y="1434961"/>
                </a:cubicBezTo>
                <a:close/>
                <a:moveTo>
                  <a:pt x="2629755" y="1255591"/>
                </a:moveTo>
                <a:cubicBezTo>
                  <a:pt x="2635740" y="1255591"/>
                  <a:pt x="2640586" y="1260437"/>
                  <a:pt x="2640586" y="1266422"/>
                </a:cubicBezTo>
                <a:cubicBezTo>
                  <a:pt x="2640586" y="1272407"/>
                  <a:pt x="2635740" y="1277253"/>
                  <a:pt x="2629755" y="1277253"/>
                </a:cubicBezTo>
                <a:cubicBezTo>
                  <a:pt x="2623808" y="1277205"/>
                  <a:pt x="2619019" y="1272369"/>
                  <a:pt x="2619019" y="1266422"/>
                </a:cubicBezTo>
                <a:cubicBezTo>
                  <a:pt x="2619019" y="1260475"/>
                  <a:pt x="2623808" y="1255639"/>
                  <a:pt x="2629755" y="1255591"/>
                </a:cubicBezTo>
                <a:close/>
                <a:moveTo>
                  <a:pt x="2455230" y="1255591"/>
                </a:moveTo>
                <a:cubicBezTo>
                  <a:pt x="2461177" y="1255639"/>
                  <a:pt x="2465966" y="1260475"/>
                  <a:pt x="2465966" y="1266422"/>
                </a:cubicBezTo>
                <a:cubicBezTo>
                  <a:pt x="2465966" y="1272369"/>
                  <a:pt x="2461177" y="1277205"/>
                  <a:pt x="2455230" y="1277253"/>
                </a:cubicBezTo>
                <a:cubicBezTo>
                  <a:pt x="2449245" y="1277253"/>
                  <a:pt x="2444399" y="1272407"/>
                  <a:pt x="2444399" y="1266422"/>
                </a:cubicBezTo>
                <a:cubicBezTo>
                  <a:pt x="2444399" y="1260437"/>
                  <a:pt x="2449245" y="1255591"/>
                  <a:pt x="2455230" y="1255591"/>
                </a:cubicBezTo>
                <a:close/>
                <a:moveTo>
                  <a:pt x="2280420" y="1255591"/>
                </a:moveTo>
                <a:cubicBezTo>
                  <a:pt x="2286406" y="1255591"/>
                  <a:pt x="2291251" y="1260437"/>
                  <a:pt x="2291251" y="1266422"/>
                </a:cubicBezTo>
                <a:cubicBezTo>
                  <a:pt x="2291251" y="1272407"/>
                  <a:pt x="2286406" y="1277253"/>
                  <a:pt x="2280420" y="1277253"/>
                </a:cubicBezTo>
                <a:cubicBezTo>
                  <a:pt x="2274435" y="1277253"/>
                  <a:pt x="2269589" y="1272407"/>
                  <a:pt x="2269589" y="1266422"/>
                </a:cubicBezTo>
                <a:cubicBezTo>
                  <a:pt x="2269589" y="1260437"/>
                  <a:pt x="2274435" y="1255591"/>
                  <a:pt x="2280420" y="1255591"/>
                </a:cubicBezTo>
                <a:close/>
                <a:moveTo>
                  <a:pt x="2105990" y="1255591"/>
                </a:moveTo>
                <a:cubicBezTo>
                  <a:pt x="2111976" y="1255591"/>
                  <a:pt x="2116821" y="1260437"/>
                  <a:pt x="2116821" y="1266422"/>
                </a:cubicBezTo>
                <a:cubicBezTo>
                  <a:pt x="2116821" y="1272407"/>
                  <a:pt x="2111976" y="1277253"/>
                  <a:pt x="2105990" y="1277253"/>
                </a:cubicBezTo>
                <a:cubicBezTo>
                  <a:pt x="2100005" y="1277253"/>
                  <a:pt x="2095159" y="1272407"/>
                  <a:pt x="2095159" y="1266422"/>
                </a:cubicBezTo>
                <a:cubicBezTo>
                  <a:pt x="2095159" y="1260437"/>
                  <a:pt x="2100005" y="1255591"/>
                  <a:pt x="2105990" y="1255591"/>
                </a:cubicBezTo>
                <a:close/>
                <a:moveTo>
                  <a:pt x="1931275" y="1255591"/>
                </a:moveTo>
                <a:cubicBezTo>
                  <a:pt x="1931304" y="1255591"/>
                  <a:pt x="1931342" y="1255591"/>
                  <a:pt x="1931371" y="1255591"/>
                </a:cubicBezTo>
                <a:cubicBezTo>
                  <a:pt x="1937356" y="1255591"/>
                  <a:pt x="1942201" y="1260437"/>
                  <a:pt x="1942201" y="1266422"/>
                </a:cubicBezTo>
                <a:cubicBezTo>
                  <a:pt x="1942201" y="1272407"/>
                  <a:pt x="1937356" y="1277253"/>
                  <a:pt x="1931371" y="1277253"/>
                </a:cubicBezTo>
                <a:cubicBezTo>
                  <a:pt x="1925442" y="1277253"/>
                  <a:pt x="1920635" y="1272445"/>
                  <a:pt x="1920635" y="1266517"/>
                </a:cubicBezTo>
                <a:cubicBezTo>
                  <a:pt x="1920635" y="1266489"/>
                  <a:pt x="1920635" y="1266451"/>
                  <a:pt x="1920635" y="1266422"/>
                </a:cubicBezTo>
                <a:cubicBezTo>
                  <a:pt x="1920578" y="1260494"/>
                  <a:pt x="1925347" y="1255648"/>
                  <a:pt x="1931275" y="1255591"/>
                </a:cubicBezTo>
                <a:close/>
                <a:moveTo>
                  <a:pt x="1756846" y="1255591"/>
                </a:moveTo>
                <a:cubicBezTo>
                  <a:pt x="1762793" y="1255639"/>
                  <a:pt x="1767582" y="1260475"/>
                  <a:pt x="1767582" y="1266422"/>
                </a:cubicBezTo>
                <a:cubicBezTo>
                  <a:pt x="1767582" y="1272369"/>
                  <a:pt x="1762793" y="1277205"/>
                  <a:pt x="1756846" y="1277253"/>
                </a:cubicBezTo>
                <a:cubicBezTo>
                  <a:pt x="1750861" y="1277253"/>
                  <a:pt x="1746015" y="1272407"/>
                  <a:pt x="1746015" y="1266422"/>
                </a:cubicBezTo>
                <a:cubicBezTo>
                  <a:pt x="1746015" y="1260437"/>
                  <a:pt x="1750861" y="1255591"/>
                  <a:pt x="1756846" y="1255591"/>
                </a:cubicBezTo>
                <a:close/>
                <a:moveTo>
                  <a:pt x="1582226" y="1255591"/>
                </a:moveTo>
                <a:cubicBezTo>
                  <a:pt x="1588155" y="1255591"/>
                  <a:pt x="1592962" y="1260399"/>
                  <a:pt x="1592962" y="1266327"/>
                </a:cubicBezTo>
                <a:cubicBezTo>
                  <a:pt x="1592962" y="1266355"/>
                  <a:pt x="1592962" y="1266394"/>
                  <a:pt x="1592962" y="1266422"/>
                </a:cubicBezTo>
                <a:cubicBezTo>
                  <a:pt x="1593009" y="1272350"/>
                  <a:pt x="1588250" y="1277196"/>
                  <a:pt x="1582321" y="1277253"/>
                </a:cubicBezTo>
                <a:cubicBezTo>
                  <a:pt x="1582293" y="1277253"/>
                  <a:pt x="1582255" y="1277253"/>
                  <a:pt x="1582226" y="1277253"/>
                </a:cubicBezTo>
                <a:cubicBezTo>
                  <a:pt x="1576241" y="1277253"/>
                  <a:pt x="1571395" y="1272407"/>
                  <a:pt x="1571395" y="1266422"/>
                </a:cubicBezTo>
                <a:cubicBezTo>
                  <a:pt x="1571395" y="1260437"/>
                  <a:pt x="1576241" y="1255591"/>
                  <a:pt x="1582226" y="1255591"/>
                </a:cubicBezTo>
                <a:close/>
                <a:moveTo>
                  <a:pt x="1407606" y="1255591"/>
                </a:moveTo>
                <a:cubicBezTo>
                  <a:pt x="1413592" y="1255591"/>
                  <a:pt x="1418437" y="1260437"/>
                  <a:pt x="1418437" y="1266422"/>
                </a:cubicBezTo>
                <a:cubicBezTo>
                  <a:pt x="1418437" y="1272407"/>
                  <a:pt x="1413592" y="1277253"/>
                  <a:pt x="1407606" y="1277253"/>
                </a:cubicBezTo>
                <a:cubicBezTo>
                  <a:pt x="1401621" y="1277253"/>
                  <a:pt x="1396775" y="1272407"/>
                  <a:pt x="1396775" y="1266422"/>
                </a:cubicBezTo>
                <a:cubicBezTo>
                  <a:pt x="1396775" y="1260437"/>
                  <a:pt x="1401621" y="1255591"/>
                  <a:pt x="1407606" y="1255591"/>
                </a:cubicBezTo>
                <a:close/>
                <a:moveTo>
                  <a:pt x="1232986" y="1255591"/>
                </a:moveTo>
                <a:cubicBezTo>
                  <a:pt x="1238972" y="1255591"/>
                  <a:pt x="1243817" y="1260437"/>
                  <a:pt x="1243817" y="1266422"/>
                </a:cubicBezTo>
                <a:cubicBezTo>
                  <a:pt x="1243817" y="1272407"/>
                  <a:pt x="1238972" y="1277253"/>
                  <a:pt x="1232986" y="1277253"/>
                </a:cubicBezTo>
                <a:cubicBezTo>
                  <a:pt x="1227001" y="1277253"/>
                  <a:pt x="1222155" y="1272407"/>
                  <a:pt x="1222155" y="1266422"/>
                </a:cubicBezTo>
                <a:cubicBezTo>
                  <a:pt x="1222155" y="1260437"/>
                  <a:pt x="1227001" y="1255591"/>
                  <a:pt x="1232986" y="1255591"/>
                </a:cubicBezTo>
                <a:close/>
                <a:moveTo>
                  <a:pt x="1058366" y="1255591"/>
                </a:moveTo>
                <a:cubicBezTo>
                  <a:pt x="1064351" y="1255591"/>
                  <a:pt x="1069197" y="1260437"/>
                  <a:pt x="1069197" y="1266422"/>
                </a:cubicBezTo>
                <a:cubicBezTo>
                  <a:pt x="1069197" y="1272407"/>
                  <a:pt x="1064351" y="1277253"/>
                  <a:pt x="1058366" y="1277253"/>
                </a:cubicBezTo>
                <a:cubicBezTo>
                  <a:pt x="1052419" y="1277205"/>
                  <a:pt x="1047630" y="1272369"/>
                  <a:pt x="1047630" y="1266422"/>
                </a:cubicBezTo>
                <a:cubicBezTo>
                  <a:pt x="1047630" y="1260475"/>
                  <a:pt x="1052419" y="1255639"/>
                  <a:pt x="1058366" y="1255591"/>
                </a:cubicBezTo>
                <a:close/>
                <a:moveTo>
                  <a:pt x="883936" y="1255591"/>
                </a:moveTo>
                <a:cubicBezTo>
                  <a:pt x="889883" y="1255639"/>
                  <a:pt x="894672" y="1260475"/>
                  <a:pt x="894672" y="1266422"/>
                </a:cubicBezTo>
                <a:cubicBezTo>
                  <a:pt x="894672" y="1272369"/>
                  <a:pt x="889883" y="1277205"/>
                  <a:pt x="883936" y="1277253"/>
                </a:cubicBezTo>
                <a:cubicBezTo>
                  <a:pt x="877951" y="1277253"/>
                  <a:pt x="873105" y="1272407"/>
                  <a:pt x="873105" y="1266422"/>
                </a:cubicBezTo>
                <a:cubicBezTo>
                  <a:pt x="873105" y="1260437"/>
                  <a:pt x="877951" y="1255591"/>
                  <a:pt x="883936" y="1255591"/>
                </a:cubicBezTo>
                <a:close/>
                <a:moveTo>
                  <a:pt x="709222" y="1255591"/>
                </a:moveTo>
                <a:cubicBezTo>
                  <a:pt x="715207" y="1255591"/>
                  <a:pt x="720052" y="1260437"/>
                  <a:pt x="720052" y="1266422"/>
                </a:cubicBezTo>
                <a:cubicBezTo>
                  <a:pt x="720052" y="1272407"/>
                  <a:pt x="715207" y="1277253"/>
                  <a:pt x="709222" y="1277253"/>
                </a:cubicBezTo>
                <a:cubicBezTo>
                  <a:pt x="703236" y="1277253"/>
                  <a:pt x="698391" y="1272407"/>
                  <a:pt x="698391" y="1266422"/>
                </a:cubicBezTo>
                <a:cubicBezTo>
                  <a:pt x="698391" y="1260437"/>
                  <a:pt x="703236" y="1255591"/>
                  <a:pt x="709222" y="1255591"/>
                </a:cubicBezTo>
                <a:close/>
                <a:moveTo>
                  <a:pt x="534602" y="1255591"/>
                </a:moveTo>
                <a:cubicBezTo>
                  <a:pt x="540587" y="1255591"/>
                  <a:pt x="545432" y="1260437"/>
                  <a:pt x="545432" y="1266422"/>
                </a:cubicBezTo>
                <a:cubicBezTo>
                  <a:pt x="545432" y="1272407"/>
                  <a:pt x="540587" y="1277253"/>
                  <a:pt x="534602" y="1277253"/>
                </a:cubicBezTo>
                <a:cubicBezTo>
                  <a:pt x="528616" y="1277253"/>
                  <a:pt x="523771" y="1272407"/>
                  <a:pt x="523771" y="1266422"/>
                </a:cubicBezTo>
                <a:cubicBezTo>
                  <a:pt x="523771" y="1260437"/>
                  <a:pt x="528616" y="1255591"/>
                  <a:pt x="534602" y="1255591"/>
                </a:cubicBezTo>
                <a:close/>
                <a:moveTo>
                  <a:pt x="359982" y="1255591"/>
                </a:moveTo>
                <a:cubicBezTo>
                  <a:pt x="365967" y="1255591"/>
                  <a:pt x="370812" y="1260437"/>
                  <a:pt x="370812" y="1266422"/>
                </a:cubicBezTo>
                <a:cubicBezTo>
                  <a:pt x="370812" y="1272407"/>
                  <a:pt x="365967" y="1277253"/>
                  <a:pt x="359982" y="1277253"/>
                </a:cubicBezTo>
                <a:cubicBezTo>
                  <a:pt x="353997" y="1277253"/>
                  <a:pt x="349151" y="1272407"/>
                  <a:pt x="349151" y="1266422"/>
                </a:cubicBezTo>
                <a:cubicBezTo>
                  <a:pt x="349151" y="1260437"/>
                  <a:pt x="353997" y="1255591"/>
                  <a:pt x="359982" y="1255591"/>
                </a:cubicBezTo>
                <a:close/>
                <a:moveTo>
                  <a:pt x="185362" y="1255591"/>
                </a:moveTo>
                <a:cubicBezTo>
                  <a:pt x="191347" y="1255591"/>
                  <a:pt x="196192" y="1260437"/>
                  <a:pt x="196192" y="1266422"/>
                </a:cubicBezTo>
                <a:cubicBezTo>
                  <a:pt x="196192" y="1272407"/>
                  <a:pt x="191347" y="1277253"/>
                  <a:pt x="185362" y="1277253"/>
                </a:cubicBezTo>
                <a:cubicBezTo>
                  <a:pt x="179414" y="1277205"/>
                  <a:pt x="174626" y="1272369"/>
                  <a:pt x="174626" y="1266422"/>
                </a:cubicBezTo>
                <a:cubicBezTo>
                  <a:pt x="174626" y="1260475"/>
                  <a:pt x="179414" y="1255639"/>
                  <a:pt x="185362" y="1255591"/>
                </a:cubicBezTo>
                <a:close/>
                <a:moveTo>
                  <a:pt x="10837" y="1255591"/>
                </a:moveTo>
                <a:cubicBezTo>
                  <a:pt x="16784" y="1255639"/>
                  <a:pt x="21572" y="1260475"/>
                  <a:pt x="21572" y="1266422"/>
                </a:cubicBezTo>
                <a:cubicBezTo>
                  <a:pt x="21572" y="1272369"/>
                  <a:pt x="16784" y="1277205"/>
                  <a:pt x="10837" y="1277253"/>
                </a:cubicBezTo>
                <a:cubicBezTo>
                  <a:pt x="4852" y="1277253"/>
                  <a:pt x="6" y="1272407"/>
                  <a:pt x="6" y="1266422"/>
                </a:cubicBezTo>
                <a:cubicBezTo>
                  <a:pt x="6" y="1260437"/>
                  <a:pt x="4852" y="1255591"/>
                  <a:pt x="10837" y="1255591"/>
                </a:cubicBezTo>
                <a:close/>
                <a:moveTo>
                  <a:pt x="2629755" y="1076221"/>
                </a:moveTo>
                <a:cubicBezTo>
                  <a:pt x="2635740" y="1076221"/>
                  <a:pt x="2640586" y="1081067"/>
                  <a:pt x="2640586" y="1087052"/>
                </a:cubicBezTo>
                <a:cubicBezTo>
                  <a:pt x="2640586" y="1093037"/>
                  <a:pt x="2635740" y="1097883"/>
                  <a:pt x="2629755" y="1097883"/>
                </a:cubicBezTo>
                <a:cubicBezTo>
                  <a:pt x="2623808" y="1097826"/>
                  <a:pt x="2619019" y="1092999"/>
                  <a:pt x="2619019" y="1087052"/>
                </a:cubicBezTo>
                <a:cubicBezTo>
                  <a:pt x="2619019" y="1081105"/>
                  <a:pt x="2623808" y="1076269"/>
                  <a:pt x="2629755" y="1076221"/>
                </a:cubicBezTo>
                <a:close/>
                <a:moveTo>
                  <a:pt x="1931275" y="1076221"/>
                </a:moveTo>
                <a:cubicBezTo>
                  <a:pt x="1931304" y="1076221"/>
                  <a:pt x="1931342" y="1076221"/>
                  <a:pt x="1931371" y="1076221"/>
                </a:cubicBezTo>
                <a:cubicBezTo>
                  <a:pt x="1937356" y="1076221"/>
                  <a:pt x="1942201" y="1081067"/>
                  <a:pt x="1942201" y="1087052"/>
                </a:cubicBezTo>
                <a:cubicBezTo>
                  <a:pt x="1942201" y="1093037"/>
                  <a:pt x="1937356" y="1097883"/>
                  <a:pt x="1931371" y="1097883"/>
                </a:cubicBezTo>
                <a:cubicBezTo>
                  <a:pt x="1925442" y="1097883"/>
                  <a:pt x="1920635" y="1093075"/>
                  <a:pt x="1920635" y="1087147"/>
                </a:cubicBezTo>
                <a:cubicBezTo>
                  <a:pt x="1920635" y="1087119"/>
                  <a:pt x="1920635" y="1087081"/>
                  <a:pt x="1920635" y="1087052"/>
                </a:cubicBezTo>
                <a:cubicBezTo>
                  <a:pt x="1920578" y="1081124"/>
                  <a:pt x="1925347" y="1076279"/>
                  <a:pt x="1931275" y="1076221"/>
                </a:cubicBezTo>
                <a:close/>
                <a:moveTo>
                  <a:pt x="1756846" y="1076221"/>
                </a:moveTo>
                <a:cubicBezTo>
                  <a:pt x="1762793" y="1076269"/>
                  <a:pt x="1767582" y="1081105"/>
                  <a:pt x="1767582" y="1087052"/>
                </a:cubicBezTo>
                <a:cubicBezTo>
                  <a:pt x="1767582" y="1092999"/>
                  <a:pt x="1762793" y="1097826"/>
                  <a:pt x="1756846" y="1097883"/>
                </a:cubicBezTo>
                <a:cubicBezTo>
                  <a:pt x="1750861" y="1097883"/>
                  <a:pt x="1746015" y="1093037"/>
                  <a:pt x="1746015" y="1087052"/>
                </a:cubicBezTo>
                <a:cubicBezTo>
                  <a:pt x="1746015" y="1081067"/>
                  <a:pt x="1750861" y="1076221"/>
                  <a:pt x="1756846" y="1076221"/>
                </a:cubicBezTo>
                <a:close/>
                <a:moveTo>
                  <a:pt x="1582226" y="1076221"/>
                </a:moveTo>
                <a:cubicBezTo>
                  <a:pt x="1588155" y="1076221"/>
                  <a:pt x="1592962" y="1081029"/>
                  <a:pt x="1592962" y="1086957"/>
                </a:cubicBezTo>
                <a:cubicBezTo>
                  <a:pt x="1592962" y="1086986"/>
                  <a:pt x="1592962" y="1087024"/>
                  <a:pt x="1592962" y="1087052"/>
                </a:cubicBezTo>
                <a:cubicBezTo>
                  <a:pt x="1593009" y="1092980"/>
                  <a:pt x="1588250" y="1097826"/>
                  <a:pt x="1582321" y="1097883"/>
                </a:cubicBezTo>
                <a:cubicBezTo>
                  <a:pt x="1582293" y="1097883"/>
                  <a:pt x="1582255" y="1097883"/>
                  <a:pt x="1582226" y="1097883"/>
                </a:cubicBezTo>
                <a:cubicBezTo>
                  <a:pt x="1576241" y="1097883"/>
                  <a:pt x="1571395" y="1093037"/>
                  <a:pt x="1571395" y="1087052"/>
                </a:cubicBezTo>
                <a:cubicBezTo>
                  <a:pt x="1571395" y="1081067"/>
                  <a:pt x="1576241" y="1076221"/>
                  <a:pt x="1582226" y="1076221"/>
                </a:cubicBezTo>
                <a:close/>
                <a:moveTo>
                  <a:pt x="1407606" y="1076221"/>
                </a:moveTo>
                <a:cubicBezTo>
                  <a:pt x="1407635" y="1076221"/>
                  <a:pt x="1407673" y="1076221"/>
                  <a:pt x="1407701" y="1076221"/>
                </a:cubicBezTo>
                <a:cubicBezTo>
                  <a:pt x="1413648" y="1076269"/>
                  <a:pt x="1418437" y="1081105"/>
                  <a:pt x="1418437" y="1087052"/>
                </a:cubicBezTo>
                <a:cubicBezTo>
                  <a:pt x="1418437" y="1093037"/>
                  <a:pt x="1413592" y="1097883"/>
                  <a:pt x="1407606" y="1097883"/>
                </a:cubicBezTo>
                <a:cubicBezTo>
                  <a:pt x="1401621" y="1097883"/>
                  <a:pt x="1396775" y="1093037"/>
                  <a:pt x="1396775" y="1087052"/>
                </a:cubicBezTo>
                <a:cubicBezTo>
                  <a:pt x="1396775" y="1081067"/>
                  <a:pt x="1401621" y="1076221"/>
                  <a:pt x="1407606" y="1076221"/>
                </a:cubicBezTo>
                <a:close/>
                <a:moveTo>
                  <a:pt x="1232986" y="1076221"/>
                </a:moveTo>
                <a:cubicBezTo>
                  <a:pt x="1238972" y="1076221"/>
                  <a:pt x="1243817" y="1081067"/>
                  <a:pt x="1243817" y="1087052"/>
                </a:cubicBezTo>
                <a:cubicBezTo>
                  <a:pt x="1243817" y="1093037"/>
                  <a:pt x="1238972" y="1097883"/>
                  <a:pt x="1232986" y="1097883"/>
                </a:cubicBezTo>
                <a:cubicBezTo>
                  <a:pt x="1227001" y="1097883"/>
                  <a:pt x="1222155" y="1093037"/>
                  <a:pt x="1222155" y="1087052"/>
                </a:cubicBezTo>
                <a:cubicBezTo>
                  <a:pt x="1222155" y="1081067"/>
                  <a:pt x="1227001" y="1076221"/>
                  <a:pt x="1232986" y="1076221"/>
                </a:cubicBezTo>
                <a:close/>
                <a:moveTo>
                  <a:pt x="534602" y="1076221"/>
                </a:moveTo>
                <a:cubicBezTo>
                  <a:pt x="540587" y="1076221"/>
                  <a:pt x="545432" y="1081067"/>
                  <a:pt x="545432" y="1087052"/>
                </a:cubicBezTo>
                <a:cubicBezTo>
                  <a:pt x="545432" y="1093037"/>
                  <a:pt x="540587" y="1097883"/>
                  <a:pt x="534602" y="1097883"/>
                </a:cubicBezTo>
                <a:cubicBezTo>
                  <a:pt x="528616" y="1097883"/>
                  <a:pt x="523771" y="1093037"/>
                  <a:pt x="523771" y="1087052"/>
                </a:cubicBezTo>
                <a:cubicBezTo>
                  <a:pt x="523771" y="1081067"/>
                  <a:pt x="528616" y="1076221"/>
                  <a:pt x="534602" y="1076221"/>
                </a:cubicBezTo>
                <a:close/>
                <a:moveTo>
                  <a:pt x="359982" y="1076221"/>
                </a:moveTo>
                <a:cubicBezTo>
                  <a:pt x="365967" y="1076221"/>
                  <a:pt x="370812" y="1081067"/>
                  <a:pt x="370812" y="1087052"/>
                </a:cubicBezTo>
                <a:cubicBezTo>
                  <a:pt x="370812" y="1093037"/>
                  <a:pt x="365967" y="1097883"/>
                  <a:pt x="359982" y="1097883"/>
                </a:cubicBezTo>
                <a:cubicBezTo>
                  <a:pt x="353997" y="1097883"/>
                  <a:pt x="349151" y="1093037"/>
                  <a:pt x="349151" y="1087052"/>
                </a:cubicBezTo>
                <a:cubicBezTo>
                  <a:pt x="349151" y="1081067"/>
                  <a:pt x="353997" y="1076221"/>
                  <a:pt x="359982" y="1076221"/>
                </a:cubicBezTo>
                <a:close/>
                <a:moveTo>
                  <a:pt x="185362" y="1076221"/>
                </a:moveTo>
                <a:cubicBezTo>
                  <a:pt x="191347" y="1076221"/>
                  <a:pt x="196192" y="1081067"/>
                  <a:pt x="196192" y="1087052"/>
                </a:cubicBezTo>
                <a:cubicBezTo>
                  <a:pt x="196192" y="1093037"/>
                  <a:pt x="191347" y="1097883"/>
                  <a:pt x="185362" y="1097883"/>
                </a:cubicBezTo>
                <a:cubicBezTo>
                  <a:pt x="179414" y="1097826"/>
                  <a:pt x="174626" y="1092999"/>
                  <a:pt x="174626" y="1087052"/>
                </a:cubicBezTo>
                <a:cubicBezTo>
                  <a:pt x="174626" y="1081105"/>
                  <a:pt x="179414" y="1076269"/>
                  <a:pt x="185362" y="1076221"/>
                </a:cubicBezTo>
                <a:close/>
                <a:moveTo>
                  <a:pt x="10837" y="1076221"/>
                </a:moveTo>
                <a:cubicBezTo>
                  <a:pt x="10932" y="1076221"/>
                  <a:pt x="11027" y="1076221"/>
                  <a:pt x="11122" y="1076221"/>
                </a:cubicBezTo>
                <a:cubicBezTo>
                  <a:pt x="16955" y="1076430"/>
                  <a:pt x="21572" y="1081219"/>
                  <a:pt x="21572" y="1087052"/>
                </a:cubicBezTo>
                <a:cubicBezTo>
                  <a:pt x="21572" y="1092999"/>
                  <a:pt x="16784" y="1097826"/>
                  <a:pt x="10837" y="1097883"/>
                </a:cubicBezTo>
                <a:cubicBezTo>
                  <a:pt x="4852" y="1097883"/>
                  <a:pt x="6" y="1093037"/>
                  <a:pt x="6" y="1087052"/>
                </a:cubicBezTo>
                <a:cubicBezTo>
                  <a:pt x="6" y="1081067"/>
                  <a:pt x="4852" y="1076221"/>
                  <a:pt x="10837" y="1076221"/>
                </a:cubicBezTo>
                <a:close/>
                <a:moveTo>
                  <a:pt x="2454057" y="1076181"/>
                </a:moveTo>
                <a:cubicBezTo>
                  <a:pt x="2460038" y="1076181"/>
                  <a:pt x="2464887" y="1081030"/>
                  <a:pt x="2464887" y="1087012"/>
                </a:cubicBezTo>
                <a:cubicBezTo>
                  <a:pt x="2464887" y="1092993"/>
                  <a:pt x="2460038" y="1097842"/>
                  <a:pt x="2454057" y="1097842"/>
                </a:cubicBezTo>
                <a:cubicBezTo>
                  <a:pt x="2448075" y="1097842"/>
                  <a:pt x="2443226" y="1092993"/>
                  <a:pt x="2443226" y="1087012"/>
                </a:cubicBezTo>
                <a:cubicBezTo>
                  <a:pt x="2443226" y="1081030"/>
                  <a:pt x="2448075" y="1076181"/>
                  <a:pt x="2454057" y="1076181"/>
                </a:cubicBezTo>
                <a:close/>
                <a:moveTo>
                  <a:pt x="2279532" y="1076181"/>
                </a:moveTo>
                <a:cubicBezTo>
                  <a:pt x="2285513" y="1076181"/>
                  <a:pt x="2290362" y="1081030"/>
                  <a:pt x="2290362" y="1087012"/>
                </a:cubicBezTo>
                <a:cubicBezTo>
                  <a:pt x="2290362" y="1092993"/>
                  <a:pt x="2285513" y="1097842"/>
                  <a:pt x="2279532" y="1097842"/>
                </a:cubicBezTo>
                <a:cubicBezTo>
                  <a:pt x="2273550" y="1097842"/>
                  <a:pt x="2268701" y="1092993"/>
                  <a:pt x="2268701" y="1087012"/>
                </a:cubicBezTo>
                <a:cubicBezTo>
                  <a:pt x="2268701" y="1081030"/>
                  <a:pt x="2273550" y="1076181"/>
                  <a:pt x="2279532" y="1076181"/>
                </a:cubicBezTo>
                <a:close/>
                <a:moveTo>
                  <a:pt x="2104913" y="1076181"/>
                </a:moveTo>
                <a:cubicBezTo>
                  <a:pt x="2110894" y="1076181"/>
                  <a:pt x="2115743" y="1081030"/>
                  <a:pt x="2115743" y="1087012"/>
                </a:cubicBezTo>
                <a:cubicBezTo>
                  <a:pt x="2115743" y="1092993"/>
                  <a:pt x="2110894" y="1097842"/>
                  <a:pt x="2104913" y="1097842"/>
                </a:cubicBezTo>
                <a:cubicBezTo>
                  <a:pt x="2098931" y="1097842"/>
                  <a:pt x="2094082" y="1092993"/>
                  <a:pt x="2094082" y="1087012"/>
                </a:cubicBezTo>
                <a:cubicBezTo>
                  <a:pt x="2094082" y="1081030"/>
                  <a:pt x="2098931" y="1076181"/>
                  <a:pt x="2104913" y="1076181"/>
                </a:cubicBezTo>
                <a:close/>
                <a:moveTo>
                  <a:pt x="1057287" y="1076181"/>
                </a:moveTo>
                <a:cubicBezTo>
                  <a:pt x="1063269" y="1076181"/>
                  <a:pt x="1068118" y="1081030"/>
                  <a:pt x="1068118" y="1087012"/>
                </a:cubicBezTo>
                <a:cubicBezTo>
                  <a:pt x="1068118" y="1092993"/>
                  <a:pt x="1063269" y="1097842"/>
                  <a:pt x="1057287" y="1097842"/>
                </a:cubicBezTo>
                <a:cubicBezTo>
                  <a:pt x="1051306" y="1097842"/>
                  <a:pt x="1046457" y="1092993"/>
                  <a:pt x="1046457" y="1087012"/>
                </a:cubicBezTo>
                <a:cubicBezTo>
                  <a:pt x="1046457" y="1081030"/>
                  <a:pt x="1051306" y="1076181"/>
                  <a:pt x="1057287" y="1076181"/>
                </a:cubicBezTo>
                <a:close/>
                <a:moveTo>
                  <a:pt x="882667" y="1076181"/>
                </a:moveTo>
                <a:cubicBezTo>
                  <a:pt x="888649" y="1076181"/>
                  <a:pt x="893498" y="1081030"/>
                  <a:pt x="893498" y="1087012"/>
                </a:cubicBezTo>
                <a:cubicBezTo>
                  <a:pt x="893498" y="1092993"/>
                  <a:pt x="888649" y="1097842"/>
                  <a:pt x="882667" y="1097842"/>
                </a:cubicBezTo>
                <a:cubicBezTo>
                  <a:pt x="876686" y="1097842"/>
                  <a:pt x="871837" y="1092993"/>
                  <a:pt x="871837" y="1087012"/>
                </a:cubicBezTo>
                <a:cubicBezTo>
                  <a:pt x="871837" y="1081030"/>
                  <a:pt x="876686" y="1076181"/>
                  <a:pt x="882667" y="1076181"/>
                </a:cubicBezTo>
                <a:close/>
                <a:moveTo>
                  <a:pt x="708142" y="1076181"/>
                </a:moveTo>
                <a:cubicBezTo>
                  <a:pt x="714124" y="1076181"/>
                  <a:pt x="718973" y="1081030"/>
                  <a:pt x="718973" y="1087012"/>
                </a:cubicBezTo>
                <a:cubicBezTo>
                  <a:pt x="718973" y="1092993"/>
                  <a:pt x="714124" y="1097842"/>
                  <a:pt x="708142" y="1097842"/>
                </a:cubicBezTo>
                <a:cubicBezTo>
                  <a:pt x="702161" y="1097842"/>
                  <a:pt x="697312" y="1092993"/>
                  <a:pt x="697312" y="1087012"/>
                </a:cubicBezTo>
                <a:cubicBezTo>
                  <a:pt x="697312" y="1081030"/>
                  <a:pt x="702161" y="1076181"/>
                  <a:pt x="708142" y="1076181"/>
                </a:cubicBezTo>
                <a:close/>
                <a:moveTo>
                  <a:pt x="2629755" y="896851"/>
                </a:moveTo>
                <a:cubicBezTo>
                  <a:pt x="2635740" y="896851"/>
                  <a:pt x="2640586" y="901697"/>
                  <a:pt x="2640586" y="907682"/>
                </a:cubicBezTo>
                <a:cubicBezTo>
                  <a:pt x="2640586" y="913667"/>
                  <a:pt x="2635740" y="918513"/>
                  <a:pt x="2629755" y="918513"/>
                </a:cubicBezTo>
                <a:cubicBezTo>
                  <a:pt x="2623808" y="918465"/>
                  <a:pt x="2619019" y="913629"/>
                  <a:pt x="2619019" y="907682"/>
                </a:cubicBezTo>
                <a:cubicBezTo>
                  <a:pt x="2619019" y="901735"/>
                  <a:pt x="2623808" y="896899"/>
                  <a:pt x="2629755" y="896851"/>
                </a:cubicBezTo>
                <a:close/>
                <a:moveTo>
                  <a:pt x="1931275" y="896851"/>
                </a:moveTo>
                <a:cubicBezTo>
                  <a:pt x="1931304" y="896851"/>
                  <a:pt x="1931342" y="896851"/>
                  <a:pt x="1931371" y="896851"/>
                </a:cubicBezTo>
                <a:cubicBezTo>
                  <a:pt x="1937356" y="896851"/>
                  <a:pt x="1942201" y="901697"/>
                  <a:pt x="1942201" y="907682"/>
                </a:cubicBezTo>
                <a:cubicBezTo>
                  <a:pt x="1942201" y="913667"/>
                  <a:pt x="1937356" y="918513"/>
                  <a:pt x="1931371" y="918513"/>
                </a:cubicBezTo>
                <a:cubicBezTo>
                  <a:pt x="1925442" y="918513"/>
                  <a:pt x="1920635" y="913705"/>
                  <a:pt x="1920635" y="907777"/>
                </a:cubicBezTo>
                <a:cubicBezTo>
                  <a:pt x="1920635" y="907749"/>
                  <a:pt x="1920635" y="907710"/>
                  <a:pt x="1920635" y="907682"/>
                </a:cubicBezTo>
                <a:cubicBezTo>
                  <a:pt x="1920578" y="901754"/>
                  <a:pt x="1925347" y="896908"/>
                  <a:pt x="1931275" y="896851"/>
                </a:cubicBezTo>
                <a:close/>
                <a:moveTo>
                  <a:pt x="1756846" y="896851"/>
                </a:moveTo>
                <a:cubicBezTo>
                  <a:pt x="1762793" y="896899"/>
                  <a:pt x="1767582" y="901735"/>
                  <a:pt x="1767582" y="907682"/>
                </a:cubicBezTo>
                <a:cubicBezTo>
                  <a:pt x="1767582" y="913629"/>
                  <a:pt x="1762793" y="918465"/>
                  <a:pt x="1756846" y="918513"/>
                </a:cubicBezTo>
                <a:cubicBezTo>
                  <a:pt x="1750861" y="918513"/>
                  <a:pt x="1746015" y="913667"/>
                  <a:pt x="1746015" y="907682"/>
                </a:cubicBezTo>
                <a:cubicBezTo>
                  <a:pt x="1746015" y="901697"/>
                  <a:pt x="1750861" y="896851"/>
                  <a:pt x="1756846" y="896851"/>
                </a:cubicBezTo>
                <a:close/>
                <a:moveTo>
                  <a:pt x="1582226" y="896851"/>
                </a:moveTo>
                <a:cubicBezTo>
                  <a:pt x="1588155" y="896851"/>
                  <a:pt x="1592962" y="901659"/>
                  <a:pt x="1592962" y="907587"/>
                </a:cubicBezTo>
                <a:cubicBezTo>
                  <a:pt x="1592962" y="907615"/>
                  <a:pt x="1592962" y="907653"/>
                  <a:pt x="1592962" y="907682"/>
                </a:cubicBezTo>
                <a:cubicBezTo>
                  <a:pt x="1593009" y="913610"/>
                  <a:pt x="1588250" y="918456"/>
                  <a:pt x="1582321" y="918513"/>
                </a:cubicBezTo>
                <a:cubicBezTo>
                  <a:pt x="1582293" y="918513"/>
                  <a:pt x="1582255" y="918513"/>
                  <a:pt x="1582226" y="918513"/>
                </a:cubicBezTo>
                <a:cubicBezTo>
                  <a:pt x="1576241" y="918513"/>
                  <a:pt x="1571395" y="913667"/>
                  <a:pt x="1571395" y="907682"/>
                </a:cubicBezTo>
                <a:cubicBezTo>
                  <a:pt x="1571395" y="901697"/>
                  <a:pt x="1576241" y="896851"/>
                  <a:pt x="1582226" y="896851"/>
                </a:cubicBezTo>
                <a:close/>
                <a:moveTo>
                  <a:pt x="1407701" y="896851"/>
                </a:moveTo>
                <a:cubicBezTo>
                  <a:pt x="1413648" y="896899"/>
                  <a:pt x="1418437" y="901735"/>
                  <a:pt x="1418437" y="907682"/>
                </a:cubicBezTo>
                <a:cubicBezTo>
                  <a:pt x="1418437" y="913629"/>
                  <a:pt x="1413648" y="918465"/>
                  <a:pt x="1407701" y="918513"/>
                </a:cubicBezTo>
                <a:cubicBezTo>
                  <a:pt x="1401716" y="918513"/>
                  <a:pt x="1396870" y="913667"/>
                  <a:pt x="1396870" y="907682"/>
                </a:cubicBezTo>
                <a:cubicBezTo>
                  <a:pt x="1396870" y="901697"/>
                  <a:pt x="1401716" y="896851"/>
                  <a:pt x="1407701" y="896851"/>
                </a:cubicBezTo>
                <a:close/>
                <a:moveTo>
                  <a:pt x="1232986" y="896851"/>
                </a:moveTo>
                <a:cubicBezTo>
                  <a:pt x="1238972" y="896851"/>
                  <a:pt x="1243817" y="901697"/>
                  <a:pt x="1243817" y="907682"/>
                </a:cubicBezTo>
                <a:cubicBezTo>
                  <a:pt x="1243817" y="913667"/>
                  <a:pt x="1238972" y="918513"/>
                  <a:pt x="1232986" y="918513"/>
                </a:cubicBezTo>
                <a:cubicBezTo>
                  <a:pt x="1227001" y="918513"/>
                  <a:pt x="1222155" y="913667"/>
                  <a:pt x="1222155" y="907682"/>
                </a:cubicBezTo>
                <a:cubicBezTo>
                  <a:pt x="1222155" y="901697"/>
                  <a:pt x="1227001" y="896851"/>
                  <a:pt x="1232986" y="896851"/>
                </a:cubicBezTo>
                <a:close/>
                <a:moveTo>
                  <a:pt x="534602" y="896851"/>
                </a:moveTo>
                <a:cubicBezTo>
                  <a:pt x="540587" y="896851"/>
                  <a:pt x="545432" y="901697"/>
                  <a:pt x="545432" y="907682"/>
                </a:cubicBezTo>
                <a:cubicBezTo>
                  <a:pt x="545432" y="913667"/>
                  <a:pt x="540587" y="918513"/>
                  <a:pt x="534602" y="918513"/>
                </a:cubicBezTo>
                <a:cubicBezTo>
                  <a:pt x="528616" y="918513"/>
                  <a:pt x="523771" y="913667"/>
                  <a:pt x="523771" y="907682"/>
                </a:cubicBezTo>
                <a:cubicBezTo>
                  <a:pt x="523771" y="901697"/>
                  <a:pt x="528616" y="896851"/>
                  <a:pt x="534602" y="896851"/>
                </a:cubicBezTo>
                <a:close/>
                <a:moveTo>
                  <a:pt x="359982" y="896851"/>
                </a:moveTo>
                <a:cubicBezTo>
                  <a:pt x="365967" y="896851"/>
                  <a:pt x="370812" y="901697"/>
                  <a:pt x="370812" y="907682"/>
                </a:cubicBezTo>
                <a:cubicBezTo>
                  <a:pt x="370812" y="913667"/>
                  <a:pt x="365967" y="918513"/>
                  <a:pt x="359982" y="918513"/>
                </a:cubicBezTo>
                <a:cubicBezTo>
                  <a:pt x="353997" y="918513"/>
                  <a:pt x="349151" y="913667"/>
                  <a:pt x="349151" y="907682"/>
                </a:cubicBezTo>
                <a:cubicBezTo>
                  <a:pt x="349151" y="901697"/>
                  <a:pt x="353997" y="896851"/>
                  <a:pt x="359982" y="896851"/>
                </a:cubicBezTo>
                <a:close/>
                <a:moveTo>
                  <a:pt x="185362" y="896851"/>
                </a:moveTo>
                <a:cubicBezTo>
                  <a:pt x="191347" y="896851"/>
                  <a:pt x="196192" y="901697"/>
                  <a:pt x="196192" y="907682"/>
                </a:cubicBezTo>
                <a:cubicBezTo>
                  <a:pt x="196192" y="913667"/>
                  <a:pt x="191347" y="918513"/>
                  <a:pt x="185362" y="918513"/>
                </a:cubicBezTo>
                <a:cubicBezTo>
                  <a:pt x="179414" y="918465"/>
                  <a:pt x="174626" y="913629"/>
                  <a:pt x="174626" y="907682"/>
                </a:cubicBezTo>
                <a:cubicBezTo>
                  <a:pt x="174626" y="901735"/>
                  <a:pt x="179414" y="896899"/>
                  <a:pt x="185362" y="896851"/>
                </a:cubicBezTo>
                <a:close/>
                <a:moveTo>
                  <a:pt x="11122" y="896851"/>
                </a:moveTo>
                <a:cubicBezTo>
                  <a:pt x="16956" y="897060"/>
                  <a:pt x="21572" y="901849"/>
                  <a:pt x="21572" y="907682"/>
                </a:cubicBezTo>
                <a:cubicBezTo>
                  <a:pt x="21572" y="913515"/>
                  <a:pt x="16956" y="918304"/>
                  <a:pt x="11122" y="918513"/>
                </a:cubicBezTo>
                <a:cubicBezTo>
                  <a:pt x="5137" y="918513"/>
                  <a:pt x="291" y="913667"/>
                  <a:pt x="291" y="907682"/>
                </a:cubicBezTo>
                <a:cubicBezTo>
                  <a:pt x="291" y="901697"/>
                  <a:pt x="5137" y="896851"/>
                  <a:pt x="11122" y="896851"/>
                </a:cubicBezTo>
                <a:close/>
                <a:moveTo>
                  <a:pt x="2454057" y="896811"/>
                </a:moveTo>
                <a:cubicBezTo>
                  <a:pt x="2460038" y="896811"/>
                  <a:pt x="2464887" y="901660"/>
                  <a:pt x="2464887" y="907642"/>
                </a:cubicBezTo>
                <a:cubicBezTo>
                  <a:pt x="2464887" y="913623"/>
                  <a:pt x="2460038" y="918472"/>
                  <a:pt x="2454057" y="918472"/>
                </a:cubicBezTo>
                <a:cubicBezTo>
                  <a:pt x="2448075" y="918472"/>
                  <a:pt x="2443226" y="913623"/>
                  <a:pt x="2443226" y="907642"/>
                </a:cubicBezTo>
                <a:cubicBezTo>
                  <a:pt x="2443226" y="901660"/>
                  <a:pt x="2448075" y="896811"/>
                  <a:pt x="2454057" y="896811"/>
                </a:cubicBezTo>
                <a:close/>
                <a:moveTo>
                  <a:pt x="2279532" y="896811"/>
                </a:moveTo>
                <a:cubicBezTo>
                  <a:pt x="2285513" y="896811"/>
                  <a:pt x="2290362" y="901660"/>
                  <a:pt x="2290362" y="907642"/>
                </a:cubicBezTo>
                <a:cubicBezTo>
                  <a:pt x="2290362" y="913623"/>
                  <a:pt x="2285513" y="918472"/>
                  <a:pt x="2279532" y="918472"/>
                </a:cubicBezTo>
                <a:cubicBezTo>
                  <a:pt x="2273550" y="918472"/>
                  <a:pt x="2268701" y="913623"/>
                  <a:pt x="2268701" y="907642"/>
                </a:cubicBezTo>
                <a:cubicBezTo>
                  <a:pt x="2268701" y="901660"/>
                  <a:pt x="2273550" y="896811"/>
                  <a:pt x="2279532" y="896811"/>
                </a:cubicBezTo>
                <a:close/>
                <a:moveTo>
                  <a:pt x="2104913" y="896811"/>
                </a:moveTo>
                <a:cubicBezTo>
                  <a:pt x="2110894" y="896811"/>
                  <a:pt x="2115743" y="901660"/>
                  <a:pt x="2115743" y="907642"/>
                </a:cubicBezTo>
                <a:cubicBezTo>
                  <a:pt x="2115743" y="913623"/>
                  <a:pt x="2110894" y="918472"/>
                  <a:pt x="2104913" y="918472"/>
                </a:cubicBezTo>
                <a:cubicBezTo>
                  <a:pt x="2098931" y="918472"/>
                  <a:pt x="2094082" y="913623"/>
                  <a:pt x="2094082" y="907642"/>
                </a:cubicBezTo>
                <a:cubicBezTo>
                  <a:pt x="2094082" y="901660"/>
                  <a:pt x="2098931" y="896811"/>
                  <a:pt x="2104913" y="896811"/>
                </a:cubicBezTo>
                <a:close/>
                <a:moveTo>
                  <a:pt x="1057287" y="896811"/>
                </a:moveTo>
                <a:cubicBezTo>
                  <a:pt x="1063269" y="896811"/>
                  <a:pt x="1068118" y="901660"/>
                  <a:pt x="1068118" y="907642"/>
                </a:cubicBezTo>
                <a:cubicBezTo>
                  <a:pt x="1068118" y="913623"/>
                  <a:pt x="1063269" y="918472"/>
                  <a:pt x="1057287" y="918472"/>
                </a:cubicBezTo>
                <a:cubicBezTo>
                  <a:pt x="1051306" y="918472"/>
                  <a:pt x="1046457" y="913623"/>
                  <a:pt x="1046457" y="907642"/>
                </a:cubicBezTo>
                <a:cubicBezTo>
                  <a:pt x="1046457" y="901660"/>
                  <a:pt x="1051306" y="896811"/>
                  <a:pt x="1057287" y="896811"/>
                </a:cubicBezTo>
                <a:close/>
                <a:moveTo>
                  <a:pt x="882667" y="896811"/>
                </a:moveTo>
                <a:cubicBezTo>
                  <a:pt x="888649" y="896811"/>
                  <a:pt x="893498" y="901660"/>
                  <a:pt x="893498" y="907642"/>
                </a:cubicBezTo>
                <a:cubicBezTo>
                  <a:pt x="893498" y="913623"/>
                  <a:pt x="888649" y="918472"/>
                  <a:pt x="882667" y="918472"/>
                </a:cubicBezTo>
                <a:cubicBezTo>
                  <a:pt x="876686" y="918472"/>
                  <a:pt x="871837" y="913623"/>
                  <a:pt x="871837" y="907642"/>
                </a:cubicBezTo>
                <a:cubicBezTo>
                  <a:pt x="871837" y="901660"/>
                  <a:pt x="876686" y="896811"/>
                  <a:pt x="882667" y="896811"/>
                </a:cubicBezTo>
                <a:close/>
                <a:moveTo>
                  <a:pt x="708142" y="896811"/>
                </a:moveTo>
                <a:cubicBezTo>
                  <a:pt x="714124" y="896811"/>
                  <a:pt x="718973" y="901660"/>
                  <a:pt x="718973" y="907642"/>
                </a:cubicBezTo>
                <a:cubicBezTo>
                  <a:pt x="718973" y="913623"/>
                  <a:pt x="714124" y="918472"/>
                  <a:pt x="708142" y="918472"/>
                </a:cubicBezTo>
                <a:cubicBezTo>
                  <a:pt x="702161" y="918472"/>
                  <a:pt x="697312" y="913623"/>
                  <a:pt x="697312" y="907642"/>
                </a:cubicBezTo>
                <a:cubicBezTo>
                  <a:pt x="697312" y="901660"/>
                  <a:pt x="702161" y="896811"/>
                  <a:pt x="708142" y="896811"/>
                </a:cubicBezTo>
                <a:close/>
                <a:moveTo>
                  <a:pt x="2629755" y="717480"/>
                </a:moveTo>
                <a:cubicBezTo>
                  <a:pt x="2635740" y="717480"/>
                  <a:pt x="2640586" y="722326"/>
                  <a:pt x="2640586" y="728311"/>
                </a:cubicBezTo>
                <a:cubicBezTo>
                  <a:pt x="2640586" y="734296"/>
                  <a:pt x="2635740" y="739142"/>
                  <a:pt x="2629755" y="739142"/>
                </a:cubicBezTo>
                <a:cubicBezTo>
                  <a:pt x="2623808" y="739094"/>
                  <a:pt x="2619019" y="734258"/>
                  <a:pt x="2619019" y="728311"/>
                </a:cubicBezTo>
                <a:cubicBezTo>
                  <a:pt x="2619019" y="722364"/>
                  <a:pt x="2623808" y="717528"/>
                  <a:pt x="2629755" y="717480"/>
                </a:cubicBezTo>
                <a:close/>
                <a:moveTo>
                  <a:pt x="2455230" y="717480"/>
                </a:moveTo>
                <a:cubicBezTo>
                  <a:pt x="2461177" y="717528"/>
                  <a:pt x="2465966" y="722364"/>
                  <a:pt x="2465966" y="728311"/>
                </a:cubicBezTo>
                <a:cubicBezTo>
                  <a:pt x="2465966" y="734258"/>
                  <a:pt x="2461177" y="739094"/>
                  <a:pt x="2455230" y="739142"/>
                </a:cubicBezTo>
                <a:cubicBezTo>
                  <a:pt x="2449245" y="739142"/>
                  <a:pt x="2444399" y="734296"/>
                  <a:pt x="2444399" y="728311"/>
                </a:cubicBezTo>
                <a:cubicBezTo>
                  <a:pt x="2444399" y="722326"/>
                  <a:pt x="2449245" y="717480"/>
                  <a:pt x="2455230" y="717480"/>
                </a:cubicBezTo>
                <a:close/>
                <a:moveTo>
                  <a:pt x="2280420" y="717480"/>
                </a:moveTo>
                <a:cubicBezTo>
                  <a:pt x="2286406" y="717480"/>
                  <a:pt x="2291251" y="722326"/>
                  <a:pt x="2291251" y="728311"/>
                </a:cubicBezTo>
                <a:cubicBezTo>
                  <a:pt x="2291251" y="734296"/>
                  <a:pt x="2286406" y="739142"/>
                  <a:pt x="2280420" y="739142"/>
                </a:cubicBezTo>
                <a:cubicBezTo>
                  <a:pt x="2274435" y="739142"/>
                  <a:pt x="2269589" y="734296"/>
                  <a:pt x="2269589" y="728311"/>
                </a:cubicBezTo>
                <a:cubicBezTo>
                  <a:pt x="2269589" y="722326"/>
                  <a:pt x="2274435" y="717480"/>
                  <a:pt x="2280420" y="717480"/>
                </a:cubicBezTo>
                <a:close/>
                <a:moveTo>
                  <a:pt x="2105990" y="717480"/>
                </a:moveTo>
                <a:cubicBezTo>
                  <a:pt x="2111976" y="717480"/>
                  <a:pt x="2116821" y="722326"/>
                  <a:pt x="2116821" y="728311"/>
                </a:cubicBezTo>
                <a:cubicBezTo>
                  <a:pt x="2116821" y="734296"/>
                  <a:pt x="2111976" y="739142"/>
                  <a:pt x="2105990" y="739142"/>
                </a:cubicBezTo>
                <a:cubicBezTo>
                  <a:pt x="2100005" y="739142"/>
                  <a:pt x="2095159" y="734296"/>
                  <a:pt x="2095159" y="728311"/>
                </a:cubicBezTo>
                <a:cubicBezTo>
                  <a:pt x="2095159" y="722326"/>
                  <a:pt x="2100005" y="717480"/>
                  <a:pt x="2105990" y="717480"/>
                </a:cubicBezTo>
                <a:close/>
                <a:moveTo>
                  <a:pt x="1931275" y="717480"/>
                </a:moveTo>
                <a:cubicBezTo>
                  <a:pt x="1931304" y="717480"/>
                  <a:pt x="1931342" y="717480"/>
                  <a:pt x="1931371" y="717480"/>
                </a:cubicBezTo>
                <a:cubicBezTo>
                  <a:pt x="1937356" y="717480"/>
                  <a:pt x="1942201" y="722326"/>
                  <a:pt x="1942201" y="728311"/>
                </a:cubicBezTo>
                <a:cubicBezTo>
                  <a:pt x="1942201" y="734296"/>
                  <a:pt x="1937356" y="739142"/>
                  <a:pt x="1931371" y="739142"/>
                </a:cubicBezTo>
                <a:cubicBezTo>
                  <a:pt x="1925442" y="739142"/>
                  <a:pt x="1920635" y="734334"/>
                  <a:pt x="1920635" y="728406"/>
                </a:cubicBezTo>
                <a:cubicBezTo>
                  <a:pt x="1920635" y="728378"/>
                  <a:pt x="1920635" y="728339"/>
                  <a:pt x="1920635" y="728311"/>
                </a:cubicBezTo>
                <a:cubicBezTo>
                  <a:pt x="1920578" y="722383"/>
                  <a:pt x="1925347" y="717537"/>
                  <a:pt x="1931275" y="717480"/>
                </a:cubicBezTo>
                <a:close/>
                <a:moveTo>
                  <a:pt x="1756846" y="717480"/>
                </a:moveTo>
                <a:cubicBezTo>
                  <a:pt x="1762793" y="717528"/>
                  <a:pt x="1767582" y="722364"/>
                  <a:pt x="1767582" y="728311"/>
                </a:cubicBezTo>
                <a:cubicBezTo>
                  <a:pt x="1767582" y="734258"/>
                  <a:pt x="1762793" y="739094"/>
                  <a:pt x="1756846" y="739142"/>
                </a:cubicBezTo>
                <a:cubicBezTo>
                  <a:pt x="1750861" y="739142"/>
                  <a:pt x="1746015" y="734296"/>
                  <a:pt x="1746015" y="728311"/>
                </a:cubicBezTo>
                <a:cubicBezTo>
                  <a:pt x="1746015" y="722326"/>
                  <a:pt x="1750861" y="717480"/>
                  <a:pt x="1756846" y="717480"/>
                </a:cubicBezTo>
                <a:close/>
                <a:moveTo>
                  <a:pt x="1582226" y="717480"/>
                </a:moveTo>
                <a:cubicBezTo>
                  <a:pt x="1588155" y="717480"/>
                  <a:pt x="1592962" y="722288"/>
                  <a:pt x="1592962" y="728216"/>
                </a:cubicBezTo>
                <a:cubicBezTo>
                  <a:pt x="1592962" y="728245"/>
                  <a:pt x="1592962" y="728283"/>
                  <a:pt x="1592962" y="728311"/>
                </a:cubicBezTo>
                <a:cubicBezTo>
                  <a:pt x="1593009" y="734239"/>
                  <a:pt x="1588250" y="739085"/>
                  <a:pt x="1582321" y="739142"/>
                </a:cubicBezTo>
                <a:cubicBezTo>
                  <a:pt x="1582293" y="739142"/>
                  <a:pt x="1582255" y="739142"/>
                  <a:pt x="1582226" y="739142"/>
                </a:cubicBezTo>
                <a:cubicBezTo>
                  <a:pt x="1576241" y="739142"/>
                  <a:pt x="1571395" y="734296"/>
                  <a:pt x="1571395" y="728311"/>
                </a:cubicBezTo>
                <a:cubicBezTo>
                  <a:pt x="1571395" y="722326"/>
                  <a:pt x="1576241" y="717480"/>
                  <a:pt x="1582226" y="717480"/>
                </a:cubicBezTo>
                <a:close/>
                <a:moveTo>
                  <a:pt x="1407606" y="717480"/>
                </a:moveTo>
                <a:cubicBezTo>
                  <a:pt x="1413592" y="717480"/>
                  <a:pt x="1418437" y="722326"/>
                  <a:pt x="1418437" y="728311"/>
                </a:cubicBezTo>
                <a:cubicBezTo>
                  <a:pt x="1418437" y="734296"/>
                  <a:pt x="1413592" y="739142"/>
                  <a:pt x="1407606" y="739142"/>
                </a:cubicBezTo>
                <a:cubicBezTo>
                  <a:pt x="1401621" y="739142"/>
                  <a:pt x="1396775" y="734296"/>
                  <a:pt x="1396775" y="728311"/>
                </a:cubicBezTo>
                <a:cubicBezTo>
                  <a:pt x="1396775" y="722326"/>
                  <a:pt x="1401621" y="717480"/>
                  <a:pt x="1407606" y="717480"/>
                </a:cubicBezTo>
                <a:close/>
                <a:moveTo>
                  <a:pt x="1232986" y="717480"/>
                </a:moveTo>
                <a:cubicBezTo>
                  <a:pt x="1238972" y="717480"/>
                  <a:pt x="1243817" y="722326"/>
                  <a:pt x="1243817" y="728311"/>
                </a:cubicBezTo>
                <a:cubicBezTo>
                  <a:pt x="1243817" y="734296"/>
                  <a:pt x="1238972" y="739142"/>
                  <a:pt x="1232986" y="739142"/>
                </a:cubicBezTo>
                <a:cubicBezTo>
                  <a:pt x="1227001" y="739142"/>
                  <a:pt x="1222155" y="734296"/>
                  <a:pt x="1222155" y="728311"/>
                </a:cubicBezTo>
                <a:cubicBezTo>
                  <a:pt x="1222155" y="722326"/>
                  <a:pt x="1227001" y="717480"/>
                  <a:pt x="1232986" y="717480"/>
                </a:cubicBezTo>
                <a:close/>
                <a:moveTo>
                  <a:pt x="1058366" y="717480"/>
                </a:moveTo>
                <a:cubicBezTo>
                  <a:pt x="1064351" y="717480"/>
                  <a:pt x="1069197" y="722326"/>
                  <a:pt x="1069197" y="728311"/>
                </a:cubicBezTo>
                <a:cubicBezTo>
                  <a:pt x="1069197" y="734296"/>
                  <a:pt x="1064351" y="739142"/>
                  <a:pt x="1058366" y="739142"/>
                </a:cubicBezTo>
                <a:cubicBezTo>
                  <a:pt x="1052419" y="739094"/>
                  <a:pt x="1047630" y="734258"/>
                  <a:pt x="1047630" y="728311"/>
                </a:cubicBezTo>
                <a:cubicBezTo>
                  <a:pt x="1047630" y="722364"/>
                  <a:pt x="1052419" y="717528"/>
                  <a:pt x="1058366" y="717480"/>
                </a:cubicBezTo>
                <a:close/>
                <a:moveTo>
                  <a:pt x="883936" y="717480"/>
                </a:moveTo>
                <a:cubicBezTo>
                  <a:pt x="889883" y="717528"/>
                  <a:pt x="894672" y="722364"/>
                  <a:pt x="894672" y="728311"/>
                </a:cubicBezTo>
                <a:cubicBezTo>
                  <a:pt x="894672" y="734258"/>
                  <a:pt x="889883" y="739094"/>
                  <a:pt x="883936" y="739142"/>
                </a:cubicBezTo>
                <a:cubicBezTo>
                  <a:pt x="877951" y="739142"/>
                  <a:pt x="873105" y="734296"/>
                  <a:pt x="873105" y="728311"/>
                </a:cubicBezTo>
                <a:cubicBezTo>
                  <a:pt x="873105" y="722326"/>
                  <a:pt x="877951" y="717480"/>
                  <a:pt x="883936" y="717480"/>
                </a:cubicBezTo>
                <a:close/>
                <a:moveTo>
                  <a:pt x="709222" y="717480"/>
                </a:moveTo>
                <a:cubicBezTo>
                  <a:pt x="715207" y="717480"/>
                  <a:pt x="720052" y="722326"/>
                  <a:pt x="720052" y="728311"/>
                </a:cubicBezTo>
                <a:cubicBezTo>
                  <a:pt x="720052" y="734296"/>
                  <a:pt x="715207" y="739142"/>
                  <a:pt x="709222" y="739142"/>
                </a:cubicBezTo>
                <a:cubicBezTo>
                  <a:pt x="703236" y="739142"/>
                  <a:pt x="698391" y="734296"/>
                  <a:pt x="698391" y="728311"/>
                </a:cubicBezTo>
                <a:cubicBezTo>
                  <a:pt x="698391" y="722326"/>
                  <a:pt x="703236" y="717480"/>
                  <a:pt x="709222" y="717480"/>
                </a:cubicBezTo>
                <a:close/>
                <a:moveTo>
                  <a:pt x="534602" y="717480"/>
                </a:moveTo>
                <a:cubicBezTo>
                  <a:pt x="540587" y="717480"/>
                  <a:pt x="545432" y="722326"/>
                  <a:pt x="545432" y="728311"/>
                </a:cubicBezTo>
                <a:cubicBezTo>
                  <a:pt x="545432" y="734296"/>
                  <a:pt x="540587" y="739142"/>
                  <a:pt x="534602" y="739142"/>
                </a:cubicBezTo>
                <a:cubicBezTo>
                  <a:pt x="528616" y="739142"/>
                  <a:pt x="523771" y="734296"/>
                  <a:pt x="523771" y="728311"/>
                </a:cubicBezTo>
                <a:cubicBezTo>
                  <a:pt x="523771" y="722326"/>
                  <a:pt x="528616" y="717480"/>
                  <a:pt x="534602" y="717480"/>
                </a:cubicBezTo>
                <a:close/>
                <a:moveTo>
                  <a:pt x="359982" y="717480"/>
                </a:moveTo>
                <a:cubicBezTo>
                  <a:pt x="365967" y="717480"/>
                  <a:pt x="370812" y="722326"/>
                  <a:pt x="370812" y="728311"/>
                </a:cubicBezTo>
                <a:cubicBezTo>
                  <a:pt x="370812" y="734296"/>
                  <a:pt x="365967" y="739142"/>
                  <a:pt x="359982" y="739142"/>
                </a:cubicBezTo>
                <a:cubicBezTo>
                  <a:pt x="353997" y="739142"/>
                  <a:pt x="349151" y="734296"/>
                  <a:pt x="349151" y="728311"/>
                </a:cubicBezTo>
                <a:cubicBezTo>
                  <a:pt x="349151" y="722326"/>
                  <a:pt x="353997" y="717480"/>
                  <a:pt x="359982" y="717480"/>
                </a:cubicBezTo>
                <a:close/>
                <a:moveTo>
                  <a:pt x="185362" y="717480"/>
                </a:moveTo>
                <a:cubicBezTo>
                  <a:pt x="191347" y="717480"/>
                  <a:pt x="196192" y="722326"/>
                  <a:pt x="196192" y="728311"/>
                </a:cubicBezTo>
                <a:cubicBezTo>
                  <a:pt x="196192" y="734296"/>
                  <a:pt x="191347" y="739142"/>
                  <a:pt x="185362" y="739142"/>
                </a:cubicBezTo>
                <a:cubicBezTo>
                  <a:pt x="179414" y="739094"/>
                  <a:pt x="174626" y="734258"/>
                  <a:pt x="174626" y="728311"/>
                </a:cubicBezTo>
                <a:cubicBezTo>
                  <a:pt x="174626" y="722364"/>
                  <a:pt x="179414" y="717528"/>
                  <a:pt x="185362" y="717480"/>
                </a:cubicBezTo>
                <a:close/>
                <a:moveTo>
                  <a:pt x="10837" y="717480"/>
                </a:moveTo>
                <a:cubicBezTo>
                  <a:pt x="16784" y="717528"/>
                  <a:pt x="21572" y="722364"/>
                  <a:pt x="21572" y="728311"/>
                </a:cubicBezTo>
                <a:cubicBezTo>
                  <a:pt x="21572" y="734258"/>
                  <a:pt x="16784" y="739094"/>
                  <a:pt x="10837" y="739142"/>
                </a:cubicBezTo>
                <a:cubicBezTo>
                  <a:pt x="4852" y="739142"/>
                  <a:pt x="6" y="734296"/>
                  <a:pt x="6" y="728311"/>
                </a:cubicBezTo>
                <a:cubicBezTo>
                  <a:pt x="6" y="722326"/>
                  <a:pt x="4852" y="717480"/>
                  <a:pt x="10837" y="717480"/>
                </a:cubicBezTo>
                <a:close/>
                <a:moveTo>
                  <a:pt x="1931370" y="538110"/>
                </a:moveTo>
                <a:cubicBezTo>
                  <a:pt x="1931399" y="538110"/>
                  <a:pt x="1931437" y="538110"/>
                  <a:pt x="1931465" y="538110"/>
                </a:cubicBezTo>
                <a:cubicBezTo>
                  <a:pt x="1937412" y="538163"/>
                  <a:pt x="1942201" y="542996"/>
                  <a:pt x="1942201" y="548941"/>
                </a:cubicBezTo>
                <a:cubicBezTo>
                  <a:pt x="1941992" y="554773"/>
                  <a:pt x="1937204" y="559395"/>
                  <a:pt x="1931370" y="559392"/>
                </a:cubicBezTo>
                <a:cubicBezTo>
                  <a:pt x="1925584" y="559342"/>
                  <a:pt x="1920882" y="554722"/>
                  <a:pt x="1920730" y="548941"/>
                </a:cubicBezTo>
                <a:cubicBezTo>
                  <a:pt x="1920682" y="543012"/>
                  <a:pt x="1925442" y="538164"/>
                  <a:pt x="1931370" y="538110"/>
                </a:cubicBezTo>
                <a:close/>
                <a:moveTo>
                  <a:pt x="1407701" y="538110"/>
                </a:moveTo>
                <a:cubicBezTo>
                  <a:pt x="1413648" y="538163"/>
                  <a:pt x="1418437" y="542996"/>
                  <a:pt x="1418437" y="548941"/>
                </a:cubicBezTo>
                <a:cubicBezTo>
                  <a:pt x="1418237" y="554737"/>
                  <a:pt x="1413496" y="559344"/>
                  <a:pt x="1407701" y="559392"/>
                </a:cubicBezTo>
                <a:cubicBezTo>
                  <a:pt x="1401716" y="559392"/>
                  <a:pt x="1396870" y="554543"/>
                  <a:pt x="1396870" y="548561"/>
                </a:cubicBezTo>
                <a:cubicBezTo>
                  <a:pt x="1397080" y="542729"/>
                  <a:pt x="1401868" y="538107"/>
                  <a:pt x="1407701" y="538110"/>
                </a:cubicBezTo>
                <a:close/>
                <a:moveTo>
                  <a:pt x="534981" y="538110"/>
                </a:moveTo>
                <a:cubicBezTo>
                  <a:pt x="540815" y="538316"/>
                  <a:pt x="545431" y="543105"/>
                  <a:pt x="545431" y="548941"/>
                </a:cubicBezTo>
                <a:cubicBezTo>
                  <a:pt x="545223" y="554773"/>
                  <a:pt x="540434" y="559395"/>
                  <a:pt x="534601" y="559392"/>
                </a:cubicBezTo>
                <a:cubicBezTo>
                  <a:pt x="528910" y="559195"/>
                  <a:pt x="524350" y="554629"/>
                  <a:pt x="524150" y="548941"/>
                </a:cubicBezTo>
                <a:cubicBezTo>
                  <a:pt x="524150" y="542959"/>
                  <a:pt x="528996" y="538110"/>
                  <a:pt x="534981" y="538110"/>
                </a:cubicBezTo>
                <a:close/>
                <a:moveTo>
                  <a:pt x="11122" y="538110"/>
                </a:moveTo>
                <a:cubicBezTo>
                  <a:pt x="16956" y="538316"/>
                  <a:pt x="21572" y="543105"/>
                  <a:pt x="21572" y="548941"/>
                </a:cubicBezTo>
                <a:cubicBezTo>
                  <a:pt x="21373" y="554629"/>
                  <a:pt x="16813" y="559195"/>
                  <a:pt x="11122" y="559392"/>
                </a:cubicBezTo>
                <a:cubicBezTo>
                  <a:pt x="5137" y="559392"/>
                  <a:pt x="291" y="554543"/>
                  <a:pt x="291" y="548561"/>
                </a:cubicBezTo>
                <a:cubicBezTo>
                  <a:pt x="501" y="542729"/>
                  <a:pt x="5289" y="538107"/>
                  <a:pt x="11122" y="538110"/>
                </a:cubicBezTo>
                <a:close/>
                <a:moveTo>
                  <a:pt x="2629755" y="537730"/>
                </a:moveTo>
                <a:cubicBezTo>
                  <a:pt x="2635740" y="537727"/>
                  <a:pt x="2640586" y="542573"/>
                  <a:pt x="2640595" y="548554"/>
                </a:cubicBezTo>
                <a:cubicBezTo>
                  <a:pt x="2640595" y="548684"/>
                  <a:pt x="2640586" y="548812"/>
                  <a:pt x="2640586" y="548941"/>
                </a:cubicBezTo>
                <a:cubicBezTo>
                  <a:pt x="2640376" y="554773"/>
                  <a:pt x="2635588" y="559395"/>
                  <a:pt x="2629755" y="559392"/>
                </a:cubicBezTo>
                <a:cubicBezTo>
                  <a:pt x="2623808" y="559339"/>
                  <a:pt x="2619019" y="554506"/>
                  <a:pt x="2619019" y="548561"/>
                </a:cubicBezTo>
                <a:cubicBezTo>
                  <a:pt x="2619019" y="542616"/>
                  <a:pt x="2623808" y="537783"/>
                  <a:pt x="2629755" y="537730"/>
                </a:cubicBezTo>
                <a:close/>
                <a:moveTo>
                  <a:pt x="2455230" y="537730"/>
                </a:moveTo>
                <a:cubicBezTo>
                  <a:pt x="2461216" y="537779"/>
                  <a:pt x="2466023" y="542668"/>
                  <a:pt x="2465975" y="548649"/>
                </a:cubicBezTo>
                <a:cubicBezTo>
                  <a:pt x="2465975" y="548746"/>
                  <a:pt x="2465966" y="548844"/>
                  <a:pt x="2465966" y="548941"/>
                </a:cubicBezTo>
                <a:cubicBezTo>
                  <a:pt x="2465766" y="554737"/>
                  <a:pt x="2461025" y="559344"/>
                  <a:pt x="2455230" y="559392"/>
                </a:cubicBezTo>
                <a:cubicBezTo>
                  <a:pt x="2449245" y="559392"/>
                  <a:pt x="2444399" y="554543"/>
                  <a:pt x="2444399" y="548561"/>
                </a:cubicBezTo>
                <a:cubicBezTo>
                  <a:pt x="2444399" y="542579"/>
                  <a:pt x="2449245" y="537730"/>
                  <a:pt x="2455230" y="537730"/>
                </a:cubicBezTo>
                <a:close/>
                <a:moveTo>
                  <a:pt x="2280610" y="537730"/>
                </a:moveTo>
                <a:cubicBezTo>
                  <a:pt x="2286596" y="537832"/>
                  <a:pt x="2291355" y="542762"/>
                  <a:pt x="2291260" y="548742"/>
                </a:cubicBezTo>
                <a:cubicBezTo>
                  <a:pt x="2291251" y="548809"/>
                  <a:pt x="2291251" y="548874"/>
                  <a:pt x="2291251" y="548941"/>
                </a:cubicBezTo>
                <a:cubicBezTo>
                  <a:pt x="2291051" y="554701"/>
                  <a:pt x="2286377" y="559294"/>
                  <a:pt x="2280610" y="559392"/>
                </a:cubicBezTo>
                <a:cubicBezTo>
                  <a:pt x="2274625" y="559392"/>
                  <a:pt x="2269779" y="554543"/>
                  <a:pt x="2269779" y="548561"/>
                </a:cubicBezTo>
                <a:cubicBezTo>
                  <a:pt x="2269779" y="542579"/>
                  <a:pt x="2274625" y="537730"/>
                  <a:pt x="2280610" y="537730"/>
                </a:cubicBezTo>
                <a:close/>
                <a:moveTo>
                  <a:pt x="2105990" y="537730"/>
                </a:moveTo>
                <a:cubicBezTo>
                  <a:pt x="2111976" y="537727"/>
                  <a:pt x="2116821" y="542573"/>
                  <a:pt x="2116830" y="548554"/>
                </a:cubicBezTo>
                <a:cubicBezTo>
                  <a:pt x="2116830" y="548684"/>
                  <a:pt x="2116821" y="548812"/>
                  <a:pt x="2116821" y="548941"/>
                </a:cubicBezTo>
                <a:cubicBezTo>
                  <a:pt x="2116612" y="554773"/>
                  <a:pt x="2111824" y="559395"/>
                  <a:pt x="2105990" y="559392"/>
                </a:cubicBezTo>
                <a:cubicBezTo>
                  <a:pt x="2100005" y="559392"/>
                  <a:pt x="2095159" y="554543"/>
                  <a:pt x="2095159" y="548561"/>
                </a:cubicBezTo>
                <a:cubicBezTo>
                  <a:pt x="2095159" y="542579"/>
                  <a:pt x="2100005" y="537730"/>
                  <a:pt x="2105990" y="537730"/>
                </a:cubicBezTo>
                <a:close/>
                <a:moveTo>
                  <a:pt x="1756846" y="537730"/>
                </a:moveTo>
                <a:cubicBezTo>
                  <a:pt x="1762832" y="537779"/>
                  <a:pt x="1767639" y="542668"/>
                  <a:pt x="1767591" y="548649"/>
                </a:cubicBezTo>
                <a:cubicBezTo>
                  <a:pt x="1767591" y="548746"/>
                  <a:pt x="1767582" y="548844"/>
                  <a:pt x="1767582" y="548941"/>
                </a:cubicBezTo>
                <a:cubicBezTo>
                  <a:pt x="1767382" y="554737"/>
                  <a:pt x="1762641" y="559344"/>
                  <a:pt x="1756846" y="559392"/>
                </a:cubicBezTo>
                <a:cubicBezTo>
                  <a:pt x="1750861" y="559392"/>
                  <a:pt x="1746015" y="554543"/>
                  <a:pt x="1746015" y="548561"/>
                </a:cubicBezTo>
                <a:cubicBezTo>
                  <a:pt x="1746015" y="542579"/>
                  <a:pt x="1750861" y="537730"/>
                  <a:pt x="1756846" y="537730"/>
                </a:cubicBezTo>
                <a:close/>
                <a:moveTo>
                  <a:pt x="1582226" y="537730"/>
                </a:moveTo>
                <a:cubicBezTo>
                  <a:pt x="1588155" y="537725"/>
                  <a:pt x="1592962" y="542526"/>
                  <a:pt x="1592971" y="548456"/>
                </a:cubicBezTo>
                <a:cubicBezTo>
                  <a:pt x="1592971" y="548617"/>
                  <a:pt x="1592971" y="548780"/>
                  <a:pt x="1592962" y="548941"/>
                </a:cubicBezTo>
                <a:cubicBezTo>
                  <a:pt x="1592810" y="554758"/>
                  <a:pt x="1588050" y="559393"/>
                  <a:pt x="1582226" y="559392"/>
                </a:cubicBezTo>
                <a:cubicBezTo>
                  <a:pt x="1576241" y="559392"/>
                  <a:pt x="1571395" y="554543"/>
                  <a:pt x="1571395" y="548561"/>
                </a:cubicBezTo>
                <a:cubicBezTo>
                  <a:pt x="1571395" y="542579"/>
                  <a:pt x="1576241" y="537730"/>
                  <a:pt x="1582226" y="537730"/>
                </a:cubicBezTo>
                <a:close/>
                <a:moveTo>
                  <a:pt x="1232986" y="537730"/>
                </a:moveTo>
                <a:cubicBezTo>
                  <a:pt x="1238972" y="537727"/>
                  <a:pt x="1243817" y="542573"/>
                  <a:pt x="1243826" y="548554"/>
                </a:cubicBezTo>
                <a:cubicBezTo>
                  <a:pt x="1243826" y="548684"/>
                  <a:pt x="1243817" y="548812"/>
                  <a:pt x="1243817" y="548941"/>
                </a:cubicBezTo>
                <a:cubicBezTo>
                  <a:pt x="1243608" y="554773"/>
                  <a:pt x="1238820" y="559395"/>
                  <a:pt x="1232986" y="559392"/>
                </a:cubicBezTo>
                <a:cubicBezTo>
                  <a:pt x="1227001" y="559392"/>
                  <a:pt x="1222155" y="554543"/>
                  <a:pt x="1222155" y="548561"/>
                </a:cubicBezTo>
                <a:cubicBezTo>
                  <a:pt x="1222155" y="542579"/>
                  <a:pt x="1227001" y="537730"/>
                  <a:pt x="1232986" y="537730"/>
                </a:cubicBezTo>
                <a:close/>
                <a:moveTo>
                  <a:pt x="1058366" y="537730"/>
                </a:moveTo>
                <a:cubicBezTo>
                  <a:pt x="1064351" y="537727"/>
                  <a:pt x="1069197" y="542573"/>
                  <a:pt x="1069206" y="548554"/>
                </a:cubicBezTo>
                <a:cubicBezTo>
                  <a:pt x="1069206" y="548684"/>
                  <a:pt x="1069197" y="548812"/>
                  <a:pt x="1069197" y="548941"/>
                </a:cubicBezTo>
                <a:cubicBezTo>
                  <a:pt x="1068988" y="554773"/>
                  <a:pt x="1064199" y="559395"/>
                  <a:pt x="1058366" y="559392"/>
                </a:cubicBezTo>
                <a:cubicBezTo>
                  <a:pt x="1052419" y="559339"/>
                  <a:pt x="1047630" y="554506"/>
                  <a:pt x="1047630" y="548561"/>
                </a:cubicBezTo>
                <a:cubicBezTo>
                  <a:pt x="1047630" y="542616"/>
                  <a:pt x="1052419" y="537783"/>
                  <a:pt x="1058366" y="537730"/>
                </a:cubicBezTo>
                <a:close/>
                <a:moveTo>
                  <a:pt x="883841" y="537730"/>
                </a:moveTo>
                <a:cubicBezTo>
                  <a:pt x="889827" y="537727"/>
                  <a:pt x="894672" y="542573"/>
                  <a:pt x="894681" y="548554"/>
                </a:cubicBezTo>
                <a:cubicBezTo>
                  <a:pt x="894681" y="548684"/>
                  <a:pt x="894672" y="548812"/>
                  <a:pt x="894672" y="548941"/>
                </a:cubicBezTo>
                <a:cubicBezTo>
                  <a:pt x="894463" y="554773"/>
                  <a:pt x="889675" y="559395"/>
                  <a:pt x="883841" y="559392"/>
                </a:cubicBezTo>
                <a:cubicBezTo>
                  <a:pt x="877856" y="559392"/>
                  <a:pt x="873010" y="554543"/>
                  <a:pt x="873010" y="548561"/>
                </a:cubicBezTo>
                <a:cubicBezTo>
                  <a:pt x="873010" y="542579"/>
                  <a:pt x="877856" y="537730"/>
                  <a:pt x="883841" y="537730"/>
                </a:cubicBezTo>
                <a:close/>
                <a:moveTo>
                  <a:pt x="709222" y="537730"/>
                </a:moveTo>
                <a:cubicBezTo>
                  <a:pt x="715207" y="537727"/>
                  <a:pt x="720052" y="542573"/>
                  <a:pt x="720062" y="548554"/>
                </a:cubicBezTo>
                <a:cubicBezTo>
                  <a:pt x="720062" y="548684"/>
                  <a:pt x="720052" y="548812"/>
                  <a:pt x="720052" y="548941"/>
                </a:cubicBezTo>
                <a:cubicBezTo>
                  <a:pt x="719844" y="554773"/>
                  <a:pt x="715055" y="559395"/>
                  <a:pt x="709222" y="559392"/>
                </a:cubicBezTo>
                <a:cubicBezTo>
                  <a:pt x="703236" y="559392"/>
                  <a:pt x="698391" y="554543"/>
                  <a:pt x="698391" y="548561"/>
                </a:cubicBezTo>
                <a:cubicBezTo>
                  <a:pt x="698391" y="542579"/>
                  <a:pt x="703236" y="537730"/>
                  <a:pt x="709222" y="537730"/>
                </a:cubicBezTo>
                <a:close/>
                <a:moveTo>
                  <a:pt x="359982" y="537730"/>
                </a:moveTo>
                <a:cubicBezTo>
                  <a:pt x="365967" y="537727"/>
                  <a:pt x="370812" y="542573"/>
                  <a:pt x="370822" y="548554"/>
                </a:cubicBezTo>
                <a:cubicBezTo>
                  <a:pt x="370822" y="548684"/>
                  <a:pt x="370812" y="548812"/>
                  <a:pt x="370812" y="548941"/>
                </a:cubicBezTo>
                <a:cubicBezTo>
                  <a:pt x="370604" y="554773"/>
                  <a:pt x="365815" y="559395"/>
                  <a:pt x="359982" y="559392"/>
                </a:cubicBezTo>
                <a:cubicBezTo>
                  <a:pt x="353997" y="559392"/>
                  <a:pt x="349151" y="554543"/>
                  <a:pt x="349151" y="548561"/>
                </a:cubicBezTo>
                <a:cubicBezTo>
                  <a:pt x="349151" y="542579"/>
                  <a:pt x="353997" y="537730"/>
                  <a:pt x="359982" y="537730"/>
                </a:cubicBezTo>
                <a:close/>
                <a:moveTo>
                  <a:pt x="185362" y="537730"/>
                </a:moveTo>
                <a:cubicBezTo>
                  <a:pt x="191347" y="537727"/>
                  <a:pt x="196192" y="542573"/>
                  <a:pt x="196202" y="548554"/>
                </a:cubicBezTo>
                <a:cubicBezTo>
                  <a:pt x="196202" y="548684"/>
                  <a:pt x="196192" y="548812"/>
                  <a:pt x="196192" y="548941"/>
                </a:cubicBezTo>
                <a:cubicBezTo>
                  <a:pt x="195983" y="554773"/>
                  <a:pt x="191195" y="559395"/>
                  <a:pt x="185362" y="559392"/>
                </a:cubicBezTo>
                <a:cubicBezTo>
                  <a:pt x="179414" y="559339"/>
                  <a:pt x="174626" y="554506"/>
                  <a:pt x="174626" y="548561"/>
                </a:cubicBezTo>
                <a:cubicBezTo>
                  <a:pt x="174626" y="542616"/>
                  <a:pt x="179414" y="537783"/>
                  <a:pt x="185362" y="537730"/>
                </a:cubicBezTo>
                <a:close/>
                <a:moveTo>
                  <a:pt x="1407701" y="358741"/>
                </a:moveTo>
                <a:cubicBezTo>
                  <a:pt x="1413572" y="358791"/>
                  <a:pt x="1418333" y="363511"/>
                  <a:pt x="1418437" y="369381"/>
                </a:cubicBezTo>
                <a:cubicBezTo>
                  <a:pt x="1418541" y="375362"/>
                  <a:pt x="1413782" y="380296"/>
                  <a:pt x="1407796" y="380401"/>
                </a:cubicBezTo>
                <a:cubicBezTo>
                  <a:pt x="1407768" y="380401"/>
                  <a:pt x="1407730" y="380402"/>
                  <a:pt x="1407701" y="380402"/>
                </a:cubicBezTo>
                <a:cubicBezTo>
                  <a:pt x="1401716" y="380455"/>
                  <a:pt x="1396833" y="375650"/>
                  <a:pt x="1396775" y="369668"/>
                </a:cubicBezTo>
                <a:cubicBezTo>
                  <a:pt x="1396775" y="369573"/>
                  <a:pt x="1396775" y="369477"/>
                  <a:pt x="1396775" y="369381"/>
                </a:cubicBezTo>
                <a:cubicBezTo>
                  <a:pt x="1396880" y="363437"/>
                  <a:pt x="1401754" y="358688"/>
                  <a:pt x="1407701" y="358741"/>
                </a:cubicBezTo>
                <a:close/>
                <a:moveTo>
                  <a:pt x="11017" y="358739"/>
                </a:moveTo>
                <a:cubicBezTo>
                  <a:pt x="11055" y="358739"/>
                  <a:pt x="11084" y="358740"/>
                  <a:pt x="11122" y="358741"/>
                </a:cubicBezTo>
                <a:cubicBezTo>
                  <a:pt x="16879" y="358942"/>
                  <a:pt x="21478" y="363619"/>
                  <a:pt x="21572" y="369382"/>
                </a:cubicBezTo>
                <a:cubicBezTo>
                  <a:pt x="21677" y="375291"/>
                  <a:pt x="17031" y="380196"/>
                  <a:pt x="11122" y="380402"/>
                </a:cubicBezTo>
                <a:cubicBezTo>
                  <a:pt x="5146" y="380561"/>
                  <a:pt x="168" y="375842"/>
                  <a:pt x="6" y="369862"/>
                </a:cubicBezTo>
                <a:cubicBezTo>
                  <a:pt x="6" y="369702"/>
                  <a:pt x="6" y="369542"/>
                  <a:pt x="6" y="369382"/>
                </a:cubicBezTo>
                <a:cubicBezTo>
                  <a:pt x="111" y="363401"/>
                  <a:pt x="5041" y="358635"/>
                  <a:pt x="11017" y="358739"/>
                </a:cubicBezTo>
                <a:close/>
                <a:moveTo>
                  <a:pt x="2629755" y="358550"/>
                </a:moveTo>
                <a:cubicBezTo>
                  <a:pt x="2635740" y="358550"/>
                  <a:pt x="2640586" y="363399"/>
                  <a:pt x="2640586" y="369381"/>
                </a:cubicBezTo>
                <a:cubicBezTo>
                  <a:pt x="2640586" y="375363"/>
                  <a:pt x="2635740" y="380212"/>
                  <a:pt x="2629755" y="380212"/>
                </a:cubicBezTo>
                <a:cubicBezTo>
                  <a:pt x="2623808" y="380159"/>
                  <a:pt x="2619019" y="375326"/>
                  <a:pt x="2619019" y="369381"/>
                </a:cubicBezTo>
                <a:cubicBezTo>
                  <a:pt x="2619019" y="363436"/>
                  <a:pt x="2623808" y="358603"/>
                  <a:pt x="2629755" y="358550"/>
                </a:cubicBezTo>
                <a:close/>
                <a:moveTo>
                  <a:pt x="2455230" y="358550"/>
                </a:moveTo>
                <a:cubicBezTo>
                  <a:pt x="2461177" y="358603"/>
                  <a:pt x="2465966" y="363436"/>
                  <a:pt x="2465966" y="369381"/>
                </a:cubicBezTo>
                <a:cubicBezTo>
                  <a:pt x="2465966" y="375326"/>
                  <a:pt x="2461177" y="380159"/>
                  <a:pt x="2455230" y="380212"/>
                </a:cubicBezTo>
                <a:cubicBezTo>
                  <a:pt x="2449245" y="380212"/>
                  <a:pt x="2444399" y="375363"/>
                  <a:pt x="2444399" y="369381"/>
                </a:cubicBezTo>
                <a:cubicBezTo>
                  <a:pt x="2444399" y="363399"/>
                  <a:pt x="2449245" y="358550"/>
                  <a:pt x="2455230" y="358550"/>
                </a:cubicBezTo>
                <a:close/>
                <a:moveTo>
                  <a:pt x="2280610" y="358550"/>
                </a:moveTo>
                <a:cubicBezTo>
                  <a:pt x="2286520" y="358654"/>
                  <a:pt x="2291251" y="363473"/>
                  <a:pt x="2291251" y="369381"/>
                </a:cubicBezTo>
                <a:cubicBezTo>
                  <a:pt x="2291251" y="375363"/>
                  <a:pt x="2286405" y="380212"/>
                  <a:pt x="2280420" y="380212"/>
                </a:cubicBezTo>
                <a:cubicBezTo>
                  <a:pt x="2274511" y="380108"/>
                  <a:pt x="2269779" y="375289"/>
                  <a:pt x="2269779" y="369381"/>
                </a:cubicBezTo>
                <a:cubicBezTo>
                  <a:pt x="2269779" y="363399"/>
                  <a:pt x="2274625" y="358550"/>
                  <a:pt x="2280610" y="358550"/>
                </a:cubicBezTo>
                <a:close/>
                <a:moveTo>
                  <a:pt x="2105990" y="358550"/>
                </a:moveTo>
                <a:cubicBezTo>
                  <a:pt x="2111976" y="358550"/>
                  <a:pt x="2116821" y="363399"/>
                  <a:pt x="2116821" y="369381"/>
                </a:cubicBezTo>
                <a:cubicBezTo>
                  <a:pt x="2116821" y="375363"/>
                  <a:pt x="2111976" y="380212"/>
                  <a:pt x="2105990" y="380212"/>
                </a:cubicBezTo>
                <a:cubicBezTo>
                  <a:pt x="2100005" y="380212"/>
                  <a:pt x="2095159" y="375363"/>
                  <a:pt x="2095159" y="369381"/>
                </a:cubicBezTo>
                <a:cubicBezTo>
                  <a:pt x="2095159" y="363399"/>
                  <a:pt x="2100005" y="358550"/>
                  <a:pt x="2105990" y="358550"/>
                </a:cubicBezTo>
                <a:close/>
                <a:moveTo>
                  <a:pt x="1931370" y="358550"/>
                </a:moveTo>
                <a:cubicBezTo>
                  <a:pt x="1931399" y="358550"/>
                  <a:pt x="1931437" y="358550"/>
                  <a:pt x="1931465" y="358550"/>
                </a:cubicBezTo>
                <a:cubicBezTo>
                  <a:pt x="1937412" y="358603"/>
                  <a:pt x="1942201" y="363436"/>
                  <a:pt x="1942201" y="369381"/>
                </a:cubicBezTo>
                <a:cubicBezTo>
                  <a:pt x="1942201" y="375363"/>
                  <a:pt x="1937356" y="380212"/>
                  <a:pt x="1931370" y="380212"/>
                </a:cubicBezTo>
                <a:cubicBezTo>
                  <a:pt x="1925442" y="380159"/>
                  <a:pt x="1920682" y="375310"/>
                  <a:pt x="1920730" y="369382"/>
                </a:cubicBezTo>
                <a:cubicBezTo>
                  <a:pt x="1920730" y="369382"/>
                  <a:pt x="1920730" y="369381"/>
                  <a:pt x="1920730" y="369381"/>
                </a:cubicBezTo>
                <a:cubicBezTo>
                  <a:pt x="1920682" y="363452"/>
                  <a:pt x="1925442" y="358604"/>
                  <a:pt x="1931370" y="358550"/>
                </a:cubicBezTo>
                <a:close/>
                <a:moveTo>
                  <a:pt x="1756846" y="358550"/>
                </a:moveTo>
                <a:cubicBezTo>
                  <a:pt x="1762793" y="358603"/>
                  <a:pt x="1767582" y="363436"/>
                  <a:pt x="1767582" y="369381"/>
                </a:cubicBezTo>
                <a:cubicBezTo>
                  <a:pt x="1767582" y="375326"/>
                  <a:pt x="1762793" y="380159"/>
                  <a:pt x="1756846" y="380212"/>
                </a:cubicBezTo>
                <a:cubicBezTo>
                  <a:pt x="1750861" y="380212"/>
                  <a:pt x="1746015" y="375363"/>
                  <a:pt x="1746015" y="369381"/>
                </a:cubicBezTo>
                <a:cubicBezTo>
                  <a:pt x="1746015" y="363399"/>
                  <a:pt x="1750861" y="358550"/>
                  <a:pt x="1756846" y="358550"/>
                </a:cubicBezTo>
                <a:close/>
                <a:moveTo>
                  <a:pt x="1582226" y="358550"/>
                </a:moveTo>
                <a:cubicBezTo>
                  <a:pt x="1588155" y="358550"/>
                  <a:pt x="1592962" y="363357"/>
                  <a:pt x="1592962" y="369286"/>
                </a:cubicBezTo>
                <a:cubicBezTo>
                  <a:pt x="1592962" y="369317"/>
                  <a:pt x="1592962" y="369350"/>
                  <a:pt x="1592962" y="369381"/>
                </a:cubicBezTo>
                <a:cubicBezTo>
                  <a:pt x="1593009" y="375310"/>
                  <a:pt x="1588250" y="380158"/>
                  <a:pt x="1582321" y="380212"/>
                </a:cubicBezTo>
                <a:cubicBezTo>
                  <a:pt x="1582293" y="380212"/>
                  <a:pt x="1582255" y="380212"/>
                  <a:pt x="1582226" y="380212"/>
                </a:cubicBezTo>
                <a:cubicBezTo>
                  <a:pt x="1576241" y="380212"/>
                  <a:pt x="1571395" y="375363"/>
                  <a:pt x="1571395" y="369381"/>
                </a:cubicBezTo>
                <a:cubicBezTo>
                  <a:pt x="1571395" y="363399"/>
                  <a:pt x="1576241" y="358550"/>
                  <a:pt x="1582226" y="358550"/>
                </a:cubicBezTo>
                <a:close/>
                <a:moveTo>
                  <a:pt x="1232986" y="358550"/>
                </a:moveTo>
                <a:cubicBezTo>
                  <a:pt x="1238972" y="358550"/>
                  <a:pt x="1243817" y="363399"/>
                  <a:pt x="1243817" y="369381"/>
                </a:cubicBezTo>
                <a:cubicBezTo>
                  <a:pt x="1243817" y="375363"/>
                  <a:pt x="1238972" y="380212"/>
                  <a:pt x="1232986" y="380212"/>
                </a:cubicBezTo>
                <a:cubicBezTo>
                  <a:pt x="1227001" y="380212"/>
                  <a:pt x="1222155" y="375363"/>
                  <a:pt x="1222155" y="369381"/>
                </a:cubicBezTo>
                <a:cubicBezTo>
                  <a:pt x="1222155" y="363399"/>
                  <a:pt x="1227001" y="358550"/>
                  <a:pt x="1232986" y="358550"/>
                </a:cubicBezTo>
                <a:close/>
                <a:moveTo>
                  <a:pt x="1058366" y="358550"/>
                </a:moveTo>
                <a:cubicBezTo>
                  <a:pt x="1064351" y="358550"/>
                  <a:pt x="1069197" y="363399"/>
                  <a:pt x="1069197" y="369381"/>
                </a:cubicBezTo>
                <a:cubicBezTo>
                  <a:pt x="1069197" y="375363"/>
                  <a:pt x="1064351" y="380212"/>
                  <a:pt x="1058366" y="380212"/>
                </a:cubicBezTo>
                <a:cubicBezTo>
                  <a:pt x="1052419" y="380159"/>
                  <a:pt x="1047630" y="375326"/>
                  <a:pt x="1047630" y="369381"/>
                </a:cubicBezTo>
                <a:cubicBezTo>
                  <a:pt x="1047630" y="363436"/>
                  <a:pt x="1052419" y="358603"/>
                  <a:pt x="1058366" y="358550"/>
                </a:cubicBezTo>
                <a:close/>
                <a:moveTo>
                  <a:pt x="883841" y="358550"/>
                </a:moveTo>
                <a:cubicBezTo>
                  <a:pt x="889827" y="358550"/>
                  <a:pt x="894672" y="363399"/>
                  <a:pt x="894672" y="369381"/>
                </a:cubicBezTo>
                <a:cubicBezTo>
                  <a:pt x="894672" y="375326"/>
                  <a:pt x="889883" y="380159"/>
                  <a:pt x="883936" y="380212"/>
                </a:cubicBezTo>
                <a:cubicBezTo>
                  <a:pt x="877951" y="380264"/>
                  <a:pt x="873068" y="375458"/>
                  <a:pt x="873010" y="369476"/>
                </a:cubicBezTo>
                <a:cubicBezTo>
                  <a:pt x="873010" y="369445"/>
                  <a:pt x="873010" y="369412"/>
                  <a:pt x="873010" y="369381"/>
                </a:cubicBezTo>
                <a:cubicBezTo>
                  <a:pt x="873010" y="363399"/>
                  <a:pt x="877856" y="358550"/>
                  <a:pt x="883841" y="358550"/>
                </a:cubicBezTo>
                <a:close/>
                <a:moveTo>
                  <a:pt x="709222" y="358550"/>
                </a:moveTo>
                <a:cubicBezTo>
                  <a:pt x="715207" y="358550"/>
                  <a:pt x="720052" y="363399"/>
                  <a:pt x="720052" y="369381"/>
                </a:cubicBezTo>
                <a:cubicBezTo>
                  <a:pt x="720052" y="375363"/>
                  <a:pt x="715207" y="380212"/>
                  <a:pt x="709222" y="380212"/>
                </a:cubicBezTo>
                <a:cubicBezTo>
                  <a:pt x="703236" y="380212"/>
                  <a:pt x="698391" y="375363"/>
                  <a:pt x="698391" y="369381"/>
                </a:cubicBezTo>
                <a:cubicBezTo>
                  <a:pt x="698391" y="363399"/>
                  <a:pt x="703236" y="358550"/>
                  <a:pt x="709222" y="358550"/>
                </a:cubicBezTo>
                <a:close/>
                <a:moveTo>
                  <a:pt x="534981" y="358550"/>
                </a:moveTo>
                <a:cubicBezTo>
                  <a:pt x="540815" y="358756"/>
                  <a:pt x="545431" y="363545"/>
                  <a:pt x="545431" y="369381"/>
                </a:cubicBezTo>
                <a:cubicBezTo>
                  <a:pt x="545431" y="375363"/>
                  <a:pt x="540586" y="380212"/>
                  <a:pt x="534601" y="380212"/>
                </a:cubicBezTo>
                <a:cubicBezTo>
                  <a:pt x="528768" y="380006"/>
                  <a:pt x="524150" y="375217"/>
                  <a:pt x="524150" y="369381"/>
                </a:cubicBezTo>
                <a:cubicBezTo>
                  <a:pt x="524150" y="363399"/>
                  <a:pt x="528996" y="358550"/>
                  <a:pt x="534981" y="358550"/>
                </a:cubicBezTo>
                <a:close/>
                <a:moveTo>
                  <a:pt x="359982" y="358550"/>
                </a:moveTo>
                <a:cubicBezTo>
                  <a:pt x="365967" y="358550"/>
                  <a:pt x="370812" y="363399"/>
                  <a:pt x="370812" y="369381"/>
                </a:cubicBezTo>
                <a:cubicBezTo>
                  <a:pt x="370812" y="375363"/>
                  <a:pt x="365967" y="380212"/>
                  <a:pt x="359982" y="380212"/>
                </a:cubicBezTo>
                <a:cubicBezTo>
                  <a:pt x="353997" y="380212"/>
                  <a:pt x="349151" y="375363"/>
                  <a:pt x="349151" y="369381"/>
                </a:cubicBezTo>
                <a:cubicBezTo>
                  <a:pt x="349151" y="363399"/>
                  <a:pt x="353997" y="358550"/>
                  <a:pt x="359982" y="358550"/>
                </a:cubicBezTo>
                <a:close/>
                <a:moveTo>
                  <a:pt x="185362" y="358550"/>
                </a:moveTo>
                <a:cubicBezTo>
                  <a:pt x="191347" y="358550"/>
                  <a:pt x="196192" y="363399"/>
                  <a:pt x="196192" y="369381"/>
                </a:cubicBezTo>
                <a:cubicBezTo>
                  <a:pt x="196192" y="375363"/>
                  <a:pt x="191347" y="380212"/>
                  <a:pt x="185362" y="380212"/>
                </a:cubicBezTo>
                <a:cubicBezTo>
                  <a:pt x="179414" y="380159"/>
                  <a:pt x="174626" y="375326"/>
                  <a:pt x="174626" y="369381"/>
                </a:cubicBezTo>
                <a:cubicBezTo>
                  <a:pt x="174626" y="363436"/>
                  <a:pt x="179414" y="358603"/>
                  <a:pt x="185362" y="358550"/>
                </a:cubicBezTo>
                <a:close/>
                <a:moveTo>
                  <a:pt x="2629755" y="179370"/>
                </a:moveTo>
                <a:cubicBezTo>
                  <a:pt x="2635740" y="179370"/>
                  <a:pt x="2640586" y="184219"/>
                  <a:pt x="2640586" y="190201"/>
                </a:cubicBezTo>
                <a:cubicBezTo>
                  <a:pt x="2640586" y="196183"/>
                  <a:pt x="2635740" y="201032"/>
                  <a:pt x="2629755" y="201032"/>
                </a:cubicBezTo>
                <a:cubicBezTo>
                  <a:pt x="2623808" y="200979"/>
                  <a:pt x="2619019" y="196146"/>
                  <a:pt x="2619019" y="190201"/>
                </a:cubicBezTo>
                <a:cubicBezTo>
                  <a:pt x="2619019" y="184257"/>
                  <a:pt x="2623808" y="179423"/>
                  <a:pt x="2629755" y="179370"/>
                </a:cubicBezTo>
                <a:close/>
                <a:moveTo>
                  <a:pt x="1931370" y="179370"/>
                </a:moveTo>
                <a:cubicBezTo>
                  <a:pt x="1937356" y="179370"/>
                  <a:pt x="1942201" y="184219"/>
                  <a:pt x="1942201" y="190201"/>
                </a:cubicBezTo>
                <a:cubicBezTo>
                  <a:pt x="1942201" y="196183"/>
                  <a:pt x="1937356" y="201032"/>
                  <a:pt x="1931370" y="201032"/>
                </a:cubicBezTo>
                <a:cubicBezTo>
                  <a:pt x="1925442" y="200979"/>
                  <a:pt x="1920682" y="196130"/>
                  <a:pt x="1920730" y="190202"/>
                </a:cubicBezTo>
                <a:cubicBezTo>
                  <a:pt x="1920730" y="190202"/>
                  <a:pt x="1920730" y="190201"/>
                  <a:pt x="1920730" y="190201"/>
                </a:cubicBezTo>
                <a:cubicBezTo>
                  <a:pt x="1920673" y="184272"/>
                  <a:pt x="1925442" y="179423"/>
                  <a:pt x="1931370" y="179370"/>
                </a:cubicBezTo>
                <a:close/>
                <a:moveTo>
                  <a:pt x="1756846" y="179370"/>
                </a:moveTo>
                <a:cubicBezTo>
                  <a:pt x="1762793" y="179423"/>
                  <a:pt x="1767582" y="184257"/>
                  <a:pt x="1767582" y="190201"/>
                </a:cubicBezTo>
                <a:cubicBezTo>
                  <a:pt x="1767582" y="196146"/>
                  <a:pt x="1762793" y="200979"/>
                  <a:pt x="1756846" y="201032"/>
                </a:cubicBezTo>
                <a:cubicBezTo>
                  <a:pt x="1750861" y="201032"/>
                  <a:pt x="1746015" y="196183"/>
                  <a:pt x="1746015" y="190201"/>
                </a:cubicBezTo>
                <a:cubicBezTo>
                  <a:pt x="1746015" y="184219"/>
                  <a:pt x="1750861" y="179370"/>
                  <a:pt x="1756846" y="179370"/>
                </a:cubicBezTo>
                <a:close/>
                <a:moveTo>
                  <a:pt x="1582226" y="179370"/>
                </a:moveTo>
                <a:cubicBezTo>
                  <a:pt x="1588155" y="179370"/>
                  <a:pt x="1592962" y="184177"/>
                  <a:pt x="1592962" y="190106"/>
                </a:cubicBezTo>
                <a:cubicBezTo>
                  <a:pt x="1592962" y="190137"/>
                  <a:pt x="1592962" y="190170"/>
                  <a:pt x="1592962" y="190201"/>
                </a:cubicBezTo>
                <a:cubicBezTo>
                  <a:pt x="1593009" y="196130"/>
                  <a:pt x="1588250" y="200978"/>
                  <a:pt x="1582321" y="201032"/>
                </a:cubicBezTo>
                <a:cubicBezTo>
                  <a:pt x="1582293" y="201032"/>
                  <a:pt x="1582255" y="201032"/>
                  <a:pt x="1582226" y="201032"/>
                </a:cubicBezTo>
                <a:cubicBezTo>
                  <a:pt x="1576241" y="201032"/>
                  <a:pt x="1571395" y="196183"/>
                  <a:pt x="1571395" y="190201"/>
                </a:cubicBezTo>
                <a:cubicBezTo>
                  <a:pt x="1571395" y="184219"/>
                  <a:pt x="1576241" y="179370"/>
                  <a:pt x="1582226" y="179370"/>
                </a:cubicBezTo>
                <a:close/>
                <a:moveTo>
                  <a:pt x="1407701" y="179370"/>
                </a:moveTo>
                <a:cubicBezTo>
                  <a:pt x="1413648" y="179423"/>
                  <a:pt x="1418437" y="184257"/>
                  <a:pt x="1418437" y="190201"/>
                </a:cubicBezTo>
                <a:cubicBezTo>
                  <a:pt x="1418437" y="196146"/>
                  <a:pt x="1413648" y="200979"/>
                  <a:pt x="1407701" y="201032"/>
                </a:cubicBezTo>
                <a:cubicBezTo>
                  <a:pt x="1401716" y="201032"/>
                  <a:pt x="1396870" y="196183"/>
                  <a:pt x="1396870" y="190201"/>
                </a:cubicBezTo>
                <a:cubicBezTo>
                  <a:pt x="1396870" y="184219"/>
                  <a:pt x="1401716" y="179370"/>
                  <a:pt x="1407701" y="179370"/>
                </a:cubicBezTo>
                <a:close/>
                <a:moveTo>
                  <a:pt x="1232986" y="179370"/>
                </a:moveTo>
                <a:cubicBezTo>
                  <a:pt x="1238972" y="179370"/>
                  <a:pt x="1243817" y="184219"/>
                  <a:pt x="1243817" y="190201"/>
                </a:cubicBezTo>
                <a:cubicBezTo>
                  <a:pt x="1243817" y="196183"/>
                  <a:pt x="1238972" y="201032"/>
                  <a:pt x="1232986" y="201032"/>
                </a:cubicBezTo>
                <a:cubicBezTo>
                  <a:pt x="1227001" y="201032"/>
                  <a:pt x="1222155" y="196183"/>
                  <a:pt x="1222155" y="190201"/>
                </a:cubicBezTo>
                <a:cubicBezTo>
                  <a:pt x="1222155" y="184219"/>
                  <a:pt x="1227001" y="179370"/>
                  <a:pt x="1232986" y="179370"/>
                </a:cubicBezTo>
                <a:close/>
                <a:moveTo>
                  <a:pt x="534601" y="179370"/>
                </a:moveTo>
                <a:cubicBezTo>
                  <a:pt x="540586" y="179370"/>
                  <a:pt x="545431" y="184219"/>
                  <a:pt x="545431" y="190201"/>
                </a:cubicBezTo>
                <a:cubicBezTo>
                  <a:pt x="545431" y="196183"/>
                  <a:pt x="540586" y="201032"/>
                  <a:pt x="534601" y="201032"/>
                </a:cubicBezTo>
                <a:cubicBezTo>
                  <a:pt x="528768" y="200826"/>
                  <a:pt x="524150" y="196037"/>
                  <a:pt x="524150" y="190201"/>
                </a:cubicBezTo>
                <a:cubicBezTo>
                  <a:pt x="524150" y="184365"/>
                  <a:pt x="528768" y="179576"/>
                  <a:pt x="534601" y="179370"/>
                </a:cubicBezTo>
                <a:close/>
                <a:moveTo>
                  <a:pt x="359982" y="179370"/>
                </a:moveTo>
                <a:cubicBezTo>
                  <a:pt x="365967" y="179370"/>
                  <a:pt x="370812" y="184219"/>
                  <a:pt x="370812" y="190201"/>
                </a:cubicBezTo>
                <a:cubicBezTo>
                  <a:pt x="370812" y="196183"/>
                  <a:pt x="365967" y="201032"/>
                  <a:pt x="359982" y="201032"/>
                </a:cubicBezTo>
                <a:cubicBezTo>
                  <a:pt x="353997" y="201032"/>
                  <a:pt x="349151" y="196183"/>
                  <a:pt x="349151" y="190201"/>
                </a:cubicBezTo>
                <a:cubicBezTo>
                  <a:pt x="349151" y="184219"/>
                  <a:pt x="353997" y="179370"/>
                  <a:pt x="359982" y="179370"/>
                </a:cubicBezTo>
                <a:close/>
                <a:moveTo>
                  <a:pt x="185362" y="179370"/>
                </a:moveTo>
                <a:cubicBezTo>
                  <a:pt x="191347" y="179370"/>
                  <a:pt x="196192" y="184219"/>
                  <a:pt x="196192" y="190201"/>
                </a:cubicBezTo>
                <a:cubicBezTo>
                  <a:pt x="196192" y="196183"/>
                  <a:pt x="191347" y="201032"/>
                  <a:pt x="185362" y="201032"/>
                </a:cubicBezTo>
                <a:cubicBezTo>
                  <a:pt x="179414" y="200979"/>
                  <a:pt x="174626" y="196146"/>
                  <a:pt x="174626" y="190201"/>
                </a:cubicBezTo>
                <a:cubicBezTo>
                  <a:pt x="174626" y="184257"/>
                  <a:pt x="179414" y="179423"/>
                  <a:pt x="185362" y="179370"/>
                </a:cubicBezTo>
                <a:close/>
                <a:moveTo>
                  <a:pt x="11122" y="179370"/>
                </a:moveTo>
                <a:cubicBezTo>
                  <a:pt x="16956" y="179576"/>
                  <a:pt x="21572" y="184365"/>
                  <a:pt x="21572" y="190201"/>
                </a:cubicBezTo>
                <a:cubicBezTo>
                  <a:pt x="21572" y="196037"/>
                  <a:pt x="16956" y="200826"/>
                  <a:pt x="11122" y="201032"/>
                </a:cubicBezTo>
                <a:cubicBezTo>
                  <a:pt x="5137" y="201032"/>
                  <a:pt x="291" y="196183"/>
                  <a:pt x="291" y="190201"/>
                </a:cubicBezTo>
                <a:cubicBezTo>
                  <a:pt x="291" y="184219"/>
                  <a:pt x="5137" y="179370"/>
                  <a:pt x="11122" y="179370"/>
                </a:cubicBezTo>
                <a:close/>
                <a:moveTo>
                  <a:pt x="2454057" y="179330"/>
                </a:moveTo>
                <a:cubicBezTo>
                  <a:pt x="2460038" y="179330"/>
                  <a:pt x="2464887" y="184179"/>
                  <a:pt x="2464887" y="190161"/>
                </a:cubicBezTo>
                <a:cubicBezTo>
                  <a:pt x="2464887" y="196142"/>
                  <a:pt x="2460038" y="200991"/>
                  <a:pt x="2454057" y="200991"/>
                </a:cubicBezTo>
                <a:cubicBezTo>
                  <a:pt x="2448075" y="200991"/>
                  <a:pt x="2443226" y="196142"/>
                  <a:pt x="2443226" y="190161"/>
                </a:cubicBezTo>
                <a:cubicBezTo>
                  <a:pt x="2443226" y="184179"/>
                  <a:pt x="2448075" y="179330"/>
                  <a:pt x="2454057" y="179330"/>
                </a:cubicBezTo>
                <a:close/>
                <a:moveTo>
                  <a:pt x="2279532" y="179330"/>
                </a:moveTo>
                <a:cubicBezTo>
                  <a:pt x="2285513" y="179330"/>
                  <a:pt x="2290362" y="184179"/>
                  <a:pt x="2290362" y="190161"/>
                </a:cubicBezTo>
                <a:cubicBezTo>
                  <a:pt x="2290362" y="196142"/>
                  <a:pt x="2285513" y="200991"/>
                  <a:pt x="2279532" y="200991"/>
                </a:cubicBezTo>
                <a:cubicBezTo>
                  <a:pt x="2273550" y="200991"/>
                  <a:pt x="2268701" y="196142"/>
                  <a:pt x="2268701" y="190161"/>
                </a:cubicBezTo>
                <a:cubicBezTo>
                  <a:pt x="2268701" y="184179"/>
                  <a:pt x="2273550" y="179330"/>
                  <a:pt x="2279532" y="179330"/>
                </a:cubicBezTo>
                <a:close/>
                <a:moveTo>
                  <a:pt x="2104913" y="179330"/>
                </a:moveTo>
                <a:cubicBezTo>
                  <a:pt x="2110894" y="179330"/>
                  <a:pt x="2115743" y="184179"/>
                  <a:pt x="2115743" y="190161"/>
                </a:cubicBezTo>
                <a:cubicBezTo>
                  <a:pt x="2115743" y="196142"/>
                  <a:pt x="2110894" y="200991"/>
                  <a:pt x="2104913" y="200991"/>
                </a:cubicBezTo>
                <a:cubicBezTo>
                  <a:pt x="2098931" y="200991"/>
                  <a:pt x="2094082" y="196142"/>
                  <a:pt x="2094082" y="190161"/>
                </a:cubicBezTo>
                <a:cubicBezTo>
                  <a:pt x="2094082" y="184179"/>
                  <a:pt x="2098931" y="179330"/>
                  <a:pt x="2104913" y="179330"/>
                </a:cubicBezTo>
                <a:close/>
                <a:moveTo>
                  <a:pt x="1057287" y="179330"/>
                </a:moveTo>
                <a:cubicBezTo>
                  <a:pt x="1063269" y="179330"/>
                  <a:pt x="1068118" y="184179"/>
                  <a:pt x="1068118" y="190161"/>
                </a:cubicBezTo>
                <a:cubicBezTo>
                  <a:pt x="1068118" y="196142"/>
                  <a:pt x="1063269" y="200991"/>
                  <a:pt x="1057287" y="200991"/>
                </a:cubicBezTo>
                <a:cubicBezTo>
                  <a:pt x="1051306" y="200991"/>
                  <a:pt x="1046457" y="196142"/>
                  <a:pt x="1046457" y="190161"/>
                </a:cubicBezTo>
                <a:cubicBezTo>
                  <a:pt x="1046457" y="184179"/>
                  <a:pt x="1051306" y="179330"/>
                  <a:pt x="1057287" y="179330"/>
                </a:cubicBezTo>
                <a:close/>
                <a:moveTo>
                  <a:pt x="882667" y="179330"/>
                </a:moveTo>
                <a:cubicBezTo>
                  <a:pt x="888649" y="179330"/>
                  <a:pt x="893498" y="184179"/>
                  <a:pt x="893498" y="190161"/>
                </a:cubicBezTo>
                <a:cubicBezTo>
                  <a:pt x="893498" y="196142"/>
                  <a:pt x="888649" y="200991"/>
                  <a:pt x="882667" y="200991"/>
                </a:cubicBezTo>
                <a:cubicBezTo>
                  <a:pt x="876686" y="200991"/>
                  <a:pt x="871837" y="196142"/>
                  <a:pt x="871837" y="190161"/>
                </a:cubicBezTo>
                <a:cubicBezTo>
                  <a:pt x="871837" y="184179"/>
                  <a:pt x="876686" y="179330"/>
                  <a:pt x="882667" y="179330"/>
                </a:cubicBezTo>
                <a:close/>
                <a:moveTo>
                  <a:pt x="708142" y="179330"/>
                </a:moveTo>
                <a:cubicBezTo>
                  <a:pt x="714124" y="179330"/>
                  <a:pt x="718973" y="184179"/>
                  <a:pt x="718973" y="190161"/>
                </a:cubicBezTo>
                <a:cubicBezTo>
                  <a:pt x="718973" y="196142"/>
                  <a:pt x="714124" y="200991"/>
                  <a:pt x="708142" y="200991"/>
                </a:cubicBezTo>
                <a:cubicBezTo>
                  <a:pt x="702161" y="200991"/>
                  <a:pt x="697312" y="196142"/>
                  <a:pt x="697312" y="190161"/>
                </a:cubicBezTo>
                <a:cubicBezTo>
                  <a:pt x="697312" y="184179"/>
                  <a:pt x="702161" y="179330"/>
                  <a:pt x="708142" y="179330"/>
                </a:cubicBezTo>
                <a:close/>
                <a:moveTo>
                  <a:pt x="2629755" y="0"/>
                </a:moveTo>
                <a:cubicBezTo>
                  <a:pt x="2635740" y="0"/>
                  <a:pt x="2640586" y="4849"/>
                  <a:pt x="2640586" y="10831"/>
                </a:cubicBezTo>
                <a:cubicBezTo>
                  <a:pt x="2640586" y="16813"/>
                  <a:pt x="2635740" y="21662"/>
                  <a:pt x="2629755" y="21662"/>
                </a:cubicBezTo>
                <a:cubicBezTo>
                  <a:pt x="2623808" y="21609"/>
                  <a:pt x="2619019" y="16776"/>
                  <a:pt x="2619019" y="10831"/>
                </a:cubicBezTo>
                <a:cubicBezTo>
                  <a:pt x="2619019" y="4887"/>
                  <a:pt x="2623808" y="53"/>
                  <a:pt x="2629755" y="0"/>
                </a:cubicBezTo>
                <a:close/>
                <a:moveTo>
                  <a:pt x="2455230" y="0"/>
                </a:moveTo>
                <a:cubicBezTo>
                  <a:pt x="2461177" y="53"/>
                  <a:pt x="2465966" y="4887"/>
                  <a:pt x="2465966" y="10831"/>
                </a:cubicBezTo>
                <a:cubicBezTo>
                  <a:pt x="2465966" y="16776"/>
                  <a:pt x="2461177" y="21609"/>
                  <a:pt x="2455230" y="21662"/>
                </a:cubicBezTo>
                <a:cubicBezTo>
                  <a:pt x="2449245" y="21662"/>
                  <a:pt x="2444399" y="16813"/>
                  <a:pt x="2444399" y="10831"/>
                </a:cubicBezTo>
                <a:cubicBezTo>
                  <a:pt x="2444399" y="4849"/>
                  <a:pt x="2449245" y="0"/>
                  <a:pt x="2455230" y="0"/>
                </a:cubicBezTo>
                <a:close/>
                <a:moveTo>
                  <a:pt x="2280420" y="0"/>
                </a:moveTo>
                <a:cubicBezTo>
                  <a:pt x="2286406" y="0"/>
                  <a:pt x="2291251" y="4849"/>
                  <a:pt x="2291251" y="10831"/>
                </a:cubicBezTo>
                <a:cubicBezTo>
                  <a:pt x="2291251" y="16813"/>
                  <a:pt x="2286406" y="21662"/>
                  <a:pt x="2280420" y="21662"/>
                </a:cubicBezTo>
                <a:cubicBezTo>
                  <a:pt x="2274435" y="21662"/>
                  <a:pt x="2269589" y="16813"/>
                  <a:pt x="2269589" y="10831"/>
                </a:cubicBezTo>
                <a:cubicBezTo>
                  <a:pt x="2269589" y="4849"/>
                  <a:pt x="2274435" y="0"/>
                  <a:pt x="2280420" y="0"/>
                </a:cubicBezTo>
                <a:close/>
                <a:moveTo>
                  <a:pt x="2105990" y="0"/>
                </a:moveTo>
                <a:cubicBezTo>
                  <a:pt x="2111976" y="0"/>
                  <a:pt x="2116821" y="4849"/>
                  <a:pt x="2116821" y="10831"/>
                </a:cubicBezTo>
                <a:cubicBezTo>
                  <a:pt x="2116821" y="16813"/>
                  <a:pt x="2111976" y="21662"/>
                  <a:pt x="2105990" y="21662"/>
                </a:cubicBezTo>
                <a:cubicBezTo>
                  <a:pt x="2100005" y="21662"/>
                  <a:pt x="2095159" y="16813"/>
                  <a:pt x="2095159" y="10831"/>
                </a:cubicBezTo>
                <a:cubicBezTo>
                  <a:pt x="2095159" y="4849"/>
                  <a:pt x="2100005" y="0"/>
                  <a:pt x="2105990" y="0"/>
                </a:cubicBezTo>
                <a:close/>
                <a:moveTo>
                  <a:pt x="1931370" y="0"/>
                </a:moveTo>
                <a:cubicBezTo>
                  <a:pt x="1931399" y="0"/>
                  <a:pt x="1931437" y="0"/>
                  <a:pt x="1931465" y="0"/>
                </a:cubicBezTo>
                <a:cubicBezTo>
                  <a:pt x="1937412" y="53"/>
                  <a:pt x="1942201" y="4887"/>
                  <a:pt x="1942201" y="10831"/>
                </a:cubicBezTo>
                <a:cubicBezTo>
                  <a:pt x="1942201" y="16813"/>
                  <a:pt x="1937356" y="21662"/>
                  <a:pt x="1931370" y="21662"/>
                </a:cubicBezTo>
                <a:cubicBezTo>
                  <a:pt x="1925442" y="21609"/>
                  <a:pt x="1920682" y="16760"/>
                  <a:pt x="1920730" y="10832"/>
                </a:cubicBezTo>
                <a:cubicBezTo>
                  <a:pt x="1920730" y="10832"/>
                  <a:pt x="1920730" y="10831"/>
                  <a:pt x="1920730" y="10831"/>
                </a:cubicBezTo>
                <a:cubicBezTo>
                  <a:pt x="1920682" y="4902"/>
                  <a:pt x="1925442" y="54"/>
                  <a:pt x="1931370" y="0"/>
                </a:cubicBezTo>
                <a:close/>
                <a:moveTo>
                  <a:pt x="1756846" y="0"/>
                </a:moveTo>
                <a:cubicBezTo>
                  <a:pt x="1762793" y="53"/>
                  <a:pt x="1767582" y="4887"/>
                  <a:pt x="1767582" y="10831"/>
                </a:cubicBezTo>
                <a:cubicBezTo>
                  <a:pt x="1767582" y="16776"/>
                  <a:pt x="1762793" y="21609"/>
                  <a:pt x="1756846" y="21662"/>
                </a:cubicBezTo>
                <a:cubicBezTo>
                  <a:pt x="1750861" y="21662"/>
                  <a:pt x="1746015" y="16813"/>
                  <a:pt x="1746015" y="10831"/>
                </a:cubicBezTo>
                <a:cubicBezTo>
                  <a:pt x="1746015" y="4849"/>
                  <a:pt x="1750861" y="0"/>
                  <a:pt x="1756846" y="0"/>
                </a:cubicBezTo>
                <a:close/>
                <a:moveTo>
                  <a:pt x="1582226" y="0"/>
                </a:moveTo>
                <a:cubicBezTo>
                  <a:pt x="1588155" y="0"/>
                  <a:pt x="1592962" y="4807"/>
                  <a:pt x="1592962" y="10736"/>
                </a:cubicBezTo>
                <a:cubicBezTo>
                  <a:pt x="1592962" y="10767"/>
                  <a:pt x="1592962" y="10800"/>
                  <a:pt x="1592962" y="10831"/>
                </a:cubicBezTo>
                <a:cubicBezTo>
                  <a:pt x="1593009" y="16760"/>
                  <a:pt x="1588250" y="21608"/>
                  <a:pt x="1582321" y="21662"/>
                </a:cubicBezTo>
                <a:cubicBezTo>
                  <a:pt x="1582293" y="21662"/>
                  <a:pt x="1582255" y="21662"/>
                  <a:pt x="1582226" y="21662"/>
                </a:cubicBezTo>
                <a:cubicBezTo>
                  <a:pt x="1576241" y="21662"/>
                  <a:pt x="1571395" y="16813"/>
                  <a:pt x="1571395" y="10831"/>
                </a:cubicBezTo>
                <a:cubicBezTo>
                  <a:pt x="1571395" y="4849"/>
                  <a:pt x="1576241" y="0"/>
                  <a:pt x="1582226" y="0"/>
                </a:cubicBezTo>
                <a:close/>
                <a:moveTo>
                  <a:pt x="1407701" y="0"/>
                </a:moveTo>
                <a:cubicBezTo>
                  <a:pt x="1413648" y="53"/>
                  <a:pt x="1418437" y="4887"/>
                  <a:pt x="1418437" y="10831"/>
                </a:cubicBezTo>
                <a:cubicBezTo>
                  <a:pt x="1418437" y="16776"/>
                  <a:pt x="1413648" y="21609"/>
                  <a:pt x="1407701" y="21662"/>
                </a:cubicBezTo>
                <a:cubicBezTo>
                  <a:pt x="1401716" y="21662"/>
                  <a:pt x="1396870" y="16813"/>
                  <a:pt x="1396870" y="10831"/>
                </a:cubicBezTo>
                <a:cubicBezTo>
                  <a:pt x="1396870" y="4849"/>
                  <a:pt x="1401716" y="0"/>
                  <a:pt x="1407701" y="0"/>
                </a:cubicBezTo>
                <a:close/>
                <a:moveTo>
                  <a:pt x="1232986" y="0"/>
                </a:moveTo>
                <a:cubicBezTo>
                  <a:pt x="1238972" y="0"/>
                  <a:pt x="1243817" y="4849"/>
                  <a:pt x="1243817" y="10831"/>
                </a:cubicBezTo>
                <a:cubicBezTo>
                  <a:pt x="1243817" y="16813"/>
                  <a:pt x="1238972" y="21662"/>
                  <a:pt x="1232986" y="21662"/>
                </a:cubicBezTo>
                <a:cubicBezTo>
                  <a:pt x="1227001" y="21662"/>
                  <a:pt x="1222155" y="16813"/>
                  <a:pt x="1222155" y="10831"/>
                </a:cubicBezTo>
                <a:cubicBezTo>
                  <a:pt x="1222155" y="4849"/>
                  <a:pt x="1227001" y="0"/>
                  <a:pt x="1232986" y="0"/>
                </a:cubicBezTo>
                <a:close/>
                <a:moveTo>
                  <a:pt x="1058366" y="0"/>
                </a:moveTo>
                <a:cubicBezTo>
                  <a:pt x="1064351" y="0"/>
                  <a:pt x="1069197" y="4849"/>
                  <a:pt x="1069197" y="10831"/>
                </a:cubicBezTo>
                <a:cubicBezTo>
                  <a:pt x="1069197" y="16813"/>
                  <a:pt x="1064351" y="21662"/>
                  <a:pt x="1058366" y="21662"/>
                </a:cubicBezTo>
                <a:cubicBezTo>
                  <a:pt x="1052419" y="21609"/>
                  <a:pt x="1047630" y="16776"/>
                  <a:pt x="1047630" y="10831"/>
                </a:cubicBezTo>
                <a:cubicBezTo>
                  <a:pt x="1047630" y="4887"/>
                  <a:pt x="1052419" y="53"/>
                  <a:pt x="1058366" y="0"/>
                </a:cubicBezTo>
                <a:close/>
                <a:moveTo>
                  <a:pt x="883936" y="0"/>
                </a:moveTo>
                <a:cubicBezTo>
                  <a:pt x="889883" y="53"/>
                  <a:pt x="894672" y="4887"/>
                  <a:pt x="894672" y="10831"/>
                </a:cubicBezTo>
                <a:cubicBezTo>
                  <a:pt x="894672" y="16776"/>
                  <a:pt x="889883" y="21609"/>
                  <a:pt x="883936" y="21662"/>
                </a:cubicBezTo>
                <a:cubicBezTo>
                  <a:pt x="877951" y="21662"/>
                  <a:pt x="873105" y="16813"/>
                  <a:pt x="873105" y="10831"/>
                </a:cubicBezTo>
                <a:cubicBezTo>
                  <a:pt x="873105" y="4849"/>
                  <a:pt x="877951" y="0"/>
                  <a:pt x="883936" y="0"/>
                </a:cubicBezTo>
                <a:close/>
                <a:moveTo>
                  <a:pt x="709222" y="0"/>
                </a:moveTo>
                <a:cubicBezTo>
                  <a:pt x="715207" y="0"/>
                  <a:pt x="720052" y="4849"/>
                  <a:pt x="720052" y="10831"/>
                </a:cubicBezTo>
                <a:cubicBezTo>
                  <a:pt x="720052" y="16813"/>
                  <a:pt x="715207" y="21662"/>
                  <a:pt x="709222" y="21662"/>
                </a:cubicBezTo>
                <a:cubicBezTo>
                  <a:pt x="703236" y="21662"/>
                  <a:pt x="698391" y="16813"/>
                  <a:pt x="698391" y="10831"/>
                </a:cubicBezTo>
                <a:cubicBezTo>
                  <a:pt x="698391" y="4849"/>
                  <a:pt x="703236" y="0"/>
                  <a:pt x="709222" y="0"/>
                </a:cubicBezTo>
                <a:close/>
                <a:moveTo>
                  <a:pt x="534981" y="0"/>
                </a:moveTo>
                <a:cubicBezTo>
                  <a:pt x="540815" y="206"/>
                  <a:pt x="545431" y="4995"/>
                  <a:pt x="545431" y="10831"/>
                </a:cubicBezTo>
                <a:cubicBezTo>
                  <a:pt x="545431" y="16813"/>
                  <a:pt x="540586" y="21662"/>
                  <a:pt x="534601" y="21662"/>
                </a:cubicBezTo>
                <a:cubicBezTo>
                  <a:pt x="528768" y="21456"/>
                  <a:pt x="524150" y="16667"/>
                  <a:pt x="524150" y="10831"/>
                </a:cubicBezTo>
                <a:cubicBezTo>
                  <a:pt x="524150" y="4849"/>
                  <a:pt x="528996" y="0"/>
                  <a:pt x="534981" y="0"/>
                </a:cubicBezTo>
                <a:close/>
                <a:moveTo>
                  <a:pt x="359982" y="0"/>
                </a:moveTo>
                <a:cubicBezTo>
                  <a:pt x="365967" y="0"/>
                  <a:pt x="370812" y="4849"/>
                  <a:pt x="370812" y="10831"/>
                </a:cubicBezTo>
                <a:cubicBezTo>
                  <a:pt x="370812" y="16813"/>
                  <a:pt x="365967" y="21662"/>
                  <a:pt x="359982" y="21662"/>
                </a:cubicBezTo>
                <a:cubicBezTo>
                  <a:pt x="353997" y="21662"/>
                  <a:pt x="349151" y="16813"/>
                  <a:pt x="349151" y="10831"/>
                </a:cubicBezTo>
                <a:cubicBezTo>
                  <a:pt x="349151" y="4849"/>
                  <a:pt x="353997" y="0"/>
                  <a:pt x="359982" y="0"/>
                </a:cubicBezTo>
                <a:close/>
                <a:moveTo>
                  <a:pt x="185362" y="0"/>
                </a:moveTo>
                <a:cubicBezTo>
                  <a:pt x="191347" y="0"/>
                  <a:pt x="196192" y="4849"/>
                  <a:pt x="196192" y="10831"/>
                </a:cubicBezTo>
                <a:cubicBezTo>
                  <a:pt x="196192" y="16813"/>
                  <a:pt x="191347" y="21662"/>
                  <a:pt x="185362" y="21662"/>
                </a:cubicBezTo>
                <a:cubicBezTo>
                  <a:pt x="179414" y="21609"/>
                  <a:pt x="174626" y="16776"/>
                  <a:pt x="174626" y="10831"/>
                </a:cubicBezTo>
                <a:cubicBezTo>
                  <a:pt x="174626" y="4887"/>
                  <a:pt x="179414" y="53"/>
                  <a:pt x="185362" y="0"/>
                </a:cubicBezTo>
                <a:close/>
                <a:moveTo>
                  <a:pt x="11122" y="0"/>
                </a:moveTo>
                <a:cubicBezTo>
                  <a:pt x="16956" y="206"/>
                  <a:pt x="21572" y="4995"/>
                  <a:pt x="21572" y="10831"/>
                </a:cubicBezTo>
                <a:cubicBezTo>
                  <a:pt x="21572" y="16667"/>
                  <a:pt x="16956" y="21456"/>
                  <a:pt x="11122" y="21662"/>
                </a:cubicBezTo>
                <a:cubicBezTo>
                  <a:pt x="5137" y="21662"/>
                  <a:pt x="291" y="16813"/>
                  <a:pt x="291" y="10831"/>
                </a:cubicBezTo>
                <a:cubicBezTo>
                  <a:pt x="291" y="4849"/>
                  <a:pt x="5137" y="0"/>
                  <a:pt x="11122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zh-Hans-HK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DF246A8-4F36-FD77-C840-D652B519B827}"/>
              </a:ext>
            </a:extLst>
          </p:cNvPr>
          <p:cNvSpPr/>
          <p:nvPr/>
        </p:nvSpPr>
        <p:spPr>
          <a:xfrm>
            <a:off x="6021255" y="-333853"/>
            <a:ext cx="1134267" cy="1134267"/>
          </a:xfrm>
          <a:prstGeom prst="roundRect">
            <a:avLst>
              <a:gd name="adj" fmla="val 0"/>
            </a:avLst>
          </a:prstGeom>
          <a:solidFill>
            <a:schemeClr val="accent1">
              <a:alpha val="11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152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Hans-HK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82AF1793-03FA-7C34-F19E-7DE4894C79B5}"/>
              </a:ext>
            </a:extLst>
          </p:cNvPr>
          <p:cNvSpPr/>
          <p:nvPr/>
        </p:nvSpPr>
        <p:spPr>
          <a:xfrm>
            <a:off x="-1199615" y="-1226035"/>
            <a:ext cx="1859518" cy="1859518"/>
          </a:xfrm>
          <a:prstGeom prst="roundRect">
            <a:avLst>
              <a:gd name="adj" fmla="val 4772"/>
            </a:avLst>
          </a:prstGeom>
          <a:noFill/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E14EF6B-F715-AFCD-5E7A-C4B48A9D4436}"/>
              </a:ext>
            </a:extLst>
          </p:cNvPr>
          <p:cNvSpPr txBox="1"/>
          <p:nvPr/>
        </p:nvSpPr>
        <p:spPr>
          <a:xfrm>
            <a:off x="317096" y="233280"/>
            <a:ext cx="517736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pitchFamily="34" charset="0"/>
                <a:ea typeface="微软雅黑" panose="020B0503020204020204" pitchFamily="34" charset="-122"/>
              </a:rPr>
              <a:t>03</a:t>
            </a:r>
            <a:endParaRPr lang="zh-CN" altLang="en-US" sz="28700" dirty="0">
              <a:solidFill>
                <a:schemeClr val="accent1">
                  <a:lumMod val="60000"/>
                  <a:lumOff val="40000"/>
                </a:schemeClr>
              </a:solidFill>
              <a:latin typeface="Bahnschrif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1A89AE8-EEB9-7F4E-04C8-DCAD2A2BB54D}"/>
              </a:ext>
            </a:extLst>
          </p:cNvPr>
          <p:cNvSpPr/>
          <p:nvPr/>
        </p:nvSpPr>
        <p:spPr>
          <a:xfrm>
            <a:off x="7370786" y="3857392"/>
            <a:ext cx="467952" cy="467952"/>
          </a:xfrm>
          <a:prstGeom prst="roundRect">
            <a:avLst>
              <a:gd name="adj" fmla="val 0"/>
            </a:avLst>
          </a:prstGeom>
          <a:solidFill>
            <a:schemeClr val="accent1">
              <a:alpha val="42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Hans-HK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F25E9C-7307-5D56-4F45-B24F1D3106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99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0" y="1854029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D27D3433-850B-CE46-036C-176B9DEB3A99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7166D458-F2DB-B9AA-8434-E4577BA42EB9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B247B7EB-D549-D067-2699-687DDE54BC62}"/>
              </a:ext>
            </a:extLst>
          </p:cNvPr>
          <p:cNvSpPr txBox="1"/>
          <p:nvPr/>
        </p:nvSpPr>
        <p:spPr>
          <a:xfrm>
            <a:off x="1625255" y="303171"/>
            <a:ext cx="3374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C37034-187E-94BE-BFBA-636FF57099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B20E2D55-9EAE-6B24-1274-B7E5C2CF65FA}"/>
              </a:ext>
            </a:extLst>
          </p:cNvPr>
          <p:cNvGrpSpPr/>
          <p:nvPr/>
        </p:nvGrpSpPr>
        <p:grpSpPr>
          <a:xfrm>
            <a:off x="5271040" y="869969"/>
            <a:ext cx="3618997" cy="3816332"/>
            <a:chOff x="5271040" y="869969"/>
            <a:chExt cx="3618997" cy="3816332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8455138F-3CAA-2562-B521-329BAA45C996}"/>
                </a:ext>
              </a:extLst>
            </p:cNvPr>
            <p:cNvSpPr/>
            <p:nvPr/>
          </p:nvSpPr>
          <p:spPr>
            <a:xfrm>
              <a:off x="5271040" y="869969"/>
              <a:ext cx="3618997" cy="3816332"/>
            </a:xfrm>
            <a:prstGeom prst="roundRect">
              <a:avLst>
                <a:gd name="adj" fmla="val 245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E15119F-8E73-6167-E459-7337801AD6C1}"/>
                </a:ext>
              </a:extLst>
            </p:cNvPr>
            <p:cNvSpPr txBox="1"/>
            <p:nvPr/>
          </p:nvSpPr>
          <p:spPr>
            <a:xfrm>
              <a:off x="5820258" y="1073739"/>
              <a:ext cx="2578269" cy="41735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L" panose="00020600040101010101" pitchFamily="18" charset="-122"/>
                </a:rPr>
                <a:t>RB Tree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A40FD59-40CA-A45F-06E6-06C779E0DA17}"/>
                </a:ext>
              </a:extLst>
            </p:cNvPr>
            <p:cNvSpPr/>
            <p:nvPr/>
          </p:nvSpPr>
          <p:spPr>
            <a:xfrm>
              <a:off x="5553931" y="1577224"/>
              <a:ext cx="3053221" cy="2521689"/>
            </a:xfrm>
            <a:prstGeom prst="roundRect">
              <a:avLst>
                <a:gd name="adj" fmla="val 3155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9209C7B-4FF0-FFD9-6A2A-3D2C7995097B}"/>
                </a:ext>
              </a:extLst>
            </p:cNvPr>
            <p:cNvSpPr txBox="1"/>
            <p:nvPr/>
          </p:nvSpPr>
          <p:spPr>
            <a:xfrm>
              <a:off x="5589285" y="1577224"/>
              <a:ext cx="2979405" cy="25526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一个结点大小为</a:t>
              </a:r>
              <a:r>
                <a:rPr lang="en-US" altLang="zh-CN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24</a:t>
              </a: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字节，会造成</a:t>
              </a:r>
              <a:r>
                <a:rPr lang="en-US" altLang="zh-CN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cache</a:t>
              </a: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颠簸，损失性能</a:t>
              </a:r>
              <a:endPara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分支因子少，树高大，</a:t>
              </a:r>
              <a:r>
                <a:rPr lang="en-US" altLang="zh-CN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cache</a:t>
              </a: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命中率低</a:t>
              </a:r>
              <a:endPara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可以快速平衡，</a:t>
              </a:r>
              <a:r>
                <a:rPr lang="en-US" altLang="zh-CN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rebalance</a:t>
              </a: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很快</a:t>
              </a:r>
              <a:endPara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难以用</a:t>
              </a:r>
              <a:r>
                <a:rPr lang="en-US" altLang="zh-CN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lockless</a:t>
              </a: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的方式来进行操作</a:t>
              </a:r>
              <a:endPara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遍历效率很低，需要双向链表</a:t>
              </a:r>
              <a:endPara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无法很好的实现区间操作</a:t>
              </a:r>
              <a:endPara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会出现</a:t>
              </a:r>
              <a:r>
                <a:rPr lang="en-US" altLang="zh-CN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VMA</a:t>
              </a: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的重叠</a:t>
              </a:r>
              <a:endPara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API</a:t>
              </a: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不友好，需要自己实现搜索方法</a:t>
              </a:r>
              <a:endPara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97C44D9-4A8C-17A4-7C2C-C08C68607B7E}"/>
              </a:ext>
            </a:extLst>
          </p:cNvPr>
          <p:cNvGrpSpPr/>
          <p:nvPr/>
        </p:nvGrpSpPr>
        <p:grpSpPr>
          <a:xfrm>
            <a:off x="1330191" y="869969"/>
            <a:ext cx="3618997" cy="3816332"/>
            <a:chOff x="1330191" y="869969"/>
            <a:chExt cx="3618997" cy="3816332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E8E62515-FE62-5EDD-6C2E-4AF69EA72EFB}"/>
                </a:ext>
              </a:extLst>
            </p:cNvPr>
            <p:cNvSpPr/>
            <p:nvPr/>
          </p:nvSpPr>
          <p:spPr>
            <a:xfrm>
              <a:off x="1330191" y="869969"/>
              <a:ext cx="3618997" cy="3816332"/>
            </a:xfrm>
            <a:prstGeom prst="roundRect">
              <a:avLst>
                <a:gd name="adj" fmla="val 245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5EC2809-A5DB-9738-7611-1F5B223283A6}"/>
                </a:ext>
              </a:extLst>
            </p:cNvPr>
            <p:cNvSpPr txBox="1"/>
            <p:nvPr/>
          </p:nvSpPr>
          <p:spPr>
            <a:xfrm>
              <a:off x="1879409" y="1073739"/>
              <a:ext cx="2578269" cy="41735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L" panose="00020600040101010101" pitchFamily="18" charset="-122"/>
                </a:rPr>
                <a:t>Maple Tree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92A0E02E-6919-B181-7978-4B595C52DDB4}"/>
                </a:ext>
              </a:extLst>
            </p:cNvPr>
            <p:cNvSpPr/>
            <p:nvPr/>
          </p:nvSpPr>
          <p:spPr>
            <a:xfrm>
              <a:off x="1613082" y="1577224"/>
              <a:ext cx="3053221" cy="2521689"/>
            </a:xfrm>
            <a:prstGeom prst="roundRect">
              <a:avLst>
                <a:gd name="adj" fmla="val 3155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9246442-1D7E-86D4-1FC5-25E98BA09A5F}"/>
                </a:ext>
              </a:extLst>
            </p:cNvPr>
            <p:cNvSpPr txBox="1"/>
            <p:nvPr/>
          </p:nvSpPr>
          <p:spPr>
            <a:xfrm>
              <a:off x="1649986" y="1573112"/>
              <a:ext cx="2979405" cy="22756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一个结点大小为</a:t>
              </a:r>
              <a:r>
                <a:rPr lang="en-US" altLang="zh-CN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256</a:t>
              </a: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字节，是</a:t>
              </a:r>
              <a:r>
                <a:rPr lang="en-US" altLang="zh-CN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cache line</a:t>
              </a: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的整数倍</a:t>
              </a:r>
              <a:endPara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分支因子多，树高小，</a:t>
              </a:r>
              <a:r>
                <a:rPr lang="en-US" altLang="zh-CN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cache</a:t>
              </a: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命中率高</a:t>
              </a:r>
              <a:endPara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若涉及到</a:t>
              </a:r>
              <a:r>
                <a:rPr lang="en-US" altLang="zh-CN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rebalance</a:t>
              </a: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会很慢</a:t>
              </a:r>
              <a:endPara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</a:t>
              </a:r>
              <a:r>
                <a:rPr lang="en-US" altLang="zh-CN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RCU</a:t>
              </a: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实现了</a:t>
              </a:r>
              <a:r>
                <a:rPr lang="en-US" altLang="zh-CN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lockless</a:t>
              </a: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遍历效率很快，有指向</a:t>
              </a:r>
              <a:r>
                <a:rPr lang="en-US" altLang="zh-CN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parent</a:t>
              </a: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的指针</a:t>
              </a:r>
              <a:endPara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很好的支持了区间操作，原生支持</a:t>
              </a:r>
              <a:endPara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171450" lvl="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不支持重叠范围</a:t>
              </a:r>
              <a:endPara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548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37B687-5441-B984-0370-9B21FD2806FD}"/>
              </a:ext>
            </a:extLst>
          </p:cNvPr>
          <p:cNvSpPr/>
          <p:nvPr/>
        </p:nvSpPr>
        <p:spPr>
          <a:xfrm flipH="1" flipV="1">
            <a:off x="291" y="0"/>
            <a:ext cx="9143419" cy="51435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6B3C28-5AAD-ADB6-0F37-76387D81CB38}"/>
              </a:ext>
            </a:extLst>
          </p:cNvPr>
          <p:cNvSpPr txBox="1"/>
          <p:nvPr/>
        </p:nvSpPr>
        <p:spPr>
          <a:xfrm>
            <a:off x="4844973" y="1545259"/>
            <a:ext cx="4241825" cy="2652957"/>
          </a:xfrm>
          <a:prstGeom prst="rect">
            <a:avLst/>
          </a:prstGeom>
          <a:noFill/>
          <a:effectLst/>
        </p:spPr>
        <p:txBody>
          <a:bodyPr wrap="square" lIns="158420" tIns="79210" rIns="158420" bIns="79210" rtlCol="0">
            <a:spAutoFit/>
          </a:bodyPr>
          <a:lstStyle/>
          <a:p>
            <a:pPr>
              <a:defRPr/>
            </a:pPr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对存储管理的优势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62E6FAC-49B4-9BC3-525A-B493425A3CBF}"/>
              </a:ext>
            </a:extLst>
          </p:cNvPr>
          <p:cNvSpPr/>
          <p:nvPr/>
        </p:nvSpPr>
        <p:spPr>
          <a:xfrm>
            <a:off x="5027661" y="1135959"/>
            <a:ext cx="1284644" cy="392415"/>
          </a:xfrm>
          <a:prstGeom prst="roundRect">
            <a:avLst>
              <a:gd name="adj" fmla="val 118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Hans-HK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755FC1B-1B88-126E-43CA-0C1982E466AF}"/>
              </a:ext>
            </a:extLst>
          </p:cNvPr>
          <p:cNvSpPr txBox="1"/>
          <p:nvPr/>
        </p:nvSpPr>
        <p:spPr>
          <a:xfrm>
            <a:off x="5062124" y="1182125"/>
            <a:ext cx="12157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500" dirty="0">
                <a:solidFill>
                  <a:schemeClr val="bg1">
                    <a:alpha val="6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Hans-HK" altLang="en-US" sz="1500" dirty="0">
              <a:solidFill>
                <a:schemeClr val="bg1">
                  <a:alpha val="61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7C3442AA-C1D4-1C74-F9FB-4A2A9940341C}"/>
              </a:ext>
            </a:extLst>
          </p:cNvPr>
          <p:cNvSpPr/>
          <p:nvPr/>
        </p:nvSpPr>
        <p:spPr>
          <a:xfrm>
            <a:off x="7652083" y="4114013"/>
            <a:ext cx="1980446" cy="1899633"/>
          </a:xfrm>
          <a:custGeom>
            <a:avLst/>
            <a:gdLst>
              <a:gd name="connsiteX0" fmla="*/ 2629755 w 2640595"/>
              <a:gd name="connsiteY0" fmla="*/ 2511278 h 2532844"/>
              <a:gd name="connsiteX1" fmla="*/ 2640586 w 2640595"/>
              <a:gd name="connsiteY1" fmla="*/ 2521918 h 2532844"/>
              <a:gd name="connsiteX2" fmla="*/ 2640586 w 2640595"/>
              <a:gd name="connsiteY2" fmla="*/ 2522013 h 2532844"/>
              <a:gd name="connsiteX3" fmla="*/ 2629755 w 2640595"/>
              <a:gd name="connsiteY3" fmla="*/ 2532844 h 2532844"/>
              <a:gd name="connsiteX4" fmla="*/ 2619019 w 2640595"/>
              <a:gd name="connsiteY4" fmla="*/ 2522013 h 2532844"/>
              <a:gd name="connsiteX5" fmla="*/ 2629755 w 2640595"/>
              <a:gd name="connsiteY5" fmla="*/ 2511278 h 2532844"/>
              <a:gd name="connsiteX6" fmla="*/ 2280325 w 2640595"/>
              <a:gd name="connsiteY6" fmla="*/ 2511278 h 2532844"/>
              <a:gd name="connsiteX7" fmla="*/ 2280420 w 2640595"/>
              <a:gd name="connsiteY7" fmla="*/ 2511278 h 2532844"/>
              <a:gd name="connsiteX8" fmla="*/ 2291251 w 2640595"/>
              <a:gd name="connsiteY8" fmla="*/ 2521918 h 2532844"/>
              <a:gd name="connsiteX9" fmla="*/ 2291251 w 2640595"/>
              <a:gd name="connsiteY9" fmla="*/ 2522013 h 2532844"/>
              <a:gd name="connsiteX10" fmla="*/ 2280420 w 2640595"/>
              <a:gd name="connsiteY10" fmla="*/ 2532844 h 2532844"/>
              <a:gd name="connsiteX11" fmla="*/ 2269589 w 2640595"/>
              <a:gd name="connsiteY11" fmla="*/ 2522013 h 2532844"/>
              <a:gd name="connsiteX12" fmla="*/ 2280325 w 2640595"/>
              <a:gd name="connsiteY12" fmla="*/ 2511278 h 2532844"/>
              <a:gd name="connsiteX13" fmla="*/ 2105895 w 2640595"/>
              <a:gd name="connsiteY13" fmla="*/ 2511278 h 2532844"/>
              <a:gd name="connsiteX14" fmla="*/ 2105990 w 2640595"/>
              <a:gd name="connsiteY14" fmla="*/ 2511278 h 2532844"/>
              <a:gd name="connsiteX15" fmla="*/ 2116821 w 2640595"/>
              <a:gd name="connsiteY15" fmla="*/ 2521918 h 2532844"/>
              <a:gd name="connsiteX16" fmla="*/ 2116821 w 2640595"/>
              <a:gd name="connsiteY16" fmla="*/ 2522013 h 2532844"/>
              <a:gd name="connsiteX17" fmla="*/ 2105990 w 2640595"/>
              <a:gd name="connsiteY17" fmla="*/ 2532844 h 2532844"/>
              <a:gd name="connsiteX18" fmla="*/ 2095159 w 2640595"/>
              <a:gd name="connsiteY18" fmla="*/ 2522013 h 2532844"/>
              <a:gd name="connsiteX19" fmla="*/ 2105895 w 2640595"/>
              <a:gd name="connsiteY19" fmla="*/ 2511278 h 2532844"/>
              <a:gd name="connsiteX20" fmla="*/ 1931180 w 2640595"/>
              <a:gd name="connsiteY20" fmla="*/ 2511278 h 2532844"/>
              <a:gd name="connsiteX21" fmla="*/ 1931371 w 2640595"/>
              <a:gd name="connsiteY21" fmla="*/ 2511278 h 2532844"/>
              <a:gd name="connsiteX22" fmla="*/ 1942201 w 2640595"/>
              <a:gd name="connsiteY22" fmla="*/ 2521918 h 2532844"/>
              <a:gd name="connsiteX23" fmla="*/ 1942201 w 2640595"/>
              <a:gd name="connsiteY23" fmla="*/ 2522013 h 2532844"/>
              <a:gd name="connsiteX24" fmla="*/ 1931371 w 2640595"/>
              <a:gd name="connsiteY24" fmla="*/ 2532844 h 2532844"/>
              <a:gd name="connsiteX25" fmla="*/ 1920635 w 2640595"/>
              <a:gd name="connsiteY25" fmla="*/ 2522108 h 2532844"/>
              <a:gd name="connsiteX26" fmla="*/ 1920635 w 2640595"/>
              <a:gd name="connsiteY26" fmla="*/ 2522013 h 2532844"/>
              <a:gd name="connsiteX27" fmla="*/ 1931180 w 2640595"/>
              <a:gd name="connsiteY27" fmla="*/ 2511278 h 2532844"/>
              <a:gd name="connsiteX28" fmla="*/ 1582131 w 2640595"/>
              <a:gd name="connsiteY28" fmla="*/ 2511278 h 2532844"/>
              <a:gd name="connsiteX29" fmla="*/ 1582226 w 2640595"/>
              <a:gd name="connsiteY29" fmla="*/ 2511278 h 2532844"/>
              <a:gd name="connsiteX30" fmla="*/ 1592962 w 2640595"/>
              <a:gd name="connsiteY30" fmla="*/ 2521823 h 2532844"/>
              <a:gd name="connsiteX31" fmla="*/ 1592962 w 2640595"/>
              <a:gd name="connsiteY31" fmla="*/ 2522013 h 2532844"/>
              <a:gd name="connsiteX32" fmla="*/ 1582321 w 2640595"/>
              <a:gd name="connsiteY32" fmla="*/ 2532844 h 2532844"/>
              <a:gd name="connsiteX33" fmla="*/ 1582226 w 2640595"/>
              <a:gd name="connsiteY33" fmla="*/ 2532844 h 2532844"/>
              <a:gd name="connsiteX34" fmla="*/ 1571395 w 2640595"/>
              <a:gd name="connsiteY34" fmla="*/ 2522013 h 2532844"/>
              <a:gd name="connsiteX35" fmla="*/ 1582131 w 2640595"/>
              <a:gd name="connsiteY35" fmla="*/ 2511278 h 2532844"/>
              <a:gd name="connsiteX36" fmla="*/ 1407511 w 2640595"/>
              <a:gd name="connsiteY36" fmla="*/ 2511278 h 2532844"/>
              <a:gd name="connsiteX37" fmla="*/ 1407606 w 2640595"/>
              <a:gd name="connsiteY37" fmla="*/ 2511278 h 2532844"/>
              <a:gd name="connsiteX38" fmla="*/ 1418437 w 2640595"/>
              <a:gd name="connsiteY38" fmla="*/ 2521918 h 2532844"/>
              <a:gd name="connsiteX39" fmla="*/ 1418437 w 2640595"/>
              <a:gd name="connsiteY39" fmla="*/ 2522013 h 2532844"/>
              <a:gd name="connsiteX40" fmla="*/ 1407606 w 2640595"/>
              <a:gd name="connsiteY40" fmla="*/ 2532844 h 2532844"/>
              <a:gd name="connsiteX41" fmla="*/ 1396775 w 2640595"/>
              <a:gd name="connsiteY41" fmla="*/ 2522013 h 2532844"/>
              <a:gd name="connsiteX42" fmla="*/ 1407511 w 2640595"/>
              <a:gd name="connsiteY42" fmla="*/ 2511278 h 2532844"/>
              <a:gd name="connsiteX43" fmla="*/ 1232891 w 2640595"/>
              <a:gd name="connsiteY43" fmla="*/ 2511278 h 2532844"/>
              <a:gd name="connsiteX44" fmla="*/ 1232986 w 2640595"/>
              <a:gd name="connsiteY44" fmla="*/ 2511278 h 2532844"/>
              <a:gd name="connsiteX45" fmla="*/ 1243817 w 2640595"/>
              <a:gd name="connsiteY45" fmla="*/ 2521918 h 2532844"/>
              <a:gd name="connsiteX46" fmla="*/ 1243817 w 2640595"/>
              <a:gd name="connsiteY46" fmla="*/ 2522013 h 2532844"/>
              <a:gd name="connsiteX47" fmla="*/ 1232986 w 2640595"/>
              <a:gd name="connsiteY47" fmla="*/ 2532844 h 2532844"/>
              <a:gd name="connsiteX48" fmla="*/ 1222155 w 2640595"/>
              <a:gd name="connsiteY48" fmla="*/ 2522013 h 2532844"/>
              <a:gd name="connsiteX49" fmla="*/ 1232891 w 2640595"/>
              <a:gd name="connsiteY49" fmla="*/ 2511278 h 2532844"/>
              <a:gd name="connsiteX50" fmla="*/ 1058366 w 2640595"/>
              <a:gd name="connsiteY50" fmla="*/ 2511278 h 2532844"/>
              <a:gd name="connsiteX51" fmla="*/ 1069197 w 2640595"/>
              <a:gd name="connsiteY51" fmla="*/ 2521918 h 2532844"/>
              <a:gd name="connsiteX52" fmla="*/ 1069197 w 2640595"/>
              <a:gd name="connsiteY52" fmla="*/ 2522013 h 2532844"/>
              <a:gd name="connsiteX53" fmla="*/ 1058366 w 2640595"/>
              <a:gd name="connsiteY53" fmla="*/ 2532844 h 2532844"/>
              <a:gd name="connsiteX54" fmla="*/ 1047630 w 2640595"/>
              <a:gd name="connsiteY54" fmla="*/ 2522013 h 2532844"/>
              <a:gd name="connsiteX55" fmla="*/ 1058366 w 2640595"/>
              <a:gd name="connsiteY55" fmla="*/ 2511278 h 2532844"/>
              <a:gd name="connsiteX56" fmla="*/ 709126 w 2640595"/>
              <a:gd name="connsiteY56" fmla="*/ 2511278 h 2532844"/>
              <a:gd name="connsiteX57" fmla="*/ 709222 w 2640595"/>
              <a:gd name="connsiteY57" fmla="*/ 2511278 h 2532844"/>
              <a:gd name="connsiteX58" fmla="*/ 720052 w 2640595"/>
              <a:gd name="connsiteY58" fmla="*/ 2521918 h 2532844"/>
              <a:gd name="connsiteX59" fmla="*/ 720052 w 2640595"/>
              <a:gd name="connsiteY59" fmla="*/ 2522013 h 2532844"/>
              <a:gd name="connsiteX60" fmla="*/ 709222 w 2640595"/>
              <a:gd name="connsiteY60" fmla="*/ 2532844 h 2532844"/>
              <a:gd name="connsiteX61" fmla="*/ 698391 w 2640595"/>
              <a:gd name="connsiteY61" fmla="*/ 2522013 h 2532844"/>
              <a:gd name="connsiteX62" fmla="*/ 709126 w 2640595"/>
              <a:gd name="connsiteY62" fmla="*/ 2511278 h 2532844"/>
              <a:gd name="connsiteX63" fmla="*/ 534507 w 2640595"/>
              <a:gd name="connsiteY63" fmla="*/ 2511278 h 2532844"/>
              <a:gd name="connsiteX64" fmla="*/ 534602 w 2640595"/>
              <a:gd name="connsiteY64" fmla="*/ 2511278 h 2532844"/>
              <a:gd name="connsiteX65" fmla="*/ 545432 w 2640595"/>
              <a:gd name="connsiteY65" fmla="*/ 2521918 h 2532844"/>
              <a:gd name="connsiteX66" fmla="*/ 545432 w 2640595"/>
              <a:gd name="connsiteY66" fmla="*/ 2522013 h 2532844"/>
              <a:gd name="connsiteX67" fmla="*/ 534602 w 2640595"/>
              <a:gd name="connsiteY67" fmla="*/ 2532844 h 2532844"/>
              <a:gd name="connsiteX68" fmla="*/ 523771 w 2640595"/>
              <a:gd name="connsiteY68" fmla="*/ 2522013 h 2532844"/>
              <a:gd name="connsiteX69" fmla="*/ 534507 w 2640595"/>
              <a:gd name="connsiteY69" fmla="*/ 2511278 h 2532844"/>
              <a:gd name="connsiteX70" fmla="*/ 359887 w 2640595"/>
              <a:gd name="connsiteY70" fmla="*/ 2511278 h 2532844"/>
              <a:gd name="connsiteX71" fmla="*/ 359982 w 2640595"/>
              <a:gd name="connsiteY71" fmla="*/ 2511278 h 2532844"/>
              <a:gd name="connsiteX72" fmla="*/ 370812 w 2640595"/>
              <a:gd name="connsiteY72" fmla="*/ 2521918 h 2532844"/>
              <a:gd name="connsiteX73" fmla="*/ 370812 w 2640595"/>
              <a:gd name="connsiteY73" fmla="*/ 2522013 h 2532844"/>
              <a:gd name="connsiteX74" fmla="*/ 359982 w 2640595"/>
              <a:gd name="connsiteY74" fmla="*/ 2532844 h 2532844"/>
              <a:gd name="connsiteX75" fmla="*/ 349151 w 2640595"/>
              <a:gd name="connsiteY75" fmla="*/ 2522013 h 2532844"/>
              <a:gd name="connsiteX76" fmla="*/ 359887 w 2640595"/>
              <a:gd name="connsiteY76" fmla="*/ 2511278 h 2532844"/>
              <a:gd name="connsiteX77" fmla="*/ 185362 w 2640595"/>
              <a:gd name="connsiteY77" fmla="*/ 2511278 h 2532844"/>
              <a:gd name="connsiteX78" fmla="*/ 196192 w 2640595"/>
              <a:gd name="connsiteY78" fmla="*/ 2521918 h 2532844"/>
              <a:gd name="connsiteX79" fmla="*/ 196192 w 2640595"/>
              <a:gd name="connsiteY79" fmla="*/ 2522013 h 2532844"/>
              <a:gd name="connsiteX80" fmla="*/ 185362 w 2640595"/>
              <a:gd name="connsiteY80" fmla="*/ 2532844 h 2532844"/>
              <a:gd name="connsiteX81" fmla="*/ 174626 w 2640595"/>
              <a:gd name="connsiteY81" fmla="*/ 2522013 h 2532844"/>
              <a:gd name="connsiteX82" fmla="*/ 185362 w 2640595"/>
              <a:gd name="connsiteY82" fmla="*/ 2511278 h 2532844"/>
              <a:gd name="connsiteX83" fmla="*/ 2455135 w 2640595"/>
              <a:gd name="connsiteY83" fmla="*/ 2511277 h 2532844"/>
              <a:gd name="connsiteX84" fmla="*/ 2455230 w 2640595"/>
              <a:gd name="connsiteY84" fmla="*/ 2511277 h 2532844"/>
              <a:gd name="connsiteX85" fmla="*/ 2465966 w 2640595"/>
              <a:gd name="connsiteY85" fmla="*/ 2522013 h 2532844"/>
              <a:gd name="connsiteX86" fmla="*/ 2455230 w 2640595"/>
              <a:gd name="connsiteY86" fmla="*/ 2532844 h 2532844"/>
              <a:gd name="connsiteX87" fmla="*/ 2444399 w 2640595"/>
              <a:gd name="connsiteY87" fmla="*/ 2522013 h 2532844"/>
              <a:gd name="connsiteX88" fmla="*/ 2455135 w 2640595"/>
              <a:gd name="connsiteY88" fmla="*/ 2511277 h 2532844"/>
              <a:gd name="connsiteX89" fmla="*/ 1756751 w 2640595"/>
              <a:gd name="connsiteY89" fmla="*/ 2511277 h 2532844"/>
              <a:gd name="connsiteX90" fmla="*/ 1756846 w 2640595"/>
              <a:gd name="connsiteY90" fmla="*/ 2511277 h 2532844"/>
              <a:gd name="connsiteX91" fmla="*/ 1767582 w 2640595"/>
              <a:gd name="connsiteY91" fmla="*/ 2522013 h 2532844"/>
              <a:gd name="connsiteX92" fmla="*/ 1756846 w 2640595"/>
              <a:gd name="connsiteY92" fmla="*/ 2532844 h 2532844"/>
              <a:gd name="connsiteX93" fmla="*/ 1746015 w 2640595"/>
              <a:gd name="connsiteY93" fmla="*/ 2522013 h 2532844"/>
              <a:gd name="connsiteX94" fmla="*/ 1756751 w 2640595"/>
              <a:gd name="connsiteY94" fmla="*/ 2511277 h 2532844"/>
              <a:gd name="connsiteX95" fmla="*/ 883841 w 2640595"/>
              <a:gd name="connsiteY95" fmla="*/ 2511277 h 2532844"/>
              <a:gd name="connsiteX96" fmla="*/ 883936 w 2640595"/>
              <a:gd name="connsiteY96" fmla="*/ 2511277 h 2532844"/>
              <a:gd name="connsiteX97" fmla="*/ 894672 w 2640595"/>
              <a:gd name="connsiteY97" fmla="*/ 2522013 h 2532844"/>
              <a:gd name="connsiteX98" fmla="*/ 883936 w 2640595"/>
              <a:gd name="connsiteY98" fmla="*/ 2532844 h 2532844"/>
              <a:gd name="connsiteX99" fmla="*/ 873105 w 2640595"/>
              <a:gd name="connsiteY99" fmla="*/ 2522013 h 2532844"/>
              <a:gd name="connsiteX100" fmla="*/ 883841 w 2640595"/>
              <a:gd name="connsiteY100" fmla="*/ 2511277 h 2532844"/>
              <a:gd name="connsiteX101" fmla="*/ 10742 w 2640595"/>
              <a:gd name="connsiteY101" fmla="*/ 2511277 h 2532844"/>
              <a:gd name="connsiteX102" fmla="*/ 10837 w 2640595"/>
              <a:gd name="connsiteY102" fmla="*/ 2511277 h 2532844"/>
              <a:gd name="connsiteX103" fmla="*/ 21572 w 2640595"/>
              <a:gd name="connsiteY103" fmla="*/ 2522013 h 2532844"/>
              <a:gd name="connsiteX104" fmla="*/ 10837 w 2640595"/>
              <a:gd name="connsiteY104" fmla="*/ 2532844 h 2532844"/>
              <a:gd name="connsiteX105" fmla="*/ 6 w 2640595"/>
              <a:gd name="connsiteY105" fmla="*/ 2522013 h 2532844"/>
              <a:gd name="connsiteX106" fmla="*/ 10742 w 2640595"/>
              <a:gd name="connsiteY106" fmla="*/ 2511277 h 2532844"/>
              <a:gd name="connsiteX107" fmla="*/ 2629755 w 2640595"/>
              <a:gd name="connsiteY107" fmla="*/ 2331812 h 2532844"/>
              <a:gd name="connsiteX108" fmla="*/ 2640586 w 2640595"/>
              <a:gd name="connsiteY108" fmla="*/ 2342643 h 2532844"/>
              <a:gd name="connsiteX109" fmla="*/ 2629755 w 2640595"/>
              <a:gd name="connsiteY109" fmla="*/ 2353474 h 2532844"/>
              <a:gd name="connsiteX110" fmla="*/ 2619019 w 2640595"/>
              <a:gd name="connsiteY110" fmla="*/ 2342643 h 2532844"/>
              <a:gd name="connsiteX111" fmla="*/ 2629755 w 2640595"/>
              <a:gd name="connsiteY111" fmla="*/ 2331812 h 2532844"/>
              <a:gd name="connsiteX112" fmla="*/ 2455230 w 2640595"/>
              <a:gd name="connsiteY112" fmla="*/ 2331812 h 2532844"/>
              <a:gd name="connsiteX113" fmla="*/ 2465966 w 2640595"/>
              <a:gd name="connsiteY113" fmla="*/ 2342643 h 2532844"/>
              <a:gd name="connsiteX114" fmla="*/ 2455230 w 2640595"/>
              <a:gd name="connsiteY114" fmla="*/ 2353474 h 2532844"/>
              <a:gd name="connsiteX115" fmla="*/ 2444399 w 2640595"/>
              <a:gd name="connsiteY115" fmla="*/ 2342643 h 2532844"/>
              <a:gd name="connsiteX116" fmla="*/ 2455230 w 2640595"/>
              <a:gd name="connsiteY116" fmla="*/ 2331812 h 2532844"/>
              <a:gd name="connsiteX117" fmla="*/ 2280420 w 2640595"/>
              <a:gd name="connsiteY117" fmla="*/ 2331812 h 2532844"/>
              <a:gd name="connsiteX118" fmla="*/ 2291251 w 2640595"/>
              <a:gd name="connsiteY118" fmla="*/ 2342643 h 2532844"/>
              <a:gd name="connsiteX119" fmla="*/ 2280420 w 2640595"/>
              <a:gd name="connsiteY119" fmla="*/ 2353474 h 2532844"/>
              <a:gd name="connsiteX120" fmla="*/ 2269589 w 2640595"/>
              <a:gd name="connsiteY120" fmla="*/ 2342643 h 2532844"/>
              <a:gd name="connsiteX121" fmla="*/ 2280420 w 2640595"/>
              <a:gd name="connsiteY121" fmla="*/ 2331812 h 2532844"/>
              <a:gd name="connsiteX122" fmla="*/ 2105990 w 2640595"/>
              <a:gd name="connsiteY122" fmla="*/ 2331812 h 2532844"/>
              <a:gd name="connsiteX123" fmla="*/ 2116821 w 2640595"/>
              <a:gd name="connsiteY123" fmla="*/ 2342643 h 2532844"/>
              <a:gd name="connsiteX124" fmla="*/ 2105990 w 2640595"/>
              <a:gd name="connsiteY124" fmla="*/ 2353474 h 2532844"/>
              <a:gd name="connsiteX125" fmla="*/ 2095159 w 2640595"/>
              <a:gd name="connsiteY125" fmla="*/ 2342643 h 2532844"/>
              <a:gd name="connsiteX126" fmla="*/ 2105990 w 2640595"/>
              <a:gd name="connsiteY126" fmla="*/ 2331812 h 2532844"/>
              <a:gd name="connsiteX127" fmla="*/ 1931370 w 2640595"/>
              <a:gd name="connsiteY127" fmla="*/ 2331812 h 2532844"/>
              <a:gd name="connsiteX128" fmla="*/ 1931465 w 2640595"/>
              <a:gd name="connsiteY128" fmla="*/ 2331812 h 2532844"/>
              <a:gd name="connsiteX129" fmla="*/ 1942201 w 2640595"/>
              <a:gd name="connsiteY129" fmla="*/ 2342643 h 2532844"/>
              <a:gd name="connsiteX130" fmla="*/ 1931370 w 2640595"/>
              <a:gd name="connsiteY130" fmla="*/ 2353474 h 2532844"/>
              <a:gd name="connsiteX131" fmla="*/ 1920730 w 2640595"/>
              <a:gd name="connsiteY131" fmla="*/ 2342643 h 2532844"/>
              <a:gd name="connsiteX132" fmla="*/ 1931370 w 2640595"/>
              <a:gd name="connsiteY132" fmla="*/ 2331812 h 2532844"/>
              <a:gd name="connsiteX133" fmla="*/ 1756846 w 2640595"/>
              <a:gd name="connsiteY133" fmla="*/ 2331812 h 2532844"/>
              <a:gd name="connsiteX134" fmla="*/ 1767582 w 2640595"/>
              <a:gd name="connsiteY134" fmla="*/ 2342643 h 2532844"/>
              <a:gd name="connsiteX135" fmla="*/ 1756846 w 2640595"/>
              <a:gd name="connsiteY135" fmla="*/ 2353474 h 2532844"/>
              <a:gd name="connsiteX136" fmla="*/ 1746015 w 2640595"/>
              <a:gd name="connsiteY136" fmla="*/ 2342643 h 2532844"/>
              <a:gd name="connsiteX137" fmla="*/ 1756846 w 2640595"/>
              <a:gd name="connsiteY137" fmla="*/ 2331812 h 2532844"/>
              <a:gd name="connsiteX138" fmla="*/ 1582226 w 2640595"/>
              <a:gd name="connsiteY138" fmla="*/ 2331812 h 2532844"/>
              <a:gd name="connsiteX139" fmla="*/ 1592962 w 2640595"/>
              <a:gd name="connsiteY139" fmla="*/ 2342548 h 2532844"/>
              <a:gd name="connsiteX140" fmla="*/ 1592962 w 2640595"/>
              <a:gd name="connsiteY140" fmla="*/ 2342643 h 2532844"/>
              <a:gd name="connsiteX141" fmla="*/ 1582321 w 2640595"/>
              <a:gd name="connsiteY141" fmla="*/ 2353474 h 2532844"/>
              <a:gd name="connsiteX142" fmla="*/ 1582226 w 2640595"/>
              <a:gd name="connsiteY142" fmla="*/ 2353474 h 2532844"/>
              <a:gd name="connsiteX143" fmla="*/ 1571395 w 2640595"/>
              <a:gd name="connsiteY143" fmla="*/ 2342643 h 2532844"/>
              <a:gd name="connsiteX144" fmla="*/ 1582226 w 2640595"/>
              <a:gd name="connsiteY144" fmla="*/ 2331812 h 2532844"/>
              <a:gd name="connsiteX145" fmla="*/ 1407606 w 2640595"/>
              <a:gd name="connsiteY145" fmla="*/ 2331812 h 2532844"/>
              <a:gd name="connsiteX146" fmla="*/ 1418437 w 2640595"/>
              <a:gd name="connsiteY146" fmla="*/ 2342643 h 2532844"/>
              <a:gd name="connsiteX147" fmla="*/ 1407606 w 2640595"/>
              <a:gd name="connsiteY147" fmla="*/ 2353474 h 2532844"/>
              <a:gd name="connsiteX148" fmla="*/ 1396775 w 2640595"/>
              <a:gd name="connsiteY148" fmla="*/ 2342643 h 2532844"/>
              <a:gd name="connsiteX149" fmla="*/ 1407606 w 2640595"/>
              <a:gd name="connsiteY149" fmla="*/ 2331812 h 2532844"/>
              <a:gd name="connsiteX150" fmla="*/ 1232986 w 2640595"/>
              <a:gd name="connsiteY150" fmla="*/ 2331812 h 2532844"/>
              <a:gd name="connsiteX151" fmla="*/ 1243817 w 2640595"/>
              <a:gd name="connsiteY151" fmla="*/ 2342643 h 2532844"/>
              <a:gd name="connsiteX152" fmla="*/ 1232986 w 2640595"/>
              <a:gd name="connsiteY152" fmla="*/ 2353474 h 2532844"/>
              <a:gd name="connsiteX153" fmla="*/ 1222155 w 2640595"/>
              <a:gd name="connsiteY153" fmla="*/ 2342643 h 2532844"/>
              <a:gd name="connsiteX154" fmla="*/ 1232986 w 2640595"/>
              <a:gd name="connsiteY154" fmla="*/ 2331812 h 2532844"/>
              <a:gd name="connsiteX155" fmla="*/ 1058366 w 2640595"/>
              <a:gd name="connsiteY155" fmla="*/ 2331812 h 2532844"/>
              <a:gd name="connsiteX156" fmla="*/ 1069197 w 2640595"/>
              <a:gd name="connsiteY156" fmla="*/ 2342643 h 2532844"/>
              <a:gd name="connsiteX157" fmla="*/ 1058366 w 2640595"/>
              <a:gd name="connsiteY157" fmla="*/ 2353474 h 2532844"/>
              <a:gd name="connsiteX158" fmla="*/ 1047630 w 2640595"/>
              <a:gd name="connsiteY158" fmla="*/ 2342643 h 2532844"/>
              <a:gd name="connsiteX159" fmla="*/ 1058366 w 2640595"/>
              <a:gd name="connsiteY159" fmla="*/ 2331812 h 2532844"/>
              <a:gd name="connsiteX160" fmla="*/ 883936 w 2640595"/>
              <a:gd name="connsiteY160" fmla="*/ 2331812 h 2532844"/>
              <a:gd name="connsiteX161" fmla="*/ 894672 w 2640595"/>
              <a:gd name="connsiteY161" fmla="*/ 2342643 h 2532844"/>
              <a:gd name="connsiteX162" fmla="*/ 883936 w 2640595"/>
              <a:gd name="connsiteY162" fmla="*/ 2353474 h 2532844"/>
              <a:gd name="connsiteX163" fmla="*/ 873105 w 2640595"/>
              <a:gd name="connsiteY163" fmla="*/ 2342643 h 2532844"/>
              <a:gd name="connsiteX164" fmla="*/ 883936 w 2640595"/>
              <a:gd name="connsiteY164" fmla="*/ 2331812 h 2532844"/>
              <a:gd name="connsiteX165" fmla="*/ 709222 w 2640595"/>
              <a:gd name="connsiteY165" fmla="*/ 2331812 h 2532844"/>
              <a:gd name="connsiteX166" fmla="*/ 720052 w 2640595"/>
              <a:gd name="connsiteY166" fmla="*/ 2342643 h 2532844"/>
              <a:gd name="connsiteX167" fmla="*/ 709222 w 2640595"/>
              <a:gd name="connsiteY167" fmla="*/ 2353474 h 2532844"/>
              <a:gd name="connsiteX168" fmla="*/ 698391 w 2640595"/>
              <a:gd name="connsiteY168" fmla="*/ 2342643 h 2532844"/>
              <a:gd name="connsiteX169" fmla="*/ 709222 w 2640595"/>
              <a:gd name="connsiteY169" fmla="*/ 2331812 h 2532844"/>
              <a:gd name="connsiteX170" fmla="*/ 534981 w 2640595"/>
              <a:gd name="connsiteY170" fmla="*/ 2331812 h 2532844"/>
              <a:gd name="connsiteX171" fmla="*/ 545431 w 2640595"/>
              <a:gd name="connsiteY171" fmla="*/ 2342643 h 2532844"/>
              <a:gd name="connsiteX172" fmla="*/ 534601 w 2640595"/>
              <a:gd name="connsiteY172" fmla="*/ 2353474 h 2532844"/>
              <a:gd name="connsiteX173" fmla="*/ 524150 w 2640595"/>
              <a:gd name="connsiteY173" fmla="*/ 2342643 h 2532844"/>
              <a:gd name="connsiteX174" fmla="*/ 534981 w 2640595"/>
              <a:gd name="connsiteY174" fmla="*/ 2331812 h 2532844"/>
              <a:gd name="connsiteX175" fmla="*/ 359982 w 2640595"/>
              <a:gd name="connsiteY175" fmla="*/ 2331812 h 2532844"/>
              <a:gd name="connsiteX176" fmla="*/ 370812 w 2640595"/>
              <a:gd name="connsiteY176" fmla="*/ 2342643 h 2532844"/>
              <a:gd name="connsiteX177" fmla="*/ 359982 w 2640595"/>
              <a:gd name="connsiteY177" fmla="*/ 2353474 h 2532844"/>
              <a:gd name="connsiteX178" fmla="*/ 349151 w 2640595"/>
              <a:gd name="connsiteY178" fmla="*/ 2342643 h 2532844"/>
              <a:gd name="connsiteX179" fmla="*/ 359982 w 2640595"/>
              <a:gd name="connsiteY179" fmla="*/ 2331812 h 2532844"/>
              <a:gd name="connsiteX180" fmla="*/ 185362 w 2640595"/>
              <a:gd name="connsiteY180" fmla="*/ 2331812 h 2532844"/>
              <a:gd name="connsiteX181" fmla="*/ 196192 w 2640595"/>
              <a:gd name="connsiteY181" fmla="*/ 2342643 h 2532844"/>
              <a:gd name="connsiteX182" fmla="*/ 185362 w 2640595"/>
              <a:gd name="connsiteY182" fmla="*/ 2353474 h 2532844"/>
              <a:gd name="connsiteX183" fmla="*/ 174626 w 2640595"/>
              <a:gd name="connsiteY183" fmla="*/ 2342643 h 2532844"/>
              <a:gd name="connsiteX184" fmla="*/ 185362 w 2640595"/>
              <a:gd name="connsiteY184" fmla="*/ 2331812 h 2532844"/>
              <a:gd name="connsiteX185" fmla="*/ 10837 w 2640595"/>
              <a:gd name="connsiteY185" fmla="*/ 2331812 h 2532844"/>
              <a:gd name="connsiteX186" fmla="*/ 21572 w 2640595"/>
              <a:gd name="connsiteY186" fmla="*/ 2342643 h 2532844"/>
              <a:gd name="connsiteX187" fmla="*/ 10837 w 2640595"/>
              <a:gd name="connsiteY187" fmla="*/ 2353474 h 2532844"/>
              <a:gd name="connsiteX188" fmla="*/ 6 w 2640595"/>
              <a:gd name="connsiteY188" fmla="*/ 2342643 h 2532844"/>
              <a:gd name="connsiteX189" fmla="*/ 10837 w 2640595"/>
              <a:gd name="connsiteY189" fmla="*/ 2331812 h 2532844"/>
              <a:gd name="connsiteX190" fmla="*/ 2105990 w 2640595"/>
              <a:gd name="connsiteY190" fmla="*/ 2152822 h 2532844"/>
              <a:gd name="connsiteX191" fmla="*/ 2116821 w 2640595"/>
              <a:gd name="connsiteY191" fmla="*/ 2163273 h 2532844"/>
              <a:gd name="connsiteX192" fmla="*/ 2106380 w 2640595"/>
              <a:gd name="connsiteY192" fmla="*/ 2174474 h 2532844"/>
              <a:gd name="connsiteX193" fmla="*/ 2105990 w 2640595"/>
              <a:gd name="connsiteY193" fmla="*/ 2174484 h 2532844"/>
              <a:gd name="connsiteX194" fmla="*/ 2095159 w 2640595"/>
              <a:gd name="connsiteY194" fmla="*/ 2163653 h 2532844"/>
              <a:gd name="connsiteX195" fmla="*/ 2105990 w 2640595"/>
              <a:gd name="connsiteY195" fmla="*/ 2152822 h 2532844"/>
              <a:gd name="connsiteX196" fmla="*/ 1407701 w 2640595"/>
              <a:gd name="connsiteY196" fmla="*/ 2152822 h 2532844"/>
              <a:gd name="connsiteX197" fmla="*/ 1418437 w 2640595"/>
              <a:gd name="connsiteY197" fmla="*/ 2163273 h 2532844"/>
              <a:gd name="connsiteX198" fmla="*/ 1407996 w 2640595"/>
              <a:gd name="connsiteY198" fmla="*/ 2174474 h 2532844"/>
              <a:gd name="connsiteX199" fmla="*/ 1407701 w 2640595"/>
              <a:gd name="connsiteY199" fmla="*/ 2174484 h 2532844"/>
              <a:gd name="connsiteX200" fmla="*/ 1396870 w 2640595"/>
              <a:gd name="connsiteY200" fmla="*/ 2163653 h 2532844"/>
              <a:gd name="connsiteX201" fmla="*/ 1407701 w 2640595"/>
              <a:gd name="connsiteY201" fmla="*/ 2152822 h 2532844"/>
              <a:gd name="connsiteX202" fmla="*/ 534602 w 2640595"/>
              <a:gd name="connsiteY202" fmla="*/ 2152822 h 2532844"/>
              <a:gd name="connsiteX203" fmla="*/ 545432 w 2640595"/>
              <a:gd name="connsiteY203" fmla="*/ 2163273 h 2532844"/>
              <a:gd name="connsiteX204" fmla="*/ 534991 w 2640595"/>
              <a:gd name="connsiteY204" fmla="*/ 2174474 h 2532844"/>
              <a:gd name="connsiteX205" fmla="*/ 534602 w 2640595"/>
              <a:gd name="connsiteY205" fmla="*/ 2174484 h 2532844"/>
              <a:gd name="connsiteX206" fmla="*/ 523771 w 2640595"/>
              <a:gd name="connsiteY206" fmla="*/ 2163653 h 2532844"/>
              <a:gd name="connsiteX207" fmla="*/ 534602 w 2640595"/>
              <a:gd name="connsiteY207" fmla="*/ 2152822 h 2532844"/>
              <a:gd name="connsiteX208" fmla="*/ 11122 w 2640595"/>
              <a:gd name="connsiteY208" fmla="*/ 2152822 h 2532844"/>
              <a:gd name="connsiteX209" fmla="*/ 21572 w 2640595"/>
              <a:gd name="connsiteY209" fmla="*/ 2163273 h 2532844"/>
              <a:gd name="connsiteX210" fmla="*/ 11131 w 2640595"/>
              <a:gd name="connsiteY210" fmla="*/ 2174484 h 2532844"/>
              <a:gd name="connsiteX211" fmla="*/ 11122 w 2640595"/>
              <a:gd name="connsiteY211" fmla="*/ 2174484 h 2532844"/>
              <a:gd name="connsiteX212" fmla="*/ 291 w 2640595"/>
              <a:gd name="connsiteY212" fmla="*/ 2163653 h 2532844"/>
              <a:gd name="connsiteX213" fmla="*/ 11122 w 2640595"/>
              <a:gd name="connsiteY213" fmla="*/ 2152822 h 2532844"/>
              <a:gd name="connsiteX214" fmla="*/ 2629755 w 2640595"/>
              <a:gd name="connsiteY214" fmla="*/ 2152442 h 2532844"/>
              <a:gd name="connsiteX215" fmla="*/ 2640586 w 2640595"/>
              <a:gd name="connsiteY215" fmla="*/ 2163273 h 2532844"/>
              <a:gd name="connsiteX216" fmla="*/ 2629755 w 2640595"/>
              <a:gd name="connsiteY216" fmla="*/ 2174104 h 2532844"/>
              <a:gd name="connsiteX217" fmla="*/ 2619019 w 2640595"/>
              <a:gd name="connsiteY217" fmla="*/ 2163273 h 2532844"/>
              <a:gd name="connsiteX218" fmla="*/ 2629755 w 2640595"/>
              <a:gd name="connsiteY218" fmla="*/ 2152442 h 2532844"/>
              <a:gd name="connsiteX219" fmla="*/ 2455230 w 2640595"/>
              <a:gd name="connsiteY219" fmla="*/ 2152442 h 2532844"/>
              <a:gd name="connsiteX220" fmla="*/ 2465966 w 2640595"/>
              <a:gd name="connsiteY220" fmla="*/ 2163273 h 2532844"/>
              <a:gd name="connsiteX221" fmla="*/ 2455230 w 2640595"/>
              <a:gd name="connsiteY221" fmla="*/ 2174104 h 2532844"/>
              <a:gd name="connsiteX222" fmla="*/ 2444399 w 2640595"/>
              <a:gd name="connsiteY222" fmla="*/ 2163273 h 2532844"/>
              <a:gd name="connsiteX223" fmla="*/ 2455230 w 2640595"/>
              <a:gd name="connsiteY223" fmla="*/ 2152442 h 2532844"/>
              <a:gd name="connsiteX224" fmla="*/ 2280420 w 2640595"/>
              <a:gd name="connsiteY224" fmla="*/ 2152442 h 2532844"/>
              <a:gd name="connsiteX225" fmla="*/ 2291251 w 2640595"/>
              <a:gd name="connsiteY225" fmla="*/ 2163273 h 2532844"/>
              <a:gd name="connsiteX226" fmla="*/ 2280420 w 2640595"/>
              <a:gd name="connsiteY226" fmla="*/ 2174104 h 2532844"/>
              <a:gd name="connsiteX227" fmla="*/ 2269589 w 2640595"/>
              <a:gd name="connsiteY227" fmla="*/ 2163273 h 2532844"/>
              <a:gd name="connsiteX228" fmla="*/ 2280420 w 2640595"/>
              <a:gd name="connsiteY228" fmla="*/ 2152442 h 2532844"/>
              <a:gd name="connsiteX229" fmla="*/ 1931275 w 2640595"/>
              <a:gd name="connsiteY229" fmla="*/ 2152442 h 2532844"/>
              <a:gd name="connsiteX230" fmla="*/ 1931371 w 2640595"/>
              <a:gd name="connsiteY230" fmla="*/ 2152442 h 2532844"/>
              <a:gd name="connsiteX231" fmla="*/ 1942201 w 2640595"/>
              <a:gd name="connsiteY231" fmla="*/ 2163273 h 2532844"/>
              <a:gd name="connsiteX232" fmla="*/ 1931371 w 2640595"/>
              <a:gd name="connsiteY232" fmla="*/ 2174104 h 2532844"/>
              <a:gd name="connsiteX233" fmla="*/ 1920635 w 2640595"/>
              <a:gd name="connsiteY233" fmla="*/ 2163368 h 2532844"/>
              <a:gd name="connsiteX234" fmla="*/ 1920635 w 2640595"/>
              <a:gd name="connsiteY234" fmla="*/ 2163273 h 2532844"/>
              <a:gd name="connsiteX235" fmla="*/ 1931275 w 2640595"/>
              <a:gd name="connsiteY235" fmla="*/ 2152442 h 2532844"/>
              <a:gd name="connsiteX236" fmla="*/ 1756846 w 2640595"/>
              <a:gd name="connsiteY236" fmla="*/ 2152442 h 2532844"/>
              <a:gd name="connsiteX237" fmla="*/ 1767582 w 2640595"/>
              <a:gd name="connsiteY237" fmla="*/ 2163273 h 2532844"/>
              <a:gd name="connsiteX238" fmla="*/ 1756846 w 2640595"/>
              <a:gd name="connsiteY238" fmla="*/ 2174104 h 2532844"/>
              <a:gd name="connsiteX239" fmla="*/ 1746015 w 2640595"/>
              <a:gd name="connsiteY239" fmla="*/ 2163273 h 2532844"/>
              <a:gd name="connsiteX240" fmla="*/ 1756846 w 2640595"/>
              <a:gd name="connsiteY240" fmla="*/ 2152442 h 2532844"/>
              <a:gd name="connsiteX241" fmla="*/ 1582226 w 2640595"/>
              <a:gd name="connsiteY241" fmla="*/ 2152442 h 2532844"/>
              <a:gd name="connsiteX242" fmla="*/ 1592962 w 2640595"/>
              <a:gd name="connsiteY242" fmla="*/ 2163178 h 2532844"/>
              <a:gd name="connsiteX243" fmla="*/ 1592962 w 2640595"/>
              <a:gd name="connsiteY243" fmla="*/ 2163273 h 2532844"/>
              <a:gd name="connsiteX244" fmla="*/ 1582321 w 2640595"/>
              <a:gd name="connsiteY244" fmla="*/ 2174104 h 2532844"/>
              <a:gd name="connsiteX245" fmla="*/ 1582226 w 2640595"/>
              <a:gd name="connsiteY245" fmla="*/ 2174104 h 2532844"/>
              <a:gd name="connsiteX246" fmla="*/ 1571395 w 2640595"/>
              <a:gd name="connsiteY246" fmla="*/ 2163273 h 2532844"/>
              <a:gd name="connsiteX247" fmla="*/ 1582226 w 2640595"/>
              <a:gd name="connsiteY247" fmla="*/ 2152442 h 2532844"/>
              <a:gd name="connsiteX248" fmla="*/ 1232986 w 2640595"/>
              <a:gd name="connsiteY248" fmla="*/ 2152442 h 2532844"/>
              <a:gd name="connsiteX249" fmla="*/ 1243817 w 2640595"/>
              <a:gd name="connsiteY249" fmla="*/ 2163273 h 2532844"/>
              <a:gd name="connsiteX250" fmla="*/ 1232986 w 2640595"/>
              <a:gd name="connsiteY250" fmla="*/ 2174104 h 2532844"/>
              <a:gd name="connsiteX251" fmla="*/ 1222155 w 2640595"/>
              <a:gd name="connsiteY251" fmla="*/ 2163273 h 2532844"/>
              <a:gd name="connsiteX252" fmla="*/ 1232986 w 2640595"/>
              <a:gd name="connsiteY252" fmla="*/ 2152442 h 2532844"/>
              <a:gd name="connsiteX253" fmla="*/ 1058366 w 2640595"/>
              <a:gd name="connsiteY253" fmla="*/ 2152442 h 2532844"/>
              <a:gd name="connsiteX254" fmla="*/ 1069197 w 2640595"/>
              <a:gd name="connsiteY254" fmla="*/ 2163273 h 2532844"/>
              <a:gd name="connsiteX255" fmla="*/ 1058366 w 2640595"/>
              <a:gd name="connsiteY255" fmla="*/ 2174104 h 2532844"/>
              <a:gd name="connsiteX256" fmla="*/ 1047630 w 2640595"/>
              <a:gd name="connsiteY256" fmla="*/ 2163273 h 2532844"/>
              <a:gd name="connsiteX257" fmla="*/ 1058366 w 2640595"/>
              <a:gd name="connsiteY257" fmla="*/ 2152442 h 2532844"/>
              <a:gd name="connsiteX258" fmla="*/ 883936 w 2640595"/>
              <a:gd name="connsiteY258" fmla="*/ 2152442 h 2532844"/>
              <a:gd name="connsiteX259" fmla="*/ 894672 w 2640595"/>
              <a:gd name="connsiteY259" fmla="*/ 2163273 h 2532844"/>
              <a:gd name="connsiteX260" fmla="*/ 883936 w 2640595"/>
              <a:gd name="connsiteY260" fmla="*/ 2174104 h 2532844"/>
              <a:gd name="connsiteX261" fmla="*/ 873105 w 2640595"/>
              <a:gd name="connsiteY261" fmla="*/ 2163273 h 2532844"/>
              <a:gd name="connsiteX262" fmla="*/ 883936 w 2640595"/>
              <a:gd name="connsiteY262" fmla="*/ 2152442 h 2532844"/>
              <a:gd name="connsiteX263" fmla="*/ 709222 w 2640595"/>
              <a:gd name="connsiteY263" fmla="*/ 2152442 h 2532844"/>
              <a:gd name="connsiteX264" fmla="*/ 720052 w 2640595"/>
              <a:gd name="connsiteY264" fmla="*/ 2163273 h 2532844"/>
              <a:gd name="connsiteX265" fmla="*/ 709222 w 2640595"/>
              <a:gd name="connsiteY265" fmla="*/ 2174104 h 2532844"/>
              <a:gd name="connsiteX266" fmla="*/ 698391 w 2640595"/>
              <a:gd name="connsiteY266" fmla="*/ 2163273 h 2532844"/>
              <a:gd name="connsiteX267" fmla="*/ 709222 w 2640595"/>
              <a:gd name="connsiteY267" fmla="*/ 2152442 h 2532844"/>
              <a:gd name="connsiteX268" fmla="*/ 359982 w 2640595"/>
              <a:gd name="connsiteY268" fmla="*/ 2152442 h 2532844"/>
              <a:gd name="connsiteX269" fmla="*/ 370812 w 2640595"/>
              <a:gd name="connsiteY269" fmla="*/ 2163273 h 2532844"/>
              <a:gd name="connsiteX270" fmla="*/ 359982 w 2640595"/>
              <a:gd name="connsiteY270" fmla="*/ 2174104 h 2532844"/>
              <a:gd name="connsiteX271" fmla="*/ 349151 w 2640595"/>
              <a:gd name="connsiteY271" fmla="*/ 2163273 h 2532844"/>
              <a:gd name="connsiteX272" fmla="*/ 359982 w 2640595"/>
              <a:gd name="connsiteY272" fmla="*/ 2152442 h 2532844"/>
              <a:gd name="connsiteX273" fmla="*/ 185362 w 2640595"/>
              <a:gd name="connsiteY273" fmla="*/ 2152442 h 2532844"/>
              <a:gd name="connsiteX274" fmla="*/ 196192 w 2640595"/>
              <a:gd name="connsiteY274" fmla="*/ 2163273 h 2532844"/>
              <a:gd name="connsiteX275" fmla="*/ 185362 w 2640595"/>
              <a:gd name="connsiteY275" fmla="*/ 2174104 h 2532844"/>
              <a:gd name="connsiteX276" fmla="*/ 174626 w 2640595"/>
              <a:gd name="connsiteY276" fmla="*/ 2163273 h 2532844"/>
              <a:gd name="connsiteX277" fmla="*/ 185362 w 2640595"/>
              <a:gd name="connsiteY277" fmla="*/ 2152442 h 2532844"/>
              <a:gd name="connsiteX278" fmla="*/ 2629755 w 2640595"/>
              <a:gd name="connsiteY278" fmla="*/ 1973072 h 2532844"/>
              <a:gd name="connsiteX279" fmla="*/ 2640586 w 2640595"/>
              <a:gd name="connsiteY279" fmla="*/ 1983903 h 2532844"/>
              <a:gd name="connsiteX280" fmla="*/ 2629755 w 2640595"/>
              <a:gd name="connsiteY280" fmla="*/ 1994734 h 2532844"/>
              <a:gd name="connsiteX281" fmla="*/ 2619019 w 2640595"/>
              <a:gd name="connsiteY281" fmla="*/ 1983903 h 2532844"/>
              <a:gd name="connsiteX282" fmla="*/ 2629755 w 2640595"/>
              <a:gd name="connsiteY282" fmla="*/ 1973072 h 2532844"/>
              <a:gd name="connsiteX283" fmla="*/ 1931275 w 2640595"/>
              <a:gd name="connsiteY283" fmla="*/ 1973072 h 2532844"/>
              <a:gd name="connsiteX284" fmla="*/ 1931371 w 2640595"/>
              <a:gd name="connsiteY284" fmla="*/ 1973072 h 2532844"/>
              <a:gd name="connsiteX285" fmla="*/ 1942201 w 2640595"/>
              <a:gd name="connsiteY285" fmla="*/ 1983903 h 2532844"/>
              <a:gd name="connsiteX286" fmla="*/ 1931371 w 2640595"/>
              <a:gd name="connsiteY286" fmla="*/ 1994734 h 2532844"/>
              <a:gd name="connsiteX287" fmla="*/ 1920635 w 2640595"/>
              <a:gd name="connsiteY287" fmla="*/ 1983998 h 2532844"/>
              <a:gd name="connsiteX288" fmla="*/ 1920635 w 2640595"/>
              <a:gd name="connsiteY288" fmla="*/ 1983903 h 2532844"/>
              <a:gd name="connsiteX289" fmla="*/ 1931275 w 2640595"/>
              <a:gd name="connsiteY289" fmla="*/ 1973072 h 2532844"/>
              <a:gd name="connsiteX290" fmla="*/ 1756846 w 2640595"/>
              <a:gd name="connsiteY290" fmla="*/ 1973072 h 2532844"/>
              <a:gd name="connsiteX291" fmla="*/ 1767582 w 2640595"/>
              <a:gd name="connsiteY291" fmla="*/ 1983903 h 2532844"/>
              <a:gd name="connsiteX292" fmla="*/ 1756846 w 2640595"/>
              <a:gd name="connsiteY292" fmla="*/ 1994734 h 2532844"/>
              <a:gd name="connsiteX293" fmla="*/ 1746015 w 2640595"/>
              <a:gd name="connsiteY293" fmla="*/ 1983903 h 2532844"/>
              <a:gd name="connsiteX294" fmla="*/ 1756846 w 2640595"/>
              <a:gd name="connsiteY294" fmla="*/ 1973072 h 2532844"/>
              <a:gd name="connsiteX295" fmla="*/ 1582226 w 2640595"/>
              <a:gd name="connsiteY295" fmla="*/ 1973072 h 2532844"/>
              <a:gd name="connsiteX296" fmla="*/ 1592962 w 2640595"/>
              <a:gd name="connsiteY296" fmla="*/ 1983808 h 2532844"/>
              <a:gd name="connsiteX297" fmla="*/ 1592962 w 2640595"/>
              <a:gd name="connsiteY297" fmla="*/ 1983903 h 2532844"/>
              <a:gd name="connsiteX298" fmla="*/ 1582321 w 2640595"/>
              <a:gd name="connsiteY298" fmla="*/ 1994734 h 2532844"/>
              <a:gd name="connsiteX299" fmla="*/ 1582226 w 2640595"/>
              <a:gd name="connsiteY299" fmla="*/ 1994734 h 2532844"/>
              <a:gd name="connsiteX300" fmla="*/ 1571395 w 2640595"/>
              <a:gd name="connsiteY300" fmla="*/ 1983903 h 2532844"/>
              <a:gd name="connsiteX301" fmla="*/ 1582226 w 2640595"/>
              <a:gd name="connsiteY301" fmla="*/ 1973072 h 2532844"/>
              <a:gd name="connsiteX302" fmla="*/ 1407606 w 2640595"/>
              <a:gd name="connsiteY302" fmla="*/ 1973072 h 2532844"/>
              <a:gd name="connsiteX303" fmla="*/ 1407701 w 2640595"/>
              <a:gd name="connsiteY303" fmla="*/ 1973072 h 2532844"/>
              <a:gd name="connsiteX304" fmla="*/ 1418437 w 2640595"/>
              <a:gd name="connsiteY304" fmla="*/ 1983903 h 2532844"/>
              <a:gd name="connsiteX305" fmla="*/ 1407606 w 2640595"/>
              <a:gd name="connsiteY305" fmla="*/ 1994734 h 2532844"/>
              <a:gd name="connsiteX306" fmla="*/ 1396775 w 2640595"/>
              <a:gd name="connsiteY306" fmla="*/ 1983903 h 2532844"/>
              <a:gd name="connsiteX307" fmla="*/ 1407606 w 2640595"/>
              <a:gd name="connsiteY307" fmla="*/ 1973072 h 2532844"/>
              <a:gd name="connsiteX308" fmla="*/ 1232986 w 2640595"/>
              <a:gd name="connsiteY308" fmla="*/ 1973072 h 2532844"/>
              <a:gd name="connsiteX309" fmla="*/ 1243817 w 2640595"/>
              <a:gd name="connsiteY309" fmla="*/ 1983903 h 2532844"/>
              <a:gd name="connsiteX310" fmla="*/ 1232986 w 2640595"/>
              <a:gd name="connsiteY310" fmla="*/ 1994734 h 2532844"/>
              <a:gd name="connsiteX311" fmla="*/ 1222155 w 2640595"/>
              <a:gd name="connsiteY311" fmla="*/ 1983903 h 2532844"/>
              <a:gd name="connsiteX312" fmla="*/ 1232986 w 2640595"/>
              <a:gd name="connsiteY312" fmla="*/ 1973072 h 2532844"/>
              <a:gd name="connsiteX313" fmla="*/ 534602 w 2640595"/>
              <a:gd name="connsiteY313" fmla="*/ 1973072 h 2532844"/>
              <a:gd name="connsiteX314" fmla="*/ 545432 w 2640595"/>
              <a:gd name="connsiteY314" fmla="*/ 1983903 h 2532844"/>
              <a:gd name="connsiteX315" fmla="*/ 534602 w 2640595"/>
              <a:gd name="connsiteY315" fmla="*/ 1994734 h 2532844"/>
              <a:gd name="connsiteX316" fmla="*/ 523771 w 2640595"/>
              <a:gd name="connsiteY316" fmla="*/ 1983903 h 2532844"/>
              <a:gd name="connsiteX317" fmla="*/ 534602 w 2640595"/>
              <a:gd name="connsiteY317" fmla="*/ 1973072 h 2532844"/>
              <a:gd name="connsiteX318" fmla="*/ 359982 w 2640595"/>
              <a:gd name="connsiteY318" fmla="*/ 1973072 h 2532844"/>
              <a:gd name="connsiteX319" fmla="*/ 370812 w 2640595"/>
              <a:gd name="connsiteY319" fmla="*/ 1983903 h 2532844"/>
              <a:gd name="connsiteX320" fmla="*/ 359982 w 2640595"/>
              <a:gd name="connsiteY320" fmla="*/ 1994734 h 2532844"/>
              <a:gd name="connsiteX321" fmla="*/ 349151 w 2640595"/>
              <a:gd name="connsiteY321" fmla="*/ 1983903 h 2532844"/>
              <a:gd name="connsiteX322" fmla="*/ 359982 w 2640595"/>
              <a:gd name="connsiteY322" fmla="*/ 1973072 h 2532844"/>
              <a:gd name="connsiteX323" fmla="*/ 185362 w 2640595"/>
              <a:gd name="connsiteY323" fmla="*/ 1973072 h 2532844"/>
              <a:gd name="connsiteX324" fmla="*/ 196192 w 2640595"/>
              <a:gd name="connsiteY324" fmla="*/ 1983903 h 2532844"/>
              <a:gd name="connsiteX325" fmla="*/ 185362 w 2640595"/>
              <a:gd name="connsiteY325" fmla="*/ 1994734 h 2532844"/>
              <a:gd name="connsiteX326" fmla="*/ 174626 w 2640595"/>
              <a:gd name="connsiteY326" fmla="*/ 1983903 h 2532844"/>
              <a:gd name="connsiteX327" fmla="*/ 185362 w 2640595"/>
              <a:gd name="connsiteY327" fmla="*/ 1973072 h 2532844"/>
              <a:gd name="connsiteX328" fmla="*/ 10837 w 2640595"/>
              <a:gd name="connsiteY328" fmla="*/ 1973072 h 2532844"/>
              <a:gd name="connsiteX329" fmla="*/ 11122 w 2640595"/>
              <a:gd name="connsiteY329" fmla="*/ 1973072 h 2532844"/>
              <a:gd name="connsiteX330" fmla="*/ 21572 w 2640595"/>
              <a:gd name="connsiteY330" fmla="*/ 1983903 h 2532844"/>
              <a:gd name="connsiteX331" fmla="*/ 10837 w 2640595"/>
              <a:gd name="connsiteY331" fmla="*/ 1994734 h 2532844"/>
              <a:gd name="connsiteX332" fmla="*/ 6 w 2640595"/>
              <a:gd name="connsiteY332" fmla="*/ 1983903 h 2532844"/>
              <a:gd name="connsiteX333" fmla="*/ 10837 w 2640595"/>
              <a:gd name="connsiteY333" fmla="*/ 1973072 h 2532844"/>
              <a:gd name="connsiteX334" fmla="*/ 2454057 w 2640595"/>
              <a:gd name="connsiteY334" fmla="*/ 1973032 h 2532844"/>
              <a:gd name="connsiteX335" fmla="*/ 2464887 w 2640595"/>
              <a:gd name="connsiteY335" fmla="*/ 1983862 h 2532844"/>
              <a:gd name="connsiteX336" fmla="*/ 2454057 w 2640595"/>
              <a:gd name="connsiteY336" fmla="*/ 1994693 h 2532844"/>
              <a:gd name="connsiteX337" fmla="*/ 2443226 w 2640595"/>
              <a:gd name="connsiteY337" fmla="*/ 1983862 h 2532844"/>
              <a:gd name="connsiteX338" fmla="*/ 2454057 w 2640595"/>
              <a:gd name="connsiteY338" fmla="*/ 1973032 h 2532844"/>
              <a:gd name="connsiteX339" fmla="*/ 2279532 w 2640595"/>
              <a:gd name="connsiteY339" fmla="*/ 1973032 h 2532844"/>
              <a:gd name="connsiteX340" fmla="*/ 2290362 w 2640595"/>
              <a:gd name="connsiteY340" fmla="*/ 1983862 h 2532844"/>
              <a:gd name="connsiteX341" fmla="*/ 2279532 w 2640595"/>
              <a:gd name="connsiteY341" fmla="*/ 1994693 h 2532844"/>
              <a:gd name="connsiteX342" fmla="*/ 2268701 w 2640595"/>
              <a:gd name="connsiteY342" fmla="*/ 1983862 h 2532844"/>
              <a:gd name="connsiteX343" fmla="*/ 2279532 w 2640595"/>
              <a:gd name="connsiteY343" fmla="*/ 1973032 h 2532844"/>
              <a:gd name="connsiteX344" fmla="*/ 2104913 w 2640595"/>
              <a:gd name="connsiteY344" fmla="*/ 1973032 h 2532844"/>
              <a:gd name="connsiteX345" fmla="*/ 2115743 w 2640595"/>
              <a:gd name="connsiteY345" fmla="*/ 1983862 h 2532844"/>
              <a:gd name="connsiteX346" fmla="*/ 2104913 w 2640595"/>
              <a:gd name="connsiteY346" fmla="*/ 1994693 h 2532844"/>
              <a:gd name="connsiteX347" fmla="*/ 2094082 w 2640595"/>
              <a:gd name="connsiteY347" fmla="*/ 1983862 h 2532844"/>
              <a:gd name="connsiteX348" fmla="*/ 2104913 w 2640595"/>
              <a:gd name="connsiteY348" fmla="*/ 1973032 h 2532844"/>
              <a:gd name="connsiteX349" fmla="*/ 1057287 w 2640595"/>
              <a:gd name="connsiteY349" fmla="*/ 1973032 h 2532844"/>
              <a:gd name="connsiteX350" fmla="*/ 1068118 w 2640595"/>
              <a:gd name="connsiteY350" fmla="*/ 1983862 h 2532844"/>
              <a:gd name="connsiteX351" fmla="*/ 1057287 w 2640595"/>
              <a:gd name="connsiteY351" fmla="*/ 1994693 h 2532844"/>
              <a:gd name="connsiteX352" fmla="*/ 1046457 w 2640595"/>
              <a:gd name="connsiteY352" fmla="*/ 1983862 h 2532844"/>
              <a:gd name="connsiteX353" fmla="*/ 1057287 w 2640595"/>
              <a:gd name="connsiteY353" fmla="*/ 1973032 h 2532844"/>
              <a:gd name="connsiteX354" fmla="*/ 882667 w 2640595"/>
              <a:gd name="connsiteY354" fmla="*/ 1973032 h 2532844"/>
              <a:gd name="connsiteX355" fmla="*/ 893498 w 2640595"/>
              <a:gd name="connsiteY355" fmla="*/ 1983862 h 2532844"/>
              <a:gd name="connsiteX356" fmla="*/ 882667 w 2640595"/>
              <a:gd name="connsiteY356" fmla="*/ 1994693 h 2532844"/>
              <a:gd name="connsiteX357" fmla="*/ 871837 w 2640595"/>
              <a:gd name="connsiteY357" fmla="*/ 1983862 h 2532844"/>
              <a:gd name="connsiteX358" fmla="*/ 882667 w 2640595"/>
              <a:gd name="connsiteY358" fmla="*/ 1973032 h 2532844"/>
              <a:gd name="connsiteX359" fmla="*/ 708142 w 2640595"/>
              <a:gd name="connsiteY359" fmla="*/ 1973032 h 2532844"/>
              <a:gd name="connsiteX360" fmla="*/ 718973 w 2640595"/>
              <a:gd name="connsiteY360" fmla="*/ 1983862 h 2532844"/>
              <a:gd name="connsiteX361" fmla="*/ 708142 w 2640595"/>
              <a:gd name="connsiteY361" fmla="*/ 1994693 h 2532844"/>
              <a:gd name="connsiteX362" fmla="*/ 697312 w 2640595"/>
              <a:gd name="connsiteY362" fmla="*/ 1983862 h 2532844"/>
              <a:gd name="connsiteX363" fmla="*/ 708142 w 2640595"/>
              <a:gd name="connsiteY363" fmla="*/ 1973032 h 2532844"/>
              <a:gd name="connsiteX364" fmla="*/ 2629755 w 2640595"/>
              <a:gd name="connsiteY364" fmla="*/ 1793702 h 2532844"/>
              <a:gd name="connsiteX365" fmla="*/ 2640586 w 2640595"/>
              <a:gd name="connsiteY365" fmla="*/ 1804533 h 2532844"/>
              <a:gd name="connsiteX366" fmla="*/ 2629755 w 2640595"/>
              <a:gd name="connsiteY366" fmla="*/ 1815364 h 2532844"/>
              <a:gd name="connsiteX367" fmla="*/ 2619019 w 2640595"/>
              <a:gd name="connsiteY367" fmla="*/ 1804533 h 2532844"/>
              <a:gd name="connsiteX368" fmla="*/ 2629755 w 2640595"/>
              <a:gd name="connsiteY368" fmla="*/ 1793702 h 2532844"/>
              <a:gd name="connsiteX369" fmla="*/ 1931275 w 2640595"/>
              <a:gd name="connsiteY369" fmla="*/ 1793702 h 2532844"/>
              <a:gd name="connsiteX370" fmla="*/ 1931371 w 2640595"/>
              <a:gd name="connsiteY370" fmla="*/ 1793702 h 2532844"/>
              <a:gd name="connsiteX371" fmla="*/ 1942201 w 2640595"/>
              <a:gd name="connsiteY371" fmla="*/ 1804533 h 2532844"/>
              <a:gd name="connsiteX372" fmla="*/ 1931371 w 2640595"/>
              <a:gd name="connsiteY372" fmla="*/ 1815364 h 2532844"/>
              <a:gd name="connsiteX373" fmla="*/ 1920635 w 2640595"/>
              <a:gd name="connsiteY373" fmla="*/ 1804628 h 2532844"/>
              <a:gd name="connsiteX374" fmla="*/ 1920635 w 2640595"/>
              <a:gd name="connsiteY374" fmla="*/ 1804533 h 2532844"/>
              <a:gd name="connsiteX375" fmla="*/ 1931275 w 2640595"/>
              <a:gd name="connsiteY375" fmla="*/ 1793702 h 2532844"/>
              <a:gd name="connsiteX376" fmla="*/ 1756846 w 2640595"/>
              <a:gd name="connsiteY376" fmla="*/ 1793702 h 2532844"/>
              <a:gd name="connsiteX377" fmla="*/ 1767582 w 2640595"/>
              <a:gd name="connsiteY377" fmla="*/ 1804533 h 2532844"/>
              <a:gd name="connsiteX378" fmla="*/ 1756846 w 2640595"/>
              <a:gd name="connsiteY378" fmla="*/ 1815364 h 2532844"/>
              <a:gd name="connsiteX379" fmla="*/ 1746015 w 2640595"/>
              <a:gd name="connsiteY379" fmla="*/ 1804533 h 2532844"/>
              <a:gd name="connsiteX380" fmla="*/ 1756846 w 2640595"/>
              <a:gd name="connsiteY380" fmla="*/ 1793702 h 2532844"/>
              <a:gd name="connsiteX381" fmla="*/ 1582226 w 2640595"/>
              <a:gd name="connsiteY381" fmla="*/ 1793702 h 2532844"/>
              <a:gd name="connsiteX382" fmla="*/ 1592962 w 2640595"/>
              <a:gd name="connsiteY382" fmla="*/ 1804438 h 2532844"/>
              <a:gd name="connsiteX383" fmla="*/ 1592962 w 2640595"/>
              <a:gd name="connsiteY383" fmla="*/ 1804533 h 2532844"/>
              <a:gd name="connsiteX384" fmla="*/ 1582321 w 2640595"/>
              <a:gd name="connsiteY384" fmla="*/ 1815364 h 2532844"/>
              <a:gd name="connsiteX385" fmla="*/ 1582226 w 2640595"/>
              <a:gd name="connsiteY385" fmla="*/ 1815364 h 2532844"/>
              <a:gd name="connsiteX386" fmla="*/ 1571395 w 2640595"/>
              <a:gd name="connsiteY386" fmla="*/ 1804533 h 2532844"/>
              <a:gd name="connsiteX387" fmla="*/ 1582226 w 2640595"/>
              <a:gd name="connsiteY387" fmla="*/ 1793702 h 2532844"/>
              <a:gd name="connsiteX388" fmla="*/ 1407701 w 2640595"/>
              <a:gd name="connsiteY388" fmla="*/ 1793702 h 2532844"/>
              <a:gd name="connsiteX389" fmla="*/ 1418437 w 2640595"/>
              <a:gd name="connsiteY389" fmla="*/ 1804533 h 2532844"/>
              <a:gd name="connsiteX390" fmla="*/ 1407701 w 2640595"/>
              <a:gd name="connsiteY390" fmla="*/ 1815364 h 2532844"/>
              <a:gd name="connsiteX391" fmla="*/ 1396870 w 2640595"/>
              <a:gd name="connsiteY391" fmla="*/ 1804533 h 2532844"/>
              <a:gd name="connsiteX392" fmla="*/ 1407701 w 2640595"/>
              <a:gd name="connsiteY392" fmla="*/ 1793702 h 2532844"/>
              <a:gd name="connsiteX393" fmla="*/ 1232986 w 2640595"/>
              <a:gd name="connsiteY393" fmla="*/ 1793702 h 2532844"/>
              <a:gd name="connsiteX394" fmla="*/ 1243817 w 2640595"/>
              <a:gd name="connsiteY394" fmla="*/ 1804533 h 2532844"/>
              <a:gd name="connsiteX395" fmla="*/ 1232986 w 2640595"/>
              <a:gd name="connsiteY395" fmla="*/ 1815364 h 2532844"/>
              <a:gd name="connsiteX396" fmla="*/ 1222155 w 2640595"/>
              <a:gd name="connsiteY396" fmla="*/ 1804533 h 2532844"/>
              <a:gd name="connsiteX397" fmla="*/ 1232986 w 2640595"/>
              <a:gd name="connsiteY397" fmla="*/ 1793702 h 2532844"/>
              <a:gd name="connsiteX398" fmla="*/ 534602 w 2640595"/>
              <a:gd name="connsiteY398" fmla="*/ 1793702 h 2532844"/>
              <a:gd name="connsiteX399" fmla="*/ 545432 w 2640595"/>
              <a:gd name="connsiteY399" fmla="*/ 1804533 h 2532844"/>
              <a:gd name="connsiteX400" fmla="*/ 534602 w 2640595"/>
              <a:gd name="connsiteY400" fmla="*/ 1815364 h 2532844"/>
              <a:gd name="connsiteX401" fmla="*/ 523771 w 2640595"/>
              <a:gd name="connsiteY401" fmla="*/ 1804533 h 2532844"/>
              <a:gd name="connsiteX402" fmla="*/ 534602 w 2640595"/>
              <a:gd name="connsiteY402" fmla="*/ 1793702 h 2532844"/>
              <a:gd name="connsiteX403" fmla="*/ 359982 w 2640595"/>
              <a:gd name="connsiteY403" fmla="*/ 1793702 h 2532844"/>
              <a:gd name="connsiteX404" fmla="*/ 370812 w 2640595"/>
              <a:gd name="connsiteY404" fmla="*/ 1804533 h 2532844"/>
              <a:gd name="connsiteX405" fmla="*/ 359982 w 2640595"/>
              <a:gd name="connsiteY405" fmla="*/ 1815364 h 2532844"/>
              <a:gd name="connsiteX406" fmla="*/ 349151 w 2640595"/>
              <a:gd name="connsiteY406" fmla="*/ 1804533 h 2532844"/>
              <a:gd name="connsiteX407" fmla="*/ 359982 w 2640595"/>
              <a:gd name="connsiteY407" fmla="*/ 1793702 h 2532844"/>
              <a:gd name="connsiteX408" fmla="*/ 185362 w 2640595"/>
              <a:gd name="connsiteY408" fmla="*/ 1793702 h 2532844"/>
              <a:gd name="connsiteX409" fmla="*/ 196192 w 2640595"/>
              <a:gd name="connsiteY409" fmla="*/ 1804533 h 2532844"/>
              <a:gd name="connsiteX410" fmla="*/ 185362 w 2640595"/>
              <a:gd name="connsiteY410" fmla="*/ 1815364 h 2532844"/>
              <a:gd name="connsiteX411" fmla="*/ 174626 w 2640595"/>
              <a:gd name="connsiteY411" fmla="*/ 1804533 h 2532844"/>
              <a:gd name="connsiteX412" fmla="*/ 185362 w 2640595"/>
              <a:gd name="connsiteY412" fmla="*/ 1793702 h 2532844"/>
              <a:gd name="connsiteX413" fmla="*/ 11122 w 2640595"/>
              <a:gd name="connsiteY413" fmla="*/ 1793702 h 2532844"/>
              <a:gd name="connsiteX414" fmla="*/ 21572 w 2640595"/>
              <a:gd name="connsiteY414" fmla="*/ 1804533 h 2532844"/>
              <a:gd name="connsiteX415" fmla="*/ 11122 w 2640595"/>
              <a:gd name="connsiteY415" fmla="*/ 1815364 h 2532844"/>
              <a:gd name="connsiteX416" fmla="*/ 291 w 2640595"/>
              <a:gd name="connsiteY416" fmla="*/ 1804533 h 2532844"/>
              <a:gd name="connsiteX417" fmla="*/ 11122 w 2640595"/>
              <a:gd name="connsiteY417" fmla="*/ 1793702 h 2532844"/>
              <a:gd name="connsiteX418" fmla="*/ 2454057 w 2640595"/>
              <a:gd name="connsiteY418" fmla="*/ 1793662 h 2532844"/>
              <a:gd name="connsiteX419" fmla="*/ 2464887 w 2640595"/>
              <a:gd name="connsiteY419" fmla="*/ 1804493 h 2532844"/>
              <a:gd name="connsiteX420" fmla="*/ 2454057 w 2640595"/>
              <a:gd name="connsiteY420" fmla="*/ 1815323 h 2532844"/>
              <a:gd name="connsiteX421" fmla="*/ 2443226 w 2640595"/>
              <a:gd name="connsiteY421" fmla="*/ 1804493 h 2532844"/>
              <a:gd name="connsiteX422" fmla="*/ 2454057 w 2640595"/>
              <a:gd name="connsiteY422" fmla="*/ 1793662 h 2532844"/>
              <a:gd name="connsiteX423" fmla="*/ 2279532 w 2640595"/>
              <a:gd name="connsiteY423" fmla="*/ 1793662 h 2532844"/>
              <a:gd name="connsiteX424" fmla="*/ 2290362 w 2640595"/>
              <a:gd name="connsiteY424" fmla="*/ 1804493 h 2532844"/>
              <a:gd name="connsiteX425" fmla="*/ 2279532 w 2640595"/>
              <a:gd name="connsiteY425" fmla="*/ 1815323 h 2532844"/>
              <a:gd name="connsiteX426" fmla="*/ 2268701 w 2640595"/>
              <a:gd name="connsiteY426" fmla="*/ 1804493 h 2532844"/>
              <a:gd name="connsiteX427" fmla="*/ 2279532 w 2640595"/>
              <a:gd name="connsiteY427" fmla="*/ 1793662 h 2532844"/>
              <a:gd name="connsiteX428" fmla="*/ 2104913 w 2640595"/>
              <a:gd name="connsiteY428" fmla="*/ 1793662 h 2532844"/>
              <a:gd name="connsiteX429" fmla="*/ 2115743 w 2640595"/>
              <a:gd name="connsiteY429" fmla="*/ 1804493 h 2532844"/>
              <a:gd name="connsiteX430" fmla="*/ 2104913 w 2640595"/>
              <a:gd name="connsiteY430" fmla="*/ 1815323 h 2532844"/>
              <a:gd name="connsiteX431" fmla="*/ 2094082 w 2640595"/>
              <a:gd name="connsiteY431" fmla="*/ 1804493 h 2532844"/>
              <a:gd name="connsiteX432" fmla="*/ 2104913 w 2640595"/>
              <a:gd name="connsiteY432" fmla="*/ 1793662 h 2532844"/>
              <a:gd name="connsiteX433" fmla="*/ 1057287 w 2640595"/>
              <a:gd name="connsiteY433" fmla="*/ 1793662 h 2532844"/>
              <a:gd name="connsiteX434" fmla="*/ 1068118 w 2640595"/>
              <a:gd name="connsiteY434" fmla="*/ 1804493 h 2532844"/>
              <a:gd name="connsiteX435" fmla="*/ 1057287 w 2640595"/>
              <a:gd name="connsiteY435" fmla="*/ 1815323 h 2532844"/>
              <a:gd name="connsiteX436" fmla="*/ 1046457 w 2640595"/>
              <a:gd name="connsiteY436" fmla="*/ 1804493 h 2532844"/>
              <a:gd name="connsiteX437" fmla="*/ 1057287 w 2640595"/>
              <a:gd name="connsiteY437" fmla="*/ 1793662 h 2532844"/>
              <a:gd name="connsiteX438" fmla="*/ 882667 w 2640595"/>
              <a:gd name="connsiteY438" fmla="*/ 1793662 h 2532844"/>
              <a:gd name="connsiteX439" fmla="*/ 893498 w 2640595"/>
              <a:gd name="connsiteY439" fmla="*/ 1804493 h 2532844"/>
              <a:gd name="connsiteX440" fmla="*/ 882667 w 2640595"/>
              <a:gd name="connsiteY440" fmla="*/ 1815323 h 2532844"/>
              <a:gd name="connsiteX441" fmla="*/ 871837 w 2640595"/>
              <a:gd name="connsiteY441" fmla="*/ 1804493 h 2532844"/>
              <a:gd name="connsiteX442" fmla="*/ 882667 w 2640595"/>
              <a:gd name="connsiteY442" fmla="*/ 1793662 h 2532844"/>
              <a:gd name="connsiteX443" fmla="*/ 708142 w 2640595"/>
              <a:gd name="connsiteY443" fmla="*/ 1793662 h 2532844"/>
              <a:gd name="connsiteX444" fmla="*/ 718973 w 2640595"/>
              <a:gd name="connsiteY444" fmla="*/ 1804493 h 2532844"/>
              <a:gd name="connsiteX445" fmla="*/ 708142 w 2640595"/>
              <a:gd name="connsiteY445" fmla="*/ 1815323 h 2532844"/>
              <a:gd name="connsiteX446" fmla="*/ 697312 w 2640595"/>
              <a:gd name="connsiteY446" fmla="*/ 1804493 h 2532844"/>
              <a:gd name="connsiteX447" fmla="*/ 708142 w 2640595"/>
              <a:gd name="connsiteY447" fmla="*/ 1793662 h 2532844"/>
              <a:gd name="connsiteX448" fmla="*/ 2629755 w 2640595"/>
              <a:gd name="connsiteY448" fmla="*/ 1614331 h 2532844"/>
              <a:gd name="connsiteX449" fmla="*/ 2640586 w 2640595"/>
              <a:gd name="connsiteY449" fmla="*/ 1625162 h 2532844"/>
              <a:gd name="connsiteX450" fmla="*/ 2629755 w 2640595"/>
              <a:gd name="connsiteY450" fmla="*/ 1635993 h 2532844"/>
              <a:gd name="connsiteX451" fmla="*/ 2619019 w 2640595"/>
              <a:gd name="connsiteY451" fmla="*/ 1625162 h 2532844"/>
              <a:gd name="connsiteX452" fmla="*/ 2629755 w 2640595"/>
              <a:gd name="connsiteY452" fmla="*/ 1614331 h 2532844"/>
              <a:gd name="connsiteX453" fmla="*/ 2455230 w 2640595"/>
              <a:gd name="connsiteY453" fmla="*/ 1614331 h 2532844"/>
              <a:gd name="connsiteX454" fmla="*/ 2465966 w 2640595"/>
              <a:gd name="connsiteY454" fmla="*/ 1625162 h 2532844"/>
              <a:gd name="connsiteX455" fmla="*/ 2455230 w 2640595"/>
              <a:gd name="connsiteY455" fmla="*/ 1635993 h 2532844"/>
              <a:gd name="connsiteX456" fmla="*/ 2444399 w 2640595"/>
              <a:gd name="connsiteY456" fmla="*/ 1625162 h 2532844"/>
              <a:gd name="connsiteX457" fmla="*/ 2455230 w 2640595"/>
              <a:gd name="connsiteY457" fmla="*/ 1614331 h 2532844"/>
              <a:gd name="connsiteX458" fmla="*/ 2280420 w 2640595"/>
              <a:gd name="connsiteY458" fmla="*/ 1614331 h 2532844"/>
              <a:gd name="connsiteX459" fmla="*/ 2291251 w 2640595"/>
              <a:gd name="connsiteY459" fmla="*/ 1625162 h 2532844"/>
              <a:gd name="connsiteX460" fmla="*/ 2280420 w 2640595"/>
              <a:gd name="connsiteY460" fmla="*/ 1635993 h 2532844"/>
              <a:gd name="connsiteX461" fmla="*/ 2269589 w 2640595"/>
              <a:gd name="connsiteY461" fmla="*/ 1625162 h 2532844"/>
              <a:gd name="connsiteX462" fmla="*/ 2280420 w 2640595"/>
              <a:gd name="connsiteY462" fmla="*/ 1614331 h 2532844"/>
              <a:gd name="connsiteX463" fmla="*/ 1931275 w 2640595"/>
              <a:gd name="connsiteY463" fmla="*/ 1614331 h 2532844"/>
              <a:gd name="connsiteX464" fmla="*/ 1931371 w 2640595"/>
              <a:gd name="connsiteY464" fmla="*/ 1614331 h 2532844"/>
              <a:gd name="connsiteX465" fmla="*/ 1942201 w 2640595"/>
              <a:gd name="connsiteY465" fmla="*/ 1625162 h 2532844"/>
              <a:gd name="connsiteX466" fmla="*/ 1931371 w 2640595"/>
              <a:gd name="connsiteY466" fmla="*/ 1635993 h 2532844"/>
              <a:gd name="connsiteX467" fmla="*/ 1920635 w 2640595"/>
              <a:gd name="connsiteY467" fmla="*/ 1625257 h 2532844"/>
              <a:gd name="connsiteX468" fmla="*/ 1920635 w 2640595"/>
              <a:gd name="connsiteY468" fmla="*/ 1625162 h 2532844"/>
              <a:gd name="connsiteX469" fmla="*/ 1931275 w 2640595"/>
              <a:gd name="connsiteY469" fmla="*/ 1614331 h 2532844"/>
              <a:gd name="connsiteX470" fmla="*/ 1756846 w 2640595"/>
              <a:gd name="connsiteY470" fmla="*/ 1614331 h 2532844"/>
              <a:gd name="connsiteX471" fmla="*/ 1767582 w 2640595"/>
              <a:gd name="connsiteY471" fmla="*/ 1625162 h 2532844"/>
              <a:gd name="connsiteX472" fmla="*/ 1756846 w 2640595"/>
              <a:gd name="connsiteY472" fmla="*/ 1635993 h 2532844"/>
              <a:gd name="connsiteX473" fmla="*/ 1746015 w 2640595"/>
              <a:gd name="connsiteY473" fmla="*/ 1625162 h 2532844"/>
              <a:gd name="connsiteX474" fmla="*/ 1756846 w 2640595"/>
              <a:gd name="connsiteY474" fmla="*/ 1614331 h 2532844"/>
              <a:gd name="connsiteX475" fmla="*/ 1582226 w 2640595"/>
              <a:gd name="connsiteY475" fmla="*/ 1614331 h 2532844"/>
              <a:gd name="connsiteX476" fmla="*/ 1592962 w 2640595"/>
              <a:gd name="connsiteY476" fmla="*/ 1625067 h 2532844"/>
              <a:gd name="connsiteX477" fmla="*/ 1592962 w 2640595"/>
              <a:gd name="connsiteY477" fmla="*/ 1625162 h 2532844"/>
              <a:gd name="connsiteX478" fmla="*/ 1582321 w 2640595"/>
              <a:gd name="connsiteY478" fmla="*/ 1635993 h 2532844"/>
              <a:gd name="connsiteX479" fmla="*/ 1582226 w 2640595"/>
              <a:gd name="connsiteY479" fmla="*/ 1635993 h 2532844"/>
              <a:gd name="connsiteX480" fmla="*/ 1571395 w 2640595"/>
              <a:gd name="connsiteY480" fmla="*/ 1625162 h 2532844"/>
              <a:gd name="connsiteX481" fmla="*/ 1582226 w 2640595"/>
              <a:gd name="connsiteY481" fmla="*/ 1614331 h 2532844"/>
              <a:gd name="connsiteX482" fmla="*/ 1232986 w 2640595"/>
              <a:gd name="connsiteY482" fmla="*/ 1614331 h 2532844"/>
              <a:gd name="connsiteX483" fmla="*/ 1243817 w 2640595"/>
              <a:gd name="connsiteY483" fmla="*/ 1625162 h 2532844"/>
              <a:gd name="connsiteX484" fmla="*/ 1232986 w 2640595"/>
              <a:gd name="connsiteY484" fmla="*/ 1635993 h 2532844"/>
              <a:gd name="connsiteX485" fmla="*/ 1222155 w 2640595"/>
              <a:gd name="connsiteY485" fmla="*/ 1625162 h 2532844"/>
              <a:gd name="connsiteX486" fmla="*/ 1232986 w 2640595"/>
              <a:gd name="connsiteY486" fmla="*/ 1614331 h 2532844"/>
              <a:gd name="connsiteX487" fmla="*/ 1058366 w 2640595"/>
              <a:gd name="connsiteY487" fmla="*/ 1614331 h 2532844"/>
              <a:gd name="connsiteX488" fmla="*/ 1069197 w 2640595"/>
              <a:gd name="connsiteY488" fmla="*/ 1625162 h 2532844"/>
              <a:gd name="connsiteX489" fmla="*/ 1058366 w 2640595"/>
              <a:gd name="connsiteY489" fmla="*/ 1635993 h 2532844"/>
              <a:gd name="connsiteX490" fmla="*/ 1047630 w 2640595"/>
              <a:gd name="connsiteY490" fmla="*/ 1625162 h 2532844"/>
              <a:gd name="connsiteX491" fmla="*/ 1058366 w 2640595"/>
              <a:gd name="connsiteY491" fmla="*/ 1614331 h 2532844"/>
              <a:gd name="connsiteX492" fmla="*/ 883936 w 2640595"/>
              <a:gd name="connsiteY492" fmla="*/ 1614331 h 2532844"/>
              <a:gd name="connsiteX493" fmla="*/ 894672 w 2640595"/>
              <a:gd name="connsiteY493" fmla="*/ 1625162 h 2532844"/>
              <a:gd name="connsiteX494" fmla="*/ 883936 w 2640595"/>
              <a:gd name="connsiteY494" fmla="*/ 1635993 h 2532844"/>
              <a:gd name="connsiteX495" fmla="*/ 873105 w 2640595"/>
              <a:gd name="connsiteY495" fmla="*/ 1625162 h 2532844"/>
              <a:gd name="connsiteX496" fmla="*/ 883936 w 2640595"/>
              <a:gd name="connsiteY496" fmla="*/ 1614331 h 2532844"/>
              <a:gd name="connsiteX497" fmla="*/ 709222 w 2640595"/>
              <a:gd name="connsiteY497" fmla="*/ 1614331 h 2532844"/>
              <a:gd name="connsiteX498" fmla="*/ 720052 w 2640595"/>
              <a:gd name="connsiteY498" fmla="*/ 1625162 h 2532844"/>
              <a:gd name="connsiteX499" fmla="*/ 709222 w 2640595"/>
              <a:gd name="connsiteY499" fmla="*/ 1635993 h 2532844"/>
              <a:gd name="connsiteX500" fmla="*/ 698391 w 2640595"/>
              <a:gd name="connsiteY500" fmla="*/ 1625162 h 2532844"/>
              <a:gd name="connsiteX501" fmla="*/ 709222 w 2640595"/>
              <a:gd name="connsiteY501" fmla="*/ 1614331 h 2532844"/>
              <a:gd name="connsiteX502" fmla="*/ 359982 w 2640595"/>
              <a:gd name="connsiteY502" fmla="*/ 1614331 h 2532844"/>
              <a:gd name="connsiteX503" fmla="*/ 370812 w 2640595"/>
              <a:gd name="connsiteY503" fmla="*/ 1625162 h 2532844"/>
              <a:gd name="connsiteX504" fmla="*/ 359982 w 2640595"/>
              <a:gd name="connsiteY504" fmla="*/ 1635993 h 2532844"/>
              <a:gd name="connsiteX505" fmla="*/ 349151 w 2640595"/>
              <a:gd name="connsiteY505" fmla="*/ 1625162 h 2532844"/>
              <a:gd name="connsiteX506" fmla="*/ 359982 w 2640595"/>
              <a:gd name="connsiteY506" fmla="*/ 1614331 h 2532844"/>
              <a:gd name="connsiteX507" fmla="*/ 185362 w 2640595"/>
              <a:gd name="connsiteY507" fmla="*/ 1614331 h 2532844"/>
              <a:gd name="connsiteX508" fmla="*/ 196192 w 2640595"/>
              <a:gd name="connsiteY508" fmla="*/ 1625162 h 2532844"/>
              <a:gd name="connsiteX509" fmla="*/ 185362 w 2640595"/>
              <a:gd name="connsiteY509" fmla="*/ 1635993 h 2532844"/>
              <a:gd name="connsiteX510" fmla="*/ 174626 w 2640595"/>
              <a:gd name="connsiteY510" fmla="*/ 1625162 h 2532844"/>
              <a:gd name="connsiteX511" fmla="*/ 185362 w 2640595"/>
              <a:gd name="connsiteY511" fmla="*/ 1614331 h 2532844"/>
              <a:gd name="connsiteX512" fmla="*/ 10447 w 2640595"/>
              <a:gd name="connsiteY512" fmla="*/ 1613952 h 2532844"/>
              <a:gd name="connsiteX513" fmla="*/ 11122 w 2640595"/>
              <a:gd name="connsiteY513" fmla="*/ 1613952 h 2532844"/>
              <a:gd name="connsiteX514" fmla="*/ 21572 w 2640595"/>
              <a:gd name="connsiteY514" fmla="*/ 1625153 h 2532844"/>
              <a:gd name="connsiteX515" fmla="*/ 21572 w 2640595"/>
              <a:gd name="connsiteY515" fmla="*/ 1625162 h 2532844"/>
              <a:gd name="connsiteX516" fmla="*/ 10836 w 2640595"/>
              <a:gd name="connsiteY516" fmla="*/ 1635993 h 2532844"/>
              <a:gd name="connsiteX517" fmla="*/ 6 w 2640595"/>
              <a:gd name="connsiteY517" fmla="*/ 1625162 h 2532844"/>
              <a:gd name="connsiteX518" fmla="*/ 10447 w 2640595"/>
              <a:gd name="connsiteY518" fmla="*/ 1613952 h 2532844"/>
              <a:gd name="connsiteX519" fmla="*/ 2105991 w 2640595"/>
              <a:gd name="connsiteY519" fmla="*/ 1613951 h 2532844"/>
              <a:gd name="connsiteX520" fmla="*/ 2116831 w 2640595"/>
              <a:gd name="connsiteY520" fmla="*/ 1624773 h 2532844"/>
              <a:gd name="connsiteX521" fmla="*/ 2116822 w 2640595"/>
              <a:gd name="connsiteY521" fmla="*/ 1625162 h 2532844"/>
              <a:gd name="connsiteX522" fmla="*/ 2105991 w 2640595"/>
              <a:gd name="connsiteY522" fmla="*/ 1635993 h 2532844"/>
              <a:gd name="connsiteX523" fmla="*/ 2095160 w 2640595"/>
              <a:gd name="connsiteY523" fmla="*/ 1625162 h 2532844"/>
              <a:gd name="connsiteX524" fmla="*/ 2105601 w 2640595"/>
              <a:gd name="connsiteY524" fmla="*/ 1613961 h 2532844"/>
              <a:gd name="connsiteX525" fmla="*/ 2105991 w 2640595"/>
              <a:gd name="connsiteY525" fmla="*/ 1613951 h 2532844"/>
              <a:gd name="connsiteX526" fmla="*/ 1407701 w 2640595"/>
              <a:gd name="connsiteY526" fmla="*/ 1613951 h 2532844"/>
              <a:gd name="connsiteX527" fmla="*/ 1418446 w 2640595"/>
              <a:gd name="connsiteY527" fmla="*/ 1624868 h 2532844"/>
              <a:gd name="connsiteX528" fmla="*/ 1418437 w 2640595"/>
              <a:gd name="connsiteY528" fmla="*/ 1625162 h 2532844"/>
              <a:gd name="connsiteX529" fmla="*/ 1407606 w 2640595"/>
              <a:gd name="connsiteY529" fmla="*/ 1635993 h 2532844"/>
              <a:gd name="connsiteX530" fmla="*/ 1396775 w 2640595"/>
              <a:gd name="connsiteY530" fmla="*/ 1625162 h 2532844"/>
              <a:gd name="connsiteX531" fmla="*/ 1407216 w 2640595"/>
              <a:gd name="connsiteY531" fmla="*/ 1613961 h 2532844"/>
              <a:gd name="connsiteX532" fmla="*/ 1407701 w 2640595"/>
              <a:gd name="connsiteY532" fmla="*/ 1613951 h 2532844"/>
              <a:gd name="connsiteX533" fmla="*/ 534601 w 2640595"/>
              <a:gd name="connsiteY533" fmla="*/ 1613951 h 2532844"/>
              <a:gd name="connsiteX534" fmla="*/ 545442 w 2640595"/>
              <a:gd name="connsiteY534" fmla="*/ 1624773 h 2532844"/>
              <a:gd name="connsiteX535" fmla="*/ 545432 w 2640595"/>
              <a:gd name="connsiteY535" fmla="*/ 1625162 h 2532844"/>
              <a:gd name="connsiteX536" fmla="*/ 534601 w 2640595"/>
              <a:gd name="connsiteY536" fmla="*/ 1635993 h 2532844"/>
              <a:gd name="connsiteX537" fmla="*/ 523771 w 2640595"/>
              <a:gd name="connsiteY537" fmla="*/ 1625162 h 2532844"/>
              <a:gd name="connsiteX538" fmla="*/ 534212 w 2640595"/>
              <a:gd name="connsiteY538" fmla="*/ 1613961 h 2532844"/>
              <a:gd name="connsiteX539" fmla="*/ 534601 w 2640595"/>
              <a:gd name="connsiteY539" fmla="*/ 1613951 h 2532844"/>
              <a:gd name="connsiteX540" fmla="*/ 2629755 w 2640595"/>
              <a:gd name="connsiteY540" fmla="*/ 1434961 h 2532844"/>
              <a:gd name="connsiteX541" fmla="*/ 2640586 w 2640595"/>
              <a:gd name="connsiteY541" fmla="*/ 1445792 h 2532844"/>
              <a:gd name="connsiteX542" fmla="*/ 2629755 w 2640595"/>
              <a:gd name="connsiteY542" fmla="*/ 1456623 h 2532844"/>
              <a:gd name="connsiteX543" fmla="*/ 2619019 w 2640595"/>
              <a:gd name="connsiteY543" fmla="*/ 1445792 h 2532844"/>
              <a:gd name="connsiteX544" fmla="*/ 2629755 w 2640595"/>
              <a:gd name="connsiteY544" fmla="*/ 1434961 h 2532844"/>
              <a:gd name="connsiteX545" fmla="*/ 2455230 w 2640595"/>
              <a:gd name="connsiteY545" fmla="*/ 1434961 h 2532844"/>
              <a:gd name="connsiteX546" fmla="*/ 2465966 w 2640595"/>
              <a:gd name="connsiteY546" fmla="*/ 1445792 h 2532844"/>
              <a:gd name="connsiteX547" fmla="*/ 2455230 w 2640595"/>
              <a:gd name="connsiteY547" fmla="*/ 1456623 h 2532844"/>
              <a:gd name="connsiteX548" fmla="*/ 2444399 w 2640595"/>
              <a:gd name="connsiteY548" fmla="*/ 1445792 h 2532844"/>
              <a:gd name="connsiteX549" fmla="*/ 2455230 w 2640595"/>
              <a:gd name="connsiteY549" fmla="*/ 1434961 h 2532844"/>
              <a:gd name="connsiteX550" fmla="*/ 2280420 w 2640595"/>
              <a:gd name="connsiteY550" fmla="*/ 1434961 h 2532844"/>
              <a:gd name="connsiteX551" fmla="*/ 2291251 w 2640595"/>
              <a:gd name="connsiteY551" fmla="*/ 1445792 h 2532844"/>
              <a:gd name="connsiteX552" fmla="*/ 2280420 w 2640595"/>
              <a:gd name="connsiteY552" fmla="*/ 1456623 h 2532844"/>
              <a:gd name="connsiteX553" fmla="*/ 2269589 w 2640595"/>
              <a:gd name="connsiteY553" fmla="*/ 1445792 h 2532844"/>
              <a:gd name="connsiteX554" fmla="*/ 2280420 w 2640595"/>
              <a:gd name="connsiteY554" fmla="*/ 1434961 h 2532844"/>
              <a:gd name="connsiteX555" fmla="*/ 2105990 w 2640595"/>
              <a:gd name="connsiteY555" fmla="*/ 1434961 h 2532844"/>
              <a:gd name="connsiteX556" fmla="*/ 2116821 w 2640595"/>
              <a:gd name="connsiteY556" fmla="*/ 1445792 h 2532844"/>
              <a:gd name="connsiteX557" fmla="*/ 2105990 w 2640595"/>
              <a:gd name="connsiteY557" fmla="*/ 1456623 h 2532844"/>
              <a:gd name="connsiteX558" fmla="*/ 2095159 w 2640595"/>
              <a:gd name="connsiteY558" fmla="*/ 1445792 h 2532844"/>
              <a:gd name="connsiteX559" fmla="*/ 2105990 w 2640595"/>
              <a:gd name="connsiteY559" fmla="*/ 1434961 h 2532844"/>
              <a:gd name="connsiteX560" fmla="*/ 1931370 w 2640595"/>
              <a:gd name="connsiteY560" fmla="*/ 1434961 h 2532844"/>
              <a:gd name="connsiteX561" fmla="*/ 1931465 w 2640595"/>
              <a:gd name="connsiteY561" fmla="*/ 1434961 h 2532844"/>
              <a:gd name="connsiteX562" fmla="*/ 1942201 w 2640595"/>
              <a:gd name="connsiteY562" fmla="*/ 1445792 h 2532844"/>
              <a:gd name="connsiteX563" fmla="*/ 1931370 w 2640595"/>
              <a:gd name="connsiteY563" fmla="*/ 1456623 h 2532844"/>
              <a:gd name="connsiteX564" fmla="*/ 1920730 w 2640595"/>
              <a:gd name="connsiteY564" fmla="*/ 1445792 h 2532844"/>
              <a:gd name="connsiteX565" fmla="*/ 1931370 w 2640595"/>
              <a:gd name="connsiteY565" fmla="*/ 1434961 h 2532844"/>
              <a:gd name="connsiteX566" fmla="*/ 1756846 w 2640595"/>
              <a:gd name="connsiteY566" fmla="*/ 1434961 h 2532844"/>
              <a:gd name="connsiteX567" fmla="*/ 1767582 w 2640595"/>
              <a:gd name="connsiteY567" fmla="*/ 1445792 h 2532844"/>
              <a:gd name="connsiteX568" fmla="*/ 1756846 w 2640595"/>
              <a:gd name="connsiteY568" fmla="*/ 1456623 h 2532844"/>
              <a:gd name="connsiteX569" fmla="*/ 1746015 w 2640595"/>
              <a:gd name="connsiteY569" fmla="*/ 1445792 h 2532844"/>
              <a:gd name="connsiteX570" fmla="*/ 1756846 w 2640595"/>
              <a:gd name="connsiteY570" fmla="*/ 1434961 h 2532844"/>
              <a:gd name="connsiteX571" fmla="*/ 1582226 w 2640595"/>
              <a:gd name="connsiteY571" fmla="*/ 1434961 h 2532844"/>
              <a:gd name="connsiteX572" fmla="*/ 1592962 w 2640595"/>
              <a:gd name="connsiteY572" fmla="*/ 1445697 h 2532844"/>
              <a:gd name="connsiteX573" fmla="*/ 1592962 w 2640595"/>
              <a:gd name="connsiteY573" fmla="*/ 1445792 h 2532844"/>
              <a:gd name="connsiteX574" fmla="*/ 1582321 w 2640595"/>
              <a:gd name="connsiteY574" fmla="*/ 1456623 h 2532844"/>
              <a:gd name="connsiteX575" fmla="*/ 1582226 w 2640595"/>
              <a:gd name="connsiteY575" fmla="*/ 1456623 h 2532844"/>
              <a:gd name="connsiteX576" fmla="*/ 1571395 w 2640595"/>
              <a:gd name="connsiteY576" fmla="*/ 1445792 h 2532844"/>
              <a:gd name="connsiteX577" fmla="*/ 1582226 w 2640595"/>
              <a:gd name="connsiteY577" fmla="*/ 1434961 h 2532844"/>
              <a:gd name="connsiteX578" fmla="*/ 1407606 w 2640595"/>
              <a:gd name="connsiteY578" fmla="*/ 1434961 h 2532844"/>
              <a:gd name="connsiteX579" fmla="*/ 1418437 w 2640595"/>
              <a:gd name="connsiteY579" fmla="*/ 1445792 h 2532844"/>
              <a:gd name="connsiteX580" fmla="*/ 1407606 w 2640595"/>
              <a:gd name="connsiteY580" fmla="*/ 1456623 h 2532844"/>
              <a:gd name="connsiteX581" fmla="*/ 1396775 w 2640595"/>
              <a:gd name="connsiteY581" fmla="*/ 1445792 h 2532844"/>
              <a:gd name="connsiteX582" fmla="*/ 1407606 w 2640595"/>
              <a:gd name="connsiteY582" fmla="*/ 1434961 h 2532844"/>
              <a:gd name="connsiteX583" fmla="*/ 1232986 w 2640595"/>
              <a:gd name="connsiteY583" fmla="*/ 1434961 h 2532844"/>
              <a:gd name="connsiteX584" fmla="*/ 1243817 w 2640595"/>
              <a:gd name="connsiteY584" fmla="*/ 1445792 h 2532844"/>
              <a:gd name="connsiteX585" fmla="*/ 1232986 w 2640595"/>
              <a:gd name="connsiteY585" fmla="*/ 1456623 h 2532844"/>
              <a:gd name="connsiteX586" fmla="*/ 1222155 w 2640595"/>
              <a:gd name="connsiteY586" fmla="*/ 1445792 h 2532844"/>
              <a:gd name="connsiteX587" fmla="*/ 1232986 w 2640595"/>
              <a:gd name="connsiteY587" fmla="*/ 1434961 h 2532844"/>
              <a:gd name="connsiteX588" fmla="*/ 1058366 w 2640595"/>
              <a:gd name="connsiteY588" fmla="*/ 1434961 h 2532844"/>
              <a:gd name="connsiteX589" fmla="*/ 1069197 w 2640595"/>
              <a:gd name="connsiteY589" fmla="*/ 1445792 h 2532844"/>
              <a:gd name="connsiteX590" fmla="*/ 1058366 w 2640595"/>
              <a:gd name="connsiteY590" fmla="*/ 1456623 h 2532844"/>
              <a:gd name="connsiteX591" fmla="*/ 1047630 w 2640595"/>
              <a:gd name="connsiteY591" fmla="*/ 1445792 h 2532844"/>
              <a:gd name="connsiteX592" fmla="*/ 1058366 w 2640595"/>
              <a:gd name="connsiteY592" fmla="*/ 1434961 h 2532844"/>
              <a:gd name="connsiteX593" fmla="*/ 883936 w 2640595"/>
              <a:gd name="connsiteY593" fmla="*/ 1434961 h 2532844"/>
              <a:gd name="connsiteX594" fmla="*/ 894672 w 2640595"/>
              <a:gd name="connsiteY594" fmla="*/ 1445792 h 2532844"/>
              <a:gd name="connsiteX595" fmla="*/ 883936 w 2640595"/>
              <a:gd name="connsiteY595" fmla="*/ 1456623 h 2532844"/>
              <a:gd name="connsiteX596" fmla="*/ 873105 w 2640595"/>
              <a:gd name="connsiteY596" fmla="*/ 1445792 h 2532844"/>
              <a:gd name="connsiteX597" fmla="*/ 883936 w 2640595"/>
              <a:gd name="connsiteY597" fmla="*/ 1434961 h 2532844"/>
              <a:gd name="connsiteX598" fmla="*/ 709222 w 2640595"/>
              <a:gd name="connsiteY598" fmla="*/ 1434961 h 2532844"/>
              <a:gd name="connsiteX599" fmla="*/ 720052 w 2640595"/>
              <a:gd name="connsiteY599" fmla="*/ 1445792 h 2532844"/>
              <a:gd name="connsiteX600" fmla="*/ 709222 w 2640595"/>
              <a:gd name="connsiteY600" fmla="*/ 1456623 h 2532844"/>
              <a:gd name="connsiteX601" fmla="*/ 698391 w 2640595"/>
              <a:gd name="connsiteY601" fmla="*/ 1445792 h 2532844"/>
              <a:gd name="connsiteX602" fmla="*/ 709222 w 2640595"/>
              <a:gd name="connsiteY602" fmla="*/ 1434961 h 2532844"/>
              <a:gd name="connsiteX603" fmla="*/ 534981 w 2640595"/>
              <a:gd name="connsiteY603" fmla="*/ 1434961 h 2532844"/>
              <a:gd name="connsiteX604" fmla="*/ 545431 w 2640595"/>
              <a:gd name="connsiteY604" fmla="*/ 1445792 h 2532844"/>
              <a:gd name="connsiteX605" fmla="*/ 534601 w 2640595"/>
              <a:gd name="connsiteY605" fmla="*/ 1456623 h 2532844"/>
              <a:gd name="connsiteX606" fmla="*/ 524150 w 2640595"/>
              <a:gd name="connsiteY606" fmla="*/ 1445792 h 2532844"/>
              <a:gd name="connsiteX607" fmla="*/ 534981 w 2640595"/>
              <a:gd name="connsiteY607" fmla="*/ 1434961 h 2532844"/>
              <a:gd name="connsiteX608" fmla="*/ 359982 w 2640595"/>
              <a:gd name="connsiteY608" fmla="*/ 1434961 h 2532844"/>
              <a:gd name="connsiteX609" fmla="*/ 370812 w 2640595"/>
              <a:gd name="connsiteY609" fmla="*/ 1445792 h 2532844"/>
              <a:gd name="connsiteX610" fmla="*/ 359982 w 2640595"/>
              <a:gd name="connsiteY610" fmla="*/ 1456623 h 2532844"/>
              <a:gd name="connsiteX611" fmla="*/ 349151 w 2640595"/>
              <a:gd name="connsiteY611" fmla="*/ 1445792 h 2532844"/>
              <a:gd name="connsiteX612" fmla="*/ 359982 w 2640595"/>
              <a:gd name="connsiteY612" fmla="*/ 1434961 h 2532844"/>
              <a:gd name="connsiteX613" fmla="*/ 185362 w 2640595"/>
              <a:gd name="connsiteY613" fmla="*/ 1434961 h 2532844"/>
              <a:gd name="connsiteX614" fmla="*/ 196192 w 2640595"/>
              <a:gd name="connsiteY614" fmla="*/ 1445792 h 2532844"/>
              <a:gd name="connsiteX615" fmla="*/ 185362 w 2640595"/>
              <a:gd name="connsiteY615" fmla="*/ 1456623 h 2532844"/>
              <a:gd name="connsiteX616" fmla="*/ 174626 w 2640595"/>
              <a:gd name="connsiteY616" fmla="*/ 1445792 h 2532844"/>
              <a:gd name="connsiteX617" fmla="*/ 185362 w 2640595"/>
              <a:gd name="connsiteY617" fmla="*/ 1434961 h 2532844"/>
              <a:gd name="connsiteX618" fmla="*/ 10837 w 2640595"/>
              <a:gd name="connsiteY618" fmla="*/ 1434961 h 2532844"/>
              <a:gd name="connsiteX619" fmla="*/ 21572 w 2640595"/>
              <a:gd name="connsiteY619" fmla="*/ 1445792 h 2532844"/>
              <a:gd name="connsiteX620" fmla="*/ 10837 w 2640595"/>
              <a:gd name="connsiteY620" fmla="*/ 1456623 h 2532844"/>
              <a:gd name="connsiteX621" fmla="*/ 6 w 2640595"/>
              <a:gd name="connsiteY621" fmla="*/ 1445792 h 2532844"/>
              <a:gd name="connsiteX622" fmla="*/ 10837 w 2640595"/>
              <a:gd name="connsiteY622" fmla="*/ 1434961 h 2532844"/>
              <a:gd name="connsiteX623" fmla="*/ 2629755 w 2640595"/>
              <a:gd name="connsiteY623" fmla="*/ 1255591 h 2532844"/>
              <a:gd name="connsiteX624" fmla="*/ 2640586 w 2640595"/>
              <a:gd name="connsiteY624" fmla="*/ 1266422 h 2532844"/>
              <a:gd name="connsiteX625" fmla="*/ 2629755 w 2640595"/>
              <a:gd name="connsiteY625" fmla="*/ 1277253 h 2532844"/>
              <a:gd name="connsiteX626" fmla="*/ 2619019 w 2640595"/>
              <a:gd name="connsiteY626" fmla="*/ 1266422 h 2532844"/>
              <a:gd name="connsiteX627" fmla="*/ 2629755 w 2640595"/>
              <a:gd name="connsiteY627" fmla="*/ 1255591 h 2532844"/>
              <a:gd name="connsiteX628" fmla="*/ 2455230 w 2640595"/>
              <a:gd name="connsiteY628" fmla="*/ 1255591 h 2532844"/>
              <a:gd name="connsiteX629" fmla="*/ 2465966 w 2640595"/>
              <a:gd name="connsiteY629" fmla="*/ 1266422 h 2532844"/>
              <a:gd name="connsiteX630" fmla="*/ 2455230 w 2640595"/>
              <a:gd name="connsiteY630" fmla="*/ 1277253 h 2532844"/>
              <a:gd name="connsiteX631" fmla="*/ 2444399 w 2640595"/>
              <a:gd name="connsiteY631" fmla="*/ 1266422 h 2532844"/>
              <a:gd name="connsiteX632" fmla="*/ 2455230 w 2640595"/>
              <a:gd name="connsiteY632" fmla="*/ 1255591 h 2532844"/>
              <a:gd name="connsiteX633" fmla="*/ 2280420 w 2640595"/>
              <a:gd name="connsiteY633" fmla="*/ 1255591 h 2532844"/>
              <a:gd name="connsiteX634" fmla="*/ 2291251 w 2640595"/>
              <a:gd name="connsiteY634" fmla="*/ 1266422 h 2532844"/>
              <a:gd name="connsiteX635" fmla="*/ 2280420 w 2640595"/>
              <a:gd name="connsiteY635" fmla="*/ 1277253 h 2532844"/>
              <a:gd name="connsiteX636" fmla="*/ 2269589 w 2640595"/>
              <a:gd name="connsiteY636" fmla="*/ 1266422 h 2532844"/>
              <a:gd name="connsiteX637" fmla="*/ 2280420 w 2640595"/>
              <a:gd name="connsiteY637" fmla="*/ 1255591 h 2532844"/>
              <a:gd name="connsiteX638" fmla="*/ 2105990 w 2640595"/>
              <a:gd name="connsiteY638" fmla="*/ 1255591 h 2532844"/>
              <a:gd name="connsiteX639" fmla="*/ 2116821 w 2640595"/>
              <a:gd name="connsiteY639" fmla="*/ 1266422 h 2532844"/>
              <a:gd name="connsiteX640" fmla="*/ 2105990 w 2640595"/>
              <a:gd name="connsiteY640" fmla="*/ 1277253 h 2532844"/>
              <a:gd name="connsiteX641" fmla="*/ 2095159 w 2640595"/>
              <a:gd name="connsiteY641" fmla="*/ 1266422 h 2532844"/>
              <a:gd name="connsiteX642" fmla="*/ 2105990 w 2640595"/>
              <a:gd name="connsiteY642" fmla="*/ 1255591 h 2532844"/>
              <a:gd name="connsiteX643" fmla="*/ 1931275 w 2640595"/>
              <a:gd name="connsiteY643" fmla="*/ 1255591 h 2532844"/>
              <a:gd name="connsiteX644" fmla="*/ 1931371 w 2640595"/>
              <a:gd name="connsiteY644" fmla="*/ 1255591 h 2532844"/>
              <a:gd name="connsiteX645" fmla="*/ 1942201 w 2640595"/>
              <a:gd name="connsiteY645" fmla="*/ 1266422 h 2532844"/>
              <a:gd name="connsiteX646" fmla="*/ 1931371 w 2640595"/>
              <a:gd name="connsiteY646" fmla="*/ 1277253 h 2532844"/>
              <a:gd name="connsiteX647" fmla="*/ 1920635 w 2640595"/>
              <a:gd name="connsiteY647" fmla="*/ 1266517 h 2532844"/>
              <a:gd name="connsiteX648" fmla="*/ 1920635 w 2640595"/>
              <a:gd name="connsiteY648" fmla="*/ 1266422 h 2532844"/>
              <a:gd name="connsiteX649" fmla="*/ 1931275 w 2640595"/>
              <a:gd name="connsiteY649" fmla="*/ 1255591 h 2532844"/>
              <a:gd name="connsiteX650" fmla="*/ 1756846 w 2640595"/>
              <a:gd name="connsiteY650" fmla="*/ 1255591 h 2532844"/>
              <a:gd name="connsiteX651" fmla="*/ 1767582 w 2640595"/>
              <a:gd name="connsiteY651" fmla="*/ 1266422 h 2532844"/>
              <a:gd name="connsiteX652" fmla="*/ 1756846 w 2640595"/>
              <a:gd name="connsiteY652" fmla="*/ 1277253 h 2532844"/>
              <a:gd name="connsiteX653" fmla="*/ 1746015 w 2640595"/>
              <a:gd name="connsiteY653" fmla="*/ 1266422 h 2532844"/>
              <a:gd name="connsiteX654" fmla="*/ 1756846 w 2640595"/>
              <a:gd name="connsiteY654" fmla="*/ 1255591 h 2532844"/>
              <a:gd name="connsiteX655" fmla="*/ 1582226 w 2640595"/>
              <a:gd name="connsiteY655" fmla="*/ 1255591 h 2532844"/>
              <a:gd name="connsiteX656" fmla="*/ 1592962 w 2640595"/>
              <a:gd name="connsiteY656" fmla="*/ 1266327 h 2532844"/>
              <a:gd name="connsiteX657" fmla="*/ 1592962 w 2640595"/>
              <a:gd name="connsiteY657" fmla="*/ 1266422 h 2532844"/>
              <a:gd name="connsiteX658" fmla="*/ 1582321 w 2640595"/>
              <a:gd name="connsiteY658" fmla="*/ 1277253 h 2532844"/>
              <a:gd name="connsiteX659" fmla="*/ 1582226 w 2640595"/>
              <a:gd name="connsiteY659" fmla="*/ 1277253 h 2532844"/>
              <a:gd name="connsiteX660" fmla="*/ 1571395 w 2640595"/>
              <a:gd name="connsiteY660" fmla="*/ 1266422 h 2532844"/>
              <a:gd name="connsiteX661" fmla="*/ 1582226 w 2640595"/>
              <a:gd name="connsiteY661" fmla="*/ 1255591 h 2532844"/>
              <a:gd name="connsiteX662" fmla="*/ 1407606 w 2640595"/>
              <a:gd name="connsiteY662" fmla="*/ 1255591 h 2532844"/>
              <a:gd name="connsiteX663" fmla="*/ 1418437 w 2640595"/>
              <a:gd name="connsiteY663" fmla="*/ 1266422 h 2532844"/>
              <a:gd name="connsiteX664" fmla="*/ 1407606 w 2640595"/>
              <a:gd name="connsiteY664" fmla="*/ 1277253 h 2532844"/>
              <a:gd name="connsiteX665" fmla="*/ 1396775 w 2640595"/>
              <a:gd name="connsiteY665" fmla="*/ 1266422 h 2532844"/>
              <a:gd name="connsiteX666" fmla="*/ 1407606 w 2640595"/>
              <a:gd name="connsiteY666" fmla="*/ 1255591 h 2532844"/>
              <a:gd name="connsiteX667" fmla="*/ 1232986 w 2640595"/>
              <a:gd name="connsiteY667" fmla="*/ 1255591 h 2532844"/>
              <a:gd name="connsiteX668" fmla="*/ 1243817 w 2640595"/>
              <a:gd name="connsiteY668" fmla="*/ 1266422 h 2532844"/>
              <a:gd name="connsiteX669" fmla="*/ 1232986 w 2640595"/>
              <a:gd name="connsiteY669" fmla="*/ 1277253 h 2532844"/>
              <a:gd name="connsiteX670" fmla="*/ 1222155 w 2640595"/>
              <a:gd name="connsiteY670" fmla="*/ 1266422 h 2532844"/>
              <a:gd name="connsiteX671" fmla="*/ 1232986 w 2640595"/>
              <a:gd name="connsiteY671" fmla="*/ 1255591 h 2532844"/>
              <a:gd name="connsiteX672" fmla="*/ 1058366 w 2640595"/>
              <a:gd name="connsiteY672" fmla="*/ 1255591 h 2532844"/>
              <a:gd name="connsiteX673" fmla="*/ 1069197 w 2640595"/>
              <a:gd name="connsiteY673" fmla="*/ 1266422 h 2532844"/>
              <a:gd name="connsiteX674" fmla="*/ 1058366 w 2640595"/>
              <a:gd name="connsiteY674" fmla="*/ 1277253 h 2532844"/>
              <a:gd name="connsiteX675" fmla="*/ 1047630 w 2640595"/>
              <a:gd name="connsiteY675" fmla="*/ 1266422 h 2532844"/>
              <a:gd name="connsiteX676" fmla="*/ 1058366 w 2640595"/>
              <a:gd name="connsiteY676" fmla="*/ 1255591 h 2532844"/>
              <a:gd name="connsiteX677" fmla="*/ 883936 w 2640595"/>
              <a:gd name="connsiteY677" fmla="*/ 1255591 h 2532844"/>
              <a:gd name="connsiteX678" fmla="*/ 894672 w 2640595"/>
              <a:gd name="connsiteY678" fmla="*/ 1266422 h 2532844"/>
              <a:gd name="connsiteX679" fmla="*/ 883936 w 2640595"/>
              <a:gd name="connsiteY679" fmla="*/ 1277253 h 2532844"/>
              <a:gd name="connsiteX680" fmla="*/ 873105 w 2640595"/>
              <a:gd name="connsiteY680" fmla="*/ 1266422 h 2532844"/>
              <a:gd name="connsiteX681" fmla="*/ 883936 w 2640595"/>
              <a:gd name="connsiteY681" fmla="*/ 1255591 h 2532844"/>
              <a:gd name="connsiteX682" fmla="*/ 709222 w 2640595"/>
              <a:gd name="connsiteY682" fmla="*/ 1255591 h 2532844"/>
              <a:gd name="connsiteX683" fmla="*/ 720052 w 2640595"/>
              <a:gd name="connsiteY683" fmla="*/ 1266422 h 2532844"/>
              <a:gd name="connsiteX684" fmla="*/ 709222 w 2640595"/>
              <a:gd name="connsiteY684" fmla="*/ 1277253 h 2532844"/>
              <a:gd name="connsiteX685" fmla="*/ 698391 w 2640595"/>
              <a:gd name="connsiteY685" fmla="*/ 1266422 h 2532844"/>
              <a:gd name="connsiteX686" fmla="*/ 709222 w 2640595"/>
              <a:gd name="connsiteY686" fmla="*/ 1255591 h 2532844"/>
              <a:gd name="connsiteX687" fmla="*/ 534602 w 2640595"/>
              <a:gd name="connsiteY687" fmla="*/ 1255591 h 2532844"/>
              <a:gd name="connsiteX688" fmla="*/ 545432 w 2640595"/>
              <a:gd name="connsiteY688" fmla="*/ 1266422 h 2532844"/>
              <a:gd name="connsiteX689" fmla="*/ 534602 w 2640595"/>
              <a:gd name="connsiteY689" fmla="*/ 1277253 h 2532844"/>
              <a:gd name="connsiteX690" fmla="*/ 523771 w 2640595"/>
              <a:gd name="connsiteY690" fmla="*/ 1266422 h 2532844"/>
              <a:gd name="connsiteX691" fmla="*/ 534602 w 2640595"/>
              <a:gd name="connsiteY691" fmla="*/ 1255591 h 2532844"/>
              <a:gd name="connsiteX692" fmla="*/ 359982 w 2640595"/>
              <a:gd name="connsiteY692" fmla="*/ 1255591 h 2532844"/>
              <a:gd name="connsiteX693" fmla="*/ 370812 w 2640595"/>
              <a:gd name="connsiteY693" fmla="*/ 1266422 h 2532844"/>
              <a:gd name="connsiteX694" fmla="*/ 359982 w 2640595"/>
              <a:gd name="connsiteY694" fmla="*/ 1277253 h 2532844"/>
              <a:gd name="connsiteX695" fmla="*/ 349151 w 2640595"/>
              <a:gd name="connsiteY695" fmla="*/ 1266422 h 2532844"/>
              <a:gd name="connsiteX696" fmla="*/ 359982 w 2640595"/>
              <a:gd name="connsiteY696" fmla="*/ 1255591 h 2532844"/>
              <a:gd name="connsiteX697" fmla="*/ 185362 w 2640595"/>
              <a:gd name="connsiteY697" fmla="*/ 1255591 h 2532844"/>
              <a:gd name="connsiteX698" fmla="*/ 196192 w 2640595"/>
              <a:gd name="connsiteY698" fmla="*/ 1266422 h 2532844"/>
              <a:gd name="connsiteX699" fmla="*/ 185362 w 2640595"/>
              <a:gd name="connsiteY699" fmla="*/ 1277253 h 2532844"/>
              <a:gd name="connsiteX700" fmla="*/ 174626 w 2640595"/>
              <a:gd name="connsiteY700" fmla="*/ 1266422 h 2532844"/>
              <a:gd name="connsiteX701" fmla="*/ 185362 w 2640595"/>
              <a:gd name="connsiteY701" fmla="*/ 1255591 h 2532844"/>
              <a:gd name="connsiteX702" fmla="*/ 10837 w 2640595"/>
              <a:gd name="connsiteY702" fmla="*/ 1255591 h 2532844"/>
              <a:gd name="connsiteX703" fmla="*/ 21572 w 2640595"/>
              <a:gd name="connsiteY703" fmla="*/ 1266422 h 2532844"/>
              <a:gd name="connsiteX704" fmla="*/ 10837 w 2640595"/>
              <a:gd name="connsiteY704" fmla="*/ 1277253 h 2532844"/>
              <a:gd name="connsiteX705" fmla="*/ 6 w 2640595"/>
              <a:gd name="connsiteY705" fmla="*/ 1266422 h 2532844"/>
              <a:gd name="connsiteX706" fmla="*/ 10837 w 2640595"/>
              <a:gd name="connsiteY706" fmla="*/ 1255591 h 2532844"/>
              <a:gd name="connsiteX707" fmla="*/ 2629755 w 2640595"/>
              <a:gd name="connsiteY707" fmla="*/ 1076221 h 2532844"/>
              <a:gd name="connsiteX708" fmla="*/ 2640586 w 2640595"/>
              <a:gd name="connsiteY708" fmla="*/ 1087052 h 2532844"/>
              <a:gd name="connsiteX709" fmla="*/ 2629755 w 2640595"/>
              <a:gd name="connsiteY709" fmla="*/ 1097883 h 2532844"/>
              <a:gd name="connsiteX710" fmla="*/ 2619019 w 2640595"/>
              <a:gd name="connsiteY710" fmla="*/ 1087052 h 2532844"/>
              <a:gd name="connsiteX711" fmla="*/ 2629755 w 2640595"/>
              <a:gd name="connsiteY711" fmla="*/ 1076221 h 2532844"/>
              <a:gd name="connsiteX712" fmla="*/ 1931275 w 2640595"/>
              <a:gd name="connsiteY712" fmla="*/ 1076221 h 2532844"/>
              <a:gd name="connsiteX713" fmla="*/ 1931371 w 2640595"/>
              <a:gd name="connsiteY713" fmla="*/ 1076221 h 2532844"/>
              <a:gd name="connsiteX714" fmla="*/ 1942201 w 2640595"/>
              <a:gd name="connsiteY714" fmla="*/ 1087052 h 2532844"/>
              <a:gd name="connsiteX715" fmla="*/ 1931371 w 2640595"/>
              <a:gd name="connsiteY715" fmla="*/ 1097883 h 2532844"/>
              <a:gd name="connsiteX716" fmla="*/ 1920635 w 2640595"/>
              <a:gd name="connsiteY716" fmla="*/ 1087147 h 2532844"/>
              <a:gd name="connsiteX717" fmla="*/ 1920635 w 2640595"/>
              <a:gd name="connsiteY717" fmla="*/ 1087052 h 2532844"/>
              <a:gd name="connsiteX718" fmla="*/ 1931275 w 2640595"/>
              <a:gd name="connsiteY718" fmla="*/ 1076221 h 2532844"/>
              <a:gd name="connsiteX719" fmla="*/ 1756846 w 2640595"/>
              <a:gd name="connsiteY719" fmla="*/ 1076221 h 2532844"/>
              <a:gd name="connsiteX720" fmla="*/ 1767582 w 2640595"/>
              <a:gd name="connsiteY720" fmla="*/ 1087052 h 2532844"/>
              <a:gd name="connsiteX721" fmla="*/ 1756846 w 2640595"/>
              <a:gd name="connsiteY721" fmla="*/ 1097883 h 2532844"/>
              <a:gd name="connsiteX722" fmla="*/ 1746015 w 2640595"/>
              <a:gd name="connsiteY722" fmla="*/ 1087052 h 2532844"/>
              <a:gd name="connsiteX723" fmla="*/ 1756846 w 2640595"/>
              <a:gd name="connsiteY723" fmla="*/ 1076221 h 2532844"/>
              <a:gd name="connsiteX724" fmla="*/ 1582226 w 2640595"/>
              <a:gd name="connsiteY724" fmla="*/ 1076221 h 2532844"/>
              <a:gd name="connsiteX725" fmla="*/ 1592962 w 2640595"/>
              <a:gd name="connsiteY725" fmla="*/ 1086957 h 2532844"/>
              <a:gd name="connsiteX726" fmla="*/ 1592962 w 2640595"/>
              <a:gd name="connsiteY726" fmla="*/ 1087052 h 2532844"/>
              <a:gd name="connsiteX727" fmla="*/ 1582321 w 2640595"/>
              <a:gd name="connsiteY727" fmla="*/ 1097883 h 2532844"/>
              <a:gd name="connsiteX728" fmla="*/ 1582226 w 2640595"/>
              <a:gd name="connsiteY728" fmla="*/ 1097883 h 2532844"/>
              <a:gd name="connsiteX729" fmla="*/ 1571395 w 2640595"/>
              <a:gd name="connsiteY729" fmla="*/ 1087052 h 2532844"/>
              <a:gd name="connsiteX730" fmla="*/ 1582226 w 2640595"/>
              <a:gd name="connsiteY730" fmla="*/ 1076221 h 2532844"/>
              <a:gd name="connsiteX731" fmla="*/ 1407606 w 2640595"/>
              <a:gd name="connsiteY731" fmla="*/ 1076221 h 2532844"/>
              <a:gd name="connsiteX732" fmla="*/ 1407701 w 2640595"/>
              <a:gd name="connsiteY732" fmla="*/ 1076221 h 2532844"/>
              <a:gd name="connsiteX733" fmla="*/ 1418437 w 2640595"/>
              <a:gd name="connsiteY733" fmla="*/ 1087052 h 2532844"/>
              <a:gd name="connsiteX734" fmla="*/ 1407606 w 2640595"/>
              <a:gd name="connsiteY734" fmla="*/ 1097883 h 2532844"/>
              <a:gd name="connsiteX735" fmla="*/ 1396775 w 2640595"/>
              <a:gd name="connsiteY735" fmla="*/ 1087052 h 2532844"/>
              <a:gd name="connsiteX736" fmla="*/ 1407606 w 2640595"/>
              <a:gd name="connsiteY736" fmla="*/ 1076221 h 2532844"/>
              <a:gd name="connsiteX737" fmla="*/ 1232986 w 2640595"/>
              <a:gd name="connsiteY737" fmla="*/ 1076221 h 2532844"/>
              <a:gd name="connsiteX738" fmla="*/ 1243817 w 2640595"/>
              <a:gd name="connsiteY738" fmla="*/ 1087052 h 2532844"/>
              <a:gd name="connsiteX739" fmla="*/ 1232986 w 2640595"/>
              <a:gd name="connsiteY739" fmla="*/ 1097883 h 2532844"/>
              <a:gd name="connsiteX740" fmla="*/ 1222155 w 2640595"/>
              <a:gd name="connsiteY740" fmla="*/ 1087052 h 2532844"/>
              <a:gd name="connsiteX741" fmla="*/ 1232986 w 2640595"/>
              <a:gd name="connsiteY741" fmla="*/ 1076221 h 2532844"/>
              <a:gd name="connsiteX742" fmla="*/ 534602 w 2640595"/>
              <a:gd name="connsiteY742" fmla="*/ 1076221 h 2532844"/>
              <a:gd name="connsiteX743" fmla="*/ 545432 w 2640595"/>
              <a:gd name="connsiteY743" fmla="*/ 1087052 h 2532844"/>
              <a:gd name="connsiteX744" fmla="*/ 534602 w 2640595"/>
              <a:gd name="connsiteY744" fmla="*/ 1097883 h 2532844"/>
              <a:gd name="connsiteX745" fmla="*/ 523771 w 2640595"/>
              <a:gd name="connsiteY745" fmla="*/ 1087052 h 2532844"/>
              <a:gd name="connsiteX746" fmla="*/ 534602 w 2640595"/>
              <a:gd name="connsiteY746" fmla="*/ 1076221 h 2532844"/>
              <a:gd name="connsiteX747" fmla="*/ 359982 w 2640595"/>
              <a:gd name="connsiteY747" fmla="*/ 1076221 h 2532844"/>
              <a:gd name="connsiteX748" fmla="*/ 370812 w 2640595"/>
              <a:gd name="connsiteY748" fmla="*/ 1087052 h 2532844"/>
              <a:gd name="connsiteX749" fmla="*/ 359982 w 2640595"/>
              <a:gd name="connsiteY749" fmla="*/ 1097883 h 2532844"/>
              <a:gd name="connsiteX750" fmla="*/ 349151 w 2640595"/>
              <a:gd name="connsiteY750" fmla="*/ 1087052 h 2532844"/>
              <a:gd name="connsiteX751" fmla="*/ 359982 w 2640595"/>
              <a:gd name="connsiteY751" fmla="*/ 1076221 h 2532844"/>
              <a:gd name="connsiteX752" fmla="*/ 185362 w 2640595"/>
              <a:gd name="connsiteY752" fmla="*/ 1076221 h 2532844"/>
              <a:gd name="connsiteX753" fmla="*/ 196192 w 2640595"/>
              <a:gd name="connsiteY753" fmla="*/ 1087052 h 2532844"/>
              <a:gd name="connsiteX754" fmla="*/ 185362 w 2640595"/>
              <a:gd name="connsiteY754" fmla="*/ 1097883 h 2532844"/>
              <a:gd name="connsiteX755" fmla="*/ 174626 w 2640595"/>
              <a:gd name="connsiteY755" fmla="*/ 1087052 h 2532844"/>
              <a:gd name="connsiteX756" fmla="*/ 185362 w 2640595"/>
              <a:gd name="connsiteY756" fmla="*/ 1076221 h 2532844"/>
              <a:gd name="connsiteX757" fmla="*/ 10837 w 2640595"/>
              <a:gd name="connsiteY757" fmla="*/ 1076221 h 2532844"/>
              <a:gd name="connsiteX758" fmla="*/ 11122 w 2640595"/>
              <a:gd name="connsiteY758" fmla="*/ 1076221 h 2532844"/>
              <a:gd name="connsiteX759" fmla="*/ 21572 w 2640595"/>
              <a:gd name="connsiteY759" fmla="*/ 1087052 h 2532844"/>
              <a:gd name="connsiteX760" fmla="*/ 10837 w 2640595"/>
              <a:gd name="connsiteY760" fmla="*/ 1097883 h 2532844"/>
              <a:gd name="connsiteX761" fmla="*/ 6 w 2640595"/>
              <a:gd name="connsiteY761" fmla="*/ 1087052 h 2532844"/>
              <a:gd name="connsiteX762" fmla="*/ 10837 w 2640595"/>
              <a:gd name="connsiteY762" fmla="*/ 1076221 h 2532844"/>
              <a:gd name="connsiteX763" fmla="*/ 2454057 w 2640595"/>
              <a:gd name="connsiteY763" fmla="*/ 1076181 h 2532844"/>
              <a:gd name="connsiteX764" fmla="*/ 2464887 w 2640595"/>
              <a:gd name="connsiteY764" fmla="*/ 1087012 h 2532844"/>
              <a:gd name="connsiteX765" fmla="*/ 2454057 w 2640595"/>
              <a:gd name="connsiteY765" fmla="*/ 1097842 h 2532844"/>
              <a:gd name="connsiteX766" fmla="*/ 2443226 w 2640595"/>
              <a:gd name="connsiteY766" fmla="*/ 1087012 h 2532844"/>
              <a:gd name="connsiteX767" fmla="*/ 2454057 w 2640595"/>
              <a:gd name="connsiteY767" fmla="*/ 1076181 h 2532844"/>
              <a:gd name="connsiteX768" fmla="*/ 2279532 w 2640595"/>
              <a:gd name="connsiteY768" fmla="*/ 1076181 h 2532844"/>
              <a:gd name="connsiteX769" fmla="*/ 2290362 w 2640595"/>
              <a:gd name="connsiteY769" fmla="*/ 1087012 h 2532844"/>
              <a:gd name="connsiteX770" fmla="*/ 2279532 w 2640595"/>
              <a:gd name="connsiteY770" fmla="*/ 1097842 h 2532844"/>
              <a:gd name="connsiteX771" fmla="*/ 2268701 w 2640595"/>
              <a:gd name="connsiteY771" fmla="*/ 1087012 h 2532844"/>
              <a:gd name="connsiteX772" fmla="*/ 2279532 w 2640595"/>
              <a:gd name="connsiteY772" fmla="*/ 1076181 h 2532844"/>
              <a:gd name="connsiteX773" fmla="*/ 2104913 w 2640595"/>
              <a:gd name="connsiteY773" fmla="*/ 1076181 h 2532844"/>
              <a:gd name="connsiteX774" fmla="*/ 2115743 w 2640595"/>
              <a:gd name="connsiteY774" fmla="*/ 1087012 h 2532844"/>
              <a:gd name="connsiteX775" fmla="*/ 2104913 w 2640595"/>
              <a:gd name="connsiteY775" fmla="*/ 1097842 h 2532844"/>
              <a:gd name="connsiteX776" fmla="*/ 2094082 w 2640595"/>
              <a:gd name="connsiteY776" fmla="*/ 1087012 h 2532844"/>
              <a:gd name="connsiteX777" fmla="*/ 2104913 w 2640595"/>
              <a:gd name="connsiteY777" fmla="*/ 1076181 h 2532844"/>
              <a:gd name="connsiteX778" fmla="*/ 1057287 w 2640595"/>
              <a:gd name="connsiteY778" fmla="*/ 1076181 h 2532844"/>
              <a:gd name="connsiteX779" fmla="*/ 1068118 w 2640595"/>
              <a:gd name="connsiteY779" fmla="*/ 1087012 h 2532844"/>
              <a:gd name="connsiteX780" fmla="*/ 1057287 w 2640595"/>
              <a:gd name="connsiteY780" fmla="*/ 1097842 h 2532844"/>
              <a:gd name="connsiteX781" fmla="*/ 1046457 w 2640595"/>
              <a:gd name="connsiteY781" fmla="*/ 1087012 h 2532844"/>
              <a:gd name="connsiteX782" fmla="*/ 1057287 w 2640595"/>
              <a:gd name="connsiteY782" fmla="*/ 1076181 h 2532844"/>
              <a:gd name="connsiteX783" fmla="*/ 882667 w 2640595"/>
              <a:gd name="connsiteY783" fmla="*/ 1076181 h 2532844"/>
              <a:gd name="connsiteX784" fmla="*/ 893498 w 2640595"/>
              <a:gd name="connsiteY784" fmla="*/ 1087012 h 2532844"/>
              <a:gd name="connsiteX785" fmla="*/ 882667 w 2640595"/>
              <a:gd name="connsiteY785" fmla="*/ 1097842 h 2532844"/>
              <a:gd name="connsiteX786" fmla="*/ 871837 w 2640595"/>
              <a:gd name="connsiteY786" fmla="*/ 1087012 h 2532844"/>
              <a:gd name="connsiteX787" fmla="*/ 882667 w 2640595"/>
              <a:gd name="connsiteY787" fmla="*/ 1076181 h 2532844"/>
              <a:gd name="connsiteX788" fmla="*/ 708142 w 2640595"/>
              <a:gd name="connsiteY788" fmla="*/ 1076181 h 2532844"/>
              <a:gd name="connsiteX789" fmla="*/ 718973 w 2640595"/>
              <a:gd name="connsiteY789" fmla="*/ 1087012 h 2532844"/>
              <a:gd name="connsiteX790" fmla="*/ 708142 w 2640595"/>
              <a:gd name="connsiteY790" fmla="*/ 1097842 h 2532844"/>
              <a:gd name="connsiteX791" fmla="*/ 697312 w 2640595"/>
              <a:gd name="connsiteY791" fmla="*/ 1087012 h 2532844"/>
              <a:gd name="connsiteX792" fmla="*/ 708142 w 2640595"/>
              <a:gd name="connsiteY792" fmla="*/ 1076181 h 2532844"/>
              <a:gd name="connsiteX793" fmla="*/ 2629755 w 2640595"/>
              <a:gd name="connsiteY793" fmla="*/ 896851 h 2532844"/>
              <a:gd name="connsiteX794" fmla="*/ 2640586 w 2640595"/>
              <a:gd name="connsiteY794" fmla="*/ 907682 h 2532844"/>
              <a:gd name="connsiteX795" fmla="*/ 2629755 w 2640595"/>
              <a:gd name="connsiteY795" fmla="*/ 918513 h 2532844"/>
              <a:gd name="connsiteX796" fmla="*/ 2619019 w 2640595"/>
              <a:gd name="connsiteY796" fmla="*/ 907682 h 2532844"/>
              <a:gd name="connsiteX797" fmla="*/ 2629755 w 2640595"/>
              <a:gd name="connsiteY797" fmla="*/ 896851 h 2532844"/>
              <a:gd name="connsiteX798" fmla="*/ 1931275 w 2640595"/>
              <a:gd name="connsiteY798" fmla="*/ 896851 h 2532844"/>
              <a:gd name="connsiteX799" fmla="*/ 1931371 w 2640595"/>
              <a:gd name="connsiteY799" fmla="*/ 896851 h 2532844"/>
              <a:gd name="connsiteX800" fmla="*/ 1942201 w 2640595"/>
              <a:gd name="connsiteY800" fmla="*/ 907682 h 2532844"/>
              <a:gd name="connsiteX801" fmla="*/ 1931371 w 2640595"/>
              <a:gd name="connsiteY801" fmla="*/ 918513 h 2532844"/>
              <a:gd name="connsiteX802" fmla="*/ 1920635 w 2640595"/>
              <a:gd name="connsiteY802" fmla="*/ 907777 h 2532844"/>
              <a:gd name="connsiteX803" fmla="*/ 1920635 w 2640595"/>
              <a:gd name="connsiteY803" fmla="*/ 907682 h 2532844"/>
              <a:gd name="connsiteX804" fmla="*/ 1931275 w 2640595"/>
              <a:gd name="connsiteY804" fmla="*/ 896851 h 2532844"/>
              <a:gd name="connsiteX805" fmla="*/ 1756846 w 2640595"/>
              <a:gd name="connsiteY805" fmla="*/ 896851 h 2532844"/>
              <a:gd name="connsiteX806" fmla="*/ 1767582 w 2640595"/>
              <a:gd name="connsiteY806" fmla="*/ 907682 h 2532844"/>
              <a:gd name="connsiteX807" fmla="*/ 1756846 w 2640595"/>
              <a:gd name="connsiteY807" fmla="*/ 918513 h 2532844"/>
              <a:gd name="connsiteX808" fmla="*/ 1746015 w 2640595"/>
              <a:gd name="connsiteY808" fmla="*/ 907682 h 2532844"/>
              <a:gd name="connsiteX809" fmla="*/ 1756846 w 2640595"/>
              <a:gd name="connsiteY809" fmla="*/ 896851 h 2532844"/>
              <a:gd name="connsiteX810" fmla="*/ 1582226 w 2640595"/>
              <a:gd name="connsiteY810" fmla="*/ 896851 h 2532844"/>
              <a:gd name="connsiteX811" fmla="*/ 1592962 w 2640595"/>
              <a:gd name="connsiteY811" fmla="*/ 907587 h 2532844"/>
              <a:gd name="connsiteX812" fmla="*/ 1592962 w 2640595"/>
              <a:gd name="connsiteY812" fmla="*/ 907682 h 2532844"/>
              <a:gd name="connsiteX813" fmla="*/ 1582321 w 2640595"/>
              <a:gd name="connsiteY813" fmla="*/ 918513 h 2532844"/>
              <a:gd name="connsiteX814" fmla="*/ 1582226 w 2640595"/>
              <a:gd name="connsiteY814" fmla="*/ 918513 h 2532844"/>
              <a:gd name="connsiteX815" fmla="*/ 1571395 w 2640595"/>
              <a:gd name="connsiteY815" fmla="*/ 907682 h 2532844"/>
              <a:gd name="connsiteX816" fmla="*/ 1582226 w 2640595"/>
              <a:gd name="connsiteY816" fmla="*/ 896851 h 2532844"/>
              <a:gd name="connsiteX817" fmla="*/ 1407701 w 2640595"/>
              <a:gd name="connsiteY817" fmla="*/ 896851 h 2532844"/>
              <a:gd name="connsiteX818" fmla="*/ 1418437 w 2640595"/>
              <a:gd name="connsiteY818" fmla="*/ 907682 h 2532844"/>
              <a:gd name="connsiteX819" fmla="*/ 1407701 w 2640595"/>
              <a:gd name="connsiteY819" fmla="*/ 918513 h 2532844"/>
              <a:gd name="connsiteX820" fmla="*/ 1396870 w 2640595"/>
              <a:gd name="connsiteY820" fmla="*/ 907682 h 2532844"/>
              <a:gd name="connsiteX821" fmla="*/ 1407701 w 2640595"/>
              <a:gd name="connsiteY821" fmla="*/ 896851 h 2532844"/>
              <a:gd name="connsiteX822" fmla="*/ 1232986 w 2640595"/>
              <a:gd name="connsiteY822" fmla="*/ 896851 h 2532844"/>
              <a:gd name="connsiteX823" fmla="*/ 1243817 w 2640595"/>
              <a:gd name="connsiteY823" fmla="*/ 907682 h 2532844"/>
              <a:gd name="connsiteX824" fmla="*/ 1232986 w 2640595"/>
              <a:gd name="connsiteY824" fmla="*/ 918513 h 2532844"/>
              <a:gd name="connsiteX825" fmla="*/ 1222155 w 2640595"/>
              <a:gd name="connsiteY825" fmla="*/ 907682 h 2532844"/>
              <a:gd name="connsiteX826" fmla="*/ 1232986 w 2640595"/>
              <a:gd name="connsiteY826" fmla="*/ 896851 h 2532844"/>
              <a:gd name="connsiteX827" fmla="*/ 534602 w 2640595"/>
              <a:gd name="connsiteY827" fmla="*/ 896851 h 2532844"/>
              <a:gd name="connsiteX828" fmla="*/ 545432 w 2640595"/>
              <a:gd name="connsiteY828" fmla="*/ 907682 h 2532844"/>
              <a:gd name="connsiteX829" fmla="*/ 534602 w 2640595"/>
              <a:gd name="connsiteY829" fmla="*/ 918513 h 2532844"/>
              <a:gd name="connsiteX830" fmla="*/ 523771 w 2640595"/>
              <a:gd name="connsiteY830" fmla="*/ 907682 h 2532844"/>
              <a:gd name="connsiteX831" fmla="*/ 534602 w 2640595"/>
              <a:gd name="connsiteY831" fmla="*/ 896851 h 2532844"/>
              <a:gd name="connsiteX832" fmla="*/ 359982 w 2640595"/>
              <a:gd name="connsiteY832" fmla="*/ 896851 h 2532844"/>
              <a:gd name="connsiteX833" fmla="*/ 370812 w 2640595"/>
              <a:gd name="connsiteY833" fmla="*/ 907682 h 2532844"/>
              <a:gd name="connsiteX834" fmla="*/ 359982 w 2640595"/>
              <a:gd name="connsiteY834" fmla="*/ 918513 h 2532844"/>
              <a:gd name="connsiteX835" fmla="*/ 349151 w 2640595"/>
              <a:gd name="connsiteY835" fmla="*/ 907682 h 2532844"/>
              <a:gd name="connsiteX836" fmla="*/ 359982 w 2640595"/>
              <a:gd name="connsiteY836" fmla="*/ 896851 h 2532844"/>
              <a:gd name="connsiteX837" fmla="*/ 185362 w 2640595"/>
              <a:gd name="connsiteY837" fmla="*/ 896851 h 2532844"/>
              <a:gd name="connsiteX838" fmla="*/ 196192 w 2640595"/>
              <a:gd name="connsiteY838" fmla="*/ 907682 h 2532844"/>
              <a:gd name="connsiteX839" fmla="*/ 185362 w 2640595"/>
              <a:gd name="connsiteY839" fmla="*/ 918513 h 2532844"/>
              <a:gd name="connsiteX840" fmla="*/ 174626 w 2640595"/>
              <a:gd name="connsiteY840" fmla="*/ 907682 h 2532844"/>
              <a:gd name="connsiteX841" fmla="*/ 185362 w 2640595"/>
              <a:gd name="connsiteY841" fmla="*/ 896851 h 2532844"/>
              <a:gd name="connsiteX842" fmla="*/ 11122 w 2640595"/>
              <a:gd name="connsiteY842" fmla="*/ 896851 h 2532844"/>
              <a:gd name="connsiteX843" fmla="*/ 21572 w 2640595"/>
              <a:gd name="connsiteY843" fmla="*/ 907682 h 2532844"/>
              <a:gd name="connsiteX844" fmla="*/ 11122 w 2640595"/>
              <a:gd name="connsiteY844" fmla="*/ 918513 h 2532844"/>
              <a:gd name="connsiteX845" fmla="*/ 291 w 2640595"/>
              <a:gd name="connsiteY845" fmla="*/ 907682 h 2532844"/>
              <a:gd name="connsiteX846" fmla="*/ 11122 w 2640595"/>
              <a:gd name="connsiteY846" fmla="*/ 896851 h 2532844"/>
              <a:gd name="connsiteX847" fmla="*/ 2454057 w 2640595"/>
              <a:gd name="connsiteY847" fmla="*/ 896811 h 2532844"/>
              <a:gd name="connsiteX848" fmla="*/ 2464887 w 2640595"/>
              <a:gd name="connsiteY848" fmla="*/ 907642 h 2532844"/>
              <a:gd name="connsiteX849" fmla="*/ 2454057 w 2640595"/>
              <a:gd name="connsiteY849" fmla="*/ 918472 h 2532844"/>
              <a:gd name="connsiteX850" fmla="*/ 2443226 w 2640595"/>
              <a:gd name="connsiteY850" fmla="*/ 907642 h 2532844"/>
              <a:gd name="connsiteX851" fmla="*/ 2454057 w 2640595"/>
              <a:gd name="connsiteY851" fmla="*/ 896811 h 2532844"/>
              <a:gd name="connsiteX852" fmla="*/ 2279532 w 2640595"/>
              <a:gd name="connsiteY852" fmla="*/ 896811 h 2532844"/>
              <a:gd name="connsiteX853" fmla="*/ 2290362 w 2640595"/>
              <a:gd name="connsiteY853" fmla="*/ 907642 h 2532844"/>
              <a:gd name="connsiteX854" fmla="*/ 2279532 w 2640595"/>
              <a:gd name="connsiteY854" fmla="*/ 918472 h 2532844"/>
              <a:gd name="connsiteX855" fmla="*/ 2268701 w 2640595"/>
              <a:gd name="connsiteY855" fmla="*/ 907642 h 2532844"/>
              <a:gd name="connsiteX856" fmla="*/ 2279532 w 2640595"/>
              <a:gd name="connsiteY856" fmla="*/ 896811 h 2532844"/>
              <a:gd name="connsiteX857" fmla="*/ 2104913 w 2640595"/>
              <a:gd name="connsiteY857" fmla="*/ 896811 h 2532844"/>
              <a:gd name="connsiteX858" fmla="*/ 2115743 w 2640595"/>
              <a:gd name="connsiteY858" fmla="*/ 907642 h 2532844"/>
              <a:gd name="connsiteX859" fmla="*/ 2104913 w 2640595"/>
              <a:gd name="connsiteY859" fmla="*/ 918472 h 2532844"/>
              <a:gd name="connsiteX860" fmla="*/ 2094082 w 2640595"/>
              <a:gd name="connsiteY860" fmla="*/ 907642 h 2532844"/>
              <a:gd name="connsiteX861" fmla="*/ 2104913 w 2640595"/>
              <a:gd name="connsiteY861" fmla="*/ 896811 h 2532844"/>
              <a:gd name="connsiteX862" fmla="*/ 1057287 w 2640595"/>
              <a:gd name="connsiteY862" fmla="*/ 896811 h 2532844"/>
              <a:gd name="connsiteX863" fmla="*/ 1068118 w 2640595"/>
              <a:gd name="connsiteY863" fmla="*/ 907642 h 2532844"/>
              <a:gd name="connsiteX864" fmla="*/ 1057287 w 2640595"/>
              <a:gd name="connsiteY864" fmla="*/ 918472 h 2532844"/>
              <a:gd name="connsiteX865" fmla="*/ 1046457 w 2640595"/>
              <a:gd name="connsiteY865" fmla="*/ 907642 h 2532844"/>
              <a:gd name="connsiteX866" fmla="*/ 1057287 w 2640595"/>
              <a:gd name="connsiteY866" fmla="*/ 896811 h 2532844"/>
              <a:gd name="connsiteX867" fmla="*/ 882667 w 2640595"/>
              <a:gd name="connsiteY867" fmla="*/ 896811 h 2532844"/>
              <a:gd name="connsiteX868" fmla="*/ 893498 w 2640595"/>
              <a:gd name="connsiteY868" fmla="*/ 907642 h 2532844"/>
              <a:gd name="connsiteX869" fmla="*/ 882667 w 2640595"/>
              <a:gd name="connsiteY869" fmla="*/ 918472 h 2532844"/>
              <a:gd name="connsiteX870" fmla="*/ 871837 w 2640595"/>
              <a:gd name="connsiteY870" fmla="*/ 907642 h 2532844"/>
              <a:gd name="connsiteX871" fmla="*/ 882667 w 2640595"/>
              <a:gd name="connsiteY871" fmla="*/ 896811 h 2532844"/>
              <a:gd name="connsiteX872" fmla="*/ 708142 w 2640595"/>
              <a:gd name="connsiteY872" fmla="*/ 896811 h 2532844"/>
              <a:gd name="connsiteX873" fmla="*/ 718973 w 2640595"/>
              <a:gd name="connsiteY873" fmla="*/ 907642 h 2532844"/>
              <a:gd name="connsiteX874" fmla="*/ 708142 w 2640595"/>
              <a:gd name="connsiteY874" fmla="*/ 918472 h 2532844"/>
              <a:gd name="connsiteX875" fmla="*/ 697312 w 2640595"/>
              <a:gd name="connsiteY875" fmla="*/ 907642 h 2532844"/>
              <a:gd name="connsiteX876" fmla="*/ 708142 w 2640595"/>
              <a:gd name="connsiteY876" fmla="*/ 896811 h 2532844"/>
              <a:gd name="connsiteX877" fmla="*/ 2629755 w 2640595"/>
              <a:gd name="connsiteY877" fmla="*/ 717480 h 2532844"/>
              <a:gd name="connsiteX878" fmla="*/ 2640586 w 2640595"/>
              <a:gd name="connsiteY878" fmla="*/ 728311 h 2532844"/>
              <a:gd name="connsiteX879" fmla="*/ 2629755 w 2640595"/>
              <a:gd name="connsiteY879" fmla="*/ 739142 h 2532844"/>
              <a:gd name="connsiteX880" fmla="*/ 2619019 w 2640595"/>
              <a:gd name="connsiteY880" fmla="*/ 728311 h 2532844"/>
              <a:gd name="connsiteX881" fmla="*/ 2629755 w 2640595"/>
              <a:gd name="connsiteY881" fmla="*/ 717480 h 2532844"/>
              <a:gd name="connsiteX882" fmla="*/ 2455230 w 2640595"/>
              <a:gd name="connsiteY882" fmla="*/ 717480 h 2532844"/>
              <a:gd name="connsiteX883" fmla="*/ 2465966 w 2640595"/>
              <a:gd name="connsiteY883" fmla="*/ 728311 h 2532844"/>
              <a:gd name="connsiteX884" fmla="*/ 2455230 w 2640595"/>
              <a:gd name="connsiteY884" fmla="*/ 739142 h 2532844"/>
              <a:gd name="connsiteX885" fmla="*/ 2444399 w 2640595"/>
              <a:gd name="connsiteY885" fmla="*/ 728311 h 2532844"/>
              <a:gd name="connsiteX886" fmla="*/ 2455230 w 2640595"/>
              <a:gd name="connsiteY886" fmla="*/ 717480 h 2532844"/>
              <a:gd name="connsiteX887" fmla="*/ 2280420 w 2640595"/>
              <a:gd name="connsiteY887" fmla="*/ 717480 h 2532844"/>
              <a:gd name="connsiteX888" fmla="*/ 2291251 w 2640595"/>
              <a:gd name="connsiteY888" fmla="*/ 728311 h 2532844"/>
              <a:gd name="connsiteX889" fmla="*/ 2280420 w 2640595"/>
              <a:gd name="connsiteY889" fmla="*/ 739142 h 2532844"/>
              <a:gd name="connsiteX890" fmla="*/ 2269589 w 2640595"/>
              <a:gd name="connsiteY890" fmla="*/ 728311 h 2532844"/>
              <a:gd name="connsiteX891" fmla="*/ 2280420 w 2640595"/>
              <a:gd name="connsiteY891" fmla="*/ 717480 h 2532844"/>
              <a:gd name="connsiteX892" fmla="*/ 2105990 w 2640595"/>
              <a:gd name="connsiteY892" fmla="*/ 717480 h 2532844"/>
              <a:gd name="connsiteX893" fmla="*/ 2116821 w 2640595"/>
              <a:gd name="connsiteY893" fmla="*/ 728311 h 2532844"/>
              <a:gd name="connsiteX894" fmla="*/ 2105990 w 2640595"/>
              <a:gd name="connsiteY894" fmla="*/ 739142 h 2532844"/>
              <a:gd name="connsiteX895" fmla="*/ 2095159 w 2640595"/>
              <a:gd name="connsiteY895" fmla="*/ 728311 h 2532844"/>
              <a:gd name="connsiteX896" fmla="*/ 2105990 w 2640595"/>
              <a:gd name="connsiteY896" fmla="*/ 717480 h 2532844"/>
              <a:gd name="connsiteX897" fmla="*/ 1931275 w 2640595"/>
              <a:gd name="connsiteY897" fmla="*/ 717480 h 2532844"/>
              <a:gd name="connsiteX898" fmla="*/ 1931371 w 2640595"/>
              <a:gd name="connsiteY898" fmla="*/ 717480 h 2532844"/>
              <a:gd name="connsiteX899" fmla="*/ 1942201 w 2640595"/>
              <a:gd name="connsiteY899" fmla="*/ 728311 h 2532844"/>
              <a:gd name="connsiteX900" fmla="*/ 1931371 w 2640595"/>
              <a:gd name="connsiteY900" fmla="*/ 739142 h 2532844"/>
              <a:gd name="connsiteX901" fmla="*/ 1920635 w 2640595"/>
              <a:gd name="connsiteY901" fmla="*/ 728406 h 2532844"/>
              <a:gd name="connsiteX902" fmla="*/ 1920635 w 2640595"/>
              <a:gd name="connsiteY902" fmla="*/ 728311 h 2532844"/>
              <a:gd name="connsiteX903" fmla="*/ 1931275 w 2640595"/>
              <a:gd name="connsiteY903" fmla="*/ 717480 h 2532844"/>
              <a:gd name="connsiteX904" fmla="*/ 1756846 w 2640595"/>
              <a:gd name="connsiteY904" fmla="*/ 717480 h 2532844"/>
              <a:gd name="connsiteX905" fmla="*/ 1767582 w 2640595"/>
              <a:gd name="connsiteY905" fmla="*/ 728311 h 2532844"/>
              <a:gd name="connsiteX906" fmla="*/ 1756846 w 2640595"/>
              <a:gd name="connsiteY906" fmla="*/ 739142 h 2532844"/>
              <a:gd name="connsiteX907" fmla="*/ 1746015 w 2640595"/>
              <a:gd name="connsiteY907" fmla="*/ 728311 h 2532844"/>
              <a:gd name="connsiteX908" fmla="*/ 1756846 w 2640595"/>
              <a:gd name="connsiteY908" fmla="*/ 717480 h 2532844"/>
              <a:gd name="connsiteX909" fmla="*/ 1582226 w 2640595"/>
              <a:gd name="connsiteY909" fmla="*/ 717480 h 2532844"/>
              <a:gd name="connsiteX910" fmla="*/ 1592962 w 2640595"/>
              <a:gd name="connsiteY910" fmla="*/ 728216 h 2532844"/>
              <a:gd name="connsiteX911" fmla="*/ 1592962 w 2640595"/>
              <a:gd name="connsiteY911" fmla="*/ 728311 h 2532844"/>
              <a:gd name="connsiteX912" fmla="*/ 1582321 w 2640595"/>
              <a:gd name="connsiteY912" fmla="*/ 739142 h 2532844"/>
              <a:gd name="connsiteX913" fmla="*/ 1582226 w 2640595"/>
              <a:gd name="connsiteY913" fmla="*/ 739142 h 2532844"/>
              <a:gd name="connsiteX914" fmla="*/ 1571395 w 2640595"/>
              <a:gd name="connsiteY914" fmla="*/ 728311 h 2532844"/>
              <a:gd name="connsiteX915" fmla="*/ 1582226 w 2640595"/>
              <a:gd name="connsiteY915" fmla="*/ 717480 h 2532844"/>
              <a:gd name="connsiteX916" fmla="*/ 1407606 w 2640595"/>
              <a:gd name="connsiteY916" fmla="*/ 717480 h 2532844"/>
              <a:gd name="connsiteX917" fmla="*/ 1418437 w 2640595"/>
              <a:gd name="connsiteY917" fmla="*/ 728311 h 2532844"/>
              <a:gd name="connsiteX918" fmla="*/ 1407606 w 2640595"/>
              <a:gd name="connsiteY918" fmla="*/ 739142 h 2532844"/>
              <a:gd name="connsiteX919" fmla="*/ 1396775 w 2640595"/>
              <a:gd name="connsiteY919" fmla="*/ 728311 h 2532844"/>
              <a:gd name="connsiteX920" fmla="*/ 1407606 w 2640595"/>
              <a:gd name="connsiteY920" fmla="*/ 717480 h 2532844"/>
              <a:gd name="connsiteX921" fmla="*/ 1232986 w 2640595"/>
              <a:gd name="connsiteY921" fmla="*/ 717480 h 2532844"/>
              <a:gd name="connsiteX922" fmla="*/ 1243817 w 2640595"/>
              <a:gd name="connsiteY922" fmla="*/ 728311 h 2532844"/>
              <a:gd name="connsiteX923" fmla="*/ 1232986 w 2640595"/>
              <a:gd name="connsiteY923" fmla="*/ 739142 h 2532844"/>
              <a:gd name="connsiteX924" fmla="*/ 1222155 w 2640595"/>
              <a:gd name="connsiteY924" fmla="*/ 728311 h 2532844"/>
              <a:gd name="connsiteX925" fmla="*/ 1232986 w 2640595"/>
              <a:gd name="connsiteY925" fmla="*/ 717480 h 2532844"/>
              <a:gd name="connsiteX926" fmla="*/ 1058366 w 2640595"/>
              <a:gd name="connsiteY926" fmla="*/ 717480 h 2532844"/>
              <a:gd name="connsiteX927" fmla="*/ 1069197 w 2640595"/>
              <a:gd name="connsiteY927" fmla="*/ 728311 h 2532844"/>
              <a:gd name="connsiteX928" fmla="*/ 1058366 w 2640595"/>
              <a:gd name="connsiteY928" fmla="*/ 739142 h 2532844"/>
              <a:gd name="connsiteX929" fmla="*/ 1047630 w 2640595"/>
              <a:gd name="connsiteY929" fmla="*/ 728311 h 2532844"/>
              <a:gd name="connsiteX930" fmla="*/ 1058366 w 2640595"/>
              <a:gd name="connsiteY930" fmla="*/ 717480 h 2532844"/>
              <a:gd name="connsiteX931" fmla="*/ 883936 w 2640595"/>
              <a:gd name="connsiteY931" fmla="*/ 717480 h 2532844"/>
              <a:gd name="connsiteX932" fmla="*/ 894672 w 2640595"/>
              <a:gd name="connsiteY932" fmla="*/ 728311 h 2532844"/>
              <a:gd name="connsiteX933" fmla="*/ 883936 w 2640595"/>
              <a:gd name="connsiteY933" fmla="*/ 739142 h 2532844"/>
              <a:gd name="connsiteX934" fmla="*/ 873105 w 2640595"/>
              <a:gd name="connsiteY934" fmla="*/ 728311 h 2532844"/>
              <a:gd name="connsiteX935" fmla="*/ 883936 w 2640595"/>
              <a:gd name="connsiteY935" fmla="*/ 717480 h 2532844"/>
              <a:gd name="connsiteX936" fmla="*/ 709222 w 2640595"/>
              <a:gd name="connsiteY936" fmla="*/ 717480 h 2532844"/>
              <a:gd name="connsiteX937" fmla="*/ 720052 w 2640595"/>
              <a:gd name="connsiteY937" fmla="*/ 728311 h 2532844"/>
              <a:gd name="connsiteX938" fmla="*/ 709222 w 2640595"/>
              <a:gd name="connsiteY938" fmla="*/ 739142 h 2532844"/>
              <a:gd name="connsiteX939" fmla="*/ 698391 w 2640595"/>
              <a:gd name="connsiteY939" fmla="*/ 728311 h 2532844"/>
              <a:gd name="connsiteX940" fmla="*/ 709222 w 2640595"/>
              <a:gd name="connsiteY940" fmla="*/ 717480 h 2532844"/>
              <a:gd name="connsiteX941" fmla="*/ 534602 w 2640595"/>
              <a:gd name="connsiteY941" fmla="*/ 717480 h 2532844"/>
              <a:gd name="connsiteX942" fmla="*/ 545432 w 2640595"/>
              <a:gd name="connsiteY942" fmla="*/ 728311 h 2532844"/>
              <a:gd name="connsiteX943" fmla="*/ 534602 w 2640595"/>
              <a:gd name="connsiteY943" fmla="*/ 739142 h 2532844"/>
              <a:gd name="connsiteX944" fmla="*/ 523771 w 2640595"/>
              <a:gd name="connsiteY944" fmla="*/ 728311 h 2532844"/>
              <a:gd name="connsiteX945" fmla="*/ 534602 w 2640595"/>
              <a:gd name="connsiteY945" fmla="*/ 717480 h 2532844"/>
              <a:gd name="connsiteX946" fmla="*/ 359982 w 2640595"/>
              <a:gd name="connsiteY946" fmla="*/ 717480 h 2532844"/>
              <a:gd name="connsiteX947" fmla="*/ 370812 w 2640595"/>
              <a:gd name="connsiteY947" fmla="*/ 728311 h 2532844"/>
              <a:gd name="connsiteX948" fmla="*/ 359982 w 2640595"/>
              <a:gd name="connsiteY948" fmla="*/ 739142 h 2532844"/>
              <a:gd name="connsiteX949" fmla="*/ 349151 w 2640595"/>
              <a:gd name="connsiteY949" fmla="*/ 728311 h 2532844"/>
              <a:gd name="connsiteX950" fmla="*/ 359982 w 2640595"/>
              <a:gd name="connsiteY950" fmla="*/ 717480 h 2532844"/>
              <a:gd name="connsiteX951" fmla="*/ 185362 w 2640595"/>
              <a:gd name="connsiteY951" fmla="*/ 717480 h 2532844"/>
              <a:gd name="connsiteX952" fmla="*/ 196192 w 2640595"/>
              <a:gd name="connsiteY952" fmla="*/ 728311 h 2532844"/>
              <a:gd name="connsiteX953" fmla="*/ 185362 w 2640595"/>
              <a:gd name="connsiteY953" fmla="*/ 739142 h 2532844"/>
              <a:gd name="connsiteX954" fmla="*/ 174626 w 2640595"/>
              <a:gd name="connsiteY954" fmla="*/ 728311 h 2532844"/>
              <a:gd name="connsiteX955" fmla="*/ 185362 w 2640595"/>
              <a:gd name="connsiteY955" fmla="*/ 717480 h 2532844"/>
              <a:gd name="connsiteX956" fmla="*/ 10837 w 2640595"/>
              <a:gd name="connsiteY956" fmla="*/ 717480 h 2532844"/>
              <a:gd name="connsiteX957" fmla="*/ 21572 w 2640595"/>
              <a:gd name="connsiteY957" fmla="*/ 728311 h 2532844"/>
              <a:gd name="connsiteX958" fmla="*/ 10837 w 2640595"/>
              <a:gd name="connsiteY958" fmla="*/ 739142 h 2532844"/>
              <a:gd name="connsiteX959" fmla="*/ 6 w 2640595"/>
              <a:gd name="connsiteY959" fmla="*/ 728311 h 2532844"/>
              <a:gd name="connsiteX960" fmla="*/ 10837 w 2640595"/>
              <a:gd name="connsiteY960" fmla="*/ 717480 h 2532844"/>
              <a:gd name="connsiteX961" fmla="*/ 1931370 w 2640595"/>
              <a:gd name="connsiteY961" fmla="*/ 538110 h 2532844"/>
              <a:gd name="connsiteX962" fmla="*/ 1931465 w 2640595"/>
              <a:gd name="connsiteY962" fmla="*/ 538110 h 2532844"/>
              <a:gd name="connsiteX963" fmla="*/ 1942201 w 2640595"/>
              <a:gd name="connsiteY963" fmla="*/ 548941 h 2532844"/>
              <a:gd name="connsiteX964" fmla="*/ 1931370 w 2640595"/>
              <a:gd name="connsiteY964" fmla="*/ 559392 h 2532844"/>
              <a:gd name="connsiteX965" fmla="*/ 1920730 w 2640595"/>
              <a:gd name="connsiteY965" fmla="*/ 548941 h 2532844"/>
              <a:gd name="connsiteX966" fmla="*/ 1931370 w 2640595"/>
              <a:gd name="connsiteY966" fmla="*/ 538110 h 2532844"/>
              <a:gd name="connsiteX967" fmla="*/ 1407701 w 2640595"/>
              <a:gd name="connsiteY967" fmla="*/ 538110 h 2532844"/>
              <a:gd name="connsiteX968" fmla="*/ 1418437 w 2640595"/>
              <a:gd name="connsiteY968" fmla="*/ 548941 h 2532844"/>
              <a:gd name="connsiteX969" fmla="*/ 1407701 w 2640595"/>
              <a:gd name="connsiteY969" fmla="*/ 559392 h 2532844"/>
              <a:gd name="connsiteX970" fmla="*/ 1396870 w 2640595"/>
              <a:gd name="connsiteY970" fmla="*/ 548561 h 2532844"/>
              <a:gd name="connsiteX971" fmla="*/ 1407701 w 2640595"/>
              <a:gd name="connsiteY971" fmla="*/ 538110 h 2532844"/>
              <a:gd name="connsiteX972" fmla="*/ 534981 w 2640595"/>
              <a:gd name="connsiteY972" fmla="*/ 538110 h 2532844"/>
              <a:gd name="connsiteX973" fmla="*/ 545431 w 2640595"/>
              <a:gd name="connsiteY973" fmla="*/ 548941 h 2532844"/>
              <a:gd name="connsiteX974" fmla="*/ 534601 w 2640595"/>
              <a:gd name="connsiteY974" fmla="*/ 559392 h 2532844"/>
              <a:gd name="connsiteX975" fmla="*/ 524150 w 2640595"/>
              <a:gd name="connsiteY975" fmla="*/ 548941 h 2532844"/>
              <a:gd name="connsiteX976" fmla="*/ 534981 w 2640595"/>
              <a:gd name="connsiteY976" fmla="*/ 538110 h 2532844"/>
              <a:gd name="connsiteX977" fmla="*/ 11122 w 2640595"/>
              <a:gd name="connsiteY977" fmla="*/ 538110 h 2532844"/>
              <a:gd name="connsiteX978" fmla="*/ 21572 w 2640595"/>
              <a:gd name="connsiteY978" fmla="*/ 548941 h 2532844"/>
              <a:gd name="connsiteX979" fmla="*/ 11122 w 2640595"/>
              <a:gd name="connsiteY979" fmla="*/ 559392 h 2532844"/>
              <a:gd name="connsiteX980" fmla="*/ 291 w 2640595"/>
              <a:gd name="connsiteY980" fmla="*/ 548561 h 2532844"/>
              <a:gd name="connsiteX981" fmla="*/ 11122 w 2640595"/>
              <a:gd name="connsiteY981" fmla="*/ 538110 h 2532844"/>
              <a:gd name="connsiteX982" fmla="*/ 2629755 w 2640595"/>
              <a:gd name="connsiteY982" fmla="*/ 537730 h 2532844"/>
              <a:gd name="connsiteX983" fmla="*/ 2640595 w 2640595"/>
              <a:gd name="connsiteY983" fmla="*/ 548554 h 2532844"/>
              <a:gd name="connsiteX984" fmla="*/ 2640586 w 2640595"/>
              <a:gd name="connsiteY984" fmla="*/ 548941 h 2532844"/>
              <a:gd name="connsiteX985" fmla="*/ 2629755 w 2640595"/>
              <a:gd name="connsiteY985" fmla="*/ 559392 h 2532844"/>
              <a:gd name="connsiteX986" fmla="*/ 2619019 w 2640595"/>
              <a:gd name="connsiteY986" fmla="*/ 548561 h 2532844"/>
              <a:gd name="connsiteX987" fmla="*/ 2629755 w 2640595"/>
              <a:gd name="connsiteY987" fmla="*/ 537730 h 2532844"/>
              <a:gd name="connsiteX988" fmla="*/ 2455230 w 2640595"/>
              <a:gd name="connsiteY988" fmla="*/ 537730 h 2532844"/>
              <a:gd name="connsiteX989" fmla="*/ 2465975 w 2640595"/>
              <a:gd name="connsiteY989" fmla="*/ 548649 h 2532844"/>
              <a:gd name="connsiteX990" fmla="*/ 2465966 w 2640595"/>
              <a:gd name="connsiteY990" fmla="*/ 548941 h 2532844"/>
              <a:gd name="connsiteX991" fmla="*/ 2455230 w 2640595"/>
              <a:gd name="connsiteY991" fmla="*/ 559392 h 2532844"/>
              <a:gd name="connsiteX992" fmla="*/ 2444399 w 2640595"/>
              <a:gd name="connsiteY992" fmla="*/ 548561 h 2532844"/>
              <a:gd name="connsiteX993" fmla="*/ 2455230 w 2640595"/>
              <a:gd name="connsiteY993" fmla="*/ 537730 h 2532844"/>
              <a:gd name="connsiteX994" fmla="*/ 2280610 w 2640595"/>
              <a:gd name="connsiteY994" fmla="*/ 537730 h 2532844"/>
              <a:gd name="connsiteX995" fmla="*/ 2291260 w 2640595"/>
              <a:gd name="connsiteY995" fmla="*/ 548742 h 2532844"/>
              <a:gd name="connsiteX996" fmla="*/ 2291251 w 2640595"/>
              <a:gd name="connsiteY996" fmla="*/ 548941 h 2532844"/>
              <a:gd name="connsiteX997" fmla="*/ 2280610 w 2640595"/>
              <a:gd name="connsiteY997" fmla="*/ 559392 h 2532844"/>
              <a:gd name="connsiteX998" fmla="*/ 2269779 w 2640595"/>
              <a:gd name="connsiteY998" fmla="*/ 548561 h 2532844"/>
              <a:gd name="connsiteX999" fmla="*/ 2280610 w 2640595"/>
              <a:gd name="connsiteY999" fmla="*/ 537730 h 2532844"/>
              <a:gd name="connsiteX1000" fmla="*/ 2105990 w 2640595"/>
              <a:gd name="connsiteY1000" fmla="*/ 537730 h 2532844"/>
              <a:gd name="connsiteX1001" fmla="*/ 2116830 w 2640595"/>
              <a:gd name="connsiteY1001" fmla="*/ 548554 h 2532844"/>
              <a:gd name="connsiteX1002" fmla="*/ 2116821 w 2640595"/>
              <a:gd name="connsiteY1002" fmla="*/ 548941 h 2532844"/>
              <a:gd name="connsiteX1003" fmla="*/ 2105990 w 2640595"/>
              <a:gd name="connsiteY1003" fmla="*/ 559392 h 2532844"/>
              <a:gd name="connsiteX1004" fmla="*/ 2095159 w 2640595"/>
              <a:gd name="connsiteY1004" fmla="*/ 548561 h 2532844"/>
              <a:gd name="connsiteX1005" fmla="*/ 2105990 w 2640595"/>
              <a:gd name="connsiteY1005" fmla="*/ 537730 h 2532844"/>
              <a:gd name="connsiteX1006" fmla="*/ 1756846 w 2640595"/>
              <a:gd name="connsiteY1006" fmla="*/ 537730 h 2532844"/>
              <a:gd name="connsiteX1007" fmla="*/ 1767591 w 2640595"/>
              <a:gd name="connsiteY1007" fmla="*/ 548649 h 2532844"/>
              <a:gd name="connsiteX1008" fmla="*/ 1767582 w 2640595"/>
              <a:gd name="connsiteY1008" fmla="*/ 548941 h 2532844"/>
              <a:gd name="connsiteX1009" fmla="*/ 1756846 w 2640595"/>
              <a:gd name="connsiteY1009" fmla="*/ 559392 h 2532844"/>
              <a:gd name="connsiteX1010" fmla="*/ 1746015 w 2640595"/>
              <a:gd name="connsiteY1010" fmla="*/ 548561 h 2532844"/>
              <a:gd name="connsiteX1011" fmla="*/ 1756846 w 2640595"/>
              <a:gd name="connsiteY1011" fmla="*/ 537730 h 2532844"/>
              <a:gd name="connsiteX1012" fmla="*/ 1582226 w 2640595"/>
              <a:gd name="connsiteY1012" fmla="*/ 537730 h 2532844"/>
              <a:gd name="connsiteX1013" fmla="*/ 1592971 w 2640595"/>
              <a:gd name="connsiteY1013" fmla="*/ 548456 h 2532844"/>
              <a:gd name="connsiteX1014" fmla="*/ 1592962 w 2640595"/>
              <a:gd name="connsiteY1014" fmla="*/ 548941 h 2532844"/>
              <a:gd name="connsiteX1015" fmla="*/ 1582226 w 2640595"/>
              <a:gd name="connsiteY1015" fmla="*/ 559392 h 2532844"/>
              <a:gd name="connsiteX1016" fmla="*/ 1571395 w 2640595"/>
              <a:gd name="connsiteY1016" fmla="*/ 548561 h 2532844"/>
              <a:gd name="connsiteX1017" fmla="*/ 1582226 w 2640595"/>
              <a:gd name="connsiteY1017" fmla="*/ 537730 h 2532844"/>
              <a:gd name="connsiteX1018" fmla="*/ 1232986 w 2640595"/>
              <a:gd name="connsiteY1018" fmla="*/ 537730 h 2532844"/>
              <a:gd name="connsiteX1019" fmla="*/ 1243826 w 2640595"/>
              <a:gd name="connsiteY1019" fmla="*/ 548554 h 2532844"/>
              <a:gd name="connsiteX1020" fmla="*/ 1243817 w 2640595"/>
              <a:gd name="connsiteY1020" fmla="*/ 548941 h 2532844"/>
              <a:gd name="connsiteX1021" fmla="*/ 1232986 w 2640595"/>
              <a:gd name="connsiteY1021" fmla="*/ 559392 h 2532844"/>
              <a:gd name="connsiteX1022" fmla="*/ 1222155 w 2640595"/>
              <a:gd name="connsiteY1022" fmla="*/ 548561 h 2532844"/>
              <a:gd name="connsiteX1023" fmla="*/ 1232986 w 2640595"/>
              <a:gd name="connsiteY1023" fmla="*/ 537730 h 2532844"/>
              <a:gd name="connsiteX1024" fmla="*/ 1058366 w 2640595"/>
              <a:gd name="connsiteY1024" fmla="*/ 537730 h 2532844"/>
              <a:gd name="connsiteX1025" fmla="*/ 1069206 w 2640595"/>
              <a:gd name="connsiteY1025" fmla="*/ 548554 h 2532844"/>
              <a:gd name="connsiteX1026" fmla="*/ 1069197 w 2640595"/>
              <a:gd name="connsiteY1026" fmla="*/ 548941 h 2532844"/>
              <a:gd name="connsiteX1027" fmla="*/ 1058366 w 2640595"/>
              <a:gd name="connsiteY1027" fmla="*/ 559392 h 2532844"/>
              <a:gd name="connsiteX1028" fmla="*/ 1047630 w 2640595"/>
              <a:gd name="connsiteY1028" fmla="*/ 548561 h 2532844"/>
              <a:gd name="connsiteX1029" fmla="*/ 1058366 w 2640595"/>
              <a:gd name="connsiteY1029" fmla="*/ 537730 h 2532844"/>
              <a:gd name="connsiteX1030" fmla="*/ 883841 w 2640595"/>
              <a:gd name="connsiteY1030" fmla="*/ 537730 h 2532844"/>
              <a:gd name="connsiteX1031" fmla="*/ 894681 w 2640595"/>
              <a:gd name="connsiteY1031" fmla="*/ 548554 h 2532844"/>
              <a:gd name="connsiteX1032" fmla="*/ 894672 w 2640595"/>
              <a:gd name="connsiteY1032" fmla="*/ 548941 h 2532844"/>
              <a:gd name="connsiteX1033" fmla="*/ 883841 w 2640595"/>
              <a:gd name="connsiteY1033" fmla="*/ 559392 h 2532844"/>
              <a:gd name="connsiteX1034" fmla="*/ 873010 w 2640595"/>
              <a:gd name="connsiteY1034" fmla="*/ 548561 h 2532844"/>
              <a:gd name="connsiteX1035" fmla="*/ 883841 w 2640595"/>
              <a:gd name="connsiteY1035" fmla="*/ 537730 h 2532844"/>
              <a:gd name="connsiteX1036" fmla="*/ 709222 w 2640595"/>
              <a:gd name="connsiteY1036" fmla="*/ 537730 h 2532844"/>
              <a:gd name="connsiteX1037" fmla="*/ 720062 w 2640595"/>
              <a:gd name="connsiteY1037" fmla="*/ 548554 h 2532844"/>
              <a:gd name="connsiteX1038" fmla="*/ 720052 w 2640595"/>
              <a:gd name="connsiteY1038" fmla="*/ 548941 h 2532844"/>
              <a:gd name="connsiteX1039" fmla="*/ 709222 w 2640595"/>
              <a:gd name="connsiteY1039" fmla="*/ 559392 h 2532844"/>
              <a:gd name="connsiteX1040" fmla="*/ 698391 w 2640595"/>
              <a:gd name="connsiteY1040" fmla="*/ 548561 h 2532844"/>
              <a:gd name="connsiteX1041" fmla="*/ 709222 w 2640595"/>
              <a:gd name="connsiteY1041" fmla="*/ 537730 h 2532844"/>
              <a:gd name="connsiteX1042" fmla="*/ 359982 w 2640595"/>
              <a:gd name="connsiteY1042" fmla="*/ 537730 h 2532844"/>
              <a:gd name="connsiteX1043" fmla="*/ 370822 w 2640595"/>
              <a:gd name="connsiteY1043" fmla="*/ 548554 h 2532844"/>
              <a:gd name="connsiteX1044" fmla="*/ 370812 w 2640595"/>
              <a:gd name="connsiteY1044" fmla="*/ 548941 h 2532844"/>
              <a:gd name="connsiteX1045" fmla="*/ 359982 w 2640595"/>
              <a:gd name="connsiteY1045" fmla="*/ 559392 h 2532844"/>
              <a:gd name="connsiteX1046" fmla="*/ 349151 w 2640595"/>
              <a:gd name="connsiteY1046" fmla="*/ 548561 h 2532844"/>
              <a:gd name="connsiteX1047" fmla="*/ 359982 w 2640595"/>
              <a:gd name="connsiteY1047" fmla="*/ 537730 h 2532844"/>
              <a:gd name="connsiteX1048" fmla="*/ 185362 w 2640595"/>
              <a:gd name="connsiteY1048" fmla="*/ 537730 h 2532844"/>
              <a:gd name="connsiteX1049" fmla="*/ 196202 w 2640595"/>
              <a:gd name="connsiteY1049" fmla="*/ 548554 h 2532844"/>
              <a:gd name="connsiteX1050" fmla="*/ 196192 w 2640595"/>
              <a:gd name="connsiteY1050" fmla="*/ 548941 h 2532844"/>
              <a:gd name="connsiteX1051" fmla="*/ 185362 w 2640595"/>
              <a:gd name="connsiteY1051" fmla="*/ 559392 h 2532844"/>
              <a:gd name="connsiteX1052" fmla="*/ 174626 w 2640595"/>
              <a:gd name="connsiteY1052" fmla="*/ 548561 h 2532844"/>
              <a:gd name="connsiteX1053" fmla="*/ 185362 w 2640595"/>
              <a:gd name="connsiteY1053" fmla="*/ 537730 h 2532844"/>
              <a:gd name="connsiteX1054" fmla="*/ 1407701 w 2640595"/>
              <a:gd name="connsiteY1054" fmla="*/ 358741 h 2532844"/>
              <a:gd name="connsiteX1055" fmla="*/ 1418437 w 2640595"/>
              <a:gd name="connsiteY1055" fmla="*/ 369381 h 2532844"/>
              <a:gd name="connsiteX1056" fmla="*/ 1407796 w 2640595"/>
              <a:gd name="connsiteY1056" fmla="*/ 380401 h 2532844"/>
              <a:gd name="connsiteX1057" fmla="*/ 1407701 w 2640595"/>
              <a:gd name="connsiteY1057" fmla="*/ 380402 h 2532844"/>
              <a:gd name="connsiteX1058" fmla="*/ 1396775 w 2640595"/>
              <a:gd name="connsiteY1058" fmla="*/ 369668 h 2532844"/>
              <a:gd name="connsiteX1059" fmla="*/ 1396775 w 2640595"/>
              <a:gd name="connsiteY1059" fmla="*/ 369381 h 2532844"/>
              <a:gd name="connsiteX1060" fmla="*/ 1407701 w 2640595"/>
              <a:gd name="connsiteY1060" fmla="*/ 358741 h 2532844"/>
              <a:gd name="connsiteX1061" fmla="*/ 11017 w 2640595"/>
              <a:gd name="connsiteY1061" fmla="*/ 358739 h 2532844"/>
              <a:gd name="connsiteX1062" fmla="*/ 11122 w 2640595"/>
              <a:gd name="connsiteY1062" fmla="*/ 358741 h 2532844"/>
              <a:gd name="connsiteX1063" fmla="*/ 21572 w 2640595"/>
              <a:gd name="connsiteY1063" fmla="*/ 369382 h 2532844"/>
              <a:gd name="connsiteX1064" fmla="*/ 11122 w 2640595"/>
              <a:gd name="connsiteY1064" fmla="*/ 380402 h 2532844"/>
              <a:gd name="connsiteX1065" fmla="*/ 6 w 2640595"/>
              <a:gd name="connsiteY1065" fmla="*/ 369862 h 2532844"/>
              <a:gd name="connsiteX1066" fmla="*/ 6 w 2640595"/>
              <a:gd name="connsiteY1066" fmla="*/ 369382 h 2532844"/>
              <a:gd name="connsiteX1067" fmla="*/ 11017 w 2640595"/>
              <a:gd name="connsiteY1067" fmla="*/ 358739 h 2532844"/>
              <a:gd name="connsiteX1068" fmla="*/ 2629755 w 2640595"/>
              <a:gd name="connsiteY1068" fmla="*/ 358550 h 2532844"/>
              <a:gd name="connsiteX1069" fmla="*/ 2640586 w 2640595"/>
              <a:gd name="connsiteY1069" fmla="*/ 369381 h 2532844"/>
              <a:gd name="connsiteX1070" fmla="*/ 2629755 w 2640595"/>
              <a:gd name="connsiteY1070" fmla="*/ 380212 h 2532844"/>
              <a:gd name="connsiteX1071" fmla="*/ 2619019 w 2640595"/>
              <a:gd name="connsiteY1071" fmla="*/ 369381 h 2532844"/>
              <a:gd name="connsiteX1072" fmla="*/ 2629755 w 2640595"/>
              <a:gd name="connsiteY1072" fmla="*/ 358550 h 2532844"/>
              <a:gd name="connsiteX1073" fmla="*/ 2455230 w 2640595"/>
              <a:gd name="connsiteY1073" fmla="*/ 358550 h 2532844"/>
              <a:gd name="connsiteX1074" fmla="*/ 2465966 w 2640595"/>
              <a:gd name="connsiteY1074" fmla="*/ 369381 h 2532844"/>
              <a:gd name="connsiteX1075" fmla="*/ 2455230 w 2640595"/>
              <a:gd name="connsiteY1075" fmla="*/ 380212 h 2532844"/>
              <a:gd name="connsiteX1076" fmla="*/ 2444399 w 2640595"/>
              <a:gd name="connsiteY1076" fmla="*/ 369381 h 2532844"/>
              <a:gd name="connsiteX1077" fmla="*/ 2455230 w 2640595"/>
              <a:gd name="connsiteY1077" fmla="*/ 358550 h 2532844"/>
              <a:gd name="connsiteX1078" fmla="*/ 2280610 w 2640595"/>
              <a:gd name="connsiteY1078" fmla="*/ 358550 h 2532844"/>
              <a:gd name="connsiteX1079" fmla="*/ 2291251 w 2640595"/>
              <a:gd name="connsiteY1079" fmla="*/ 369381 h 2532844"/>
              <a:gd name="connsiteX1080" fmla="*/ 2280420 w 2640595"/>
              <a:gd name="connsiteY1080" fmla="*/ 380212 h 2532844"/>
              <a:gd name="connsiteX1081" fmla="*/ 2269779 w 2640595"/>
              <a:gd name="connsiteY1081" fmla="*/ 369381 h 2532844"/>
              <a:gd name="connsiteX1082" fmla="*/ 2280610 w 2640595"/>
              <a:gd name="connsiteY1082" fmla="*/ 358550 h 2532844"/>
              <a:gd name="connsiteX1083" fmla="*/ 2105990 w 2640595"/>
              <a:gd name="connsiteY1083" fmla="*/ 358550 h 2532844"/>
              <a:gd name="connsiteX1084" fmla="*/ 2116821 w 2640595"/>
              <a:gd name="connsiteY1084" fmla="*/ 369381 h 2532844"/>
              <a:gd name="connsiteX1085" fmla="*/ 2105990 w 2640595"/>
              <a:gd name="connsiteY1085" fmla="*/ 380212 h 2532844"/>
              <a:gd name="connsiteX1086" fmla="*/ 2095159 w 2640595"/>
              <a:gd name="connsiteY1086" fmla="*/ 369381 h 2532844"/>
              <a:gd name="connsiteX1087" fmla="*/ 2105990 w 2640595"/>
              <a:gd name="connsiteY1087" fmla="*/ 358550 h 2532844"/>
              <a:gd name="connsiteX1088" fmla="*/ 1931370 w 2640595"/>
              <a:gd name="connsiteY1088" fmla="*/ 358550 h 2532844"/>
              <a:gd name="connsiteX1089" fmla="*/ 1931465 w 2640595"/>
              <a:gd name="connsiteY1089" fmla="*/ 358550 h 2532844"/>
              <a:gd name="connsiteX1090" fmla="*/ 1942201 w 2640595"/>
              <a:gd name="connsiteY1090" fmla="*/ 369381 h 2532844"/>
              <a:gd name="connsiteX1091" fmla="*/ 1931370 w 2640595"/>
              <a:gd name="connsiteY1091" fmla="*/ 380212 h 2532844"/>
              <a:gd name="connsiteX1092" fmla="*/ 1920730 w 2640595"/>
              <a:gd name="connsiteY1092" fmla="*/ 369382 h 2532844"/>
              <a:gd name="connsiteX1093" fmla="*/ 1920730 w 2640595"/>
              <a:gd name="connsiteY1093" fmla="*/ 369381 h 2532844"/>
              <a:gd name="connsiteX1094" fmla="*/ 1931370 w 2640595"/>
              <a:gd name="connsiteY1094" fmla="*/ 358550 h 2532844"/>
              <a:gd name="connsiteX1095" fmla="*/ 1756846 w 2640595"/>
              <a:gd name="connsiteY1095" fmla="*/ 358550 h 2532844"/>
              <a:gd name="connsiteX1096" fmla="*/ 1767582 w 2640595"/>
              <a:gd name="connsiteY1096" fmla="*/ 369381 h 2532844"/>
              <a:gd name="connsiteX1097" fmla="*/ 1756846 w 2640595"/>
              <a:gd name="connsiteY1097" fmla="*/ 380212 h 2532844"/>
              <a:gd name="connsiteX1098" fmla="*/ 1746015 w 2640595"/>
              <a:gd name="connsiteY1098" fmla="*/ 369381 h 2532844"/>
              <a:gd name="connsiteX1099" fmla="*/ 1756846 w 2640595"/>
              <a:gd name="connsiteY1099" fmla="*/ 358550 h 2532844"/>
              <a:gd name="connsiteX1100" fmla="*/ 1582226 w 2640595"/>
              <a:gd name="connsiteY1100" fmla="*/ 358550 h 2532844"/>
              <a:gd name="connsiteX1101" fmla="*/ 1592962 w 2640595"/>
              <a:gd name="connsiteY1101" fmla="*/ 369286 h 2532844"/>
              <a:gd name="connsiteX1102" fmla="*/ 1592962 w 2640595"/>
              <a:gd name="connsiteY1102" fmla="*/ 369381 h 2532844"/>
              <a:gd name="connsiteX1103" fmla="*/ 1582321 w 2640595"/>
              <a:gd name="connsiteY1103" fmla="*/ 380212 h 2532844"/>
              <a:gd name="connsiteX1104" fmla="*/ 1582226 w 2640595"/>
              <a:gd name="connsiteY1104" fmla="*/ 380212 h 2532844"/>
              <a:gd name="connsiteX1105" fmla="*/ 1571395 w 2640595"/>
              <a:gd name="connsiteY1105" fmla="*/ 369381 h 2532844"/>
              <a:gd name="connsiteX1106" fmla="*/ 1582226 w 2640595"/>
              <a:gd name="connsiteY1106" fmla="*/ 358550 h 2532844"/>
              <a:gd name="connsiteX1107" fmla="*/ 1232986 w 2640595"/>
              <a:gd name="connsiteY1107" fmla="*/ 358550 h 2532844"/>
              <a:gd name="connsiteX1108" fmla="*/ 1243817 w 2640595"/>
              <a:gd name="connsiteY1108" fmla="*/ 369381 h 2532844"/>
              <a:gd name="connsiteX1109" fmla="*/ 1232986 w 2640595"/>
              <a:gd name="connsiteY1109" fmla="*/ 380212 h 2532844"/>
              <a:gd name="connsiteX1110" fmla="*/ 1222155 w 2640595"/>
              <a:gd name="connsiteY1110" fmla="*/ 369381 h 2532844"/>
              <a:gd name="connsiteX1111" fmla="*/ 1232986 w 2640595"/>
              <a:gd name="connsiteY1111" fmla="*/ 358550 h 2532844"/>
              <a:gd name="connsiteX1112" fmla="*/ 1058366 w 2640595"/>
              <a:gd name="connsiteY1112" fmla="*/ 358550 h 2532844"/>
              <a:gd name="connsiteX1113" fmla="*/ 1069197 w 2640595"/>
              <a:gd name="connsiteY1113" fmla="*/ 369381 h 2532844"/>
              <a:gd name="connsiteX1114" fmla="*/ 1058366 w 2640595"/>
              <a:gd name="connsiteY1114" fmla="*/ 380212 h 2532844"/>
              <a:gd name="connsiteX1115" fmla="*/ 1047630 w 2640595"/>
              <a:gd name="connsiteY1115" fmla="*/ 369381 h 2532844"/>
              <a:gd name="connsiteX1116" fmla="*/ 1058366 w 2640595"/>
              <a:gd name="connsiteY1116" fmla="*/ 358550 h 2532844"/>
              <a:gd name="connsiteX1117" fmla="*/ 883841 w 2640595"/>
              <a:gd name="connsiteY1117" fmla="*/ 358550 h 2532844"/>
              <a:gd name="connsiteX1118" fmla="*/ 894672 w 2640595"/>
              <a:gd name="connsiteY1118" fmla="*/ 369381 h 2532844"/>
              <a:gd name="connsiteX1119" fmla="*/ 883936 w 2640595"/>
              <a:gd name="connsiteY1119" fmla="*/ 380212 h 2532844"/>
              <a:gd name="connsiteX1120" fmla="*/ 873010 w 2640595"/>
              <a:gd name="connsiteY1120" fmla="*/ 369476 h 2532844"/>
              <a:gd name="connsiteX1121" fmla="*/ 873010 w 2640595"/>
              <a:gd name="connsiteY1121" fmla="*/ 369381 h 2532844"/>
              <a:gd name="connsiteX1122" fmla="*/ 883841 w 2640595"/>
              <a:gd name="connsiteY1122" fmla="*/ 358550 h 2532844"/>
              <a:gd name="connsiteX1123" fmla="*/ 709222 w 2640595"/>
              <a:gd name="connsiteY1123" fmla="*/ 358550 h 2532844"/>
              <a:gd name="connsiteX1124" fmla="*/ 720052 w 2640595"/>
              <a:gd name="connsiteY1124" fmla="*/ 369381 h 2532844"/>
              <a:gd name="connsiteX1125" fmla="*/ 709222 w 2640595"/>
              <a:gd name="connsiteY1125" fmla="*/ 380212 h 2532844"/>
              <a:gd name="connsiteX1126" fmla="*/ 698391 w 2640595"/>
              <a:gd name="connsiteY1126" fmla="*/ 369381 h 2532844"/>
              <a:gd name="connsiteX1127" fmla="*/ 709222 w 2640595"/>
              <a:gd name="connsiteY1127" fmla="*/ 358550 h 2532844"/>
              <a:gd name="connsiteX1128" fmla="*/ 534981 w 2640595"/>
              <a:gd name="connsiteY1128" fmla="*/ 358550 h 2532844"/>
              <a:gd name="connsiteX1129" fmla="*/ 545431 w 2640595"/>
              <a:gd name="connsiteY1129" fmla="*/ 369381 h 2532844"/>
              <a:gd name="connsiteX1130" fmla="*/ 534601 w 2640595"/>
              <a:gd name="connsiteY1130" fmla="*/ 380212 h 2532844"/>
              <a:gd name="connsiteX1131" fmla="*/ 524150 w 2640595"/>
              <a:gd name="connsiteY1131" fmla="*/ 369381 h 2532844"/>
              <a:gd name="connsiteX1132" fmla="*/ 534981 w 2640595"/>
              <a:gd name="connsiteY1132" fmla="*/ 358550 h 2532844"/>
              <a:gd name="connsiteX1133" fmla="*/ 359982 w 2640595"/>
              <a:gd name="connsiteY1133" fmla="*/ 358550 h 2532844"/>
              <a:gd name="connsiteX1134" fmla="*/ 370812 w 2640595"/>
              <a:gd name="connsiteY1134" fmla="*/ 369381 h 2532844"/>
              <a:gd name="connsiteX1135" fmla="*/ 359982 w 2640595"/>
              <a:gd name="connsiteY1135" fmla="*/ 380212 h 2532844"/>
              <a:gd name="connsiteX1136" fmla="*/ 349151 w 2640595"/>
              <a:gd name="connsiteY1136" fmla="*/ 369381 h 2532844"/>
              <a:gd name="connsiteX1137" fmla="*/ 359982 w 2640595"/>
              <a:gd name="connsiteY1137" fmla="*/ 358550 h 2532844"/>
              <a:gd name="connsiteX1138" fmla="*/ 185362 w 2640595"/>
              <a:gd name="connsiteY1138" fmla="*/ 358550 h 2532844"/>
              <a:gd name="connsiteX1139" fmla="*/ 196192 w 2640595"/>
              <a:gd name="connsiteY1139" fmla="*/ 369381 h 2532844"/>
              <a:gd name="connsiteX1140" fmla="*/ 185362 w 2640595"/>
              <a:gd name="connsiteY1140" fmla="*/ 380212 h 2532844"/>
              <a:gd name="connsiteX1141" fmla="*/ 174626 w 2640595"/>
              <a:gd name="connsiteY1141" fmla="*/ 369381 h 2532844"/>
              <a:gd name="connsiteX1142" fmla="*/ 185362 w 2640595"/>
              <a:gd name="connsiteY1142" fmla="*/ 358550 h 2532844"/>
              <a:gd name="connsiteX1143" fmla="*/ 2629755 w 2640595"/>
              <a:gd name="connsiteY1143" fmla="*/ 179370 h 2532844"/>
              <a:gd name="connsiteX1144" fmla="*/ 2640586 w 2640595"/>
              <a:gd name="connsiteY1144" fmla="*/ 190201 h 2532844"/>
              <a:gd name="connsiteX1145" fmla="*/ 2629755 w 2640595"/>
              <a:gd name="connsiteY1145" fmla="*/ 201032 h 2532844"/>
              <a:gd name="connsiteX1146" fmla="*/ 2619019 w 2640595"/>
              <a:gd name="connsiteY1146" fmla="*/ 190201 h 2532844"/>
              <a:gd name="connsiteX1147" fmla="*/ 2629755 w 2640595"/>
              <a:gd name="connsiteY1147" fmla="*/ 179370 h 2532844"/>
              <a:gd name="connsiteX1148" fmla="*/ 1931370 w 2640595"/>
              <a:gd name="connsiteY1148" fmla="*/ 179370 h 2532844"/>
              <a:gd name="connsiteX1149" fmla="*/ 1942201 w 2640595"/>
              <a:gd name="connsiteY1149" fmla="*/ 190201 h 2532844"/>
              <a:gd name="connsiteX1150" fmla="*/ 1931370 w 2640595"/>
              <a:gd name="connsiteY1150" fmla="*/ 201032 h 2532844"/>
              <a:gd name="connsiteX1151" fmla="*/ 1920730 w 2640595"/>
              <a:gd name="connsiteY1151" fmla="*/ 190202 h 2532844"/>
              <a:gd name="connsiteX1152" fmla="*/ 1920730 w 2640595"/>
              <a:gd name="connsiteY1152" fmla="*/ 190201 h 2532844"/>
              <a:gd name="connsiteX1153" fmla="*/ 1931370 w 2640595"/>
              <a:gd name="connsiteY1153" fmla="*/ 179370 h 2532844"/>
              <a:gd name="connsiteX1154" fmla="*/ 1756846 w 2640595"/>
              <a:gd name="connsiteY1154" fmla="*/ 179370 h 2532844"/>
              <a:gd name="connsiteX1155" fmla="*/ 1767582 w 2640595"/>
              <a:gd name="connsiteY1155" fmla="*/ 190201 h 2532844"/>
              <a:gd name="connsiteX1156" fmla="*/ 1756846 w 2640595"/>
              <a:gd name="connsiteY1156" fmla="*/ 201032 h 2532844"/>
              <a:gd name="connsiteX1157" fmla="*/ 1746015 w 2640595"/>
              <a:gd name="connsiteY1157" fmla="*/ 190201 h 2532844"/>
              <a:gd name="connsiteX1158" fmla="*/ 1756846 w 2640595"/>
              <a:gd name="connsiteY1158" fmla="*/ 179370 h 2532844"/>
              <a:gd name="connsiteX1159" fmla="*/ 1582226 w 2640595"/>
              <a:gd name="connsiteY1159" fmla="*/ 179370 h 2532844"/>
              <a:gd name="connsiteX1160" fmla="*/ 1592962 w 2640595"/>
              <a:gd name="connsiteY1160" fmla="*/ 190106 h 2532844"/>
              <a:gd name="connsiteX1161" fmla="*/ 1592962 w 2640595"/>
              <a:gd name="connsiteY1161" fmla="*/ 190201 h 2532844"/>
              <a:gd name="connsiteX1162" fmla="*/ 1582321 w 2640595"/>
              <a:gd name="connsiteY1162" fmla="*/ 201032 h 2532844"/>
              <a:gd name="connsiteX1163" fmla="*/ 1582226 w 2640595"/>
              <a:gd name="connsiteY1163" fmla="*/ 201032 h 2532844"/>
              <a:gd name="connsiteX1164" fmla="*/ 1571395 w 2640595"/>
              <a:gd name="connsiteY1164" fmla="*/ 190201 h 2532844"/>
              <a:gd name="connsiteX1165" fmla="*/ 1582226 w 2640595"/>
              <a:gd name="connsiteY1165" fmla="*/ 179370 h 2532844"/>
              <a:gd name="connsiteX1166" fmla="*/ 1407701 w 2640595"/>
              <a:gd name="connsiteY1166" fmla="*/ 179370 h 2532844"/>
              <a:gd name="connsiteX1167" fmla="*/ 1418437 w 2640595"/>
              <a:gd name="connsiteY1167" fmla="*/ 190201 h 2532844"/>
              <a:gd name="connsiteX1168" fmla="*/ 1407701 w 2640595"/>
              <a:gd name="connsiteY1168" fmla="*/ 201032 h 2532844"/>
              <a:gd name="connsiteX1169" fmla="*/ 1396870 w 2640595"/>
              <a:gd name="connsiteY1169" fmla="*/ 190201 h 2532844"/>
              <a:gd name="connsiteX1170" fmla="*/ 1407701 w 2640595"/>
              <a:gd name="connsiteY1170" fmla="*/ 179370 h 2532844"/>
              <a:gd name="connsiteX1171" fmla="*/ 1232986 w 2640595"/>
              <a:gd name="connsiteY1171" fmla="*/ 179370 h 2532844"/>
              <a:gd name="connsiteX1172" fmla="*/ 1243817 w 2640595"/>
              <a:gd name="connsiteY1172" fmla="*/ 190201 h 2532844"/>
              <a:gd name="connsiteX1173" fmla="*/ 1232986 w 2640595"/>
              <a:gd name="connsiteY1173" fmla="*/ 201032 h 2532844"/>
              <a:gd name="connsiteX1174" fmla="*/ 1222155 w 2640595"/>
              <a:gd name="connsiteY1174" fmla="*/ 190201 h 2532844"/>
              <a:gd name="connsiteX1175" fmla="*/ 1232986 w 2640595"/>
              <a:gd name="connsiteY1175" fmla="*/ 179370 h 2532844"/>
              <a:gd name="connsiteX1176" fmla="*/ 534601 w 2640595"/>
              <a:gd name="connsiteY1176" fmla="*/ 179370 h 2532844"/>
              <a:gd name="connsiteX1177" fmla="*/ 545431 w 2640595"/>
              <a:gd name="connsiteY1177" fmla="*/ 190201 h 2532844"/>
              <a:gd name="connsiteX1178" fmla="*/ 534601 w 2640595"/>
              <a:gd name="connsiteY1178" fmla="*/ 201032 h 2532844"/>
              <a:gd name="connsiteX1179" fmla="*/ 524150 w 2640595"/>
              <a:gd name="connsiteY1179" fmla="*/ 190201 h 2532844"/>
              <a:gd name="connsiteX1180" fmla="*/ 534601 w 2640595"/>
              <a:gd name="connsiteY1180" fmla="*/ 179370 h 2532844"/>
              <a:gd name="connsiteX1181" fmla="*/ 359982 w 2640595"/>
              <a:gd name="connsiteY1181" fmla="*/ 179370 h 2532844"/>
              <a:gd name="connsiteX1182" fmla="*/ 370812 w 2640595"/>
              <a:gd name="connsiteY1182" fmla="*/ 190201 h 2532844"/>
              <a:gd name="connsiteX1183" fmla="*/ 359982 w 2640595"/>
              <a:gd name="connsiteY1183" fmla="*/ 201032 h 2532844"/>
              <a:gd name="connsiteX1184" fmla="*/ 349151 w 2640595"/>
              <a:gd name="connsiteY1184" fmla="*/ 190201 h 2532844"/>
              <a:gd name="connsiteX1185" fmla="*/ 359982 w 2640595"/>
              <a:gd name="connsiteY1185" fmla="*/ 179370 h 2532844"/>
              <a:gd name="connsiteX1186" fmla="*/ 185362 w 2640595"/>
              <a:gd name="connsiteY1186" fmla="*/ 179370 h 2532844"/>
              <a:gd name="connsiteX1187" fmla="*/ 196192 w 2640595"/>
              <a:gd name="connsiteY1187" fmla="*/ 190201 h 2532844"/>
              <a:gd name="connsiteX1188" fmla="*/ 185362 w 2640595"/>
              <a:gd name="connsiteY1188" fmla="*/ 201032 h 2532844"/>
              <a:gd name="connsiteX1189" fmla="*/ 174626 w 2640595"/>
              <a:gd name="connsiteY1189" fmla="*/ 190201 h 2532844"/>
              <a:gd name="connsiteX1190" fmla="*/ 185362 w 2640595"/>
              <a:gd name="connsiteY1190" fmla="*/ 179370 h 2532844"/>
              <a:gd name="connsiteX1191" fmla="*/ 11122 w 2640595"/>
              <a:gd name="connsiteY1191" fmla="*/ 179370 h 2532844"/>
              <a:gd name="connsiteX1192" fmla="*/ 21572 w 2640595"/>
              <a:gd name="connsiteY1192" fmla="*/ 190201 h 2532844"/>
              <a:gd name="connsiteX1193" fmla="*/ 11122 w 2640595"/>
              <a:gd name="connsiteY1193" fmla="*/ 201032 h 2532844"/>
              <a:gd name="connsiteX1194" fmla="*/ 291 w 2640595"/>
              <a:gd name="connsiteY1194" fmla="*/ 190201 h 2532844"/>
              <a:gd name="connsiteX1195" fmla="*/ 11122 w 2640595"/>
              <a:gd name="connsiteY1195" fmla="*/ 179370 h 2532844"/>
              <a:gd name="connsiteX1196" fmla="*/ 2454057 w 2640595"/>
              <a:gd name="connsiteY1196" fmla="*/ 179330 h 2532844"/>
              <a:gd name="connsiteX1197" fmla="*/ 2464887 w 2640595"/>
              <a:gd name="connsiteY1197" fmla="*/ 190161 h 2532844"/>
              <a:gd name="connsiteX1198" fmla="*/ 2454057 w 2640595"/>
              <a:gd name="connsiteY1198" fmla="*/ 200991 h 2532844"/>
              <a:gd name="connsiteX1199" fmla="*/ 2443226 w 2640595"/>
              <a:gd name="connsiteY1199" fmla="*/ 190161 h 2532844"/>
              <a:gd name="connsiteX1200" fmla="*/ 2454057 w 2640595"/>
              <a:gd name="connsiteY1200" fmla="*/ 179330 h 2532844"/>
              <a:gd name="connsiteX1201" fmla="*/ 2279532 w 2640595"/>
              <a:gd name="connsiteY1201" fmla="*/ 179330 h 2532844"/>
              <a:gd name="connsiteX1202" fmla="*/ 2290362 w 2640595"/>
              <a:gd name="connsiteY1202" fmla="*/ 190161 h 2532844"/>
              <a:gd name="connsiteX1203" fmla="*/ 2279532 w 2640595"/>
              <a:gd name="connsiteY1203" fmla="*/ 200991 h 2532844"/>
              <a:gd name="connsiteX1204" fmla="*/ 2268701 w 2640595"/>
              <a:gd name="connsiteY1204" fmla="*/ 190161 h 2532844"/>
              <a:gd name="connsiteX1205" fmla="*/ 2279532 w 2640595"/>
              <a:gd name="connsiteY1205" fmla="*/ 179330 h 2532844"/>
              <a:gd name="connsiteX1206" fmla="*/ 2104913 w 2640595"/>
              <a:gd name="connsiteY1206" fmla="*/ 179330 h 2532844"/>
              <a:gd name="connsiteX1207" fmla="*/ 2115743 w 2640595"/>
              <a:gd name="connsiteY1207" fmla="*/ 190161 h 2532844"/>
              <a:gd name="connsiteX1208" fmla="*/ 2104913 w 2640595"/>
              <a:gd name="connsiteY1208" fmla="*/ 200991 h 2532844"/>
              <a:gd name="connsiteX1209" fmla="*/ 2094082 w 2640595"/>
              <a:gd name="connsiteY1209" fmla="*/ 190161 h 2532844"/>
              <a:gd name="connsiteX1210" fmla="*/ 2104913 w 2640595"/>
              <a:gd name="connsiteY1210" fmla="*/ 179330 h 2532844"/>
              <a:gd name="connsiteX1211" fmla="*/ 1057287 w 2640595"/>
              <a:gd name="connsiteY1211" fmla="*/ 179330 h 2532844"/>
              <a:gd name="connsiteX1212" fmla="*/ 1068118 w 2640595"/>
              <a:gd name="connsiteY1212" fmla="*/ 190161 h 2532844"/>
              <a:gd name="connsiteX1213" fmla="*/ 1057287 w 2640595"/>
              <a:gd name="connsiteY1213" fmla="*/ 200991 h 2532844"/>
              <a:gd name="connsiteX1214" fmla="*/ 1046457 w 2640595"/>
              <a:gd name="connsiteY1214" fmla="*/ 190161 h 2532844"/>
              <a:gd name="connsiteX1215" fmla="*/ 1057287 w 2640595"/>
              <a:gd name="connsiteY1215" fmla="*/ 179330 h 2532844"/>
              <a:gd name="connsiteX1216" fmla="*/ 882667 w 2640595"/>
              <a:gd name="connsiteY1216" fmla="*/ 179330 h 2532844"/>
              <a:gd name="connsiteX1217" fmla="*/ 893498 w 2640595"/>
              <a:gd name="connsiteY1217" fmla="*/ 190161 h 2532844"/>
              <a:gd name="connsiteX1218" fmla="*/ 882667 w 2640595"/>
              <a:gd name="connsiteY1218" fmla="*/ 200991 h 2532844"/>
              <a:gd name="connsiteX1219" fmla="*/ 871837 w 2640595"/>
              <a:gd name="connsiteY1219" fmla="*/ 190161 h 2532844"/>
              <a:gd name="connsiteX1220" fmla="*/ 882667 w 2640595"/>
              <a:gd name="connsiteY1220" fmla="*/ 179330 h 2532844"/>
              <a:gd name="connsiteX1221" fmla="*/ 708142 w 2640595"/>
              <a:gd name="connsiteY1221" fmla="*/ 179330 h 2532844"/>
              <a:gd name="connsiteX1222" fmla="*/ 718973 w 2640595"/>
              <a:gd name="connsiteY1222" fmla="*/ 190161 h 2532844"/>
              <a:gd name="connsiteX1223" fmla="*/ 708142 w 2640595"/>
              <a:gd name="connsiteY1223" fmla="*/ 200991 h 2532844"/>
              <a:gd name="connsiteX1224" fmla="*/ 697312 w 2640595"/>
              <a:gd name="connsiteY1224" fmla="*/ 190161 h 2532844"/>
              <a:gd name="connsiteX1225" fmla="*/ 708142 w 2640595"/>
              <a:gd name="connsiteY1225" fmla="*/ 179330 h 2532844"/>
              <a:gd name="connsiteX1226" fmla="*/ 2629755 w 2640595"/>
              <a:gd name="connsiteY1226" fmla="*/ 0 h 2532844"/>
              <a:gd name="connsiteX1227" fmla="*/ 2640586 w 2640595"/>
              <a:gd name="connsiteY1227" fmla="*/ 10831 h 2532844"/>
              <a:gd name="connsiteX1228" fmla="*/ 2629755 w 2640595"/>
              <a:gd name="connsiteY1228" fmla="*/ 21662 h 2532844"/>
              <a:gd name="connsiteX1229" fmla="*/ 2619019 w 2640595"/>
              <a:gd name="connsiteY1229" fmla="*/ 10831 h 2532844"/>
              <a:gd name="connsiteX1230" fmla="*/ 2629755 w 2640595"/>
              <a:gd name="connsiteY1230" fmla="*/ 0 h 2532844"/>
              <a:gd name="connsiteX1231" fmla="*/ 2455230 w 2640595"/>
              <a:gd name="connsiteY1231" fmla="*/ 0 h 2532844"/>
              <a:gd name="connsiteX1232" fmla="*/ 2465966 w 2640595"/>
              <a:gd name="connsiteY1232" fmla="*/ 10831 h 2532844"/>
              <a:gd name="connsiteX1233" fmla="*/ 2455230 w 2640595"/>
              <a:gd name="connsiteY1233" fmla="*/ 21662 h 2532844"/>
              <a:gd name="connsiteX1234" fmla="*/ 2444399 w 2640595"/>
              <a:gd name="connsiteY1234" fmla="*/ 10831 h 2532844"/>
              <a:gd name="connsiteX1235" fmla="*/ 2455230 w 2640595"/>
              <a:gd name="connsiteY1235" fmla="*/ 0 h 2532844"/>
              <a:gd name="connsiteX1236" fmla="*/ 2280420 w 2640595"/>
              <a:gd name="connsiteY1236" fmla="*/ 0 h 2532844"/>
              <a:gd name="connsiteX1237" fmla="*/ 2291251 w 2640595"/>
              <a:gd name="connsiteY1237" fmla="*/ 10831 h 2532844"/>
              <a:gd name="connsiteX1238" fmla="*/ 2280420 w 2640595"/>
              <a:gd name="connsiteY1238" fmla="*/ 21662 h 2532844"/>
              <a:gd name="connsiteX1239" fmla="*/ 2269589 w 2640595"/>
              <a:gd name="connsiteY1239" fmla="*/ 10831 h 2532844"/>
              <a:gd name="connsiteX1240" fmla="*/ 2280420 w 2640595"/>
              <a:gd name="connsiteY1240" fmla="*/ 0 h 2532844"/>
              <a:gd name="connsiteX1241" fmla="*/ 2105990 w 2640595"/>
              <a:gd name="connsiteY1241" fmla="*/ 0 h 2532844"/>
              <a:gd name="connsiteX1242" fmla="*/ 2116821 w 2640595"/>
              <a:gd name="connsiteY1242" fmla="*/ 10831 h 2532844"/>
              <a:gd name="connsiteX1243" fmla="*/ 2105990 w 2640595"/>
              <a:gd name="connsiteY1243" fmla="*/ 21662 h 2532844"/>
              <a:gd name="connsiteX1244" fmla="*/ 2095159 w 2640595"/>
              <a:gd name="connsiteY1244" fmla="*/ 10831 h 2532844"/>
              <a:gd name="connsiteX1245" fmla="*/ 2105990 w 2640595"/>
              <a:gd name="connsiteY1245" fmla="*/ 0 h 2532844"/>
              <a:gd name="connsiteX1246" fmla="*/ 1931370 w 2640595"/>
              <a:gd name="connsiteY1246" fmla="*/ 0 h 2532844"/>
              <a:gd name="connsiteX1247" fmla="*/ 1931465 w 2640595"/>
              <a:gd name="connsiteY1247" fmla="*/ 0 h 2532844"/>
              <a:gd name="connsiteX1248" fmla="*/ 1942201 w 2640595"/>
              <a:gd name="connsiteY1248" fmla="*/ 10831 h 2532844"/>
              <a:gd name="connsiteX1249" fmla="*/ 1931370 w 2640595"/>
              <a:gd name="connsiteY1249" fmla="*/ 21662 h 2532844"/>
              <a:gd name="connsiteX1250" fmla="*/ 1920730 w 2640595"/>
              <a:gd name="connsiteY1250" fmla="*/ 10832 h 2532844"/>
              <a:gd name="connsiteX1251" fmla="*/ 1920730 w 2640595"/>
              <a:gd name="connsiteY1251" fmla="*/ 10831 h 2532844"/>
              <a:gd name="connsiteX1252" fmla="*/ 1931370 w 2640595"/>
              <a:gd name="connsiteY1252" fmla="*/ 0 h 2532844"/>
              <a:gd name="connsiteX1253" fmla="*/ 1756846 w 2640595"/>
              <a:gd name="connsiteY1253" fmla="*/ 0 h 2532844"/>
              <a:gd name="connsiteX1254" fmla="*/ 1767582 w 2640595"/>
              <a:gd name="connsiteY1254" fmla="*/ 10831 h 2532844"/>
              <a:gd name="connsiteX1255" fmla="*/ 1756846 w 2640595"/>
              <a:gd name="connsiteY1255" fmla="*/ 21662 h 2532844"/>
              <a:gd name="connsiteX1256" fmla="*/ 1746015 w 2640595"/>
              <a:gd name="connsiteY1256" fmla="*/ 10831 h 2532844"/>
              <a:gd name="connsiteX1257" fmla="*/ 1756846 w 2640595"/>
              <a:gd name="connsiteY1257" fmla="*/ 0 h 2532844"/>
              <a:gd name="connsiteX1258" fmla="*/ 1582226 w 2640595"/>
              <a:gd name="connsiteY1258" fmla="*/ 0 h 2532844"/>
              <a:gd name="connsiteX1259" fmla="*/ 1592962 w 2640595"/>
              <a:gd name="connsiteY1259" fmla="*/ 10736 h 2532844"/>
              <a:gd name="connsiteX1260" fmla="*/ 1592962 w 2640595"/>
              <a:gd name="connsiteY1260" fmla="*/ 10831 h 2532844"/>
              <a:gd name="connsiteX1261" fmla="*/ 1582321 w 2640595"/>
              <a:gd name="connsiteY1261" fmla="*/ 21662 h 2532844"/>
              <a:gd name="connsiteX1262" fmla="*/ 1582226 w 2640595"/>
              <a:gd name="connsiteY1262" fmla="*/ 21662 h 2532844"/>
              <a:gd name="connsiteX1263" fmla="*/ 1571395 w 2640595"/>
              <a:gd name="connsiteY1263" fmla="*/ 10831 h 2532844"/>
              <a:gd name="connsiteX1264" fmla="*/ 1582226 w 2640595"/>
              <a:gd name="connsiteY1264" fmla="*/ 0 h 2532844"/>
              <a:gd name="connsiteX1265" fmla="*/ 1407701 w 2640595"/>
              <a:gd name="connsiteY1265" fmla="*/ 0 h 2532844"/>
              <a:gd name="connsiteX1266" fmla="*/ 1418437 w 2640595"/>
              <a:gd name="connsiteY1266" fmla="*/ 10831 h 2532844"/>
              <a:gd name="connsiteX1267" fmla="*/ 1407701 w 2640595"/>
              <a:gd name="connsiteY1267" fmla="*/ 21662 h 2532844"/>
              <a:gd name="connsiteX1268" fmla="*/ 1396870 w 2640595"/>
              <a:gd name="connsiteY1268" fmla="*/ 10831 h 2532844"/>
              <a:gd name="connsiteX1269" fmla="*/ 1407701 w 2640595"/>
              <a:gd name="connsiteY1269" fmla="*/ 0 h 2532844"/>
              <a:gd name="connsiteX1270" fmla="*/ 1232986 w 2640595"/>
              <a:gd name="connsiteY1270" fmla="*/ 0 h 2532844"/>
              <a:gd name="connsiteX1271" fmla="*/ 1243817 w 2640595"/>
              <a:gd name="connsiteY1271" fmla="*/ 10831 h 2532844"/>
              <a:gd name="connsiteX1272" fmla="*/ 1232986 w 2640595"/>
              <a:gd name="connsiteY1272" fmla="*/ 21662 h 2532844"/>
              <a:gd name="connsiteX1273" fmla="*/ 1222155 w 2640595"/>
              <a:gd name="connsiteY1273" fmla="*/ 10831 h 2532844"/>
              <a:gd name="connsiteX1274" fmla="*/ 1232986 w 2640595"/>
              <a:gd name="connsiteY1274" fmla="*/ 0 h 2532844"/>
              <a:gd name="connsiteX1275" fmla="*/ 1058366 w 2640595"/>
              <a:gd name="connsiteY1275" fmla="*/ 0 h 2532844"/>
              <a:gd name="connsiteX1276" fmla="*/ 1069197 w 2640595"/>
              <a:gd name="connsiteY1276" fmla="*/ 10831 h 2532844"/>
              <a:gd name="connsiteX1277" fmla="*/ 1058366 w 2640595"/>
              <a:gd name="connsiteY1277" fmla="*/ 21662 h 2532844"/>
              <a:gd name="connsiteX1278" fmla="*/ 1047630 w 2640595"/>
              <a:gd name="connsiteY1278" fmla="*/ 10831 h 2532844"/>
              <a:gd name="connsiteX1279" fmla="*/ 1058366 w 2640595"/>
              <a:gd name="connsiteY1279" fmla="*/ 0 h 2532844"/>
              <a:gd name="connsiteX1280" fmla="*/ 883936 w 2640595"/>
              <a:gd name="connsiteY1280" fmla="*/ 0 h 2532844"/>
              <a:gd name="connsiteX1281" fmla="*/ 894672 w 2640595"/>
              <a:gd name="connsiteY1281" fmla="*/ 10831 h 2532844"/>
              <a:gd name="connsiteX1282" fmla="*/ 883936 w 2640595"/>
              <a:gd name="connsiteY1282" fmla="*/ 21662 h 2532844"/>
              <a:gd name="connsiteX1283" fmla="*/ 873105 w 2640595"/>
              <a:gd name="connsiteY1283" fmla="*/ 10831 h 2532844"/>
              <a:gd name="connsiteX1284" fmla="*/ 883936 w 2640595"/>
              <a:gd name="connsiteY1284" fmla="*/ 0 h 2532844"/>
              <a:gd name="connsiteX1285" fmla="*/ 709222 w 2640595"/>
              <a:gd name="connsiteY1285" fmla="*/ 0 h 2532844"/>
              <a:gd name="connsiteX1286" fmla="*/ 720052 w 2640595"/>
              <a:gd name="connsiteY1286" fmla="*/ 10831 h 2532844"/>
              <a:gd name="connsiteX1287" fmla="*/ 709222 w 2640595"/>
              <a:gd name="connsiteY1287" fmla="*/ 21662 h 2532844"/>
              <a:gd name="connsiteX1288" fmla="*/ 698391 w 2640595"/>
              <a:gd name="connsiteY1288" fmla="*/ 10831 h 2532844"/>
              <a:gd name="connsiteX1289" fmla="*/ 709222 w 2640595"/>
              <a:gd name="connsiteY1289" fmla="*/ 0 h 2532844"/>
              <a:gd name="connsiteX1290" fmla="*/ 534981 w 2640595"/>
              <a:gd name="connsiteY1290" fmla="*/ 0 h 2532844"/>
              <a:gd name="connsiteX1291" fmla="*/ 545431 w 2640595"/>
              <a:gd name="connsiteY1291" fmla="*/ 10831 h 2532844"/>
              <a:gd name="connsiteX1292" fmla="*/ 534601 w 2640595"/>
              <a:gd name="connsiteY1292" fmla="*/ 21662 h 2532844"/>
              <a:gd name="connsiteX1293" fmla="*/ 524150 w 2640595"/>
              <a:gd name="connsiteY1293" fmla="*/ 10831 h 2532844"/>
              <a:gd name="connsiteX1294" fmla="*/ 534981 w 2640595"/>
              <a:gd name="connsiteY1294" fmla="*/ 0 h 2532844"/>
              <a:gd name="connsiteX1295" fmla="*/ 359982 w 2640595"/>
              <a:gd name="connsiteY1295" fmla="*/ 0 h 2532844"/>
              <a:gd name="connsiteX1296" fmla="*/ 370812 w 2640595"/>
              <a:gd name="connsiteY1296" fmla="*/ 10831 h 2532844"/>
              <a:gd name="connsiteX1297" fmla="*/ 359982 w 2640595"/>
              <a:gd name="connsiteY1297" fmla="*/ 21662 h 2532844"/>
              <a:gd name="connsiteX1298" fmla="*/ 349151 w 2640595"/>
              <a:gd name="connsiteY1298" fmla="*/ 10831 h 2532844"/>
              <a:gd name="connsiteX1299" fmla="*/ 359982 w 2640595"/>
              <a:gd name="connsiteY1299" fmla="*/ 0 h 2532844"/>
              <a:gd name="connsiteX1300" fmla="*/ 185362 w 2640595"/>
              <a:gd name="connsiteY1300" fmla="*/ 0 h 2532844"/>
              <a:gd name="connsiteX1301" fmla="*/ 196192 w 2640595"/>
              <a:gd name="connsiteY1301" fmla="*/ 10831 h 2532844"/>
              <a:gd name="connsiteX1302" fmla="*/ 185362 w 2640595"/>
              <a:gd name="connsiteY1302" fmla="*/ 21662 h 2532844"/>
              <a:gd name="connsiteX1303" fmla="*/ 174626 w 2640595"/>
              <a:gd name="connsiteY1303" fmla="*/ 10831 h 2532844"/>
              <a:gd name="connsiteX1304" fmla="*/ 185362 w 2640595"/>
              <a:gd name="connsiteY1304" fmla="*/ 0 h 2532844"/>
              <a:gd name="connsiteX1305" fmla="*/ 11122 w 2640595"/>
              <a:gd name="connsiteY1305" fmla="*/ 0 h 2532844"/>
              <a:gd name="connsiteX1306" fmla="*/ 21572 w 2640595"/>
              <a:gd name="connsiteY1306" fmla="*/ 10831 h 2532844"/>
              <a:gd name="connsiteX1307" fmla="*/ 11122 w 2640595"/>
              <a:gd name="connsiteY1307" fmla="*/ 21662 h 2532844"/>
              <a:gd name="connsiteX1308" fmla="*/ 291 w 2640595"/>
              <a:gd name="connsiteY1308" fmla="*/ 10831 h 2532844"/>
              <a:gd name="connsiteX1309" fmla="*/ 11122 w 2640595"/>
              <a:gd name="connsiteY1309" fmla="*/ 0 h 253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</a:cxnLst>
            <a:rect l="l" t="t" r="r" b="b"/>
            <a:pathLst>
              <a:path w="2640595" h="2532844">
                <a:moveTo>
                  <a:pt x="2629755" y="2511278"/>
                </a:moveTo>
                <a:cubicBezTo>
                  <a:pt x="2635684" y="2511221"/>
                  <a:pt x="2640528" y="2515990"/>
                  <a:pt x="2640586" y="2521918"/>
                </a:cubicBezTo>
                <a:cubicBezTo>
                  <a:pt x="2640586" y="2521947"/>
                  <a:pt x="2640586" y="2521985"/>
                  <a:pt x="2640586" y="2522013"/>
                </a:cubicBezTo>
                <a:cubicBezTo>
                  <a:pt x="2640586" y="2527999"/>
                  <a:pt x="2635740" y="2532844"/>
                  <a:pt x="2629755" y="2532844"/>
                </a:cubicBezTo>
                <a:cubicBezTo>
                  <a:pt x="2623808" y="2532796"/>
                  <a:pt x="2619019" y="2527961"/>
                  <a:pt x="2619019" y="2522013"/>
                </a:cubicBezTo>
                <a:cubicBezTo>
                  <a:pt x="2619019" y="2516085"/>
                  <a:pt x="2623826" y="2511278"/>
                  <a:pt x="2629755" y="2511278"/>
                </a:cubicBezTo>
                <a:close/>
                <a:moveTo>
                  <a:pt x="2280325" y="2511278"/>
                </a:moveTo>
                <a:cubicBezTo>
                  <a:pt x="2280354" y="2511278"/>
                  <a:pt x="2280392" y="2511278"/>
                  <a:pt x="2280420" y="2511278"/>
                </a:cubicBezTo>
                <a:cubicBezTo>
                  <a:pt x="2286349" y="2511221"/>
                  <a:pt x="2291194" y="2515990"/>
                  <a:pt x="2291251" y="2521918"/>
                </a:cubicBezTo>
                <a:cubicBezTo>
                  <a:pt x="2291251" y="2521947"/>
                  <a:pt x="2291251" y="2521985"/>
                  <a:pt x="2291251" y="2522013"/>
                </a:cubicBezTo>
                <a:cubicBezTo>
                  <a:pt x="2291251" y="2527999"/>
                  <a:pt x="2286406" y="2532844"/>
                  <a:pt x="2280420" y="2532844"/>
                </a:cubicBezTo>
                <a:cubicBezTo>
                  <a:pt x="2274435" y="2532844"/>
                  <a:pt x="2269589" y="2527999"/>
                  <a:pt x="2269589" y="2522013"/>
                </a:cubicBezTo>
                <a:cubicBezTo>
                  <a:pt x="2269589" y="2516085"/>
                  <a:pt x="2274397" y="2511278"/>
                  <a:pt x="2280325" y="2511278"/>
                </a:cubicBezTo>
                <a:close/>
                <a:moveTo>
                  <a:pt x="2105895" y="2511278"/>
                </a:moveTo>
                <a:cubicBezTo>
                  <a:pt x="2105923" y="2511278"/>
                  <a:pt x="2105962" y="2511278"/>
                  <a:pt x="2105990" y="2511278"/>
                </a:cubicBezTo>
                <a:cubicBezTo>
                  <a:pt x="2111919" y="2511221"/>
                  <a:pt x="2116763" y="2515990"/>
                  <a:pt x="2116821" y="2521918"/>
                </a:cubicBezTo>
                <a:cubicBezTo>
                  <a:pt x="2116821" y="2521947"/>
                  <a:pt x="2116821" y="2521985"/>
                  <a:pt x="2116821" y="2522013"/>
                </a:cubicBezTo>
                <a:cubicBezTo>
                  <a:pt x="2116821" y="2527999"/>
                  <a:pt x="2111976" y="2532844"/>
                  <a:pt x="2105990" y="2532844"/>
                </a:cubicBezTo>
                <a:cubicBezTo>
                  <a:pt x="2100005" y="2532844"/>
                  <a:pt x="2095159" y="2527999"/>
                  <a:pt x="2095159" y="2522013"/>
                </a:cubicBezTo>
                <a:cubicBezTo>
                  <a:pt x="2095159" y="2516085"/>
                  <a:pt x="2099967" y="2511278"/>
                  <a:pt x="2105895" y="2511278"/>
                </a:cubicBezTo>
                <a:close/>
                <a:moveTo>
                  <a:pt x="1931180" y="2511278"/>
                </a:moveTo>
                <a:cubicBezTo>
                  <a:pt x="1931247" y="2511278"/>
                  <a:pt x="1931304" y="2511278"/>
                  <a:pt x="1931371" y="2511278"/>
                </a:cubicBezTo>
                <a:cubicBezTo>
                  <a:pt x="1937299" y="2511221"/>
                  <a:pt x="1942144" y="2515990"/>
                  <a:pt x="1942201" y="2521918"/>
                </a:cubicBezTo>
                <a:cubicBezTo>
                  <a:pt x="1942201" y="2521947"/>
                  <a:pt x="1942201" y="2521985"/>
                  <a:pt x="1942201" y="2522013"/>
                </a:cubicBezTo>
                <a:cubicBezTo>
                  <a:pt x="1942201" y="2527999"/>
                  <a:pt x="1937356" y="2532844"/>
                  <a:pt x="1931371" y="2532844"/>
                </a:cubicBezTo>
                <a:cubicBezTo>
                  <a:pt x="1925442" y="2532844"/>
                  <a:pt x="1920635" y="2528037"/>
                  <a:pt x="1920635" y="2522108"/>
                </a:cubicBezTo>
                <a:cubicBezTo>
                  <a:pt x="1920635" y="2522080"/>
                  <a:pt x="1920635" y="2522042"/>
                  <a:pt x="1920635" y="2522013"/>
                </a:cubicBezTo>
                <a:cubicBezTo>
                  <a:pt x="1920578" y="2516133"/>
                  <a:pt x="1925300" y="2511335"/>
                  <a:pt x="1931180" y="2511278"/>
                </a:cubicBezTo>
                <a:close/>
                <a:moveTo>
                  <a:pt x="1582131" y="2511278"/>
                </a:moveTo>
                <a:cubicBezTo>
                  <a:pt x="1582159" y="2511278"/>
                  <a:pt x="1582198" y="2511278"/>
                  <a:pt x="1582226" y="2511278"/>
                </a:cubicBezTo>
                <a:cubicBezTo>
                  <a:pt x="1588107" y="2511221"/>
                  <a:pt x="1592905" y="2515943"/>
                  <a:pt x="1592962" y="2521823"/>
                </a:cubicBezTo>
                <a:cubicBezTo>
                  <a:pt x="1592962" y="2521890"/>
                  <a:pt x="1592962" y="2521947"/>
                  <a:pt x="1592962" y="2522013"/>
                </a:cubicBezTo>
                <a:cubicBezTo>
                  <a:pt x="1593009" y="2527942"/>
                  <a:pt x="1588250" y="2532787"/>
                  <a:pt x="1582321" y="2532844"/>
                </a:cubicBezTo>
                <a:cubicBezTo>
                  <a:pt x="1582293" y="2532844"/>
                  <a:pt x="1582255" y="2532844"/>
                  <a:pt x="1582226" y="2532844"/>
                </a:cubicBezTo>
                <a:cubicBezTo>
                  <a:pt x="1576241" y="2532844"/>
                  <a:pt x="1571395" y="2527999"/>
                  <a:pt x="1571395" y="2522013"/>
                </a:cubicBezTo>
                <a:cubicBezTo>
                  <a:pt x="1571395" y="2516085"/>
                  <a:pt x="1576203" y="2511278"/>
                  <a:pt x="1582131" y="2511278"/>
                </a:cubicBezTo>
                <a:close/>
                <a:moveTo>
                  <a:pt x="1407511" y="2511278"/>
                </a:moveTo>
                <a:cubicBezTo>
                  <a:pt x="1407539" y="2511278"/>
                  <a:pt x="1407578" y="2511278"/>
                  <a:pt x="1407606" y="2511278"/>
                </a:cubicBezTo>
                <a:cubicBezTo>
                  <a:pt x="1413535" y="2511221"/>
                  <a:pt x="1418380" y="2515990"/>
                  <a:pt x="1418437" y="2521918"/>
                </a:cubicBezTo>
                <a:cubicBezTo>
                  <a:pt x="1418437" y="2521947"/>
                  <a:pt x="1418437" y="2521985"/>
                  <a:pt x="1418437" y="2522013"/>
                </a:cubicBezTo>
                <a:cubicBezTo>
                  <a:pt x="1418437" y="2527999"/>
                  <a:pt x="1413592" y="2532844"/>
                  <a:pt x="1407606" y="2532844"/>
                </a:cubicBezTo>
                <a:cubicBezTo>
                  <a:pt x="1401621" y="2532844"/>
                  <a:pt x="1396775" y="2527999"/>
                  <a:pt x="1396775" y="2522013"/>
                </a:cubicBezTo>
                <a:cubicBezTo>
                  <a:pt x="1396775" y="2516085"/>
                  <a:pt x="1401583" y="2511278"/>
                  <a:pt x="1407511" y="2511278"/>
                </a:cubicBezTo>
                <a:close/>
                <a:moveTo>
                  <a:pt x="1232891" y="2511278"/>
                </a:moveTo>
                <a:cubicBezTo>
                  <a:pt x="1232920" y="2511278"/>
                  <a:pt x="1232958" y="2511278"/>
                  <a:pt x="1232986" y="2511278"/>
                </a:cubicBezTo>
                <a:cubicBezTo>
                  <a:pt x="1238915" y="2511221"/>
                  <a:pt x="1243760" y="2515990"/>
                  <a:pt x="1243817" y="2521918"/>
                </a:cubicBezTo>
                <a:cubicBezTo>
                  <a:pt x="1243817" y="2521947"/>
                  <a:pt x="1243817" y="2521985"/>
                  <a:pt x="1243817" y="2522013"/>
                </a:cubicBezTo>
                <a:cubicBezTo>
                  <a:pt x="1243817" y="2527999"/>
                  <a:pt x="1238972" y="2532844"/>
                  <a:pt x="1232986" y="2532844"/>
                </a:cubicBezTo>
                <a:cubicBezTo>
                  <a:pt x="1227001" y="2532844"/>
                  <a:pt x="1222155" y="2527999"/>
                  <a:pt x="1222155" y="2522013"/>
                </a:cubicBezTo>
                <a:cubicBezTo>
                  <a:pt x="1222155" y="2516085"/>
                  <a:pt x="1226963" y="2511278"/>
                  <a:pt x="1232891" y="2511278"/>
                </a:cubicBezTo>
                <a:close/>
                <a:moveTo>
                  <a:pt x="1058366" y="2511278"/>
                </a:moveTo>
                <a:cubicBezTo>
                  <a:pt x="1064295" y="2511221"/>
                  <a:pt x="1069140" y="2515990"/>
                  <a:pt x="1069197" y="2521918"/>
                </a:cubicBezTo>
                <a:cubicBezTo>
                  <a:pt x="1069197" y="2521947"/>
                  <a:pt x="1069197" y="2521985"/>
                  <a:pt x="1069197" y="2522013"/>
                </a:cubicBezTo>
                <a:cubicBezTo>
                  <a:pt x="1069197" y="2527999"/>
                  <a:pt x="1064351" y="2532844"/>
                  <a:pt x="1058366" y="2532844"/>
                </a:cubicBezTo>
                <a:cubicBezTo>
                  <a:pt x="1052419" y="2532796"/>
                  <a:pt x="1047630" y="2527961"/>
                  <a:pt x="1047630" y="2522013"/>
                </a:cubicBezTo>
                <a:cubicBezTo>
                  <a:pt x="1047630" y="2516085"/>
                  <a:pt x="1052438" y="2511278"/>
                  <a:pt x="1058366" y="2511278"/>
                </a:cubicBezTo>
                <a:close/>
                <a:moveTo>
                  <a:pt x="709126" y="2511278"/>
                </a:moveTo>
                <a:cubicBezTo>
                  <a:pt x="709155" y="2511278"/>
                  <a:pt x="709193" y="2511278"/>
                  <a:pt x="709222" y="2511278"/>
                </a:cubicBezTo>
                <a:cubicBezTo>
                  <a:pt x="715150" y="2511221"/>
                  <a:pt x="719995" y="2515990"/>
                  <a:pt x="720052" y="2521918"/>
                </a:cubicBezTo>
                <a:cubicBezTo>
                  <a:pt x="720052" y="2521947"/>
                  <a:pt x="720052" y="2521985"/>
                  <a:pt x="720052" y="2522013"/>
                </a:cubicBezTo>
                <a:cubicBezTo>
                  <a:pt x="720052" y="2527999"/>
                  <a:pt x="715207" y="2532844"/>
                  <a:pt x="709222" y="2532844"/>
                </a:cubicBezTo>
                <a:cubicBezTo>
                  <a:pt x="703236" y="2532844"/>
                  <a:pt x="698391" y="2527999"/>
                  <a:pt x="698391" y="2522013"/>
                </a:cubicBezTo>
                <a:cubicBezTo>
                  <a:pt x="698391" y="2516085"/>
                  <a:pt x="703198" y="2511278"/>
                  <a:pt x="709126" y="2511278"/>
                </a:cubicBezTo>
                <a:close/>
                <a:moveTo>
                  <a:pt x="534507" y="2511278"/>
                </a:moveTo>
                <a:cubicBezTo>
                  <a:pt x="534535" y="2511278"/>
                  <a:pt x="534573" y="2511278"/>
                  <a:pt x="534602" y="2511278"/>
                </a:cubicBezTo>
                <a:cubicBezTo>
                  <a:pt x="540530" y="2511221"/>
                  <a:pt x="545375" y="2515990"/>
                  <a:pt x="545432" y="2521918"/>
                </a:cubicBezTo>
                <a:cubicBezTo>
                  <a:pt x="545432" y="2521947"/>
                  <a:pt x="545432" y="2521985"/>
                  <a:pt x="545432" y="2522013"/>
                </a:cubicBezTo>
                <a:cubicBezTo>
                  <a:pt x="545432" y="2527999"/>
                  <a:pt x="540587" y="2532844"/>
                  <a:pt x="534602" y="2532844"/>
                </a:cubicBezTo>
                <a:cubicBezTo>
                  <a:pt x="528616" y="2532844"/>
                  <a:pt x="523771" y="2527999"/>
                  <a:pt x="523771" y="2522013"/>
                </a:cubicBezTo>
                <a:cubicBezTo>
                  <a:pt x="523771" y="2516085"/>
                  <a:pt x="528578" y="2511278"/>
                  <a:pt x="534507" y="2511278"/>
                </a:cubicBezTo>
                <a:close/>
                <a:moveTo>
                  <a:pt x="359887" y="2511278"/>
                </a:moveTo>
                <a:cubicBezTo>
                  <a:pt x="359915" y="2511278"/>
                  <a:pt x="359953" y="2511278"/>
                  <a:pt x="359982" y="2511278"/>
                </a:cubicBezTo>
                <a:cubicBezTo>
                  <a:pt x="365910" y="2511221"/>
                  <a:pt x="370755" y="2515990"/>
                  <a:pt x="370812" y="2521918"/>
                </a:cubicBezTo>
                <a:cubicBezTo>
                  <a:pt x="370812" y="2521947"/>
                  <a:pt x="370812" y="2521985"/>
                  <a:pt x="370812" y="2522013"/>
                </a:cubicBezTo>
                <a:cubicBezTo>
                  <a:pt x="370812" y="2527999"/>
                  <a:pt x="365967" y="2532844"/>
                  <a:pt x="359982" y="2532844"/>
                </a:cubicBezTo>
                <a:cubicBezTo>
                  <a:pt x="353997" y="2532844"/>
                  <a:pt x="349151" y="2527999"/>
                  <a:pt x="349151" y="2522013"/>
                </a:cubicBezTo>
                <a:cubicBezTo>
                  <a:pt x="349151" y="2516085"/>
                  <a:pt x="353958" y="2511278"/>
                  <a:pt x="359887" y="2511278"/>
                </a:cubicBezTo>
                <a:close/>
                <a:moveTo>
                  <a:pt x="185362" y="2511278"/>
                </a:moveTo>
                <a:cubicBezTo>
                  <a:pt x="191290" y="2511221"/>
                  <a:pt x="196135" y="2515990"/>
                  <a:pt x="196192" y="2521918"/>
                </a:cubicBezTo>
                <a:cubicBezTo>
                  <a:pt x="196192" y="2521947"/>
                  <a:pt x="196192" y="2521985"/>
                  <a:pt x="196192" y="2522013"/>
                </a:cubicBezTo>
                <a:cubicBezTo>
                  <a:pt x="196192" y="2527999"/>
                  <a:pt x="191347" y="2532844"/>
                  <a:pt x="185362" y="2532844"/>
                </a:cubicBezTo>
                <a:cubicBezTo>
                  <a:pt x="179414" y="2532796"/>
                  <a:pt x="174626" y="2527961"/>
                  <a:pt x="174626" y="2522013"/>
                </a:cubicBezTo>
                <a:cubicBezTo>
                  <a:pt x="174626" y="2516085"/>
                  <a:pt x="179433" y="2511278"/>
                  <a:pt x="185362" y="2511278"/>
                </a:cubicBezTo>
                <a:close/>
                <a:moveTo>
                  <a:pt x="2455135" y="2511277"/>
                </a:moveTo>
                <a:cubicBezTo>
                  <a:pt x="2455163" y="2511277"/>
                  <a:pt x="2455202" y="2511277"/>
                  <a:pt x="2455230" y="2511277"/>
                </a:cubicBezTo>
                <a:cubicBezTo>
                  <a:pt x="2461158" y="2511277"/>
                  <a:pt x="2465966" y="2516084"/>
                  <a:pt x="2465966" y="2522013"/>
                </a:cubicBezTo>
                <a:cubicBezTo>
                  <a:pt x="2465966" y="2527960"/>
                  <a:pt x="2461177" y="2532796"/>
                  <a:pt x="2455230" y="2532844"/>
                </a:cubicBezTo>
                <a:cubicBezTo>
                  <a:pt x="2449245" y="2532844"/>
                  <a:pt x="2444399" y="2527998"/>
                  <a:pt x="2444399" y="2522013"/>
                </a:cubicBezTo>
                <a:cubicBezTo>
                  <a:pt x="2444399" y="2516084"/>
                  <a:pt x="2449206" y="2511277"/>
                  <a:pt x="2455135" y="2511277"/>
                </a:cubicBezTo>
                <a:close/>
                <a:moveTo>
                  <a:pt x="1756751" y="2511277"/>
                </a:moveTo>
                <a:cubicBezTo>
                  <a:pt x="1756779" y="2511277"/>
                  <a:pt x="1756818" y="2511277"/>
                  <a:pt x="1756846" y="2511277"/>
                </a:cubicBezTo>
                <a:cubicBezTo>
                  <a:pt x="1762775" y="2511277"/>
                  <a:pt x="1767582" y="2516084"/>
                  <a:pt x="1767582" y="2522013"/>
                </a:cubicBezTo>
                <a:cubicBezTo>
                  <a:pt x="1767582" y="2527960"/>
                  <a:pt x="1762793" y="2532796"/>
                  <a:pt x="1756846" y="2532844"/>
                </a:cubicBezTo>
                <a:cubicBezTo>
                  <a:pt x="1750861" y="2532844"/>
                  <a:pt x="1746015" y="2527998"/>
                  <a:pt x="1746015" y="2522013"/>
                </a:cubicBezTo>
                <a:cubicBezTo>
                  <a:pt x="1746015" y="2516084"/>
                  <a:pt x="1750823" y="2511277"/>
                  <a:pt x="1756751" y="2511277"/>
                </a:cubicBezTo>
                <a:close/>
                <a:moveTo>
                  <a:pt x="883841" y="2511277"/>
                </a:moveTo>
                <a:cubicBezTo>
                  <a:pt x="883869" y="2511277"/>
                  <a:pt x="883908" y="2511277"/>
                  <a:pt x="883936" y="2511277"/>
                </a:cubicBezTo>
                <a:cubicBezTo>
                  <a:pt x="889865" y="2511277"/>
                  <a:pt x="894672" y="2516084"/>
                  <a:pt x="894672" y="2522013"/>
                </a:cubicBezTo>
                <a:cubicBezTo>
                  <a:pt x="894672" y="2527960"/>
                  <a:pt x="889883" y="2532796"/>
                  <a:pt x="883936" y="2532844"/>
                </a:cubicBezTo>
                <a:cubicBezTo>
                  <a:pt x="877951" y="2532844"/>
                  <a:pt x="873105" y="2527998"/>
                  <a:pt x="873105" y="2522013"/>
                </a:cubicBezTo>
                <a:cubicBezTo>
                  <a:pt x="873105" y="2516084"/>
                  <a:pt x="877913" y="2511277"/>
                  <a:pt x="883841" y="2511277"/>
                </a:cubicBezTo>
                <a:close/>
                <a:moveTo>
                  <a:pt x="10742" y="2511277"/>
                </a:moveTo>
                <a:cubicBezTo>
                  <a:pt x="10770" y="2511277"/>
                  <a:pt x="10808" y="2511277"/>
                  <a:pt x="10837" y="2511277"/>
                </a:cubicBezTo>
                <a:cubicBezTo>
                  <a:pt x="16765" y="2511277"/>
                  <a:pt x="21572" y="2516084"/>
                  <a:pt x="21572" y="2522013"/>
                </a:cubicBezTo>
                <a:cubicBezTo>
                  <a:pt x="21572" y="2527960"/>
                  <a:pt x="16784" y="2532796"/>
                  <a:pt x="10837" y="2532844"/>
                </a:cubicBezTo>
                <a:cubicBezTo>
                  <a:pt x="4852" y="2532844"/>
                  <a:pt x="6" y="2527998"/>
                  <a:pt x="6" y="2522013"/>
                </a:cubicBezTo>
                <a:cubicBezTo>
                  <a:pt x="6" y="2516084"/>
                  <a:pt x="4813" y="2511277"/>
                  <a:pt x="10742" y="2511277"/>
                </a:cubicBezTo>
                <a:close/>
                <a:moveTo>
                  <a:pt x="2629755" y="2331812"/>
                </a:moveTo>
                <a:cubicBezTo>
                  <a:pt x="2635740" y="2331812"/>
                  <a:pt x="2640586" y="2336658"/>
                  <a:pt x="2640586" y="2342643"/>
                </a:cubicBezTo>
                <a:cubicBezTo>
                  <a:pt x="2640586" y="2348628"/>
                  <a:pt x="2635740" y="2353474"/>
                  <a:pt x="2629755" y="2353474"/>
                </a:cubicBezTo>
                <a:cubicBezTo>
                  <a:pt x="2623808" y="2353426"/>
                  <a:pt x="2619019" y="2348590"/>
                  <a:pt x="2619019" y="2342643"/>
                </a:cubicBezTo>
                <a:cubicBezTo>
                  <a:pt x="2619019" y="2336696"/>
                  <a:pt x="2623808" y="2331860"/>
                  <a:pt x="2629755" y="2331812"/>
                </a:cubicBezTo>
                <a:close/>
                <a:moveTo>
                  <a:pt x="2455230" y="2331812"/>
                </a:moveTo>
                <a:cubicBezTo>
                  <a:pt x="2461177" y="2331860"/>
                  <a:pt x="2465966" y="2336696"/>
                  <a:pt x="2465966" y="2342643"/>
                </a:cubicBezTo>
                <a:cubicBezTo>
                  <a:pt x="2465966" y="2348590"/>
                  <a:pt x="2461177" y="2353426"/>
                  <a:pt x="2455230" y="2353474"/>
                </a:cubicBezTo>
                <a:cubicBezTo>
                  <a:pt x="2449245" y="2353474"/>
                  <a:pt x="2444399" y="2348628"/>
                  <a:pt x="2444399" y="2342643"/>
                </a:cubicBezTo>
                <a:cubicBezTo>
                  <a:pt x="2444399" y="2336658"/>
                  <a:pt x="2449245" y="2331812"/>
                  <a:pt x="2455230" y="2331812"/>
                </a:cubicBezTo>
                <a:close/>
                <a:moveTo>
                  <a:pt x="2280420" y="2331812"/>
                </a:moveTo>
                <a:cubicBezTo>
                  <a:pt x="2286406" y="2331812"/>
                  <a:pt x="2291251" y="2336658"/>
                  <a:pt x="2291251" y="2342643"/>
                </a:cubicBezTo>
                <a:cubicBezTo>
                  <a:pt x="2291251" y="2348628"/>
                  <a:pt x="2286406" y="2353474"/>
                  <a:pt x="2280420" y="2353474"/>
                </a:cubicBezTo>
                <a:cubicBezTo>
                  <a:pt x="2274435" y="2353474"/>
                  <a:pt x="2269589" y="2348628"/>
                  <a:pt x="2269589" y="2342643"/>
                </a:cubicBezTo>
                <a:cubicBezTo>
                  <a:pt x="2269589" y="2336658"/>
                  <a:pt x="2274435" y="2331812"/>
                  <a:pt x="2280420" y="2331812"/>
                </a:cubicBezTo>
                <a:close/>
                <a:moveTo>
                  <a:pt x="2105990" y="2331812"/>
                </a:moveTo>
                <a:cubicBezTo>
                  <a:pt x="2111976" y="2331812"/>
                  <a:pt x="2116821" y="2336658"/>
                  <a:pt x="2116821" y="2342643"/>
                </a:cubicBezTo>
                <a:cubicBezTo>
                  <a:pt x="2116821" y="2348628"/>
                  <a:pt x="2111976" y="2353474"/>
                  <a:pt x="2105990" y="2353474"/>
                </a:cubicBezTo>
                <a:cubicBezTo>
                  <a:pt x="2100005" y="2353474"/>
                  <a:pt x="2095159" y="2348628"/>
                  <a:pt x="2095159" y="2342643"/>
                </a:cubicBezTo>
                <a:cubicBezTo>
                  <a:pt x="2095159" y="2336658"/>
                  <a:pt x="2100005" y="2331812"/>
                  <a:pt x="2105990" y="2331812"/>
                </a:cubicBezTo>
                <a:close/>
                <a:moveTo>
                  <a:pt x="1931370" y="2331812"/>
                </a:moveTo>
                <a:cubicBezTo>
                  <a:pt x="1931399" y="2331812"/>
                  <a:pt x="1931437" y="2331812"/>
                  <a:pt x="1931465" y="2331812"/>
                </a:cubicBezTo>
                <a:cubicBezTo>
                  <a:pt x="1937412" y="2331870"/>
                  <a:pt x="1942201" y="2336696"/>
                  <a:pt x="1942201" y="2342643"/>
                </a:cubicBezTo>
                <a:cubicBezTo>
                  <a:pt x="1942201" y="2348628"/>
                  <a:pt x="1937356" y="2353474"/>
                  <a:pt x="1931370" y="2353474"/>
                </a:cubicBezTo>
                <a:cubicBezTo>
                  <a:pt x="1925442" y="2353426"/>
                  <a:pt x="1920682" y="2348571"/>
                  <a:pt x="1920730" y="2342643"/>
                </a:cubicBezTo>
                <a:cubicBezTo>
                  <a:pt x="1920682" y="2336715"/>
                  <a:pt x="1925442" y="2331870"/>
                  <a:pt x="1931370" y="2331812"/>
                </a:cubicBezTo>
                <a:close/>
                <a:moveTo>
                  <a:pt x="1756846" y="2331812"/>
                </a:moveTo>
                <a:cubicBezTo>
                  <a:pt x="1762793" y="2331860"/>
                  <a:pt x="1767582" y="2336696"/>
                  <a:pt x="1767582" y="2342643"/>
                </a:cubicBezTo>
                <a:cubicBezTo>
                  <a:pt x="1767582" y="2348590"/>
                  <a:pt x="1762793" y="2353426"/>
                  <a:pt x="1756846" y="2353474"/>
                </a:cubicBezTo>
                <a:cubicBezTo>
                  <a:pt x="1750861" y="2353474"/>
                  <a:pt x="1746015" y="2348628"/>
                  <a:pt x="1746015" y="2342643"/>
                </a:cubicBezTo>
                <a:cubicBezTo>
                  <a:pt x="1746015" y="2336658"/>
                  <a:pt x="1750861" y="2331812"/>
                  <a:pt x="1756846" y="2331812"/>
                </a:cubicBezTo>
                <a:close/>
                <a:moveTo>
                  <a:pt x="1582226" y="2331812"/>
                </a:moveTo>
                <a:cubicBezTo>
                  <a:pt x="1588155" y="2331812"/>
                  <a:pt x="1592962" y="2336620"/>
                  <a:pt x="1592962" y="2342548"/>
                </a:cubicBezTo>
                <a:cubicBezTo>
                  <a:pt x="1592962" y="2342576"/>
                  <a:pt x="1592962" y="2342614"/>
                  <a:pt x="1592962" y="2342643"/>
                </a:cubicBezTo>
                <a:cubicBezTo>
                  <a:pt x="1593009" y="2348571"/>
                  <a:pt x="1588250" y="2353417"/>
                  <a:pt x="1582321" y="2353474"/>
                </a:cubicBezTo>
                <a:cubicBezTo>
                  <a:pt x="1582293" y="2353474"/>
                  <a:pt x="1582255" y="2353474"/>
                  <a:pt x="1582226" y="2353474"/>
                </a:cubicBezTo>
                <a:cubicBezTo>
                  <a:pt x="1576241" y="2353474"/>
                  <a:pt x="1571395" y="2348628"/>
                  <a:pt x="1571395" y="2342643"/>
                </a:cubicBezTo>
                <a:cubicBezTo>
                  <a:pt x="1571395" y="2336658"/>
                  <a:pt x="1576241" y="2331812"/>
                  <a:pt x="1582226" y="2331812"/>
                </a:cubicBezTo>
                <a:close/>
                <a:moveTo>
                  <a:pt x="1407606" y="2331812"/>
                </a:moveTo>
                <a:cubicBezTo>
                  <a:pt x="1413592" y="2331812"/>
                  <a:pt x="1418437" y="2336658"/>
                  <a:pt x="1418437" y="2342643"/>
                </a:cubicBezTo>
                <a:cubicBezTo>
                  <a:pt x="1418437" y="2348628"/>
                  <a:pt x="1413592" y="2353474"/>
                  <a:pt x="1407606" y="2353474"/>
                </a:cubicBezTo>
                <a:cubicBezTo>
                  <a:pt x="1401621" y="2353474"/>
                  <a:pt x="1396775" y="2348628"/>
                  <a:pt x="1396775" y="2342643"/>
                </a:cubicBezTo>
                <a:cubicBezTo>
                  <a:pt x="1396775" y="2336658"/>
                  <a:pt x="1401621" y="2331812"/>
                  <a:pt x="1407606" y="2331812"/>
                </a:cubicBezTo>
                <a:close/>
                <a:moveTo>
                  <a:pt x="1232986" y="2331812"/>
                </a:moveTo>
                <a:cubicBezTo>
                  <a:pt x="1238972" y="2331812"/>
                  <a:pt x="1243817" y="2336658"/>
                  <a:pt x="1243817" y="2342643"/>
                </a:cubicBezTo>
                <a:cubicBezTo>
                  <a:pt x="1243817" y="2348628"/>
                  <a:pt x="1238972" y="2353474"/>
                  <a:pt x="1232986" y="2353474"/>
                </a:cubicBezTo>
                <a:cubicBezTo>
                  <a:pt x="1227001" y="2353474"/>
                  <a:pt x="1222155" y="2348628"/>
                  <a:pt x="1222155" y="2342643"/>
                </a:cubicBezTo>
                <a:cubicBezTo>
                  <a:pt x="1222155" y="2336658"/>
                  <a:pt x="1227001" y="2331812"/>
                  <a:pt x="1232986" y="2331812"/>
                </a:cubicBezTo>
                <a:close/>
                <a:moveTo>
                  <a:pt x="1058366" y="2331812"/>
                </a:moveTo>
                <a:cubicBezTo>
                  <a:pt x="1064351" y="2331812"/>
                  <a:pt x="1069197" y="2336658"/>
                  <a:pt x="1069197" y="2342643"/>
                </a:cubicBezTo>
                <a:cubicBezTo>
                  <a:pt x="1069197" y="2348628"/>
                  <a:pt x="1064351" y="2353474"/>
                  <a:pt x="1058366" y="2353474"/>
                </a:cubicBezTo>
                <a:cubicBezTo>
                  <a:pt x="1052419" y="2353426"/>
                  <a:pt x="1047630" y="2348590"/>
                  <a:pt x="1047630" y="2342643"/>
                </a:cubicBezTo>
                <a:cubicBezTo>
                  <a:pt x="1047630" y="2336696"/>
                  <a:pt x="1052419" y="2331860"/>
                  <a:pt x="1058366" y="2331812"/>
                </a:cubicBezTo>
                <a:close/>
                <a:moveTo>
                  <a:pt x="883936" y="2331812"/>
                </a:moveTo>
                <a:cubicBezTo>
                  <a:pt x="889883" y="2331860"/>
                  <a:pt x="894672" y="2336696"/>
                  <a:pt x="894672" y="2342643"/>
                </a:cubicBezTo>
                <a:cubicBezTo>
                  <a:pt x="894672" y="2348590"/>
                  <a:pt x="889883" y="2353426"/>
                  <a:pt x="883936" y="2353474"/>
                </a:cubicBezTo>
                <a:cubicBezTo>
                  <a:pt x="877951" y="2353474"/>
                  <a:pt x="873105" y="2348628"/>
                  <a:pt x="873105" y="2342643"/>
                </a:cubicBezTo>
                <a:cubicBezTo>
                  <a:pt x="873105" y="2336658"/>
                  <a:pt x="877951" y="2331812"/>
                  <a:pt x="883936" y="2331812"/>
                </a:cubicBezTo>
                <a:close/>
                <a:moveTo>
                  <a:pt x="709222" y="2331812"/>
                </a:moveTo>
                <a:cubicBezTo>
                  <a:pt x="715207" y="2331812"/>
                  <a:pt x="720052" y="2336658"/>
                  <a:pt x="720052" y="2342643"/>
                </a:cubicBezTo>
                <a:cubicBezTo>
                  <a:pt x="720052" y="2348628"/>
                  <a:pt x="715207" y="2353474"/>
                  <a:pt x="709222" y="2353474"/>
                </a:cubicBezTo>
                <a:cubicBezTo>
                  <a:pt x="703236" y="2353474"/>
                  <a:pt x="698391" y="2348628"/>
                  <a:pt x="698391" y="2342643"/>
                </a:cubicBezTo>
                <a:cubicBezTo>
                  <a:pt x="698391" y="2336658"/>
                  <a:pt x="703236" y="2331812"/>
                  <a:pt x="709222" y="2331812"/>
                </a:cubicBezTo>
                <a:close/>
                <a:moveTo>
                  <a:pt x="534981" y="2331812"/>
                </a:moveTo>
                <a:cubicBezTo>
                  <a:pt x="540815" y="2332021"/>
                  <a:pt x="545431" y="2336810"/>
                  <a:pt x="545431" y="2342643"/>
                </a:cubicBezTo>
                <a:cubicBezTo>
                  <a:pt x="545431" y="2348628"/>
                  <a:pt x="540586" y="2353474"/>
                  <a:pt x="534601" y="2353474"/>
                </a:cubicBezTo>
                <a:cubicBezTo>
                  <a:pt x="528768" y="2353265"/>
                  <a:pt x="524150" y="2348476"/>
                  <a:pt x="524150" y="2342643"/>
                </a:cubicBezTo>
                <a:cubicBezTo>
                  <a:pt x="524150" y="2336658"/>
                  <a:pt x="528996" y="2331812"/>
                  <a:pt x="534981" y="2331812"/>
                </a:cubicBezTo>
                <a:close/>
                <a:moveTo>
                  <a:pt x="359982" y="2331812"/>
                </a:moveTo>
                <a:cubicBezTo>
                  <a:pt x="365967" y="2331812"/>
                  <a:pt x="370812" y="2336658"/>
                  <a:pt x="370812" y="2342643"/>
                </a:cubicBezTo>
                <a:cubicBezTo>
                  <a:pt x="370812" y="2348628"/>
                  <a:pt x="365967" y="2353474"/>
                  <a:pt x="359982" y="2353474"/>
                </a:cubicBezTo>
                <a:cubicBezTo>
                  <a:pt x="353997" y="2353474"/>
                  <a:pt x="349151" y="2348628"/>
                  <a:pt x="349151" y="2342643"/>
                </a:cubicBezTo>
                <a:cubicBezTo>
                  <a:pt x="349151" y="2336658"/>
                  <a:pt x="353997" y="2331812"/>
                  <a:pt x="359982" y="2331812"/>
                </a:cubicBezTo>
                <a:close/>
                <a:moveTo>
                  <a:pt x="185362" y="2331812"/>
                </a:moveTo>
                <a:cubicBezTo>
                  <a:pt x="191347" y="2331812"/>
                  <a:pt x="196192" y="2336658"/>
                  <a:pt x="196192" y="2342643"/>
                </a:cubicBezTo>
                <a:cubicBezTo>
                  <a:pt x="196192" y="2348628"/>
                  <a:pt x="191347" y="2353474"/>
                  <a:pt x="185362" y="2353474"/>
                </a:cubicBezTo>
                <a:cubicBezTo>
                  <a:pt x="179414" y="2353426"/>
                  <a:pt x="174626" y="2348590"/>
                  <a:pt x="174626" y="2342643"/>
                </a:cubicBezTo>
                <a:cubicBezTo>
                  <a:pt x="174626" y="2336696"/>
                  <a:pt x="179414" y="2331860"/>
                  <a:pt x="185362" y="2331812"/>
                </a:cubicBezTo>
                <a:close/>
                <a:moveTo>
                  <a:pt x="10837" y="2331812"/>
                </a:moveTo>
                <a:cubicBezTo>
                  <a:pt x="16784" y="2331860"/>
                  <a:pt x="21572" y="2336696"/>
                  <a:pt x="21572" y="2342643"/>
                </a:cubicBezTo>
                <a:cubicBezTo>
                  <a:pt x="21572" y="2348590"/>
                  <a:pt x="16784" y="2353426"/>
                  <a:pt x="10837" y="2353474"/>
                </a:cubicBezTo>
                <a:cubicBezTo>
                  <a:pt x="4852" y="2353474"/>
                  <a:pt x="6" y="2348628"/>
                  <a:pt x="6" y="2342643"/>
                </a:cubicBezTo>
                <a:cubicBezTo>
                  <a:pt x="6" y="2336658"/>
                  <a:pt x="4852" y="2331812"/>
                  <a:pt x="10837" y="2331812"/>
                </a:cubicBezTo>
                <a:close/>
                <a:moveTo>
                  <a:pt x="2105990" y="2152822"/>
                </a:moveTo>
                <a:cubicBezTo>
                  <a:pt x="2111824" y="2152822"/>
                  <a:pt x="2116612" y="2157440"/>
                  <a:pt x="2116821" y="2163273"/>
                </a:cubicBezTo>
                <a:cubicBezTo>
                  <a:pt x="2117030" y="2169249"/>
                  <a:pt x="2112355" y="2174265"/>
                  <a:pt x="2106380" y="2174474"/>
                </a:cubicBezTo>
                <a:cubicBezTo>
                  <a:pt x="2106246" y="2174484"/>
                  <a:pt x="2106123" y="2174484"/>
                  <a:pt x="2105990" y="2174484"/>
                </a:cubicBezTo>
                <a:cubicBezTo>
                  <a:pt x="2100005" y="2174484"/>
                  <a:pt x="2095159" y="2169638"/>
                  <a:pt x="2095159" y="2163653"/>
                </a:cubicBezTo>
                <a:cubicBezTo>
                  <a:pt x="2095159" y="2157668"/>
                  <a:pt x="2100005" y="2152822"/>
                  <a:pt x="2105990" y="2152822"/>
                </a:cubicBezTo>
                <a:close/>
                <a:moveTo>
                  <a:pt x="1407701" y="2152822"/>
                </a:moveTo>
                <a:cubicBezTo>
                  <a:pt x="1413496" y="2152870"/>
                  <a:pt x="1418237" y="2157478"/>
                  <a:pt x="1418437" y="2163273"/>
                </a:cubicBezTo>
                <a:cubicBezTo>
                  <a:pt x="1418646" y="2169249"/>
                  <a:pt x="1413971" y="2174265"/>
                  <a:pt x="1407996" y="2174474"/>
                </a:cubicBezTo>
                <a:cubicBezTo>
                  <a:pt x="1407901" y="2174484"/>
                  <a:pt x="1407796" y="2174484"/>
                  <a:pt x="1407701" y="2174484"/>
                </a:cubicBezTo>
                <a:cubicBezTo>
                  <a:pt x="1401716" y="2174484"/>
                  <a:pt x="1396870" y="2169638"/>
                  <a:pt x="1396870" y="2163653"/>
                </a:cubicBezTo>
                <a:cubicBezTo>
                  <a:pt x="1396870" y="2157668"/>
                  <a:pt x="1401716" y="2152822"/>
                  <a:pt x="1407701" y="2152822"/>
                </a:cubicBezTo>
                <a:close/>
                <a:moveTo>
                  <a:pt x="534602" y="2152822"/>
                </a:moveTo>
                <a:cubicBezTo>
                  <a:pt x="540435" y="2152822"/>
                  <a:pt x="545224" y="2157440"/>
                  <a:pt x="545432" y="2163273"/>
                </a:cubicBezTo>
                <a:cubicBezTo>
                  <a:pt x="545642" y="2169249"/>
                  <a:pt x="540967" y="2174265"/>
                  <a:pt x="534991" y="2174474"/>
                </a:cubicBezTo>
                <a:cubicBezTo>
                  <a:pt x="534858" y="2174484"/>
                  <a:pt x="534735" y="2174484"/>
                  <a:pt x="534602" y="2174484"/>
                </a:cubicBezTo>
                <a:cubicBezTo>
                  <a:pt x="528616" y="2174484"/>
                  <a:pt x="523771" y="2169638"/>
                  <a:pt x="523771" y="2163653"/>
                </a:cubicBezTo>
                <a:cubicBezTo>
                  <a:pt x="523771" y="2157668"/>
                  <a:pt x="528616" y="2152822"/>
                  <a:pt x="534602" y="2152822"/>
                </a:cubicBezTo>
                <a:close/>
                <a:moveTo>
                  <a:pt x="11122" y="2152822"/>
                </a:moveTo>
                <a:cubicBezTo>
                  <a:pt x="16813" y="2153022"/>
                  <a:pt x="21373" y="2157582"/>
                  <a:pt x="21572" y="2163273"/>
                </a:cubicBezTo>
                <a:cubicBezTo>
                  <a:pt x="21782" y="2169249"/>
                  <a:pt x="17117" y="2174265"/>
                  <a:pt x="11131" y="2174484"/>
                </a:cubicBezTo>
                <a:cubicBezTo>
                  <a:pt x="11131" y="2174484"/>
                  <a:pt x="11122" y="2174484"/>
                  <a:pt x="11122" y="2174484"/>
                </a:cubicBezTo>
                <a:cubicBezTo>
                  <a:pt x="5137" y="2174484"/>
                  <a:pt x="291" y="2169638"/>
                  <a:pt x="291" y="2163653"/>
                </a:cubicBezTo>
                <a:cubicBezTo>
                  <a:pt x="291" y="2157668"/>
                  <a:pt x="5137" y="2152822"/>
                  <a:pt x="11122" y="2152822"/>
                </a:cubicBezTo>
                <a:close/>
                <a:moveTo>
                  <a:pt x="2629755" y="2152442"/>
                </a:moveTo>
                <a:cubicBezTo>
                  <a:pt x="2635740" y="2152442"/>
                  <a:pt x="2640586" y="2157288"/>
                  <a:pt x="2640586" y="2163273"/>
                </a:cubicBezTo>
                <a:cubicBezTo>
                  <a:pt x="2640586" y="2169259"/>
                  <a:pt x="2635740" y="2174104"/>
                  <a:pt x="2629755" y="2174104"/>
                </a:cubicBezTo>
                <a:cubicBezTo>
                  <a:pt x="2623808" y="2174056"/>
                  <a:pt x="2619019" y="2169221"/>
                  <a:pt x="2619019" y="2163273"/>
                </a:cubicBezTo>
                <a:cubicBezTo>
                  <a:pt x="2619019" y="2157326"/>
                  <a:pt x="2623808" y="2152490"/>
                  <a:pt x="2629755" y="2152442"/>
                </a:cubicBezTo>
                <a:close/>
                <a:moveTo>
                  <a:pt x="2455230" y="2152442"/>
                </a:moveTo>
                <a:cubicBezTo>
                  <a:pt x="2461177" y="2152490"/>
                  <a:pt x="2465966" y="2157326"/>
                  <a:pt x="2465966" y="2163273"/>
                </a:cubicBezTo>
                <a:cubicBezTo>
                  <a:pt x="2465966" y="2169221"/>
                  <a:pt x="2461177" y="2174056"/>
                  <a:pt x="2455230" y="2174104"/>
                </a:cubicBezTo>
                <a:cubicBezTo>
                  <a:pt x="2449245" y="2174104"/>
                  <a:pt x="2444399" y="2169259"/>
                  <a:pt x="2444399" y="2163273"/>
                </a:cubicBezTo>
                <a:cubicBezTo>
                  <a:pt x="2444399" y="2157288"/>
                  <a:pt x="2449245" y="2152442"/>
                  <a:pt x="2455230" y="2152442"/>
                </a:cubicBezTo>
                <a:close/>
                <a:moveTo>
                  <a:pt x="2280420" y="2152442"/>
                </a:moveTo>
                <a:cubicBezTo>
                  <a:pt x="2286406" y="2152442"/>
                  <a:pt x="2291251" y="2157288"/>
                  <a:pt x="2291251" y="2163273"/>
                </a:cubicBezTo>
                <a:cubicBezTo>
                  <a:pt x="2291251" y="2169259"/>
                  <a:pt x="2286406" y="2174104"/>
                  <a:pt x="2280420" y="2174104"/>
                </a:cubicBezTo>
                <a:cubicBezTo>
                  <a:pt x="2274435" y="2174104"/>
                  <a:pt x="2269589" y="2169259"/>
                  <a:pt x="2269589" y="2163273"/>
                </a:cubicBezTo>
                <a:cubicBezTo>
                  <a:pt x="2269589" y="2157288"/>
                  <a:pt x="2274435" y="2152442"/>
                  <a:pt x="2280420" y="2152442"/>
                </a:cubicBezTo>
                <a:close/>
                <a:moveTo>
                  <a:pt x="1931275" y="2152442"/>
                </a:moveTo>
                <a:cubicBezTo>
                  <a:pt x="1931304" y="2152442"/>
                  <a:pt x="1931342" y="2152442"/>
                  <a:pt x="1931371" y="2152442"/>
                </a:cubicBezTo>
                <a:cubicBezTo>
                  <a:pt x="1937356" y="2152442"/>
                  <a:pt x="1942201" y="2157288"/>
                  <a:pt x="1942201" y="2163273"/>
                </a:cubicBezTo>
                <a:cubicBezTo>
                  <a:pt x="1942201" y="2169259"/>
                  <a:pt x="1937356" y="2174104"/>
                  <a:pt x="1931371" y="2174104"/>
                </a:cubicBezTo>
                <a:cubicBezTo>
                  <a:pt x="1925442" y="2174104"/>
                  <a:pt x="1920635" y="2169297"/>
                  <a:pt x="1920635" y="2163368"/>
                </a:cubicBezTo>
                <a:cubicBezTo>
                  <a:pt x="1920635" y="2163340"/>
                  <a:pt x="1920635" y="2163302"/>
                  <a:pt x="1920635" y="2163273"/>
                </a:cubicBezTo>
                <a:cubicBezTo>
                  <a:pt x="1920578" y="2157345"/>
                  <a:pt x="1925347" y="2152500"/>
                  <a:pt x="1931275" y="2152442"/>
                </a:cubicBezTo>
                <a:close/>
                <a:moveTo>
                  <a:pt x="1756846" y="2152442"/>
                </a:moveTo>
                <a:cubicBezTo>
                  <a:pt x="1762793" y="2152490"/>
                  <a:pt x="1767582" y="2157326"/>
                  <a:pt x="1767582" y="2163273"/>
                </a:cubicBezTo>
                <a:cubicBezTo>
                  <a:pt x="1767582" y="2169221"/>
                  <a:pt x="1762793" y="2174056"/>
                  <a:pt x="1756846" y="2174104"/>
                </a:cubicBezTo>
                <a:cubicBezTo>
                  <a:pt x="1750861" y="2174104"/>
                  <a:pt x="1746015" y="2169259"/>
                  <a:pt x="1746015" y="2163273"/>
                </a:cubicBezTo>
                <a:cubicBezTo>
                  <a:pt x="1746015" y="2157288"/>
                  <a:pt x="1750861" y="2152442"/>
                  <a:pt x="1756846" y="2152442"/>
                </a:cubicBezTo>
                <a:close/>
                <a:moveTo>
                  <a:pt x="1582226" y="2152442"/>
                </a:moveTo>
                <a:cubicBezTo>
                  <a:pt x="1588155" y="2152442"/>
                  <a:pt x="1592962" y="2157250"/>
                  <a:pt x="1592962" y="2163178"/>
                </a:cubicBezTo>
                <a:cubicBezTo>
                  <a:pt x="1592962" y="2163206"/>
                  <a:pt x="1592962" y="2163244"/>
                  <a:pt x="1592962" y="2163273"/>
                </a:cubicBezTo>
                <a:cubicBezTo>
                  <a:pt x="1593009" y="2169201"/>
                  <a:pt x="1588250" y="2174047"/>
                  <a:pt x="1582321" y="2174104"/>
                </a:cubicBezTo>
                <a:cubicBezTo>
                  <a:pt x="1582293" y="2174104"/>
                  <a:pt x="1582255" y="2174104"/>
                  <a:pt x="1582226" y="2174104"/>
                </a:cubicBezTo>
                <a:cubicBezTo>
                  <a:pt x="1576241" y="2174104"/>
                  <a:pt x="1571395" y="2169259"/>
                  <a:pt x="1571395" y="2163273"/>
                </a:cubicBezTo>
                <a:cubicBezTo>
                  <a:pt x="1571395" y="2157288"/>
                  <a:pt x="1576241" y="2152442"/>
                  <a:pt x="1582226" y="2152442"/>
                </a:cubicBezTo>
                <a:close/>
                <a:moveTo>
                  <a:pt x="1232986" y="2152442"/>
                </a:moveTo>
                <a:cubicBezTo>
                  <a:pt x="1238972" y="2152442"/>
                  <a:pt x="1243817" y="2157288"/>
                  <a:pt x="1243817" y="2163273"/>
                </a:cubicBezTo>
                <a:cubicBezTo>
                  <a:pt x="1243817" y="2169259"/>
                  <a:pt x="1238972" y="2174104"/>
                  <a:pt x="1232986" y="2174104"/>
                </a:cubicBezTo>
                <a:cubicBezTo>
                  <a:pt x="1227001" y="2174104"/>
                  <a:pt x="1222155" y="2169259"/>
                  <a:pt x="1222155" y="2163273"/>
                </a:cubicBezTo>
                <a:cubicBezTo>
                  <a:pt x="1222155" y="2157288"/>
                  <a:pt x="1227001" y="2152442"/>
                  <a:pt x="1232986" y="2152442"/>
                </a:cubicBezTo>
                <a:close/>
                <a:moveTo>
                  <a:pt x="1058366" y="2152442"/>
                </a:moveTo>
                <a:cubicBezTo>
                  <a:pt x="1064351" y="2152442"/>
                  <a:pt x="1069197" y="2157288"/>
                  <a:pt x="1069197" y="2163273"/>
                </a:cubicBezTo>
                <a:cubicBezTo>
                  <a:pt x="1069197" y="2169259"/>
                  <a:pt x="1064351" y="2174104"/>
                  <a:pt x="1058366" y="2174104"/>
                </a:cubicBezTo>
                <a:cubicBezTo>
                  <a:pt x="1052419" y="2174056"/>
                  <a:pt x="1047630" y="2169221"/>
                  <a:pt x="1047630" y="2163273"/>
                </a:cubicBezTo>
                <a:cubicBezTo>
                  <a:pt x="1047630" y="2157326"/>
                  <a:pt x="1052419" y="2152490"/>
                  <a:pt x="1058366" y="2152442"/>
                </a:cubicBezTo>
                <a:close/>
                <a:moveTo>
                  <a:pt x="883936" y="2152442"/>
                </a:moveTo>
                <a:cubicBezTo>
                  <a:pt x="889883" y="2152490"/>
                  <a:pt x="894672" y="2157326"/>
                  <a:pt x="894672" y="2163273"/>
                </a:cubicBezTo>
                <a:cubicBezTo>
                  <a:pt x="894672" y="2169221"/>
                  <a:pt x="889883" y="2174056"/>
                  <a:pt x="883936" y="2174104"/>
                </a:cubicBezTo>
                <a:cubicBezTo>
                  <a:pt x="877951" y="2174104"/>
                  <a:pt x="873105" y="2169259"/>
                  <a:pt x="873105" y="2163273"/>
                </a:cubicBezTo>
                <a:cubicBezTo>
                  <a:pt x="873105" y="2157288"/>
                  <a:pt x="877951" y="2152442"/>
                  <a:pt x="883936" y="2152442"/>
                </a:cubicBezTo>
                <a:close/>
                <a:moveTo>
                  <a:pt x="709222" y="2152442"/>
                </a:moveTo>
                <a:cubicBezTo>
                  <a:pt x="715207" y="2152442"/>
                  <a:pt x="720052" y="2157288"/>
                  <a:pt x="720052" y="2163273"/>
                </a:cubicBezTo>
                <a:cubicBezTo>
                  <a:pt x="720052" y="2169259"/>
                  <a:pt x="715207" y="2174104"/>
                  <a:pt x="709222" y="2174104"/>
                </a:cubicBezTo>
                <a:cubicBezTo>
                  <a:pt x="703236" y="2174104"/>
                  <a:pt x="698391" y="2169259"/>
                  <a:pt x="698391" y="2163273"/>
                </a:cubicBezTo>
                <a:cubicBezTo>
                  <a:pt x="698391" y="2157288"/>
                  <a:pt x="703236" y="2152442"/>
                  <a:pt x="709222" y="2152442"/>
                </a:cubicBezTo>
                <a:close/>
                <a:moveTo>
                  <a:pt x="359982" y="2152442"/>
                </a:moveTo>
                <a:cubicBezTo>
                  <a:pt x="365967" y="2152442"/>
                  <a:pt x="370812" y="2157288"/>
                  <a:pt x="370812" y="2163273"/>
                </a:cubicBezTo>
                <a:cubicBezTo>
                  <a:pt x="370812" y="2169259"/>
                  <a:pt x="365967" y="2174104"/>
                  <a:pt x="359982" y="2174104"/>
                </a:cubicBezTo>
                <a:cubicBezTo>
                  <a:pt x="353997" y="2174104"/>
                  <a:pt x="349151" y="2169259"/>
                  <a:pt x="349151" y="2163273"/>
                </a:cubicBezTo>
                <a:cubicBezTo>
                  <a:pt x="349151" y="2157288"/>
                  <a:pt x="353997" y="2152442"/>
                  <a:pt x="359982" y="2152442"/>
                </a:cubicBezTo>
                <a:close/>
                <a:moveTo>
                  <a:pt x="185362" y="2152442"/>
                </a:moveTo>
                <a:cubicBezTo>
                  <a:pt x="191347" y="2152442"/>
                  <a:pt x="196192" y="2157288"/>
                  <a:pt x="196192" y="2163273"/>
                </a:cubicBezTo>
                <a:cubicBezTo>
                  <a:pt x="196192" y="2169259"/>
                  <a:pt x="191347" y="2174104"/>
                  <a:pt x="185362" y="2174104"/>
                </a:cubicBezTo>
                <a:cubicBezTo>
                  <a:pt x="179414" y="2174056"/>
                  <a:pt x="174626" y="2169221"/>
                  <a:pt x="174626" y="2163273"/>
                </a:cubicBezTo>
                <a:cubicBezTo>
                  <a:pt x="174626" y="2157326"/>
                  <a:pt x="179414" y="2152490"/>
                  <a:pt x="185362" y="2152442"/>
                </a:cubicBezTo>
                <a:close/>
                <a:moveTo>
                  <a:pt x="2629755" y="1973072"/>
                </a:moveTo>
                <a:cubicBezTo>
                  <a:pt x="2635740" y="1973072"/>
                  <a:pt x="2640586" y="1977918"/>
                  <a:pt x="2640586" y="1983903"/>
                </a:cubicBezTo>
                <a:cubicBezTo>
                  <a:pt x="2640586" y="1989888"/>
                  <a:pt x="2635740" y="1994734"/>
                  <a:pt x="2629755" y="1994734"/>
                </a:cubicBezTo>
                <a:cubicBezTo>
                  <a:pt x="2623808" y="1994686"/>
                  <a:pt x="2619019" y="1989850"/>
                  <a:pt x="2619019" y="1983903"/>
                </a:cubicBezTo>
                <a:cubicBezTo>
                  <a:pt x="2619019" y="1977956"/>
                  <a:pt x="2623808" y="1973120"/>
                  <a:pt x="2629755" y="1973072"/>
                </a:cubicBezTo>
                <a:close/>
                <a:moveTo>
                  <a:pt x="1931275" y="1973072"/>
                </a:moveTo>
                <a:cubicBezTo>
                  <a:pt x="1931304" y="1973072"/>
                  <a:pt x="1931342" y="1973072"/>
                  <a:pt x="1931371" y="1973072"/>
                </a:cubicBezTo>
                <a:cubicBezTo>
                  <a:pt x="1937356" y="1973072"/>
                  <a:pt x="1942201" y="1977918"/>
                  <a:pt x="1942201" y="1983903"/>
                </a:cubicBezTo>
                <a:cubicBezTo>
                  <a:pt x="1942201" y="1989888"/>
                  <a:pt x="1937356" y="1994734"/>
                  <a:pt x="1931371" y="1994734"/>
                </a:cubicBezTo>
                <a:cubicBezTo>
                  <a:pt x="1925442" y="1994734"/>
                  <a:pt x="1920635" y="1989926"/>
                  <a:pt x="1920635" y="1983998"/>
                </a:cubicBezTo>
                <a:cubicBezTo>
                  <a:pt x="1920635" y="1983970"/>
                  <a:pt x="1920635" y="1983931"/>
                  <a:pt x="1920635" y="1983903"/>
                </a:cubicBezTo>
                <a:cubicBezTo>
                  <a:pt x="1920578" y="1977975"/>
                  <a:pt x="1925347" y="1973129"/>
                  <a:pt x="1931275" y="1973072"/>
                </a:cubicBezTo>
                <a:close/>
                <a:moveTo>
                  <a:pt x="1756846" y="1973072"/>
                </a:moveTo>
                <a:cubicBezTo>
                  <a:pt x="1762793" y="1973120"/>
                  <a:pt x="1767582" y="1977956"/>
                  <a:pt x="1767582" y="1983903"/>
                </a:cubicBezTo>
                <a:cubicBezTo>
                  <a:pt x="1767582" y="1989850"/>
                  <a:pt x="1762793" y="1994686"/>
                  <a:pt x="1756846" y="1994734"/>
                </a:cubicBezTo>
                <a:cubicBezTo>
                  <a:pt x="1750861" y="1994734"/>
                  <a:pt x="1746015" y="1989888"/>
                  <a:pt x="1746015" y="1983903"/>
                </a:cubicBezTo>
                <a:cubicBezTo>
                  <a:pt x="1746015" y="1977918"/>
                  <a:pt x="1750861" y="1973072"/>
                  <a:pt x="1756846" y="1973072"/>
                </a:cubicBezTo>
                <a:close/>
                <a:moveTo>
                  <a:pt x="1582226" y="1973072"/>
                </a:moveTo>
                <a:cubicBezTo>
                  <a:pt x="1588155" y="1973072"/>
                  <a:pt x="1592962" y="1977880"/>
                  <a:pt x="1592962" y="1983808"/>
                </a:cubicBezTo>
                <a:cubicBezTo>
                  <a:pt x="1592962" y="1983836"/>
                  <a:pt x="1592962" y="1983874"/>
                  <a:pt x="1592962" y="1983903"/>
                </a:cubicBezTo>
                <a:cubicBezTo>
                  <a:pt x="1593009" y="1989831"/>
                  <a:pt x="1588250" y="1994677"/>
                  <a:pt x="1582321" y="1994734"/>
                </a:cubicBezTo>
                <a:cubicBezTo>
                  <a:pt x="1582293" y="1994734"/>
                  <a:pt x="1582255" y="1994734"/>
                  <a:pt x="1582226" y="1994734"/>
                </a:cubicBezTo>
                <a:cubicBezTo>
                  <a:pt x="1576241" y="1994734"/>
                  <a:pt x="1571395" y="1989888"/>
                  <a:pt x="1571395" y="1983903"/>
                </a:cubicBezTo>
                <a:cubicBezTo>
                  <a:pt x="1571395" y="1977918"/>
                  <a:pt x="1576241" y="1973072"/>
                  <a:pt x="1582226" y="1973072"/>
                </a:cubicBezTo>
                <a:close/>
                <a:moveTo>
                  <a:pt x="1407606" y="1973072"/>
                </a:moveTo>
                <a:cubicBezTo>
                  <a:pt x="1407635" y="1973072"/>
                  <a:pt x="1407673" y="1973072"/>
                  <a:pt x="1407701" y="1973072"/>
                </a:cubicBezTo>
                <a:cubicBezTo>
                  <a:pt x="1413648" y="1973120"/>
                  <a:pt x="1418437" y="1977956"/>
                  <a:pt x="1418437" y="1983903"/>
                </a:cubicBezTo>
                <a:cubicBezTo>
                  <a:pt x="1418437" y="1989888"/>
                  <a:pt x="1413592" y="1994734"/>
                  <a:pt x="1407606" y="1994734"/>
                </a:cubicBezTo>
                <a:cubicBezTo>
                  <a:pt x="1401621" y="1994734"/>
                  <a:pt x="1396775" y="1989888"/>
                  <a:pt x="1396775" y="1983903"/>
                </a:cubicBezTo>
                <a:cubicBezTo>
                  <a:pt x="1396775" y="1977918"/>
                  <a:pt x="1401621" y="1973072"/>
                  <a:pt x="1407606" y="1973072"/>
                </a:cubicBezTo>
                <a:close/>
                <a:moveTo>
                  <a:pt x="1232986" y="1973072"/>
                </a:moveTo>
                <a:cubicBezTo>
                  <a:pt x="1238972" y="1973072"/>
                  <a:pt x="1243817" y="1977918"/>
                  <a:pt x="1243817" y="1983903"/>
                </a:cubicBezTo>
                <a:cubicBezTo>
                  <a:pt x="1243817" y="1989888"/>
                  <a:pt x="1238972" y="1994734"/>
                  <a:pt x="1232986" y="1994734"/>
                </a:cubicBezTo>
                <a:cubicBezTo>
                  <a:pt x="1227001" y="1994734"/>
                  <a:pt x="1222155" y="1989888"/>
                  <a:pt x="1222155" y="1983903"/>
                </a:cubicBezTo>
                <a:cubicBezTo>
                  <a:pt x="1222155" y="1977918"/>
                  <a:pt x="1227001" y="1973072"/>
                  <a:pt x="1232986" y="1973072"/>
                </a:cubicBezTo>
                <a:close/>
                <a:moveTo>
                  <a:pt x="534602" y="1973072"/>
                </a:moveTo>
                <a:cubicBezTo>
                  <a:pt x="540587" y="1973072"/>
                  <a:pt x="545432" y="1977918"/>
                  <a:pt x="545432" y="1983903"/>
                </a:cubicBezTo>
                <a:cubicBezTo>
                  <a:pt x="545432" y="1989888"/>
                  <a:pt x="540587" y="1994734"/>
                  <a:pt x="534602" y="1994734"/>
                </a:cubicBezTo>
                <a:cubicBezTo>
                  <a:pt x="528616" y="1994734"/>
                  <a:pt x="523771" y="1989888"/>
                  <a:pt x="523771" y="1983903"/>
                </a:cubicBezTo>
                <a:cubicBezTo>
                  <a:pt x="523771" y="1977918"/>
                  <a:pt x="528616" y="1973072"/>
                  <a:pt x="534602" y="1973072"/>
                </a:cubicBezTo>
                <a:close/>
                <a:moveTo>
                  <a:pt x="359982" y="1973072"/>
                </a:moveTo>
                <a:cubicBezTo>
                  <a:pt x="365967" y="1973072"/>
                  <a:pt x="370812" y="1977918"/>
                  <a:pt x="370812" y="1983903"/>
                </a:cubicBezTo>
                <a:cubicBezTo>
                  <a:pt x="370812" y="1989888"/>
                  <a:pt x="365967" y="1994734"/>
                  <a:pt x="359982" y="1994734"/>
                </a:cubicBezTo>
                <a:cubicBezTo>
                  <a:pt x="353997" y="1994734"/>
                  <a:pt x="349151" y="1989888"/>
                  <a:pt x="349151" y="1983903"/>
                </a:cubicBezTo>
                <a:cubicBezTo>
                  <a:pt x="349151" y="1977918"/>
                  <a:pt x="353997" y="1973072"/>
                  <a:pt x="359982" y="1973072"/>
                </a:cubicBezTo>
                <a:close/>
                <a:moveTo>
                  <a:pt x="185362" y="1973072"/>
                </a:moveTo>
                <a:cubicBezTo>
                  <a:pt x="191347" y="1973072"/>
                  <a:pt x="196192" y="1977918"/>
                  <a:pt x="196192" y="1983903"/>
                </a:cubicBezTo>
                <a:cubicBezTo>
                  <a:pt x="196192" y="1989888"/>
                  <a:pt x="191347" y="1994734"/>
                  <a:pt x="185362" y="1994734"/>
                </a:cubicBezTo>
                <a:cubicBezTo>
                  <a:pt x="179414" y="1994686"/>
                  <a:pt x="174626" y="1989850"/>
                  <a:pt x="174626" y="1983903"/>
                </a:cubicBezTo>
                <a:cubicBezTo>
                  <a:pt x="174626" y="1977956"/>
                  <a:pt x="179414" y="1973120"/>
                  <a:pt x="185362" y="1973072"/>
                </a:cubicBezTo>
                <a:close/>
                <a:moveTo>
                  <a:pt x="10837" y="1973072"/>
                </a:moveTo>
                <a:cubicBezTo>
                  <a:pt x="10932" y="1973072"/>
                  <a:pt x="11027" y="1973072"/>
                  <a:pt x="11122" y="1973072"/>
                </a:cubicBezTo>
                <a:cubicBezTo>
                  <a:pt x="16955" y="1973281"/>
                  <a:pt x="21572" y="1978070"/>
                  <a:pt x="21572" y="1983903"/>
                </a:cubicBezTo>
                <a:cubicBezTo>
                  <a:pt x="21572" y="1989850"/>
                  <a:pt x="16784" y="1994686"/>
                  <a:pt x="10837" y="1994734"/>
                </a:cubicBezTo>
                <a:cubicBezTo>
                  <a:pt x="4852" y="1994734"/>
                  <a:pt x="6" y="1989888"/>
                  <a:pt x="6" y="1983903"/>
                </a:cubicBezTo>
                <a:cubicBezTo>
                  <a:pt x="6" y="1977918"/>
                  <a:pt x="4852" y="1973072"/>
                  <a:pt x="10837" y="1973072"/>
                </a:cubicBezTo>
                <a:close/>
                <a:moveTo>
                  <a:pt x="2454057" y="1973032"/>
                </a:moveTo>
                <a:cubicBezTo>
                  <a:pt x="2460038" y="1973032"/>
                  <a:pt x="2464887" y="1977881"/>
                  <a:pt x="2464887" y="1983862"/>
                </a:cubicBezTo>
                <a:cubicBezTo>
                  <a:pt x="2464887" y="1989844"/>
                  <a:pt x="2460038" y="1994693"/>
                  <a:pt x="2454057" y="1994693"/>
                </a:cubicBezTo>
                <a:cubicBezTo>
                  <a:pt x="2448075" y="1994693"/>
                  <a:pt x="2443226" y="1989844"/>
                  <a:pt x="2443226" y="1983862"/>
                </a:cubicBezTo>
                <a:cubicBezTo>
                  <a:pt x="2443226" y="1977881"/>
                  <a:pt x="2448075" y="1973032"/>
                  <a:pt x="2454057" y="1973032"/>
                </a:cubicBezTo>
                <a:close/>
                <a:moveTo>
                  <a:pt x="2279532" y="1973032"/>
                </a:moveTo>
                <a:cubicBezTo>
                  <a:pt x="2285513" y="1973032"/>
                  <a:pt x="2290362" y="1977881"/>
                  <a:pt x="2290362" y="1983862"/>
                </a:cubicBezTo>
                <a:cubicBezTo>
                  <a:pt x="2290362" y="1989844"/>
                  <a:pt x="2285513" y="1994693"/>
                  <a:pt x="2279532" y="1994693"/>
                </a:cubicBezTo>
                <a:cubicBezTo>
                  <a:pt x="2273550" y="1994693"/>
                  <a:pt x="2268701" y="1989844"/>
                  <a:pt x="2268701" y="1983862"/>
                </a:cubicBezTo>
                <a:cubicBezTo>
                  <a:pt x="2268701" y="1977881"/>
                  <a:pt x="2273550" y="1973032"/>
                  <a:pt x="2279532" y="1973032"/>
                </a:cubicBezTo>
                <a:close/>
                <a:moveTo>
                  <a:pt x="2104913" y="1973032"/>
                </a:moveTo>
                <a:cubicBezTo>
                  <a:pt x="2110894" y="1973032"/>
                  <a:pt x="2115743" y="1977881"/>
                  <a:pt x="2115743" y="1983862"/>
                </a:cubicBezTo>
                <a:cubicBezTo>
                  <a:pt x="2115743" y="1989844"/>
                  <a:pt x="2110894" y="1994693"/>
                  <a:pt x="2104913" y="1994693"/>
                </a:cubicBezTo>
                <a:cubicBezTo>
                  <a:pt x="2098931" y="1994693"/>
                  <a:pt x="2094082" y="1989844"/>
                  <a:pt x="2094082" y="1983862"/>
                </a:cubicBezTo>
                <a:cubicBezTo>
                  <a:pt x="2094082" y="1977881"/>
                  <a:pt x="2098931" y="1973032"/>
                  <a:pt x="2104913" y="1973032"/>
                </a:cubicBezTo>
                <a:close/>
                <a:moveTo>
                  <a:pt x="1057287" y="1973032"/>
                </a:moveTo>
                <a:cubicBezTo>
                  <a:pt x="1063269" y="1973032"/>
                  <a:pt x="1068118" y="1977881"/>
                  <a:pt x="1068118" y="1983862"/>
                </a:cubicBezTo>
                <a:cubicBezTo>
                  <a:pt x="1068118" y="1989844"/>
                  <a:pt x="1063269" y="1994693"/>
                  <a:pt x="1057287" y="1994693"/>
                </a:cubicBezTo>
                <a:cubicBezTo>
                  <a:pt x="1051306" y="1994693"/>
                  <a:pt x="1046457" y="1989844"/>
                  <a:pt x="1046457" y="1983862"/>
                </a:cubicBezTo>
                <a:cubicBezTo>
                  <a:pt x="1046457" y="1977881"/>
                  <a:pt x="1051306" y="1973032"/>
                  <a:pt x="1057287" y="1973032"/>
                </a:cubicBezTo>
                <a:close/>
                <a:moveTo>
                  <a:pt x="882667" y="1973032"/>
                </a:moveTo>
                <a:cubicBezTo>
                  <a:pt x="888649" y="1973032"/>
                  <a:pt x="893498" y="1977881"/>
                  <a:pt x="893498" y="1983862"/>
                </a:cubicBezTo>
                <a:cubicBezTo>
                  <a:pt x="893498" y="1989844"/>
                  <a:pt x="888649" y="1994693"/>
                  <a:pt x="882667" y="1994693"/>
                </a:cubicBezTo>
                <a:cubicBezTo>
                  <a:pt x="876686" y="1994693"/>
                  <a:pt x="871837" y="1989844"/>
                  <a:pt x="871837" y="1983862"/>
                </a:cubicBezTo>
                <a:cubicBezTo>
                  <a:pt x="871837" y="1977881"/>
                  <a:pt x="876686" y="1973032"/>
                  <a:pt x="882667" y="1973032"/>
                </a:cubicBezTo>
                <a:close/>
                <a:moveTo>
                  <a:pt x="708142" y="1973032"/>
                </a:moveTo>
                <a:cubicBezTo>
                  <a:pt x="714124" y="1973032"/>
                  <a:pt x="718973" y="1977881"/>
                  <a:pt x="718973" y="1983862"/>
                </a:cubicBezTo>
                <a:cubicBezTo>
                  <a:pt x="718973" y="1989844"/>
                  <a:pt x="714124" y="1994693"/>
                  <a:pt x="708142" y="1994693"/>
                </a:cubicBezTo>
                <a:cubicBezTo>
                  <a:pt x="702161" y="1994693"/>
                  <a:pt x="697312" y="1989844"/>
                  <a:pt x="697312" y="1983862"/>
                </a:cubicBezTo>
                <a:cubicBezTo>
                  <a:pt x="697312" y="1977881"/>
                  <a:pt x="702161" y="1973032"/>
                  <a:pt x="708142" y="1973032"/>
                </a:cubicBezTo>
                <a:close/>
                <a:moveTo>
                  <a:pt x="2629755" y="1793702"/>
                </a:moveTo>
                <a:cubicBezTo>
                  <a:pt x="2635740" y="1793702"/>
                  <a:pt x="2640586" y="1798548"/>
                  <a:pt x="2640586" y="1804533"/>
                </a:cubicBezTo>
                <a:cubicBezTo>
                  <a:pt x="2640586" y="1810518"/>
                  <a:pt x="2635740" y="1815364"/>
                  <a:pt x="2629755" y="1815364"/>
                </a:cubicBezTo>
                <a:cubicBezTo>
                  <a:pt x="2623808" y="1815316"/>
                  <a:pt x="2619019" y="1810480"/>
                  <a:pt x="2619019" y="1804533"/>
                </a:cubicBezTo>
                <a:cubicBezTo>
                  <a:pt x="2619019" y="1798586"/>
                  <a:pt x="2623808" y="1793750"/>
                  <a:pt x="2629755" y="1793702"/>
                </a:cubicBezTo>
                <a:close/>
                <a:moveTo>
                  <a:pt x="1931275" y="1793702"/>
                </a:moveTo>
                <a:cubicBezTo>
                  <a:pt x="1931304" y="1793702"/>
                  <a:pt x="1931342" y="1793702"/>
                  <a:pt x="1931371" y="1793702"/>
                </a:cubicBezTo>
                <a:cubicBezTo>
                  <a:pt x="1937356" y="1793702"/>
                  <a:pt x="1942201" y="1798548"/>
                  <a:pt x="1942201" y="1804533"/>
                </a:cubicBezTo>
                <a:cubicBezTo>
                  <a:pt x="1942201" y="1810518"/>
                  <a:pt x="1937356" y="1815364"/>
                  <a:pt x="1931371" y="1815364"/>
                </a:cubicBezTo>
                <a:cubicBezTo>
                  <a:pt x="1925442" y="1815364"/>
                  <a:pt x="1920635" y="1810556"/>
                  <a:pt x="1920635" y="1804628"/>
                </a:cubicBezTo>
                <a:cubicBezTo>
                  <a:pt x="1920635" y="1804600"/>
                  <a:pt x="1920635" y="1804562"/>
                  <a:pt x="1920635" y="1804533"/>
                </a:cubicBezTo>
                <a:cubicBezTo>
                  <a:pt x="1920578" y="1798605"/>
                  <a:pt x="1925347" y="1793759"/>
                  <a:pt x="1931275" y="1793702"/>
                </a:cubicBezTo>
                <a:close/>
                <a:moveTo>
                  <a:pt x="1756846" y="1793702"/>
                </a:moveTo>
                <a:cubicBezTo>
                  <a:pt x="1762793" y="1793750"/>
                  <a:pt x="1767582" y="1798586"/>
                  <a:pt x="1767582" y="1804533"/>
                </a:cubicBezTo>
                <a:cubicBezTo>
                  <a:pt x="1767582" y="1810480"/>
                  <a:pt x="1762793" y="1815316"/>
                  <a:pt x="1756846" y="1815364"/>
                </a:cubicBezTo>
                <a:cubicBezTo>
                  <a:pt x="1750861" y="1815364"/>
                  <a:pt x="1746015" y="1810518"/>
                  <a:pt x="1746015" y="1804533"/>
                </a:cubicBezTo>
                <a:cubicBezTo>
                  <a:pt x="1746015" y="1798548"/>
                  <a:pt x="1750861" y="1793702"/>
                  <a:pt x="1756846" y="1793702"/>
                </a:cubicBezTo>
                <a:close/>
                <a:moveTo>
                  <a:pt x="1582226" y="1793702"/>
                </a:moveTo>
                <a:cubicBezTo>
                  <a:pt x="1588155" y="1793702"/>
                  <a:pt x="1592962" y="1798510"/>
                  <a:pt x="1592962" y="1804438"/>
                </a:cubicBezTo>
                <a:cubicBezTo>
                  <a:pt x="1592962" y="1804466"/>
                  <a:pt x="1592962" y="1804505"/>
                  <a:pt x="1592962" y="1804533"/>
                </a:cubicBezTo>
                <a:cubicBezTo>
                  <a:pt x="1593009" y="1810461"/>
                  <a:pt x="1588250" y="1815307"/>
                  <a:pt x="1582321" y="1815364"/>
                </a:cubicBezTo>
                <a:cubicBezTo>
                  <a:pt x="1582293" y="1815364"/>
                  <a:pt x="1582255" y="1815364"/>
                  <a:pt x="1582226" y="1815364"/>
                </a:cubicBezTo>
                <a:cubicBezTo>
                  <a:pt x="1576241" y="1815364"/>
                  <a:pt x="1571395" y="1810518"/>
                  <a:pt x="1571395" y="1804533"/>
                </a:cubicBezTo>
                <a:cubicBezTo>
                  <a:pt x="1571395" y="1798548"/>
                  <a:pt x="1576241" y="1793702"/>
                  <a:pt x="1582226" y="1793702"/>
                </a:cubicBezTo>
                <a:close/>
                <a:moveTo>
                  <a:pt x="1407701" y="1793702"/>
                </a:moveTo>
                <a:cubicBezTo>
                  <a:pt x="1413648" y="1793750"/>
                  <a:pt x="1418437" y="1798586"/>
                  <a:pt x="1418437" y="1804533"/>
                </a:cubicBezTo>
                <a:cubicBezTo>
                  <a:pt x="1418437" y="1810480"/>
                  <a:pt x="1413648" y="1815316"/>
                  <a:pt x="1407701" y="1815364"/>
                </a:cubicBezTo>
                <a:cubicBezTo>
                  <a:pt x="1401716" y="1815364"/>
                  <a:pt x="1396870" y="1810518"/>
                  <a:pt x="1396870" y="1804533"/>
                </a:cubicBezTo>
                <a:cubicBezTo>
                  <a:pt x="1396870" y="1798548"/>
                  <a:pt x="1401716" y="1793702"/>
                  <a:pt x="1407701" y="1793702"/>
                </a:cubicBezTo>
                <a:close/>
                <a:moveTo>
                  <a:pt x="1232986" y="1793702"/>
                </a:moveTo>
                <a:cubicBezTo>
                  <a:pt x="1238972" y="1793702"/>
                  <a:pt x="1243817" y="1798548"/>
                  <a:pt x="1243817" y="1804533"/>
                </a:cubicBezTo>
                <a:cubicBezTo>
                  <a:pt x="1243817" y="1810518"/>
                  <a:pt x="1238972" y="1815364"/>
                  <a:pt x="1232986" y="1815364"/>
                </a:cubicBezTo>
                <a:cubicBezTo>
                  <a:pt x="1227001" y="1815364"/>
                  <a:pt x="1222155" y="1810518"/>
                  <a:pt x="1222155" y="1804533"/>
                </a:cubicBezTo>
                <a:cubicBezTo>
                  <a:pt x="1222155" y="1798548"/>
                  <a:pt x="1227001" y="1793702"/>
                  <a:pt x="1232986" y="1793702"/>
                </a:cubicBezTo>
                <a:close/>
                <a:moveTo>
                  <a:pt x="534602" y="1793702"/>
                </a:moveTo>
                <a:cubicBezTo>
                  <a:pt x="540587" y="1793702"/>
                  <a:pt x="545432" y="1798548"/>
                  <a:pt x="545432" y="1804533"/>
                </a:cubicBezTo>
                <a:cubicBezTo>
                  <a:pt x="545432" y="1810518"/>
                  <a:pt x="540587" y="1815364"/>
                  <a:pt x="534602" y="1815364"/>
                </a:cubicBezTo>
                <a:cubicBezTo>
                  <a:pt x="528616" y="1815364"/>
                  <a:pt x="523771" y="1810518"/>
                  <a:pt x="523771" y="1804533"/>
                </a:cubicBezTo>
                <a:cubicBezTo>
                  <a:pt x="523771" y="1798548"/>
                  <a:pt x="528616" y="1793702"/>
                  <a:pt x="534602" y="1793702"/>
                </a:cubicBezTo>
                <a:close/>
                <a:moveTo>
                  <a:pt x="359982" y="1793702"/>
                </a:moveTo>
                <a:cubicBezTo>
                  <a:pt x="365967" y="1793702"/>
                  <a:pt x="370812" y="1798548"/>
                  <a:pt x="370812" y="1804533"/>
                </a:cubicBezTo>
                <a:cubicBezTo>
                  <a:pt x="370812" y="1810518"/>
                  <a:pt x="365967" y="1815364"/>
                  <a:pt x="359982" y="1815364"/>
                </a:cubicBezTo>
                <a:cubicBezTo>
                  <a:pt x="353997" y="1815364"/>
                  <a:pt x="349151" y="1810518"/>
                  <a:pt x="349151" y="1804533"/>
                </a:cubicBezTo>
                <a:cubicBezTo>
                  <a:pt x="349151" y="1798548"/>
                  <a:pt x="353997" y="1793702"/>
                  <a:pt x="359982" y="1793702"/>
                </a:cubicBezTo>
                <a:close/>
                <a:moveTo>
                  <a:pt x="185362" y="1793702"/>
                </a:moveTo>
                <a:cubicBezTo>
                  <a:pt x="191347" y="1793702"/>
                  <a:pt x="196192" y="1798548"/>
                  <a:pt x="196192" y="1804533"/>
                </a:cubicBezTo>
                <a:cubicBezTo>
                  <a:pt x="196192" y="1810518"/>
                  <a:pt x="191347" y="1815364"/>
                  <a:pt x="185362" y="1815364"/>
                </a:cubicBezTo>
                <a:cubicBezTo>
                  <a:pt x="179414" y="1815316"/>
                  <a:pt x="174626" y="1810480"/>
                  <a:pt x="174626" y="1804533"/>
                </a:cubicBezTo>
                <a:cubicBezTo>
                  <a:pt x="174626" y="1798586"/>
                  <a:pt x="179414" y="1793750"/>
                  <a:pt x="185362" y="1793702"/>
                </a:cubicBezTo>
                <a:close/>
                <a:moveTo>
                  <a:pt x="11122" y="1793702"/>
                </a:moveTo>
                <a:cubicBezTo>
                  <a:pt x="16956" y="1793911"/>
                  <a:pt x="21572" y="1798700"/>
                  <a:pt x="21572" y="1804533"/>
                </a:cubicBezTo>
                <a:cubicBezTo>
                  <a:pt x="21572" y="1810366"/>
                  <a:pt x="16956" y="1815155"/>
                  <a:pt x="11122" y="1815364"/>
                </a:cubicBezTo>
                <a:cubicBezTo>
                  <a:pt x="5137" y="1815364"/>
                  <a:pt x="291" y="1810518"/>
                  <a:pt x="291" y="1804533"/>
                </a:cubicBezTo>
                <a:cubicBezTo>
                  <a:pt x="291" y="1798548"/>
                  <a:pt x="5137" y="1793702"/>
                  <a:pt x="11122" y="1793702"/>
                </a:cubicBezTo>
                <a:close/>
                <a:moveTo>
                  <a:pt x="2454057" y="1793662"/>
                </a:moveTo>
                <a:cubicBezTo>
                  <a:pt x="2460038" y="1793662"/>
                  <a:pt x="2464887" y="1798511"/>
                  <a:pt x="2464887" y="1804493"/>
                </a:cubicBezTo>
                <a:cubicBezTo>
                  <a:pt x="2464887" y="1810474"/>
                  <a:pt x="2460038" y="1815323"/>
                  <a:pt x="2454057" y="1815323"/>
                </a:cubicBezTo>
                <a:cubicBezTo>
                  <a:pt x="2448075" y="1815323"/>
                  <a:pt x="2443226" y="1810474"/>
                  <a:pt x="2443226" y="1804493"/>
                </a:cubicBezTo>
                <a:cubicBezTo>
                  <a:pt x="2443226" y="1798511"/>
                  <a:pt x="2448075" y="1793662"/>
                  <a:pt x="2454057" y="1793662"/>
                </a:cubicBezTo>
                <a:close/>
                <a:moveTo>
                  <a:pt x="2279532" y="1793662"/>
                </a:moveTo>
                <a:cubicBezTo>
                  <a:pt x="2285513" y="1793662"/>
                  <a:pt x="2290362" y="1798511"/>
                  <a:pt x="2290362" y="1804493"/>
                </a:cubicBezTo>
                <a:cubicBezTo>
                  <a:pt x="2290362" y="1810474"/>
                  <a:pt x="2285513" y="1815323"/>
                  <a:pt x="2279532" y="1815323"/>
                </a:cubicBezTo>
                <a:cubicBezTo>
                  <a:pt x="2273550" y="1815323"/>
                  <a:pt x="2268701" y="1810474"/>
                  <a:pt x="2268701" y="1804493"/>
                </a:cubicBezTo>
                <a:cubicBezTo>
                  <a:pt x="2268701" y="1798511"/>
                  <a:pt x="2273550" y="1793662"/>
                  <a:pt x="2279532" y="1793662"/>
                </a:cubicBezTo>
                <a:close/>
                <a:moveTo>
                  <a:pt x="2104913" y="1793662"/>
                </a:moveTo>
                <a:cubicBezTo>
                  <a:pt x="2110894" y="1793662"/>
                  <a:pt x="2115743" y="1798511"/>
                  <a:pt x="2115743" y="1804493"/>
                </a:cubicBezTo>
                <a:cubicBezTo>
                  <a:pt x="2115743" y="1810474"/>
                  <a:pt x="2110894" y="1815323"/>
                  <a:pt x="2104913" y="1815323"/>
                </a:cubicBezTo>
                <a:cubicBezTo>
                  <a:pt x="2098931" y="1815323"/>
                  <a:pt x="2094082" y="1810474"/>
                  <a:pt x="2094082" y="1804493"/>
                </a:cubicBezTo>
                <a:cubicBezTo>
                  <a:pt x="2094082" y="1798511"/>
                  <a:pt x="2098931" y="1793662"/>
                  <a:pt x="2104913" y="1793662"/>
                </a:cubicBezTo>
                <a:close/>
                <a:moveTo>
                  <a:pt x="1057287" y="1793662"/>
                </a:moveTo>
                <a:cubicBezTo>
                  <a:pt x="1063269" y="1793662"/>
                  <a:pt x="1068118" y="1798511"/>
                  <a:pt x="1068118" y="1804493"/>
                </a:cubicBezTo>
                <a:cubicBezTo>
                  <a:pt x="1068118" y="1810474"/>
                  <a:pt x="1063269" y="1815323"/>
                  <a:pt x="1057287" y="1815323"/>
                </a:cubicBezTo>
                <a:cubicBezTo>
                  <a:pt x="1051306" y="1815323"/>
                  <a:pt x="1046457" y="1810474"/>
                  <a:pt x="1046457" y="1804493"/>
                </a:cubicBezTo>
                <a:cubicBezTo>
                  <a:pt x="1046457" y="1798511"/>
                  <a:pt x="1051306" y="1793662"/>
                  <a:pt x="1057287" y="1793662"/>
                </a:cubicBezTo>
                <a:close/>
                <a:moveTo>
                  <a:pt x="882667" y="1793662"/>
                </a:moveTo>
                <a:cubicBezTo>
                  <a:pt x="888649" y="1793662"/>
                  <a:pt x="893498" y="1798511"/>
                  <a:pt x="893498" y="1804493"/>
                </a:cubicBezTo>
                <a:cubicBezTo>
                  <a:pt x="893498" y="1810474"/>
                  <a:pt x="888649" y="1815323"/>
                  <a:pt x="882667" y="1815323"/>
                </a:cubicBezTo>
                <a:cubicBezTo>
                  <a:pt x="876686" y="1815323"/>
                  <a:pt x="871837" y="1810474"/>
                  <a:pt x="871837" y="1804493"/>
                </a:cubicBezTo>
                <a:cubicBezTo>
                  <a:pt x="871837" y="1798511"/>
                  <a:pt x="876686" y="1793662"/>
                  <a:pt x="882667" y="1793662"/>
                </a:cubicBezTo>
                <a:close/>
                <a:moveTo>
                  <a:pt x="708142" y="1793662"/>
                </a:moveTo>
                <a:cubicBezTo>
                  <a:pt x="714124" y="1793662"/>
                  <a:pt x="718973" y="1798511"/>
                  <a:pt x="718973" y="1804493"/>
                </a:cubicBezTo>
                <a:cubicBezTo>
                  <a:pt x="718973" y="1810474"/>
                  <a:pt x="714124" y="1815323"/>
                  <a:pt x="708142" y="1815323"/>
                </a:cubicBezTo>
                <a:cubicBezTo>
                  <a:pt x="702161" y="1815323"/>
                  <a:pt x="697312" y="1810474"/>
                  <a:pt x="697312" y="1804493"/>
                </a:cubicBezTo>
                <a:cubicBezTo>
                  <a:pt x="697312" y="1798511"/>
                  <a:pt x="702161" y="1793662"/>
                  <a:pt x="708142" y="1793662"/>
                </a:cubicBezTo>
                <a:close/>
                <a:moveTo>
                  <a:pt x="2629755" y="1614331"/>
                </a:moveTo>
                <a:cubicBezTo>
                  <a:pt x="2635740" y="1614331"/>
                  <a:pt x="2640586" y="1619177"/>
                  <a:pt x="2640586" y="1625162"/>
                </a:cubicBezTo>
                <a:cubicBezTo>
                  <a:pt x="2640586" y="1631147"/>
                  <a:pt x="2635740" y="1635993"/>
                  <a:pt x="2629755" y="1635993"/>
                </a:cubicBezTo>
                <a:cubicBezTo>
                  <a:pt x="2623808" y="1635936"/>
                  <a:pt x="2619019" y="1631109"/>
                  <a:pt x="2619019" y="1625162"/>
                </a:cubicBezTo>
                <a:cubicBezTo>
                  <a:pt x="2619019" y="1619215"/>
                  <a:pt x="2623808" y="1614379"/>
                  <a:pt x="2629755" y="1614331"/>
                </a:cubicBezTo>
                <a:close/>
                <a:moveTo>
                  <a:pt x="2455230" y="1614331"/>
                </a:moveTo>
                <a:cubicBezTo>
                  <a:pt x="2461177" y="1614379"/>
                  <a:pt x="2465966" y="1619215"/>
                  <a:pt x="2465966" y="1625162"/>
                </a:cubicBezTo>
                <a:cubicBezTo>
                  <a:pt x="2465966" y="1631109"/>
                  <a:pt x="2461177" y="1635936"/>
                  <a:pt x="2455230" y="1635993"/>
                </a:cubicBezTo>
                <a:cubicBezTo>
                  <a:pt x="2449245" y="1635993"/>
                  <a:pt x="2444399" y="1631147"/>
                  <a:pt x="2444399" y="1625162"/>
                </a:cubicBezTo>
                <a:cubicBezTo>
                  <a:pt x="2444399" y="1619177"/>
                  <a:pt x="2449245" y="1614331"/>
                  <a:pt x="2455230" y="1614331"/>
                </a:cubicBezTo>
                <a:close/>
                <a:moveTo>
                  <a:pt x="2280420" y="1614331"/>
                </a:moveTo>
                <a:cubicBezTo>
                  <a:pt x="2286406" y="1614331"/>
                  <a:pt x="2291251" y="1619177"/>
                  <a:pt x="2291251" y="1625162"/>
                </a:cubicBezTo>
                <a:cubicBezTo>
                  <a:pt x="2291251" y="1631147"/>
                  <a:pt x="2286406" y="1635993"/>
                  <a:pt x="2280420" y="1635993"/>
                </a:cubicBezTo>
                <a:cubicBezTo>
                  <a:pt x="2274435" y="1635993"/>
                  <a:pt x="2269589" y="1631147"/>
                  <a:pt x="2269589" y="1625162"/>
                </a:cubicBezTo>
                <a:cubicBezTo>
                  <a:pt x="2269589" y="1619177"/>
                  <a:pt x="2274435" y="1614331"/>
                  <a:pt x="2280420" y="1614331"/>
                </a:cubicBezTo>
                <a:close/>
                <a:moveTo>
                  <a:pt x="1931275" y="1614331"/>
                </a:moveTo>
                <a:cubicBezTo>
                  <a:pt x="1931304" y="1614331"/>
                  <a:pt x="1931342" y="1614331"/>
                  <a:pt x="1931371" y="1614331"/>
                </a:cubicBezTo>
                <a:cubicBezTo>
                  <a:pt x="1937356" y="1614331"/>
                  <a:pt x="1942201" y="1619177"/>
                  <a:pt x="1942201" y="1625162"/>
                </a:cubicBezTo>
                <a:cubicBezTo>
                  <a:pt x="1942201" y="1631147"/>
                  <a:pt x="1937356" y="1635993"/>
                  <a:pt x="1931371" y="1635993"/>
                </a:cubicBezTo>
                <a:cubicBezTo>
                  <a:pt x="1925442" y="1635993"/>
                  <a:pt x="1920635" y="1631185"/>
                  <a:pt x="1920635" y="1625257"/>
                </a:cubicBezTo>
                <a:cubicBezTo>
                  <a:pt x="1920635" y="1625229"/>
                  <a:pt x="1920635" y="1625191"/>
                  <a:pt x="1920635" y="1625162"/>
                </a:cubicBezTo>
                <a:cubicBezTo>
                  <a:pt x="1920578" y="1619234"/>
                  <a:pt x="1925347" y="1614389"/>
                  <a:pt x="1931275" y="1614331"/>
                </a:cubicBezTo>
                <a:close/>
                <a:moveTo>
                  <a:pt x="1756846" y="1614331"/>
                </a:moveTo>
                <a:cubicBezTo>
                  <a:pt x="1762793" y="1614379"/>
                  <a:pt x="1767582" y="1619215"/>
                  <a:pt x="1767582" y="1625162"/>
                </a:cubicBezTo>
                <a:cubicBezTo>
                  <a:pt x="1767582" y="1631109"/>
                  <a:pt x="1762793" y="1635936"/>
                  <a:pt x="1756846" y="1635993"/>
                </a:cubicBezTo>
                <a:cubicBezTo>
                  <a:pt x="1750861" y="1635993"/>
                  <a:pt x="1746015" y="1631147"/>
                  <a:pt x="1746015" y="1625162"/>
                </a:cubicBezTo>
                <a:cubicBezTo>
                  <a:pt x="1746015" y="1619177"/>
                  <a:pt x="1750861" y="1614331"/>
                  <a:pt x="1756846" y="1614331"/>
                </a:cubicBezTo>
                <a:close/>
                <a:moveTo>
                  <a:pt x="1582226" y="1614331"/>
                </a:moveTo>
                <a:cubicBezTo>
                  <a:pt x="1588155" y="1614331"/>
                  <a:pt x="1592962" y="1619139"/>
                  <a:pt x="1592962" y="1625067"/>
                </a:cubicBezTo>
                <a:cubicBezTo>
                  <a:pt x="1592962" y="1625096"/>
                  <a:pt x="1592962" y="1625134"/>
                  <a:pt x="1592962" y="1625162"/>
                </a:cubicBezTo>
                <a:cubicBezTo>
                  <a:pt x="1593009" y="1631090"/>
                  <a:pt x="1588250" y="1635936"/>
                  <a:pt x="1582321" y="1635993"/>
                </a:cubicBezTo>
                <a:cubicBezTo>
                  <a:pt x="1582293" y="1635993"/>
                  <a:pt x="1582255" y="1635993"/>
                  <a:pt x="1582226" y="1635993"/>
                </a:cubicBezTo>
                <a:cubicBezTo>
                  <a:pt x="1576241" y="1635993"/>
                  <a:pt x="1571395" y="1631147"/>
                  <a:pt x="1571395" y="1625162"/>
                </a:cubicBezTo>
                <a:cubicBezTo>
                  <a:pt x="1571395" y="1619177"/>
                  <a:pt x="1576241" y="1614331"/>
                  <a:pt x="1582226" y="1614331"/>
                </a:cubicBezTo>
                <a:close/>
                <a:moveTo>
                  <a:pt x="1232986" y="1614331"/>
                </a:moveTo>
                <a:cubicBezTo>
                  <a:pt x="1238972" y="1614331"/>
                  <a:pt x="1243817" y="1619177"/>
                  <a:pt x="1243817" y="1625162"/>
                </a:cubicBezTo>
                <a:cubicBezTo>
                  <a:pt x="1243817" y="1631147"/>
                  <a:pt x="1238972" y="1635993"/>
                  <a:pt x="1232986" y="1635993"/>
                </a:cubicBezTo>
                <a:cubicBezTo>
                  <a:pt x="1227001" y="1635993"/>
                  <a:pt x="1222155" y="1631147"/>
                  <a:pt x="1222155" y="1625162"/>
                </a:cubicBezTo>
                <a:cubicBezTo>
                  <a:pt x="1222155" y="1619177"/>
                  <a:pt x="1227001" y="1614331"/>
                  <a:pt x="1232986" y="1614331"/>
                </a:cubicBezTo>
                <a:close/>
                <a:moveTo>
                  <a:pt x="1058366" y="1614331"/>
                </a:moveTo>
                <a:cubicBezTo>
                  <a:pt x="1064351" y="1614331"/>
                  <a:pt x="1069197" y="1619177"/>
                  <a:pt x="1069197" y="1625162"/>
                </a:cubicBezTo>
                <a:cubicBezTo>
                  <a:pt x="1069197" y="1631147"/>
                  <a:pt x="1064351" y="1635993"/>
                  <a:pt x="1058366" y="1635993"/>
                </a:cubicBezTo>
                <a:cubicBezTo>
                  <a:pt x="1052419" y="1635936"/>
                  <a:pt x="1047630" y="1631109"/>
                  <a:pt x="1047630" y="1625162"/>
                </a:cubicBezTo>
                <a:cubicBezTo>
                  <a:pt x="1047630" y="1619215"/>
                  <a:pt x="1052419" y="1614379"/>
                  <a:pt x="1058366" y="1614331"/>
                </a:cubicBezTo>
                <a:close/>
                <a:moveTo>
                  <a:pt x="883936" y="1614331"/>
                </a:moveTo>
                <a:cubicBezTo>
                  <a:pt x="889883" y="1614379"/>
                  <a:pt x="894672" y="1619215"/>
                  <a:pt x="894672" y="1625162"/>
                </a:cubicBezTo>
                <a:cubicBezTo>
                  <a:pt x="894672" y="1631109"/>
                  <a:pt x="889883" y="1635936"/>
                  <a:pt x="883936" y="1635993"/>
                </a:cubicBezTo>
                <a:cubicBezTo>
                  <a:pt x="877951" y="1635993"/>
                  <a:pt x="873105" y="1631147"/>
                  <a:pt x="873105" y="1625162"/>
                </a:cubicBezTo>
                <a:cubicBezTo>
                  <a:pt x="873105" y="1619177"/>
                  <a:pt x="877951" y="1614331"/>
                  <a:pt x="883936" y="1614331"/>
                </a:cubicBezTo>
                <a:close/>
                <a:moveTo>
                  <a:pt x="709222" y="1614331"/>
                </a:moveTo>
                <a:cubicBezTo>
                  <a:pt x="715207" y="1614331"/>
                  <a:pt x="720052" y="1619177"/>
                  <a:pt x="720052" y="1625162"/>
                </a:cubicBezTo>
                <a:cubicBezTo>
                  <a:pt x="720052" y="1631147"/>
                  <a:pt x="715207" y="1635993"/>
                  <a:pt x="709222" y="1635993"/>
                </a:cubicBezTo>
                <a:cubicBezTo>
                  <a:pt x="703236" y="1635993"/>
                  <a:pt x="698391" y="1631147"/>
                  <a:pt x="698391" y="1625162"/>
                </a:cubicBezTo>
                <a:cubicBezTo>
                  <a:pt x="698391" y="1619177"/>
                  <a:pt x="703236" y="1614331"/>
                  <a:pt x="709222" y="1614331"/>
                </a:cubicBezTo>
                <a:close/>
                <a:moveTo>
                  <a:pt x="359982" y="1614331"/>
                </a:moveTo>
                <a:cubicBezTo>
                  <a:pt x="365967" y="1614331"/>
                  <a:pt x="370812" y="1619177"/>
                  <a:pt x="370812" y="1625162"/>
                </a:cubicBezTo>
                <a:cubicBezTo>
                  <a:pt x="370812" y="1631147"/>
                  <a:pt x="365967" y="1635993"/>
                  <a:pt x="359982" y="1635993"/>
                </a:cubicBezTo>
                <a:cubicBezTo>
                  <a:pt x="353997" y="1635993"/>
                  <a:pt x="349151" y="1631147"/>
                  <a:pt x="349151" y="1625162"/>
                </a:cubicBezTo>
                <a:cubicBezTo>
                  <a:pt x="349151" y="1619177"/>
                  <a:pt x="353997" y="1614331"/>
                  <a:pt x="359982" y="1614331"/>
                </a:cubicBezTo>
                <a:close/>
                <a:moveTo>
                  <a:pt x="185362" y="1614331"/>
                </a:moveTo>
                <a:cubicBezTo>
                  <a:pt x="191347" y="1614331"/>
                  <a:pt x="196192" y="1619177"/>
                  <a:pt x="196192" y="1625162"/>
                </a:cubicBezTo>
                <a:cubicBezTo>
                  <a:pt x="196192" y="1631147"/>
                  <a:pt x="191347" y="1635993"/>
                  <a:pt x="185362" y="1635993"/>
                </a:cubicBezTo>
                <a:cubicBezTo>
                  <a:pt x="179414" y="1635936"/>
                  <a:pt x="174626" y="1631109"/>
                  <a:pt x="174626" y="1625162"/>
                </a:cubicBezTo>
                <a:cubicBezTo>
                  <a:pt x="174626" y="1619215"/>
                  <a:pt x="179414" y="1614379"/>
                  <a:pt x="185362" y="1614331"/>
                </a:cubicBezTo>
                <a:close/>
                <a:moveTo>
                  <a:pt x="10447" y="1613952"/>
                </a:moveTo>
                <a:cubicBezTo>
                  <a:pt x="10675" y="1613942"/>
                  <a:pt x="10894" y="1613942"/>
                  <a:pt x="11122" y="1613952"/>
                </a:cubicBezTo>
                <a:cubicBezTo>
                  <a:pt x="17098" y="1614161"/>
                  <a:pt x="21781" y="1619167"/>
                  <a:pt x="21572" y="1625153"/>
                </a:cubicBezTo>
                <a:cubicBezTo>
                  <a:pt x="21572" y="1625153"/>
                  <a:pt x="21572" y="1625162"/>
                  <a:pt x="21572" y="1625162"/>
                </a:cubicBezTo>
                <a:cubicBezTo>
                  <a:pt x="21572" y="1631110"/>
                  <a:pt x="16784" y="1635936"/>
                  <a:pt x="10836" y="1635993"/>
                </a:cubicBezTo>
                <a:cubicBezTo>
                  <a:pt x="4852" y="1635993"/>
                  <a:pt x="6" y="1631148"/>
                  <a:pt x="6" y="1625162"/>
                </a:cubicBezTo>
                <a:cubicBezTo>
                  <a:pt x="-203" y="1619186"/>
                  <a:pt x="4471" y="1614170"/>
                  <a:pt x="10447" y="1613952"/>
                </a:cubicBezTo>
                <a:close/>
                <a:moveTo>
                  <a:pt x="2105991" y="1613951"/>
                </a:moveTo>
                <a:cubicBezTo>
                  <a:pt x="2111976" y="1613951"/>
                  <a:pt x="2116822" y="1618797"/>
                  <a:pt x="2116831" y="1624773"/>
                </a:cubicBezTo>
                <a:cubicBezTo>
                  <a:pt x="2116831" y="1624906"/>
                  <a:pt x="2116822" y="1625029"/>
                  <a:pt x="2116822" y="1625162"/>
                </a:cubicBezTo>
                <a:cubicBezTo>
                  <a:pt x="2116822" y="1631147"/>
                  <a:pt x="2111976" y="1635993"/>
                  <a:pt x="2105991" y="1635993"/>
                </a:cubicBezTo>
                <a:cubicBezTo>
                  <a:pt x="2100005" y="1635993"/>
                  <a:pt x="2095160" y="1631147"/>
                  <a:pt x="2095160" y="1625162"/>
                </a:cubicBezTo>
                <a:cubicBezTo>
                  <a:pt x="2094951" y="1619186"/>
                  <a:pt x="2099626" y="1614170"/>
                  <a:pt x="2105601" y="1613961"/>
                </a:cubicBezTo>
                <a:cubicBezTo>
                  <a:pt x="2105735" y="1613951"/>
                  <a:pt x="2105858" y="1613951"/>
                  <a:pt x="2105991" y="1613951"/>
                </a:cubicBezTo>
                <a:close/>
                <a:moveTo>
                  <a:pt x="1407701" y="1613951"/>
                </a:moveTo>
                <a:cubicBezTo>
                  <a:pt x="1413686" y="1613999"/>
                  <a:pt x="1418493" y="1618892"/>
                  <a:pt x="1418446" y="1624868"/>
                </a:cubicBezTo>
                <a:cubicBezTo>
                  <a:pt x="1418446" y="1624972"/>
                  <a:pt x="1418437" y="1625067"/>
                  <a:pt x="1418437" y="1625162"/>
                </a:cubicBezTo>
                <a:cubicBezTo>
                  <a:pt x="1418437" y="1631147"/>
                  <a:pt x="1413591" y="1635993"/>
                  <a:pt x="1407606" y="1635993"/>
                </a:cubicBezTo>
                <a:cubicBezTo>
                  <a:pt x="1401620" y="1635993"/>
                  <a:pt x="1396775" y="1631147"/>
                  <a:pt x="1396775" y="1625162"/>
                </a:cubicBezTo>
                <a:cubicBezTo>
                  <a:pt x="1396566" y="1619186"/>
                  <a:pt x="1401241" y="1614170"/>
                  <a:pt x="1407216" y="1613961"/>
                </a:cubicBezTo>
                <a:cubicBezTo>
                  <a:pt x="1407378" y="1613951"/>
                  <a:pt x="1407539" y="1613951"/>
                  <a:pt x="1407701" y="1613951"/>
                </a:cubicBezTo>
                <a:close/>
                <a:moveTo>
                  <a:pt x="534601" y="1613951"/>
                </a:moveTo>
                <a:cubicBezTo>
                  <a:pt x="540587" y="1613951"/>
                  <a:pt x="545432" y="1618797"/>
                  <a:pt x="545442" y="1624773"/>
                </a:cubicBezTo>
                <a:cubicBezTo>
                  <a:pt x="545442" y="1624906"/>
                  <a:pt x="545432" y="1625029"/>
                  <a:pt x="545432" y="1625162"/>
                </a:cubicBezTo>
                <a:cubicBezTo>
                  <a:pt x="545432" y="1631147"/>
                  <a:pt x="540587" y="1635993"/>
                  <a:pt x="534601" y="1635993"/>
                </a:cubicBezTo>
                <a:cubicBezTo>
                  <a:pt x="528616" y="1635993"/>
                  <a:pt x="523771" y="1631147"/>
                  <a:pt x="523771" y="1625162"/>
                </a:cubicBezTo>
                <a:cubicBezTo>
                  <a:pt x="523562" y="1619186"/>
                  <a:pt x="528236" y="1614170"/>
                  <a:pt x="534212" y="1613961"/>
                </a:cubicBezTo>
                <a:cubicBezTo>
                  <a:pt x="534345" y="1613951"/>
                  <a:pt x="534469" y="1613951"/>
                  <a:pt x="534601" y="1613951"/>
                </a:cubicBezTo>
                <a:close/>
                <a:moveTo>
                  <a:pt x="2629755" y="1434961"/>
                </a:moveTo>
                <a:cubicBezTo>
                  <a:pt x="2635740" y="1434961"/>
                  <a:pt x="2640586" y="1439807"/>
                  <a:pt x="2640586" y="1445792"/>
                </a:cubicBezTo>
                <a:cubicBezTo>
                  <a:pt x="2640586" y="1451777"/>
                  <a:pt x="2635740" y="1456623"/>
                  <a:pt x="2629755" y="1456623"/>
                </a:cubicBezTo>
                <a:cubicBezTo>
                  <a:pt x="2623808" y="1456575"/>
                  <a:pt x="2619019" y="1451739"/>
                  <a:pt x="2619019" y="1445792"/>
                </a:cubicBezTo>
                <a:cubicBezTo>
                  <a:pt x="2619019" y="1439845"/>
                  <a:pt x="2623808" y="1435009"/>
                  <a:pt x="2629755" y="1434961"/>
                </a:cubicBezTo>
                <a:close/>
                <a:moveTo>
                  <a:pt x="2455230" y="1434961"/>
                </a:moveTo>
                <a:cubicBezTo>
                  <a:pt x="2461177" y="1435009"/>
                  <a:pt x="2465966" y="1439845"/>
                  <a:pt x="2465966" y="1445792"/>
                </a:cubicBezTo>
                <a:cubicBezTo>
                  <a:pt x="2465966" y="1451739"/>
                  <a:pt x="2461177" y="1456575"/>
                  <a:pt x="2455230" y="1456623"/>
                </a:cubicBezTo>
                <a:cubicBezTo>
                  <a:pt x="2449245" y="1456623"/>
                  <a:pt x="2444399" y="1451777"/>
                  <a:pt x="2444399" y="1445792"/>
                </a:cubicBezTo>
                <a:cubicBezTo>
                  <a:pt x="2444399" y="1439807"/>
                  <a:pt x="2449245" y="1434961"/>
                  <a:pt x="2455230" y="1434961"/>
                </a:cubicBezTo>
                <a:close/>
                <a:moveTo>
                  <a:pt x="2280420" y="1434961"/>
                </a:moveTo>
                <a:cubicBezTo>
                  <a:pt x="2286406" y="1434961"/>
                  <a:pt x="2291251" y="1439807"/>
                  <a:pt x="2291251" y="1445792"/>
                </a:cubicBezTo>
                <a:cubicBezTo>
                  <a:pt x="2291251" y="1451777"/>
                  <a:pt x="2286406" y="1456623"/>
                  <a:pt x="2280420" y="1456623"/>
                </a:cubicBezTo>
                <a:cubicBezTo>
                  <a:pt x="2274435" y="1456623"/>
                  <a:pt x="2269589" y="1451777"/>
                  <a:pt x="2269589" y="1445792"/>
                </a:cubicBezTo>
                <a:cubicBezTo>
                  <a:pt x="2269589" y="1439807"/>
                  <a:pt x="2274435" y="1434961"/>
                  <a:pt x="2280420" y="1434961"/>
                </a:cubicBezTo>
                <a:close/>
                <a:moveTo>
                  <a:pt x="2105990" y="1434961"/>
                </a:moveTo>
                <a:cubicBezTo>
                  <a:pt x="2111976" y="1434961"/>
                  <a:pt x="2116821" y="1439807"/>
                  <a:pt x="2116821" y="1445792"/>
                </a:cubicBezTo>
                <a:cubicBezTo>
                  <a:pt x="2116821" y="1451777"/>
                  <a:pt x="2111976" y="1456623"/>
                  <a:pt x="2105990" y="1456623"/>
                </a:cubicBezTo>
                <a:cubicBezTo>
                  <a:pt x="2100005" y="1456623"/>
                  <a:pt x="2095159" y="1451777"/>
                  <a:pt x="2095159" y="1445792"/>
                </a:cubicBezTo>
                <a:cubicBezTo>
                  <a:pt x="2095159" y="1439807"/>
                  <a:pt x="2100005" y="1434961"/>
                  <a:pt x="2105990" y="1434961"/>
                </a:cubicBezTo>
                <a:close/>
                <a:moveTo>
                  <a:pt x="1931370" y="1434961"/>
                </a:moveTo>
                <a:cubicBezTo>
                  <a:pt x="1931399" y="1434961"/>
                  <a:pt x="1931437" y="1434961"/>
                  <a:pt x="1931465" y="1434961"/>
                </a:cubicBezTo>
                <a:cubicBezTo>
                  <a:pt x="1937412" y="1435009"/>
                  <a:pt x="1942201" y="1439845"/>
                  <a:pt x="1942201" y="1445792"/>
                </a:cubicBezTo>
                <a:cubicBezTo>
                  <a:pt x="1942201" y="1451777"/>
                  <a:pt x="1937356" y="1456623"/>
                  <a:pt x="1931370" y="1456623"/>
                </a:cubicBezTo>
                <a:cubicBezTo>
                  <a:pt x="1925442" y="1456575"/>
                  <a:pt x="1920682" y="1451720"/>
                  <a:pt x="1920730" y="1445792"/>
                </a:cubicBezTo>
                <a:cubicBezTo>
                  <a:pt x="1920682" y="1439864"/>
                  <a:pt x="1925442" y="1435018"/>
                  <a:pt x="1931370" y="1434961"/>
                </a:cubicBezTo>
                <a:close/>
                <a:moveTo>
                  <a:pt x="1756846" y="1434961"/>
                </a:moveTo>
                <a:cubicBezTo>
                  <a:pt x="1762793" y="1435009"/>
                  <a:pt x="1767582" y="1439845"/>
                  <a:pt x="1767582" y="1445792"/>
                </a:cubicBezTo>
                <a:cubicBezTo>
                  <a:pt x="1767582" y="1451739"/>
                  <a:pt x="1762793" y="1456575"/>
                  <a:pt x="1756846" y="1456623"/>
                </a:cubicBezTo>
                <a:cubicBezTo>
                  <a:pt x="1750861" y="1456623"/>
                  <a:pt x="1746015" y="1451777"/>
                  <a:pt x="1746015" y="1445792"/>
                </a:cubicBezTo>
                <a:cubicBezTo>
                  <a:pt x="1746015" y="1439807"/>
                  <a:pt x="1750861" y="1434961"/>
                  <a:pt x="1756846" y="1434961"/>
                </a:cubicBezTo>
                <a:close/>
                <a:moveTo>
                  <a:pt x="1582226" y="1434961"/>
                </a:moveTo>
                <a:cubicBezTo>
                  <a:pt x="1588155" y="1434961"/>
                  <a:pt x="1592962" y="1439769"/>
                  <a:pt x="1592962" y="1445697"/>
                </a:cubicBezTo>
                <a:cubicBezTo>
                  <a:pt x="1592962" y="1445725"/>
                  <a:pt x="1592962" y="1445763"/>
                  <a:pt x="1592962" y="1445792"/>
                </a:cubicBezTo>
                <a:cubicBezTo>
                  <a:pt x="1593009" y="1451720"/>
                  <a:pt x="1588250" y="1456566"/>
                  <a:pt x="1582321" y="1456623"/>
                </a:cubicBezTo>
                <a:cubicBezTo>
                  <a:pt x="1582293" y="1456623"/>
                  <a:pt x="1582255" y="1456623"/>
                  <a:pt x="1582226" y="1456623"/>
                </a:cubicBezTo>
                <a:cubicBezTo>
                  <a:pt x="1576241" y="1456623"/>
                  <a:pt x="1571395" y="1451777"/>
                  <a:pt x="1571395" y="1445792"/>
                </a:cubicBezTo>
                <a:cubicBezTo>
                  <a:pt x="1571395" y="1439807"/>
                  <a:pt x="1576241" y="1434961"/>
                  <a:pt x="1582226" y="1434961"/>
                </a:cubicBezTo>
                <a:close/>
                <a:moveTo>
                  <a:pt x="1407606" y="1434961"/>
                </a:moveTo>
                <a:cubicBezTo>
                  <a:pt x="1413592" y="1434961"/>
                  <a:pt x="1418437" y="1439807"/>
                  <a:pt x="1418437" y="1445792"/>
                </a:cubicBezTo>
                <a:cubicBezTo>
                  <a:pt x="1418437" y="1451777"/>
                  <a:pt x="1413592" y="1456623"/>
                  <a:pt x="1407606" y="1456623"/>
                </a:cubicBezTo>
                <a:cubicBezTo>
                  <a:pt x="1401621" y="1456623"/>
                  <a:pt x="1396775" y="1451777"/>
                  <a:pt x="1396775" y="1445792"/>
                </a:cubicBezTo>
                <a:cubicBezTo>
                  <a:pt x="1396775" y="1439807"/>
                  <a:pt x="1401621" y="1434961"/>
                  <a:pt x="1407606" y="1434961"/>
                </a:cubicBezTo>
                <a:close/>
                <a:moveTo>
                  <a:pt x="1232986" y="1434961"/>
                </a:moveTo>
                <a:cubicBezTo>
                  <a:pt x="1238972" y="1434961"/>
                  <a:pt x="1243817" y="1439807"/>
                  <a:pt x="1243817" y="1445792"/>
                </a:cubicBezTo>
                <a:cubicBezTo>
                  <a:pt x="1243817" y="1451777"/>
                  <a:pt x="1238972" y="1456623"/>
                  <a:pt x="1232986" y="1456623"/>
                </a:cubicBezTo>
                <a:cubicBezTo>
                  <a:pt x="1227001" y="1456623"/>
                  <a:pt x="1222155" y="1451777"/>
                  <a:pt x="1222155" y="1445792"/>
                </a:cubicBezTo>
                <a:cubicBezTo>
                  <a:pt x="1222155" y="1439807"/>
                  <a:pt x="1227001" y="1434961"/>
                  <a:pt x="1232986" y="1434961"/>
                </a:cubicBezTo>
                <a:close/>
                <a:moveTo>
                  <a:pt x="1058366" y="1434961"/>
                </a:moveTo>
                <a:cubicBezTo>
                  <a:pt x="1064351" y="1434961"/>
                  <a:pt x="1069197" y="1439807"/>
                  <a:pt x="1069197" y="1445792"/>
                </a:cubicBezTo>
                <a:cubicBezTo>
                  <a:pt x="1069197" y="1451777"/>
                  <a:pt x="1064351" y="1456623"/>
                  <a:pt x="1058366" y="1456623"/>
                </a:cubicBezTo>
                <a:cubicBezTo>
                  <a:pt x="1052419" y="1456575"/>
                  <a:pt x="1047630" y="1451739"/>
                  <a:pt x="1047630" y="1445792"/>
                </a:cubicBezTo>
                <a:cubicBezTo>
                  <a:pt x="1047630" y="1439845"/>
                  <a:pt x="1052419" y="1435009"/>
                  <a:pt x="1058366" y="1434961"/>
                </a:cubicBezTo>
                <a:close/>
                <a:moveTo>
                  <a:pt x="883936" y="1434961"/>
                </a:moveTo>
                <a:cubicBezTo>
                  <a:pt x="889883" y="1435009"/>
                  <a:pt x="894672" y="1439845"/>
                  <a:pt x="894672" y="1445792"/>
                </a:cubicBezTo>
                <a:cubicBezTo>
                  <a:pt x="894672" y="1451739"/>
                  <a:pt x="889883" y="1456575"/>
                  <a:pt x="883936" y="1456623"/>
                </a:cubicBezTo>
                <a:cubicBezTo>
                  <a:pt x="877951" y="1456623"/>
                  <a:pt x="873105" y="1451777"/>
                  <a:pt x="873105" y="1445792"/>
                </a:cubicBezTo>
                <a:cubicBezTo>
                  <a:pt x="873105" y="1439807"/>
                  <a:pt x="877951" y="1434961"/>
                  <a:pt x="883936" y="1434961"/>
                </a:cubicBezTo>
                <a:close/>
                <a:moveTo>
                  <a:pt x="709222" y="1434961"/>
                </a:moveTo>
                <a:cubicBezTo>
                  <a:pt x="715207" y="1434961"/>
                  <a:pt x="720052" y="1439807"/>
                  <a:pt x="720052" y="1445792"/>
                </a:cubicBezTo>
                <a:cubicBezTo>
                  <a:pt x="720052" y="1451777"/>
                  <a:pt x="715207" y="1456623"/>
                  <a:pt x="709222" y="1456623"/>
                </a:cubicBezTo>
                <a:cubicBezTo>
                  <a:pt x="703236" y="1456623"/>
                  <a:pt x="698391" y="1451777"/>
                  <a:pt x="698391" y="1445792"/>
                </a:cubicBezTo>
                <a:cubicBezTo>
                  <a:pt x="698391" y="1439807"/>
                  <a:pt x="703236" y="1434961"/>
                  <a:pt x="709222" y="1434961"/>
                </a:cubicBezTo>
                <a:close/>
                <a:moveTo>
                  <a:pt x="534981" y="1434961"/>
                </a:moveTo>
                <a:cubicBezTo>
                  <a:pt x="540815" y="1435170"/>
                  <a:pt x="545431" y="1439959"/>
                  <a:pt x="545431" y="1445792"/>
                </a:cubicBezTo>
                <a:cubicBezTo>
                  <a:pt x="545431" y="1451777"/>
                  <a:pt x="540586" y="1456623"/>
                  <a:pt x="534601" y="1456623"/>
                </a:cubicBezTo>
                <a:cubicBezTo>
                  <a:pt x="528768" y="1456414"/>
                  <a:pt x="524150" y="1451625"/>
                  <a:pt x="524150" y="1445792"/>
                </a:cubicBezTo>
                <a:cubicBezTo>
                  <a:pt x="524150" y="1439807"/>
                  <a:pt x="528996" y="1434961"/>
                  <a:pt x="534981" y="1434961"/>
                </a:cubicBezTo>
                <a:close/>
                <a:moveTo>
                  <a:pt x="359982" y="1434961"/>
                </a:moveTo>
                <a:cubicBezTo>
                  <a:pt x="365967" y="1434961"/>
                  <a:pt x="370812" y="1439807"/>
                  <a:pt x="370812" y="1445792"/>
                </a:cubicBezTo>
                <a:cubicBezTo>
                  <a:pt x="370812" y="1451777"/>
                  <a:pt x="365967" y="1456623"/>
                  <a:pt x="359982" y="1456623"/>
                </a:cubicBezTo>
                <a:cubicBezTo>
                  <a:pt x="353997" y="1456623"/>
                  <a:pt x="349151" y="1451777"/>
                  <a:pt x="349151" y="1445792"/>
                </a:cubicBezTo>
                <a:cubicBezTo>
                  <a:pt x="349151" y="1439807"/>
                  <a:pt x="353997" y="1434961"/>
                  <a:pt x="359982" y="1434961"/>
                </a:cubicBezTo>
                <a:close/>
                <a:moveTo>
                  <a:pt x="185362" y="1434961"/>
                </a:moveTo>
                <a:cubicBezTo>
                  <a:pt x="191347" y="1434961"/>
                  <a:pt x="196192" y="1439807"/>
                  <a:pt x="196192" y="1445792"/>
                </a:cubicBezTo>
                <a:cubicBezTo>
                  <a:pt x="196192" y="1451777"/>
                  <a:pt x="191347" y="1456623"/>
                  <a:pt x="185362" y="1456623"/>
                </a:cubicBezTo>
                <a:cubicBezTo>
                  <a:pt x="179414" y="1456575"/>
                  <a:pt x="174626" y="1451739"/>
                  <a:pt x="174626" y="1445792"/>
                </a:cubicBezTo>
                <a:cubicBezTo>
                  <a:pt x="174626" y="1439845"/>
                  <a:pt x="179414" y="1435009"/>
                  <a:pt x="185362" y="1434961"/>
                </a:cubicBezTo>
                <a:close/>
                <a:moveTo>
                  <a:pt x="10837" y="1434961"/>
                </a:moveTo>
                <a:cubicBezTo>
                  <a:pt x="16784" y="1435009"/>
                  <a:pt x="21572" y="1439845"/>
                  <a:pt x="21572" y="1445792"/>
                </a:cubicBezTo>
                <a:cubicBezTo>
                  <a:pt x="21572" y="1451739"/>
                  <a:pt x="16784" y="1456575"/>
                  <a:pt x="10837" y="1456623"/>
                </a:cubicBezTo>
                <a:cubicBezTo>
                  <a:pt x="4852" y="1456623"/>
                  <a:pt x="6" y="1451777"/>
                  <a:pt x="6" y="1445792"/>
                </a:cubicBezTo>
                <a:cubicBezTo>
                  <a:pt x="6" y="1439807"/>
                  <a:pt x="4852" y="1434961"/>
                  <a:pt x="10837" y="1434961"/>
                </a:cubicBezTo>
                <a:close/>
                <a:moveTo>
                  <a:pt x="2629755" y="1255591"/>
                </a:moveTo>
                <a:cubicBezTo>
                  <a:pt x="2635740" y="1255591"/>
                  <a:pt x="2640586" y="1260437"/>
                  <a:pt x="2640586" y="1266422"/>
                </a:cubicBezTo>
                <a:cubicBezTo>
                  <a:pt x="2640586" y="1272407"/>
                  <a:pt x="2635740" y="1277253"/>
                  <a:pt x="2629755" y="1277253"/>
                </a:cubicBezTo>
                <a:cubicBezTo>
                  <a:pt x="2623808" y="1277205"/>
                  <a:pt x="2619019" y="1272369"/>
                  <a:pt x="2619019" y="1266422"/>
                </a:cubicBezTo>
                <a:cubicBezTo>
                  <a:pt x="2619019" y="1260475"/>
                  <a:pt x="2623808" y="1255639"/>
                  <a:pt x="2629755" y="1255591"/>
                </a:cubicBezTo>
                <a:close/>
                <a:moveTo>
                  <a:pt x="2455230" y="1255591"/>
                </a:moveTo>
                <a:cubicBezTo>
                  <a:pt x="2461177" y="1255639"/>
                  <a:pt x="2465966" y="1260475"/>
                  <a:pt x="2465966" y="1266422"/>
                </a:cubicBezTo>
                <a:cubicBezTo>
                  <a:pt x="2465966" y="1272369"/>
                  <a:pt x="2461177" y="1277205"/>
                  <a:pt x="2455230" y="1277253"/>
                </a:cubicBezTo>
                <a:cubicBezTo>
                  <a:pt x="2449245" y="1277253"/>
                  <a:pt x="2444399" y="1272407"/>
                  <a:pt x="2444399" y="1266422"/>
                </a:cubicBezTo>
                <a:cubicBezTo>
                  <a:pt x="2444399" y="1260437"/>
                  <a:pt x="2449245" y="1255591"/>
                  <a:pt x="2455230" y="1255591"/>
                </a:cubicBezTo>
                <a:close/>
                <a:moveTo>
                  <a:pt x="2280420" y="1255591"/>
                </a:moveTo>
                <a:cubicBezTo>
                  <a:pt x="2286406" y="1255591"/>
                  <a:pt x="2291251" y="1260437"/>
                  <a:pt x="2291251" y="1266422"/>
                </a:cubicBezTo>
                <a:cubicBezTo>
                  <a:pt x="2291251" y="1272407"/>
                  <a:pt x="2286406" y="1277253"/>
                  <a:pt x="2280420" y="1277253"/>
                </a:cubicBezTo>
                <a:cubicBezTo>
                  <a:pt x="2274435" y="1277253"/>
                  <a:pt x="2269589" y="1272407"/>
                  <a:pt x="2269589" y="1266422"/>
                </a:cubicBezTo>
                <a:cubicBezTo>
                  <a:pt x="2269589" y="1260437"/>
                  <a:pt x="2274435" y="1255591"/>
                  <a:pt x="2280420" y="1255591"/>
                </a:cubicBezTo>
                <a:close/>
                <a:moveTo>
                  <a:pt x="2105990" y="1255591"/>
                </a:moveTo>
                <a:cubicBezTo>
                  <a:pt x="2111976" y="1255591"/>
                  <a:pt x="2116821" y="1260437"/>
                  <a:pt x="2116821" y="1266422"/>
                </a:cubicBezTo>
                <a:cubicBezTo>
                  <a:pt x="2116821" y="1272407"/>
                  <a:pt x="2111976" y="1277253"/>
                  <a:pt x="2105990" y="1277253"/>
                </a:cubicBezTo>
                <a:cubicBezTo>
                  <a:pt x="2100005" y="1277253"/>
                  <a:pt x="2095159" y="1272407"/>
                  <a:pt x="2095159" y="1266422"/>
                </a:cubicBezTo>
                <a:cubicBezTo>
                  <a:pt x="2095159" y="1260437"/>
                  <a:pt x="2100005" y="1255591"/>
                  <a:pt x="2105990" y="1255591"/>
                </a:cubicBezTo>
                <a:close/>
                <a:moveTo>
                  <a:pt x="1931275" y="1255591"/>
                </a:moveTo>
                <a:cubicBezTo>
                  <a:pt x="1931304" y="1255591"/>
                  <a:pt x="1931342" y="1255591"/>
                  <a:pt x="1931371" y="1255591"/>
                </a:cubicBezTo>
                <a:cubicBezTo>
                  <a:pt x="1937356" y="1255591"/>
                  <a:pt x="1942201" y="1260437"/>
                  <a:pt x="1942201" y="1266422"/>
                </a:cubicBezTo>
                <a:cubicBezTo>
                  <a:pt x="1942201" y="1272407"/>
                  <a:pt x="1937356" y="1277253"/>
                  <a:pt x="1931371" y="1277253"/>
                </a:cubicBezTo>
                <a:cubicBezTo>
                  <a:pt x="1925442" y="1277253"/>
                  <a:pt x="1920635" y="1272445"/>
                  <a:pt x="1920635" y="1266517"/>
                </a:cubicBezTo>
                <a:cubicBezTo>
                  <a:pt x="1920635" y="1266489"/>
                  <a:pt x="1920635" y="1266451"/>
                  <a:pt x="1920635" y="1266422"/>
                </a:cubicBezTo>
                <a:cubicBezTo>
                  <a:pt x="1920578" y="1260494"/>
                  <a:pt x="1925347" y="1255648"/>
                  <a:pt x="1931275" y="1255591"/>
                </a:cubicBezTo>
                <a:close/>
                <a:moveTo>
                  <a:pt x="1756846" y="1255591"/>
                </a:moveTo>
                <a:cubicBezTo>
                  <a:pt x="1762793" y="1255639"/>
                  <a:pt x="1767582" y="1260475"/>
                  <a:pt x="1767582" y="1266422"/>
                </a:cubicBezTo>
                <a:cubicBezTo>
                  <a:pt x="1767582" y="1272369"/>
                  <a:pt x="1762793" y="1277205"/>
                  <a:pt x="1756846" y="1277253"/>
                </a:cubicBezTo>
                <a:cubicBezTo>
                  <a:pt x="1750861" y="1277253"/>
                  <a:pt x="1746015" y="1272407"/>
                  <a:pt x="1746015" y="1266422"/>
                </a:cubicBezTo>
                <a:cubicBezTo>
                  <a:pt x="1746015" y="1260437"/>
                  <a:pt x="1750861" y="1255591"/>
                  <a:pt x="1756846" y="1255591"/>
                </a:cubicBezTo>
                <a:close/>
                <a:moveTo>
                  <a:pt x="1582226" y="1255591"/>
                </a:moveTo>
                <a:cubicBezTo>
                  <a:pt x="1588155" y="1255591"/>
                  <a:pt x="1592962" y="1260399"/>
                  <a:pt x="1592962" y="1266327"/>
                </a:cubicBezTo>
                <a:cubicBezTo>
                  <a:pt x="1592962" y="1266355"/>
                  <a:pt x="1592962" y="1266394"/>
                  <a:pt x="1592962" y="1266422"/>
                </a:cubicBezTo>
                <a:cubicBezTo>
                  <a:pt x="1593009" y="1272350"/>
                  <a:pt x="1588250" y="1277196"/>
                  <a:pt x="1582321" y="1277253"/>
                </a:cubicBezTo>
                <a:cubicBezTo>
                  <a:pt x="1582293" y="1277253"/>
                  <a:pt x="1582255" y="1277253"/>
                  <a:pt x="1582226" y="1277253"/>
                </a:cubicBezTo>
                <a:cubicBezTo>
                  <a:pt x="1576241" y="1277253"/>
                  <a:pt x="1571395" y="1272407"/>
                  <a:pt x="1571395" y="1266422"/>
                </a:cubicBezTo>
                <a:cubicBezTo>
                  <a:pt x="1571395" y="1260437"/>
                  <a:pt x="1576241" y="1255591"/>
                  <a:pt x="1582226" y="1255591"/>
                </a:cubicBezTo>
                <a:close/>
                <a:moveTo>
                  <a:pt x="1407606" y="1255591"/>
                </a:moveTo>
                <a:cubicBezTo>
                  <a:pt x="1413592" y="1255591"/>
                  <a:pt x="1418437" y="1260437"/>
                  <a:pt x="1418437" y="1266422"/>
                </a:cubicBezTo>
                <a:cubicBezTo>
                  <a:pt x="1418437" y="1272407"/>
                  <a:pt x="1413592" y="1277253"/>
                  <a:pt x="1407606" y="1277253"/>
                </a:cubicBezTo>
                <a:cubicBezTo>
                  <a:pt x="1401621" y="1277253"/>
                  <a:pt x="1396775" y="1272407"/>
                  <a:pt x="1396775" y="1266422"/>
                </a:cubicBezTo>
                <a:cubicBezTo>
                  <a:pt x="1396775" y="1260437"/>
                  <a:pt x="1401621" y="1255591"/>
                  <a:pt x="1407606" y="1255591"/>
                </a:cubicBezTo>
                <a:close/>
                <a:moveTo>
                  <a:pt x="1232986" y="1255591"/>
                </a:moveTo>
                <a:cubicBezTo>
                  <a:pt x="1238972" y="1255591"/>
                  <a:pt x="1243817" y="1260437"/>
                  <a:pt x="1243817" y="1266422"/>
                </a:cubicBezTo>
                <a:cubicBezTo>
                  <a:pt x="1243817" y="1272407"/>
                  <a:pt x="1238972" y="1277253"/>
                  <a:pt x="1232986" y="1277253"/>
                </a:cubicBezTo>
                <a:cubicBezTo>
                  <a:pt x="1227001" y="1277253"/>
                  <a:pt x="1222155" y="1272407"/>
                  <a:pt x="1222155" y="1266422"/>
                </a:cubicBezTo>
                <a:cubicBezTo>
                  <a:pt x="1222155" y="1260437"/>
                  <a:pt x="1227001" y="1255591"/>
                  <a:pt x="1232986" y="1255591"/>
                </a:cubicBezTo>
                <a:close/>
                <a:moveTo>
                  <a:pt x="1058366" y="1255591"/>
                </a:moveTo>
                <a:cubicBezTo>
                  <a:pt x="1064351" y="1255591"/>
                  <a:pt x="1069197" y="1260437"/>
                  <a:pt x="1069197" y="1266422"/>
                </a:cubicBezTo>
                <a:cubicBezTo>
                  <a:pt x="1069197" y="1272407"/>
                  <a:pt x="1064351" y="1277253"/>
                  <a:pt x="1058366" y="1277253"/>
                </a:cubicBezTo>
                <a:cubicBezTo>
                  <a:pt x="1052419" y="1277205"/>
                  <a:pt x="1047630" y="1272369"/>
                  <a:pt x="1047630" y="1266422"/>
                </a:cubicBezTo>
                <a:cubicBezTo>
                  <a:pt x="1047630" y="1260475"/>
                  <a:pt x="1052419" y="1255639"/>
                  <a:pt x="1058366" y="1255591"/>
                </a:cubicBezTo>
                <a:close/>
                <a:moveTo>
                  <a:pt x="883936" y="1255591"/>
                </a:moveTo>
                <a:cubicBezTo>
                  <a:pt x="889883" y="1255639"/>
                  <a:pt x="894672" y="1260475"/>
                  <a:pt x="894672" y="1266422"/>
                </a:cubicBezTo>
                <a:cubicBezTo>
                  <a:pt x="894672" y="1272369"/>
                  <a:pt x="889883" y="1277205"/>
                  <a:pt x="883936" y="1277253"/>
                </a:cubicBezTo>
                <a:cubicBezTo>
                  <a:pt x="877951" y="1277253"/>
                  <a:pt x="873105" y="1272407"/>
                  <a:pt x="873105" y="1266422"/>
                </a:cubicBezTo>
                <a:cubicBezTo>
                  <a:pt x="873105" y="1260437"/>
                  <a:pt x="877951" y="1255591"/>
                  <a:pt x="883936" y="1255591"/>
                </a:cubicBezTo>
                <a:close/>
                <a:moveTo>
                  <a:pt x="709222" y="1255591"/>
                </a:moveTo>
                <a:cubicBezTo>
                  <a:pt x="715207" y="1255591"/>
                  <a:pt x="720052" y="1260437"/>
                  <a:pt x="720052" y="1266422"/>
                </a:cubicBezTo>
                <a:cubicBezTo>
                  <a:pt x="720052" y="1272407"/>
                  <a:pt x="715207" y="1277253"/>
                  <a:pt x="709222" y="1277253"/>
                </a:cubicBezTo>
                <a:cubicBezTo>
                  <a:pt x="703236" y="1277253"/>
                  <a:pt x="698391" y="1272407"/>
                  <a:pt x="698391" y="1266422"/>
                </a:cubicBezTo>
                <a:cubicBezTo>
                  <a:pt x="698391" y="1260437"/>
                  <a:pt x="703236" y="1255591"/>
                  <a:pt x="709222" y="1255591"/>
                </a:cubicBezTo>
                <a:close/>
                <a:moveTo>
                  <a:pt x="534602" y="1255591"/>
                </a:moveTo>
                <a:cubicBezTo>
                  <a:pt x="540587" y="1255591"/>
                  <a:pt x="545432" y="1260437"/>
                  <a:pt x="545432" y="1266422"/>
                </a:cubicBezTo>
                <a:cubicBezTo>
                  <a:pt x="545432" y="1272407"/>
                  <a:pt x="540587" y="1277253"/>
                  <a:pt x="534602" y="1277253"/>
                </a:cubicBezTo>
                <a:cubicBezTo>
                  <a:pt x="528616" y="1277253"/>
                  <a:pt x="523771" y="1272407"/>
                  <a:pt x="523771" y="1266422"/>
                </a:cubicBezTo>
                <a:cubicBezTo>
                  <a:pt x="523771" y="1260437"/>
                  <a:pt x="528616" y="1255591"/>
                  <a:pt x="534602" y="1255591"/>
                </a:cubicBezTo>
                <a:close/>
                <a:moveTo>
                  <a:pt x="359982" y="1255591"/>
                </a:moveTo>
                <a:cubicBezTo>
                  <a:pt x="365967" y="1255591"/>
                  <a:pt x="370812" y="1260437"/>
                  <a:pt x="370812" y="1266422"/>
                </a:cubicBezTo>
                <a:cubicBezTo>
                  <a:pt x="370812" y="1272407"/>
                  <a:pt x="365967" y="1277253"/>
                  <a:pt x="359982" y="1277253"/>
                </a:cubicBezTo>
                <a:cubicBezTo>
                  <a:pt x="353997" y="1277253"/>
                  <a:pt x="349151" y="1272407"/>
                  <a:pt x="349151" y="1266422"/>
                </a:cubicBezTo>
                <a:cubicBezTo>
                  <a:pt x="349151" y="1260437"/>
                  <a:pt x="353997" y="1255591"/>
                  <a:pt x="359982" y="1255591"/>
                </a:cubicBezTo>
                <a:close/>
                <a:moveTo>
                  <a:pt x="185362" y="1255591"/>
                </a:moveTo>
                <a:cubicBezTo>
                  <a:pt x="191347" y="1255591"/>
                  <a:pt x="196192" y="1260437"/>
                  <a:pt x="196192" y="1266422"/>
                </a:cubicBezTo>
                <a:cubicBezTo>
                  <a:pt x="196192" y="1272407"/>
                  <a:pt x="191347" y="1277253"/>
                  <a:pt x="185362" y="1277253"/>
                </a:cubicBezTo>
                <a:cubicBezTo>
                  <a:pt x="179414" y="1277205"/>
                  <a:pt x="174626" y="1272369"/>
                  <a:pt x="174626" y="1266422"/>
                </a:cubicBezTo>
                <a:cubicBezTo>
                  <a:pt x="174626" y="1260475"/>
                  <a:pt x="179414" y="1255639"/>
                  <a:pt x="185362" y="1255591"/>
                </a:cubicBezTo>
                <a:close/>
                <a:moveTo>
                  <a:pt x="10837" y="1255591"/>
                </a:moveTo>
                <a:cubicBezTo>
                  <a:pt x="16784" y="1255639"/>
                  <a:pt x="21572" y="1260475"/>
                  <a:pt x="21572" y="1266422"/>
                </a:cubicBezTo>
                <a:cubicBezTo>
                  <a:pt x="21572" y="1272369"/>
                  <a:pt x="16784" y="1277205"/>
                  <a:pt x="10837" y="1277253"/>
                </a:cubicBezTo>
                <a:cubicBezTo>
                  <a:pt x="4852" y="1277253"/>
                  <a:pt x="6" y="1272407"/>
                  <a:pt x="6" y="1266422"/>
                </a:cubicBezTo>
                <a:cubicBezTo>
                  <a:pt x="6" y="1260437"/>
                  <a:pt x="4852" y="1255591"/>
                  <a:pt x="10837" y="1255591"/>
                </a:cubicBezTo>
                <a:close/>
                <a:moveTo>
                  <a:pt x="2629755" y="1076221"/>
                </a:moveTo>
                <a:cubicBezTo>
                  <a:pt x="2635740" y="1076221"/>
                  <a:pt x="2640586" y="1081067"/>
                  <a:pt x="2640586" y="1087052"/>
                </a:cubicBezTo>
                <a:cubicBezTo>
                  <a:pt x="2640586" y="1093037"/>
                  <a:pt x="2635740" y="1097883"/>
                  <a:pt x="2629755" y="1097883"/>
                </a:cubicBezTo>
                <a:cubicBezTo>
                  <a:pt x="2623808" y="1097826"/>
                  <a:pt x="2619019" y="1092999"/>
                  <a:pt x="2619019" y="1087052"/>
                </a:cubicBezTo>
                <a:cubicBezTo>
                  <a:pt x="2619019" y="1081105"/>
                  <a:pt x="2623808" y="1076269"/>
                  <a:pt x="2629755" y="1076221"/>
                </a:cubicBezTo>
                <a:close/>
                <a:moveTo>
                  <a:pt x="1931275" y="1076221"/>
                </a:moveTo>
                <a:cubicBezTo>
                  <a:pt x="1931304" y="1076221"/>
                  <a:pt x="1931342" y="1076221"/>
                  <a:pt x="1931371" y="1076221"/>
                </a:cubicBezTo>
                <a:cubicBezTo>
                  <a:pt x="1937356" y="1076221"/>
                  <a:pt x="1942201" y="1081067"/>
                  <a:pt x="1942201" y="1087052"/>
                </a:cubicBezTo>
                <a:cubicBezTo>
                  <a:pt x="1942201" y="1093037"/>
                  <a:pt x="1937356" y="1097883"/>
                  <a:pt x="1931371" y="1097883"/>
                </a:cubicBezTo>
                <a:cubicBezTo>
                  <a:pt x="1925442" y="1097883"/>
                  <a:pt x="1920635" y="1093075"/>
                  <a:pt x="1920635" y="1087147"/>
                </a:cubicBezTo>
                <a:cubicBezTo>
                  <a:pt x="1920635" y="1087119"/>
                  <a:pt x="1920635" y="1087081"/>
                  <a:pt x="1920635" y="1087052"/>
                </a:cubicBezTo>
                <a:cubicBezTo>
                  <a:pt x="1920578" y="1081124"/>
                  <a:pt x="1925347" y="1076279"/>
                  <a:pt x="1931275" y="1076221"/>
                </a:cubicBezTo>
                <a:close/>
                <a:moveTo>
                  <a:pt x="1756846" y="1076221"/>
                </a:moveTo>
                <a:cubicBezTo>
                  <a:pt x="1762793" y="1076269"/>
                  <a:pt x="1767582" y="1081105"/>
                  <a:pt x="1767582" y="1087052"/>
                </a:cubicBezTo>
                <a:cubicBezTo>
                  <a:pt x="1767582" y="1092999"/>
                  <a:pt x="1762793" y="1097826"/>
                  <a:pt x="1756846" y="1097883"/>
                </a:cubicBezTo>
                <a:cubicBezTo>
                  <a:pt x="1750861" y="1097883"/>
                  <a:pt x="1746015" y="1093037"/>
                  <a:pt x="1746015" y="1087052"/>
                </a:cubicBezTo>
                <a:cubicBezTo>
                  <a:pt x="1746015" y="1081067"/>
                  <a:pt x="1750861" y="1076221"/>
                  <a:pt x="1756846" y="1076221"/>
                </a:cubicBezTo>
                <a:close/>
                <a:moveTo>
                  <a:pt x="1582226" y="1076221"/>
                </a:moveTo>
                <a:cubicBezTo>
                  <a:pt x="1588155" y="1076221"/>
                  <a:pt x="1592962" y="1081029"/>
                  <a:pt x="1592962" y="1086957"/>
                </a:cubicBezTo>
                <a:cubicBezTo>
                  <a:pt x="1592962" y="1086986"/>
                  <a:pt x="1592962" y="1087024"/>
                  <a:pt x="1592962" y="1087052"/>
                </a:cubicBezTo>
                <a:cubicBezTo>
                  <a:pt x="1593009" y="1092980"/>
                  <a:pt x="1588250" y="1097826"/>
                  <a:pt x="1582321" y="1097883"/>
                </a:cubicBezTo>
                <a:cubicBezTo>
                  <a:pt x="1582293" y="1097883"/>
                  <a:pt x="1582255" y="1097883"/>
                  <a:pt x="1582226" y="1097883"/>
                </a:cubicBezTo>
                <a:cubicBezTo>
                  <a:pt x="1576241" y="1097883"/>
                  <a:pt x="1571395" y="1093037"/>
                  <a:pt x="1571395" y="1087052"/>
                </a:cubicBezTo>
                <a:cubicBezTo>
                  <a:pt x="1571395" y="1081067"/>
                  <a:pt x="1576241" y="1076221"/>
                  <a:pt x="1582226" y="1076221"/>
                </a:cubicBezTo>
                <a:close/>
                <a:moveTo>
                  <a:pt x="1407606" y="1076221"/>
                </a:moveTo>
                <a:cubicBezTo>
                  <a:pt x="1407635" y="1076221"/>
                  <a:pt x="1407673" y="1076221"/>
                  <a:pt x="1407701" y="1076221"/>
                </a:cubicBezTo>
                <a:cubicBezTo>
                  <a:pt x="1413648" y="1076269"/>
                  <a:pt x="1418437" y="1081105"/>
                  <a:pt x="1418437" y="1087052"/>
                </a:cubicBezTo>
                <a:cubicBezTo>
                  <a:pt x="1418437" y="1093037"/>
                  <a:pt x="1413592" y="1097883"/>
                  <a:pt x="1407606" y="1097883"/>
                </a:cubicBezTo>
                <a:cubicBezTo>
                  <a:pt x="1401621" y="1097883"/>
                  <a:pt x="1396775" y="1093037"/>
                  <a:pt x="1396775" y="1087052"/>
                </a:cubicBezTo>
                <a:cubicBezTo>
                  <a:pt x="1396775" y="1081067"/>
                  <a:pt x="1401621" y="1076221"/>
                  <a:pt x="1407606" y="1076221"/>
                </a:cubicBezTo>
                <a:close/>
                <a:moveTo>
                  <a:pt x="1232986" y="1076221"/>
                </a:moveTo>
                <a:cubicBezTo>
                  <a:pt x="1238972" y="1076221"/>
                  <a:pt x="1243817" y="1081067"/>
                  <a:pt x="1243817" y="1087052"/>
                </a:cubicBezTo>
                <a:cubicBezTo>
                  <a:pt x="1243817" y="1093037"/>
                  <a:pt x="1238972" y="1097883"/>
                  <a:pt x="1232986" y="1097883"/>
                </a:cubicBezTo>
                <a:cubicBezTo>
                  <a:pt x="1227001" y="1097883"/>
                  <a:pt x="1222155" y="1093037"/>
                  <a:pt x="1222155" y="1087052"/>
                </a:cubicBezTo>
                <a:cubicBezTo>
                  <a:pt x="1222155" y="1081067"/>
                  <a:pt x="1227001" y="1076221"/>
                  <a:pt x="1232986" y="1076221"/>
                </a:cubicBezTo>
                <a:close/>
                <a:moveTo>
                  <a:pt x="534602" y="1076221"/>
                </a:moveTo>
                <a:cubicBezTo>
                  <a:pt x="540587" y="1076221"/>
                  <a:pt x="545432" y="1081067"/>
                  <a:pt x="545432" y="1087052"/>
                </a:cubicBezTo>
                <a:cubicBezTo>
                  <a:pt x="545432" y="1093037"/>
                  <a:pt x="540587" y="1097883"/>
                  <a:pt x="534602" y="1097883"/>
                </a:cubicBezTo>
                <a:cubicBezTo>
                  <a:pt x="528616" y="1097883"/>
                  <a:pt x="523771" y="1093037"/>
                  <a:pt x="523771" y="1087052"/>
                </a:cubicBezTo>
                <a:cubicBezTo>
                  <a:pt x="523771" y="1081067"/>
                  <a:pt x="528616" y="1076221"/>
                  <a:pt x="534602" y="1076221"/>
                </a:cubicBezTo>
                <a:close/>
                <a:moveTo>
                  <a:pt x="359982" y="1076221"/>
                </a:moveTo>
                <a:cubicBezTo>
                  <a:pt x="365967" y="1076221"/>
                  <a:pt x="370812" y="1081067"/>
                  <a:pt x="370812" y="1087052"/>
                </a:cubicBezTo>
                <a:cubicBezTo>
                  <a:pt x="370812" y="1093037"/>
                  <a:pt x="365967" y="1097883"/>
                  <a:pt x="359982" y="1097883"/>
                </a:cubicBezTo>
                <a:cubicBezTo>
                  <a:pt x="353997" y="1097883"/>
                  <a:pt x="349151" y="1093037"/>
                  <a:pt x="349151" y="1087052"/>
                </a:cubicBezTo>
                <a:cubicBezTo>
                  <a:pt x="349151" y="1081067"/>
                  <a:pt x="353997" y="1076221"/>
                  <a:pt x="359982" y="1076221"/>
                </a:cubicBezTo>
                <a:close/>
                <a:moveTo>
                  <a:pt x="185362" y="1076221"/>
                </a:moveTo>
                <a:cubicBezTo>
                  <a:pt x="191347" y="1076221"/>
                  <a:pt x="196192" y="1081067"/>
                  <a:pt x="196192" y="1087052"/>
                </a:cubicBezTo>
                <a:cubicBezTo>
                  <a:pt x="196192" y="1093037"/>
                  <a:pt x="191347" y="1097883"/>
                  <a:pt x="185362" y="1097883"/>
                </a:cubicBezTo>
                <a:cubicBezTo>
                  <a:pt x="179414" y="1097826"/>
                  <a:pt x="174626" y="1092999"/>
                  <a:pt x="174626" y="1087052"/>
                </a:cubicBezTo>
                <a:cubicBezTo>
                  <a:pt x="174626" y="1081105"/>
                  <a:pt x="179414" y="1076269"/>
                  <a:pt x="185362" y="1076221"/>
                </a:cubicBezTo>
                <a:close/>
                <a:moveTo>
                  <a:pt x="10837" y="1076221"/>
                </a:moveTo>
                <a:cubicBezTo>
                  <a:pt x="10932" y="1076221"/>
                  <a:pt x="11027" y="1076221"/>
                  <a:pt x="11122" y="1076221"/>
                </a:cubicBezTo>
                <a:cubicBezTo>
                  <a:pt x="16955" y="1076430"/>
                  <a:pt x="21572" y="1081219"/>
                  <a:pt x="21572" y="1087052"/>
                </a:cubicBezTo>
                <a:cubicBezTo>
                  <a:pt x="21572" y="1092999"/>
                  <a:pt x="16784" y="1097826"/>
                  <a:pt x="10837" y="1097883"/>
                </a:cubicBezTo>
                <a:cubicBezTo>
                  <a:pt x="4852" y="1097883"/>
                  <a:pt x="6" y="1093037"/>
                  <a:pt x="6" y="1087052"/>
                </a:cubicBezTo>
                <a:cubicBezTo>
                  <a:pt x="6" y="1081067"/>
                  <a:pt x="4852" y="1076221"/>
                  <a:pt x="10837" y="1076221"/>
                </a:cubicBezTo>
                <a:close/>
                <a:moveTo>
                  <a:pt x="2454057" y="1076181"/>
                </a:moveTo>
                <a:cubicBezTo>
                  <a:pt x="2460038" y="1076181"/>
                  <a:pt x="2464887" y="1081030"/>
                  <a:pt x="2464887" y="1087012"/>
                </a:cubicBezTo>
                <a:cubicBezTo>
                  <a:pt x="2464887" y="1092993"/>
                  <a:pt x="2460038" y="1097842"/>
                  <a:pt x="2454057" y="1097842"/>
                </a:cubicBezTo>
                <a:cubicBezTo>
                  <a:pt x="2448075" y="1097842"/>
                  <a:pt x="2443226" y="1092993"/>
                  <a:pt x="2443226" y="1087012"/>
                </a:cubicBezTo>
                <a:cubicBezTo>
                  <a:pt x="2443226" y="1081030"/>
                  <a:pt x="2448075" y="1076181"/>
                  <a:pt x="2454057" y="1076181"/>
                </a:cubicBezTo>
                <a:close/>
                <a:moveTo>
                  <a:pt x="2279532" y="1076181"/>
                </a:moveTo>
                <a:cubicBezTo>
                  <a:pt x="2285513" y="1076181"/>
                  <a:pt x="2290362" y="1081030"/>
                  <a:pt x="2290362" y="1087012"/>
                </a:cubicBezTo>
                <a:cubicBezTo>
                  <a:pt x="2290362" y="1092993"/>
                  <a:pt x="2285513" y="1097842"/>
                  <a:pt x="2279532" y="1097842"/>
                </a:cubicBezTo>
                <a:cubicBezTo>
                  <a:pt x="2273550" y="1097842"/>
                  <a:pt x="2268701" y="1092993"/>
                  <a:pt x="2268701" y="1087012"/>
                </a:cubicBezTo>
                <a:cubicBezTo>
                  <a:pt x="2268701" y="1081030"/>
                  <a:pt x="2273550" y="1076181"/>
                  <a:pt x="2279532" y="1076181"/>
                </a:cubicBezTo>
                <a:close/>
                <a:moveTo>
                  <a:pt x="2104913" y="1076181"/>
                </a:moveTo>
                <a:cubicBezTo>
                  <a:pt x="2110894" y="1076181"/>
                  <a:pt x="2115743" y="1081030"/>
                  <a:pt x="2115743" y="1087012"/>
                </a:cubicBezTo>
                <a:cubicBezTo>
                  <a:pt x="2115743" y="1092993"/>
                  <a:pt x="2110894" y="1097842"/>
                  <a:pt x="2104913" y="1097842"/>
                </a:cubicBezTo>
                <a:cubicBezTo>
                  <a:pt x="2098931" y="1097842"/>
                  <a:pt x="2094082" y="1092993"/>
                  <a:pt x="2094082" y="1087012"/>
                </a:cubicBezTo>
                <a:cubicBezTo>
                  <a:pt x="2094082" y="1081030"/>
                  <a:pt x="2098931" y="1076181"/>
                  <a:pt x="2104913" y="1076181"/>
                </a:cubicBezTo>
                <a:close/>
                <a:moveTo>
                  <a:pt x="1057287" y="1076181"/>
                </a:moveTo>
                <a:cubicBezTo>
                  <a:pt x="1063269" y="1076181"/>
                  <a:pt x="1068118" y="1081030"/>
                  <a:pt x="1068118" y="1087012"/>
                </a:cubicBezTo>
                <a:cubicBezTo>
                  <a:pt x="1068118" y="1092993"/>
                  <a:pt x="1063269" y="1097842"/>
                  <a:pt x="1057287" y="1097842"/>
                </a:cubicBezTo>
                <a:cubicBezTo>
                  <a:pt x="1051306" y="1097842"/>
                  <a:pt x="1046457" y="1092993"/>
                  <a:pt x="1046457" y="1087012"/>
                </a:cubicBezTo>
                <a:cubicBezTo>
                  <a:pt x="1046457" y="1081030"/>
                  <a:pt x="1051306" y="1076181"/>
                  <a:pt x="1057287" y="1076181"/>
                </a:cubicBezTo>
                <a:close/>
                <a:moveTo>
                  <a:pt x="882667" y="1076181"/>
                </a:moveTo>
                <a:cubicBezTo>
                  <a:pt x="888649" y="1076181"/>
                  <a:pt x="893498" y="1081030"/>
                  <a:pt x="893498" y="1087012"/>
                </a:cubicBezTo>
                <a:cubicBezTo>
                  <a:pt x="893498" y="1092993"/>
                  <a:pt x="888649" y="1097842"/>
                  <a:pt x="882667" y="1097842"/>
                </a:cubicBezTo>
                <a:cubicBezTo>
                  <a:pt x="876686" y="1097842"/>
                  <a:pt x="871837" y="1092993"/>
                  <a:pt x="871837" y="1087012"/>
                </a:cubicBezTo>
                <a:cubicBezTo>
                  <a:pt x="871837" y="1081030"/>
                  <a:pt x="876686" y="1076181"/>
                  <a:pt x="882667" y="1076181"/>
                </a:cubicBezTo>
                <a:close/>
                <a:moveTo>
                  <a:pt x="708142" y="1076181"/>
                </a:moveTo>
                <a:cubicBezTo>
                  <a:pt x="714124" y="1076181"/>
                  <a:pt x="718973" y="1081030"/>
                  <a:pt x="718973" y="1087012"/>
                </a:cubicBezTo>
                <a:cubicBezTo>
                  <a:pt x="718973" y="1092993"/>
                  <a:pt x="714124" y="1097842"/>
                  <a:pt x="708142" y="1097842"/>
                </a:cubicBezTo>
                <a:cubicBezTo>
                  <a:pt x="702161" y="1097842"/>
                  <a:pt x="697312" y="1092993"/>
                  <a:pt x="697312" y="1087012"/>
                </a:cubicBezTo>
                <a:cubicBezTo>
                  <a:pt x="697312" y="1081030"/>
                  <a:pt x="702161" y="1076181"/>
                  <a:pt x="708142" y="1076181"/>
                </a:cubicBezTo>
                <a:close/>
                <a:moveTo>
                  <a:pt x="2629755" y="896851"/>
                </a:moveTo>
                <a:cubicBezTo>
                  <a:pt x="2635740" y="896851"/>
                  <a:pt x="2640586" y="901697"/>
                  <a:pt x="2640586" y="907682"/>
                </a:cubicBezTo>
                <a:cubicBezTo>
                  <a:pt x="2640586" y="913667"/>
                  <a:pt x="2635740" y="918513"/>
                  <a:pt x="2629755" y="918513"/>
                </a:cubicBezTo>
                <a:cubicBezTo>
                  <a:pt x="2623808" y="918465"/>
                  <a:pt x="2619019" y="913629"/>
                  <a:pt x="2619019" y="907682"/>
                </a:cubicBezTo>
                <a:cubicBezTo>
                  <a:pt x="2619019" y="901735"/>
                  <a:pt x="2623808" y="896899"/>
                  <a:pt x="2629755" y="896851"/>
                </a:cubicBezTo>
                <a:close/>
                <a:moveTo>
                  <a:pt x="1931275" y="896851"/>
                </a:moveTo>
                <a:cubicBezTo>
                  <a:pt x="1931304" y="896851"/>
                  <a:pt x="1931342" y="896851"/>
                  <a:pt x="1931371" y="896851"/>
                </a:cubicBezTo>
                <a:cubicBezTo>
                  <a:pt x="1937356" y="896851"/>
                  <a:pt x="1942201" y="901697"/>
                  <a:pt x="1942201" y="907682"/>
                </a:cubicBezTo>
                <a:cubicBezTo>
                  <a:pt x="1942201" y="913667"/>
                  <a:pt x="1937356" y="918513"/>
                  <a:pt x="1931371" y="918513"/>
                </a:cubicBezTo>
                <a:cubicBezTo>
                  <a:pt x="1925442" y="918513"/>
                  <a:pt x="1920635" y="913705"/>
                  <a:pt x="1920635" y="907777"/>
                </a:cubicBezTo>
                <a:cubicBezTo>
                  <a:pt x="1920635" y="907749"/>
                  <a:pt x="1920635" y="907710"/>
                  <a:pt x="1920635" y="907682"/>
                </a:cubicBezTo>
                <a:cubicBezTo>
                  <a:pt x="1920578" y="901754"/>
                  <a:pt x="1925347" y="896908"/>
                  <a:pt x="1931275" y="896851"/>
                </a:cubicBezTo>
                <a:close/>
                <a:moveTo>
                  <a:pt x="1756846" y="896851"/>
                </a:moveTo>
                <a:cubicBezTo>
                  <a:pt x="1762793" y="896899"/>
                  <a:pt x="1767582" y="901735"/>
                  <a:pt x="1767582" y="907682"/>
                </a:cubicBezTo>
                <a:cubicBezTo>
                  <a:pt x="1767582" y="913629"/>
                  <a:pt x="1762793" y="918465"/>
                  <a:pt x="1756846" y="918513"/>
                </a:cubicBezTo>
                <a:cubicBezTo>
                  <a:pt x="1750861" y="918513"/>
                  <a:pt x="1746015" y="913667"/>
                  <a:pt x="1746015" y="907682"/>
                </a:cubicBezTo>
                <a:cubicBezTo>
                  <a:pt x="1746015" y="901697"/>
                  <a:pt x="1750861" y="896851"/>
                  <a:pt x="1756846" y="896851"/>
                </a:cubicBezTo>
                <a:close/>
                <a:moveTo>
                  <a:pt x="1582226" y="896851"/>
                </a:moveTo>
                <a:cubicBezTo>
                  <a:pt x="1588155" y="896851"/>
                  <a:pt x="1592962" y="901659"/>
                  <a:pt x="1592962" y="907587"/>
                </a:cubicBezTo>
                <a:cubicBezTo>
                  <a:pt x="1592962" y="907615"/>
                  <a:pt x="1592962" y="907653"/>
                  <a:pt x="1592962" y="907682"/>
                </a:cubicBezTo>
                <a:cubicBezTo>
                  <a:pt x="1593009" y="913610"/>
                  <a:pt x="1588250" y="918456"/>
                  <a:pt x="1582321" y="918513"/>
                </a:cubicBezTo>
                <a:cubicBezTo>
                  <a:pt x="1582293" y="918513"/>
                  <a:pt x="1582255" y="918513"/>
                  <a:pt x="1582226" y="918513"/>
                </a:cubicBezTo>
                <a:cubicBezTo>
                  <a:pt x="1576241" y="918513"/>
                  <a:pt x="1571395" y="913667"/>
                  <a:pt x="1571395" y="907682"/>
                </a:cubicBezTo>
                <a:cubicBezTo>
                  <a:pt x="1571395" y="901697"/>
                  <a:pt x="1576241" y="896851"/>
                  <a:pt x="1582226" y="896851"/>
                </a:cubicBezTo>
                <a:close/>
                <a:moveTo>
                  <a:pt x="1407701" y="896851"/>
                </a:moveTo>
                <a:cubicBezTo>
                  <a:pt x="1413648" y="896899"/>
                  <a:pt x="1418437" y="901735"/>
                  <a:pt x="1418437" y="907682"/>
                </a:cubicBezTo>
                <a:cubicBezTo>
                  <a:pt x="1418437" y="913629"/>
                  <a:pt x="1413648" y="918465"/>
                  <a:pt x="1407701" y="918513"/>
                </a:cubicBezTo>
                <a:cubicBezTo>
                  <a:pt x="1401716" y="918513"/>
                  <a:pt x="1396870" y="913667"/>
                  <a:pt x="1396870" y="907682"/>
                </a:cubicBezTo>
                <a:cubicBezTo>
                  <a:pt x="1396870" y="901697"/>
                  <a:pt x="1401716" y="896851"/>
                  <a:pt x="1407701" y="896851"/>
                </a:cubicBezTo>
                <a:close/>
                <a:moveTo>
                  <a:pt x="1232986" y="896851"/>
                </a:moveTo>
                <a:cubicBezTo>
                  <a:pt x="1238972" y="896851"/>
                  <a:pt x="1243817" y="901697"/>
                  <a:pt x="1243817" y="907682"/>
                </a:cubicBezTo>
                <a:cubicBezTo>
                  <a:pt x="1243817" y="913667"/>
                  <a:pt x="1238972" y="918513"/>
                  <a:pt x="1232986" y="918513"/>
                </a:cubicBezTo>
                <a:cubicBezTo>
                  <a:pt x="1227001" y="918513"/>
                  <a:pt x="1222155" y="913667"/>
                  <a:pt x="1222155" y="907682"/>
                </a:cubicBezTo>
                <a:cubicBezTo>
                  <a:pt x="1222155" y="901697"/>
                  <a:pt x="1227001" y="896851"/>
                  <a:pt x="1232986" y="896851"/>
                </a:cubicBezTo>
                <a:close/>
                <a:moveTo>
                  <a:pt x="534602" y="896851"/>
                </a:moveTo>
                <a:cubicBezTo>
                  <a:pt x="540587" y="896851"/>
                  <a:pt x="545432" y="901697"/>
                  <a:pt x="545432" y="907682"/>
                </a:cubicBezTo>
                <a:cubicBezTo>
                  <a:pt x="545432" y="913667"/>
                  <a:pt x="540587" y="918513"/>
                  <a:pt x="534602" y="918513"/>
                </a:cubicBezTo>
                <a:cubicBezTo>
                  <a:pt x="528616" y="918513"/>
                  <a:pt x="523771" y="913667"/>
                  <a:pt x="523771" y="907682"/>
                </a:cubicBezTo>
                <a:cubicBezTo>
                  <a:pt x="523771" y="901697"/>
                  <a:pt x="528616" y="896851"/>
                  <a:pt x="534602" y="896851"/>
                </a:cubicBezTo>
                <a:close/>
                <a:moveTo>
                  <a:pt x="359982" y="896851"/>
                </a:moveTo>
                <a:cubicBezTo>
                  <a:pt x="365967" y="896851"/>
                  <a:pt x="370812" y="901697"/>
                  <a:pt x="370812" y="907682"/>
                </a:cubicBezTo>
                <a:cubicBezTo>
                  <a:pt x="370812" y="913667"/>
                  <a:pt x="365967" y="918513"/>
                  <a:pt x="359982" y="918513"/>
                </a:cubicBezTo>
                <a:cubicBezTo>
                  <a:pt x="353997" y="918513"/>
                  <a:pt x="349151" y="913667"/>
                  <a:pt x="349151" y="907682"/>
                </a:cubicBezTo>
                <a:cubicBezTo>
                  <a:pt x="349151" y="901697"/>
                  <a:pt x="353997" y="896851"/>
                  <a:pt x="359982" y="896851"/>
                </a:cubicBezTo>
                <a:close/>
                <a:moveTo>
                  <a:pt x="185362" y="896851"/>
                </a:moveTo>
                <a:cubicBezTo>
                  <a:pt x="191347" y="896851"/>
                  <a:pt x="196192" y="901697"/>
                  <a:pt x="196192" y="907682"/>
                </a:cubicBezTo>
                <a:cubicBezTo>
                  <a:pt x="196192" y="913667"/>
                  <a:pt x="191347" y="918513"/>
                  <a:pt x="185362" y="918513"/>
                </a:cubicBezTo>
                <a:cubicBezTo>
                  <a:pt x="179414" y="918465"/>
                  <a:pt x="174626" y="913629"/>
                  <a:pt x="174626" y="907682"/>
                </a:cubicBezTo>
                <a:cubicBezTo>
                  <a:pt x="174626" y="901735"/>
                  <a:pt x="179414" y="896899"/>
                  <a:pt x="185362" y="896851"/>
                </a:cubicBezTo>
                <a:close/>
                <a:moveTo>
                  <a:pt x="11122" y="896851"/>
                </a:moveTo>
                <a:cubicBezTo>
                  <a:pt x="16956" y="897060"/>
                  <a:pt x="21572" y="901849"/>
                  <a:pt x="21572" y="907682"/>
                </a:cubicBezTo>
                <a:cubicBezTo>
                  <a:pt x="21572" y="913515"/>
                  <a:pt x="16956" y="918304"/>
                  <a:pt x="11122" y="918513"/>
                </a:cubicBezTo>
                <a:cubicBezTo>
                  <a:pt x="5137" y="918513"/>
                  <a:pt x="291" y="913667"/>
                  <a:pt x="291" y="907682"/>
                </a:cubicBezTo>
                <a:cubicBezTo>
                  <a:pt x="291" y="901697"/>
                  <a:pt x="5137" y="896851"/>
                  <a:pt x="11122" y="896851"/>
                </a:cubicBezTo>
                <a:close/>
                <a:moveTo>
                  <a:pt x="2454057" y="896811"/>
                </a:moveTo>
                <a:cubicBezTo>
                  <a:pt x="2460038" y="896811"/>
                  <a:pt x="2464887" y="901660"/>
                  <a:pt x="2464887" y="907642"/>
                </a:cubicBezTo>
                <a:cubicBezTo>
                  <a:pt x="2464887" y="913623"/>
                  <a:pt x="2460038" y="918472"/>
                  <a:pt x="2454057" y="918472"/>
                </a:cubicBezTo>
                <a:cubicBezTo>
                  <a:pt x="2448075" y="918472"/>
                  <a:pt x="2443226" y="913623"/>
                  <a:pt x="2443226" y="907642"/>
                </a:cubicBezTo>
                <a:cubicBezTo>
                  <a:pt x="2443226" y="901660"/>
                  <a:pt x="2448075" y="896811"/>
                  <a:pt x="2454057" y="896811"/>
                </a:cubicBezTo>
                <a:close/>
                <a:moveTo>
                  <a:pt x="2279532" y="896811"/>
                </a:moveTo>
                <a:cubicBezTo>
                  <a:pt x="2285513" y="896811"/>
                  <a:pt x="2290362" y="901660"/>
                  <a:pt x="2290362" y="907642"/>
                </a:cubicBezTo>
                <a:cubicBezTo>
                  <a:pt x="2290362" y="913623"/>
                  <a:pt x="2285513" y="918472"/>
                  <a:pt x="2279532" y="918472"/>
                </a:cubicBezTo>
                <a:cubicBezTo>
                  <a:pt x="2273550" y="918472"/>
                  <a:pt x="2268701" y="913623"/>
                  <a:pt x="2268701" y="907642"/>
                </a:cubicBezTo>
                <a:cubicBezTo>
                  <a:pt x="2268701" y="901660"/>
                  <a:pt x="2273550" y="896811"/>
                  <a:pt x="2279532" y="896811"/>
                </a:cubicBezTo>
                <a:close/>
                <a:moveTo>
                  <a:pt x="2104913" y="896811"/>
                </a:moveTo>
                <a:cubicBezTo>
                  <a:pt x="2110894" y="896811"/>
                  <a:pt x="2115743" y="901660"/>
                  <a:pt x="2115743" y="907642"/>
                </a:cubicBezTo>
                <a:cubicBezTo>
                  <a:pt x="2115743" y="913623"/>
                  <a:pt x="2110894" y="918472"/>
                  <a:pt x="2104913" y="918472"/>
                </a:cubicBezTo>
                <a:cubicBezTo>
                  <a:pt x="2098931" y="918472"/>
                  <a:pt x="2094082" y="913623"/>
                  <a:pt x="2094082" y="907642"/>
                </a:cubicBezTo>
                <a:cubicBezTo>
                  <a:pt x="2094082" y="901660"/>
                  <a:pt x="2098931" y="896811"/>
                  <a:pt x="2104913" y="896811"/>
                </a:cubicBezTo>
                <a:close/>
                <a:moveTo>
                  <a:pt x="1057287" y="896811"/>
                </a:moveTo>
                <a:cubicBezTo>
                  <a:pt x="1063269" y="896811"/>
                  <a:pt x="1068118" y="901660"/>
                  <a:pt x="1068118" y="907642"/>
                </a:cubicBezTo>
                <a:cubicBezTo>
                  <a:pt x="1068118" y="913623"/>
                  <a:pt x="1063269" y="918472"/>
                  <a:pt x="1057287" y="918472"/>
                </a:cubicBezTo>
                <a:cubicBezTo>
                  <a:pt x="1051306" y="918472"/>
                  <a:pt x="1046457" y="913623"/>
                  <a:pt x="1046457" y="907642"/>
                </a:cubicBezTo>
                <a:cubicBezTo>
                  <a:pt x="1046457" y="901660"/>
                  <a:pt x="1051306" y="896811"/>
                  <a:pt x="1057287" y="896811"/>
                </a:cubicBezTo>
                <a:close/>
                <a:moveTo>
                  <a:pt x="882667" y="896811"/>
                </a:moveTo>
                <a:cubicBezTo>
                  <a:pt x="888649" y="896811"/>
                  <a:pt x="893498" y="901660"/>
                  <a:pt x="893498" y="907642"/>
                </a:cubicBezTo>
                <a:cubicBezTo>
                  <a:pt x="893498" y="913623"/>
                  <a:pt x="888649" y="918472"/>
                  <a:pt x="882667" y="918472"/>
                </a:cubicBezTo>
                <a:cubicBezTo>
                  <a:pt x="876686" y="918472"/>
                  <a:pt x="871837" y="913623"/>
                  <a:pt x="871837" y="907642"/>
                </a:cubicBezTo>
                <a:cubicBezTo>
                  <a:pt x="871837" y="901660"/>
                  <a:pt x="876686" y="896811"/>
                  <a:pt x="882667" y="896811"/>
                </a:cubicBezTo>
                <a:close/>
                <a:moveTo>
                  <a:pt x="708142" y="896811"/>
                </a:moveTo>
                <a:cubicBezTo>
                  <a:pt x="714124" y="896811"/>
                  <a:pt x="718973" y="901660"/>
                  <a:pt x="718973" y="907642"/>
                </a:cubicBezTo>
                <a:cubicBezTo>
                  <a:pt x="718973" y="913623"/>
                  <a:pt x="714124" y="918472"/>
                  <a:pt x="708142" y="918472"/>
                </a:cubicBezTo>
                <a:cubicBezTo>
                  <a:pt x="702161" y="918472"/>
                  <a:pt x="697312" y="913623"/>
                  <a:pt x="697312" y="907642"/>
                </a:cubicBezTo>
                <a:cubicBezTo>
                  <a:pt x="697312" y="901660"/>
                  <a:pt x="702161" y="896811"/>
                  <a:pt x="708142" y="896811"/>
                </a:cubicBezTo>
                <a:close/>
                <a:moveTo>
                  <a:pt x="2629755" y="717480"/>
                </a:moveTo>
                <a:cubicBezTo>
                  <a:pt x="2635740" y="717480"/>
                  <a:pt x="2640586" y="722326"/>
                  <a:pt x="2640586" y="728311"/>
                </a:cubicBezTo>
                <a:cubicBezTo>
                  <a:pt x="2640586" y="734296"/>
                  <a:pt x="2635740" y="739142"/>
                  <a:pt x="2629755" y="739142"/>
                </a:cubicBezTo>
                <a:cubicBezTo>
                  <a:pt x="2623808" y="739094"/>
                  <a:pt x="2619019" y="734258"/>
                  <a:pt x="2619019" y="728311"/>
                </a:cubicBezTo>
                <a:cubicBezTo>
                  <a:pt x="2619019" y="722364"/>
                  <a:pt x="2623808" y="717528"/>
                  <a:pt x="2629755" y="717480"/>
                </a:cubicBezTo>
                <a:close/>
                <a:moveTo>
                  <a:pt x="2455230" y="717480"/>
                </a:moveTo>
                <a:cubicBezTo>
                  <a:pt x="2461177" y="717528"/>
                  <a:pt x="2465966" y="722364"/>
                  <a:pt x="2465966" y="728311"/>
                </a:cubicBezTo>
                <a:cubicBezTo>
                  <a:pt x="2465966" y="734258"/>
                  <a:pt x="2461177" y="739094"/>
                  <a:pt x="2455230" y="739142"/>
                </a:cubicBezTo>
                <a:cubicBezTo>
                  <a:pt x="2449245" y="739142"/>
                  <a:pt x="2444399" y="734296"/>
                  <a:pt x="2444399" y="728311"/>
                </a:cubicBezTo>
                <a:cubicBezTo>
                  <a:pt x="2444399" y="722326"/>
                  <a:pt x="2449245" y="717480"/>
                  <a:pt x="2455230" y="717480"/>
                </a:cubicBezTo>
                <a:close/>
                <a:moveTo>
                  <a:pt x="2280420" y="717480"/>
                </a:moveTo>
                <a:cubicBezTo>
                  <a:pt x="2286406" y="717480"/>
                  <a:pt x="2291251" y="722326"/>
                  <a:pt x="2291251" y="728311"/>
                </a:cubicBezTo>
                <a:cubicBezTo>
                  <a:pt x="2291251" y="734296"/>
                  <a:pt x="2286406" y="739142"/>
                  <a:pt x="2280420" y="739142"/>
                </a:cubicBezTo>
                <a:cubicBezTo>
                  <a:pt x="2274435" y="739142"/>
                  <a:pt x="2269589" y="734296"/>
                  <a:pt x="2269589" y="728311"/>
                </a:cubicBezTo>
                <a:cubicBezTo>
                  <a:pt x="2269589" y="722326"/>
                  <a:pt x="2274435" y="717480"/>
                  <a:pt x="2280420" y="717480"/>
                </a:cubicBezTo>
                <a:close/>
                <a:moveTo>
                  <a:pt x="2105990" y="717480"/>
                </a:moveTo>
                <a:cubicBezTo>
                  <a:pt x="2111976" y="717480"/>
                  <a:pt x="2116821" y="722326"/>
                  <a:pt x="2116821" y="728311"/>
                </a:cubicBezTo>
                <a:cubicBezTo>
                  <a:pt x="2116821" y="734296"/>
                  <a:pt x="2111976" y="739142"/>
                  <a:pt x="2105990" y="739142"/>
                </a:cubicBezTo>
                <a:cubicBezTo>
                  <a:pt x="2100005" y="739142"/>
                  <a:pt x="2095159" y="734296"/>
                  <a:pt x="2095159" y="728311"/>
                </a:cubicBezTo>
                <a:cubicBezTo>
                  <a:pt x="2095159" y="722326"/>
                  <a:pt x="2100005" y="717480"/>
                  <a:pt x="2105990" y="717480"/>
                </a:cubicBezTo>
                <a:close/>
                <a:moveTo>
                  <a:pt x="1931275" y="717480"/>
                </a:moveTo>
                <a:cubicBezTo>
                  <a:pt x="1931304" y="717480"/>
                  <a:pt x="1931342" y="717480"/>
                  <a:pt x="1931371" y="717480"/>
                </a:cubicBezTo>
                <a:cubicBezTo>
                  <a:pt x="1937356" y="717480"/>
                  <a:pt x="1942201" y="722326"/>
                  <a:pt x="1942201" y="728311"/>
                </a:cubicBezTo>
                <a:cubicBezTo>
                  <a:pt x="1942201" y="734296"/>
                  <a:pt x="1937356" y="739142"/>
                  <a:pt x="1931371" y="739142"/>
                </a:cubicBezTo>
                <a:cubicBezTo>
                  <a:pt x="1925442" y="739142"/>
                  <a:pt x="1920635" y="734334"/>
                  <a:pt x="1920635" y="728406"/>
                </a:cubicBezTo>
                <a:cubicBezTo>
                  <a:pt x="1920635" y="728378"/>
                  <a:pt x="1920635" y="728339"/>
                  <a:pt x="1920635" y="728311"/>
                </a:cubicBezTo>
                <a:cubicBezTo>
                  <a:pt x="1920578" y="722383"/>
                  <a:pt x="1925347" y="717537"/>
                  <a:pt x="1931275" y="717480"/>
                </a:cubicBezTo>
                <a:close/>
                <a:moveTo>
                  <a:pt x="1756846" y="717480"/>
                </a:moveTo>
                <a:cubicBezTo>
                  <a:pt x="1762793" y="717528"/>
                  <a:pt x="1767582" y="722364"/>
                  <a:pt x="1767582" y="728311"/>
                </a:cubicBezTo>
                <a:cubicBezTo>
                  <a:pt x="1767582" y="734258"/>
                  <a:pt x="1762793" y="739094"/>
                  <a:pt x="1756846" y="739142"/>
                </a:cubicBezTo>
                <a:cubicBezTo>
                  <a:pt x="1750861" y="739142"/>
                  <a:pt x="1746015" y="734296"/>
                  <a:pt x="1746015" y="728311"/>
                </a:cubicBezTo>
                <a:cubicBezTo>
                  <a:pt x="1746015" y="722326"/>
                  <a:pt x="1750861" y="717480"/>
                  <a:pt x="1756846" y="717480"/>
                </a:cubicBezTo>
                <a:close/>
                <a:moveTo>
                  <a:pt x="1582226" y="717480"/>
                </a:moveTo>
                <a:cubicBezTo>
                  <a:pt x="1588155" y="717480"/>
                  <a:pt x="1592962" y="722288"/>
                  <a:pt x="1592962" y="728216"/>
                </a:cubicBezTo>
                <a:cubicBezTo>
                  <a:pt x="1592962" y="728245"/>
                  <a:pt x="1592962" y="728283"/>
                  <a:pt x="1592962" y="728311"/>
                </a:cubicBezTo>
                <a:cubicBezTo>
                  <a:pt x="1593009" y="734239"/>
                  <a:pt x="1588250" y="739085"/>
                  <a:pt x="1582321" y="739142"/>
                </a:cubicBezTo>
                <a:cubicBezTo>
                  <a:pt x="1582293" y="739142"/>
                  <a:pt x="1582255" y="739142"/>
                  <a:pt x="1582226" y="739142"/>
                </a:cubicBezTo>
                <a:cubicBezTo>
                  <a:pt x="1576241" y="739142"/>
                  <a:pt x="1571395" y="734296"/>
                  <a:pt x="1571395" y="728311"/>
                </a:cubicBezTo>
                <a:cubicBezTo>
                  <a:pt x="1571395" y="722326"/>
                  <a:pt x="1576241" y="717480"/>
                  <a:pt x="1582226" y="717480"/>
                </a:cubicBezTo>
                <a:close/>
                <a:moveTo>
                  <a:pt x="1407606" y="717480"/>
                </a:moveTo>
                <a:cubicBezTo>
                  <a:pt x="1413592" y="717480"/>
                  <a:pt x="1418437" y="722326"/>
                  <a:pt x="1418437" y="728311"/>
                </a:cubicBezTo>
                <a:cubicBezTo>
                  <a:pt x="1418437" y="734296"/>
                  <a:pt x="1413592" y="739142"/>
                  <a:pt x="1407606" y="739142"/>
                </a:cubicBezTo>
                <a:cubicBezTo>
                  <a:pt x="1401621" y="739142"/>
                  <a:pt x="1396775" y="734296"/>
                  <a:pt x="1396775" y="728311"/>
                </a:cubicBezTo>
                <a:cubicBezTo>
                  <a:pt x="1396775" y="722326"/>
                  <a:pt x="1401621" y="717480"/>
                  <a:pt x="1407606" y="717480"/>
                </a:cubicBezTo>
                <a:close/>
                <a:moveTo>
                  <a:pt x="1232986" y="717480"/>
                </a:moveTo>
                <a:cubicBezTo>
                  <a:pt x="1238972" y="717480"/>
                  <a:pt x="1243817" y="722326"/>
                  <a:pt x="1243817" y="728311"/>
                </a:cubicBezTo>
                <a:cubicBezTo>
                  <a:pt x="1243817" y="734296"/>
                  <a:pt x="1238972" y="739142"/>
                  <a:pt x="1232986" y="739142"/>
                </a:cubicBezTo>
                <a:cubicBezTo>
                  <a:pt x="1227001" y="739142"/>
                  <a:pt x="1222155" y="734296"/>
                  <a:pt x="1222155" y="728311"/>
                </a:cubicBezTo>
                <a:cubicBezTo>
                  <a:pt x="1222155" y="722326"/>
                  <a:pt x="1227001" y="717480"/>
                  <a:pt x="1232986" y="717480"/>
                </a:cubicBezTo>
                <a:close/>
                <a:moveTo>
                  <a:pt x="1058366" y="717480"/>
                </a:moveTo>
                <a:cubicBezTo>
                  <a:pt x="1064351" y="717480"/>
                  <a:pt x="1069197" y="722326"/>
                  <a:pt x="1069197" y="728311"/>
                </a:cubicBezTo>
                <a:cubicBezTo>
                  <a:pt x="1069197" y="734296"/>
                  <a:pt x="1064351" y="739142"/>
                  <a:pt x="1058366" y="739142"/>
                </a:cubicBezTo>
                <a:cubicBezTo>
                  <a:pt x="1052419" y="739094"/>
                  <a:pt x="1047630" y="734258"/>
                  <a:pt x="1047630" y="728311"/>
                </a:cubicBezTo>
                <a:cubicBezTo>
                  <a:pt x="1047630" y="722364"/>
                  <a:pt x="1052419" y="717528"/>
                  <a:pt x="1058366" y="717480"/>
                </a:cubicBezTo>
                <a:close/>
                <a:moveTo>
                  <a:pt x="883936" y="717480"/>
                </a:moveTo>
                <a:cubicBezTo>
                  <a:pt x="889883" y="717528"/>
                  <a:pt x="894672" y="722364"/>
                  <a:pt x="894672" y="728311"/>
                </a:cubicBezTo>
                <a:cubicBezTo>
                  <a:pt x="894672" y="734258"/>
                  <a:pt x="889883" y="739094"/>
                  <a:pt x="883936" y="739142"/>
                </a:cubicBezTo>
                <a:cubicBezTo>
                  <a:pt x="877951" y="739142"/>
                  <a:pt x="873105" y="734296"/>
                  <a:pt x="873105" y="728311"/>
                </a:cubicBezTo>
                <a:cubicBezTo>
                  <a:pt x="873105" y="722326"/>
                  <a:pt x="877951" y="717480"/>
                  <a:pt x="883936" y="717480"/>
                </a:cubicBezTo>
                <a:close/>
                <a:moveTo>
                  <a:pt x="709222" y="717480"/>
                </a:moveTo>
                <a:cubicBezTo>
                  <a:pt x="715207" y="717480"/>
                  <a:pt x="720052" y="722326"/>
                  <a:pt x="720052" y="728311"/>
                </a:cubicBezTo>
                <a:cubicBezTo>
                  <a:pt x="720052" y="734296"/>
                  <a:pt x="715207" y="739142"/>
                  <a:pt x="709222" y="739142"/>
                </a:cubicBezTo>
                <a:cubicBezTo>
                  <a:pt x="703236" y="739142"/>
                  <a:pt x="698391" y="734296"/>
                  <a:pt x="698391" y="728311"/>
                </a:cubicBezTo>
                <a:cubicBezTo>
                  <a:pt x="698391" y="722326"/>
                  <a:pt x="703236" y="717480"/>
                  <a:pt x="709222" y="717480"/>
                </a:cubicBezTo>
                <a:close/>
                <a:moveTo>
                  <a:pt x="534602" y="717480"/>
                </a:moveTo>
                <a:cubicBezTo>
                  <a:pt x="540587" y="717480"/>
                  <a:pt x="545432" y="722326"/>
                  <a:pt x="545432" y="728311"/>
                </a:cubicBezTo>
                <a:cubicBezTo>
                  <a:pt x="545432" y="734296"/>
                  <a:pt x="540587" y="739142"/>
                  <a:pt x="534602" y="739142"/>
                </a:cubicBezTo>
                <a:cubicBezTo>
                  <a:pt x="528616" y="739142"/>
                  <a:pt x="523771" y="734296"/>
                  <a:pt x="523771" y="728311"/>
                </a:cubicBezTo>
                <a:cubicBezTo>
                  <a:pt x="523771" y="722326"/>
                  <a:pt x="528616" y="717480"/>
                  <a:pt x="534602" y="717480"/>
                </a:cubicBezTo>
                <a:close/>
                <a:moveTo>
                  <a:pt x="359982" y="717480"/>
                </a:moveTo>
                <a:cubicBezTo>
                  <a:pt x="365967" y="717480"/>
                  <a:pt x="370812" y="722326"/>
                  <a:pt x="370812" y="728311"/>
                </a:cubicBezTo>
                <a:cubicBezTo>
                  <a:pt x="370812" y="734296"/>
                  <a:pt x="365967" y="739142"/>
                  <a:pt x="359982" y="739142"/>
                </a:cubicBezTo>
                <a:cubicBezTo>
                  <a:pt x="353997" y="739142"/>
                  <a:pt x="349151" y="734296"/>
                  <a:pt x="349151" y="728311"/>
                </a:cubicBezTo>
                <a:cubicBezTo>
                  <a:pt x="349151" y="722326"/>
                  <a:pt x="353997" y="717480"/>
                  <a:pt x="359982" y="717480"/>
                </a:cubicBezTo>
                <a:close/>
                <a:moveTo>
                  <a:pt x="185362" y="717480"/>
                </a:moveTo>
                <a:cubicBezTo>
                  <a:pt x="191347" y="717480"/>
                  <a:pt x="196192" y="722326"/>
                  <a:pt x="196192" y="728311"/>
                </a:cubicBezTo>
                <a:cubicBezTo>
                  <a:pt x="196192" y="734296"/>
                  <a:pt x="191347" y="739142"/>
                  <a:pt x="185362" y="739142"/>
                </a:cubicBezTo>
                <a:cubicBezTo>
                  <a:pt x="179414" y="739094"/>
                  <a:pt x="174626" y="734258"/>
                  <a:pt x="174626" y="728311"/>
                </a:cubicBezTo>
                <a:cubicBezTo>
                  <a:pt x="174626" y="722364"/>
                  <a:pt x="179414" y="717528"/>
                  <a:pt x="185362" y="717480"/>
                </a:cubicBezTo>
                <a:close/>
                <a:moveTo>
                  <a:pt x="10837" y="717480"/>
                </a:moveTo>
                <a:cubicBezTo>
                  <a:pt x="16784" y="717528"/>
                  <a:pt x="21572" y="722364"/>
                  <a:pt x="21572" y="728311"/>
                </a:cubicBezTo>
                <a:cubicBezTo>
                  <a:pt x="21572" y="734258"/>
                  <a:pt x="16784" y="739094"/>
                  <a:pt x="10837" y="739142"/>
                </a:cubicBezTo>
                <a:cubicBezTo>
                  <a:pt x="4852" y="739142"/>
                  <a:pt x="6" y="734296"/>
                  <a:pt x="6" y="728311"/>
                </a:cubicBezTo>
                <a:cubicBezTo>
                  <a:pt x="6" y="722326"/>
                  <a:pt x="4852" y="717480"/>
                  <a:pt x="10837" y="717480"/>
                </a:cubicBezTo>
                <a:close/>
                <a:moveTo>
                  <a:pt x="1931370" y="538110"/>
                </a:moveTo>
                <a:cubicBezTo>
                  <a:pt x="1931399" y="538110"/>
                  <a:pt x="1931437" y="538110"/>
                  <a:pt x="1931465" y="538110"/>
                </a:cubicBezTo>
                <a:cubicBezTo>
                  <a:pt x="1937412" y="538163"/>
                  <a:pt x="1942201" y="542996"/>
                  <a:pt x="1942201" y="548941"/>
                </a:cubicBezTo>
                <a:cubicBezTo>
                  <a:pt x="1941992" y="554773"/>
                  <a:pt x="1937204" y="559395"/>
                  <a:pt x="1931370" y="559392"/>
                </a:cubicBezTo>
                <a:cubicBezTo>
                  <a:pt x="1925584" y="559342"/>
                  <a:pt x="1920882" y="554722"/>
                  <a:pt x="1920730" y="548941"/>
                </a:cubicBezTo>
                <a:cubicBezTo>
                  <a:pt x="1920682" y="543012"/>
                  <a:pt x="1925442" y="538164"/>
                  <a:pt x="1931370" y="538110"/>
                </a:cubicBezTo>
                <a:close/>
                <a:moveTo>
                  <a:pt x="1407701" y="538110"/>
                </a:moveTo>
                <a:cubicBezTo>
                  <a:pt x="1413648" y="538163"/>
                  <a:pt x="1418437" y="542996"/>
                  <a:pt x="1418437" y="548941"/>
                </a:cubicBezTo>
                <a:cubicBezTo>
                  <a:pt x="1418237" y="554737"/>
                  <a:pt x="1413496" y="559344"/>
                  <a:pt x="1407701" y="559392"/>
                </a:cubicBezTo>
                <a:cubicBezTo>
                  <a:pt x="1401716" y="559392"/>
                  <a:pt x="1396870" y="554543"/>
                  <a:pt x="1396870" y="548561"/>
                </a:cubicBezTo>
                <a:cubicBezTo>
                  <a:pt x="1397080" y="542729"/>
                  <a:pt x="1401868" y="538107"/>
                  <a:pt x="1407701" y="538110"/>
                </a:cubicBezTo>
                <a:close/>
                <a:moveTo>
                  <a:pt x="534981" y="538110"/>
                </a:moveTo>
                <a:cubicBezTo>
                  <a:pt x="540815" y="538316"/>
                  <a:pt x="545431" y="543105"/>
                  <a:pt x="545431" y="548941"/>
                </a:cubicBezTo>
                <a:cubicBezTo>
                  <a:pt x="545223" y="554773"/>
                  <a:pt x="540434" y="559395"/>
                  <a:pt x="534601" y="559392"/>
                </a:cubicBezTo>
                <a:cubicBezTo>
                  <a:pt x="528910" y="559195"/>
                  <a:pt x="524350" y="554629"/>
                  <a:pt x="524150" y="548941"/>
                </a:cubicBezTo>
                <a:cubicBezTo>
                  <a:pt x="524150" y="542959"/>
                  <a:pt x="528996" y="538110"/>
                  <a:pt x="534981" y="538110"/>
                </a:cubicBezTo>
                <a:close/>
                <a:moveTo>
                  <a:pt x="11122" y="538110"/>
                </a:moveTo>
                <a:cubicBezTo>
                  <a:pt x="16956" y="538316"/>
                  <a:pt x="21572" y="543105"/>
                  <a:pt x="21572" y="548941"/>
                </a:cubicBezTo>
                <a:cubicBezTo>
                  <a:pt x="21373" y="554629"/>
                  <a:pt x="16813" y="559195"/>
                  <a:pt x="11122" y="559392"/>
                </a:cubicBezTo>
                <a:cubicBezTo>
                  <a:pt x="5137" y="559392"/>
                  <a:pt x="291" y="554543"/>
                  <a:pt x="291" y="548561"/>
                </a:cubicBezTo>
                <a:cubicBezTo>
                  <a:pt x="501" y="542729"/>
                  <a:pt x="5289" y="538107"/>
                  <a:pt x="11122" y="538110"/>
                </a:cubicBezTo>
                <a:close/>
                <a:moveTo>
                  <a:pt x="2629755" y="537730"/>
                </a:moveTo>
                <a:cubicBezTo>
                  <a:pt x="2635740" y="537727"/>
                  <a:pt x="2640586" y="542573"/>
                  <a:pt x="2640595" y="548554"/>
                </a:cubicBezTo>
                <a:cubicBezTo>
                  <a:pt x="2640595" y="548684"/>
                  <a:pt x="2640586" y="548812"/>
                  <a:pt x="2640586" y="548941"/>
                </a:cubicBezTo>
                <a:cubicBezTo>
                  <a:pt x="2640376" y="554773"/>
                  <a:pt x="2635588" y="559395"/>
                  <a:pt x="2629755" y="559392"/>
                </a:cubicBezTo>
                <a:cubicBezTo>
                  <a:pt x="2623808" y="559339"/>
                  <a:pt x="2619019" y="554506"/>
                  <a:pt x="2619019" y="548561"/>
                </a:cubicBezTo>
                <a:cubicBezTo>
                  <a:pt x="2619019" y="542616"/>
                  <a:pt x="2623808" y="537783"/>
                  <a:pt x="2629755" y="537730"/>
                </a:cubicBezTo>
                <a:close/>
                <a:moveTo>
                  <a:pt x="2455230" y="537730"/>
                </a:moveTo>
                <a:cubicBezTo>
                  <a:pt x="2461216" y="537779"/>
                  <a:pt x="2466023" y="542668"/>
                  <a:pt x="2465975" y="548649"/>
                </a:cubicBezTo>
                <a:cubicBezTo>
                  <a:pt x="2465975" y="548746"/>
                  <a:pt x="2465966" y="548844"/>
                  <a:pt x="2465966" y="548941"/>
                </a:cubicBezTo>
                <a:cubicBezTo>
                  <a:pt x="2465766" y="554737"/>
                  <a:pt x="2461025" y="559344"/>
                  <a:pt x="2455230" y="559392"/>
                </a:cubicBezTo>
                <a:cubicBezTo>
                  <a:pt x="2449245" y="559392"/>
                  <a:pt x="2444399" y="554543"/>
                  <a:pt x="2444399" y="548561"/>
                </a:cubicBezTo>
                <a:cubicBezTo>
                  <a:pt x="2444399" y="542579"/>
                  <a:pt x="2449245" y="537730"/>
                  <a:pt x="2455230" y="537730"/>
                </a:cubicBezTo>
                <a:close/>
                <a:moveTo>
                  <a:pt x="2280610" y="537730"/>
                </a:moveTo>
                <a:cubicBezTo>
                  <a:pt x="2286596" y="537832"/>
                  <a:pt x="2291355" y="542762"/>
                  <a:pt x="2291260" y="548742"/>
                </a:cubicBezTo>
                <a:cubicBezTo>
                  <a:pt x="2291251" y="548809"/>
                  <a:pt x="2291251" y="548874"/>
                  <a:pt x="2291251" y="548941"/>
                </a:cubicBezTo>
                <a:cubicBezTo>
                  <a:pt x="2291051" y="554701"/>
                  <a:pt x="2286377" y="559294"/>
                  <a:pt x="2280610" y="559392"/>
                </a:cubicBezTo>
                <a:cubicBezTo>
                  <a:pt x="2274625" y="559392"/>
                  <a:pt x="2269779" y="554543"/>
                  <a:pt x="2269779" y="548561"/>
                </a:cubicBezTo>
                <a:cubicBezTo>
                  <a:pt x="2269779" y="542579"/>
                  <a:pt x="2274625" y="537730"/>
                  <a:pt x="2280610" y="537730"/>
                </a:cubicBezTo>
                <a:close/>
                <a:moveTo>
                  <a:pt x="2105990" y="537730"/>
                </a:moveTo>
                <a:cubicBezTo>
                  <a:pt x="2111976" y="537727"/>
                  <a:pt x="2116821" y="542573"/>
                  <a:pt x="2116830" y="548554"/>
                </a:cubicBezTo>
                <a:cubicBezTo>
                  <a:pt x="2116830" y="548684"/>
                  <a:pt x="2116821" y="548812"/>
                  <a:pt x="2116821" y="548941"/>
                </a:cubicBezTo>
                <a:cubicBezTo>
                  <a:pt x="2116612" y="554773"/>
                  <a:pt x="2111824" y="559395"/>
                  <a:pt x="2105990" y="559392"/>
                </a:cubicBezTo>
                <a:cubicBezTo>
                  <a:pt x="2100005" y="559392"/>
                  <a:pt x="2095159" y="554543"/>
                  <a:pt x="2095159" y="548561"/>
                </a:cubicBezTo>
                <a:cubicBezTo>
                  <a:pt x="2095159" y="542579"/>
                  <a:pt x="2100005" y="537730"/>
                  <a:pt x="2105990" y="537730"/>
                </a:cubicBezTo>
                <a:close/>
                <a:moveTo>
                  <a:pt x="1756846" y="537730"/>
                </a:moveTo>
                <a:cubicBezTo>
                  <a:pt x="1762832" y="537779"/>
                  <a:pt x="1767639" y="542668"/>
                  <a:pt x="1767591" y="548649"/>
                </a:cubicBezTo>
                <a:cubicBezTo>
                  <a:pt x="1767591" y="548746"/>
                  <a:pt x="1767582" y="548844"/>
                  <a:pt x="1767582" y="548941"/>
                </a:cubicBezTo>
                <a:cubicBezTo>
                  <a:pt x="1767382" y="554737"/>
                  <a:pt x="1762641" y="559344"/>
                  <a:pt x="1756846" y="559392"/>
                </a:cubicBezTo>
                <a:cubicBezTo>
                  <a:pt x="1750861" y="559392"/>
                  <a:pt x="1746015" y="554543"/>
                  <a:pt x="1746015" y="548561"/>
                </a:cubicBezTo>
                <a:cubicBezTo>
                  <a:pt x="1746015" y="542579"/>
                  <a:pt x="1750861" y="537730"/>
                  <a:pt x="1756846" y="537730"/>
                </a:cubicBezTo>
                <a:close/>
                <a:moveTo>
                  <a:pt x="1582226" y="537730"/>
                </a:moveTo>
                <a:cubicBezTo>
                  <a:pt x="1588155" y="537725"/>
                  <a:pt x="1592962" y="542526"/>
                  <a:pt x="1592971" y="548456"/>
                </a:cubicBezTo>
                <a:cubicBezTo>
                  <a:pt x="1592971" y="548617"/>
                  <a:pt x="1592971" y="548780"/>
                  <a:pt x="1592962" y="548941"/>
                </a:cubicBezTo>
                <a:cubicBezTo>
                  <a:pt x="1592810" y="554758"/>
                  <a:pt x="1588050" y="559393"/>
                  <a:pt x="1582226" y="559392"/>
                </a:cubicBezTo>
                <a:cubicBezTo>
                  <a:pt x="1576241" y="559392"/>
                  <a:pt x="1571395" y="554543"/>
                  <a:pt x="1571395" y="548561"/>
                </a:cubicBezTo>
                <a:cubicBezTo>
                  <a:pt x="1571395" y="542579"/>
                  <a:pt x="1576241" y="537730"/>
                  <a:pt x="1582226" y="537730"/>
                </a:cubicBezTo>
                <a:close/>
                <a:moveTo>
                  <a:pt x="1232986" y="537730"/>
                </a:moveTo>
                <a:cubicBezTo>
                  <a:pt x="1238972" y="537727"/>
                  <a:pt x="1243817" y="542573"/>
                  <a:pt x="1243826" y="548554"/>
                </a:cubicBezTo>
                <a:cubicBezTo>
                  <a:pt x="1243826" y="548684"/>
                  <a:pt x="1243817" y="548812"/>
                  <a:pt x="1243817" y="548941"/>
                </a:cubicBezTo>
                <a:cubicBezTo>
                  <a:pt x="1243608" y="554773"/>
                  <a:pt x="1238820" y="559395"/>
                  <a:pt x="1232986" y="559392"/>
                </a:cubicBezTo>
                <a:cubicBezTo>
                  <a:pt x="1227001" y="559392"/>
                  <a:pt x="1222155" y="554543"/>
                  <a:pt x="1222155" y="548561"/>
                </a:cubicBezTo>
                <a:cubicBezTo>
                  <a:pt x="1222155" y="542579"/>
                  <a:pt x="1227001" y="537730"/>
                  <a:pt x="1232986" y="537730"/>
                </a:cubicBezTo>
                <a:close/>
                <a:moveTo>
                  <a:pt x="1058366" y="537730"/>
                </a:moveTo>
                <a:cubicBezTo>
                  <a:pt x="1064351" y="537727"/>
                  <a:pt x="1069197" y="542573"/>
                  <a:pt x="1069206" y="548554"/>
                </a:cubicBezTo>
                <a:cubicBezTo>
                  <a:pt x="1069206" y="548684"/>
                  <a:pt x="1069197" y="548812"/>
                  <a:pt x="1069197" y="548941"/>
                </a:cubicBezTo>
                <a:cubicBezTo>
                  <a:pt x="1068988" y="554773"/>
                  <a:pt x="1064199" y="559395"/>
                  <a:pt x="1058366" y="559392"/>
                </a:cubicBezTo>
                <a:cubicBezTo>
                  <a:pt x="1052419" y="559339"/>
                  <a:pt x="1047630" y="554506"/>
                  <a:pt x="1047630" y="548561"/>
                </a:cubicBezTo>
                <a:cubicBezTo>
                  <a:pt x="1047630" y="542616"/>
                  <a:pt x="1052419" y="537783"/>
                  <a:pt x="1058366" y="537730"/>
                </a:cubicBezTo>
                <a:close/>
                <a:moveTo>
                  <a:pt x="883841" y="537730"/>
                </a:moveTo>
                <a:cubicBezTo>
                  <a:pt x="889827" y="537727"/>
                  <a:pt x="894672" y="542573"/>
                  <a:pt x="894681" y="548554"/>
                </a:cubicBezTo>
                <a:cubicBezTo>
                  <a:pt x="894681" y="548684"/>
                  <a:pt x="894672" y="548812"/>
                  <a:pt x="894672" y="548941"/>
                </a:cubicBezTo>
                <a:cubicBezTo>
                  <a:pt x="894463" y="554773"/>
                  <a:pt x="889675" y="559395"/>
                  <a:pt x="883841" y="559392"/>
                </a:cubicBezTo>
                <a:cubicBezTo>
                  <a:pt x="877856" y="559392"/>
                  <a:pt x="873010" y="554543"/>
                  <a:pt x="873010" y="548561"/>
                </a:cubicBezTo>
                <a:cubicBezTo>
                  <a:pt x="873010" y="542579"/>
                  <a:pt x="877856" y="537730"/>
                  <a:pt x="883841" y="537730"/>
                </a:cubicBezTo>
                <a:close/>
                <a:moveTo>
                  <a:pt x="709222" y="537730"/>
                </a:moveTo>
                <a:cubicBezTo>
                  <a:pt x="715207" y="537727"/>
                  <a:pt x="720052" y="542573"/>
                  <a:pt x="720062" y="548554"/>
                </a:cubicBezTo>
                <a:cubicBezTo>
                  <a:pt x="720062" y="548684"/>
                  <a:pt x="720052" y="548812"/>
                  <a:pt x="720052" y="548941"/>
                </a:cubicBezTo>
                <a:cubicBezTo>
                  <a:pt x="719844" y="554773"/>
                  <a:pt x="715055" y="559395"/>
                  <a:pt x="709222" y="559392"/>
                </a:cubicBezTo>
                <a:cubicBezTo>
                  <a:pt x="703236" y="559392"/>
                  <a:pt x="698391" y="554543"/>
                  <a:pt x="698391" y="548561"/>
                </a:cubicBezTo>
                <a:cubicBezTo>
                  <a:pt x="698391" y="542579"/>
                  <a:pt x="703236" y="537730"/>
                  <a:pt x="709222" y="537730"/>
                </a:cubicBezTo>
                <a:close/>
                <a:moveTo>
                  <a:pt x="359982" y="537730"/>
                </a:moveTo>
                <a:cubicBezTo>
                  <a:pt x="365967" y="537727"/>
                  <a:pt x="370812" y="542573"/>
                  <a:pt x="370822" y="548554"/>
                </a:cubicBezTo>
                <a:cubicBezTo>
                  <a:pt x="370822" y="548684"/>
                  <a:pt x="370812" y="548812"/>
                  <a:pt x="370812" y="548941"/>
                </a:cubicBezTo>
                <a:cubicBezTo>
                  <a:pt x="370604" y="554773"/>
                  <a:pt x="365815" y="559395"/>
                  <a:pt x="359982" y="559392"/>
                </a:cubicBezTo>
                <a:cubicBezTo>
                  <a:pt x="353997" y="559392"/>
                  <a:pt x="349151" y="554543"/>
                  <a:pt x="349151" y="548561"/>
                </a:cubicBezTo>
                <a:cubicBezTo>
                  <a:pt x="349151" y="542579"/>
                  <a:pt x="353997" y="537730"/>
                  <a:pt x="359982" y="537730"/>
                </a:cubicBezTo>
                <a:close/>
                <a:moveTo>
                  <a:pt x="185362" y="537730"/>
                </a:moveTo>
                <a:cubicBezTo>
                  <a:pt x="191347" y="537727"/>
                  <a:pt x="196192" y="542573"/>
                  <a:pt x="196202" y="548554"/>
                </a:cubicBezTo>
                <a:cubicBezTo>
                  <a:pt x="196202" y="548684"/>
                  <a:pt x="196192" y="548812"/>
                  <a:pt x="196192" y="548941"/>
                </a:cubicBezTo>
                <a:cubicBezTo>
                  <a:pt x="195983" y="554773"/>
                  <a:pt x="191195" y="559395"/>
                  <a:pt x="185362" y="559392"/>
                </a:cubicBezTo>
                <a:cubicBezTo>
                  <a:pt x="179414" y="559339"/>
                  <a:pt x="174626" y="554506"/>
                  <a:pt x="174626" y="548561"/>
                </a:cubicBezTo>
                <a:cubicBezTo>
                  <a:pt x="174626" y="542616"/>
                  <a:pt x="179414" y="537783"/>
                  <a:pt x="185362" y="537730"/>
                </a:cubicBezTo>
                <a:close/>
                <a:moveTo>
                  <a:pt x="1407701" y="358741"/>
                </a:moveTo>
                <a:cubicBezTo>
                  <a:pt x="1413572" y="358791"/>
                  <a:pt x="1418333" y="363511"/>
                  <a:pt x="1418437" y="369381"/>
                </a:cubicBezTo>
                <a:cubicBezTo>
                  <a:pt x="1418541" y="375362"/>
                  <a:pt x="1413782" y="380296"/>
                  <a:pt x="1407796" y="380401"/>
                </a:cubicBezTo>
                <a:cubicBezTo>
                  <a:pt x="1407768" y="380401"/>
                  <a:pt x="1407730" y="380402"/>
                  <a:pt x="1407701" y="380402"/>
                </a:cubicBezTo>
                <a:cubicBezTo>
                  <a:pt x="1401716" y="380455"/>
                  <a:pt x="1396833" y="375650"/>
                  <a:pt x="1396775" y="369668"/>
                </a:cubicBezTo>
                <a:cubicBezTo>
                  <a:pt x="1396775" y="369573"/>
                  <a:pt x="1396775" y="369477"/>
                  <a:pt x="1396775" y="369381"/>
                </a:cubicBezTo>
                <a:cubicBezTo>
                  <a:pt x="1396880" y="363437"/>
                  <a:pt x="1401754" y="358688"/>
                  <a:pt x="1407701" y="358741"/>
                </a:cubicBezTo>
                <a:close/>
                <a:moveTo>
                  <a:pt x="11017" y="358739"/>
                </a:moveTo>
                <a:cubicBezTo>
                  <a:pt x="11055" y="358739"/>
                  <a:pt x="11084" y="358740"/>
                  <a:pt x="11122" y="358741"/>
                </a:cubicBezTo>
                <a:cubicBezTo>
                  <a:pt x="16879" y="358942"/>
                  <a:pt x="21478" y="363619"/>
                  <a:pt x="21572" y="369382"/>
                </a:cubicBezTo>
                <a:cubicBezTo>
                  <a:pt x="21677" y="375291"/>
                  <a:pt x="17031" y="380196"/>
                  <a:pt x="11122" y="380402"/>
                </a:cubicBezTo>
                <a:cubicBezTo>
                  <a:pt x="5146" y="380561"/>
                  <a:pt x="168" y="375842"/>
                  <a:pt x="6" y="369862"/>
                </a:cubicBezTo>
                <a:cubicBezTo>
                  <a:pt x="6" y="369702"/>
                  <a:pt x="6" y="369542"/>
                  <a:pt x="6" y="369382"/>
                </a:cubicBezTo>
                <a:cubicBezTo>
                  <a:pt x="111" y="363401"/>
                  <a:pt x="5041" y="358635"/>
                  <a:pt x="11017" y="358739"/>
                </a:cubicBezTo>
                <a:close/>
                <a:moveTo>
                  <a:pt x="2629755" y="358550"/>
                </a:moveTo>
                <a:cubicBezTo>
                  <a:pt x="2635740" y="358550"/>
                  <a:pt x="2640586" y="363399"/>
                  <a:pt x="2640586" y="369381"/>
                </a:cubicBezTo>
                <a:cubicBezTo>
                  <a:pt x="2640586" y="375363"/>
                  <a:pt x="2635740" y="380212"/>
                  <a:pt x="2629755" y="380212"/>
                </a:cubicBezTo>
                <a:cubicBezTo>
                  <a:pt x="2623808" y="380159"/>
                  <a:pt x="2619019" y="375326"/>
                  <a:pt x="2619019" y="369381"/>
                </a:cubicBezTo>
                <a:cubicBezTo>
                  <a:pt x="2619019" y="363436"/>
                  <a:pt x="2623808" y="358603"/>
                  <a:pt x="2629755" y="358550"/>
                </a:cubicBezTo>
                <a:close/>
                <a:moveTo>
                  <a:pt x="2455230" y="358550"/>
                </a:moveTo>
                <a:cubicBezTo>
                  <a:pt x="2461177" y="358603"/>
                  <a:pt x="2465966" y="363436"/>
                  <a:pt x="2465966" y="369381"/>
                </a:cubicBezTo>
                <a:cubicBezTo>
                  <a:pt x="2465966" y="375326"/>
                  <a:pt x="2461177" y="380159"/>
                  <a:pt x="2455230" y="380212"/>
                </a:cubicBezTo>
                <a:cubicBezTo>
                  <a:pt x="2449245" y="380212"/>
                  <a:pt x="2444399" y="375363"/>
                  <a:pt x="2444399" y="369381"/>
                </a:cubicBezTo>
                <a:cubicBezTo>
                  <a:pt x="2444399" y="363399"/>
                  <a:pt x="2449245" y="358550"/>
                  <a:pt x="2455230" y="358550"/>
                </a:cubicBezTo>
                <a:close/>
                <a:moveTo>
                  <a:pt x="2280610" y="358550"/>
                </a:moveTo>
                <a:cubicBezTo>
                  <a:pt x="2286520" y="358654"/>
                  <a:pt x="2291251" y="363473"/>
                  <a:pt x="2291251" y="369381"/>
                </a:cubicBezTo>
                <a:cubicBezTo>
                  <a:pt x="2291251" y="375363"/>
                  <a:pt x="2286405" y="380212"/>
                  <a:pt x="2280420" y="380212"/>
                </a:cubicBezTo>
                <a:cubicBezTo>
                  <a:pt x="2274511" y="380108"/>
                  <a:pt x="2269779" y="375289"/>
                  <a:pt x="2269779" y="369381"/>
                </a:cubicBezTo>
                <a:cubicBezTo>
                  <a:pt x="2269779" y="363399"/>
                  <a:pt x="2274625" y="358550"/>
                  <a:pt x="2280610" y="358550"/>
                </a:cubicBezTo>
                <a:close/>
                <a:moveTo>
                  <a:pt x="2105990" y="358550"/>
                </a:moveTo>
                <a:cubicBezTo>
                  <a:pt x="2111976" y="358550"/>
                  <a:pt x="2116821" y="363399"/>
                  <a:pt x="2116821" y="369381"/>
                </a:cubicBezTo>
                <a:cubicBezTo>
                  <a:pt x="2116821" y="375363"/>
                  <a:pt x="2111976" y="380212"/>
                  <a:pt x="2105990" y="380212"/>
                </a:cubicBezTo>
                <a:cubicBezTo>
                  <a:pt x="2100005" y="380212"/>
                  <a:pt x="2095159" y="375363"/>
                  <a:pt x="2095159" y="369381"/>
                </a:cubicBezTo>
                <a:cubicBezTo>
                  <a:pt x="2095159" y="363399"/>
                  <a:pt x="2100005" y="358550"/>
                  <a:pt x="2105990" y="358550"/>
                </a:cubicBezTo>
                <a:close/>
                <a:moveTo>
                  <a:pt x="1931370" y="358550"/>
                </a:moveTo>
                <a:cubicBezTo>
                  <a:pt x="1931399" y="358550"/>
                  <a:pt x="1931437" y="358550"/>
                  <a:pt x="1931465" y="358550"/>
                </a:cubicBezTo>
                <a:cubicBezTo>
                  <a:pt x="1937412" y="358603"/>
                  <a:pt x="1942201" y="363436"/>
                  <a:pt x="1942201" y="369381"/>
                </a:cubicBezTo>
                <a:cubicBezTo>
                  <a:pt x="1942201" y="375363"/>
                  <a:pt x="1937356" y="380212"/>
                  <a:pt x="1931370" y="380212"/>
                </a:cubicBezTo>
                <a:cubicBezTo>
                  <a:pt x="1925442" y="380159"/>
                  <a:pt x="1920682" y="375310"/>
                  <a:pt x="1920730" y="369382"/>
                </a:cubicBezTo>
                <a:cubicBezTo>
                  <a:pt x="1920730" y="369382"/>
                  <a:pt x="1920730" y="369381"/>
                  <a:pt x="1920730" y="369381"/>
                </a:cubicBezTo>
                <a:cubicBezTo>
                  <a:pt x="1920682" y="363452"/>
                  <a:pt x="1925442" y="358604"/>
                  <a:pt x="1931370" y="358550"/>
                </a:cubicBezTo>
                <a:close/>
                <a:moveTo>
                  <a:pt x="1756846" y="358550"/>
                </a:moveTo>
                <a:cubicBezTo>
                  <a:pt x="1762793" y="358603"/>
                  <a:pt x="1767582" y="363436"/>
                  <a:pt x="1767582" y="369381"/>
                </a:cubicBezTo>
                <a:cubicBezTo>
                  <a:pt x="1767582" y="375326"/>
                  <a:pt x="1762793" y="380159"/>
                  <a:pt x="1756846" y="380212"/>
                </a:cubicBezTo>
                <a:cubicBezTo>
                  <a:pt x="1750861" y="380212"/>
                  <a:pt x="1746015" y="375363"/>
                  <a:pt x="1746015" y="369381"/>
                </a:cubicBezTo>
                <a:cubicBezTo>
                  <a:pt x="1746015" y="363399"/>
                  <a:pt x="1750861" y="358550"/>
                  <a:pt x="1756846" y="358550"/>
                </a:cubicBezTo>
                <a:close/>
                <a:moveTo>
                  <a:pt x="1582226" y="358550"/>
                </a:moveTo>
                <a:cubicBezTo>
                  <a:pt x="1588155" y="358550"/>
                  <a:pt x="1592962" y="363357"/>
                  <a:pt x="1592962" y="369286"/>
                </a:cubicBezTo>
                <a:cubicBezTo>
                  <a:pt x="1592962" y="369317"/>
                  <a:pt x="1592962" y="369350"/>
                  <a:pt x="1592962" y="369381"/>
                </a:cubicBezTo>
                <a:cubicBezTo>
                  <a:pt x="1593009" y="375310"/>
                  <a:pt x="1588250" y="380158"/>
                  <a:pt x="1582321" y="380212"/>
                </a:cubicBezTo>
                <a:cubicBezTo>
                  <a:pt x="1582293" y="380212"/>
                  <a:pt x="1582255" y="380212"/>
                  <a:pt x="1582226" y="380212"/>
                </a:cubicBezTo>
                <a:cubicBezTo>
                  <a:pt x="1576241" y="380212"/>
                  <a:pt x="1571395" y="375363"/>
                  <a:pt x="1571395" y="369381"/>
                </a:cubicBezTo>
                <a:cubicBezTo>
                  <a:pt x="1571395" y="363399"/>
                  <a:pt x="1576241" y="358550"/>
                  <a:pt x="1582226" y="358550"/>
                </a:cubicBezTo>
                <a:close/>
                <a:moveTo>
                  <a:pt x="1232986" y="358550"/>
                </a:moveTo>
                <a:cubicBezTo>
                  <a:pt x="1238972" y="358550"/>
                  <a:pt x="1243817" y="363399"/>
                  <a:pt x="1243817" y="369381"/>
                </a:cubicBezTo>
                <a:cubicBezTo>
                  <a:pt x="1243817" y="375363"/>
                  <a:pt x="1238972" y="380212"/>
                  <a:pt x="1232986" y="380212"/>
                </a:cubicBezTo>
                <a:cubicBezTo>
                  <a:pt x="1227001" y="380212"/>
                  <a:pt x="1222155" y="375363"/>
                  <a:pt x="1222155" y="369381"/>
                </a:cubicBezTo>
                <a:cubicBezTo>
                  <a:pt x="1222155" y="363399"/>
                  <a:pt x="1227001" y="358550"/>
                  <a:pt x="1232986" y="358550"/>
                </a:cubicBezTo>
                <a:close/>
                <a:moveTo>
                  <a:pt x="1058366" y="358550"/>
                </a:moveTo>
                <a:cubicBezTo>
                  <a:pt x="1064351" y="358550"/>
                  <a:pt x="1069197" y="363399"/>
                  <a:pt x="1069197" y="369381"/>
                </a:cubicBezTo>
                <a:cubicBezTo>
                  <a:pt x="1069197" y="375363"/>
                  <a:pt x="1064351" y="380212"/>
                  <a:pt x="1058366" y="380212"/>
                </a:cubicBezTo>
                <a:cubicBezTo>
                  <a:pt x="1052419" y="380159"/>
                  <a:pt x="1047630" y="375326"/>
                  <a:pt x="1047630" y="369381"/>
                </a:cubicBezTo>
                <a:cubicBezTo>
                  <a:pt x="1047630" y="363436"/>
                  <a:pt x="1052419" y="358603"/>
                  <a:pt x="1058366" y="358550"/>
                </a:cubicBezTo>
                <a:close/>
                <a:moveTo>
                  <a:pt x="883841" y="358550"/>
                </a:moveTo>
                <a:cubicBezTo>
                  <a:pt x="889827" y="358550"/>
                  <a:pt x="894672" y="363399"/>
                  <a:pt x="894672" y="369381"/>
                </a:cubicBezTo>
                <a:cubicBezTo>
                  <a:pt x="894672" y="375326"/>
                  <a:pt x="889883" y="380159"/>
                  <a:pt x="883936" y="380212"/>
                </a:cubicBezTo>
                <a:cubicBezTo>
                  <a:pt x="877951" y="380264"/>
                  <a:pt x="873068" y="375458"/>
                  <a:pt x="873010" y="369476"/>
                </a:cubicBezTo>
                <a:cubicBezTo>
                  <a:pt x="873010" y="369445"/>
                  <a:pt x="873010" y="369412"/>
                  <a:pt x="873010" y="369381"/>
                </a:cubicBezTo>
                <a:cubicBezTo>
                  <a:pt x="873010" y="363399"/>
                  <a:pt x="877856" y="358550"/>
                  <a:pt x="883841" y="358550"/>
                </a:cubicBezTo>
                <a:close/>
                <a:moveTo>
                  <a:pt x="709222" y="358550"/>
                </a:moveTo>
                <a:cubicBezTo>
                  <a:pt x="715207" y="358550"/>
                  <a:pt x="720052" y="363399"/>
                  <a:pt x="720052" y="369381"/>
                </a:cubicBezTo>
                <a:cubicBezTo>
                  <a:pt x="720052" y="375363"/>
                  <a:pt x="715207" y="380212"/>
                  <a:pt x="709222" y="380212"/>
                </a:cubicBezTo>
                <a:cubicBezTo>
                  <a:pt x="703236" y="380212"/>
                  <a:pt x="698391" y="375363"/>
                  <a:pt x="698391" y="369381"/>
                </a:cubicBezTo>
                <a:cubicBezTo>
                  <a:pt x="698391" y="363399"/>
                  <a:pt x="703236" y="358550"/>
                  <a:pt x="709222" y="358550"/>
                </a:cubicBezTo>
                <a:close/>
                <a:moveTo>
                  <a:pt x="534981" y="358550"/>
                </a:moveTo>
                <a:cubicBezTo>
                  <a:pt x="540815" y="358756"/>
                  <a:pt x="545431" y="363545"/>
                  <a:pt x="545431" y="369381"/>
                </a:cubicBezTo>
                <a:cubicBezTo>
                  <a:pt x="545431" y="375363"/>
                  <a:pt x="540586" y="380212"/>
                  <a:pt x="534601" y="380212"/>
                </a:cubicBezTo>
                <a:cubicBezTo>
                  <a:pt x="528768" y="380006"/>
                  <a:pt x="524150" y="375217"/>
                  <a:pt x="524150" y="369381"/>
                </a:cubicBezTo>
                <a:cubicBezTo>
                  <a:pt x="524150" y="363399"/>
                  <a:pt x="528996" y="358550"/>
                  <a:pt x="534981" y="358550"/>
                </a:cubicBezTo>
                <a:close/>
                <a:moveTo>
                  <a:pt x="359982" y="358550"/>
                </a:moveTo>
                <a:cubicBezTo>
                  <a:pt x="365967" y="358550"/>
                  <a:pt x="370812" y="363399"/>
                  <a:pt x="370812" y="369381"/>
                </a:cubicBezTo>
                <a:cubicBezTo>
                  <a:pt x="370812" y="375363"/>
                  <a:pt x="365967" y="380212"/>
                  <a:pt x="359982" y="380212"/>
                </a:cubicBezTo>
                <a:cubicBezTo>
                  <a:pt x="353997" y="380212"/>
                  <a:pt x="349151" y="375363"/>
                  <a:pt x="349151" y="369381"/>
                </a:cubicBezTo>
                <a:cubicBezTo>
                  <a:pt x="349151" y="363399"/>
                  <a:pt x="353997" y="358550"/>
                  <a:pt x="359982" y="358550"/>
                </a:cubicBezTo>
                <a:close/>
                <a:moveTo>
                  <a:pt x="185362" y="358550"/>
                </a:moveTo>
                <a:cubicBezTo>
                  <a:pt x="191347" y="358550"/>
                  <a:pt x="196192" y="363399"/>
                  <a:pt x="196192" y="369381"/>
                </a:cubicBezTo>
                <a:cubicBezTo>
                  <a:pt x="196192" y="375363"/>
                  <a:pt x="191347" y="380212"/>
                  <a:pt x="185362" y="380212"/>
                </a:cubicBezTo>
                <a:cubicBezTo>
                  <a:pt x="179414" y="380159"/>
                  <a:pt x="174626" y="375326"/>
                  <a:pt x="174626" y="369381"/>
                </a:cubicBezTo>
                <a:cubicBezTo>
                  <a:pt x="174626" y="363436"/>
                  <a:pt x="179414" y="358603"/>
                  <a:pt x="185362" y="358550"/>
                </a:cubicBezTo>
                <a:close/>
                <a:moveTo>
                  <a:pt x="2629755" y="179370"/>
                </a:moveTo>
                <a:cubicBezTo>
                  <a:pt x="2635740" y="179370"/>
                  <a:pt x="2640586" y="184219"/>
                  <a:pt x="2640586" y="190201"/>
                </a:cubicBezTo>
                <a:cubicBezTo>
                  <a:pt x="2640586" y="196183"/>
                  <a:pt x="2635740" y="201032"/>
                  <a:pt x="2629755" y="201032"/>
                </a:cubicBezTo>
                <a:cubicBezTo>
                  <a:pt x="2623808" y="200979"/>
                  <a:pt x="2619019" y="196146"/>
                  <a:pt x="2619019" y="190201"/>
                </a:cubicBezTo>
                <a:cubicBezTo>
                  <a:pt x="2619019" y="184257"/>
                  <a:pt x="2623808" y="179423"/>
                  <a:pt x="2629755" y="179370"/>
                </a:cubicBezTo>
                <a:close/>
                <a:moveTo>
                  <a:pt x="1931370" y="179370"/>
                </a:moveTo>
                <a:cubicBezTo>
                  <a:pt x="1937356" y="179370"/>
                  <a:pt x="1942201" y="184219"/>
                  <a:pt x="1942201" y="190201"/>
                </a:cubicBezTo>
                <a:cubicBezTo>
                  <a:pt x="1942201" y="196183"/>
                  <a:pt x="1937356" y="201032"/>
                  <a:pt x="1931370" y="201032"/>
                </a:cubicBezTo>
                <a:cubicBezTo>
                  <a:pt x="1925442" y="200979"/>
                  <a:pt x="1920682" y="196130"/>
                  <a:pt x="1920730" y="190202"/>
                </a:cubicBezTo>
                <a:cubicBezTo>
                  <a:pt x="1920730" y="190202"/>
                  <a:pt x="1920730" y="190201"/>
                  <a:pt x="1920730" y="190201"/>
                </a:cubicBezTo>
                <a:cubicBezTo>
                  <a:pt x="1920673" y="184272"/>
                  <a:pt x="1925442" y="179423"/>
                  <a:pt x="1931370" y="179370"/>
                </a:cubicBezTo>
                <a:close/>
                <a:moveTo>
                  <a:pt x="1756846" y="179370"/>
                </a:moveTo>
                <a:cubicBezTo>
                  <a:pt x="1762793" y="179423"/>
                  <a:pt x="1767582" y="184257"/>
                  <a:pt x="1767582" y="190201"/>
                </a:cubicBezTo>
                <a:cubicBezTo>
                  <a:pt x="1767582" y="196146"/>
                  <a:pt x="1762793" y="200979"/>
                  <a:pt x="1756846" y="201032"/>
                </a:cubicBezTo>
                <a:cubicBezTo>
                  <a:pt x="1750861" y="201032"/>
                  <a:pt x="1746015" y="196183"/>
                  <a:pt x="1746015" y="190201"/>
                </a:cubicBezTo>
                <a:cubicBezTo>
                  <a:pt x="1746015" y="184219"/>
                  <a:pt x="1750861" y="179370"/>
                  <a:pt x="1756846" y="179370"/>
                </a:cubicBezTo>
                <a:close/>
                <a:moveTo>
                  <a:pt x="1582226" y="179370"/>
                </a:moveTo>
                <a:cubicBezTo>
                  <a:pt x="1588155" y="179370"/>
                  <a:pt x="1592962" y="184177"/>
                  <a:pt x="1592962" y="190106"/>
                </a:cubicBezTo>
                <a:cubicBezTo>
                  <a:pt x="1592962" y="190137"/>
                  <a:pt x="1592962" y="190170"/>
                  <a:pt x="1592962" y="190201"/>
                </a:cubicBezTo>
                <a:cubicBezTo>
                  <a:pt x="1593009" y="196130"/>
                  <a:pt x="1588250" y="200978"/>
                  <a:pt x="1582321" y="201032"/>
                </a:cubicBezTo>
                <a:cubicBezTo>
                  <a:pt x="1582293" y="201032"/>
                  <a:pt x="1582255" y="201032"/>
                  <a:pt x="1582226" y="201032"/>
                </a:cubicBezTo>
                <a:cubicBezTo>
                  <a:pt x="1576241" y="201032"/>
                  <a:pt x="1571395" y="196183"/>
                  <a:pt x="1571395" y="190201"/>
                </a:cubicBezTo>
                <a:cubicBezTo>
                  <a:pt x="1571395" y="184219"/>
                  <a:pt x="1576241" y="179370"/>
                  <a:pt x="1582226" y="179370"/>
                </a:cubicBezTo>
                <a:close/>
                <a:moveTo>
                  <a:pt x="1407701" y="179370"/>
                </a:moveTo>
                <a:cubicBezTo>
                  <a:pt x="1413648" y="179423"/>
                  <a:pt x="1418437" y="184257"/>
                  <a:pt x="1418437" y="190201"/>
                </a:cubicBezTo>
                <a:cubicBezTo>
                  <a:pt x="1418437" y="196146"/>
                  <a:pt x="1413648" y="200979"/>
                  <a:pt x="1407701" y="201032"/>
                </a:cubicBezTo>
                <a:cubicBezTo>
                  <a:pt x="1401716" y="201032"/>
                  <a:pt x="1396870" y="196183"/>
                  <a:pt x="1396870" y="190201"/>
                </a:cubicBezTo>
                <a:cubicBezTo>
                  <a:pt x="1396870" y="184219"/>
                  <a:pt x="1401716" y="179370"/>
                  <a:pt x="1407701" y="179370"/>
                </a:cubicBezTo>
                <a:close/>
                <a:moveTo>
                  <a:pt x="1232986" y="179370"/>
                </a:moveTo>
                <a:cubicBezTo>
                  <a:pt x="1238972" y="179370"/>
                  <a:pt x="1243817" y="184219"/>
                  <a:pt x="1243817" y="190201"/>
                </a:cubicBezTo>
                <a:cubicBezTo>
                  <a:pt x="1243817" y="196183"/>
                  <a:pt x="1238972" y="201032"/>
                  <a:pt x="1232986" y="201032"/>
                </a:cubicBezTo>
                <a:cubicBezTo>
                  <a:pt x="1227001" y="201032"/>
                  <a:pt x="1222155" y="196183"/>
                  <a:pt x="1222155" y="190201"/>
                </a:cubicBezTo>
                <a:cubicBezTo>
                  <a:pt x="1222155" y="184219"/>
                  <a:pt x="1227001" y="179370"/>
                  <a:pt x="1232986" y="179370"/>
                </a:cubicBezTo>
                <a:close/>
                <a:moveTo>
                  <a:pt x="534601" y="179370"/>
                </a:moveTo>
                <a:cubicBezTo>
                  <a:pt x="540586" y="179370"/>
                  <a:pt x="545431" y="184219"/>
                  <a:pt x="545431" y="190201"/>
                </a:cubicBezTo>
                <a:cubicBezTo>
                  <a:pt x="545431" y="196183"/>
                  <a:pt x="540586" y="201032"/>
                  <a:pt x="534601" y="201032"/>
                </a:cubicBezTo>
                <a:cubicBezTo>
                  <a:pt x="528768" y="200826"/>
                  <a:pt x="524150" y="196037"/>
                  <a:pt x="524150" y="190201"/>
                </a:cubicBezTo>
                <a:cubicBezTo>
                  <a:pt x="524150" y="184365"/>
                  <a:pt x="528768" y="179576"/>
                  <a:pt x="534601" y="179370"/>
                </a:cubicBezTo>
                <a:close/>
                <a:moveTo>
                  <a:pt x="359982" y="179370"/>
                </a:moveTo>
                <a:cubicBezTo>
                  <a:pt x="365967" y="179370"/>
                  <a:pt x="370812" y="184219"/>
                  <a:pt x="370812" y="190201"/>
                </a:cubicBezTo>
                <a:cubicBezTo>
                  <a:pt x="370812" y="196183"/>
                  <a:pt x="365967" y="201032"/>
                  <a:pt x="359982" y="201032"/>
                </a:cubicBezTo>
                <a:cubicBezTo>
                  <a:pt x="353997" y="201032"/>
                  <a:pt x="349151" y="196183"/>
                  <a:pt x="349151" y="190201"/>
                </a:cubicBezTo>
                <a:cubicBezTo>
                  <a:pt x="349151" y="184219"/>
                  <a:pt x="353997" y="179370"/>
                  <a:pt x="359982" y="179370"/>
                </a:cubicBezTo>
                <a:close/>
                <a:moveTo>
                  <a:pt x="185362" y="179370"/>
                </a:moveTo>
                <a:cubicBezTo>
                  <a:pt x="191347" y="179370"/>
                  <a:pt x="196192" y="184219"/>
                  <a:pt x="196192" y="190201"/>
                </a:cubicBezTo>
                <a:cubicBezTo>
                  <a:pt x="196192" y="196183"/>
                  <a:pt x="191347" y="201032"/>
                  <a:pt x="185362" y="201032"/>
                </a:cubicBezTo>
                <a:cubicBezTo>
                  <a:pt x="179414" y="200979"/>
                  <a:pt x="174626" y="196146"/>
                  <a:pt x="174626" y="190201"/>
                </a:cubicBezTo>
                <a:cubicBezTo>
                  <a:pt x="174626" y="184257"/>
                  <a:pt x="179414" y="179423"/>
                  <a:pt x="185362" y="179370"/>
                </a:cubicBezTo>
                <a:close/>
                <a:moveTo>
                  <a:pt x="11122" y="179370"/>
                </a:moveTo>
                <a:cubicBezTo>
                  <a:pt x="16956" y="179576"/>
                  <a:pt x="21572" y="184365"/>
                  <a:pt x="21572" y="190201"/>
                </a:cubicBezTo>
                <a:cubicBezTo>
                  <a:pt x="21572" y="196037"/>
                  <a:pt x="16956" y="200826"/>
                  <a:pt x="11122" y="201032"/>
                </a:cubicBezTo>
                <a:cubicBezTo>
                  <a:pt x="5137" y="201032"/>
                  <a:pt x="291" y="196183"/>
                  <a:pt x="291" y="190201"/>
                </a:cubicBezTo>
                <a:cubicBezTo>
                  <a:pt x="291" y="184219"/>
                  <a:pt x="5137" y="179370"/>
                  <a:pt x="11122" y="179370"/>
                </a:cubicBezTo>
                <a:close/>
                <a:moveTo>
                  <a:pt x="2454057" y="179330"/>
                </a:moveTo>
                <a:cubicBezTo>
                  <a:pt x="2460038" y="179330"/>
                  <a:pt x="2464887" y="184179"/>
                  <a:pt x="2464887" y="190161"/>
                </a:cubicBezTo>
                <a:cubicBezTo>
                  <a:pt x="2464887" y="196142"/>
                  <a:pt x="2460038" y="200991"/>
                  <a:pt x="2454057" y="200991"/>
                </a:cubicBezTo>
                <a:cubicBezTo>
                  <a:pt x="2448075" y="200991"/>
                  <a:pt x="2443226" y="196142"/>
                  <a:pt x="2443226" y="190161"/>
                </a:cubicBezTo>
                <a:cubicBezTo>
                  <a:pt x="2443226" y="184179"/>
                  <a:pt x="2448075" y="179330"/>
                  <a:pt x="2454057" y="179330"/>
                </a:cubicBezTo>
                <a:close/>
                <a:moveTo>
                  <a:pt x="2279532" y="179330"/>
                </a:moveTo>
                <a:cubicBezTo>
                  <a:pt x="2285513" y="179330"/>
                  <a:pt x="2290362" y="184179"/>
                  <a:pt x="2290362" y="190161"/>
                </a:cubicBezTo>
                <a:cubicBezTo>
                  <a:pt x="2290362" y="196142"/>
                  <a:pt x="2285513" y="200991"/>
                  <a:pt x="2279532" y="200991"/>
                </a:cubicBezTo>
                <a:cubicBezTo>
                  <a:pt x="2273550" y="200991"/>
                  <a:pt x="2268701" y="196142"/>
                  <a:pt x="2268701" y="190161"/>
                </a:cubicBezTo>
                <a:cubicBezTo>
                  <a:pt x="2268701" y="184179"/>
                  <a:pt x="2273550" y="179330"/>
                  <a:pt x="2279532" y="179330"/>
                </a:cubicBezTo>
                <a:close/>
                <a:moveTo>
                  <a:pt x="2104913" y="179330"/>
                </a:moveTo>
                <a:cubicBezTo>
                  <a:pt x="2110894" y="179330"/>
                  <a:pt x="2115743" y="184179"/>
                  <a:pt x="2115743" y="190161"/>
                </a:cubicBezTo>
                <a:cubicBezTo>
                  <a:pt x="2115743" y="196142"/>
                  <a:pt x="2110894" y="200991"/>
                  <a:pt x="2104913" y="200991"/>
                </a:cubicBezTo>
                <a:cubicBezTo>
                  <a:pt x="2098931" y="200991"/>
                  <a:pt x="2094082" y="196142"/>
                  <a:pt x="2094082" y="190161"/>
                </a:cubicBezTo>
                <a:cubicBezTo>
                  <a:pt x="2094082" y="184179"/>
                  <a:pt x="2098931" y="179330"/>
                  <a:pt x="2104913" y="179330"/>
                </a:cubicBezTo>
                <a:close/>
                <a:moveTo>
                  <a:pt x="1057287" y="179330"/>
                </a:moveTo>
                <a:cubicBezTo>
                  <a:pt x="1063269" y="179330"/>
                  <a:pt x="1068118" y="184179"/>
                  <a:pt x="1068118" y="190161"/>
                </a:cubicBezTo>
                <a:cubicBezTo>
                  <a:pt x="1068118" y="196142"/>
                  <a:pt x="1063269" y="200991"/>
                  <a:pt x="1057287" y="200991"/>
                </a:cubicBezTo>
                <a:cubicBezTo>
                  <a:pt x="1051306" y="200991"/>
                  <a:pt x="1046457" y="196142"/>
                  <a:pt x="1046457" y="190161"/>
                </a:cubicBezTo>
                <a:cubicBezTo>
                  <a:pt x="1046457" y="184179"/>
                  <a:pt x="1051306" y="179330"/>
                  <a:pt x="1057287" y="179330"/>
                </a:cubicBezTo>
                <a:close/>
                <a:moveTo>
                  <a:pt x="882667" y="179330"/>
                </a:moveTo>
                <a:cubicBezTo>
                  <a:pt x="888649" y="179330"/>
                  <a:pt x="893498" y="184179"/>
                  <a:pt x="893498" y="190161"/>
                </a:cubicBezTo>
                <a:cubicBezTo>
                  <a:pt x="893498" y="196142"/>
                  <a:pt x="888649" y="200991"/>
                  <a:pt x="882667" y="200991"/>
                </a:cubicBezTo>
                <a:cubicBezTo>
                  <a:pt x="876686" y="200991"/>
                  <a:pt x="871837" y="196142"/>
                  <a:pt x="871837" y="190161"/>
                </a:cubicBezTo>
                <a:cubicBezTo>
                  <a:pt x="871837" y="184179"/>
                  <a:pt x="876686" y="179330"/>
                  <a:pt x="882667" y="179330"/>
                </a:cubicBezTo>
                <a:close/>
                <a:moveTo>
                  <a:pt x="708142" y="179330"/>
                </a:moveTo>
                <a:cubicBezTo>
                  <a:pt x="714124" y="179330"/>
                  <a:pt x="718973" y="184179"/>
                  <a:pt x="718973" y="190161"/>
                </a:cubicBezTo>
                <a:cubicBezTo>
                  <a:pt x="718973" y="196142"/>
                  <a:pt x="714124" y="200991"/>
                  <a:pt x="708142" y="200991"/>
                </a:cubicBezTo>
                <a:cubicBezTo>
                  <a:pt x="702161" y="200991"/>
                  <a:pt x="697312" y="196142"/>
                  <a:pt x="697312" y="190161"/>
                </a:cubicBezTo>
                <a:cubicBezTo>
                  <a:pt x="697312" y="184179"/>
                  <a:pt x="702161" y="179330"/>
                  <a:pt x="708142" y="179330"/>
                </a:cubicBezTo>
                <a:close/>
                <a:moveTo>
                  <a:pt x="2629755" y="0"/>
                </a:moveTo>
                <a:cubicBezTo>
                  <a:pt x="2635740" y="0"/>
                  <a:pt x="2640586" y="4849"/>
                  <a:pt x="2640586" y="10831"/>
                </a:cubicBezTo>
                <a:cubicBezTo>
                  <a:pt x="2640586" y="16813"/>
                  <a:pt x="2635740" y="21662"/>
                  <a:pt x="2629755" y="21662"/>
                </a:cubicBezTo>
                <a:cubicBezTo>
                  <a:pt x="2623808" y="21609"/>
                  <a:pt x="2619019" y="16776"/>
                  <a:pt x="2619019" y="10831"/>
                </a:cubicBezTo>
                <a:cubicBezTo>
                  <a:pt x="2619019" y="4887"/>
                  <a:pt x="2623808" y="53"/>
                  <a:pt x="2629755" y="0"/>
                </a:cubicBezTo>
                <a:close/>
                <a:moveTo>
                  <a:pt x="2455230" y="0"/>
                </a:moveTo>
                <a:cubicBezTo>
                  <a:pt x="2461177" y="53"/>
                  <a:pt x="2465966" y="4887"/>
                  <a:pt x="2465966" y="10831"/>
                </a:cubicBezTo>
                <a:cubicBezTo>
                  <a:pt x="2465966" y="16776"/>
                  <a:pt x="2461177" y="21609"/>
                  <a:pt x="2455230" y="21662"/>
                </a:cubicBezTo>
                <a:cubicBezTo>
                  <a:pt x="2449245" y="21662"/>
                  <a:pt x="2444399" y="16813"/>
                  <a:pt x="2444399" y="10831"/>
                </a:cubicBezTo>
                <a:cubicBezTo>
                  <a:pt x="2444399" y="4849"/>
                  <a:pt x="2449245" y="0"/>
                  <a:pt x="2455230" y="0"/>
                </a:cubicBezTo>
                <a:close/>
                <a:moveTo>
                  <a:pt x="2280420" y="0"/>
                </a:moveTo>
                <a:cubicBezTo>
                  <a:pt x="2286406" y="0"/>
                  <a:pt x="2291251" y="4849"/>
                  <a:pt x="2291251" y="10831"/>
                </a:cubicBezTo>
                <a:cubicBezTo>
                  <a:pt x="2291251" y="16813"/>
                  <a:pt x="2286406" y="21662"/>
                  <a:pt x="2280420" y="21662"/>
                </a:cubicBezTo>
                <a:cubicBezTo>
                  <a:pt x="2274435" y="21662"/>
                  <a:pt x="2269589" y="16813"/>
                  <a:pt x="2269589" y="10831"/>
                </a:cubicBezTo>
                <a:cubicBezTo>
                  <a:pt x="2269589" y="4849"/>
                  <a:pt x="2274435" y="0"/>
                  <a:pt x="2280420" y="0"/>
                </a:cubicBezTo>
                <a:close/>
                <a:moveTo>
                  <a:pt x="2105990" y="0"/>
                </a:moveTo>
                <a:cubicBezTo>
                  <a:pt x="2111976" y="0"/>
                  <a:pt x="2116821" y="4849"/>
                  <a:pt x="2116821" y="10831"/>
                </a:cubicBezTo>
                <a:cubicBezTo>
                  <a:pt x="2116821" y="16813"/>
                  <a:pt x="2111976" y="21662"/>
                  <a:pt x="2105990" y="21662"/>
                </a:cubicBezTo>
                <a:cubicBezTo>
                  <a:pt x="2100005" y="21662"/>
                  <a:pt x="2095159" y="16813"/>
                  <a:pt x="2095159" y="10831"/>
                </a:cubicBezTo>
                <a:cubicBezTo>
                  <a:pt x="2095159" y="4849"/>
                  <a:pt x="2100005" y="0"/>
                  <a:pt x="2105990" y="0"/>
                </a:cubicBezTo>
                <a:close/>
                <a:moveTo>
                  <a:pt x="1931370" y="0"/>
                </a:moveTo>
                <a:cubicBezTo>
                  <a:pt x="1931399" y="0"/>
                  <a:pt x="1931437" y="0"/>
                  <a:pt x="1931465" y="0"/>
                </a:cubicBezTo>
                <a:cubicBezTo>
                  <a:pt x="1937412" y="53"/>
                  <a:pt x="1942201" y="4887"/>
                  <a:pt x="1942201" y="10831"/>
                </a:cubicBezTo>
                <a:cubicBezTo>
                  <a:pt x="1942201" y="16813"/>
                  <a:pt x="1937356" y="21662"/>
                  <a:pt x="1931370" y="21662"/>
                </a:cubicBezTo>
                <a:cubicBezTo>
                  <a:pt x="1925442" y="21609"/>
                  <a:pt x="1920682" y="16760"/>
                  <a:pt x="1920730" y="10832"/>
                </a:cubicBezTo>
                <a:cubicBezTo>
                  <a:pt x="1920730" y="10832"/>
                  <a:pt x="1920730" y="10831"/>
                  <a:pt x="1920730" y="10831"/>
                </a:cubicBezTo>
                <a:cubicBezTo>
                  <a:pt x="1920682" y="4902"/>
                  <a:pt x="1925442" y="54"/>
                  <a:pt x="1931370" y="0"/>
                </a:cubicBezTo>
                <a:close/>
                <a:moveTo>
                  <a:pt x="1756846" y="0"/>
                </a:moveTo>
                <a:cubicBezTo>
                  <a:pt x="1762793" y="53"/>
                  <a:pt x="1767582" y="4887"/>
                  <a:pt x="1767582" y="10831"/>
                </a:cubicBezTo>
                <a:cubicBezTo>
                  <a:pt x="1767582" y="16776"/>
                  <a:pt x="1762793" y="21609"/>
                  <a:pt x="1756846" y="21662"/>
                </a:cubicBezTo>
                <a:cubicBezTo>
                  <a:pt x="1750861" y="21662"/>
                  <a:pt x="1746015" y="16813"/>
                  <a:pt x="1746015" y="10831"/>
                </a:cubicBezTo>
                <a:cubicBezTo>
                  <a:pt x="1746015" y="4849"/>
                  <a:pt x="1750861" y="0"/>
                  <a:pt x="1756846" y="0"/>
                </a:cubicBezTo>
                <a:close/>
                <a:moveTo>
                  <a:pt x="1582226" y="0"/>
                </a:moveTo>
                <a:cubicBezTo>
                  <a:pt x="1588155" y="0"/>
                  <a:pt x="1592962" y="4807"/>
                  <a:pt x="1592962" y="10736"/>
                </a:cubicBezTo>
                <a:cubicBezTo>
                  <a:pt x="1592962" y="10767"/>
                  <a:pt x="1592962" y="10800"/>
                  <a:pt x="1592962" y="10831"/>
                </a:cubicBezTo>
                <a:cubicBezTo>
                  <a:pt x="1593009" y="16760"/>
                  <a:pt x="1588250" y="21608"/>
                  <a:pt x="1582321" y="21662"/>
                </a:cubicBezTo>
                <a:cubicBezTo>
                  <a:pt x="1582293" y="21662"/>
                  <a:pt x="1582255" y="21662"/>
                  <a:pt x="1582226" y="21662"/>
                </a:cubicBezTo>
                <a:cubicBezTo>
                  <a:pt x="1576241" y="21662"/>
                  <a:pt x="1571395" y="16813"/>
                  <a:pt x="1571395" y="10831"/>
                </a:cubicBezTo>
                <a:cubicBezTo>
                  <a:pt x="1571395" y="4849"/>
                  <a:pt x="1576241" y="0"/>
                  <a:pt x="1582226" y="0"/>
                </a:cubicBezTo>
                <a:close/>
                <a:moveTo>
                  <a:pt x="1407701" y="0"/>
                </a:moveTo>
                <a:cubicBezTo>
                  <a:pt x="1413648" y="53"/>
                  <a:pt x="1418437" y="4887"/>
                  <a:pt x="1418437" y="10831"/>
                </a:cubicBezTo>
                <a:cubicBezTo>
                  <a:pt x="1418437" y="16776"/>
                  <a:pt x="1413648" y="21609"/>
                  <a:pt x="1407701" y="21662"/>
                </a:cubicBezTo>
                <a:cubicBezTo>
                  <a:pt x="1401716" y="21662"/>
                  <a:pt x="1396870" y="16813"/>
                  <a:pt x="1396870" y="10831"/>
                </a:cubicBezTo>
                <a:cubicBezTo>
                  <a:pt x="1396870" y="4849"/>
                  <a:pt x="1401716" y="0"/>
                  <a:pt x="1407701" y="0"/>
                </a:cubicBezTo>
                <a:close/>
                <a:moveTo>
                  <a:pt x="1232986" y="0"/>
                </a:moveTo>
                <a:cubicBezTo>
                  <a:pt x="1238972" y="0"/>
                  <a:pt x="1243817" y="4849"/>
                  <a:pt x="1243817" y="10831"/>
                </a:cubicBezTo>
                <a:cubicBezTo>
                  <a:pt x="1243817" y="16813"/>
                  <a:pt x="1238972" y="21662"/>
                  <a:pt x="1232986" y="21662"/>
                </a:cubicBezTo>
                <a:cubicBezTo>
                  <a:pt x="1227001" y="21662"/>
                  <a:pt x="1222155" y="16813"/>
                  <a:pt x="1222155" y="10831"/>
                </a:cubicBezTo>
                <a:cubicBezTo>
                  <a:pt x="1222155" y="4849"/>
                  <a:pt x="1227001" y="0"/>
                  <a:pt x="1232986" y="0"/>
                </a:cubicBezTo>
                <a:close/>
                <a:moveTo>
                  <a:pt x="1058366" y="0"/>
                </a:moveTo>
                <a:cubicBezTo>
                  <a:pt x="1064351" y="0"/>
                  <a:pt x="1069197" y="4849"/>
                  <a:pt x="1069197" y="10831"/>
                </a:cubicBezTo>
                <a:cubicBezTo>
                  <a:pt x="1069197" y="16813"/>
                  <a:pt x="1064351" y="21662"/>
                  <a:pt x="1058366" y="21662"/>
                </a:cubicBezTo>
                <a:cubicBezTo>
                  <a:pt x="1052419" y="21609"/>
                  <a:pt x="1047630" y="16776"/>
                  <a:pt x="1047630" y="10831"/>
                </a:cubicBezTo>
                <a:cubicBezTo>
                  <a:pt x="1047630" y="4887"/>
                  <a:pt x="1052419" y="53"/>
                  <a:pt x="1058366" y="0"/>
                </a:cubicBezTo>
                <a:close/>
                <a:moveTo>
                  <a:pt x="883936" y="0"/>
                </a:moveTo>
                <a:cubicBezTo>
                  <a:pt x="889883" y="53"/>
                  <a:pt x="894672" y="4887"/>
                  <a:pt x="894672" y="10831"/>
                </a:cubicBezTo>
                <a:cubicBezTo>
                  <a:pt x="894672" y="16776"/>
                  <a:pt x="889883" y="21609"/>
                  <a:pt x="883936" y="21662"/>
                </a:cubicBezTo>
                <a:cubicBezTo>
                  <a:pt x="877951" y="21662"/>
                  <a:pt x="873105" y="16813"/>
                  <a:pt x="873105" y="10831"/>
                </a:cubicBezTo>
                <a:cubicBezTo>
                  <a:pt x="873105" y="4849"/>
                  <a:pt x="877951" y="0"/>
                  <a:pt x="883936" y="0"/>
                </a:cubicBezTo>
                <a:close/>
                <a:moveTo>
                  <a:pt x="709222" y="0"/>
                </a:moveTo>
                <a:cubicBezTo>
                  <a:pt x="715207" y="0"/>
                  <a:pt x="720052" y="4849"/>
                  <a:pt x="720052" y="10831"/>
                </a:cubicBezTo>
                <a:cubicBezTo>
                  <a:pt x="720052" y="16813"/>
                  <a:pt x="715207" y="21662"/>
                  <a:pt x="709222" y="21662"/>
                </a:cubicBezTo>
                <a:cubicBezTo>
                  <a:pt x="703236" y="21662"/>
                  <a:pt x="698391" y="16813"/>
                  <a:pt x="698391" y="10831"/>
                </a:cubicBezTo>
                <a:cubicBezTo>
                  <a:pt x="698391" y="4849"/>
                  <a:pt x="703236" y="0"/>
                  <a:pt x="709222" y="0"/>
                </a:cubicBezTo>
                <a:close/>
                <a:moveTo>
                  <a:pt x="534981" y="0"/>
                </a:moveTo>
                <a:cubicBezTo>
                  <a:pt x="540815" y="206"/>
                  <a:pt x="545431" y="4995"/>
                  <a:pt x="545431" y="10831"/>
                </a:cubicBezTo>
                <a:cubicBezTo>
                  <a:pt x="545431" y="16813"/>
                  <a:pt x="540586" y="21662"/>
                  <a:pt x="534601" y="21662"/>
                </a:cubicBezTo>
                <a:cubicBezTo>
                  <a:pt x="528768" y="21456"/>
                  <a:pt x="524150" y="16667"/>
                  <a:pt x="524150" y="10831"/>
                </a:cubicBezTo>
                <a:cubicBezTo>
                  <a:pt x="524150" y="4849"/>
                  <a:pt x="528996" y="0"/>
                  <a:pt x="534981" y="0"/>
                </a:cubicBezTo>
                <a:close/>
                <a:moveTo>
                  <a:pt x="359982" y="0"/>
                </a:moveTo>
                <a:cubicBezTo>
                  <a:pt x="365967" y="0"/>
                  <a:pt x="370812" y="4849"/>
                  <a:pt x="370812" y="10831"/>
                </a:cubicBezTo>
                <a:cubicBezTo>
                  <a:pt x="370812" y="16813"/>
                  <a:pt x="365967" y="21662"/>
                  <a:pt x="359982" y="21662"/>
                </a:cubicBezTo>
                <a:cubicBezTo>
                  <a:pt x="353997" y="21662"/>
                  <a:pt x="349151" y="16813"/>
                  <a:pt x="349151" y="10831"/>
                </a:cubicBezTo>
                <a:cubicBezTo>
                  <a:pt x="349151" y="4849"/>
                  <a:pt x="353997" y="0"/>
                  <a:pt x="359982" y="0"/>
                </a:cubicBezTo>
                <a:close/>
                <a:moveTo>
                  <a:pt x="185362" y="0"/>
                </a:moveTo>
                <a:cubicBezTo>
                  <a:pt x="191347" y="0"/>
                  <a:pt x="196192" y="4849"/>
                  <a:pt x="196192" y="10831"/>
                </a:cubicBezTo>
                <a:cubicBezTo>
                  <a:pt x="196192" y="16813"/>
                  <a:pt x="191347" y="21662"/>
                  <a:pt x="185362" y="21662"/>
                </a:cubicBezTo>
                <a:cubicBezTo>
                  <a:pt x="179414" y="21609"/>
                  <a:pt x="174626" y="16776"/>
                  <a:pt x="174626" y="10831"/>
                </a:cubicBezTo>
                <a:cubicBezTo>
                  <a:pt x="174626" y="4887"/>
                  <a:pt x="179414" y="53"/>
                  <a:pt x="185362" y="0"/>
                </a:cubicBezTo>
                <a:close/>
                <a:moveTo>
                  <a:pt x="11122" y="0"/>
                </a:moveTo>
                <a:cubicBezTo>
                  <a:pt x="16956" y="206"/>
                  <a:pt x="21572" y="4995"/>
                  <a:pt x="21572" y="10831"/>
                </a:cubicBezTo>
                <a:cubicBezTo>
                  <a:pt x="21572" y="16667"/>
                  <a:pt x="16956" y="21456"/>
                  <a:pt x="11122" y="21662"/>
                </a:cubicBezTo>
                <a:cubicBezTo>
                  <a:pt x="5137" y="21662"/>
                  <a:pt x="291" y="16813"/>
                  <a:pt x="291" y="10831"/>
                </a:cubicBezTo>
                <a:cubicBezTo>
                  <a:pt x="291" y="4849"/>
                  <a:pt x="5137" y="0"/>
                  <a:pt x="11122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zh-Hans-HK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DF246A8-4F36-FD77-C840-D652B519B827}"/>
              </a:ext>
            </a:extLst>
          </p:cNvPr>
          <p:cNvSpPr/>
          <p:nvPr/>
        </p:nvSpPr>
        <p:spPr>
          <a:xfrm>
            <a:off x="6021255" y="-333853"/>
            <a:ext cx="1134267" cy="1134267"/>
          </a:xfrm>
          <a:prstGeom prst="roundRect">
            <a:avLst>
              <a:gd name="adj" fmla="val 0"/>
            </a:avLst>
          </a:prstGeom>
          <a:solidFill>
            <a:schemeClr val="accent1">
              <a:alpha val="11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152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Hans-HK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82AF1793-03FA-7C34-F19E-7DE4894C79B5}"/>
              </a:ext>
            </a:extLst>
          </p:cNvPr>
          <p:cNvSpPr/>
          <p:nvPr/>
        </p:nvSpPr>
        <p:spPr>
          <a:xfrm>
            <a:off x="-1199615" y="-1226035"/>
            <a:ext cx="1859518" cy="1859518"/>
          </a:xfrm>
          <a:prstGeom prst="roundRect">
            <a:avLst>
              <a:gd name="adj" fmla="val 4772"/>
            </a:avLst>
          </a:prstGeom>
          <a:noFill/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E14EF6B-F715-AFCD-5E7A-C4B48A9D4436}"/>
              </a:ext>
            </a:extLst>
          </p:cNvPr>
          <p:cNvSpPr txBox="1"/>
          <p:nvPr/>
        </p:nvSpPr>
        <p:spPr>
          <a:xfrm>
            <a:off x="317096" y="233280"/>
            <a:ext cx="517736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pitchFamily="34" charset="0"/>
                <a:ea typeface="微软雅黑" panose="020B0503020204020204" pitchFamily="34" charset="-122"/>
              </a:rPr>
              <a:t>04</a:t>
            </a:r>
            <a:endParaRPr lang="zh-CN" altLang="en-US" sz="28700" dirty="0">
              <a:solidFill>
                <a:schemeClr val="accent1">
                  <a:lumMod val="60000"/>
                  <a:lumOff val="40000"/>
                </a:schemeClr>
              </a:solidFill>
              <a:latin typeface="Bahnschrif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1A89AE8-EEB9-7F4E-04C8-DCAD2A2BB54D}"/>
              </a:ext>
            </a:extLst>
          </p:cNvPr>
          <p:cNvSpPr/>
          <p:nvPr/>
        </p:nvSpPr>
        <p:spPr>
          <a:xfrm>
            <a:off x="7370786" y="3857392"/>
            <a:ext cx="467952" cy="467952"/>
          </a:xfrm>
          <a:prstGeom prst="roundRect">
            <a:avLst>
              <a:gd name="adj" fmla="val 0"/>
            </a:avLst>
          </a:prstGeom>
          <a:solidFill>
            <a:schemeClr val="accent1">
              <a:alpha val="42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Hans-HK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E5D922-1609-D67F-06C6-4FD228F55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6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37B687-5441-B984-0370-9B21FD2806FD}"/>
              </a:ext>
            </a:extLst>
          </p:cNvPr>
          <p:cNvSpPr/>
          <p:nvPr/>
        </p:nvSpPr>
        <p:spPr>
          <a:xfrm flipH="1" flipV="1">
            <a:off x="291" y="0"/>
            <a:ext cx="9143419" cy="51435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6B3C28-5AAD-ADB6-0F37-76387D81CB38}"/>
              </a:ext>
            </a:extLst>
          </p:cNvPr>
          <p:cNvSpPr txBox="1"/>
          <p:nvPr/>
        </p:nvSpPr>
        <p:spPr>
          <a:xfrm>
            <a:off x="4901884" y="2037986"/>
            <a:ext cx="4241825" cy="990964"/>
          </a:xfrm>
          <a:prstGeom prst="rect">
            <a:avLst/>
          </a:prstGeom>
          <a:noFill/>
          <a:effectLst/>
        </p:spPr>
        <p:txBody>
          <a:bodyPr wrap="square" lIns="158420" tIns="79210" rIns="158420" bIns="79210" rtlCol="0">
            <a:spAutoFit/>
          </a:bodyPr>
          <a:lstStyle/>
          <a:p>
            <a:pPr>
              <a:defRPr/>
            </a:pPr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5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62E6FAC-49B4-9BC3-525A-B493425A3CBF}"/>
              </a:ext>
            </a:extLst>
          </p:cNvPr>
          <p:cNvSpPr/>
          <p:nvPr/>
        </p:nvSpPr>
        <p:spPr>
          <a:xfrm>
            <a:off x="5084572" y="1628686"/>
            <a:ext cx="1284644" cy="392415"/>
          </a:xfrm>
          <a:prstGeom prst="roundRect">
            <a:avLst>
              <a:gd name="adj" fmla="val 118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Hans-HK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755FC1B-1B88-126E-43CA-0C1982E466AF}"/>
              </a:ext>
            </a:extLst>
          </p:cNvPr>
          <p:cNvSpPr txBox="1"/>
          <p:nvPr/>
        </p:nvSpPr>
        <p:spPr>
          <a:xfrm>
            <a:off x="5119035" y="1674852"/>
            <a:ext cx="12157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500" dirty="0">
                <a:solidFill>
                  <a:schemeClr val="bg1">
                    <a:alpha val="6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Hans-HK" altLang="en-US" sz="1500" dirty="0">
              <a:solidFill>
                <a:schemeClr val="bg1">
                  <a:alpha val="61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7C3442AA-C1D4-1C74-F9FB-4A2A9940341C}"/>
              </a:ext>
            </a:extLst>
          </p:cNvPr>
          <p:cNvSpPr/>
          <p:nvPr/>
        </p:nvSpPr>
        <p:spPr>
          <a:xfrm>
            <a:off x="7652083" y="4114013"/>
            <a:ext cx="1980446" cy="1899633"/>
          </a:xfrm>
          <a:custGeom>
            <a:avLst/>
            <a:gdLst>
              <a:gd name="connsiteX0" fmla="*/ 2629755 w 2640595"/>
              <a:gd name="connsiteY0" fmla="*/ 2511278 h 2532844"/>
              <a:gd name="connsiteX1" fmla="*/ 2640586 w 2640595"/>
              <a:gd name="connsiteY1" fmla="*/ 2521918 h 2532844"/>
              <a:gd name="connsiteX2" fmla="*/ 2640586 w 2640595"/>
              <a:gd name="connsiteY2" fmla="*/ 2522013 h 2532844"/>
              <a:gd name="connsiteX3" fmla="*/ 2629755 w 2640595"/>
              <a:gd name="connsiteY3" fmla="*/ 2532844 h 2532844"/>
              <a:gd name="connsiteX4" fmla="*/ 2619019 w 2640595"/>
              <a:gd name="connsiteY4" fmla="*/ 2522013 h 2532844"/>
              <a:gd name="connsiteX5" fmla="*/ 2629755 w 2640595"/>
              <a:gd name="connsiteY5" fmla="*/ 2511278 h 2532844"/>
              <a:gd name="connsiteX6" fmla="*/ 2280325 w 2640595"/>
              <a:gd name="connsiteY6" fmla="*/ 2511278 h 2532844"/>
              <a:gd name="connsiteX7" fmla="*/ 2280420 w 2640595"/>
              <a:gd name="connsiteY7" fmla="*/ 2511278 h 2532844"/>
              <a:gd name="connsiteX8" fmla="*/ 2291251 w 2640595"/>
              <a:gd name="connsiteY8" fmla="*/ 2521918 h 2532844"/>
              <a:gd name="connsiteX9" fmla="*/ 2291251 w 2640595"/>
              <a:gd name="connsiteY9" fmla="*/ 2522013 h 2532844"/>
              <a:gd name="connsiteX10" fmla="*/ 2280420 w 2640595"/>
              <a:gd name="connsiteY10" fmla="*/ 2532844 h 2532844"/>
              <a:gd name="connsiteX11" fmla="*/ 2269589 w 2640595"/>
              <a:gd name="connsiteY11" fmla="*/ 2522013 h 2532844"/>
              <a:gd name="connsiteX12" fmla="*/ 2280325 w 2640595"/>
              <a:gd name="connsiteY12" fmla="*/ 2511278 h 2532844"/>
              <a:gd name="connsiteX13" fmla="*/ 2105895 w 2640595"/>
              <a:gd name="connsiteY13" fmla="*/ 2511278 h 2532844"/>
              <a:gd name="connsiteX14" fmla="*/ 2105990 w 2640595"/>
              <a:gd name="connsiteY14" fmla="*/ 2511278 h 2532844"/>
              <a:gd name="connsiteX15" fmla="*/ 2116821 w 2640595"/>
              <a:gd name="connsiteY15" fmla="*/ 2521918 h 2532844"/>
              <a:gd name="connsiteX16" fmla="*/ 2116821 w 2640595"/>
              <a:gd name="connsiteY16" fmla="*/ 2522013 h 2532844"/>
              <a:gd name="connsiteX17" fmla="*/ 2105990 w 2640595"/>
              <a:gd name="connsiteY17" fmla="*/ 2532844 h 2532844"/>
              <a:gd name="connsiteX18" fmla="*/ 2095159 w 2640595"/>
              <a:gd name="connsiteY18" fmla="*/ 2522013 h 2532844"/>
              <a:gd name="connsiteX19" fmla="*/ 2105895 w 2640595"/>
              <a:gd name="connsiteY19" fmla="*/ 2511278 h 2532844"/>
              <a:gd name="connsiteX20" fmla="*/ 1931180 w 2640595"/>
              <a:gd name="connsiteY20" fmla="*/ 2511278 h 2532844"/>
              <a:gd name="connsiteX21" fmla="*/ 1931371 w 2640595"/>
              <a:gd name="connsiteY21" fmla="*/ 2511278 h 2532844"/>
              <a:gd name="connsiteX22" fmla="*/ 1942201 w 2640595"/>
              <a:gd name="connsiteY22" fmla="*/ 2521918 h 2532844"/>
              <a:gd name="connsiteX23" fmla="*/ 1942201 w 2640595"/>
              <a:gd name="connsiteY23" fmla="*/ 2522013 h 2532844"/>
              <a:gd name="connsiteX24" fmla="*/ 1931371 w 2640595"/>
              <a:gd name="connsiteY24" fmla="*/ 2532844 h 2532844"/>
              <a:gd name="connsiteX25" fmla="*/ 1920635 w 2640595"/>
              <a:gd name="connsiteY25" fmla="*/ 2522108 h 2532844"/>
              <a:gd name="connsiteX26" fmla="*/ 1920635 w 2640595"/>
              <a:gd name="connsiteY26" fmla="*/ 2522013 h 2532844"/>
              <a:gd name="connsiteX27" fmla="*/ 1931180 w 2640595"/>
              <a:gd name="connsiteY27" fmla="*/ 2511278 h 2532844"/>
              <a:gd name="connsiteX28" fmla="*/ 1582131 w 2640595"/>
              <a:gd name="connsiteY28" fmla="*/ 2511278 h 2532844"/>
              <a:gd name="connsiteX29" fmla="*/ 1582226 w 2640595"/>
              <a:gd name="connsiteY29" fmla="*/ 2511278 h 2532844"/>
              <a:gd name="connsiteX30" fmla="*/ 1592962 w 2640595"/>
              <a:gd name="connsiteY30" fmla="*/ 2521823 h 2532844"/>
              <a:gd name="connsiteX31" fmla="*/ 1592962 w 2640595"/>
              <a:gd name="connsiteY31" fmla="*/ 2522013 h 2532844"/>
              <a:gd name="connsiteX32" fmla="*/ 1582321 w 2640595"/>
              <a:gd name="connsiteY32" fmla="*/ 2532844 h 2532844"/>
              <a:gd name="connsiteX33" fmla="*/ 1582226 w 2640595"/>
              <a:gd name="connsiteY33" fmla="*/ 2532844 h 2532844"/>
              <a:gd name="connsiteX34" fmla="*/ 1571395 w 2640595"/>
              <a:gd name="connsiteY34" fmla="*/ 2522013 h 2532844"/>
              <a:gd name="connsiteX35" fmla="*/ 1582131 w 2640595"/>
              <a:gd name="connsiteY35" fmla="*/ 2511278 h 2532844"/>
              <a:gd name="connsiteX36" fmla="*/ 1407511 w 2640595"/>
              <a:gd name="connsiteY36" fmla="*/ 2511278 h 2532844"/>
              <a:gd name="connsiteX37" fmla="*/ 1407606 w 2640595"/>
              <a:gd name="connsiteY37" fmla="*/ 2511278 h 2532844"/>
              <a:gd name="connsiteX38" fmla="*/ 1418437 w 2640595"/>
              <a:gd name="connsiteY38" fmla="*/ 2521918 h 2532844"/>
              <a:gd name="connsiteX39" fmla="*/ 1418437 w 2640595"/>
              <a:gd name="connsiteY39" fmla="*/ 2522013 h 2532844"/>
              <a:gd name="connsiteX40" fmla="*/ 1407606 w 2640595"/>
              <a:gd name="connsiteY40" fmla="*/ 2532844 h 2532844"/>
              <a:gd name="connsiteX41" fmla="*/ 1396775 w 2640595"/>
              <a:gd name="connsiteY41" fmla="*/ 2522013 h 2532844"/>
              <a:gd name="connsiteX42" fmla="*/ 1407511 w 2640595"/>
              <a:gd name="connsiteY42" fmla="*/ 2511278 h 2532844"/>
              <a:gd name="connsiteX43" fmla="*/ 1232891 w 2640595"/>
              <a:gd name="connsiteY43" fmla="*/ 2511278 h 2532844"/>
              <a:gd name="connsiteX44" fmla="*/ 1232986 w 2640595"/>
              <a:gd name="connsiteY44" fmla="*/ 2511278 h 2532844"/>
              <a:gd name="connsiteX45" fmla="*/ 1243817 w 2640595"/>
              <a:gd name="connsiteY45" fmla="*/ 2521918 h 2532844"/>
              <a:gd name="connsiteX46" fmla="*/ 1243817 w 2640595"/>
              <a:gd name="connsiteY46" fmla="*/ 2522013 h 2532844"/>
              <a:gd name="connsiteX47" fmla="*/ 1232986 w 2640595"/>
              <a:gd name="connsiteY47" fmla="*/ 2532844 h 2532844"/>
              <a:gd name="connsiteX48" fmla="*/ 1222155 w 2640595"/>
              <a:gd name="connsiteY48" fmla="*/ 2522013 h 2532844"/>
              <a:gd name="connsiteX49" fmla="*/ 1232891 w 2640595"/>
              <a:gd name="connsiteY49" fmla="*/ 2511278 h 2532844"/>
              <a:gd name="connsiteX50" fmla="*/ 1058366 w 2640595"/>
              <a:gd name="connsiteY50" fmla="*/ 2511278 h 2532844"/>
              <a:gd name="connsiteX51" fmla="*/ 1069197 w 2640595"/>
              <a:gd name="connsiteY51" fmla="*/ 2521918 h 2532844"/>
              <a:gd name="connsiteX52" fmla="*/ 1069197 w 2640595"/>
              <a:gd name="connsiteY52" fmla="*/ 2522013 h 2532844"/>
              <a:gd name="connsiteX53" fmla="*/ 1058366 w 2640595"/>
              <a:gd name="connsiteY53" fmla="*/ 2532844 h 2532844"/>
              <a:gd name="connsiteX54" fmla="*/ 1047630 w 2640595"/>
              <a:gd name="connsiteY54" fmla="*/ 2522013 h 2532844"/>
              <a:gd name="connsiteX55" fmla="*/ 1058366 w 2640595"/>
              <a:gd name="connsiteY55" fmla="*/ 2511278 h 2532844"/>
              <a:gd name="connsiteX56" fmla="*/ 709126 w 2640595"/>
              <a:gd name="connsiteY56" fmla="*/ 2511278 h 2532844"/>
              <a:gd name="connsiteX57" fmla="*/ 709222 w 2640595"/>
              <a:gd name="connsiteY57" fmla="*/ 2511278 h 2532844"/>
              <a:gd name="connsiteX58" fmla="*/ 720052 w 2640595"/>
              <a:gd name="connsiteY58" fmla="*/ 2521918 h 2532844"/>
              <a:gd name="connsiteX59" fmla="*/ 720052 w 2640595"/>
              <a:gd name="connsiteY59" fmla="*/ 2522013 h 2532844"/>
              <a:gd name="connsiteX60" fmla="*/ 709222 w 2640595"/>
              <a:gd name="connsiteY60" fmla="*/ 2532844 h 2532844"/>
              <a:gd name="connsiteX61" fmla="*/ 698391 w 2640595"/>
              <a:gd name="connsiteY61" fmla="*/ 2522013 h 2532844"/>
              <a:gd name="connsiteX62" fmla="*/ 709126 w 2640595"/>
              <a:gd name="connsiteY62" fmla="*/ 2511278 h 2532844"/>
              <a:gd name="connsiteX63" fmla="*/ 534507 w 2640595"/>
              <a:gd name="connsiteY63" fmla="*/ 2511278 h 2532844"/>
              <a:gd name="connsiteX64" fmla="*/ 534602 w 2640595"/>
              <a:gd name="connsiteY64" fmla="*/ 2511278 h 2532844"/>
              <a:gd name="connsiteX65" fmla="*/ 545432 w 2640595"/>
              <a:gd name="connsiteY65" fmla="*/ 2521918 h 2532844"/>
              <a:gd name="connsiteX66" fmla="*/ 545432 w 2640595"/>
              <a:gd name="connsiteY66" fmla="*/ 2522013 h 2532844"/>
              <a:gd name="connsiteX67" fmla="*/ 534602 w 2640595"/>
              <a:gd name="connsiteY67" fmla="*/ 2532844 h 2532844"/>
              <a:gd name="connsiteX68" fmla="*/ 523771 w 2640595"/>
              <a:gd name="connsiteY68" fmla="*/ 2522013 h 2532844"/>
              <a:gd name="connsiteX69" fmla="*/ 534507 w 2640595"/>
              <a:gd name="connsiteY69" fmla="*/ 2511278 h 2532844"/>
              <a:gd name="connsiteX70" fmla="*/ 359887 w 2640595"/>
              <a:gd name="connsiteY70" fmla="*/ 2511278 h 2532844"/>
              <a:gd name="connsiteX71" fmla="*/ 359982 w 2640595"/>
              <a:gd name="connsiteY71" fmla="*/ 2511278 h 2532844"/>
              <a:gd name="connsiteX72" fmla="*/ 370812 w 2640595"/>
              <a:gd name="connsiteY72" fmla="*/ 2521918 h 2532844"/>
              <a:gd name="connsiteX73" fmla="*/ 370812 w 2640595"/>
              <a:gd name="connsiteY73" fmla="*/ 2522013 h 2532844"/>
              <a:gd name="connsiteX74" fmla="*/ 359982 w 2640595"/>
              <a:gd name="connsiteY74" fmla="*/ 2532844 h 2532844"/>
              <a:gd name="connsiteX75" fmla="*/ 349151 w 2640595"/>
              <a:gd name="connsiteY75" fmla="*/ 2522013 h 2532844"/>
              <a:gd name="connsiteX76" fmla="*/ 359887 w 2640595"/>
              <a:gd name="connsiteY76" fmla="*/ 2511278 h 2532844"/>
              <a:gd name="connsiteX77" fmla="*/ 185362 w 2640595"/>
              <a:gd name="connsiteY77" fmla="*/ 2511278 h 2532844"/>
              <a:gd name="connsiteX78" fmla="*/ 196192 w 2640595"/>
              <a:gd name="connsiteY78" fmla="*/ 2521918 h 2532844"/>
              <a:gd name="connsiteX79" fmla="*/ 196192 w 2640595"/>
              <a:gd name="connsiteY79" fmla="*/ 2522013 h 2532844"/>
              <a:gd name="connsiteX80" fmla="*/ 185362 w 2640595"/>
              <a:gd name="connsiteY80" fmla="*/ 2532844 h 2532844"/>
              <a:gd name="connsiteX81" fmla="*/ 174626 w 2640595"/>
              <a:gd name="connsiteY81" fmla="*/ 2522013 h 2532844"/>
              <a:gd name="connsiteX82" fmla="*/ 185362 w 2640595"/>
              <a:gd name="connsiteY82" fmla="*/ 2511278 h 2532844"/>
              <a:gd name="connsiteX83" fmla="*/ 2455135 w 2640595"/>
              <a:gd name="connsiteY83" fmla="*/ 2511277 h 2532844"/>
              <a:gd name="connsiteX84" fmla="*/ 2455230 w 2640595"/>
              <a:gd name="connsiteY84" fmla="*/ 2511277 h 2532844"/>
              <a:gd name="connsiteX85" fmla="*/ 2465966 w 2640595"/>
              <a:gd name="connsiteY85" fmla="*/ 2522013 h 2532844"/>
              <a:gd name="connsiteX86" fmla="*/ 2455230 w 2640595"/>
              <a:gd name="connsiteY86" fmla="*/ 2532844 h 2532844"/>
              <a:gd name="connsiteX87" fmla="*/ 2444399 w 2640595"/>
              <a:gd name="connsiteY87" fmla="*/ 2522013 h 2532844"/>
              <a:gd name="connsiteX88" fmla="*/ 2455135 w 2640595"/>
              <a:gd name="connsiteY88" fmla="*/ 2511277 h 2532844"/>
              <a:gd name="connsiteX89" fmla="*/ 1756751 w 2640595"/>
              <a:gd name="connsiteY89" fmla="*/ 2511277 h 2532844"/>
              <a:gd name="connsiteX90" fmla="*/ 1756846 w 2640595"/>
              <a:gd name="connsiteY90" fmla="*/ 2511277 h 2532844"/>
              <a:gd name="connsiteX91" fmla="*/ 1767582 w 2640595"/>
              <a:gd name="connsiteY91" fmla="*/ 2522013 h 2532844"/>
              <a:gd name="connsiteX92" fmla="*/ 1756846 w 2640595"/>
              <a:gd name="connsiteY92" fmla="*/ 2532844 h 2532844"/>
              <a:gd name="connsiteX93" fmla="*/ 1746015 w 2640595"/>
              <a:gd name="connsiteY93" fmla="*/ 2522013 h 2532844"/>
              <a:gd name="connsiteX94" fmla="*/ 1756751 w 2640595"/>
              <a:gd name="connsiteY94" fmla="*/ 2511277 h 2532844"/>
              <a:gd name="connsiteX95" fmla="*/ 883841 w 2640595"/>
              <a:gd name="connsiteY95" fmla="*/ 2511277 h 2532844"/>
              <a:gd name="connsiteX96" fmla="*/ 883936 w 2640595"/>
              <a:gd name="connsiteY96" fmla="*/ 2511277 h 2532844"/>
              <a:gd name="connsiteX97" fmla="*/ 894672 w 2640595"/>
              <a:gd name="connsiteY97" fmla="*/ 2522013 h 2532844"/>
              <a:gd name="connsiteX98" fmla="*/ 883936 w 2640595"/>
              <a:gd name="connsiteY98" fmla="*/ 2532844 h 2532844"/>
              <a:gd name="connsiteX99" fmla="*/ 873105 w 2640595"/>
              <a:gd name="connsiteY99" fmla="*/ 2522013 h 2532844"/>
              <a:gd name="connsiteX100" fmla="*/ 883841 w 2640595"/>
              <a:gd name="connsiteY100" fmla="*/ 2511277 h 2532844"/>
              <a:gd name="connsiteX101" fmla="*/ 10742 w 2640595"/>
              <a:gd name="connsiteY101" fmla="*/ 2511277 h 2532844"/>
              <a:gd name="connsiteX102" fmla="*/ 10837 w 2640595"/>
              <a:gd name="connsiteY102" fmla="*/ 2511277 h 2532844"/>
              <a:gd name="connsiteX103" fmla="*/ 21572 w 2640595"/>
              <a:gd name="connsiteY103" fmla="*/ 2522013 h 2532844"/>
              <a:gd name="connsiteX104" fmla="*/ 10837 w 2640595"/>
              <a:gd name="connsiteY104" fmla="*/ 2532844 h 2532844"/>
              <a:gd name="connsiteX105" fmla="*/ 6 w 2640595"/>
              <a:gd name="connsiteY105" fmla="*/ 2522013 h 2532844"/>
              <a:gd name="connsiteX106" fmla="*/ 10742 w 2640595"/>
              <a:gd name="connsiteY106" fmla="*/ 2511277 h 2532844"/>
              <a:gd name="connsiteX107" fmla="*/ 2629755 w 2640595"/>
              <a:gd name="connsiteY107" fmla="*/ 2331812 h 2532844"/>
              <a:gd name="connsiteX108" fmla="*/ 2640586 w 2640595"/>
              <a:gd name="connsiteY108" fmla="*/ 2342643 h 2532844"/>
              <a:gd name="connsiteX109" fmla="*/ 2629755 w 2640595"/>
              <a:gd name="connsiteY109" fmla="*/ 2353474 h 2532844"/>
              <a:gd name="connsiteX110" fmla="*/ 2619019 w 2640595"/>
              <a:gd name="connsiteY110" fmla="*/ 2342643 h 2532844"/>
              <a:gd name="connsiteX111" fmla="*/ 2629755 w 2640595"/>
              <a:gd name="connsiteY111" fmla="*/ 2331812 h 2532844"/>
              <a:gd name="connsiteX112" fmla="*/ 2455230 w 2640595"/>
              <a:gd name="connsiteY112" fmla="*/ 2331812 h 2532844"/>
              <a:gd name="connsiteX113" fmla="*/ 2465966 w 2640595"/>
              <a:gd name="connsiteY113" fmla="*/ 2342643 h 2532844"/>
              <a:gd name="connsiteX114" fmla="*/ 2455230 w 2640595"/>
              <a:gd name="connsiteY114" fmla="*/ 2353474 h 2532844"/>
              <a:gd name="connsiteX115" fmla="*/ 2444399 w 2640595"/>
              <a:gd name="connsiteY115" fmla="*/ 2342643 h 2532844"/>
              <a:gd name="connsiteX116" fmla="*/ 2455230 w 2640595"/>
              <a:gd name="connsiteY116" fmla="*/ 2331812 h 2532844"/>
              <a:gd name="connsiteX117" fmla="*/ 2280420 w 2640595"/>
              <a:gd name="connsiteY117" fmla="*/ 2331812 h 2532844"/>
              <a:gd name="connsiteX118" fmla="*/ 2291251 w 2640595"/>
              <a:gd name="connsiteY118" fmla="*/ 2342643 h 2532844"/>
              <a:gd name="connsiteX119" fmla="*/ 2280420 w 2640595"/>
              <a:gd name="connsiteY119" fmla="*/ 2353474 h 2532844"/>
              <a:gd name="connsiteX120" fmla="*/ 2269589 w 2640595"/>
              <a:gd name="connsiteY120" fmla="*/ 2342643 h 2532844"/>
              <a:gd name="connsiteX121" fmla="*/ 2280420 w 2640595"/>
              <a:gd name="connsiteY121" fmla="*/ 2331812 h 2532844"/>
              <a:gd name="connsiteX122" fmla="*/ 2105990 w 2640595"/>
              <a:gd name="connsiteY122" fmla="*/ 2331812 h 2532844"/>
              <a:gd name="connsiteX123" fmla="*/ 2116821 w 2640595"/>
              <a:gd name="connsiteY123" fmla="*/ 2342643 h 2532844"/>
              <a:gd name="connsiteX124" fmla="*/ 2105990 w 2640595"/>
              <a:gd name="connsiteY124" fmla="*/ 2353474 h 2532844"/>
              <a:gd name="connsiteX125" fmla="*/ 2095159 w 2640595"/>
              <a:gd name="connsiteY125" fmla="*/ 2342643 h 2532844"/>
              <a:gd name="connsiteX126" fmla="*/ 2105990 w 2640595"/>
              <a:gd name="connsiteY126" fmla="*/ 2331812 h 2532844"/>
              <a:gd name="connsiteX127" fmla="*/ 1931370 w 2640595"/>
              <a:gd name="connsiteY127" fmla="*/ 2331812 h 2532844"/>
              <a:gd name="connsiteX128" fmla="*/ 1931465 w 2640595"/>
              <a:gd name="connsiteY128" fmla="*/ 2331812 h 2532844"/>
              <a:gd name="connsiteX129" fmla="*/ 1942201 w 2640595"/>
              <a:gd name="connsiteY129" fmla="*/ 2342643 h 2532844"/>
              <a:gd name="connsiteX130" fmla="*/ 1931370 w 2640595"/>
              <a:gd name="connsiteY130" fmla="*/ 2353474 h 2532844"/>
              <a:gd name="connsiteX131" fmla="*/ 1920730 w 2640595"/>
              <a:gd name="connsiteY131" fmla="*/ 2342643 h 2532844"/>
              <a:gd name="connsiteX132" fmla="*/ 1931370 w 2640595"/>
              <a:gd name="connsiteY132" fmla="*/ 2331812 h 2532844"/>
              <a:gd name="connsiteX133" fmla="*/ 1756846 w 2640595"/>
              <a:gd name="connsiteY133" fmla="*/ 2331812 h 2532844"/>
              <a:gd name="connsiteX134" fmla="*/ 1767582 w 2640595"/>
              <a:gd name="connsiteY134" fmla="*/ 2342643 h 2532844"/>
              <a:gd name="connsiteX135" fmla="*/ 1756846 w 2640595"/>
              <a:gd name="connsiteY135" fmla="*/ 2353474 h 2532844"/>
              <a:gd name="connsiteX136" fmla="*/ 1746015 w 2640595"/>
              <a:gd name="connsiteY136" fmla="*/ 2342643 h 2532844"/>
              <a:gd name="connsiteX137" fmla="*/ 1756846 w 2640595"/>
              <a:gd name="connsiteY137" fmla="*/ 2331812 h 2532844"/>
              <a:gd name="connsiteX138" fmla="*/ 1582226 w 2640595"/>
              <a:gd name="connsiteY138" fmla="*/ 2331812 h 2532844"/>
              <a:gd name="connsiteX139" fmla="*/ 1592962 w 2640595"/>
              <a:gd name="connsiteY139" fmla="*/ 2342548 h 2532844"/>
              <a:gd name="connsiteX140" fmla="*/ 1592962 w 2640595"/>
              <a:gd name="connsiteY140" fmla="*/ 2342643 h 2532844"/>
              <a:gd name="connsiteX141" fmla="*/ 1582321 w 2640595"/>
              <a:gd name="connsiteY141" fmla="*/ 2353474 h 2532844"/>
              <a:gd name="connsiteX142" fmla="*/ 1582226 w 2640595"/>
              <a:gd name="connsiteY142" fmla="*/ 2353474 h 2532844"/>
              <a:gd name="connsiteX143" fmla="*/ 1571395 w 2640595"/>
              <a:gd name="connsiteY143" fmla="*/ 2342643 h 2532844"/>
              <a:gd name="connsiteX144" fmla="*/ 1582226 w 2640595"/>
              <a:gd name="connsiteY144" fmla="*/ 2331812 h 2532844"/>
              <a:gd name="connsiteX145" fmla="*/ 1407606 w 2640595"/>
              <a:gd name="connsiteY145" fmla="*/ 2331812 h 2532844"/>
              <a:gd name="connsiteX146" fmla="*/ 1418437 w 2640595"/>
              <a:gd name="connsiteY146" fmla="*/ 2342643 h 2532844"/>
              <a:gd name="connsiteX147" fmla="*/ 1407606 w 2640595"/>
              <a:gd name="connsiteY147" fmla="*/ 2353474 h 2532844"/>
              <a:gd name="connsiteX148" fmla="*/ 1396775 w 2640595"/>
              <a:gd name="connsiteY148" fmla="*/ 2342643 h 2532844"/>
              <a:gd name="connsiteX149" fmla="*/ 1407606 w 2640595"/>
              <a:gd name="connsiteY149" fmla="*/ 2331812 h 2532844"/>
              <a:gd name="connsiteX150" fmla="*/ 1232986 w 2640595"/>
              <a:gd name="connsiteY150" fmla="*/ 2331812 h 2532844"/>
              <a:gd name="connsiteX151" fmla="*/ 1243817 w 2640595"/>
              <a:gd name="connsiteY151" fmla="*/ 2342643 h 2532844"/>
              <a:gd name="connsiteX152" fmla="*/ 1232986 w 2640595"/>
              <a:gd name="connsiteY152" fmla="*/ 2353474 h 2532844"/>
              <a:gd name="connsiteX153" fmla="*/ 1222155 w 2640595"/>
              <a:gd name="connsiteY153" fmla="*/ 2342643 h 2532844"/>
              <a:gd name="connsiteX154" fmla="*/ 1232986 w 2640595"/>
              <a:gd name="connsiteY154" fmla="*/ 2331812 h 2532844"/>
              <a:gd name="connsiteX155" fmla="*/ 1058366 w 2640595"/>
              <a:gd name="connsiteY155" fmla="*/ 2331812 h 2532844"/>
              <a:gd name="connsiteX156" fmla="*/ 1069197 w 2640595"/>
              <a:gd name="connsiteY156" fmla="*/ 2342643 h 2532844"/>
              <a:gd name="connsiteX157" fmla="*/ 1058366 w 2640595"/>
              <a:gd name="connsiteY157" fmla="*/ 2353474 h 2532844"/>
              <a:gd name="connsiteX158" fmla="*/ 1047630 w 2640595"/>
              <a:gd name="connsiteY158" fmla="*/ 2342643 h 2532844"/>
              <a:gd name="connsiteX159" fmla="*/ 1058366 w 2640595"/>
              <a:gd name="connsiteY159" fmla="*/ 2331812 h 2532844"/>
              <a:gd name="connsiteX160" fmla="*/ 883936 w 2640595"/>
              <a:gd name="connsiteY160" fmla="*/ 2331812 h 2532844"/>
              <a:gd name="connsiteX161" fmla="*/ 894672 w 2640595"/>
              <a:gd name="connsiteY161" fmla="*/ 2342643 h 2532844"/>
              <a:gd name="connsiteX162" fmla="*/ 883936 w 2640595"/>
              <a:gd name="connsiteY162" fmla="*/ 2353474 h 2532844"/>
              <a:gd name="connsiteX163" fmla="*/ 873105 w 2640595"/>
              <a:gd name="connsiteY163" fmla="*/ 2342643 h 2532844"/>
              <a:gd name="connsiteX164" fmla="*/ 883936 w 2640595"/>
              <a:gd name="connsiteY164" fmla="*/ 2331812 h 2532844"/>
              <a:gd name="connsiteX165" fmla="*/ 709222 w 2640595"/>
              <a:gd name="connsiteY165" fmla="*/ 2331812 h 2532844"/>
              <a:gd name="connsiteX166" fmla="*/ 720052 w 2640595"/>
              <a:gd name="connsiteY166" fmla="*/ 2342643 h 2532844"/>
              <a:gd name="connsiteX167" fmla="*/ 709222 w 2640595"/>
              <a:gd name="connsiteY167" fmla="*/ 2353474 h 2532844"/>
              <a:gd name="connsiteX168" fmla="*/ 698391 w 2640595"/>
              <a:gd name="connsiteY168" fmla="*/ 2342643 h 2532844"/>
              <a:gd name="connsiteX169" fmla="*/ 709222 w 2640595"/>
              <a:gd name="connsiteY169" fmla="*/ 2331812 h 2532844"/>
              <a:gd name="connsiteX170" fmla="*/ 534981 w 2640595"/>
              <a:gd name="connsiteY170" fmla="*/ 2331812 h 2532844"/>
              <a:gd name="connsiteX171" fmla="*/ 545431 w 2640595"/>
              <a:gd name="connsiteY171" fmla="*/ 2342643 h 2532844"/>
              <a:gd name="connsiteX172" fmla="*/ 534601 w 2640595"/>
              <a:gd name="connsiteY172" fmla="*/ 2353474 h 2532844"/>
              <a:gd name="connsiteX173" fmla="*/ 524150 w 2640595"/>
              <a:gd name="connsiteY173" fmla="*/ 2342643 h 2532844"/>
              <a:gd name="connsiteX174" fmla="*/ 534981 w 2640595"/>
              <a:gd name="connsiteY174" fmla="*/ 2331812 h 2532844"/>
              <a:gd name="connsiteX175" fmla="*/ 359982 w 2640595"/>
              <a:gd name="connsiteY175" fmla="*/ 2331812 h 2532844"/>
              <a:gd name="connsiteX176" fmla="*/ 370812 w 2640595"/>
              <a:gd name="connsiteY176" fmla="*/ 2342643 h 2532844"/>
              <a:gd name="connsiteX177" fmla="*/ 359982 w 2640595"/>
              <a:gd name="connsiteY177" fmla="*/ 2353474 h 2532844"/>
              <a:gd name="connsiteX178" fmla="*/ 349151 w 2640595"/>
              <a:gd name="connsiteY178" fmla="*/ 2342643 h 2532844"/>
              <a:gd name="connsiteX179" fmla="*/ 359982 w 2640595"/>
              <a:gd name="connsiteY179" fmla="*/ 2331812 h 2532844"/>
              <a:gd name="connsiteX180" fmla="*/ 185362 w 2640595"/>
              <a:gd name="connsiteY180" fmla="*/ 2331812 h 2532844"/>
              <a:gd name="connsiteX181" fmla="*/ 196192 w 2640595"/>
              <a:gd name="connsiteY181" fmla="*/ 2342643 h 2532844"/>
              <a:gd name="connsiteX182" fmla="*/ 185362 w 2640595"/>
              <a:gd name="connsiteY182" fmla="*/ 2353474 h 2532844"/>
              <a:gd name="connsiteX183" fmla="*/ 174626 w 2640595"/>
              <a:gd name="connsiteY183" fmla="*/ 2342643 h 2532844"/>
              <a:gd name="connsiteX184" fmla="*/ 185362 w 2640595"/>
              <a:gd name="connsiteY184" fmla="*/ 2331812 h 2532844"/>
              <a:gd name="connsiteX185" fmla="*/ 10837 w 2640595"/>
              <a:gd name="connsiteY185" fmla="*/ 2331812 h 2532844"/>
              <a:gd name="connsiteX186" fmla="*/ 21572 w 2640595"/>
              <a:gd name="connsiteY186" fmla="*/ 2342643 h 2532844"/>
              <a:gd name="connsiteX187" fmla="*/ 10837 w 2640595"/>
              <a:gd name="connsiteY187" fmla="*/ 2353474 h 2532844"/>
              <a:gd name="connsiteX188" fmla="*/ 6 w 2640595"/>
              <a:gd name="connsiteY188" fmla="*/ 2342643 h 2532844"/>
              <a:gd name="connsiteX189" fmla="*/ 10837 w 2640595"/>
              <a:gd name="connsiteY189" fmla="*/ 2331812 h 2532844"/>
              <a:gd name="connsiteX190" fmla="*/ 2105990 w 2640595"/>
              <a:gd name="connsiteY190" fmla="*/ 2152822 h 2532844"/>
              <a:gd name="connsiteX191" fmla="*/ 2116821 w 2640595"/>
              <a:gd name="connsiteY191" fmla="*/ 2163273 h 2532844"/>
              <a:gd name="connsiteX192" fmla="*/ 2106380 w 2640595"/>
              <a:gd name="connsiteY192" fmla="*/ 2174474 h 2532844"/>
              <a:gd name="connsiteX193" fmla="*/ 2105990 w 2640595"/>
              <a:gd name="connsiteY193" fmla="*/ 2174484 h 2532844"/>
              <a:gd name="connsiteX194" fmla="*/ 2095159 w 2640595"/>
              <a:gd name="connsiteY194" fmla="*/ 2163653 h 2532844"/>
              <a:gd name="connsiteX195" fmla="*/ 2105990 w 2640595"/>
              <a:gd name="connsiteY195" fmla="*/ 2152822 h 2532844"/>
              <a:gd name="connsiteX196" fmla="*/ 1407701 w 2640595"/>
              <a:gd name="connsiteY196" fmla="*/ 2152822 h 2532844"/>
              <a:gd name="connsiteX197" fmla="*/ 1418437 w 2640595"/>
              <a:gd name="connsiteY197" fmla="*/ 2163273 h 2532844"/>
              <a:gd name="connsiteX198" fmla="*/ 1407996 w 2640595"/>
              <a:gd name="connsiteY198" fmla="*/ 2174474 h 2532844"/>
              <a:gd name="connsiteX199" fmla="*/ 1407701 w 2640595"/>
              <a:gd name="connsiteY199" fmla="*/ 2174484 h 2532844"/>
              <a:gd name="connsiteX200" fmla="*/ 1396870 w 2640595"/>
              <a:gd name="connsiteY200" fmla="*/ 2163653 h 2532844"/>
              <a:gd name="connsiteX201" fmla="*/ 1407701 w 2640595"/>
              <a:gd name="connsiteY201" fmla="*/ 2152822 h 2532844"/>
              <a:gd name="connsiteX202" fmla="*/ 534602 w 2640595"/>
              <a:gd name="connsiteY202" fmla="*/ 2152822 h 2532844"/>
              <a:gd name="connsiteX203" fmla="*/ 545432 w 2640595"/>
              <a:gd name="connsiteY203" fmla="*/ 2163273 h 2532844"/>
              <a:gd name="connsiteX204" fmla="*/ 534991 w 2640595"/>
              <a:gd name="connsiteY204" fmla="*/ 2174474 h 2532844"/>
              <a:gd name="connsiteX205" fmla="*/ 534602 w 2640595"/>
              <a:gd name="connsiteY205" fmla="*/ 2174484 h 2532844"/>
              <a:gd name="connsiteX206" fmla="*/ 523771 w 2640595"/>
              <a:gd name="connsiteY206" fmla="*/ 2163653 h 2532844"/>
              <a:gd name="connsiteX207" fmla="*/ 534602 w 2640595"/>
              <a:gd name="connsiteY207" fmla="*/ 2152822 h 2532844"/>
              <a:gd name="connsiteX208" fmla="*/ 11122 w 2640595"/>
              <a:gd name="connsiteY208" fmla="*/ 2152822 h 2532844"/>
              <a:gd name="connsiteX209" fmla="*/ 21572 w 2640595"/>
              <a:gd name="connsiteY209" fmla="*/ 2163273 h 2532844"/>
              <a:gd name="connsiteX210" fmla="*/ 11131 w 2640595"/>
              <a:gd name="connsiteY210" fmla="*/ 2174484 h 2532844"/>
              <a:gd name="connsiteX211" fmla="*/ 11122 w 2640595"/>
              <a:gd name="connsiteY211" fmla="*/ 2174484 h 2532844"/>
              <a:gd name="connsiteX212" fmla="*/ 291 w 2640595"/>
              <a:gd name="connsiteY212" fmla="*/ 2163653 h 2532844"/>
              <a:gd name="connsiteX213" fmla="*/ 11122 w 2640595"/>
              <a:gd name="connsiteY213" fmla="*/ 2152822 h 2532844"/>
              <a:gd name="connsiteX214" fmla="*/ 2629755 w 2640595"/>
              <a:gd name="connsiteY214" fmla="*/ 2152442 h 2532844"/>
              <a:gd name="connsiteX215" fmla="*/ 2640586 w 2640595"/>
              <a:gd name="connsiteY215" fmla="*/ 2163273 h 2532844"/>
              <a:gd name="connsiteX216" fmla="*/ 2629755 w 2640595"/>
              <a:gd name="connsiteY216" fmla="*/ 2174104 h 2532844"/>
              <a:gd name="connsiteX217" fmla="*/ 2619019 w 2640595"/>
              <a:gd name="connsiteY217" fmla="*/ 2163273 h 2532844"/>
              <a:gd name="connsiteX218" fmla="*/ 2629755 w 2640595"/>
              <a:gd name="connsiteY218" fmla="*/ 2152442 h 2532844"/>
              <a:gd name="connsiteX219" fmla="*/ 2455230 w 2640595"/>
              <a:gd name="connsiteY219" fmla="*/ 2152442 h 2532844"/>
              <a:gd name="connsiteX220" fmla="*/ 2465966 w 2640595"/>
              <a:gd name="connsiteY220" fmla="*/ 2163273 h 2532844"/>
              <a:gd name="connsiteX221" fmla="*/ 2455230 w 2640595"/>
              <a:gd name="connsiteY221" fmla="*/ 2174104 h 2532844"/>
              <a:gd name="connsiteX222" fmla="*/ 2444399 w 2640595"/>
              <a:gd name="connsiteY222" fmla="*/ 2163273 h 2532844"/>
              <a:gd name="connsiteX223" fmla="*/ 2455230 w 2640595"/>
              <a:gd name="connsiteY223" fmla="*/ 2152442 h 2532844"/>
              <a:gd name="connsiteX224" fmla="*/ 2280420 w 2640595"/>
              <a:gd name="connsiteY224" fmla="*/ 2152442 h 2532844"/>
              <a:gd name="connsiteX225" fmla="*/ 2291251 w 2640595"/>
              <a:gd name="connsiteY225" fmla="*/ 2163273 h 2532844"/>
              <a:gd name="connsiteX226" fmla="*/ 2280420 w 2640595"/>
              <a:gd name="connsiteY226" fmla="*/ 2174104 h 2532844"/>
              <a:gd name="connsiteX227" fmla="*/ 2269589 w 2640595"/>
              <a:gd name="connsiteY227" fmla="*/ 2163273 h 2532844"/>
              <a:gd name="connsiteX228" fmla="*/ 2280420 w 2640595"/>
              <a:gd name="connsiteY228" fmla="*/ 2152442 h 2532844"/>
              <a:gd name="connsiteX229" fmla="*/ 1931275 w 2640595"/>
              <a:gd name="connsiteY229" fmla="*/ 2152442 h 2532844"/>
              <a:gd name="connsiteX230" fmla="*/ 1931371 w 2640595"/>
              <a:gd name="connsiteY230" fmla="*/ 2152442 h 2532844"/>
              <a:gd name="connsiteX231" fmla="*/ 1942201 w 2640595"/>
              <a:gd name="connsiteY231" fmla="*/ 2163273 h 2532844"/>
              <a:gd name="connsiteX232" fmla="*/ 1931371 w 2640595"/>
              <a:gd name="connsiteY232" fmla="*/ 2174104 h 2532844"/>
              <a:gd name="connsiteX233" fmla="*/ 1920635 w 2640595"/>
              <a:gd name="connsiteY233" fmla="*/ 2163368 h 2532844"/>
              <a:gd name="connsiteX234" fmla="*/ 1920635 w 2640595"/>
              <a:gd name="connsiteY234" fmla="*/ 2163273 h 2532844"/>
              <a:gd name="connsiteX235" fmla="*/ 1931275 w 2640595"/>
              <a:gd name="connsiteY235" fmla="*/ 2152442 h 2532844"/>
              <a:gd name="connsiteX236" fmla="*/ 1756846 w 2640595"/>
              <a:gd name="connsiteY236" fmla="*/ 2152442 h 2532844"/>
              <a:gd name="connsiteX237" fmla="*/ 1767582 w 2640595"/>
              <a:gd name="connsiteY237" fmla="*/ 2163273 h 2532844"/>
              <a:gd name="connsiteX238" fmla="*/ 1756846 w 2640595"/>
              <a:gd name="connsiteY238" fmla="*/ 2174104 h 2532844"/>
              <a:gd name="connsiteX239" fmla="*/ 1746015 w 2640595"/>
              <a:gd name="connsiteY239" fmla="*/ 2163273 h 2532844"/>
              <a:gd name="connsiteX240" fmla="*/ 1756846 w 2640595"/>
              <a:gd name="connsiteY240" fmla="*/ 2152442 h 2532844"/>
              <a:gd name="connsiteX241" fmla="*/ 1582226 w 2640595"/>
              <a:gd name="connsiteY241" fmla="*/ 2152442 h 2532844"/>
              <a:gd name="connsiteX242" fmla="*/ 1592962 w 2640595"/>
              <a:gd name="connsiteY242" fmla="*/ 2163178 h 2532844"/>
              <a:gd name="connsiteX243" fmla="*/ 1592962 w 2640595"/>
              <a:gd name="connsiteY243" fmla="*/ 2163273 h 2532844"/>
              <a:gd name="connsiteX244" fmla="*/ 1582321 w 2640595"/>
              <a:gd name="connsiteY244" fmla="*/ 2174104 h 2532844"/>
              <a:gd name="connsiteX245" fmla="*/ 1582226 w 2640595"/>
              <a:gd name="connsiteY245" fmla="*/ 2174104 h 2532844"/>
              <a:gd name="connsiteX246" fmla="*/ 1571395 w 2640595"/>
              <a:gd name="connsiteY246" fmla="*/ 2163273 h 2532844"/>
              <a:gd name="connsiteX247" fmla="*/ 1582226 w 2640595"/>
              <a:gd name="connsiteY247" fmla="*/ 2152442 h 2532844"/>
              <a:gd name="connsiteX248" fmla="*/ 1232986 w 2640595"/>
              <a:gd name="connsiteY248" fmla="*/ 2152442 h 2532844"/>
              <a:gd name="connsiteX249" fmla="*/ 1243817 w 2640595"/>
              <a:gd name="connsiteY249" fmla="*/ 2163273 h 2532844"/>
              <a:gd name="connsiteX250" fmla="*/ 1232986 w 2640595"/>
              <a:gd name="connsiteY250" fmla="*/ 2174104 h 2532844"/>
              <a:gd name="connsiteX251" fmla="*/ 1222155 w 2640595"/>
              <a:gd name="connsiteY251" fmla="*/ 2163273 h 2532844"/>
              <a:gd name="connsiteX252" fmla="*/ 1232986 w 2640595"/>
              <a:gd name="connsiteY252" fmla="*/ 2152442 h 2532844"/>
              <a:gd name="connsiteX253" fmla="*/ 1058366 w 2640595"/>
              <a:gd name="connsiteY253" fmla="*/ 2152442 h 2532844"/>
              <a:gd name="connsiteX254" fmla="*/ 1069197 w 2640595"/>
              <a:gd name="connsiteY254" fmla="*/ 2163273 h 2532844"/>
              <a:gd name="connsiteX255" fmla="*/ 1058366 w 2640595"/>
              <a:gd name="connsiteY255" fmla="*/ 2174104 h 2532844"/>
              <a:gd name="connsiteX256" fmla="*/ 1047630 w 2640595"/>
              <a:gd name="connsiteY256" fmla="*/ 2163273 h 2532844"/>
              <a:gd name="connsiteX257" fmla="*/ 1058366 w 2640595"/>
              <a:gd name="connsiteY257" fmla="*/ 2152442 h 2532844"/>
              <a:gd name="connsiteX258" fmla="*/ 883936 w 2640595"/>
              <a:gd name="connsiteY258" fmla="*/ 2152442 h 2532844"/>
              <a:gd name="connsiteX259" fmla="*/ 894672 w 2640595"/>
              <a:gd name="connsiteY259" fmla="*/ 2163273 h 2532844"/>
              <a:gd name="connsiteX260" fmla="*/ 883936 w 2640595"/>
              <a:gd name="connsiteY260" fmla="*/ 2174104 h 2532844"/>
              <a:gd name="connsiteX261" fmla="*/ 873105 w 2640595"/>
              <a:gd name="connsiteY261" fmla="*/ 2163273 h 2532844"/>
              <a:gd name="connsiteX262" fmla="*/ 883936 w 2640595"/>
              <a:gd name="connsiteY262" fmla="*/ 2152442 h 2532844"/>
              <a:gd name="connsiteX263" fmla="*/ 709222 w 2640595"/>
              <a:gd name="connsiteY263" fmla="*/ 2152442 h 2532844"/>
              <a:gd name="connsiteX264" fmla="*/ 720052 w 2640595"/>
              <a:gd name="connsiteY264" fmla="*/ 2163273 h 2532844"/>
              <a:gd name="connsiteX265" fmla="*/ 709222 w 2640595"/>
              <a:gd name="connsiteY265" fmla="*/ 2174104 h 2532844"/>
              <a:gd name="connsiteX266" fmla="*/ 698391 w 2640595"/>
              <a:gd name="connsiteY266" fmla="*/ 2163273 h 2532844"/>
              <a:gd name="connsiteX267" fmla="*/ 709222 w 2640595"/>
              <a:gd name="connsiteY267" fmla="*/ 2152442 h 2532844"/>
              <a:gd name="connsiteX268" fmla="*/ 359982 w 2640595"/>
              <a:gd name="connsiteY268" fmla="*/ 2152442 h 2532844"/>
              <a:gd name="connsiteX269" fmla="*/ 370812 w 2640595"/>
              <a:gd name="connsiteY269" fmla="*/ 2163273 h 2532844"/>
              <a:gd name="connsiteX270" fmla="*/ 359982 w 2640595"/>
              <a:gd name="connsiteY270" fmla="*/ 2174104 h 2532844"/>
              <a:gd name="connsiteX271" fmla="*/ 349151 w 2640595"/>
              <a:gd name="connsiteY271" fmla="*/ 2163273 h 2532844"/>
              <a:gd name="connsiteX272" fmla="*/ 359982 w 2640595"/>
              <a:gd name="connsiteY272" fmla="*/ 2152442 h 2532844"/>
              <a:gd name="connsiteX273" fmla="*/ 185362 w 2640595"/>
              <a:gd name="connsiteY273" fmla="*/ 2152442 h 2532844"/>
              <a:gd name="connsiteX274" fmla="*/ 196192 w 2640595"/>
              <a:gd name="connsiteY274" fmla="*/ 2163273 h 2532844"/>
              <a:gd name="connsiteX275" fmla="*/ 185362 w 2640595"/>
              <a:gd name="connsiteY275" fmla="*/ 2174104 h 2532844"/>
              <a:gd name="connsiteX276" fmla="*/ 174626 w 2640595"/>
              <a:gd name="connsiteY276" fmla="*/ 2163273 h 2532844"/>
              <a:gd name="connsiteX277" fmla="*/ 185362 w 2640595"/>
              <a:gd name="connsiteY277" fmla="*/ 2152442 h 2532844"/>
              <a:gd name="connsiteX278" fmla="*/ 2629755 w 2640595"/>
              <a:gd name="connsiteY278" fmla="*/ 1973072 h 2532844"/>
              <a:gd name="connsiteX279" fmla="*/ 2640586 w 2640595"/>
              <a:gd name="connsiteY279" fmla="*/ 1983903 h 2532844"/>
              <a:gd name="connsiteX280" fmla="*/ 2629755 w 2640595"/>
              <a:gd name="connsiteY280" fmla="*/ 1994734 h 2532844"/>
              <a:gd name="connsiteX281" fmla="*/ 2619019 w 2640595"/>
              <a:gd name="connsiteY281" fmla="*/ 1983903 h 2532844"/>
              <a:gd name="connsiteX282" fmla="*/ 2629755 w 2640595"/>
              <a:gd name="connsiteY282" fmla="*/ 1973072 h 2532844"/>
              <a:gd name="connsiteX283" fmla="*/ 1931275 w 2640595"/>
              <a:gd name="connsiteY283" fmla="*/ 1973072 h 2532844"/>
              <a:gd name="connsiteX284" fmla="*/ 1931371 w 2640595"/>
              <a:gd name="connsiteY284" fmla="*/ 1973072 h 2532844"/>
              <a:gd name="connsiteX285" fmla="*/ 1942201 w 2640595"/>
              <a:gd name="connsiteY285" fmla="*/ 1983903 h 2532844"/>
              <a:gd name="connsiteX286" fmla="*/ 1931371 w 2640595"/>
              <a:gd name="connsiteY286" fmla="*/ 1994734 h 2532844"/>
              <a:gd name="connsiteX287" fmla="*/ 1920635 w 2640595"/>
              <a:gd name="connsiteY287" fmla="*/ 1983998 h 2532844"/>
              <a:gd name="connsiteX288" fmla="*/ 1920635 w 2640595"/>
              <a:gd name="connsiteY288" fmla="*/ 1983903 h 2532844"/>
              <a:gd name="connsiteX289" fmla="*/ 1931275 w 2640595"/>
              <a:gd name="connsiteY289" fmla="*/ 1973072 h 2532844"/>
              <a:gd name="connsiteX290" fmla="*/ 1756846 w 2640595"/>
              <a:gd name="connsiteY290" fmla="*/ 1973072 h 2532844"/>
              <a:gd name="connsiteX291" fmla="*/ 1767582 w 2640595"/>
              <a:gd name="connsiteY291" fmla="*/ 1983903 h 2532844"/>
              <a:gd name="connsiteX292" fmla="*/ 1756846 w 2640595"/>
              <a:gd name="connsiteY292" fmla="*/ 1994734 h 2532844"/>
              <a:gd name="connsiteX293" fmla="*/ 1746015 w 2640595"/>
              <a:gd name="connsiteY293" fmla="*/ 1983903 h 2532844"/>
              <a:gd name="connsiteX294" fmla="*/ 1756846 w 2640595"/>
              <a:gd name="connsiteY294" fmla="*/ 1973072 h 2532844"/>
              <a:gd name="connsiteX295" fmla="*/ 1582226 w 2640595"/>
              <a:gd name="connsiteY295" fmla="*/ 1973072 h 2532844"/>
              <a:gd name="connsiteX296" fmla="*/ 1592962 w 2640595"/>
              <a:gd name="connsiteY296" fmla="*/ 1983808 h 2532844"/>
              <a:gd name="connsiteX297" fmla="*/ 1592962 w 2640595"/>
              <a:gd name="connsiteY297" fmla="*/ 1983903 h 2532844"/>
              <a:gd name="connsiteX298" fmla="*/ 1582321 w 2640595"/>
              <a:gd name="connsiteY298" fmla="*/ 1994734 h 2532844"/>
              <a:gd name="connsiteX299" fmla="*/ 1582226 w 2640595"/>
              <a:gd name="connsiteY299" fmla="*/ 1994734 h 2532844"/>
              <a:gd name="connsiteX300" fmla="*/ 1571395 w 2640595"/>
              <a:gd name="connsiteY300" fmla="*/ 1983903 h 2532844"/>
              <a:gd name="connsiteX301" fmla="*/ 1582226 w 2640595"/>
              <a:gd name="connsiteY301" fmla="*/ 1973072 h 2532844"/>
              <a:gd name="connsiteX302" fmla="*/ 1407606 w 2640595"/>
              <a:gd name="connsiteY302" fmla="*/ 1973072 h 2532844"/>
              <a:gd name="connsiteX303" fmla="*/ 1407701 w 2640595"/>
              <a:gd name="connsiteY303" fmla="*/ 1973072 h 2532844"/>
              <a:gd name="connsiteX304" fmla="*/ 1418437 w 2640595"/>
              <a:gd name="connsiteY304" fmla="*/ 1983903 h 2532844"/>
              <a:gd name="connsiteX305" fmla="*/ 1407606 w 2640595"/>
              <a:gd name="connsiteY305" fmla="*/ 1994734 h 2532844"/>
              <a:gd name="connsiteX306" fmla="*/ 1396775 w 2640595"/>
              <a:gd name="connsiteY306" fmla="*/ 1983903 h 2532844"/>
              <a:gd name="connsiteX307" fmla="*/ 1407606 w 2640595"/>
              <a:gd name="connsiteY307" fmla="*/ 1973072 h 2532844"/>
              <a:gd name="connsiteX308" fmla="*/ 1232986 w 2640595"/>
              <a:gd name="connsiteY308" fmla="*/ 1973072 h 2532844"/>
              <a:gd name="connsiteX309" fmla="*/ 1243817 w 2640595"/>
              <a:gd name="connsiteY309" fmla="*/ 1983903 h 2532844"/>
              <a:gd name="connsiteX310" fmla="*/ 1232986 w 2640595"/>
              <a:gd name="connsiteY310" fmla="*/ 1994734 h 2532844"/>
              <a:gd name="connsiteX311" fmla="*/ 1222155 w 2640595"/>
              <a:gd name="connsiteY311" fmla="*/ 1983903 h 2532844"/>
              <a:gd name="connsiteX312" fmla="*/ 1232986 w 2640595"/>
              <a:gd name="connsiteY312" fmla="*/ 1973072 h 2532844"/>
              <a:gd name="connsiteX313" fmla="*/ 534602 w 2640595"/>
              <a:gd name="connsiteY313" fmla="*/ 1973072 h 2532844"/>
              <a:gd name="connsiteX314" fmla="*/ 545432 w 2640595"/>
              <a:gd name="connsiteY314" fmla="*/ 1983903 h 2532844"/>
              <a:gd name="connsiteX315" fmla="*/ 534602 w 2640595"/>
              <a:gd name="connsiteY315" fmla="*/ 1994734 h 2532844"/>
              <a:gd name="connsiteX316" fmla="*/ 523771 w 2640595"/>
              <a:gd name="connsiteY316" fmla="*/ 1983903 h 2532844"/>
              <a:gd name="connsiteX317" fmla="*/ 534602 w 2640595"/>
              <a:gd name="connsiteY317" fmla="*/ 1973072 h 2532844"/>
              <a:gd name="connsiteX318" fmla="*/ 359982 w 2640595"/>
              <a:gd name="connsiteY318" fmla="*/ 1973072 h 2532844"/>
              <a:gd name="connsiteX319" fmla="*/ 370812 w 2640595"/>
              <a:gd name="connsiteY319" fmla="*/ 1983903 h 2532844"/>
              <a:gd name="connsiteX320" fmla="*/ 359982 w 2640595"/>
              <a:gd name="connsiteY320" fmla="*/ 1994734 h 2532844"/>
              <a:gd name="connsiteX321" fmla="*/ 349151 w 2640595"/>
              <a:gd name="connsiteY321" fmla="*/ 1983903 h 2532844"/>
              <a:gd name="connsiteX322" fmla="*/ 359982 w 2640595"/>
              <a:gd name="connsiteY322" fmla="*/ 1973072 h 2532844"/>
              <a:gd name="connsiteX323" fmla="*/ 185362 w 2640595"/>
              <a:gd name="connsiteY323" fmla="*/ 1973072 h 2532844"/>
              <a:gd name="connsiteX324" fmla="*/ 196192 w 2640595"/>
              <a:gd name="connsiteY324" fmla="*/ 1983903 h 2532844"/>
              <a:gd name="connsiteX325" fmla="*/ 185362 w 2640595"/>
              <a:gd name="connsiteY325" fmla="*/ 1994734 h 2532844"/>
              <a:gd name="connsiteX326" fmla="*/ 174626 w 2640595"/>
              <a:gd name="connsiteY326" fmla="*/ 1983903 h 2532844"/>
              <a:gd name="connsiteX327" fmla="*/ 185362 w 2640595"/>
              <a:gd name="connsiteY327" fmla="*/ 1973072 h 2532844"/>
              <a:gd name="connsiteX328" fmla="*/ 10837 w 2640595"/>
              <a:gd name="connsiteY328" fmla="*/ 1973072 h 2532844"/>
              <a:gd name="connsiteX329" fmla="*/ 11122 w 2640595"/>
              <a:gd name="connsiteY329" fmla="*/ 1973072 h 2532844"/>
              <a:gd name="connsiteX330" fmla="*/ 21572 w 2640595"/>
              <a:gd name="connsiteY330" fmla="*/ 1983903 h 2532844"/>
              <a:gd name="connsiteX331" fmla="*/ 10837 w 2640595"/>
              <a:gd name="connsiteY331" fmla="*/ 1994734 h 2532844"/>
              <a:gd name="connsiteX332" fmla="*/ 6 w 2640595"/>
              <a:gd name="connsiteY332" fmla="*/ 1983903 h 2532844"/>
              <a:gd name="connsiteX333" fmla="*/ 10837 w 2640595"/>
              <a:gd name="connsiteY333" fmla="*/ 1973072 h 2532844"/>
              <a:gd name="connsiteX334" fmla="*/ 2454057 w 2640595"/>
              <a:gd name="connsiteY334" fmla="*/ 1973032 h 2532844"/>
              <a:gd name="connsiteX335" fmla="*/ 2464887 w 2640595"/>
              <a:gd name="connsiteY335" fmla="*/ 1983862 h 2532844"/>
              <a:gd name="connsiteX336" fmla="*/ 2454057 w 2640595"/>
              <a:gd name="connsiteY336" fmla="*/ 1994693 h 2532844"/>
              <a:gd name="connsiteX337" fmla="*/ 2443226 w 2640595"/>
              <a:gd name="connsiteY337" fmla="*/ 1983862 h 2532844"/>
              <a:gd name="connsiteX338" fmla="*/ 2454057 w 2640595"/>
              <a:gd name="connsiteY338" fmla="*/ 1973032 h 2532844"/>
              <a:gd name="connsiteX339" fmla="*/ 2279532 w 2640595"/>
              <a:gd name="connsiteY339" fmla="*/ 1973032 h 2532844"/>
              <a:gd name="connsiteX340" fmla="*/ 2290362 w 2640595"/>
              <a:gd name="connsiteY340" fmla="*/ 1983862 h 2532844"/>
              <a:gd name="connsiteX341" fmla="*/ 2279532 w 2640595"/>
              <a:gd name="connsiteY341" fmla="*/ 1994693 h 2532844"/>
              <a:gd name="connsiteX342" fmla="*/ 2268701 w 2640595"/>
              <a:gd name="connsiteY342" fmla="*/ 1983862 h 2532844"/>
              <a:gd name="connsiteX343" fmla="*/ 2279532 w 2640595"/>
              <a:gd name="connsiteY343" fmla="*/ 1973032 h 2532844"/>
              <a:gd name="connsiteX344" fmla="*/ 2104913 w 2640595"/>
              <a:gd name="connsiteY344" fmla="*/ 1973032 h 2532844"/>
              <a:gd name="connsiteX345" fmla="*/ 2115743 w 2640595"/>
              <a:gd name="connsiteY345" fmla="*/ 1983862 h 2532844"/>
              <a:gd name="connsiteX346" fmla="*/ 2104913 w 2640595"/>
              <a:gd name="connsiteY346" fmla="*/ 1994693 h 2532844"/>
              <a:gd name="connsiteX347" fmla="*/ 2094082 w 2640595"/>
              <a:gd name="connsiteY347" fmla="*/ 1983862 h 2532844"/>
              <a:gd name="connsiteX348" fmla="*/ 2104913 w 2640595"/>
              <a:gd name="connsiteY348" fmla="*/ 1973032 h 2532844"/>
              <a:gd name="connsiteX349" fmla="*/ 1057287 w 2640595"/>
              <a:gd name="connsiteY349" fmla="*/ 1973032 h 2532844"/>
              <a:gd name="connsiteX350" fmla="*/ 1068118 w 2640595"/>
              <a:gd name="connsiteY350" fmla="*/ 1983862 h 2532844"/>
              <a:gd name="connsiteX351" fmla="*/ 1057287 w 2640595"/>
              <a:gd name="connsiteY351" fmla="*/ 1994693 h 2532844"/>
              <a:gd name="connsiteX352" fmla="*/ 1046457 w 2640595"/>
              <a:gd name="connsiteY352" fmla="*/ 1983862 h 2532844"/>
              <a:gd name="connsiteX353" fmla="*/ 1057287 w 2640595"/>
              <a:gd name="connsiteY353" fmla="*/ 1973032 h 2532844"/>
              <a:gd name="connsiteX354" fmla="*/ 882667 w 2640595"/>
              <a:gd name="connsiteY354" fmla="*/ 1973032 h 2532844"/>
              <a:gd name="connsiteX355" fmla="*/ 893498 w 2640595"/>
              <a:gd name="connsiteY355" fmla="*/ 1983862 h 2532844"/>
              <a:gd name="connsiteX356" fmla="*/ 882667 w 2640595"/>
              <a:gd name="connsiteY356" fmla="*/ 1994693 h 2532844"/>
              <a:gd name="connsiteX357" fmla="*/ 871837 w 2640595"/>
              <a:gd name="connsiteY357" fmla="*/ 1983862 h 2532844"/>
              <a:gd name="connsiteX358" fmla="*/ 882667 w 2640595"/>
              <a:gd name="connsiteY358" fmla="*/ 1973032 h 2532844"/>
              <a:gd name="connsiteX359" fmla="*/ 708142 w 2640595"/>
              <a:gd name="connsiteY359" fmla="*/ 1973032 h 2532844"/>
              <a:gd name="connsiteX360" fmla="*/ 718973 w 2640595"/>
              <a:gd name="connsiteY360" fmla="*/ 1983862 h 2532844"/>
              <a:gd name="connsiteX361" fmla="*/ 708142 w 2640595"/>
              <a:gd name="connsiteY361" fmla="*/ 1994693 h 2532844"/>
              <a:gd name="connsiteX362" fmla="*/ 697312 w 2640595"/>
              <a:gd name="connsiteY362" fmla="*/ 1983862 h 2532844"/>
              <a:gd name="connsiteX363" fmla="*/ 708142 w 2640595"/>
              <a:gd name="connsiteY363" fmla="*/ 1973032 h 2532844"/>
              <a:gd name="connsiteX364" fmla="*/ 2629755 w 2640595"/>
              <a:gd name="connsiteY364" fmla="*/ 1793702 h 2532844"/>
              <a:gd name="connsiteX365" fmla="*/ 2640586 w 2640595"/>
              <a:gd name="connsiteY365" fmla="*/ 1804533 h 2532844"/>
              <a:gd name="connsiteX366" fmla="*/ 2629755 w 2640595"/>
              <a:gd name="connsiteY366" fmla="*/ 1815364 h 2532844"/>
              <a:gd name="connsiteX367" fmla="*/ 2619019 w 2640595"/>
              <a:gd name="connsiteY367" fmla="*/ 1804533 h 2532844"/>
              <a:gd name="connsiteX368" fmla="*/ 2629755 w 2640595"/>
              <a:gd name="connsiteY368" fmla="*/ 1793702 h 2532844"/>
              <a:gd name="connsiteX369" fmla="*/ 1931275 w 2640595"/>
              <a:gd name="connsiteY369" fmla="*/ 1793702 h 2532844"/>
              <a:gd name="connsiteX370" fmla="*/ 1931371 w 2640595"/>
              <a:gd name="connsiteY370" fmla="*/ 1793702 h 2532844"/>
              <a:gd name="connsiteX371" fmla="*/ 1942201 w 2640595"/>
              <a:gd name="connsiteY371" fmla="*/ 1804533 h 2532844"/>
              <a:gd name="connsiteX372" fmla="*/ 1931371 w 2640595"/>
              <a:gd name="connsiteY372" fmla="*/ 1815364 h 2532844"/>
              <a:gd name="connsiteX373" fmla="*/ 1920635 w 2640595"/>
              <a:gd name="connsiteY373" fmla="*/ 1804628 h 2532844"/>
              <a:gd name="connsiteX374" fmla="*/ 1920635 w 2640595"/>
              <a:gd name="connsiteY374" fmla="*/ 1804533 h 2532844"/>
              <a:gd name="connsiteX375" fmla="*/ 1931275 w 2640595"/>
              <a:gd name="connsiteY375" fmla="*/ 1793702 h 2532844"/>
              <a:gd name="connsiteX376" fmla="*/ 1756846 w 2640595"/>
              <a:gd name="connsiteY376" fmla="*/ 1793702 h 2532844"/>
              <a:gd name="connsiteX377" fmla="*/ 1767582 w 2640595"/>
              <a:gd name="connsiteY377" fmla="*/ 1804533 h 2532844"/>
              <a:gd name="connsiteX378" fmla="*/ 1756846 w 2640595"/>
              <a:gd name="connsiteY378" fmla="*/ 1815364 h 2532844"/>
              <a:gd name="connsiteX379" fmla="*/ 1746015 w 2640595"/>
              <a:gd name="connsiteY379" fmla="*/ 1804533 h 2532844"/>
              <a:gd name="connsiteX380" fmla="*/ 1756846 w 2640595"/>
              <a:gd name="connsiteY380" fmla="*/ 1793702 h 2532844"/>
              <a:gd name="connsiteX381" fmla="*/ 1582226 w 2640595"/>
              <a:gd name="connsiteY381" fmla="*/ 1793702 h 2532844"/>
              <a:gd name="connsiteX382" fmla="*/ 1592962 w 2640595"/>
              <a:gd name="connsiteY382" fmla="*/ 1804438 h 2532844"/>
              <a:gd name="connsiteX383" fmla="*/ 1592962 w 2640595"/>
              <a:gd name="connsiteY383" fmla="*/ 1804533 h 2532844"/>
              <a:gd name="connsiteX384" fmla="*/ 1582321 w 2640595"/>
              <a:gd name="connsiteY384" fmla="*/ 1815364 h 2532844"/>
              <a:gd name="connsiteX385" fmla="*/ 1582226 w 2640595"/>
              <a:gd name="connsiteY385" fmla="*/ 1815364 h 2532844"/>
              <a:gd name="connsiteX386" fmla="*/ 1571395 w 2640595"/>
              <a:gd name="connsiteY386" fmla="*/ 1804533 h 2532844"/>
              <a:gd name="connsiteX387" fmla="*/ 1582226 w 2640595"/>
              <a:gd name="connsiteY387" fmla="*/ 1793702 h 2532844"/>
              <a:gd name="connsiteX388" fmla="*/ 1407701 w 2640595"/>
              <a:gd name="connsiteY388" fmla="*/ 1793702 h 2532844"/>
              <a:gd name="connsiteX389" fmla="*/ 1418437 w 2640595"/>
              <a:gd name="connsiteY389" fmla="*/ 1804533 h 2532844"/>
              <a:gd name="connsiteX390" fmla="*/ 1407701 w 2640595"/>
              <a:gd name="connsiteY390" fmla="*/ 1815364 h 2532844"/>
              <a:gd name="connsiteX391" fmla="*/ 1396870 w 2640595"/>
              <a:gd name="connsiteY391" fmla="*/ 1804533 h 2532844"/>
              <a:gd name="connsiteX392" fmla="*/ 1407701 w 2640595"/>
              <a:gd name="connsiteY392" fmla="*/ 1793702 h 2532844"/>
              <a:gd name="connsiteX393" fmla="*/ 1232986 w 2640595"/>
              <a:gd name="connsiteY393" fmla="*/ 1793702 h 2532844"/>
              <a:gd name="connsiteX394" fmla="*/ 1243817 w 2640595"/>
              <a:gd name="connsiteY394" fmla="*/ 1804533 h 2532844"/>
              <a:gd name="connsiteX395" fmla="*/ 1232986 w 2640595"/>
              <a:gd name="connsiteY395" fmla="*/ 1815364 h 2532844"/>
              <a:gd name="connsiteX396" fmla="*/ 1222155 w 2640595"/>
              <a:gd name="connsiteY396" fmla="*/ 1804533 h 2532844"/>
              <a:gd name="connsiteX397" fmla="*/ 1232986 w 2640595"/>
              <a:gd name="connsiteY397" fmla="*/ 1793702 h 2532844"/>
              <a:gd name="connsiteX398" fmla="*/ 534602 w 2640595"/>
              <a:gd name="connsiteY398" fmla="*/ 1793702 h 2532844"/>
              <a:gd name="connsiteX399" fmla="*/ 545432 w 2640595"/>
              <a:gd name="connsiteY399" fmla="*/ 1804533 h 2532844"/>
              <a:gd name="connsiteX400" fmla="*/ 534602 w 2640595"/>
              <a:gd name="connsiteY400" fmla="*/ 1815364 h 2532844"/>
              <a:gd name="connsiteX401" fmla="*/ 523771 w 2640595"/>
              <a:gd name="connsiteY401" fmla="*/ 1804533 h 2532844"/>
              <a:gd name="connsiteX402" fmla="*/ 534602 w 2640595"/>
              <a:gd name="connsiteY402" fmla="*/ 1793702 h 2532844"/>
              <a:gd name="connsiteX403" fmla="*/ 359982 w 2640595"/>
              <a:gd name="connsiteY403" fmla="*/ 1793702 h 2532844"/>
              <a:gd name="connsiteX404" fmla="*/ 370812 w 2640595"/>
              <a:gd name="connsiteY404" fmla="*/ 1804533 h 2532844"/>
              <a:gd name="connsiteX405" fmla="*/ 359982 w 2640595"/>
              <a:gd name="connsiteY405" fmla="*/ 1815364 h 2532844"/>
              <a:gd name="connsiteX406" fmla="*/ 349151 w 2640595"/>
              <a:gd name="connsiteY406" fmla="*/ 1804533 h 2532844"/>
              <a:gd name="connsiteX407" fmla="*/ 359982 w 2640595"/>
              <a:gd name="connsiteY407" fmla="*/ 1793702 h 2532844"/>
              <a:gd name="connsiteX408" fmla="*/ 185362 w 2640595"/>
              <a:gd name="connsiteY408" fmla="*/ 1793702 h 2532844"/>
              <a:gd name="connsiteX409" fmla="*/ 196192 w 2640595"/>
              <a:gd name="connsiteY409" fmla="*/ 1804533 h 2532844"/>
              <a:gd name="connsiteX410" fmla="*/ 185362 w 2640595"/>
              <a:gd name="connsiteY410" fmla="*/ 1815364 h 2532844"/>
              <a:gd name="connsiteX411" fmla="*/ 174626 w 2640595"/>
              <a:gd name="connsiteY411" fmla="*/ 1804533 h 2532844"/>
              <a:gd name="connsiteX412" fmla="*/ 185362 w 2640595"/>
              <a:gd name="connsiteY412" fmla="*/ 1793702 h 2532844"/>
              <a:gd name="connsiteX413" fmla="*/ 11122 w 2640595"/>
              <a:gd name="connsiteY413" fmla="*/ 1793702 h 2532844"/>
              <a:gd name="connsiteX414" fmla="*/ 21572 w 2640595"/>
              <a:gd name="connsiteY414" fmla="*/ 1804533 h 2532844"/>
              <a:gd name="connsiteX415" fmla="*/ 11122 w 2640595"/>
              <a:gd name="connsiteY415" fmla="*/ 1815364 h 2532844"/>
              <a:gd name="connsiteX416" fmla="*/ 291 w 2640595"/>
              <a:gd name="connsiteY416" fmla="*/ 1804533 h 2532844"/>
              <a:gd name="connsiteX417" fmla="*/ 11122 w 2640595"/>
              <a:gd name="connsiteY417" fmla="*/ 1793702 h 2532844"/>
              <a:gd name="connsiteX418" fmla="*/ 2454057 w 2640595"/>
              <a:gd name="connsiteY418" fmla="*/ 1793662 h 2532844"/>
              <a:gd name="connsiteX419" fmla="*/ 2464887 w 2640595"/>
              <a:gd name="connsiteY419" fmla="*/ 1804493 h 2532844"/>
              <a:gd name="connsiteX420" fmla="*/ 2454057 w 2640595"/>
              <a:gd name="connsiteY420" fmla="*/ 1815323 h 2532844"/>
              <a:gd name="connsiteX421" fmla="*/ 2443226 w 2640595"/>
              <a:gd name="connsiteY421" fmla="*/ 1804493 h 2532844"/>
              <a:gd name="connsiteX422" fmla="*/ 2454057 w 2640595"/>
              <a:gd name="connsiteY422" fmla="*/ 1793662 h 2532844"/>
              <a:gd name="connsiteX423" fmla="*/ 2279532 w 2640595"/>
              <a:gd name="connsiteY423" fmla="*/ 1793662 h 2532844"/>
              <a:gd name="connsiteX424" fmla="*/ 2290362 w 2640595"/>
              <a:gd name="connsiteY424" fmla="*/ 1804493 h 2532844"/>
              <a:gd name="connsiteX425" fmla="*/ 2279532 w 2640595"/>
              <a:gd name="connsiteY425" fmla="*/ 1815323 h 2532844"/>
              <a:gd name="connsiteX426" fmla="*/ 2268701 w 2640595"/>
              <a:gd name="connsiteY426" fmla="*/ 1804493 h 2532844"/>
              <a:gd name="connsiteX427" fmla="*/ 2279532 w 2640595"/>
              <a:gd name="connsiteY427" fmla="*/ 1793662 h 2532844"/>
              <a:gd name="connsiteX428" fmla="*/ 2104913 w 2640595"/>
              <a:gd name="connsiteY428" fmla="*/ 1793662 h 2532844"/>
              <a:gd name="connsiteX429" fmla="*/ 2115743 w 2640595"/>
              <a:gd name="connsiteY429" fmla="*/ 1804493 h 2532844"/>
              <a:gd name="connsiteX430" fmla="*/ 2104913 w 2640595"/>
              <a:gd name="connsiteY430" fmla="*/ 1815323 h 2532844"/>
              <a:gd name="connsiteX431" fmla="*/ 2094082 w 2640595"/>
              <a:gd name="connsiteY431" fmla="*/ 1804493 h 2532844"/>
              <a:gd name="connsiteX432" fmla="*/ 2104913 w 2640595"/>
              <a:gd name="connsiteY432" fmla="*/ 1793662 h 2532844"/>
              <a:gd name="connsiteX433" fmla="*/ 1057287 w 2640595"/>
              <a:gd name="connsiteY433" fmla="*/ 1793662 h 2532844"/>
              <a:gd name="connsiteX434" fmla="*/ 1068118 w 2640595"/>
              <a:gd name="connsiteY434" fmla="*/ 1804493 h 2532844"/>
              <a:gd name="connsiteX435" fmla="*/ 1057287 w 2640595"/>
              <a:gd name="connsiteY435" fmla="*/ 1815323 h 2532844"/>
              <a:gd name="connsiteX436" fmla="*/ 1046457 w 2640595"/>
              <a:gd name="connsiteY436" fmla="*/ 1804493 h 2532844"/>
              <a:gd name="connsiteX437" fmla="*/ 1057287 w 2640595"/>
              <a:gd name="connsiteY437" fmla="*/ 1793662 h 2532844"/>
              <a:gd name="connsiteX438" fmla="*/ 882667 w 2640595"/>
              <a:gd name="connsiteY438" fmla="*/ 1793662 h 2532844"/>
              <a:gd name="connsiteX439" fmla="*/ 893498 w 2640595"/>
              <a:gd name="connsiteY439" fmla="*/ 1804493 h 2532844"/>
              <a:gd name="connsiteX440" fmla="*/ 882667 w 2640595"/>
              <a:gd name="connsiteY440" fmla="*/ 1815323 h 2532844"/>
              <a:gd name="connsiteX441" fmla="*/ 871837 w 2640595"/>
              <a:gd name="connsiteY441" fmla="*/ 1804493 h 2532844"/>
              <a:gd name="connsiteX442" fmla="*/ 882667 w 2640595"/>
              <a:gd name="connsiteY442" fmla="*/ 1793662 h 2532844"/>
              <a:gd name="connsiteX443" fmla="*/ 708142 w 2640595"/>
              <a:gd name="connsiteY443" fmla="*/ 1793662 h 2532844"/>
              <a:gd name="connsiteX444" fmla="*/ 718973 w 2640595"/>
              <a:gd name="connsiteY444" fmla="*/ 1804493 h 2532844"/>
              <a:gd name="connsiteX445" fmla="*/ 708142 w 2640595"/>
              <a:gd name="connsiteY445" fmla="*/ 1815323 h 2532844"/>
              <a:gd name="connsiteX446" fmla="*/ 697312 w 2640595"/>
              <a:gd name="connsiteY446" fmla="*/ 1804493 h 2532844"/>
              <a:gd name="connsiteX447" fmla="*/ 708142 w 2640595"/>
              <a:gd name="connsiteY447" fmla="*/ 1793662 h 2532844"/>
              <a:gd name="connsiteX448" fmla="*/ 2629755 w 2640595"/>
              <a:gd name="connsiteY448" fmla="*/ 1614331 h 2532844"/>
              <a:gd name="connsiteX449" fmla="*/ 2640586 w 2640595"/>
              <a:gd name="connsiteY449" fmla="*/ 1625162 h 2532844"/>
              <a:gd name="connsiteX450" fmla="*/ 2629755 w 2640595"/>
              <a:gd name="connsiteY450" fmla="*/ 1635993 h 2532844"/>
              <a:gd name="connsiteX451" fmla="*/ 2619019 w 2640595"/>
              <a:gd name="connsiteY451" fmla="*/ 1625162 h 2532844"/>
              <a:gd name="connsiteX452" fmla="*/ 2629755 w 2640595"/>
              <a:gd name="connsiteY452" fmla="*/ 1614331 h 2532844"/>
              <a:gd name="connsiteX453" fmla="*/ 2455230 w 2640595"/>
              <a:gd name="connsiteY453" fmla="*/ 1614331 h 2532844"/>
              <a:gd name="connsiteX454" fmla="*/ 2465966 w 2640595"/>
              <a:gd name="connsiteY454" fmla="*/ 1625162 h 2532844"/>
              <a:gd name="connsiteX455" fmla="*/ 2455230 w 2640595"/>
              <a:gd name="connsiteY455" fmla="*/ 1635993 h 2532844"/>
              <a:gd name="connsiteX456" fmla="*/ 2444399 w 2640595"/>
              <a:gd name="connsiteY456" fmla="*/ 1625162 h 2532844"/>
              <a:gd name="connsiteX457" fmla="*/ 2455230 w 2640595"/>
              <a:gd name="connsiteY457" fmla="*/ 1614331 h 2532844"/>
              <a:gd name="connsiteX458" fmla="*/ 2280420 w 2640595"/>
              <a:gd name="connsiteY458" fmla="*/ 1614331 h 2532844"/>
              <a:gd name="connsiteX459" fmla="*/ 2291251 w 2640595"/>
              <a:gd name="connsiteY459" fmla="*/ 1625162 h 2532844"/>
              <a:gd name="connsiteX460" fmla="*/ 2280420 w 2640595"/>
              <a:gd name="connsiteY460" fmla="*/ 1635993 h 2532844"/>
              <a:gd name="connsiteX461" fmla="*/ 2269589 w 2640595"/>
              <a:gd name="connsiteY461" fmla="*/ 1625162 h 2532844"/>
              <a:gd name="connsiteX462" fmla="*/ 2280420 w 2640595"/>
              <a:gd name="connsiteY462" fmla="*/ 1614331 h 2532844"/>
              <a:gd name="connsiteX463" fmla="*/ 1931275 w 2640595"/>
              <a:gd name="connsiteY463" fmla="*/ 1614331 h 2532844"/>
              <a:gd name="connsiteX464" fmla="*/ 1931371 w 2640595"/>
              <a:gd name="connsiteY464" fmla="*/ 1614331 h 2532844"/>
              <a:gd name="connsiteX465" fmla="*/ 1942201 w 2640595"/>
              <a:gd name="connsiteY465" fmla="*/ 1625162 h 2532844"/>
              <a:gd name="connsiteX466" fmla="*/ 1931371 w 2640595"/>
              <a:gd name="connsiteY466" fmla="*/ 1635993 h 2532844"/>
              <a:gd name="connsiteX467" fmla="*/ 1920635 w 2640595"/>
              <a:gd name="connsiteY467" fmla="*/ 1625257 h 2532844"/>
              <a:gd name="connsiteX468" fmla="*/ 1920635 w 2640595"/>
              <a:gd name="connsiteY468" fmla="*/ 1625162 h 2532844"/>
              <a:gd name="connsiteX469" fmla="*/ 1931275 w 2640595"/>
              <a:gd name="connsiteY469" fmla="*/ 1614331 h 2532844"/>
              <a:gd name="connsiteX470" fmla="*/ 1756846 w 2640595"/>
              <a:gd name="connsiteY470" fmla="*/ 1614331 h 2532844"/>
              <a:gd name="connsiteX471" fmla="*/ 1767582 w 2640595"/>
              <a:gd name="connsiteY471" fmla="*/ 1625162 h 2532844"/>
              <a:gd name="connsiteX472" fmla="*/ 1756846 w 2640595"/>
              <a:gd name="connsiteY472" fmla="*/ 1635993 h 2532844"/>
              <a:gd name="connsiteX473" fmla="*/ 1746015 w 2640595"/>
              <a:gd name="connsiteY473" fmla="*/ 1625162 h 2532844"/>
              <a:gd name="connsiteX474" fmla="*/ 1756846 w 2640595"/>
              <a:gd name="connsiteY474" fmla="*/ 1614331 h 2532844"/>
              <a:gd name="connsiteX475" fmla="*/ 1582226 w 2640595"/>
              <a:gd name="connsiteY475" fmla="*/ 1614331 h 2532844"/>
              <a:gd name="connsiteX476" fmla="*/ 1592962 w 2640595"/>
              <a:gd name="connsiteY476" fmla="*/ 1625067 h 2532844"/>
              <a:gd name="connsiteX477" fmla="*/ 1592962 w 2640595"/>
              <a:gd name="connsiteY477" fmla="*/ 1625162 h 2532844"/>
              <a:gd name="connsiteX478" fmla="*/ 1582321 w 2640595"/>
              <a:gd name="connsiteY478" fmla="*/ 1635993 h 2532844"/>
              <a:gd name="connsiteX479" fmla="*/ 1582226 w 2640595"/>
              <a:gd name="connsiteY479" fmla="*/ 1635993 h 2532844"/>
              <a:gd name="connsiteX480" fmla="*/ 1571395 w 2640595"/>
              <a:gd name="connsiteY480" fmla="*/ 1625162 h 2532844"/>
              <a:gd name="connsiteX481" fmla="*/ 1582226 w 2640595"/>
              <a:gd name="connsiteY481" fmla="*/ 1614331 h 2532844"/>
              <a:gd name="connsiteX482" fmla="*/ 1232986 w 2640595"/>
              <a:gd name="connsiteY482" fmla="*/ 1614331 h 2532844"/>
              <a:gd name="connsiteX483" fmla="*/ 1243817 w 2640595"/>
              <a:gd name="connsiteY483" fmla="*/ 1625162 h 2532844"/>
              <a:gd name="connsiteX484" fmla="*/ 1232986 w 2640595"/>
              <a:gd name="connsiteY484" fmla="*/ 1635993 h 2532844"/>
              <a:gd name="connsiteX485" fmla="*/ 1222155 w 2640595"/>
              <a:gd name="connsiteY485" fmla="*/ 1625162 h 2532844"/>
              <a:gd name="connsiteX486" fmla="*/ 1232986 w 2640595"/>
              <a:gd name="connsiteY486" fmla="*/ 1614331 h 2532844"/>
              <a:gd name="connsiteX487" fmla="*/ 1058366 w 2640595"/>
              <a:gd name="connsiteY487" fmla="*/ 1614331 h 2532844"/>
              <a:gd name="connsiteX488" fmla="*/ 1069197 w 2640595"/>
              <a:gd name="connsiteY488" fmla="*/ 1625162 h 2532844"/>
              <a:gd name="connsiteX489" fmla="*/ 1058366 w 2640595"/>
              <a:gd name="connsiteY489" fmla="*/ 1635993 h 2532844"/>
              <a:gd name="connsiteX490" fmla="*/ 1047630 w 2640595"/>
              <a:gd name="connsiteY490" fmla="*/ 1625162 h 2532844"/>
              <a:gd name="connsiteX491" fmla="*/ 1058366 w 2640595"/>
              <a:gd name="connsiteY491" fmla="*/ 1614331 h 2532844"/>
              <a:gd name="connsiteX492" fmla="*/ 883936 w 2640595"/>
              <a:gd name="connsiteY492" fmla="*/ 1614331 h 2532844"/>
              <a:gd name="connsiteX493" fmla="*/ 894672 w 2640595"/>
              <a:gd name="connsiteY493" fmla="*/ 1625162 h 2532844"/>
              <a:gd name="connsiteX494" fmla="*/ 883936 w 2640595"/>
              <a:gd name="connsiteY494" fmla="*/ 1635993 h 2532844"/>
              <a:gd name="connsiteX495" fmla="*/ 873105 w 2640595"/>
              <a:gd name="connsiteY495" fmla="*/ 1625162 h 2532844"/>
              <a:gd name="connsiteX496" fmla="*/ 883936 w 2640595"/>
              <a:gd name="connsiteY496" fmla="*/ 1614331 h 2532844"/>
              <a:gd name="connsiteX497" fmla="*/ 709222 w 2640595"/>
              <a:gd name="connsiteY497" fmla="*/ 1614331 h 2532844"/>
              <a:gd name="connsiteX498" fmla="*/ 720052 w 2640595"/>
              <a:gd name="connsiteY498" fmla="*/ 1625162 h 2532844"/>
              <a:gd name="connsiteX499" fmla="*/ 709222 w 2640595"/>
              <a:gd name="connsiteY499" fmla="*/ 1635993 h 2532844"/>
              <a:gd name="connsiteX500" fmla="*/ 698391 w 2640595"/>
              <a:gd name="connsiteY500" fmla="*/ 1625162 h 2532844"/>
              <a:gd name="connsiteX501" fmla="*/ 709222 w 2640595"/>
              <a:gd name="connsiteY501" fmla="*/ 1614331 h 2532844"/>
              <a:gd name="connsiteX502" fmla="*/ 359982 w 2640595"/>
              <a:gd name="connsiteY502" fmla="*/ 1614331 h 2532844"/>
              <a:gd name="connsiteX503" fmla="*/ 370812 w 2640595"/>
              <a:gd name="connsiteY503" fmla="*/ 1625162 h 2532844"/>
              <a:gd name="connsiteX504" fmla="*/ 359982 w 2640595"/>
              <a:gd name="connsiteY504" fmla="*/ 1635993 h 2532844"/>
              <a:gd name="connsiteX505" fmla="*/ 349151 w 2640595"/>
              <a:gd name="connsiteY505" fmla="*/ 1625162 h 2532844"/>
              <a:gd name="connsiteX506" fmla="*/ 359982 w 2640595"/>
              <a:gd name="connsiteY506" fmla="*/ 1614331 h 2532844"/>
              <a:gd name="connsiteX507" fmla="*/ 185362 w 2640595"/>
              <a:gd name="connsiteY507" fmla="*/ 1614331 h 2532844"/>
              <a:gd name="connsiteX508" fmla="*/ 196192 w 2640595"/>
              <a:gd name="connsiteY508" fmla="*/ 1625162 h 2532844"/>
              <a:gd name="connsiteX509" fmla="*/ 185362 w 2640595"/>
              <a:gd name="connsiteY509" fmla="*/ 1635993 h 2532844"/>
              <a:gd name="connsiteX510" fmla="*/ 174626 w 2640595"/>
              <a:gd name="connsiteY510" fmla="*/ 1625162 h 2532844"/>
              <a:gd name="connsiteX511" fmla="*/ 185362 w 2640595"/>
              <a:gd name="connsiteY511" fmla="*/ 1614331 h 2532844"/>
              <a:gd name="connsiteX512" fmla="*/ 10447 w 2640595"/>
              <a:gd name="connsiteY512" fmla="*/ 1613952 h 2532844"/>
              <a:gd name="connsiteX513" fmla="*/ 11122 w 2640595"/>
              <a:gd name="connsiteY513" fmla="*/ 1613952 h 2532844"/>
              <a:gd name="connsiteX514" fmla="*/ 21572 w 2640595"/>
              <a:gd name="connsiteY514" fmla="*/ 1625153 h 2532844"/>
              <a:gd name="connsiteX515" fmla="*/ 21572 w 2640595"/>
              <a:gd name="connsiteY515" fmla="*/ 1625162 h 2532844"/>
              <a:gd name="connsiteX516" fmla="*/ 10836 w 2640595"/>
              <a:gd name="connsiteY516" fmla="*/ 1635993 h 2532844"/>
              <a:gd name="connsiteX517" fmla="*/ 6 w 2640595"/>
              <a:gd name="connsiteY517" fmla="*/ 1625162 h 2532844"/>
              <a:gd name="connsiteX518" fmla="*/ 10447 w 2640595"/>
              <a:gd name="connsiteY518" fmla="*/ 1613952 h 2532844"/>
              <a:gd name="connsiteX519" fmla="*/ 2105991 w 2640595"/>
              <a:gd name="connsiteY519" fmla="*/ 1613951 h 2532844"/>
              <a:gd name="connsiteX520" fmla="*/ 2116831 w 2640595"/>
              <a:gd name="connsiteY520" fmla="*/ 1624773 h 2532844"/>
              <a:gd name="connsiteX521" fmla="*/ 2116822 w 2640595"/>
              <a:gd name="connsiteY521" fmla="*/ 1625162 h 2532844"/>
              <a:gd name="connsiteX522" fmla="*/ 2105991 w 2640595"/>
              <a:gd name="connsiteY522" fmla="*/ 1635993 h 2532844"/>
              <a:gd name="connsiteX523" fmla="*/ 2095160 w 2640595"/>
              <a:gd name="connsiteY523" fmla="*/ 1625162 h 2532844"/>
              <a:gd name="connsiteX524" fmla="*/ 2105601 w 2640595"/>
              <a:gd name="connsiteY524" fmla="*/ 1613961 h 2532844"/>
              <a:gd name="connsiteX525" fmla="*/ 2105991 w 2640595"/>
              <a:gd name="connsiteY525" fmla="*/ 1613951 h 2532844"/>
              <a:gd name="connsiteX526" fmla="*/ 1407701 w 2640595"/>
              <a:gd name="connsiteY526" fmla="*/ 1613951 h 2532844"/>
              <a:gd name="connsiteX527" fmla="*/ 1418446 w 2640595"/>
              <a:gd name="connsiteY527" fmla="*/ 1624868 h 2532844"/>
              <a:gd name="connsiteX528" fmla="*/ 1418437 w 2640595"/>
              <a:gd name="connsiteY528" fmla="*/ 1625162 h 2532844"/>
              <a:gd name="connsiteX529" fmla="*/ 1407606 w 2640595"/>
              <a:gd name="connsiteY529" fmla="*/ 1635993 h 2532844"/>
              <a:gd name="connsiteX530" fmla="*/ 1396775 w 2640595"/>
              <a:gd name="connsiteY530" fmla="*/ 1625162 h 2532844"/>
              <a:gd name="connsiteX531" fmla="*/ 1407216 w 2640595"/>
              <a:gd name="connsiteY531" fmla="*/ 1613961 h 2532844"/>
              <a:gd name="connsiteX532" fmla="*/ 1407701 w 2640595"/>
              <a:gd name="connsiteY532" fmla="*/ 1613951 h 2532844"/>
              <a:gd name="connsiteX533" fmla="*/ 534601 w 2640595"/>
              <a:gd name="connsiteY533" fmla="*/ 1613951 h 2532844"/>
              <a:gd name="connsiteX534" fmla="*/ 545442 w 2640595"/>
              <a:gd name="connsiteY534" fmla="*/ 1624773 h 2532844"/>
              <a:gd name="connsiteX535" fmla="*/ 545432 w 2640595"/>
              <a:gd name="connsiteY535" fmla="*/ 1625162 h 2532844"/>
              <a:gd name="connsiteX536" fmla="*/ 534601 w 2640595"/>
              <a:gd name="connsiteY536" fmla="*/ 1635993 h 2532844"/>
              <a:gd name="connsiteX537" fmla="*/ 523771 w 2640595"/>
              <a:gd name="connsiteY537" fmla="*/ 1625162 h 2532844"/>
              <a:gd name="connsiteX538" fmla="*/ 534212 w 2640595"/>
              <a:gd name="connsiteY538" fmla="*/ 1613961 h 2532844"/>
              <a:gd name="connsiteX539" fmla="*/ 534601 w 2640595"/>
              <a:gd name="connsiteY539" fmla="*/ 1613951 h 2532844"/>
              <a:gd name="connsiteX540" fmla="*/ 2629755 w 2640595"/>
              <a:gd name="connsiteY540" fmla="*/ 1434961 h 2532844"/>
              <a:gd name="connsiteX541" fmla="*/ 2640586 w 2640595"/>
              <a:gd name="connsiteY541" fmla="*/ 1445792 h 2532844"/>
              <a:gd name="connsiteX542" fmla="*/ 2629755 w 2640595"/>
              <a:gd name="connsiteY542" fmla="*/ 1456623 h 2532844"/>
              <a:gd name="connsiteX543" fmla="*/ 2619019 w 2640595"/>
              <a:gd name="connsiteY543" fmla="*/ 1445792 h 2532844"/>
              <a:gd name="connsiteX544" fmla="*/ 2629755 w 2640595"/>
              <a:gd name="connsiteY544" fmla="*/ 1434961 h 2532844"/>
              <a:gd name="connsiteX545" fmla="*/ 2455230 w 2640595"/>
              <a:gd name="connsiteY545" fmla="*/ 1434961 h 2532844"/>
              <a:gd name="connsiteX546" fmla="*/ 2465966 w 2640595"/>
              <a:gd name="connsiteY546" fmla="*/ 1445792 h 2532844"/>
              <a:gd name="connsiteX547" fmla="*/ 2455230 w 2640595"/>
              <a:gd name="connsiteY547" fmla="*/ 1456623 h 2532844"/>
              <a:gd name="connsiteX548" fmla="*/ 2444399 w 2640595"/>
              <a:gd name="connsiteY548" fmla="*/ 1445792 h 2532844"/>
              <a:gd name="connsiteX549" fmla="*/ 2455230 w 2640595"/>
              <a:gd name="connsiteY549" fmla="*/ 1434961 h 2532844"/>
              <a:gd name="connsiteX550" fmla="*/ 2280420 w 2640595"/>
              <a:gd name="connsiteY550" fmla="*/ 1434961 h 2532844"/>
              <a:gd name="connsiteX551" fmla="*/ 2291251 w 2640595"/>
              <a:gd name="connsiteY551" fmla="*/ 1445792 h 2532844"/>
              <a:gd name="connsiteX552" fmla="*/ 2280420 w 2640595"/>
              <a:gd name="connsiteY552" fmla="*/ 1456623 h 2532844"/>
              <a:gd name="connsiteX553" fmla="*/ 2269589 w 2640595"/>
              <a:gd name="connsiteY553" fmla="*/ 1445792 h 2532844"/>
              <a:gd name="connsiteX554" fmla="*/ 2280420 w 2640595"/>
              <a:gd name="connsiteY554" fmla="*/ 1434961 h 2532844"/>
              <a:gd name="connsiteX555" fmla="*/ 2105990 w 2640595"/>
              <a:gd name="connsiteY555" fmla="*/ 1434961 h 2532844"/>
              <a:gd name="connsiteX556" fmla="*/ 2116821 w 2640595"/>
              <a:gd name="connsiteY556" fmla="*/ 1445792 h 2532844"/>
              <a:gd name="connsiteX557" fmla="*/ 2105990 w 2640595"/>
              <a:gd name="connsiteY557" fmla="*/ 1456623 h 2532844"/>
              <a:gd name="connsiteX558" fmla="*/ 2095159 w 2640595"/>
              <a:gd name="connsiteY558" fmla="*/ 1445792 h 2532844"/>
              <a:gd name="connsiteX559" fmla="*/ 2105990 w 2640595"/>
              <a:gd name="connsiteY559" fmla="*/ 1434961 h 2532844"/>
              <a:gd name="connsiteX560" fmla="*/ 1931370 w 2640595"/>
              <a:gd name="connsiteY560" fmla="*/ 1434961 h 2532844"/>
              <a:gd name="connsiteX561" fmla="*/ 1931465 w 2640595"/>
              <a:gd name="connsiteY561" fmla="*/ 1434961 h 2532844"/>
              <a:gd name="connsiteX562" fmla="*/ 1942201 w 2640595"/>
              <a:gd name="connsiteY562" fmla="*/ 1445792 h 2532844"/>
              <a:gd name="connsiteX563" fmla="*/ 1931370 w 2640595"/>
              <a:gd name="connsiteY563" fmla="*/ 1456623 h 2532844"/>
              <a:gd name="connsiteX564" fmla="*/ 1920730 w 2640595"/>
              <a:gd name="connsiteY564" fmla="*/ 1445792 h 2532844"/>
              <a:gd name="connsiteX565" fmla="*/ 1931370 w 2640595"/>
              <a:gd name="connsiteY565" fmla="*/ 1434961 h 2532844"/>
              <a:gd name="connsiteX566" fmla="*/ 1756846 w 2640595"/>
              <a:gd name="connsiteY566" fmla="*/ 1434961 h 2532844"/>
              <a:gd name="connsiteX567" fmla="*/ 1767582 w 2640595"/>
              <a:gd name="connsiteY567" fmla="*/ 1445792 h 2532844"/>
              <a:gd name="connsiteX568" fmla="*/ 1756846 w 2640595"/>
              <a:gd name="connsiteY568" fmla="*/ 1456623 h 2532844"/>
              <a:gd name="connsiteX569" fmla="*/ 1746015 w 2640595"/>
              <a:gd name="connsiteY569" fmla="*/ 1445792 h 2532844"/>
              <a:gd name="connsiteX570" fmla="*/ 1756846 w 2640595"/>
              <a:gd name="connsiteY570" fmla="*/ 1434961 h 2532844"/>
              <a:gd name="connsiteX571" fmla="*/ 1582226 w 2640595"/>
              <a:gd name="connsiteY571" fmla="*/ 1434961 h 2532844"/>
              <a:gd name="connsiteX572" fmla="*/ 1592962 w 2640595"/>
              <a:gd name="connsiteY572" fmla="*/ 1445697 h 2532844"/>
              <a:gd name="connsiteX573" fmla="*/ 1592962 w 2640595"/>
              <a:gd name="connsiteY573" fmla="*/ 1445792 h 2532844"/>
              <a:gd name="connsiteX574" fmla="*/ 1582321 w 2640595"/>
              <a:gd name="connsiteY574" fmla="*/ 1456623 h 2532844"/>
              <a:gd name="connsiteX575" fmla="*/ 1582226 w 2640595"/>
              <a:gd name="connsiteY575" fmla="*/ 1456623 h 2532844"/>
              <a:gd name="connsiteX576" fmla="*/ 1571395 w 2640595"/>
              <a:gd name="connsiteY576" fmla="*/ 1445792 h 2532844"/>
              <a:gd name="connsiteX577" fmla="*/ 1582226 w 2640595"/>
              <a:gd name="connsiteY577" fmla="*/ 1434961 h 2532844"/>
              <a:gd name="connsiteX578" fmla="*/ 1407606 w 2640595"/>
              <a:gd name="connsiteY578" fmla="*/ 1434961 h 2532844"/>
              <a:gd name="connsiteX579" fmla="*/ 1418437 w 2640595"/>
              <a:gd name="connsiteY579" fmla="*/ 1445792 h 2532844"/>
              <a:gd name="connsiteX580" fmla="*/ 1407606 w 2640595"/>
              <a:gd name="connsiteY580" fmla="*/ 1456623 h 2532844"/>
              <a:gd name="connsiteX581" fmla="*/ 1396775 w 2640595"/>
              <a:gd name="connsiteY581" fmla="*/ 1445792 h 2532844"/>
              <a:gd name="connsiteX582" fmla="*/ 1407606 w 2640595"/>
              <a:gd name="connsiteY582" fmla="*/ 1434961 h 2532844"/>
              <a:gd name="connsiteX583" fmla="*/ 1232986 w 2640595"/>
              <a:gd name="connsiteY583" fmla="*/ 1434961 h 2532844"/>
              <a:gd name="connsiteX584" fmla="*/ 1243817 w 2640595"/>
              <a:gd name="connsiteY584" fmla="*/ 1445792 h 2532844"/>
              <a:gd name="connsiteX585" fmla="*/ 1232986 w 2640595"/>
              <a:gd name="connsiteY585" fmla="*/ 1456623 h 2532844"/>
              <a:gd name="connsiteX586" fmla="*/ 1222155 w 2640595"/>
              <a:gd name="connsiteY586" fmla="*/ 1445792 h 2532844"/>
              <a:gd name="connsiteX587" fmla="*/ 1232986 w 2640595"/>
              <a:gd name="connsiteY587" fmla="*/ 1434961 h 2532844"/>
              <a:gd name="connsiteX588" fmla="*/ 1058366 w 2640595"/>
              <a:gd name="connsiteY588" fmla="*/ 1434961 h 2532844"/>
              <a:gd name="connsiteX589" fmla="*/ 1069197 w 2640595"/>
              <a:gd name="connsiteY589" fmla="*/ 1445792 h 2532844"/>
              <a:gd name="connsiteX590" fmla="*/ 1058366 w 2640595"/>
              <a:gd name="connsiteY590" fmla="*/ 1456623 h 2532844"/>
              <a:gd name="connsiteX591" fmla="*/ 1047630 w 2640595"/>
              <a:gd name="connsiteY591" fmla="*/ 1445792 h 2532844"/>
              <a:gd name="connsiteX592" fmla="*/ 1058366 w 2640595"/>
              <a:gd name="connsiteY592" fmla="*/ 1434961 h 2532844"/>
              <a:gd name="connsiteX593" fmla="*/ 883936 w 2640595"/>
              <a:gd name="connsiteY593" fmla="*/ 1434961 h 2532844"/>
              <a:gd name="connsiteX594" fmla="*/ 894672 w 2640595"/>
              <a:gd name="connsiteY594" fmla="*/ 1445792 h 2532844"/>
              <a:gd name="connsiteX595" fmla="*/ 883936 w 2640595"/>
              <a:gd name="connsiteY595" fmla="*/ 1456623 h 2532844"/>
              <a:gd name="connsiteX596" fmla="*/ 873105 w 2640595"/>
              <a:gd name="connsiteY596" fmla="*/ 1445792 h 2532844"/>
              <a:gd name="connsiteX597" fmla="*/ 883936 w 2640595"/>
              <a:gd name="connsiteY597" fmla="*/ 1434961 h 2532844"/>
              <a:gd name="connsiteX598" fmla="*/ 709222 w 2640595"/>
              <a:gd name="connsiteY598" fmla="*/ 1434961 h 2532844"/>
              <a:gd name="connsiteX599" fmla="*/ 720052 w 2640595"/>
              <a:gd name="connsiteY599" fmla="*/ 1445792 h 2532844"/>
              <a:gd name="connsiteX600" fmla="*/ 709222 w 2640595"/>
              <a:gd name="connsiteY600" fmla="*/ 1456623 h 2532844"/>
              <a:gd name="connsiteX601" fmla="*/ 698391 w 2640595"/>
              <a:gd name="connsiteY601" fmla="*/ 1445792 h 2532844"/>
              <a:gd name="connsiteX602" fmla="*/ 709222 w 2640595"/>
              <a:gd name="connsiteY602" fmla="*/ 1434961 h 2532844"/>
              <a:gd name="connsiteX603" fmla="*/ 534981 w 2640595"/>
              <a:gd name="connsiteY603" fmla="*/ 1434961 h 2532844"/>
              <a:gd name="connsiteX604" fmla="*/ 545431 w 2640595"/>
              <a:gd name="connsiteY604" fmla="*/ 1445792 h 2532844"/>
              <a:gd name="connsiteX605" fmla="*/ 534601 w 2640595"/>
              <a:gd name="connsiteY605" fmla="*/ 1456623 h 2532844"/>
              <a:gd name="connsiteX606" fmla="*/ 524150 w 2640595"/>
              <a:gd name="connsiteY606" fmla="*/ 1445792 h 2532844"/>
              <a:gd name="connsiteX607" fmla="*/ 534981 w 2640595"/>
              <a:gd name="connsiteY607" fmla="*/ 1434961 h 2532844"/>
              <a:gd name="connsiteX608" fmla="*/ 359982 w 2640595"/>
              <a:gd name="connsiteY608" fmla="*/ 1434961 h 2532844"/>
              <a:gd name="connsiteX609" fmla="*/ 370812 w 2640595"/>
              <a:gd name="connsiteY609" fmla="*/ 1445792 h 2532844"/>
              <a:gd name="connsiteX610" fmla="*/ 359982 w 2640595"/>
              <a:gd name="connsiteY610" fmla="*/ 1456623 h 2532844"/>
              <a:gd name="connsiteX611" fmla="*/ 349151 w 2640595"/>
              <a:gd name="connsiteY611" fmla="*/ 1445792 h 2532844"/>
              <a:gd name="connsiteX612" fmla="*/ 359982 w 2640595"/>
              <a:gd name="connsiteY612" fmla="*/ 1434961 h 2532844"/>
              <a:gd name="connsiteX613" fmla="*/ 185362 w 2640595"/>
              <a:gd name="connsiteY613" fmla="*/ 1434961 h 2532844"/>
              <a:gd name="connsiteX614" fmla="*/ 196192 w 2640595"/>
              <a:gd name="connsiteY614" fmla="*/ 1445792 h 2532844"/>
              <a:gd name="connsiteX615" fmla="*/ 185362 w 2640595"/>
              <a:gd name="connsiteY615" fmla="*/ 1456623 h 2532844"/>
              <a:gd name="connsiteX616" fmla="*/ 174626 w 2640595"/>
              <a:gd name="connsiteY616" fmla="*/ 1445792 h 2532844"/>
              <a:gd name="connsiteX617" fmla="*/ 185362 w 2640595"/>
              <a:gd name="connsiteY617" fmla="*/ 1434961 h 2532844"/>
              <a:gd name="connsiteX618" fmla="*/ 10837 w 2640595"/>
              <a:gd name="connsiteY618" fmla="*/ 1434961 h 2532844"/>
              <a:gd name="connsiteX619" fmla="*/ 21572 w 2640595"/>
              <a:gd name="connsiteY619" fmla="*/ 1445792 h 2532844"/>
              <a:gd name="connsiteX620" fmla="*/ 10837 w 2640595"/>
              <a:gd name="connsiteY620" fmla="*/ 1456623 h 2532844"/>
              <a:gd name="connsiteX621" fmla="*/ 6 w 2640595"/>
              <a:gd name="connsiteY621" fmla="*/ 1445792 h 2532844"/>
              <a:gd name="connsiteX622" fmla="*/ 10837 w 2640595"/>
              <a:gd name="connsiteY622" fmla="*/ 1434961 h 2532844"/>
              <a:gd name="connsiteX623" fmla="*/ 2629755 w 2640595"/>
              <a:gd name="connsiteY623" fmla="*/ 1255591 h 2532844"/>
              <a:gd name="connsiteX624" fmla="*/ 2640586 w 2640595"/>
              <a:gd name="connsiteY624" fmla="*/ 1266422 h 2532844"/>
              <a:gd name="connsiteX625" fmla="*/ 2629755 w 2640595"/>
              <a:gd name="connsiteY625" fmla="*/ 1277253 h 2532844"/>
              <a:gd name="connsiteX626" fmla="*/ 2619019 w 2640595"/>
              <a:gd name="connsiteY626" fmla="*/ 1266422 h 2532844"/>
              <a:gd name="connsiteX627" fmla="*/ 2629755 w 2640595"/>
              <a:gd name="connsiteY627" fmla="*/ 1255591 h 2532844"/>
              <a:gd name="connsiteX628" fmla="*/ 2455230 w 2640595"/>
              <a:gd name="connsiteY628" fmla="*/ 1255591 h 2532844"/>
              <a:gd name="connsiteX629" fmla="*/ 2465966 w 2640595"/>
              <a:gd name="connsiteY629" fmla="*/ 1266422 h 2532844"/>
              <a:gd name="connsiteX630" fmla="*/ 2455230 w 2640595"/>
              <a:gd name="connsiteY630" fmla="*/ 1277253 h 2532844"/>
              <a:gd name="connsiteX631" fmla="*/ 2444399 w 2640595"/>
              <a:gd name="connsiteY631" fmla="*/ 1266422 h 2532844"/>
              <a:gd name="connsiteX632" fmla="*/ 2455230 w 2640595"/>
              <a:gd name="connsiteY632" fmla="*/ 1255591 h 2532844"/>
              <a:gd name="connsiteX633" fmla="*/ 2280420 w 2640595"/>
              <a:gd name="connsiteY633" fmla="*/ 1255591 h 2532844"/>
              <a:gd name="connsiteX634" fmla="*/ 2291251 w 2640595"/>
              <a:gd name="connsiteY634" fmla="*/ 1266422 h 2532844"/>
              <a:gd name="connsiteX635" fmla="*/ 2280420 w 2640595"/>
              <a:gd name="connsiteY635" fmla="*/ 1277253 h 2532844"/>
              <a:gd name="connsiteX636" fmla="*/ 2269589 w 2640595"/>
              <a:gd name="connsiteY636" fmla="*/ 1266422 h 2532844"/>
              <a:gd name="connsiteX637" fmla="*/ 2280420 w 2640595"/>
              <a:gd name="connsiteY637" fmla="*/ 1255591 h 2532844"/>
              <a:gd name="connsiteX638" fmla="*/ 2105990 w 2640595"/>
              <a:gd name="connsiteY638" fmla="*/ 1255591 h 2532844"/>
              <a:gd name="connsiteX639" fmla="*/ 2116821 w 2640595"/>
              <a:gd name="connsiteY639" fmla="*/ 1266422 h 2532844"/>
              <a:gd name="connsiteX640" fmla="*/ 2105990 w 2640595"/>
              <a:gd name="connsiteY640" fmla="*/ 1277253 h 2532844"/>
              <a:gd name="connsiteX641" fmla="*/ 2095159 w 2640595"/>
              <a:gd name="connsiteY641" fmla="*/ 1266422 h 2532844"/>
              <a:gd name="connsiteX642" fmla="*/ 2105990 w 2640595"/>
              <a:gd name="connsiteY642" fmla="*/ 1255591 h 2532844"/>
              <a:gd name="connsiteX643" fmla="*/ 1931275 w 2640595"/>
              <a:gd name="connsiteY643" fmla="*/ 1255591 h 2532844"/>
              <a:gd name="connsiteX644" fmla="*/ 1931371 w 2640595"/>
              <a:gd name="connsiteY644" fmla="*/ 1255591 h 2532844"/>
              <a:gd name="connsiteX645" fmla="*/ 1942201 w 2640595"/>
              <a:gd name="connsiteY645" fmla="*/ 1266422 h 2532844"/>
              <a:gd name="connsiteX646" fmla="*/ 1931371 w 2640595"/>
              <a:gd name="connsiteY646" fmla="*/ 1277253 h 2532844"/>
              <a:gd name="connsiteX647" fmla="*/ 1920635 w 2640595"/>
              <a:gd name="connsiteY647" fmla="*/ 1266517 h 2532844"/>
              <a:gd name="connsiteX648" fmla="*/ 1920635 w 2640595"/>
              <a:gd name="connsiteY648" fmla="*/ 1266422 h 2532844"/>
              <a:gd name="connsiteX649" fmla="*/ 1931275 w 2640595"/>
              <a:gd name="connsiteY649" fmla="*/ 1255591 h 2532844"/>
              <a:gd name="connsiteX650" fmla="*/ 1756846 w 2640595"/>
              <a:gd name="connsiteY650" fmla="*/ 1255591 h 2532844"/>
              <a:gd name="connsiteX651" fmla="*/ 1767582 w 2640595"/>
              <a:gd name="connsiteY651" fmla="*/ 1266422 h 2532844"/>
              <a:gd name="connsiteX652" fmla="*/ 1756846 w 2640595"/>
              <a:gd name="connsiteY652" fmla="*/ 1277253 h 2532844"/>
              <a:gd name="connsiteX653" fmla="*/ 1746015 w 2640595"/>
              <a:gd name="connsiteY653" fmla="*/ 1266422 h 2532844"/>
              <a:gd name="connsiteX654" fmla="*/ 1756846 w 2640595"/>
              <a:gd name="connsiteY654" fmla="*/ 1255591 h 2532844"/>
              <a:gd name="connsiteX655" fmla="*/ 1582226 w 2640595"/>
              <a:gd name="connsiteY655" fmla="*/ 1255591 h 2532844"/>
              <a:gd name="connsiteX656" fmla="*/ 1592962 w 2640595"/>
              <a:gd name="connsiteY656" fmla="*/ 1266327 h 2532844"/>
              <a:gd name="connsiteX657" fmla="*/ 1592962 w 2640595"/>
              <a:gd name="connsiteY657" fmla="*/ 1266422 h 2532844"/>
              <a:gd name="connsiteX658" fmla="*/ 1582321 w 2640595"/>
              <a:gd name="connsiteY658" fmla="*/ 1277253 h 2532844"/>
              <a:gd name="connsiteX659" fmla="*/ 1582226 w 2640595"/>
              <a:gd name="connsiteY659" fmla="*/ 1277253 h 2532844"/>
              <a:gd name="connsiteX660" fmla="*/ 1571395 w 2640595"/>
              <a:gd name="connsiteY660" fmla="*/ 1266422 h 2532844"/>
              <a:gd name="connsiteX661" fmla="*/ 1582226 w 2640595"/>
              <a:gd name="connsiteY661" fmla="*/ 1255591 h 2532844"/>
              <a:gd name="connsiteX662" fmla="*/ 1407606 w 2640595"/>
              <a:gd name="connsiteY662" fmla="*/ 1255591 h 2532844"/>
              <a:gd name="connsiteX663" fmla="*/ 1418437 w 2640595"/>
              <a:gd name="connsiteY663" fmla="*/ 1266422 h 2532844"/>
              <a:gd name="connsiteX664" fmla="*/ 1407606 w 2640595"/>
              <a:gd name="connsiteY664" fmla="*/ 1277253 h 2532844"/>
              <a:gd name="connsiteX665" fmla="*/ 1396775 w 2640595"/>
              <a:gd name="connsiteY665" fmla="*/ 1266422 h 2532844"/>
              <a:gd name="connsiteX666" fmla="*/ 1407606 w 2640595"/>
              <a:gd name="connsiteY666" fmla="*/ 1255591 h 2532844"/>
              <a:gd name="connsiteX667" fmla="*/ 1232986 w 2640595"/>
              <a:gd name="connsiteY667" fmla="*/ 1255591 h 2532844"/>
              <a:gd name="connsiteX668" fmla="*/ 1243817 w 2640595"/>
              <a:gd name="connsiteY668" fmla="*/ 1266422 h 2532844"/>
              <a:gd name="connsiteX669" fmla="*/ 1232986 w 2640595"/>
              <a:gd name="connsiteY669" fmla="*/ 1277253 h 2532844"/>
              <a:gd name="connsiteX670" fmla="*/ 1222155 w 2640595"/>
              <a:gd name="connsiteY670" fmla="*/ 1266422 h 2532844"/>
              <a:gd name="connsiteX671" fmla="*/ 1232986 w 2640595"/>
              <a:gd name="connsiteY671" fmla="*/ 1255591 h 2532844"/>
              <a:gd name="connsiteX672" fmla="*/ 1058366 w 2640595"/>
              <a:gd name="connsiteY672" fmla="*/ 1255591 h 2532844"/>
              <a:gd name="connsiteX673" fmla="*/ 1069197 w 2640595"/>
              <a:gd name="connsiteY673" fmla="*/ 1266422 h 2532844"/>
              <a:gd name="connsiteX674" fmla="*/ 1058366 w 2640595"/>
              <a:gd name="connsiteY674" fmla="*/ 1277253 h 2532844"/>
              <a:gd name="connsiteX675" fmla="*/ 1047630 w 2640595"/>
              <a:gd name="connsiteY675" fmla="*/ 1266422 h 2532844"/>
              <a:gd name="connsiteX676" fmla="*/ 1058366 w 2640595"/>
              <a:gd name="connsiteY676" fmla="*/ 1255591 h 2532844"/>
              <a:gd name="connsiteX677" fmla="*/ 883936 w 2640595"/>
              <a:gd name="connsiteY677" fmla="*/ 1255591 h 2532844"/>
              <a:gd name="connsiteX678" fmla="*/ 894672 w 2640595"/>
              <a:gd name="connsiteY678" fmla="*/ 1266422 h 2532844"/>
              <a:gd name="connsiteX679" fmla="*/ 883936 w 2640595"/>
              <a:gd name="connsiteY679" fmla="*/ 1277253 h 2532844"/>
              <a:gd name="connsiteX680" fmla="*/ 873105 w 2640595"/>
              <a:gd name="connsiteY680" fmla="*/ 1266422 h 2532844"/>
              <a:gd name="connsiteX681" fmla="*/ 883936 w 2640595"/>
              <a:gd name="connsiteY681" fmla="*/ 1255591 h 2532844"/>
              <a:gd name="connsiteX682" fmla="*/ 709222 w 2640595"/>
              <a:gd name="connsiteY682" fmla="*/ 1255591 h 2532844"/>
              <a:gd name="connsiteX683" fmla="*/ 720052 w 2640595"/>
              <a:gd name="connsiteY683" fmla="*/ 1266422 h 2532844"/>
              <a:gd name="connsiteX684" fmla="*/ 709222 w 2640595"/>
              <a:gd name="connsiteY684" fmla="*/ 1277253 h 2532844"/>
              <a:gd name="connsiteX685" fmla="*/ 698391 w 2640595"/>
              <a:gd name="connsiteY685" fmla="*/ 1266422 h 2532844"/>
              <a:gd name="connsiteX686" fmla="*/ 709222 w 2640595"/>
              <a:gd name="connsiteY686" fmla="*/ 1255591 h 2532844"/>
              <a:gd name="connsiteX687" fmla="*/ 534602 w 2640595"/>
              <a:gd name="connsiteY687" fmla="*/ 1255591 h 2532844"/>
              <a:gd name="connsiteX688" fmla="*/ 545432 w 2640595"/>
              <a:gd name="connsiteY688" fmla="*/ 1266422 h 2532844"/>
              <a:gd name="connsiteX689" fmla="*/ 534602 w 2640595"/>
              <a:gd name="connsiteY689" fmla="*/ 1277253 h 2532844"/>
              <a:gd name="connsiteX690" fmla="*/ 523771 w 2640595"/>
              <a:gd name="connsiteY690" fmla="*/ 1266422 h 2532844"/>
              <a:gd name="connsiteX691" fmla="*/ 534602 w 2640595"/>
              <a:gd name="connsiteY691" fmla="*/ 1255591 h 2532844"/>
              <a:gd name="connsiteX692" fmla="*/ 359982 w 2640595"/>
              <a:gd name="connsiteY692" fmla="*/ 1255591 h 2532844"/>
              <a:gd name="connsiteX693" fmla="*/ 370812 w 2640595"/>
              <a:gd name="connsiteY693" fmla="*/ 1266422 h 2532844"/>
              <a:gd name="connsiteX694" fmla="*/ 359982 w 2640595"/>
              <a:gd name="connsiteY694" fmla="*/ 1277253 h 2532844"/>
              <a:gd name="connsiteX695" fmla="*/ 349151 w 2640595"/>
              <a:gd name="connsiteY695" fmla="*/ 1266422 h 2532844"/>
              <a:gd name="connsiteX696" fmla="*/ 359982 w 2640595"/>
              <a:gd name="connsiteY696" fmla="*/ 1255591 h 2532844"/>
              <a:gd name="connsiteX697" fmla="*/ 185362 w 2640595"/>
              <a:gd name="connsiteY697" fmla="*/ 1255591 h 2532844"/>
              <a:gd name="connsiteX698" fmla="*/ 196192 w 2640595"/>
              <a:gd name="connsiteY698" fmla="*/ 1266422 h 2532844"/>
              <a:gd name="connsiteX699" fmla="*/ 185362 w 2640595"/>
              <a:gd name="connsiteY699" fmla="*/ 1277253 h 2532844"/>
              <a:gd name="connsiteX700" fmla="*/ 174626 w 2640595"/>
              <a:gd name="connsiteY700" fmla="*/ 1266422 h 2532844"/>
              <a:gd name="connsiteX701" fmla="*/ 185362 w 2640595"/>
              <a:gd name="connsiteY701" fmla="*/ 1255591 h 2532844"/>
              <a:gd name="connsiteX702" fmla="*/ 10837 w 2640595"/>
              <a:gd name="connsiteY702" fmla="*/ 1255591 h 2532844"/>
              <a:gd name="connsiteX703" fmla="*/ 21572 w 2640595"/>
              <a:gd name="connsiteY703" fmla="*/ 1266422 h 2532844"/>
              <a:gd name="connsiteX704" fmla="*/ 10837 w 2640595"/>
              <a:gd name="connsiteY704" fmla="*/ 1277253 h 2532844"/>
              <a:gd name="connsiteX705" fmla="*/ 6 w 2640595"/>
              <a:gd name="connsiteY705" fmla="*/ 1266422 h 2532844"/>
              <a:gd name="connsiteX706" fmla="*/ 10837 w 2640595"/>
              <a:gd name="connsiteY706" fmla="*/ 1255591 h 2532844"/>
              <a:gd name="connsiteX707" fmla="*/ 2629755 w 2640595"/>
              <a:gd name="connsiteY707" fmla="*/ 1076221 h 2532844"/>
              <a:gd name="connsiteX708" fmla="*/ 2640586 w 2640595"/>
              <a:gd name="connsiteY708" fmla="*/ 1087052 h 2532844"/>
              <a:gd name="connsiteX709" fmla="*/ 2629755 w 2640595"/>
              <a:gd name="connsiteY709" fmla="*/ 1097883 h 2532844"/>
              <a:gd name="connsiteX710" fmla="*/ 2619019 w 2640595"/>
              <a:gd name="connsiteY710" fmla="*/ 1087052 h 2532844"/>
              <a:gd name="connsiteX711" fmla="*/ 2629755 w 2640595"/>
              <a:gd name="connsiteY711" fmla="*/ 1076221 h 2532844"/>
              <a:gd name="connsiteX712" fmla="*/ 1931275 w 2640595"/>
              <a:gd name="connsiteY712" fmla="*/ 1076221 h 2532844"/>
              <a:gd name="connsiteX713" fmla="*/ 1931371 w 2640595"/>
              <a:gd name="connsiteY713" fmla="*/ 1076221 h 2532844"/>
              <a:gd name="connsiteX714" fmla="*/ 1942201 w 2640595"/>
              <a:gd name="connsiteY714" fmla="*/ 1087052 h 2532844"/>
              <a:gd name="connsiteX715" fmla="*/ 1931371 w 2640595"/>
              <a:gd name="connsiteY715" fmla="*/ 1097883 h 2532844"/>
              <a:gd name="connsiteX716" fmla="*/ 1920635 w 2640595"/>
              <a:gd name="connsiteY716" fmla="*/ 1087147 h 2532844"/>
              <a:gd name="connsiteX717" fmla="*/ 1920635 w 2640595"/>
              <a:gd name="connsiteY717" fmla="*/ 1087052 h 2532844"/>
              <a:gd name="connsiteX718" fmla="*/ 1931275 w 2640595"/>
              <a:gd name="connsiteY718" fmla="*/ 1076221 h 2532844"/>
              <a:gd name="connsiteX719" fmla="*/ 1756846 w 2640595"/>
              <a:gd name="connsiteY719" fmla="*/ 1076221 h 2532844"/>
              <a:gd name="connsiteX720" fmla="*/ 1767582 w 2640595"/>
              <a:gd name="connsiteY720" fmla="*/ 1087052 h 2532844"/>
              <a:gd name="connsiteX721" fmla="*/ 1756846 w 2640595"/>
              <a:gd name="connsiteY721" fmla="*/ 1097883 h 2532844"/>
              <a:gd name="connsiteX722" fmla="*/ 1746015 w 2640595"/>
              <a:gd name="connsiteY722" fmla="*/ 1087052 h 2532844"/>
              <a:gd name="connsiteX723" fmla="*/ 1756846 w 2640595"/>
              <a:gd name="connsiteY723" fmla="*/ 1076221 h 2532844"/>
              <a:gd name="connsiteX724" fmla="*/ 1582226 w 2640595"/>
              <a:gd name="connsiteY724" fmla="*/ 1076221 h 2532844"/>
              <a:gd name="connsiteX725" fmla="*/ 1592962 w 2640595"/>
              <a:gd name="connsiteY725" fmla="*/ 1086957 h 2532844"/>
              <a:gd name="connsiteX726" fmla="*/ 1592962 w 2640595"/>
              <a:gd name="connsiteY726" fmla="*/ 1087052 h 2532844"/>
              <a:gd name="connsiteX727" fmla="*/ 1582321 w 2640595"/>
              <a:gd name="connsiteY727" fmla="*/ 1097883 h 2532844"/>
              <a:gd name="connsiteX728" fmla="*/ 1582226 w 2640595"/>
              <a:gd name="connsiteY728" fmla="*/ 1097883 h 2532844"/>
              <a:gd name="connsiteX729" fmla="*/ 1571395 w 2640595"/>
              <a:gd name="connsiteY729" fmla="*/ 1087052 h 2532844"/>
              <a:gd name="connsiteX730" fmla="*/ 1582226 w 2640595"/>
              <a:gd name="connsiteY730" fmla="*/ 1076221 h 2532844"/>
              <a:gd name="connsiteX731" fmla="*/ 1407606 w 2640595"/>
              <a:gd name="connsiteY731" fmla="*/ 1076221 h 2532844"/>
              <a:gd name="connsiteX732" fmla="*/ 1407701 w 2640595"/>
              <a:gd name="connsiteY732" fmla="*/ 1076221 h 2532844"/>
              <a:gd name="connsiteX733" fmla="*/ 1418437 w 2640595"/>
              <a:gd name="connsiteY733" fmla="*/ 1087052 h 2532844"/>
              <a:gd name="connsiteX734" fmla="*/ 1407606 w 2640595"/>
              <a:gd name="connsiteY734" fmla="*/ 1097883 h 2532844"/>
              <a:gd name="connsiteX735" fmla="*/ 1396775 w 2640595"/>
              <a:gd name="connsiteY735" fmla="*/ 1087052 h 2532844"/>
              <a:gd name="connsiteX736" fmla="*/ 1407606 w 2640595"/>
              <a:gd name="connsiteY736" fmla="*/ 1076221 h 2532844"/>
              <a:gd name="connsiteX737" fmla="*/ 1232986 w 2640595"/>
              <a:gd name="connsiteY737" fmla="*/ 1076221 h 2532844"/>
              <a:gd name="connsiteX738" fmla="*/ 1243817 w 2640595"/>
              <a:gd name="connsiteY738" fmla="*/ 1087052 h 2532844"/>
              <a:gd name="connsiteX739" fmla="*/ 1232986 w 2640595"/>
              <a:gd name="connsiteY739" fmla="*/ 1097883 h 2532844"/>
              <a:gd name="connsiteX740" fmla="*/ 1222155 w 2640595"/>
              <a:gd name="connsiteY740" fmla="*/ 1087052 h 2532844"/>
              <a:gd name="connsiteX741" fmla="*/ 1232986 w 2640595"/>
              <a:gd name="connsiteY741" fmla="*/ 1076221 h 2532844"/>
              <a:gd name="connsiteX742" fmla="*/ 534602 w 2640595"/>
              <a:gd name="connsiteY742" fmla="*/ 1076221 h 2532844"/>
              <a:gd name="connsiteX743" fmla="*/ 545432 w 2640595"/>
              <a:gd name="connsiteY743" fmla="*/ 1087052 h 2532844"/>
              <a:gd name="connsiteX744" fmla="*/ 534602 w 2640595"/>
              <a:gd name="connsiteY744" fmla="*/ 1097883 h 2532844"/>
              <a:gd name="connsiteX745" fmla="*/ 523771 w 2640595"/>
              <a:gd name="connsiteY745" fmla="*/ 1087052 h 2532844"/>
              <a:gd name="connsiteX746" fmla="*/ 534602 w 2640595"/>
              <a:gd name="connsiteY746" fmla="*/ 1076221 h 2532844"/>
              <a:gd name="connsiteX747" fmla="*/ 359982 w 2640595"/>
              <a:gd name="connsiteY747" fmla="*/ 1076221 h 2532844"/>
              <a:gd name="connsiteX748" fmla="*/ 370812 w 2640595"/>
              <a:gd name="connsiteY748" fmla="*/ 1087052 h 2532844"/>
              <a:gd name="connsiteX749" fmla="*/ 359982 w 2640595"/>
              <a:gd name="connsiteY749" fmla="*/ 1097883 h 2532844"/>
              <a:gd name="connsiteX750" fmla="*/ 349151 w 2640595"/>
              <a:gd name="connsiteY750" fmla="*/ 1087052 h 2532844"/>
              <a:gd name="connsiteX751" fmla="*/ 359982 w 2640595"/>
              <a:gd name="connsiteY751" fmla="*/ 1076221 h 2532844"/>
              <a:gd name="connsiteX752" fmla="*/ 185362 w 2640595"/>
              <a:gd name="connsiteY752" fmla="*/ 1076221 h 2532844"/>
              <a:gd name="connsiteX753" fmla="*/ 196192 w 2640595"/>
              <a:gd name="connsiteY753" fmla="*/ 1087052 h 2532844"/>
              <a:gd name="connsiteX754" fmla="*/ 185362 w 2640595"/>
              <a:gd name="connsiteY754" fmla="*/ 1097883 h 2532844"/>
              <a:gd name="connsiteX755" fmla="*/ 174626 w 2640595"/>
              <a:gd name="connsiteY755" fmla="*/ 1087052 h 2532844"/>
              <a:gd name="connsiteX756" fmla="*/ 185362 w 2640595"/>
              <a:gd name="connsiteY756" fmla="*/ 1076221 h 2532844"/>
              <a:gd name="connsiteX757" fmla="*/ 10837 w 2640595"/>
              <a:gd name="connsiteY757" fmla="*/ 1076221 h 2532844"/>
              <a:gd name="connsiteX758" fmla="*/ 11122 w 2640595"/>
              <a:gd name="connsiteY758" fmla="*/ 1076221 h 2532844"/>
              <a:gd name="connsiteX759" fmla="*/ 21572 w 2640595"/>
              <a:gd name="connsiteY759" fmla="*/ 1087052 h 2532844"/>
              <a:gd name="connsiteX760" fmla="*/ 10837 w 2640595"/>
              <a:gd name="connsiteY760" fmla="*/ 1097883 h 2532844"/>
              <a:gd name="connsiteX761" fmla="*/ 6 w 2640595"/>
              <a:gd name="connsiteY761" fmla="*/ 1087052 h 2532844"/>
              <a:gd name="connsiteX762" fmla="*/ 10837 w 2640595"/>
              <a:gd name="connsiteY762" fmla="*/ 1076221 h 2532844"/>
              <a:gd name="connsiteX763" fmla="*/ 2454057 w 2640595"/>
              <a:gd name="connsiteY763" fmla="*/ 1076181 h 2532844"/>
              <a:gd name="connsiteX764" fmla="*/ 2464887 w 2640595"/>
              <a:gd name="connsiteY764" fmla="*/ 1087012 h 2532844"/>
              <a:gd name="connsiteX765" fmla="*/ 2454057 w 2640595"/>
              <a:gd name="connsiteY765" fmla="*/ 1097842 h 2532844"/>
              <a:gd name="connsiteX766" fmla="*/ 2443226 w 2640595"/>
              <a:gd name="connsiteY766" fmla="*/ 1087012 h 2532844"/>
              <a:gd name="connsiteX767" fmla="*/ 2454057 w 2640595"/>
              <a:gd name="connsiteY767" fmla="*/ 1076181 h 2532844"/>
              <a:gd name="connsiteX768" fmla="*/ 2279532 w 2640595"/>
              <a:gd name="connsiteY768" fmla="*/ 1076181 h 2532844"/>
              <a:gd name="connsiteX769" fmla="*/ 2290362 w 2640595"/>
              <a:gd name="connsiteY769" fmla="*/ 1087012 h 2532844"/>
              <a:gd name="connsiteX770" fmla="*/ 2279532 w 2640595"/>
              <a:gd name="connsiteY770" fmla="*/ 1097842 h 2532844"/>
              <a:gd name="connsiteX771" fmla="*/ 2268701 w 2640595"/>
              <a:gd name="connsiteY771" fmla="*/ 1087012 h 2532844"/>
              <a:gd name="connsiteX772" fmla="*/ 2279532 w 2640595"/>
              <a:gd name="connsiteY772" fmla="*/ 1076181 h 2532844"/>
              <a:gd name="connsiteX773" fmla="*/ 2104913 w 2640595"/>
              <a:gd name="connsiteY773" fmla="*/ 1076181 h 2532844"/>
              <a:gd name="connsiteX774" fmla="*/ 2115743 w 2640595"/>
              <a:gd name="connsiteY774" fmla="*/ 1087012 h 2532844"/>
              <a:gd name="connsiteX775" fmla="*/ 2104913 w 2640595"/>
              <a:gd name="connsiteY775" fmla="*/ 1097842 h 2532844"/>
              <a:gd name="connsiteX776" fmla="*/ 2094082 w 2640595"/>
              <a:gd name="connsiteY776" fmla="*/ 1087012 h 2532844"/>
              <a:gd name="connsiteX777" fmla="*/ 2104913 w 2640595"/>
              <a:gd name="connsiteY777" fmla="*/ 1076181 h 2532844"/>
              <a:gd name="connsiteX778" fmla="*/ 1057287 w 2640595"/>
              <a:gd name="connsiteY778" fmla="*/ 1076181 h 2532844"/>
              <a:gd name="connsiteX779" fmla="*/ 1068118 w 2640595"/>
              <a:gd name="connsiteY779" fmla="*/ 1087012 h 2532844"/>
              <a:gd name="connsiteX780" fmla="*/ 1057287 w 2640595"/>
              <a:gd name="connsiteY780" fmla="*/ 1097842 h 2532844"/>
              <a:gd name="connsiteX781" fmla="*/ 1046457 w 2640595"/>
              <a:gd name="connsiteY781" fmla="*/ 1087012 h 2532844"/>
              <a:gd name="connsiteX782" fmla="*/ 1057287 w 2640595"/>
              <a:gd name="connsiteY782" fmla="*/ 1076181 h 2532844"/>
              <a:gd name="connsiteX783" fmla="*/ 882667 w 2640595"/>
              <a:gd name="connsiteY783" fmla="*/ 1076181 h 2532844"/>
              <a:gd name="connsiteX784" fmla="*/ 893498 w 2640595"/>
              <a:gd name="connsiteY784" fmla="*/ 1087012 h 2532844"/>
              <a:gd name="connsiteX785" fmla="*/ 882667 w 2640595"/>
              <a:gd name="connsiteY785" fmla="*/ 1097842 h 2532844"/>
              <a:gd name="connsiteX786" fmla="*/ 871837 w 2640595"/>
              <a:gd name="connsiteY786" fmla="*/ 1087012 h 2532844"/>
              <a:gd name="connsiteX787" fmla="*/ 882667 w 2640595"/>
              <a:gd name="connsiteY787" fmla="*/ 1076181 h 2532844"/>
              <a:gd name="connsiteX788" fmla="*/ 708142 w 2640595"/>
              <a:gd name="connsiteY788" fmla="*/ 1076181 h 2532844"/>
              <a:gd name="connsiteX789" fmla="*/ 718973 w 2640595"/>
              <a:gd name="connsiteY789" fmla="*/ 1087012 h 2532844"/>
              <a:gd name="connsiteX790" fmla="*/ 708142 w 2640595"/>
              <a:gd name="connsiteY790" fmla="*/ 1097842 h 2532844"/>
              <a:gd name="connsiteX791" fmla="*/ 697312 w 2640595"/>
              <a:gd name="connsiteY791" fmla="*/ 1087012 h 2532844"/>
              <a:gd name="connsiteX792" fmla="*/ 708142 w 2640595"/>
              <a:gd name="connsiteY792" fmla="*/ 1076181 h 2532844"/>
              <a:gd name="connsiteX793" fmla="*/ 2629755 w 2640595"/>
              <a:gd name="connsiteY793" fmla="*/ 896851 h 2532844"/>
              <a:gd name="connsiteX794" fmla="*/ 2640586 w 2640595"/>
              <a:gd name="connsiteY794" fmla="*/ 907682 h 2532844"/>
              <a:gd name="connsiteX795" fmla="*/ 2629755 w 2640595"/>
              <a:gd name="connsiteY795" fmla="*/ 918513 h 2532844"/>
              <a:gd name="connsiteX796" fmla="*/ 2619019 w 2640595"/>
              <a:gd name="connsiteY796" fmla="*/ 907682 h 2532844"/>
              <a:gd name="connsiteX797" fmla="*/ 2629755 w 2640595"/>
              <a:gd name="connsiteY797" fmla="*/ 896851 h 2532844"/>
              <a:gd name="connsiteX798" fmla="*/ 1931275 w 2640595"/>
              <a:gd name="connsiteY798" fmla="*/ 896851 h 2532844"/>
              <a:gd name="connsiteX799" fmla="*/ 1931371 w 2640595"/>
              <a:gd name="connsiteY799" fmla="*/ 896851 h 2532844"/>
              <a:gd name="connsiteX800" fmla="*/ 1942201 w 2640595"/>
              <a:gd name="connsiteY800" fmla="*/ 907682 h 2532844"/>
              <a:gd name="connsiteX801" fmla="*/ 1931371 w 2640595"/>
              <a:gd name="connsiteY801" fmla="*/ 918513 h 2532844"/>
              <a:gd name="connsiteX802" fmla="*/ 1920635 w 2640595"/>
              <a:gd name="connsiteY802" fmla="*/ 907777 h 2532844"/>
              <a:gd name="connsiteX803" fmla="*/ 1920635 w 2640595"/>
              <a:gd name="connsiteY803" fmla="*/ 907682 h 2532844"/>
              <a:gd name="connsiteX804" fmla="*/ 1931275 w 2640595"/>
              <a:gd name="connsiteY804" fmla="*/ 896851 h 2532844"/>
              <a:gd name="connsiteX805" fmla="*/ 1756846 w 2640595"/>
              <a:gd name="connsiteY805" fmla="*/ 896851 h 2532844"/>
              <a:gd name="connsiteX806" fmla="*/ 1767582 w 2640595"/>
              <a:gd name="connsiteY806" fmla="*/ 907682 h 2532844"/>
              <a:gd name="connsiteX807" fmla="*/ 1756846 w 2640595"/>
              <a:gd name="connsiteY807" fmla="*/ 918513 h 2532844"/>
              <a:gd name="connsiteX808" fmla="*/ 1746015 w 2640595"/>
              <a:gd name="connsiteY808" fmla="*/ 907682 h 2532844"/>
              <a:gd name="connsiteX809" fmla="*/ 1756846 w 2640595"/>
              <a:gd name="connsiteY809" fmla="*/ 896851 h 2532844"/>
              <a:gd name="connsiteX810" fmla="*/ 1582226 w 2640595"/>
              <a:gd name="connsiteY810" fmla="*/ 896851 h 2532844"/>
              <a:gd name="connsiteX811" fmla="*/ 1592962 w 2640595"/>
              <a:gd name="connsiteY811" fmla="*/ 907587 h 2532844"/>
              <a:gd name="connsiteX812" fmla="*/ 1592962 w 2640595"/>
              <a:gd name="connsiteY812" fmla="*/ 907682 h 2532844"/>
              <a:gd name="connsiteX813" fmla="*/ 1582321 w 2640595"/>
              <a:gd name="connsiteY813" fmla="*/ 918513 h 2532844"/>
              <a:gd name="connsiteX814" fmla="*/ 1582226 w 2640595"/>
              <a:gd name="connsiteY814" fmla="*/ 918513 h 2532844"/>
              <a:gd name="connsiteX815" fmla="*/ 1571395 w 2640595"/>
              <a:gd name="connsiteY815" fmla="*/ 907682 h 2532844"/>
              <a:gd name="connsiteX816" fmla="*/ 1582226 w 2640595"/>
              <a:gd name="connsiteY816" fmla="*/ 896851 h 2532844"/>
              <a:gd name="connsiteX817" fmla="*/ 1407701 w 2640595"/>
              <a:gd name="connsiteY817" fmla="*/ 896851 h 2532844"/>
              <a:gd name="connsiteX818" fmla="*/ 1418437 w 2640595"/>
              <a:gd name="connsiteY818" fmla="*/ 907682 h 2532844"/>
              <a:gd name="connsiteX819" fmla="*/ 1407701 w 2640595"/>
              <a:gd name="connsiteY819" fmla="*/ 918513 h 2532844"/>
              <a:gd name="connsiteX820" fmla="*/ 1396870 w 2640595"/>
              <a:gd name="connsiteY820" fmla="*/ 907682 h 2532844"/>
              <a:gd name="connsiteX821" fmla="*/ 1407701 w 2640595"/>
              <a:gd name="connsiteY821" fmla="*/ 896851 h 2532844"/>
              <a:gd name="connsiteX822" fmla="*/ 1232986 w 2640595"/>
              <a:gd name="connsiteY822" fmla="*/ 896851 h 2532844"/>
              <a:gd name="connsiteX823" fmla="*/ 1243817 w 2640595"/>
              <a:gd name="connsiteY823" fmla="*/ 907682 h 2532844"/>
              <a:gd name="connsiteX824" fmla="*/ 1232986 w 2640595"/>
              <a:gd name="connsiteY824" fmla="*/ 918513 h 2532844"/>
              <a:gd name="connsiteX825" fmla="*/ 1222155 w 2640595"/>
              <a:gd name="connsiteY825" fmla="*/ 907682 h 2532844"/>
              <a:gd name="connsiteX826" fmla="*/ 1232986 w 2640595"/>
              <a:gd name="connsiteY826" fmla="*/ 896851 h 2532844"/>
              <a:gd name="connsiteX827" fmla="*/ 534602 w 2640595"/>
              <a:gd name="connsiteY827" fmla="*/ 896851 h 2532844"/>
              <a:gd name="connsiteX828" fmla="*/ 545432 w 2640595"/>
              <a:gd name="connsiteY828" fmla="*/ 907682 h 2532844"/>
              <a:gd name="connsiteX829" fmla="*/ 534602 w 2640595"/>
              <a:gd name="connsiteY829" fmla="*/ 918513 h 2532844"/>
              <a:gd name="connsiteX830" fmla="*/ 523771 w 2640595"/>
              <a:gd name="connsiteY830" fmla="*/ 907682 h 2532844"/>
              <a:gd name="connsiteX831" fmla="*/ 534602 w 2640595"/>
              <a:gd name="connsiteY831" fmla="*/ 896851 h 2532844"/>
              <a:gd name="connsiteX832" fmla="*/ 359982 w 2640595"/>
              <a:gd name="connsiteY832" fmla="*/ 896851 h 2532844"/>
              <a:gd name="connsiteX833" fmla="*/ 370812 w 2640595"/>
              <a:gd name="connsiteY833" fmla="*/ 907682 h 2532844"/>
              <a:gd name="connsiteX834" fmla="*/ 359982 w 2640595"/>
              <a:gd name="connsiteY834" fmla="*/ 918513 h 2532844"/>
              <a:gd name="connsiteX835" fmla="*/ 349151 w 2640595"/>
              <a:gd name="connsiteY835" fmla="*/ 907682 h 2532844"/>
              <a:gd name="connsiteX836" fmla="*/ 359982 w 2640595"/>
              <a:gd name="connsiteY836" fmla="*/ 896851 h 2532844"/>
              <a:gd name="connsiteX837" fmla="*/ 185362 w 2640595"/>
              <a:gd name="connsiteY837" fmla="*/ 896851 h 2532844"/>
              <a:gd name="connsiteX838" fmla="*/ 196192 w 2640595"/>
              <a:gd name="connsiteY838" fmla="*/ 907682 h 2532844"/>
              <a:gd name="connsiteX839" fmla="*/ 185362 w 2640595"/>
              <a:gd name="connsiteY839" fmla="*/ 918513 h 2532844"/>
              <a:gd name="connsiteX840" fmla="*/ 174626 w 2640595"/>
              <a:gd name="connsiteY840" fmla="*/ 907682 h 2532844"/>
              <a:gd name="connsiteX841" fmla="*/ 185362 w 2640595"/>
              <a:gd name="connsiteY841" fmla="*/ 896851 h 2532844"/>
              <a:gd name="connsiteX842" fmla="*/ 11122 w 2640595"/>
              <a:gd name="connsiteY842" fmla="*/ 896851 h 2532844"/>
              <a:gd name="connsiteX843" fmla="*/ 21572 w 2640595"/>
              <a:gd name="connsiteY843" fmla="*/ 907682 h 2532844"/>
              <a:gd name="connsiteX844" fmla="*/ 11122 w 2640595"/>
              <a:gd name="connsiteY844" fmla="*/ 918513 h 2532844"/>
              <a:gd name="connsiteX845" fmla="*/ 291 w 2640595"/>
              <a:gd name="connsiteY845" fmla="*/ 907682 h 2532844"/>
              <a:gd name="connsiteX846" fmla="*/ 11122 w 2640595"/>
              <a:gd name="connsiteY846" fmla="*/ 896851 h 2532844"/>
              <a:gd name="connsiteX847" fmla="*/ 2454057 w 2640595"/>
              <a:gd name="connsiteY847" fmla="*/ 896811 h 2532844"/>
              <a:gd name="connsiteX848" fmla="*/ 2464887 w 2640595"/>
              <a:gd name="connsiteY848" fmla="*/ 907642 h 2532844"/>
              <a:gd name="connsiteX849" fmla="*/ 2454057 w 2640595"/>
              <a:gd name="connsiteY849" fmla="*/ 918472 h 2532844"/>
              <a:gd name="connsiteX850" fmla="*/ 2443226 w 2640595"/>
              <a:gd name="connsiteY850" fmla="*/ 907642 h 2532844"/>
              <a:gd name="connsiteX851" fmla="*/ 2454057 w 2640595"/>
              <a:gd name="connsiteY851" fmla="*/ 896811 h 2532844"/>
              <a:gd name="connsiteX852" fmla="*/ 2279532 w 2640595"/>
              <a:gd name="connsiteY852" fmla="*/ 896811 h 2532844"/>
              <a:gd name="connsiteX853" fmla="*/ 2290362 w 2640595"/>
              <a:gd name="connsiteY853" fmla="*/ 907642 h 2532844"/>
              <a:gd name="connsiteX854" fmla="*/ 2279532 w 2640595"/>
              <a:gd name="connsiteY854" fmla="*/ 918472 h 2532844"/>
              <a:gd name="connsiteX855" fmla="*/ 2268701 w 2640595"/>
              <a:gd name="connsiteY855" fmla="*/ 907642 h 2532844"/>
              <a:gd name="connsiteX856" fmla="*/ 2279532 w 2640595"/>
              <a:gd name="connsiteY856" fmla="*/ 896811 h 2532844"/>
              <a:gd name="connsiteX857" fmla="*/ 2104913 w 2640595"/>
              <a:gd name="connsiteY857" fmla="*/ 896811 h 2532844"/>
              <a:gd name="connsiteX858" fmla="*/ 2115743 w 2640595"/>
              <a:gd name="connsiteY858" fmla="*/ 907642 h 2532844"/>
              <a:gd name="connsiteX859" fmla="*/ 2104913 w 2640595"/>
              <a:gd name="connsiteY859" fmla="*/ 918472 h 2532844"/>
              <a:gd name="connsiteX860" fmla="*/ 2094082 w 2640595"/>
              <a:gd name="connsiteY860" fmla="*/ 907642 h 2532844"/>
              <a:gd name="connsiteX861" fmla="*/ 2104913 w 2640595"/>
              <a:gd name="connsiteY861" fmla="*/ 896811 h 2532844"/>
              <a:gd name="connsiteX862" fmla="*/ 1057287 w 2640595"/>
              <a:gd name="connsiteY862" fmla="*/ 896811 h 2532844"/>
              <a:gd name="connsiteX863" fmla="*/ 1068118 w 2640595"/>
              <a:gd name="connsiteY863" fmla="*/ 907642 h 2532844"/>
              <a:gd name="connsiteX864" fmla="*/ 1057287 w 2640595"/>
              <a:gd name="connsiteY864" fmla="*/ 918472 h 2532844"/>
              <a:gd name="connsiteX865" fmla="*/ 1046457 w 2640595"/>
              <a:gd name="connsiteY865" fmla="*/ 907642 h 2532844"/>
              <a:gd name="connsiteX866" fmla="*/ 1057287 w 2640595"/>
              <a:gd name="connsiteY866" fmla="*/ 896811 h 2532844"/>
              <a:gd name="connsiteX867" fmla="*/ 882667 w 2640595"/>
              <a:gd name="connsiteY867" fmla="*/ 896811 h 2532844"/>
              <a:gd name="connsiteX868" fmla="*/ 893498 w 2640595"/>
              <a:gd name="connsiteY868" fmla="*/ 907642 h 2532844"/>
              <a:gd name="connsiteX869" fmla="*/ 882667 w 2640595"/>
              <a:gd name="connsiteY869" fmla="*/ 918472 h 2532844"/>
              <a:gd name="connsiteX870" fmla="*/ 871837 w 2640595"/>
              <a:gd name="connsiteY870" fmla="*/ 907642 h 2532844"/>
              <a:gd name="connsiteX871" fmla="*/ 882667 w 2640595"/>
              <a:gd name="connsiteY871" fmla="*/ 896811 h 2532844"/>
              <a:gd name="connsiteX872" fmla="*/ 708142 w 2640595"/>
              <a:gd name="connsiteY872" fmla="*/ 896811 h 2532844"/>
              <a:gd name="connsiteX873" fmla="*/ 718973 w 2640595"/>
              <a:gd name="connsiteY873" fmla="*/ 907642 h 2532844"/>
              <a:gd name="connsiteX874" fmla="*/ 708142 w 2640595"/>
              <a:gd name="connsiteY874" fmla="*/ 918472 h 2532844"/>
              <a:gd name="connsiteX875" fmla="*/ 697312 w 2640595"/>
              <a:gd name="connsiteY875" fmla="*/ 907642 h 2532844"/>
              <a:gd name="connsiteX876" fmla="*/ 708142 w 2640595"/>
              <a:gd name="connsiteY876" fmla="*/ 896811 h 2532844"/>
              <a:gd name="connsiteX877" fmla="*/ 2629755 w 2640595"/>
              <a:gd name="connsiteY877" fmla="*/ 717480 h 2532844"/>
              <a:gd name="connsiteX878" fmla="*/ 2640586 w 2640595"/>
              <a:gd name="connsiteY878" fmla="*/ 728311 h 2532844"/>
              <a:gd name="connsiteX879" fmla="*/ 2629755 w 2640595"/>
              <a:gd name="connsiteY879" fmla="*/ 739142 h 2532844"/>
              <a:gd name="connsiteX880" fmla="*/ 2619019 w 2640595"/>
              <a:gd name="connsiteY880" fmla="*/ 728311 h 2532844"/>
              <a:gd name="connsiteX881" fmla="*/ 2629755 w 2640595"/>
              <a:gd name="connsiteY881" fmla="*/ 717480 h 2532844"/>
              <a:gd name="connsiteX882" fmla="*/ 2455230 w 2640595"/>
              <a:gd name="connsiteY882" fmla="*/ 717480 h 2532844"/>
              <a:gd name="connsiteX883" fmla="*/ 2465966 w 2640595"/>
              <a:gd name="connsiteY883" fmla="*/ 728311 h 2532844"/>
              <a:gd name="connsiteX884" fmla="*/ 2455230 w 2640595"/>
              <a:gd name="connsiteY884" fmla="*/ 739142 h 2532844"/>
              <a:gd name="connsiteX885" fmla="*/ 2444399 w 2640595"/>
              <a:gd name="connsiteY885" fmla="*/ 728311 h 2532844"/>
              <a:gd name="connsiteX886" fmla="*/ 2455230 w 2640595"/>
              <a:gd name="connsiteY886" fmla="*/ 717480 h 2532844"/>
              <a:gd name="connsiteX887" fmla="*/ 2280420 w 2640595"/>
              <a:gd name="connsiteY887" fmla="*/ 717480 h 2532844"/>
              <a:gd name="connsiteX888" fmla="*/ 2291251 w 2640595"/>
              <a:gd name="connsiteY888" fmla="*/ 728311 h 2532844"/>
              <a:gd name="connsiteX889" fmla="*/ 2280420 w 2640595"/>
              <a:gd name="connsiteY889" fmla="*/ 739142 h 2532844"/>
              <a:gd name="connsiteX890" fmla="*/ 2269589 w 2640595"/>
              <a:gd name="connsiteY890" fmla="*/ 728311 h 2532844"/>
              <a:gd name="connsiteX891" fmla="*/ 2280420 w 2640595"/>
              <a:gd name="connsiteY891" fmla="*/ 717480 h 2532844"/>
              <a:gd name="connsiteX892" fmla="*/ 2105990 w 2640595"/>
              <a:gd name="connsiteY892" fmla="*/ 717480 h 2532844"/>
              <a:gd name="connsiteX893" fmla="*/ 2116821 w 2640595"/>
              <a:gd name="connsiteY893" fmla="*/ 728311 h 2532844"/>
              <a:gd name="connsiteX894" fmla="*/ 2105990 w 2640595"/>
              <a:gd name="connsiteY894" fmla="*/ 739142 h 2532844"/>
              <a:gd name="connsiteX895" fmla="*/ 2095159 w 2640595"/>
              <a:gd name="connsiteY895" fmla="*/ 728311 h 2532844"/>
              <a:gd name="connsiteX896" fmla="*/ 2105990 w 2640595"/>
              <a:gd name="connsiteY896" fmla="*/ 717480 h 2532844"/>
              <a:gd name="connsiteX897" fmla="*/ 1931275 w 2640595"/>
              <a:gd name="connsiteY897" fmla="*/ 717480 h 2532844"/>
              <a:gd name="connsiteX898" fmla="*/ 1931371 w 2640595"/>
              <a:gd name="connsiteY898" fmla="*/ 717480 h 2532844"/>
              <a:gd name="connsiteX899" fmla="*/ 1942201 w 2640595"/>
              <a:gd name="connsiteY899" fmla="*/ 728311 h 2532844"/>
              <a:gd name="connsiteX900" fmla="*/ 1931371 w 2640595"/>
              <a:gd name="connsiteY900" fmla="*/ 739142 h 2532844"/>
              <a:gd name="connsiteX901" fmla="*/ 1920635 w 2640595"/>
              <a:gd name="connsiteY901" fmla="*/ 728406 h 2532844"/>
              <a:gd name="connsiteX902" fmla="*/ 1920635 w 2640595"/>
              <a:gd name="connsiteY902" fmla="*/ 728311 h 2532844"/>
              <a:gd name="connsiteX903" fmla="*/ 1931275 w 2640595"/>
              <a:gd name="connsiteY903" fmla="*/ 717480 h 2532844"/>
              <a:gd name="connsiteX904" fmla="*/ 1756846 w 2640595"/>
              <a:gd name="connsiteY904" fmla="*/ 717480 h 2532844"/>
              <a:gd name="connsiteX905" fmla="*/ 1767582 w 2640595"/>
              <a:gd name="connsiteY905" fmla="*/ 728311 h 2532844"/>
              <a:gd name="connsiteX906" fmla="*/ 1756846 w 2640595"/>
              <a:gd name="connsiteY906" fmla="*/ 739142 h 2532844"/>
              <a:gd name="connsiteX907" fmla="*/ 1746015 w 2640595"/>
              <a:gd name="connsiteY907" fmla="*/ 728311 h 2532844"/>
              <a:gd name="connsiteX908" fmla="*/ 1756846 w 2640595"/>
              <a:gd name="connsiteY908" fmla="*/ 717480 h 2532844"/>
              <a:gd name="connsiteX909" fmla="*/ 1582226 w 2640595"/>
              <a:gd name="connsiteY909" fmla="*/ 717480 h 2532844"/>
              <a:gd name="connsiteX910" fmla="*/ 1592962 w 2640595"/>
              <a:gd name="connsiteY910" fmla="*/ 728216 h 2532844"/>
              <a:gd name="connsiteX911" fmla="*/ 1592962 w 2640595"/>
              <a:gd name="connsiteY911" fmla="*/ 728311 h 2532844"/>
              <a:gd name="connsiteX912" fmla="*/ 1582321 w 2640595"/>
              <a:gd name="connsiteY912" fmla="*/ 739142 h 2532844"/>
              <a:gd name="connsiteX913" fmla="*/ 1582226 w 2640595"/>
              <a:gd name="connsiteY913" fmla="*/ 739142 h 2532844"/>
              <a:gd name="connsiteX914" fmla="*/ 1571395 w 2640595"/>
              <a:gd name="connsiteY914" fmla="*/ 728311 h 2532844"/>
              <a:gd name="connsiteX915" fmla="*/ 1582226 w 2640595"/>
              <a:gd name="connsiteY915" fmla="*/ 717480 h 2532844"/>
              <a:gd name="connsiteX916" fmla="*/ 1407606 w 2640595"/>
              <a:gd name="connsiteY916" fmla="*/ 717480 h 2532844"/>
              <a:gd name="connsiteX917" fmla="*/ 1418437 w 2640595"/>
              <a:gd name="connsiteY917" fmla="*/ 728311 h 2532844"/>
              <a:gd name="connsiteX918" fmla="*/ 1407606 w 2640595"/>
              <a:gd name="connsiteY918" fmla="*/ 739142 h 2532844"/>
              <a:gd name="connsiteX919" fmla="*/ 1396775 w 2640595"/>
              <a:gd name="connsiteY919" fmla="*/ 728311 h 2532844"/>
              <a:gd name="connsiteX920" fmla="*/ 1407606 w 2640595"/>
              <a:gd name="connsiteY920" fmla="*/ 717480 h 2532844"/>
              <a:gd name="connsiteX921" fmla="*/ 1232986 w 2640595"/>
              <a:gd name="connsiteY921" fmla="*/ 717480 h 2532844"/>
              <a:gd name="connsiteX922" fmla="*/ 1243817 w 2640595"/>
              <a:gd name="connsiteY922" fmla="*/ 728311 h 2532844"/>
              <a:gd name="connsiteX923" fmla="*/ 1232986 w 2640595"/>
              <a:gd name="connsiteY923" fmla="*/ 739142 h 2532844"/>
              <a:gd name="connsiteX924" fmla="*/ 1222155 w 2640595"/>
              <a:gd name="connsiteY924" fmla="*/ 728311 h 2532844"/>
              <a:gd name="connsiteX925" fmla="*/ 1232986 w 2640595"/>
              <a:gd name="connsiteY925" fmla="*/ 717480 h 2532844"/>
              <a:gd name="connsiteX926" fmla="*/ 1058366 w 2640595"/>
              <a:gd name="connsiteY926" fmla="*/ 717480 h 2532844"/>
              <a:gd name="connsiteX927" fmla="*/ 1069197 w 2640595"/>
              <a:gd name="connsiteY927" fmla="*/ 728311 h 2532844"/>
              <a:gd name="connsiteX928" fmla="*/ 1058366 w 2640595"/>
              <a:gd name="connsiteY928" fmla="*/ 739142 h 2532844"/>
              <a:gd name="connsiteX929" fmla="*/ 1047630 w 2640595"/>
              <a:gd name="connsiteY929" fmla="*/ 728311 h 2532844"/>
              <a:gd name="connsiteX930" fmla="*/ 1058366 w 2640595"/>
              <a:gd name="connsiteY930" fmla="*/ 717480 h 2532844"/>
              <a:gd name="connsiteX931" fmla="*/ 883936 w 2640595"/>
              <a:gd name="connsiteY931" fmla="*/ 717480 h 2532844"/>
              <a:gd name="connsiteX932" fmla="*/ 894672 w 2640595"/>
              <a:gd name="connsiteY932" fmla="*/ 728311 h 2532844"/>
              <a:gd name="connsiteX933" fmla="*/ 883936 w 2640595"/>
              <a:gd name="connsiteY933" fmla="*/ 739142 h 2532844"/>
              <a:gd name="connsiteX934" fmla="*/ 873105 w 2640595"/>
              <a:gd name="connsiteY934" fmla="*/ 728311 h 2532844"/>
              <a:gd name="connsiteX935" fmla="*/ 883936 w 2640595"/>
              <a:gd name="connsiteY935" fmla="*/ 717480 h 2532844"/>
              <a:gd name="connsiteX936" fmla="*/ 709222 w 2640595"/>
              <a:gd name="connsiteY936" fmla="*/ 717480 h 2532844"/>
              <a:gd name="connsiteX937" fmla="*/ 720052 w 2640595"/>
              <a:gd name="connsiteY937" fmla="*/ 728311 h 2532844"/>
              <a:gd name="connsiteX938" fmla="*/ 709222 w 2640595"/>
              <a:gd name="connsiteY938" fmla="*/ 739142 h 2532844"/>
              <a:gd name="connsiteX939" fmla="*/ 698391 w 2640595"/>
              <a:gd name="connsiteY939" fmla="*/ 728311 h 2532844"/>
              <a:gd name="connsiteX940" fmla="*/ 709222 w 2640595"/>
              <a:gd name="connsiteY940" fmla="*/ 717480 h 2532844"/>
              <a:gd name="connsiteX941" fmla="*/ 534602 w 2640595"/>
              <a:gd name="connsiteY941" fmla="*/ 717480 h 2532844"/>
              <a:gd name="connsiteX942" fmla="*/ 545432 w 2640595"/>
              <a:gd name="connsiteY942" fmla="*/ 728311 h 2532844"/>
              <a:gd name="connsiteX943" fmla="*/ 534602 w 2640595"/>
              <a:gd name="connsiteY943" fmla="*/ 739142 h 2532844"/>
              <a:gd name="connsiteX944" fmla="*/ 523771 w 2640595"/>
              <a:gd name="connsiteY944" fmla="*/ 728311 h 2532844"/>
              <a:gd name="connsiteX945" fmla="*/ 534602 w 2640595"/>
              <a:gd name="connsiteY945" fmla="*/ 717480 h 2532844"/>
              <a:gd name="connsiteX946" fmla="*/ 359982 w 2640595"/>
              <a:gd name="connsiteY946" fmla="*/ 717480 h 2532844"/>
              <a:gd name="connsiteX947" fmla="*/ 370812 w 2640595"/>
              <a:gd name="connsiteY947" fmla="*/ 728311 h 2532844"/>
              <a:gd name="connsiteX948" fmla="*/ 359982 w 2640595"/>
              <a:gd name="connsiteY948" fmla="*/ 739142 h 2532844"/>
              <a:gd name="connsiteX949" fmla="*/ 349151 w 2640595"/>
              <a:gd name="connsiteY949" fmla="*/ 728311 h 2532844"/>
              <a:gd name="connsiteX950" fmla="*/ 359982 w 2640595"/>
              <a:gd name="connsiteY950" fmla="*/ 717480 h 2532844"/>
              <a:gd name="connsiteX951" fmla="*/ 185362 w 2640595"/>
              <a:gd name="connsiteY951" fmla="*/ 717480 h 2532844"/>
              <a:gd name="connsiteX952" fmla="*/ 196192 w 2640595"/>
              <a:gd name="connsiteY952" fmla="*/ 728311 h 2532844"/>
              <a:gd name="connsiteX953" fmla="*/ 185362 w 2640595"/>
              <a:gd name="connsiteY953" fmla="*/ 739142 h 2532844"/>
              <a:gd name="connsiteX954" fmla="*/ 174626 w 2640595"/>
              <a:gd name="connsiteY954" fmla="*/ 728311 h 2532844"/>
              <a:gd name="connsiteX955" fmla="*/ 185362 w 2640595"/>
              <a:gd name="connsiteY955" fmla="*/ 717480 h 2532844"/>
              <a:gd name="connsiteX956" fmla="*/ 10837 w 2640595"/>
              <a:gd name="connsiteY956" fmla="*/ 717480 h 2532844"/>
              <a:gd name="connsiteX957" fmla="*/ 21572 w 2640595"/>
              <a:gd name="connsiteY957" fmla="*/ 728311 h 2532844"/>
              <a:gd name="connsiteX958" fmla="*/ 10837 w 2640595"/>
              <a:gd name="connsiteY958" fmla="*/ 739142 h 2532844"/>
              <a:gd name="connsiteX959" fmla="*/ 6 w 2640595"/>
              <a:gd name="connsiteY959" fmla="*/ 728311 h 2532844"/>
              <a:gd name="connsiteX960" fmla="*/ 10837 w 2640595"/>
              <a:gd name="connsiteY960" fmla="*/ 717480 h 2532844"/>
              <a:gd name="connsiteX961" fmla="*/ 1931370 w 2640595"/>
              <a:gd name="connsiteY961" fmla="*/ 538110 h 2532844"/>
              <a:gd name="connsiteX962" fmla="*/ 1931465 w 2640595"/>
              <a:gd name="connsiteY962" fmla="*/ 538110 h 2532844"/>
              <a:gd name="connsiteX963" fmla="*/ 1942201 w 2640595"/>
              <a:gd name="connsiteY963" fmla="*/ 548941 h 2532844"/>
              <a:gd name="connsiteX964" fmla="*/ 1931370 w 2640595"/>
              <a:gd name="connsiteY964" fmla="*/ 559392 h 2532844"/>
              <a:gd name="connsiteX965" fmla="*/ 1920730 w 2640595"/>
              <a:gd name="connsiteY965" fmla="*/ 548941 h 2532844"/>
              <a:gd name="connsiteX966" fmla="*/ 1931370 w 2640595"/>
              <a:gd name="connsiteY966" fmla="*/ 538110 h 2532844"/>
              <a:gd name="connsiteX967" fmla="*/ 1407701 w 2640595"/>
              <a:gd name="connsiteY967" fmla="*/ 538110 h 2532844"/>
              <a:gd name="connsiteX968" fmla="*/ 1418437 w 2640595"/>
              <a:gd name="connsiteY968" fmla="*/ 548941 h 2532844"/>
              <a:gd name="connsiteX969" fmla="*/ 1407701 w 2640595"/>
              <a:gd name="connsiteY969" fmla="*/ 559392 h 2532844"/>
              <a:gd name="connsiteX970" fmla="*/ 1396870 w 2640595"/>
              <a:gd name="connsiteY970" fmla="*/ 548561 h 2532844"/>
              <a:gd name="connsiteX971" fmla="*/ 1407701 w 2640595"/>
              <a:gd name="connsiteY971" fmla="*/ 538110 h 2532844"/>
              <a:gd name="connsiteX972" fmla="*/ 534981 w 2640595"/>
              <a:gd name="connsiteY972" fmla="*/ 538110 h 2532844"/>
              <a:gd name="connsiteX973" fmla="*/ 545431 w 2640595"/>
              <a:gd name="connsiteY973" fmla="*/ 548941 h 2532844"/>
              <a:gd name="connsiteX974" fmla="*/ 534601 w 2640595"/>
              <a:gd name="connsiteY974" fmla="*/ 559392 h 2532844"/>
              <a:gd name="connsiteX975" fmla="*/ 524150 w 2640595"/>
              <a:gd name="connsiteY975" fmla="*/ 548941 h 2532844"/>
              <a:gd name="connsiteX976" fmla="*/ 534981 w 2640595"/>
              <a:gd name="connsiteY976" fmla="*/ 538110 h 2532844"/>
              <a:gd name="connsiteX977" fmla="*/ 11122 w 2640595"/>
              <a:gd name="connsiteY977" fmla="*/ 538110 h 2532844"/>
              <a:gd name="connsiteX978" fmla="*/ 21572 w 2640595"/>
              <a:gd name="connsiteY978" fmla="*/ 548941 h 2532844"/>
              <a:gd name="connsiteX979" fmla="*/ 11122 w 2640595"/>
              <a:gd name="connsiteY979" fmla="*/ 559392 h 2532844"/>
              <a:gd name="connsiteX980" fmla="*/ 291 w 2640595"/>
              <a:gd name="connsiteY980" fmla="*/ 548561 h 2532844"/>
              <a:gd name="connsiteX981" fmla="*/ 11122 w 2640595"/>
              <a:gd name="connsiteY981" fmla="*/ 538110 h 2532844"/>
              <a:gd name="connsiteX982" fmla="*/ 2629755 w 2640595"/>
              <a:gd name="connsiteY982" fmla="*/ 537730 h 2532844"/>
              <a:gd name="connsiteX983" fmla="*/ 2640595 w 2640595"/>
              <a:gd name="connsiteY983" fmla="*/ 548554 h 2532844"/>
              <a:gd name="connsiteX984" fmla="*/ 2640586 w 2640595"/>
              <a:gd name="connsiteY984" fmla="*/ 548941 h 2532844"/>
              <a:gd name="connsiteX985" fmla="*/ 2629755 w 2640595"/>
              <a:gd name="connsiteY985" fmla="*/ 559392 h 2532844"/>
              <a:gd name="connsiteX986" fmla="*/ 2619019 w 2640595"/>
              <a:gd name="connsiteY986" fmla="*/ 548561 h 2532844"/>
              <a:gd name="connsiteX987" fmla="*/ 2629755 w 2640595"/>
              <a:gd name="connsiteY987" fmla="*/ 537730 h 2532844"/>
              <a:gd name="connsiteX988" fmla="*/ 2455230 w 2640595"/>
              <a:gd name="connsiteY988" fmla="*/ 537730 h 2532844"/>
              <a:gd name="connsiteX989" fmla="*/ 2465975 w 2640595"/>
              <a:gd name="connsiteY989" fmla="*/ 548649 h 2532844"/>
              <a:gd name="connsiteX990" fmla="*/ 2465966 w 2640595"/>
              <a:gd name="connsiteY990" fmla="*/ 548941 h 2532844"/>
              <a:gd name="connsiteX991" fmla="*/ 2455230 w 2640595"/>
              <a:gd name="connsiteY991" fmla="*/ 559392 h 2532844"/>
              <a:gd name="connsiteX992" fmla="*/ 2444399 w 2640595"/>
              <a:gd name="connsiteY992" fmla="*/ 548561 h 2532844"/>
              <a:gd name="connsiteX993" fmla="*/ 2455230 w 2640595"/>
              <a:gd name="connsiteY993" fmla="*/ 537730 h 2532844"/>
              <a:gd name="connsiteX994" fmla="*/ 2280610 w 2640595"/>
              <a:gd name="connsiteY994" fmla="*/ 537730 h 2532844"/>
              <a:gd name="connsiteX995" fmla="*/ 2291260 w 2640595"/>
              <a:gd name="connsiteY995" fmla="*/ 548742 h 2532844"/>
              <a:gd name="connsiteX996" fmla="*/ 2291251 w 2640595"/>
              <a:gd name="connsiteY996" fmla="*/ 548941 h 2532844"/>
              <a:gd name="connsiteX997" fmla="*/ 2280610 w 2640595"/>
              <a:gd name="connsiteY997" fmla="*/ 559392 h 2532844"/>
              <a:gd name="connsiteX998" fmla="*/ 2269779 w 2640595"/>
              <a:gd name="connsiteY998" fmla="*/ 548561 h 2532844"/>
              <a:gd name="connsiteX999" fmla="*/ 2280610 w 2640595"/>
              <a:gd name="connsiteY999" fmla="*/ 537730 h 2532844"/>
              <a:gd name="connsiteX1000" fmla="*/ 2105990 w 2640595"/>
              <a:gd name="connsiteY1000" fmla="*/ 537730 h 2532844"/>
              <a:gd name="connsiteX1001" fmla="*/ 2116830 w 2640595"/>
              <a:gd name="connsiteY1001" fmla="*/ 548554 h 2532844"/>
              <a:gd name="connsiteX1002" fmla="*/ 2116821 w 2640595"/>
              <a:gd name="connsiteY1002" fmla="*/ 548941 h 2532844"/>
              <a:gd name="connsiteX1003" fmla="*/ 2105990 w 2640595"/>
              <a:gd name="connsiteY1003" fmla="*/ 559392 h 2532844"/>
              <a:gd name="connsiteX1004" fmla="*/ 2095159 w 2640595"/>
              <a:gd name="connsiteY1004" fmla="*/ 548561 h 2532844"/>
              <a:gd name="connsiteX1005" fmla="*/ 2105990 w 2640595"/>
              <a:gd name="connsiteY1005" fmla="*/ 537730 h 2532844"/>
              <a:gd name="connsiteX1006" fmla="*/ 1756846 w 2640595"/>
              <a:gd name="connsiteY1006" fmla="*/ 537730 h 2532844"/>
              <a:gd name="connsiteX1007" fmla="*/ 1767591 w 2640595"/>
              <a:gd name="connsiteY1007" fmla="*/ 548649 h 2532844"/>
              <a:gd name="connsiteX1008" fmla="*/ 1767582 w 2640595"/>
              <a:gd name="connsiteY1008" fmla="*/ 548941 h 2532844"/>
              <a:gd name="connsiteX1009" fmla="*/ 1756846 w 2640595"/>
              <a:gd name="connsiteY1009" fmla="*/ 559392 h 2532844"/>
              <a:gd name="connsiteX1010" fmla="*/ 1746015 w 2640595"/>
              <a:gd name="connsiteY1010" fmla="*/ 548561 h 2532844"/>
              <a:gd name="connsiteX1011" fmla="*/ 1756846 w 2640595"/>
              <a:gd name="connsiteY1011" fmla="*/ 537730 h 2532844"/>
              <a:gd name="connsiteX1012" fmla="*/ 1582226 w 2640595"/>
              <a:gd name="connsiteY1012" fmla="*/ 537730 h 2532844"/>
              <a:gd name="connsiteX1013" fmla="*/ 1592971 w 2640595"/>
              <a:gd name="connsiteY1013" fmla="*/ 548456 h 2532844"/>
              <a:gd name="connsiteX1014" fmla="*/ 1592962 w 2640595"/>
              <a:gd name="connsiteY1014" fmla="*/ 548941 h 2532844"/>
              <a:gd name="connsiteX1015" fmla="*/ 1582226 w 2640595"/>
              <a:gd name="connsiteY1015" fmla="*/ 559392 h 2532844"/>
              <a:gd name="connsiteX1016" fmla="*/ 1571395 w 2640595"/>
              <a:gd name="connsiteY1016" fmla="*/ 548561 h 2532844"/>
              <a:gd name="connsiteX1017" fmla="*/ 1582226 w 2640595"/>
              <a:gd name="connsiteY1017" fmla="*/ 537730 h 2532844"/>
              <a:gd name="connsiteX1018" fmla="*/ 1232986 w 2640595"/>
              <a:gd name="connsiteY1018" fmla="*/ 537730 h 2532844"/>
              <a:gd name="connsiteX1019" fmla="*/ 1243826 w 2640595"/>
              <a:gd name="connsiteY1019" fmla="*/ 548554 h 2532844"/>
              <a:gd name="connsiteX1020" fmla="*/ 1243817 w 2640595"/>
              <a:gd name="connsiteY1020" fmla="*/ 548941 h 2532844"/>
              <a:gd name="connsiteX1021" fmla="*/ 1232986 w 2640595"/>
              <a:gd name="connsiteY1021" fmla="*/ 559392 h 2532844"/>
              <a:gd name="connsiteX1022" fmla="*/ 1222155 w 2640595"/>
              <a:gd name="connsiteY1022" fmla="*/ 548561 h 2532844"/>
              <a:gd name="connsiteX1023" fmla="*/ 1232986 w 2640595"/>
              <a:gd name="connsiteY1023" fmla="*/ 537730 h 2532844"/>
              <a:gd name="connsiteX1024" fmla="*/ 1058366 w 2640595"/>
              <a:gd name="connsiteY1024" fmla="*/ 537730 h 2532844"/>
              <a:gd name="connsiteX1025" fmla="*/ 1069206 w 2640595"/>
              <a:gd name="connsiteY1025" fmla="*/ 548554 h 2532844"/>
              <a:gd name="connsiteX1026" fmla="*/ 1069197 w 2640595"/>
              <a:gd name="connsiteY1026" fmla="*/ 548941 h 2532844"/>
              <a:gd name="connsiteX1027" fmla="*/ 1058366 w 2640595"/>
              <a:gd name="connsiteY1027" fmla="*/ 559392 h 2532844"/>
              <a:gd name="connsiteX1028" fmla="*/ 1047630 w 2640595"/>
              <a:gd name="connsiteY1028" fmla="*/ 548561 h 2532844"/>
              <a:gd name="connsiteX1029" fmla="*/ 1058366 w 2640595"/>
              <a:gd name="connsiteY1029" fmla="*/ 537730 h 2532844"/>
              <a:gd name="connsiteX1030" fmla="*/ 883841 w 2640595"/>
              <a:gd name="connsiteY1030" fmla="*/ 537730 h 2532844"/>
              <a:gd name="connsiteX1031" fmla="*/ 894681 w 2640595"/>
              <a:gd name="connsiteY1031" fmla="*/ 548554 h 2532844"/>
              <a:gd name="connsiteX1032" fmla="*/ 894672 w 2640595"/>
              <a:gd name="connsiteY1032" fmla="*/ 548941 h 2532844"/>
              <a:gd name="connsiteX1033" fmla="*/ 883841 w 2640595"/>
              <a:gd name="connsiteY1033" fmla="*/ 559392 h 2532844"/>
              <a:gd name="connsiteX1034" fmla="*/ 873010 w 2640595"/>
              <a:gd name="connsiteY1034" fmla="*/ 548561 h 2532844"/>
              <a:gd name="connsiteX1035" fmla="*/ 883841 w 2640595"/>
              <a:gd name="connsiteY1035" fmla="*/ 537730 h 2532844"/>
              <a:gd name="connsiteX1036" fmla="*/ 709222 w 2640595"/>
              <a:gd name="connsiteY1036" fmla="*/ 537730 h 2532844"/>
              <a:gd name="connsiteX1037" fmla="*/ 720062 w 2640595"/>
              <a:gd name="connsiteY1037" fmla="*/ 548554 h 2532844"/>
              <a:gd name="connsiteX1038" fmla="*/ 720052 w 2640595"/>
              <a:gd name="connsiteY1038" fmla="*/ 548941 h 2532844"/>
              <a:gd name="connsiteX1039" fmla="*/ 709222 w 2640595"/>
              <a:gd name="connsiteY1039" fmla="*/ 559392 h 2532844"/>
              <a:gd name="connsiteX1040" fmla="*/ 698391 w 2640595"/>
              <a:gd name="connsiteY1040" fmla="*/ 548561 h 2532844"/>
              <a:gd name="connsiteX1041" fmla="*/ 709222 w 2640595"/>
              <a:gd name="connsiteY1041" fmla="*/ 537730 h 2532844"/>
              <a:gd name="connsiteX1042" fmla="*/ 359982 w 2640595"/>
              <a:gd name="connsiteY1042" fmla="*/ 537730 h 2532844"/>
              <a:gd name="connsiteX1043" fmla="*/ 370822 w 2640595"/>
              <a:gd name="connsiteY1043" fmla="*/ 548554 h 2532844"/>
              <a:gd name="connsiteX1044" fmla="*/ 370812 w 2640595"/>
              <a:gd name="connsiteY1044" fmla="*/ 548941 h 2532844"/>
              <a:gd name="connsiteX1045" fmla="*/ 359982 w 2640595"/>
              <a:gd name="connsiteY1045" fmla="*/ 559392 h 2532844"/>
              <a:gd name="connsiteX1046" fmla="*/ 349151 w 2640595"/>
              <a:gd name="connsiteY1046" fmla="*/ 548561 h 2532844"/>
              <a:gd name="connsiteX1047" fmla="*/ 359982 w 2640595"/>
              <a:gd name="connsiteY1047" fmla="*/ 537730 h 2532844"/>
              <a:gd name="connsiteX1048" fmla="*/ 185362 w 2640595"/>
              <a:gd name="connsiteY1048" fmla="*/ 537730 h 2532844"/>
              <a:gd name="connsiteX1049" fmla="*/ 196202 w 2640595"/>
              <a:gd name="connsiteY1049" fmla="*/ 548554 h 2532844"/>
              <a:gd name="connsiteX1050" fmla="*/ 196192 w 2640595"/>
              <a:gd name="connsiteY1050" fmla="*/ 548941 h 2532844"/>
              <a:gd name="connsiteX1051" fmla="*/ 185362 w 2640595"/>
              <a:gd name="connsiteY1051" fmla="*/ 559392 h 2532844"/>
              <a:gd name="connsiteX1052" fmla="*/ 174626 w 2640595"/>
              <a:gd name="connsiteY1052" fmla="*/ 548561 h 2532844"/>
              <a:gd name="connsiteX1053" fmla="*/ 185362 w 2640595"/>
              <a:gd name="connsiteY1053" fmla="*/ 537730 h 2532844"/>
              <a:gd name="connsiteX1054" fmla="*/ 1407701 w 2640595"/>
              <a:gd name="connsiteY1054" fmla="*/ 358741 h 2532844"/>
              <a:gd name="connsiteX1055" fmla="*/ 1418437 w 2640595"/>
              <a:gd name="connsiteY1055" fmla="*/ 369381 h 2532844"/>
              <a:gd name="connsiteX1056" fmla="*/ 1407796 w 2640595"/>
              <a:gd name="connsiteY1056" fmla="*/ 380401 h 2532844"/>
              <a:gd name="connsiteX1057" fmla="*/ 1407701 w 2640595"/>
              <a:gd name="connsiteY1057" fmla="*/ 380402 h 2532844"/>
              <a:gd name="connsiteX1058" fmla="*/ 1396775 w 2640595"/>
              <a:gd name="connsiteY1058" fmla="*/ 369668 h 2532844"/>
              <a:gd name="connsiteX1059" fmla="*/ 1396775 w 2640595"/>
              <a:gd name="connsiteY1059" fmla="*/ 369381 h 2532844"/>
              <a:gd name="connsiteX1060" fmla="*/ 1407701 w 2640595"/>
              <a:gd name="connsiteY1060" fmla="*/ 358741 h 2532844"/>
              <a:gd name="connsiteX1061" fmla="*/ 11017 w 2640595"/>
              <a:gd name="connsiteY1061" fmla="*/ 358739 h 2532844"/>
              <a:gd name="connsiteX1062" fmla="*/ 11122 w 2640595"/>
              <a:gd name="connsiteY1062" fmla="*/ 358741 h 2532844"/>
              <a:gd name="connsiteX1063" fmla="*/ 21572 w 2640595"/>
              <a:gd name="connsiteY1063" fmla="*/ 369382 h 2532844"/>
              <a:gd name="connsiteX1064" fmla="*/ 11122 w 2640595"/>
              <a:gd name="connsiteY1064" fmla="*/ 380402 h 2532844"/>
              <a:gd name="connsiteX1065" fmla="*/ 6 w 2640595"/>
              <a:gd name="connsiteY1065" fmla="*/ 369862 h 2532844"/>
              <a:gd name="connsiteX1066" fmla="*/ 6 w 2640595"/>
              <a:gd name="connsiteY1066" fmla="*/ 369382 h 2532844"/>
              <a:gd name="connsiteX1067" fmla="*/ 11017 w 2640595"/>
              <a:gd name="connsiteY1067" fmla="*/ 358739 h 2532844"/>
              <a:gd name="connsiteX1068" fmla="*/ 2629755 w 2640595"/>
              <a:gd name="connsiteY1068" fmla="*/ 358550 h 2532844"/>
              <a:gd name="connsiteX1069" fmla="*/ 2640586 w 2640595"/>
              <a:gd name="connsiteY1069" fmla="*/ 369381 h 2532844"/>
              <a:gd name="connsiteX1070" fmla="*/ 2629755 w 2640595"/>
              <a:gd name="connsiteY1070" fmla="*/ 380212 h 2532844"/>
              <a:gd name="connsiteX1071" fmla="*/ 2619019 w 2640595"/>
              <a:gd name="connsiteY1071" fmla="*/ 369381 h 2532844"/>
              <a:gd name="connsiteX1072" fmla="*/ 2629755 w 2640595"/>
              <a:gd name="connsiteY1072" fmla="*/ 358550 h 2532844"/>
              <a:gd name="connsiteX1073" fmla="*/ 2455230 w 2640595"/>
              <a:gd name="connsiteY1073" fmla="*/ 358550 h 2532844"/>
              <a:gd name="connsiteX1074" fmla="*/ 2465966 w 2640595"/>
              <a:gd name="connsiteY1074" fmla="*/ 369381 h 2532844"/>
              <a:gd name="connsiteX1075" fmla="*/ 2455230 w 2640595"/>
              <a:gd name="connsiteY1075" fmla="*/ 380212 h 2532844"/>
              <a:gd name="connsiteX1076" fmla="*/ 2444399 w 2640595"/>
              <a:gd name="connsiteY1076" fmla="*/ 369381 h 2532844"/>
              <a:gd name="connsiteX1077" fmla="*/ 2455230 w 2640595"/>
              <a:gd name="connsiteY1077" fmla="*/ 358550 h 2532844"/>
              <a:gd name="connsiteX1078" fmla="*/ 2280610 w 2640595"/>
              <a:gd name="connsiteY1078" fmla="*/ 358550 h 2532844"/>
              <a:gd name="connsiteX1079" fmla="*/ 2291251 w 2640595"/>
              <a:gd name="connsiteY1079" fmla="*/ 369381 h 2532844"/>
              <a:gd name="connsiteX1080" fmla="*/ 2280420 w 2640595"/>
              <a:gd name="connsiteY1080" fmla="*/ 380212 h 2532844"/>
              <a:gd name="connsiteX1081" fmla="*/ 2269779 w 2640595"/>
              <a:gd name="connsiteY1081" fmla="*/ 369381 h 2532844"/>
              <a:gd name="connsiteX1082" fmla="*/ 2280610 w 2640595"/>
              <a:gd name="connsiteY1082" fmla="*/ 358550 h 2532844"/>
              <a:gd name="connsiteX1083" fmla="*/ 2105990 w 2640595"/>
              <a:gd name="connsiteY1083" fmla="*/ 358550 h 2532844"/>
              <a:gd name="connsiteX1084" fmla="*/ 2116821 w 2640595"/>
              <a:gd name="connsiteY1084" fmla="*/ 369381 h 2532844"/>
              <a:gd name="connsiteX1085" fmla="*/ 2105990 w 2640595"/>
              <a:gd name="connsiteY1085" fmla="*/ 380212 h 2532844"/>
              <a:gd name="connsiteX1086" fmla="*/ 2095159 w 2640595"/>
              <a:gd name="connsiteY1086" fmla="*/ 369381 h 2532844"/>
              <a:gd name="connsiteX1087" fmla="*/ 2105990 w 2640595"/>
              <a:gd name="connsiteY1087" fmla="*/ 358550 h 2532844"/>
              <a:gd name="connsiteX1088" fmla="*/ 1931370 w 2640595"/>
              <a:gd name="connsiteY1088" fmla="*/ 358550 h 2532844"/>
              <a:gd name="connsiteX1089" fmla="*/ 1931465 w 2640595"/>
              <a:gd name="connsiteY1089" fmla="*/ 358550 h 2532844"/>
              <a:gd name="connsiteX1090" fmla="*/ 1942201 w 2640595"/>
              <a:gd name="connsiteY1090" fmla="*/ 369381 h 2532844"/>
              <a:gd name="connsiteX1091" fmla="*/ 1931370 w 2640595"/>
              <a:gd name="connsiteY1091" fmla="*/ 380212 h 2532844"/>
              <a:gd name="connsiteX1092" fmla="*/ 1920730 w 2640595"/>
              <a:gd name="connsiteY1092" fmla="*/ 369382 h 2532844"/>
              <a:gd name="connsiteX1093" fmla="*/ 1920730 w 2640595"/>
              <a:gd name="connsiteY1093" fmla="*/ 369381 h 2532844"/>
              <a:gd name="connsiteX1094" fmla="*/ 1931370 w 2640595"/>
              <a:gd name="connsiteY1094" fmla="*/ 358550 h 2532844"/>
              <a:gd name="connsiteX1095" fmla="*/ 1756846 w 2640595"/>
              <a:gd name="connsiteY1095" fmla="*/ 358550 h 2532844"/>
              <a:gd name="connsiteX1096" fmla="*/ 1767582 w 2640595"/>
              <a:gd name="connsiteY1096" fmla="*/ 369381 h 2532844"/>
              <a:gd name="connsiteX1097" fmla="*/ 1756846 w 2640595"/>
              <a:gd name="connsiteY1097" fmla="*/ 380212 h 2532844"/>
              <a:gd name="connsiteX1098" fmla="*/ 1746015 w 2640595"/>
              <a:gd name="connsiteY1098" fmla="*/ 369381 h 2532844"/>
              <a:gd name="connsiteX1099" fmla="*/ 1756846 w 2640595"/>
              <a:gd name="connsiteY1099" fmla="*/ 358550 h 2532844"/>
              <a:gd name="connsiteX1100" fmla="*/ 1582226 w 2640595"/>
              <a:gd name="connsiteY1100" fmla="*/ 358550 h 2532844"/>
              <a:gd name="connsiteX1101" fmla="*/ 1592962 w 2640595"/>
              <a:gd name="connsiteY1101" fmla="*/ 369286 h 2532844"/>
              <a:gd name="connsiteX1102" fmla="*/ 1592962 w 2640595"/>
              <a:gd name="connsiteY1102" fmla="*/ 369381 h 2532844"/>
              <a:gd name="connsiteX1103" fmla="*/ 1582321 w 2640595"/>
              <a:gd name="connsiteY1103" fmla="*/ 380212 h 2532844"/>
              <a:gd name="connsiteX1104" fmla="*/ 1582226 w 2640595"/>
              <a:gd name="connsiteY1104" fmla="*/ 380212 h 2532844"/>
              <a:gd name="connsiteX1105" fmla="*/ 1571395 w 2640595"/>
              <a:gd name="connsiteY1105" fmla="*/ 369381 h 2532844"/>
              <a:gd name="connsiteX1106" fmla="*/ 1582226 w 2640595"/>
              <a:gd name="connsiteY1106" fmla="*/ 358550 h 2532844"/>
              <a:gd name="connsiteX1107" fmla="*/ 1232986 w 2640595"/>
              <a:gd name="connsiteY1107" fmla="*/ 358550 h 2532844"/>
              <a:gd name="connsiteX1108" fmla="*/ 1243817 w 2640595"/>
              <a:gd name="connsiteY1108" fmla="*/ 369381 h 2532844"/>
              <a:gd name="connsiteX1109" fmla="*/ 1232986 w 2640595"/>
              <a:gd name="connsiteY1109" fmla="*/ 380212 h 2532844"/>
              <a:gd name="connsiteX1110" fmla="*/ 1222155 w 2640595"/>
              <a:gd name="connsiteY1110" fmla="*/ 369381 h 2532844"/>
              <a:gd name="connsiteX1111" fmla="*/ 1232986 w 2640595"/>
              <a:gd name="connsiteY1111" fmla="*/ 358550 h 2532844"/>
              <a:gd name="connsiteX1112" fmla="*/ 1058366 w 2640595"/>
              <a:gd name="connsiteY1112" fmla="*/ 358550 h 2532844"/>
              <a:gd name="connsiteX1113" fmla="*/ 1069197 w 2640595"/>
              <a:gd name="connsiteY1113" fmla="*/ 369381 h 2532844"/>
              <a:gd name="connsiteX1114" fmla="*/ 1058366 w 2640595"/>
              <a:gd name="connsiteY1114" fmla="*/ 380212 h 2532844"/>
              <a:gd name="connsiteX1115" fmla="*/ 1047630 w 2640595"/>
              <a:gd name="connsiteY1115" fmla="*/ 369381 h 2532844"/>
              <a:gd name="connsiteX1116" fmla="*/ 1058366 w 2640595"/>
              <a:gd name="connsiteY1116" fmla="*/ 358550 h 2532844"/>
              <a:gd name="connsiteX1117" fmla="*/ 883841 w 2640595"/>
              <a:gd name="connsiteY1117" fmla="*/ 358550 h 2532844"/>
              <a:gd name="connsiteX1118" fmla="*/ 894672 w 2640595"/>
              <a:gd name="connsiteY1118" fmla="*/ 369381 h 2532844"/>
              <a:gd name="connsiteX1119" fmla="*/ 883936 w 2640595"/>
              <a:gd name="connsiteY1119" fmla="*/ 380212 h 2532844"/>
              <a:gd name="connsiteX1120" fmla="*/ 873010 w 2640595"/>
              <a:gd name="connsiteY1120" fmla="*/ 369476 h 2532844"/>
              <a:gd name="connsiteX1121" fmla="*/ 873010 w 2640595"/>
              <a:gd name="connsiteY1121" fmla="*/ 369381 h 2532844"/>
              <a:gd name="connsiteX1122" fmla="*/ 883841 w 2640595"/>
              <a:gd name="connsiteY1122" fmla="*/ 358550 h 2532844"/>
              <a:gd name="connsiteX1123" fmla="*/ 709222 w 2640595"/>
              <a:gd name="connsiteY1123" fmla="*/ 358550 h 2532844"/>
              <a:gd name="connsiteX1124" fmla="*/ 720052 w 2640595"/>
              <a:gd name="connsiteY1124" fmla="*/ 369381 h 2532844"/>
              <a:gd name="connsiteX1125" fmla="*/ 709222 w 2640595"/>
              <a:gd name="connsiteY1125" fmla="*/ 380212 h 2532844"/>
              <a:gd name="connsiteX1126" fmla="*/ 698391 w 2640595"/>
              <a:gd name="connsiteY1126" fmla="*/ 369381 h 2532844"/>
              <a:gd name="connsiteX1127" fmla="*/ 709222 w 2640595"/>
              <a:gd name="connsiteY1127" fmla="*/ 358550 h 2532844"/>
              <a:gd name="connsiteX1128" fmla="*/ 534981 w 2640595"/>
              <a:gd name="connsiteY1128" fmla="*/ 358550 h 2532844"/>
              <a:gd name="connsiteX1129" fmla="*/ 545431 w 2640595"/>
              <a:gd name="connsiteY1129" fmla="*/ 369381 h 2532844"/>
              <a:gd name="connsiteX1130" fmla="*/ 534601 w 2640595"/>
              <a:gd name="connsiteY1130" fmla="*/ 380212 h 2532844"/>
              <a:gd name="connsiteX1131" fmla="*/ 524150 w 2640595"/>
              <a:gd name="connsiteY1131" fmla="*/ 369381 h 2532844"/>
              <a:gd name="connsiteX1132" fmla="*/ 534981 w 2640595"/>
              <a:gd name="connsiteY1132" fmla="*/ 358550 h 2532844"/>
              <a:gd name="connsiteX1133" fmla="*/ 359982 w 2640595"/>
              <a:gd name="connsiteY1133" fmla="*/ 358550 h 2532844"/>
              <a:gd name="connsiteX1134" fmla="*/ 370812 w 2640595"/>
              <a:gd name="connsiteY1134" fmla="*/ 369381 h 2532844"/>
              <a:gd name="connsiteX1135" fmla="*/ 359982 w 2640595"/>
              <a:gd name="connsiteY1135" fmla="*/ 380212 h 2532844"/>
              <a:gd name="connsiteX1136" fmla="*/ 349151 w 2640595"/>
              <a:gd name="connsiteY1136" fmla="*/ 369381 h 2532844"/>
              <a:gd name="connsiteX1137" fmla="*/ 359982 w 2640595"/>
              <a:gd name="connsiteY1137" fmla="*/ 358550 h 2532844"/>
              <a:gd name="connsiteX1138" fmla="*/ 185362 w 2640595"/>
              <a:gd name="connsiteY1138" fmla="*/ 358550 h 2532844"/>
              <a:gd name="connsiteX1139" fmla="*/ 196192 w 2640595"/>
              <a:gd name="connsiteY1139" fmla="*/ 369381 h 2532844"/>
              <a:gd name="connsiteX1140" fmla="*/ 185362 w 2640595"/>
              <a:gd name="connsiteY1140" fmla="*/ 380212 h 2532844"/>
              <a:gd name="connsiteX1141" fmla="*/ 174626 w 2640595"/>
              <a:gd name="connsiteY1141" fmla="*/ 369381 h 2532844"/>
              <a:gd name="connsiteX1142" fmla="*/ 185362 w 2640595"/>
              <a:gd name="connsiteY1142" fmla="*/ 358550 h 2532844"/>
              <a:gd name="connsiteX1143" fmla="*/ 2629755 w 2640595"/>
              <a:gd name="connsiteY1143" fmla="*/ 179370 h 2532844"/>
              <a:gd name="connsiteX1144" fmla="*/ 2640586 w 2640595"/>
              <a:gd name="connsiteY1144" fmla="*/ 190201 h 2532844"/>
              <a:gd name="connsiteX1145" fmla="*/ 2629755 w 2640595"/>
              <a:gd name="connsiteY1145" fmla="*/ 201032 h 2532844"/>
              <a:gd name="connsiteX1146" fmla="*/ 2619019 w 2640595"/>
              <a:gd name="connsiteY1146" fmla="*/ 190201 h 2532844"/>
              <a:gd name="connsiteX1147" fmla="*/ 2629755 w 2640595"/>
              <a:gd name="connsiteY1147" fmla="*/ 179370 h 2532844"/>
              <a:gd name="connsiteX1148" fmla="*/ 1931370 w 2640595"/>
              <a:gd name="connsiteY1148" fmla="*/ 179370 h 2532844"/>
              <a:gd name="connsiteX1149" fmla="*/ 1942201 w 2640595"/>
              <a:gd name="connsiteY1149" fmla="*/ 190201 h 2532844"/>
              <a:gd name="connsiteX1150" fmla="*/ 1931370 w 2640595"/>
              <a:gd name="connsiteY1150" fmla="*/ 201032 h 2532844"/>
              <a:gd name="connsiteX1151" fmla="*/ 1920730 w 2640595"/>
              <a:gd name="connsiteY1151" fmla="*/ 190202 h 2532844"/>
              <a:gd name="connsiteX1152" fmla="*/ 1920730 w 2640595"/>
              <a:gd name="connsiteY1152" fmla="*/ 190201 h 2532844"/>
              <a:gd name="connsiteX1153" fmla="*/ 1931370 w 2640595"/>
              <a:gd name="connsiteY1153" fmla="*/ 179370 h 2532844"/>
              <a:gd name="connsiteX1154" fmla="*/ 1756846 w 2640595"/>
              <a:gd name="connsiteY1154" fmla="*/ 179370 h 2532844"/>
              <a:gd name="connsiteX1155" fmla="*/ 1767582 w 2640595"/>
              <a:gd name="connsiteY1155" fmla="*/ 190201 h 2532844"/>
              <a:gd name="connsiteX1156" fmla="*/ 1756846 w 2640595"/>
              <a:gd name="connsiteY1156" fmla="*/ 201032 h 2532844"/>
              <a:gd name="connsiteX1157" fmla="*/ 1746015 w 2640595"/>
              <a:gd name="connsiteY1157" fmla="*/ 190201 h 2532844"/>
              <a:gd name="connsiteX1158" fmla="*/ 1756846 w 2640595"/>
              <a:gd name="connsiteY1158" fmla="*/ 179370 h 2532844"/>
              <a:gd name="connsiteX1159" fmla="*/ 1582226 w 2640595"/>
              <a:gd name="connsiteY1159" fmla="*/ 179370 h 2532844"/>
              <a:gd name="connsiteX1160" fmla="*/ 1592962 w 2640595"/>
              <a:gd name="connsiteY1160" fmla="*/ 190106 h 2532844"/>
              <a:gd name="connsiteX1161" fmla="*/ 1592962 w 2640595"/>
              <a:gd name="connsiteY1161" fmla="*/ 190201 h 2532844"/>
              <a:gd name="connsiteX1162" fmla="*/ 1582321 w 2640595"/>
              <a:gd name="connsiteY1162" fmla="*/ 201032 h 2532844"/>
              <a:gd name="connsiteX1163" fmla="*/ 1582226 w 2640595"/>
              <a:gd name="connsiteY1163" fmla="*/ 201032 h 2532844"/>
              <a:gd name="connsiteX1164" fmla="*/ 1571395 w 2640595"/>
              <a:gd name="connsiteY1164" fmla="*/ 190201 h 2532844"/>
              <a:gd name="connsiteX1165" fmla="*/ 1582226 w 2640595"/>
              <a:gd name="connsiteY1165" fmla="*/ 179370 h 2532844"/>
              <a:gd name="connsiteX1166" fmla="*/ 1407701 w 2640595"/>
              <a:gd name="connsiteY1166" fmla="*/ 179370 h 2532844"/>
              <a:gd name="connsiteX1167" fmla="*/ 1418437 w 2640595"/>
              <a:gd name="connsiteY1167" fmla="*/ 190201 h 2532844"/>
              <a:gd name="connsiteX1168" fmla="*/ 1407701 w 2640595"/>
              <a:gd name="connsiteY1168" fmla="*/ 201032 h 2532844"/>
              <a:gd name="connsiteX1169" fmla="*/ 1396870 w 2640595"/>
              <a:gd name="connsiteY1169" fmla="*/ 190201 h 2532844"/>
              <a:gd name="connsiteX1170" fmla="*/ 1407701 w 2640595"/>
              <a:gd name="connsiteY1170" fmla="*/ 179370 h 2532844"/>
              <a:gd name="connsiteX1171" fmla="*/ 1232986 w 2640595"/>
              <a:gd name="connsiteY1171" fmla="*/ 179370 h 2532844"/>
              <a:gd name="connsiteX1172" fmla="*/ 1243817 w 2640595"/>
              <a:gd name="connsiteY1172" fmla="*/ 190201 h 2532844"/>
              <a:gd name="connsiteX1173" fmla="*/ 1232986 w 2640595"/>
              <a:gd name="connsiteY1173" fmla="*/ 201032 h 2532844"/>
              <a:gd name="connsiteX1174" fmla="*/ 1222155 w 2640595"/>
              <a:gd name="connsiteY1174" fmla="*/ 190201 h 2532844"/>
              <a:gd name="connsiteX1175" fmla="*/ 1232986 w 2640595"/>
              <a:gd name="connsiteY1175" fmla="*/ 179370 h 2532844"/>
              <a:gd name="connsiteX1176" fmla="*/ 534601 w 2640595"/>
              <a:gd name="connsiteY1176" fmla="*/ 179370 h 2532844"/>
              <a:gd name="connsiteX1177" fmla="*/ 545431 w 2640595"/>
              <a:gd name="connsiteY1177" fmla="*/ 190201 h 2532844"/>
              <a:gd name="connsiteX1178" fmla="*/ 534601 w 2640595"/>
              <a:gd name="connsiteY1178" fmla="*/ 201032 h 2532844"/>
              <a:gd name="connsiteX1179" fmla="*/ 524150 w 2640595"/>
              <a:gd name="connsiteY1179" fmla="*/ 190201 h 2532844"/>
              <a:gd name="connsiteX1180" fmla="*/ 534601 w 2640595"/>
              <a:gd name="connsiteY1180" fmla="*/ 179370 h 2532844"/>
              <a:gd name="connsiteX1181" fmla="*/ 359982 w 2640595"/>
              <a:gd name="connsiteY1181" fmla="*/ 179370 h 2532844"/>
              <a:gd name="connsiteX1182" fmla="*/ 370812 w 2640595"/>
              <a:gd name="connsiteY1182" fmla="*/ 190201 h 2532844"/>
              <a:gd name="connsiteX1183" fmla="*/ 359982 w 2640595"/>
              <a:gd name="connsiteY1183" fmla="*/ 201032 h 2532844"/>
              <a:gd name="connsiteX1184" fmla="*/ 349151 w 2640595"/>
              <a:gd name="connsiteY1184" fmla="*/ 190201 h 2532844"/>
              <a:gd name="connsiteX1185" fmla="*/ 359982 w 2640595"/>
              <a:gd name="connsiteY1185" fmla="*/ 179370 h 2532844"/>
              <a:gd name="connsiteX1186" fmla="*/ 185362 w 2640595"/>
              <a:gd name="connsiteY1186" fmla="*/ 179370 h 2532844"/>
              <a:gd name="connsiteX1187" fmla="*/ 196192 w 2640595"/>
              <a:gd name="connsiteY1187" fmla="*/ 190201 h 2532844"/>
              <a:gd name="connsiteX1188" fmla="*/ 185362 w 2640595"/>
              <a:gd name="connsiteY1188" fmla="*/ 201032 h 2532844"/>
              <a:gd name="connsiteX1189" fmla="*/ 174626 w 2640595"/>
              <a:gd name="connsiteY1189" fmla="*/ 190201 h 2532844"/>
              <a:gd name="connsiteX1190" fmla="*/ 185362 w 2640595"/>
              <a:gd name="connsiteY1190" fmla="*/ 179370 h 2532844"/>
              <a:gd name="connsiteX1191" fmla="*/ 11122 w 2640595"/>
              <a:gd name="connsiteY1191" fmla="*/ 179370 h 2532844"/>
              <a:gd name="connsiteX1192" fmla="*/ 21572 w 2640595"/>
              <a:gd name="connsiteY1192" fmla="*/ 190201 h 2532844"/>
              <a:gd name="connsiteX1193" fmla="*/ 11122 w 2640595"/>
              <a:gd name="connsiteY1193" fmla="*/ 201032 h 2532844"/>
              <a:gd name="connsiteX1194" fmla="*/ 291 w 2640595"/>
              <a:gd name="connsiteY1194" fmla="*/ 190201 h 2532844"/>
              <a:gd name="connsiteX1195" fmla="*/ 11122 w 2640595"/>
              <a:gd name="connsiteY1195" fmla="*/ 179370 h 2532844"/>
              <a:gd name="connsiteX1196" fmla="*/ 2454057 w 2640595"/>
              <a:gd name="connsiteY1196" fmla="*/ 179330 h 2532844"/>
              <a:gd name="connsiteX1197" fmla="*/ 2464887 w 2640595"/>
              <a:gd name="connsiteY1197" fmla="*/ 190161 h 2532844"/>
              <a:gd name="connsiteX1198" fmla="*/ 2454057 w 2640595"/>
              <a:gd name="connsiteY1198" fmla="*/ 200991 h 2532844"/>
              <a:gd name="connsiteX1199" fmla="*/ 2443226 w 2640595"/>
              <a:gd name="connsiteY1199" fmla="*/ 190161 h 2532844"/>
              <a:gd name="connsiteX1200" fmla="*/ 2454057 w 2640595"/>
              <a:gd name="connsiteY1200" fmla="*/ 179330 h 2532844"/>
              <a:gd name="connsiteX1201" fmla="*/ 2279532 w 2640595"/>
              <a:gd name="connsiteY1201" fmla="*/ 179330 h 2532844"/>
              <a:gd name="connsiteX1202" fmla="*/ 2290362 w 2640595"/>
              <a:gd name="connsiteY1202" fmla="*/ 190161 h 2532844"/>
              <a:gd name="connsiteX1203" fmla="*/ 2279532 w 2640595"/>
              <a:gd name="connsiteY1203" fmla="*/ 200991 h 2532844"/>
              <a:gd name="connsiteX1204" fmla="*/ 2268701 w 2640595"/>
              <a:gd name="connsiteY1204" fmla="*/ 190161 h 2532844"/>
              <a:gd name="connsiteX1205" fmla="*/ 2279532 w 2640595"/>
              <a:gd name="connsiteY1205" fmla="*/ 179330 h 2532844"/>
              <a:gd name="connsiteX1206" fmla="*/ 2104913 w 2640595"/>
              <a:gd name="connsiteY1206" fmla="*/ 179330 h 2532844"/>
              <a:gd name="connsiteX1207" fmla="*/ 2115743 w 2640595"/>
              <a:gd name="connsiteY1207" fmla="*/ 190161 h 2532844"/>
              <a:gd name="connsiteX1208" fmla="*/ 2104913 w 2640595"/>
              <a:gd name="connsiteY1208" fmla="*/ 200991 h 2532844"/>
              <a:gd name="connsiteX1209" fmla="*/ 2094082 w 2640595"/>
              <a:gd name="connsiteY1209" fmla="*/ 190161 h 2532844"/>
              <a:gd name="connsiteX1210" fmla="*/ 2104913 w 2640595"/>
              <a:gd name="connsiteY1210" fmla="*/ 179330 h 2532844"/>
              <a:gd name="connsiteX1211" fmla="*/ 1057287 w 2640595"/>
              <a:gd name="connsiteY1211" fmla="*/ 179330 h 2532844"/>
              <a:gd name="connsiteX1212" fmla="*/ 1068118 w 2640595"/>
              <a:gd name="connsiteY1212" fmla="*/ 190161 h 2532844"/>
              <a:gd name="connsiteX1213" fmla="*/ 1057287 w 2640595"/>
              <a:gd name="connsiteY1213" fmla="*/ 200991 h 2532844"/>
              <a:gd name="connsiteX1214" fmla="*/ 1046457 w 2640595"/>
              <a:gd name="connsiteY1214" fmla="*/ 190161 h 2532844"/>
              <a:gd name="connsiteX1215" fmla="*/ 1057287 w 2640595"/>
              <a:gd name="connsiteY1215" fmla="*/ 179330 h 2532844"/>
              <a:gd name="connsiteX1216" fmla="*/ 882667 w 2640595"/>
              <a:gd name="connsiteY1216" fmla="*/ 179330 h 2532844"/>
              <a:gd name="connsiteX1217" fmla="*/ 893498 w 2640595"/>
              <a:gd name="connsiteY1217" fmla="*/ 190161 h 2532844"/>
              <a:gd name="connsiteX1218" fmla="*/ 882667 w 2640595"/>
              <a:gd name="connsiteY1218" fmla="*/ 200991 h 2532844"/>
              <a:gd name="connsiteX1219" fmla="*/ 871837 w 2640595"/>
              <a:gd name="connsiteY1219" fmla="*/ 190161 h 2532844"/>
              <a:gd name="connsiteX1220" fmla="*/ 882667 w 2640595"/>
              <a:gd name="connsiteY1220" fmla="*/ 179330 h 2532844"/>
              <a:gd name="connsiteX1221" fmla="*/ 708142 w 2640595"/>
              <a:gd name="connsiteY1221" fmla="*/ 179330 h 2532844"/>
              <a:gd name="connsiteX1222" fmla="*/ 718973 w 2640595"/>
              <a:gd name="connsiteY1222" fmla="*/ 190161 h 2532844"/>
              <a:gd name="connsiteX1223" fmla="*/ 708142 w 2640595"/>
              <a:gd name="connsiteY1223" fmla="*/ 200991 h 2532844"/>
              <a:gd name="connsiteX1224" fmla="*/ 697312 w 2640595"/>
              <a:gd name="connsiteY1224" fmla="*/ 190161 h 2532844"/>
              <a:gd name="connsiteX1225" fmla="*/ 708142 w 2640595"/>
              <a:gd name="connsiteY1225" fmla="*/ 179330 h 2532844"/>
              <a:gd name="connsiteX1226" fmla="*/ 2629755 w 2640595"/>
              <a:gd name="connsiteY1226" fmla="*/ 0 h 2532844"/>
              <a:gd name="connsiteX1227" fmla="*/ 2640586 w 2640595"/>
              <a:gd name="connsiteY1227" fmla="*/ 10831 h 2532844"/>
              <a:gd name="connsiteX1228" fmla="*/ 2629755 w 2640595"/>
              <a:gd name="connsiteY1228" fmla="*/ 21662 h 2532844"/>
              <a:gd name="connsiteX1229" fmla="*/ 2619019 w 2640595"/>
              <a:gd name="connsiteY1229" fmla="*/ 10831 h 2532844"/>
              <a:gd name="connsiteX1230" fmla="*/ 2629755 w 2640595"/>
              <a:gd name="connsiteY1230" fmla="*/ 0 h 2532844"/>
              <a:gd name="connsiteX1231" fmla="*/ 2455230 w 2640595"/>
              <a:gd name="connsiteY1231" fmla="*/ 0 h 2532844"/>
              <a:gd name="connsiteX1232" fmla="*/ 2465966 w 2640595"/>
              <a:gd name="connsiteY1232" fmla="*/ 10831 h 2532844"/>
              <a:gd name="connsiteX1233" fmla="*/ 2455230 w 2640595"/>
              <a:gd name="connsiteY1233" fmla="*/ 21662 h 2532844"/>
              <a:gd name="connsiteX1234" fmla="*/ 2444399 w 2640595"/>
              <a:gd name="connsiteY1234" fmla="*/ 10831 h 2532844"/>
              <a:gd name="connsiteX1235" fmla="*/ 2455230 w 2640595"/>
              <a:gd name="connsiteY1235" fmla="*/ 0 h 2532844"/>
              <a:gd name="connsiteX1236" fmla="*/ 2280420 w 2640595"/>
              <a:gd name="connsiteY1236" fmla="*/ 0 h 2532844"/>
              <a:gd name="connsiteX1237" fmla="*/ 2291251 w 2640595"/>
              <a:gd name="connsiteY1237" fmla="*/ 10831 h 2532844"/>
              <a:gd name="connsiteX1238" fmla="*/ 2280420 w 2640595"/>
              <a:gd name="connsiteY1238" fmla="*/ 21662 h 2532844"/>
              <a:gd name="connsiteX1239" fmla="*/ 2269589 w 2640595"/>
              <a:gd name="connsiteY1239" fmla="*/ 10831 h 2532844"/>
              <a:gd name="connsiteX1240" fmla="*/ 2280420 w 2640595"/>
              <a:gd name="connsiteY1240" fmla="*/ 0 h 2532844"/>
              <a:gd name="connsiteX1241" fmla="*/ 2105990 w 2640595"/>
              <a:gd name="connsiteY1241" fmla="*/ 0 h 2532844"/>
              <a:gd name="connsiteX1242" fmla="*/ 2116821 w 2640595"/>
              <a:gd name="connsiteY1242" fmla="*/ 10831 h 2532844"/>
              <a:gd name="connsiteX1243" fmla="*/ 2105990 w 2640595"/>
              <a:gd name="connsiteY1243" fmla="*/ 21662 h 2532844"/>
              <a:gd name="connsiteX1244" fmla="*/ 2095159 w 2640595"/>
              <a:gd name="connsiteY1244" fmla="*/ 10831 h 2532844"/>
              <a:gd name="connsiteX1245" fmla="*/ 2105990 w 2640595"/>
              <a:gd name="connsiteY1245" fmla="*/ 0 h 2532844"/>
              <a:gd name="connsiteX1246" fmla="*/ 1931370 w 2640595"/>
              <a:gd name="connsiteY1246" fmla="*/ 0 h 2532844"/>
              <a:gd name="connsiteX1247" fmla="*/ 1931465 w 2640595"/>
              <a:gd name="connsiteY1247" fmla="*/ 0 h 2532844"/>
              <a:gd name="connsiteX1248" fmla="*/ 1942201 w 2640595"/>
              <a:gd name="connsiteY1248" fmla="*/ 10831 h 2532844"/>
              <a:gd name="connsiteX1249" fmla="*/ 1931370 w 2640595"/>
              <a:gd name="connsiteY1249" fmla="*/ 21662 h 2532844"/>
              <a:gd name="connsiteX1250" fmla="*/ 1920730 w 2640595"/>
              <a:gd name="connsiteY1250" fmla="*/ 10832 h 2532844"/>
              <a:gd name="connsiteX1251" fmla="*/ 1920730 w 2640595"/>
              <a:gd name="connsiteY1251" fmla="*/ 10831 h 2532844"/>
              <a:gd name="connsiteX1252" fmla="*/ 1931370 w 2640595"/>
              <a:gd name="connsiteY1252" fmla="*/ 0 h 2532844"/>
              <a:gd name="connsiteX1253" fmla="*/ 1756846 w 2640595"/>
              <a:gd name="connsiteY1253" fmla="*/ 0 h 2532844"/>
              <a:gd name="connsiteX1254" fmla="*/ 1767582 w 2640595"/>
              <a:gd name="connsiteY1254" fmla="*/ 10831 h 2532844"/>
              <a:gd name="connsiteX1255" fmla="*/ 1756846 w 2640595"/>
              <a:gd name="connsiteY1255" fmla="*/ 21662 h 2532844"/>
              <a:gd name="connsiteX1256" fmla="*/ 1746015 w 2640595"/>
              <a:gd name="connsiteY1256" fmla="*/ 10831 h 2532844"/>
              <a:gd name="connsiteX1257" fmla="*/ 1756846 w 2640595"/>
              <a:gd name="connsiteY1257" fmla="*/ 0 h 2532844"/>
              <a:gd name="connsiteX1258" fmla="*/ 1582226 w 2640595"/>
              <a:gd name="connsiteY1258" fmla="*/ 0 h 2532844"/>
              <a:gd name="connsiteX1259" fmla="*/ 1592962 w 2640595"/>
              <a:gd name="connsiteY1259" fmla="*/ 10736 h 2532844"/>
              <a:gd name="connsiteX1260" fmla="*/ 1592962 w 2640595"/>
              <a:gd name="connsiteY1260" fmla="*/ 10831 h 2532844"/>
              <a:gd name="connsiteX1261" fmla="*/ 1582321 w 2640595"/>
              <a:gd name="connsiteY1261" fmla="*/ 21662 h 2532844"/>
              <a:gd name="connsiteX1262" fmla="*/ 1582226 w 2640595"/>
              <a:gd name="connsiteY1262" fmla="*/ 21662 h 2532844"/>
              <a:gd name="connsiteX1263" fmla="*/ 1571395 w 2640595"/>
              <a:gd name="connsiteY1263" fmla="*/ 10831 h 2532844"/>
              <a:gd name="connsiteX1264" fmla="*/ 1582226 w 2640595"/>
              <a:gd name="connsiteY1264" fmla="*/ 0 h 2532844"/>
              <a:gd name="connsiteX1265" fmla="*/ 1407701 w 2640595"/>
              <a:gd name="connsiteY1265" fmla="*/ 0 h 2532844"/>
              <a:gd name="connsiteX1266" fmla="*/ 1418437 w 2640595"/>
              <a:gd name="connsiteY1266" fmla="*/ 10831 h 2532844"/>
              <a:gd name="connsiteX1267" fmla="*/ 1407701 w 2640595"/>
              <a:gd name="connsiteY1267" fmla="*/ 21662 h 2532844"/>
              <a:gd name="connsiteX1268" fmla="*/ 1396870 w 2640595"/>
              <a:gd name="connsiteY1268" fmla="*/ 10831 h 2532844"/>
              <a:gd name="connsiteX1269" fmla="*/ 1407701 w 2640595"/>
              <a:gd name="connsiteY1269" fmla="*/ 0 h 2532844"/>
              <a:gd name="connsiteX1270" fmla="*/ 1232986 w 2640595"/>
              <a:gd name="connsiteY1270" fmla="*/ 0 h 2532844"/>
              <a:gd name="connsiteX1271" fmla="*/ 1243817 w 2640595"/>
              <a:gd name="connsiteY1271" fmla="*/ 10831 h 2532844"/>
              <a:gd name="connsiteX1272" fmla="*/ 1232986 w 2640595"/>
              <a:gd name="connsiteY1272" fmla="*/ 21662 h 2532844"/>
              <a:gd name="connsiteX1273" fmla="*/ 1222155 w 2640595"/>
              <a:gd name="connsiteY1273" fmla="*/ 10831 h 2532844"/>
              <a:gd name="connsiteX1274" fmla="*/ 1232986 w 2640595"/>
              <a:gd name="connsiteY1274" fmla="*/ 0 h 2532844"/>
              <a:gd name="connsiteX1275" fmla="*/ 1058366 w 2640595"/>
              <a:gd name="connsiteY1275" fmla="*/ 0 h 2532844"/>
              <a:gd name="connsiteX1276" fmla="*/ 1069197 w 2640595"/>
              <a:gd name="connsiteY1276" fmla="*/ 10831 h 2532844"/>
              <a:gd name="connsiteX1277" fmla="*/ 1058366 w 2640595"/>
              <a:gd name="connsiteY1277" fmla="*/ 21662 h 2532844"/>
              <a:gd name="connsiteX1278" fmla="*/ 1047630 w 2640595"/>
              <a:gd name="connsiteY1278" fmla="*/ 10831 h 2532844"/>
              <a:gd name="connsiteX1279" fmla="*/ 1058366 w 2640595"/>
              <a:gd name="connsiteY1279" fmla="*/ 0 h 2532844"/>
              <a:gd name="connsiteX1280" fmla="*/ 883936 w 2640595"/>
              <a:gd name="connsiteY1280" fmla="*/ 0 h 2532844"/>
              <a:gd name="connsiteX1281" fmla="*/ 894672 w 2640595"/>
              <a:gd name="connsiteY1281" fmla="*/ 10831 h 2532844"/>
              <a:gd name="connsiteX1282" fmla="*/ 883936 w 2640595"/>
              <a:gd name="connsiteY1282" fmla="*/ 21662 h 2532844"/>
              <a:gd name="connsiteX1283" fmla="*/ 873105 w 2640595"/>
              <a:gd name="connsiteY1283" fmla="*/ 10831 h 2532844"/>
              <a:gd name="connsiteX1284" fmla="*/ 883936 w 2640595"/>
              <a:gd name="connsiteY1284" fmla="*/ 0 h 2532844"/>
              <a:gd name="connsiteX1285" fmla="*/ 709222 w 2640595"/>
              <a:gd name="connsiteY1285" fmla="*/ 0 h 2532844"/>
              <a:gd name="connsiteX1286" fmla="*/ 720052 w 2640595"/>
              <a:gd name="connsiteY1286" fmla="*/ 10831 h 2532844"/>
              <a:gd name="connsiteX1287" fmla="*/ 709222 w 2640595"/>
              <a:gd name="connsiteY1287" fmla="*/ 21662 h 2532844"/>
              <a:gd name="connsiteX1288" fmla="*/ 698391 w 2640595"/>
              <a:gd name="connsiteY1288" fmla="*/ 10831 h 2532844"/>
              <a:gd name="connsiteX1289" fmla="*/ 709222 w 2640595"/>
              <a:gd name="connsiteY1289" fmla="*/ 0 h 2532844"/>
              <a:gd name="connsiteX1290" fmla="*/ 534981 w 2640595"/>
              <a:gd name="connsiteY1290" fmla="*/ 0 h 2532844"/>
              <a:gd name="connsiteX1291" fmla="*/ 545431 w 2640595"/>
              <a:gd name="connsiteY1291" fmla="*/ 10831 h 2532844"/>
              <a:gd name="connsiteX1292" fmla="*/ 534601 w 2640595"/>
              <a:gd name="connsiteY1292" fmla="*/ 21662 h 2532844"/>
              <a:gd name="connsiteX1293" fmla="*/ 524150 w 2640595"/>
              <a:gd name="connsiteY1293" fmla="*/ 10831 h 2532844"/>
              <a:gd name="connsiteX1294" fmla="*/ 534981 w 2640595"/>
              <a:gd name="connsiteY1294" fmla="*/ 0 h 2532844"/>
              <a:gd name="connsiteX1295" fmla="*/ 359982 w 2640595"/>
              <a:gd name="connsiteY1295" fmla="*/ 0 h 2532844"/>
              <a:gd name="connsiteX1296" fmla="*/ 370812 w 2640595"/>
              <a:gd name="connsiteY1296" fmla="*/ 10831 h 2532844"/>
              <a:gd name="connsiteX1297" fmla="*/ 359982 w 2640595"/>
              <a:gd name="connsiteY1297" fmla="*/ 21662 h 2532844"/>
              <a:gd name="connsiteX1298" fmla="*/ 349151 w 2640595"/>
              <a:gd name="connsiteY1298" fmla="*/ 10831 h 2532844"/>
              <a:gd name="connsiteX1299" fmla="*/ 359982 w 2640595"/>
              <a:gd name="connsiteY1299" fmla="*/ 0 h 2532844"/>
              <a:gd name="connsiteX1300" fmla="*/ 185362 w 2640595"/>
              <a:gd name="connsiteY1300" fmla="*/ 0 h 2532844"/>
              <a:gd name="connsiteX1301" fmla="*/ 196192 w 2640595"/>
              <a:gd name="connsiteY1301" fmla="*/ 10831 h 2532844"/>
              <a:gd name="connsiteX1302" fmla="*/ 185362 w 2640595"/>
              <a:gd name="connsiteY1302" fmla="*/ 21662 h 2532844"/>
              <a:gd name="connsiteX1303" fmla="*/ 174626 w 2640595"/>
              <a:gd name="connsiteY1303" fmla="*/ 10831 h 2532844"/>
              <a:gd name="connsiteX1304" fmla="*/ 185362 w 2640595"/>
              <a:gd name="connsiteY1304" fmla="*/ 0 h 2532844"/>
              <a:gd name="connsiteX1305" fmla="*/ 11122 w 2640595"/>
              <a:gd name="connsiteY1305" fmla="*/ 0 h 2532844"/>
              <a:gd name="connsiteX1306" fmla="*/ 21572 w 2640595"/>
              <a:gd name="connsiteY1306" fmla="*/ 10831 h 2532844"/>
              <a:gd name="connsiteX1307" fmla="*/ 11122 w 2640595"/>
              <a:gd name="connsiteY1307" fmla="*/ 21662 h 2532844"/>
              <a:gd name="connsiteX1308" fmla="*/ 291 w 2640595"/>
              <a:gd name="connsiteY1308" fmla="*/ 10831 h 2532844"/>
              <a:gd name="connsiteX1309" fmla="*/ 11122 w 2640595"/>
              <a:gd name="connsiteY1309" fmla="*/ 0 h 253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</a:cxnLst>
            <a:rect l="l" t="t" r="r" b="b"/>
            <a:pathLst>
              <a:path w="2640595" h="2532844">
                <a:moveTo>
                  <a:pt x="2629755" y="2511278"/>
                </a:moveTo>
                <a:cubicBezTo>
                  <a:pt x="2635684" y="2511221"/>
                  <a:pt x="2640528" y="2515990"/>
                  <a:pt x="2640586" y="2521918"/>
                </a:cubicBezTo>
                <a:cubicBezTo>
                  <a:pt x="2640586" y="2521947"/>
                  <a:pt x="2640586" y="2521985"/>
                  <a:pt x="2640586" y="2522013"/>
                </a:cubicBezTo>
                <a:cubicBezTo>
                  <a:pt x="2640586" y="2527999"/>
                  <a:pt x="2635740" y="2532844"/>
                  <a:pt x="2629755" y="2532844"/>
                </a:cubicBezTo>
                <a:cubicBezTo>
                  <a:pt x="2623808" y="2532796"/>
                  <a:pt x="2619019" y="2527961"/>
                  <a:pt x="2619019" y="2522013"/>
                </a:cubicBezTo>
                <a:cubicBezTo>
                  <a:pt x="2619019" y="2516085"/>
                  <a:pt x="2623826" y="2511278"/>
                  <a:pt x="2629755" y="2511278"/>
                </a:cubicBezTo>
                <a:close/>
                <a:moveTo>
                  <a:pt x="2280325" y="2511278"/>
                </a:moveTo>
                <a:cubicBezTo>
                  <a:pt x="2280354" y="2511278"/>
                  <a:pt x="2280392" y="2511278"/>
                  <a:pt x="2280420" y="2511278"/>
                </a:cubicBezTo>
                <a:cubicBezTo>
                  <a:pt x="2286349" y="2511221"/>
                  <a:pt x="2291194" y="2515990"/>
                  <a:pt x="2291251" y="2521918"/>
                </a:cubicBezTo>
                <a:cubicBezTo>
                  <a:pt x="2291251" y="2521947"/>
                  <a:pt x="2291251" y="2521985"/>
                  <a:pt x="2291251" y="2522013"/>
                </a:cubicBezTo>
                <a:cubicBezTo>
                  <a:pt x="2291251" y="2527999"/>
                  <a:pt x="2286406" y="2532844"/>
                  <a:pt x="2280420" y="2532844"/>
                </a:cubicBezTo>
                <a:cubicBezTo>
                  <a:pt x="2274435" y="2532844"/>
                  <a:pt x="2269589" y="2527999"/>
                  <a:pt x="2269589" y="2522013"/>
                </a:cubicBezTo>
                <a:cubicBezTo>
                  <a:pt x="2269589" y="2516085"/>
                  <a:pt x="2274397" y="2511278"/>
                  <a:pt x="2280325" y="2511278"/>
                </a:cubicBezTo>
                <a:close/>
                <a:moveTo>
                  <a:pt x="2105895" y="2511278"/>
                </a:moveTo>
                <a:cubicBezTo>
                  <a:pt x="2105923" y="2511278"/>
                  <a:pt x="2105962" y="2511278"/>
                  <a:pt x="2105990" y="2511278"/>
                </a:cubicBezTo>
                <a:cubicBezTo>
                  <a:pt x="2111919" y="2511221"/>
                  <a:pt x="2116763" y="2515990"/>
                  <a:pt x="2116821" y="2521918"/>
                </a:cubicBezTo>
                <a:cubicBezTo>
                  <a:pt x="2116821" y="2521947"/>
                  <a:pt x="2116821" y="2521985"/>
                  <a:pt x="2116821" y="2522013"/>
                </a:cubicBezTo>
                <a:cubicBezTo>
                  <a:pt x="2116821" y="2527999"/>
                  <a:pt x="2111976" y="2532844"/>
                  <a:pt x="2105990" y="2532844"/>
                </a:cubicBezTo>
                <a:cubicBezTo>
                  <a:pt x="2100005" y="2532844"/>
                  <a:pt x="2095159" y="2527999"/>
                  <a:pt x="2095159" y="2522013"/>
                </a:cubicBezTo>
                <a:cubicBezTo>
                  <a:pt x="2095159" y="2516085"/>
                  <a:pt x="2099967" y="2511278"/>
                  <a:pt x="2105895" y="2511278"/>
                </a:cubicBezTo>
                <a:close/>
                <a:moveTo>
                  <a:pt x="1931180" y="2511278"/>
                </a:moveTo>
                <a:cubicBezTo>
                  <a:pt x="1931247" y="2511278"/>
                  <a:pt x="1931304" y="2511278"/>
                  <a:pt x="1931371" y="2511278"/>
                </a:cubicBezTo>
                <a:cubicBezTo>
                  <a:pt x="1937299" y="2511221"/>
                  <a:pt x="1942144" y="2515990"/>
                  <a:pt x="1942201" y="2521918"/>
                </a:cubicBezTo>
                <a:cubicBezTo>
                  <a:pt x="1942201" y="2521947"/>
                  <a:pt x="1942201" y="2521985"/>
                  <a:pt x="1942201" y="2522013"/>
                </a:cubicBezTo>
                <a:cubicBezTo>
                  <a:pt x="1942201" y="2527999"/>
                  <a:pt x="1937356" y="2532844"/>
                  <a:pt x="1931371" y="2532844"/>
                </a:cubicBezTo>
                <a:cubicBezTo>
                  <a:pt x="1925442" y="2532844"/>
                  <a:pt x="1920635" y="2528037"/>
                  <a:pt x="1920635" y="2522108"/>
                </a:cubicBezTo>
                <a:cubicBezTo>
                  <a:pt x="1920635" y="2522080"/>
                  <a:pt x="1920635" y="2522042"/>
                  <a:pt x="1920635" y="2522013"/>
                </a:cubicBezTo>
                <a:cubicBezTo>
                  <a:pt x="1920578" y="2516133"/>
                  <a:pt x="1925300" y="2511335"/>
                  <a:pt x="1931180" y="2511278"/>
                </a:cubicBezTo>
                <a:close/>
                <a:moveTo>
                  <a:pt x="1582131" y="2511278"/>
                </a:moveTo>
                <a:cubicBezTo>
                  <a:pt x="1582159" y="2511278"/>
                  <a:pt x="1582198" y="2511278"/>
                  <a:pt x="1582226" y="2511278"/>
                </a:cubicBezTo>
                <a:cubicBezTo>
                  <a:pt x="1588107" y="2511221"/>
                  <a:pt x="1592905" y="2515943"/>
                  <a:pt x="1592962" y="2521823"/>
                </a:cubicBezTo>
                <a:cubicBezTo>
                  <a:pt x="1592962" y="2521890"/>
                  <a:pt x="1592962" y="2521947"/>
                  <a:pt x="1592962" y="2522013"/>
                </a:cubicBezTo>
                <a:cubicBezTo>
                  <a:pt x="1593009" y="2527942"/>
                  <a:pt x="1588250" y="2532787"/>
                  <a:pt x="1582321" y="2532844"/>
                </a:cubicBezTo>
                <a:cubicBezTo>
                  <a:pt x="1582293" y="2532844"/>
                  <a:pt x="1582255" y="2532844"/>
                  <a:pt x="1582226" y="2532844"/>
                </a:cubicBezTo>
                <a:cubicBezTo>
                  <a:pt x="1576241" y="2532844"/>
                  <a:pt x="1571395" y="2527999"/>
                  <a:pt x="1571395" y="2522013"/>
                </a:cubicBezTo>
                <a:cubicBezTo>
                  <a:pt x="1571395" y="2516085"/>
                  <a:pt x="1576203" y="2511278"/>
                  <a:pt x="1582131" y="2511278"/>
                </a:cubicBezTo>
                <a:close/>
                <a:moveTo>
                  <a:pt x="1407511" y="2511278"/>
                </a:moveTo>
                <a:cubicBezTo>
                  <a:pt x="1407539" y="2511278"/>
                  <a:pt x="1407578" y="2511278"/>
                  <a:pt x="1407606" y="2511278"/>
                </a:cubicBezTo>
                <a:cubicBezTo>
                  <a:pt x="1413535" y="2511221"/>
                  <a:pt x="1418380" y="2515990"/>
                  <a:pt x="1418437" y="2521918"/>
                </a:cubicBezTo>
                <a:cubicBezTo>
                  <a:pt x="1418437" y="2521947"/>
                  <a:pt x="1418437" y="2521985"/>
                  <a:pt x="1418437" y="2522013"/>
                </a:cubicBezTo>
                <a:cubicBezTo>
                  <a:pt x="1418437" y="2527999"/>
                  <a:pt x="1413592" y="2532844"/>
                  <a:pt x="1407606" y="2532844"/>
                </a:cubicBezTo>
                <a:cubicBezTo>
                  <a:pt x="1401621" y="2532844"/>
                  <a:pt x="1396775" y="2527999"/>
                  <a:pt x="1396775" y="2522013"/>
                </a:cubicBezTo>
                <a:cubicBezTo>
                  <a:pt x="1396775" y="2516085"/>
                  <a:pt x="1401583" y="2511278"/>
                  <a:pt x="1407511" y="2511278"/>
                </a:cubicBezTo>
                <a:close/>
                <a:moveTo>
                  <a:pt x="1232891" y="2511278"/>
                </a:moveTo>
                <a:cubicBezTo>
                  <a:pt x="1232920" y="2511278"/>
                  <a:pt x="1232958" y="2511278"/>
                  <a:pt x="1232986" y="2511278"/>
                </a:cubicBezTo>
                <a:cubicBezTo>
                  <a:pt x="1238915" y="2511221"/>
                  <a:pt x="1243760" y="2515990"/>
                  <a:pt x="1243817" y="2521918"/>
                </a:cubicBezTo>
                <a:cubicBezTo>
                  <a:pt x="1243817" y="2521947"/>
                  <a:pt x="1243817" y="2521985"/>
                  <a:pt x="1243817" y="2522013"/>
                </a:cubicBezTo>
                <a:cubicBezTo>
                  <a:pt x="1243817" y="2527999"/>
                  <a:pt x="1238972" y="2532844"/>
                  <a:pt x="1232986" y="2532844"/>
                </a:cubicBezTo>
                <a:cubicBezTo>
                  <a:pt x="1227001" y="2532844"/>
                  <a:pt x="1222155" y="2527999"/>
                  <a:pt x="1222155" y="2522013"/>
                </a:cubicBezTo>
                <a:cubicBezTo>
                  <a:pt x="1222155" y="2516085"/>
                  <a:pt x="1226963" y="2511278"/>
                  <a:pt x="1232891" y="2511278"/>
                </a:cubicBezTo>
                <a:close/>
                <a:moveTo>
                  <a:pt x="1058366" y="2511278"/>
                </a:moveTo>
                <a:cubicBezTo>
                  <a:pt x="1064295" y="2511221"/>
                  <a:pt x="1069140" y="2515990"/>
                  <a:pt x="1069197" y="2521918"/>
                </a:cubicBezTo>
                <a:cubicBezTo>
                  <a:pt x="1069197" y="2521947"/>
                  <a:pt x="1069197" y="2521985"/>
                  <a:pt x="1069197" y="2522013"/>
                </a:cubicBezTo>
                <a:cubicBezTo>
                  <a:pt x="1069197" y="2527999"/>
                  <a:pt x="1064351" y="2532844"/>
                  <a:pt x="1058366" y="2532844"/>
                </a:cubicBezTo>
                <a:cubicBezTo>
                  <a:pt x="1052419" y="2532796"/>
                  <a:pt x="1047630" y="2527961"/>
                  <a:pt x="1047630" y="2522013"/>
                </a:cubicBezTo>
                <a:cubicBezTo>
                  <a:pt x="1047630" y="2516085"/>
                  <a:pt x="1052438" y="2511278"/>
                  <a:pt x="1058366" y="2511278"/>
                </a:cubicBezTo>
                <a:close/>
                <a:moveTo>
                  <a:pt x="709126" y="2511278"/>
                </a:moveTo>
                <a:cubicBezTo>
                  <a:pt x="709155" y="2511278"/>
                  <a:pt x="709193" y="2511278"/>
                  <a:pt x="709222" y="2511278"/>
                </a:cubicBezTo>
                <a:cubicBezTo>
                  <a:pt x="715150" y="2511221"/>
                  <a:pt x="719995" y="2515990"/>
                  <a:pt x="720052" y="2521918"/>
                </a:cubicBezTo>
                <a:cubicBezTo>
                  <a:pt x="720052" y="2521947"/>
                  <a:pt x="720052" y="2521985"/>
                  <a:pt x="720052" y="2522013"/>
                </a:cubicBezTo>
                <a:cubicBezTo>
                  <a:pt x="720052" y="2527999"/>
                  <a:pt x="715207" y="2532844"/>
                  <a:pt x="709222" y="2532844"/>
                </a:cubicBezTo>
                <a:cubicBezTo>
                  <a:pt x="703236" y="2532844"/>
                  <a:pt x="698391" y="2527999"/>
                  <a:pt x="698391" y="2522013"/>
                </a:cubicBezTo>
                <a:cubicBezTo>
                  <a:pt x="698391" y="2516085"/>
                  <a:pt x="703198" y="2511278"/>
                  <a:pt x="709126" y="2511278"/>
                </a:cubicBezTo>
                <a:close/>
                <a:moveTo>
                  <a:pt x="534507" y="2511278"/>
                </a:moveTo>
                <a:cubicBezTo>
                  <a:pt x="534535" y="2511278"/>
                  <a:pt x="534573" y="2511278"/>
                  <a:pt x="534602" y="2511278"/>
                </a:cubicBezTo>
                <a:cubicBezTo>
                  <a:pt x="540530" y="2511221"/>
                  <a:pt x="545375" y="2515990"/>
                  <a:pt x="545432" y="2521918"/>
                </a:cubicBezTo>
                <a:cubicBezTo>
                  <a:pt x="545432" y="2521947"/>
                  <a:pt x="545432" y="2521985"/>
                  <a:pt x="545432" y="2522013"/>
                </a:cubicBezTo>
                <a:cubicBezTo>
                  <a:pt x="545432" y="2527999"/>
                  <a:pt x="540587" y="2532844"/>
                  <a:pt x="534602" y="2532844"/>
                </a:cubicBezTo>
                <a:cubicBezTo>
                  <a:pt x="528616" y="2532844"/>
                  <a:pt x="523771" y="2527999"/>
                  <a:pt x="523771" y="2522013"/>
                </a:cubicBezTo>
                <a:cubicBezTo>
                  <a:pt x="523771" y="2516085"/>
                  <a:pt x="528578" y="2511278"/>
                  <a:pt x="534507" y="2511278"/>
                </a:cubicBezTo>
                <a:close/>
                <a:moveTo>
                  <a:pt x="359887" y="2511278"/>
                </a:moveTo>
                <a:cubicBezTo>
                  <a:pt x="359915" y="2511278"/>
                  <a:pt x="359953" y="2511278"/>
                  <a:pt x="359982" y="2511278"/>
                </a:cubicBezTo>
                <a:cubicBezTo>
                  <a:pt x="365910" y="2511221"/>
                  <a:pt x="370755" y="2515990"/>
                  <a:pt x="370812" y="2521918"/>
                </a:cubicBezTo>
                <a:cubicBezTo>
                  <a:pt x="370812" y="2521947"/>
                  <a:pt x="370812" y="2521985"/>
                  <a:pt x="370812" y="2522013"/>
                </a:cubicBezTo>
                <a:cubicBezTo>
                  <a:pt x="370812" y="2527999"/>
                  <a:pt x="365967" y="2532844"/>
                  <a:pt x="359982" y="2532844"/>
                </a:cubicBezTo>
                <a:cubicBezTo>
                  <a:pt x="353997" y="2532844"/>
                  <a:pt x="349151" y="2527999"/>
                  <a:pt x="349151" y="2522013"/>
                </a:cubicBezTo>
                <a:cubicBezTo>
                  <a:pt x="349151" y="2516085"/>
                  <a:pt x="353958" y="2511278"/>
                  <a:pt x="359887" y="2511278"/>
                </a:cubicBezTo>
                <a:close/>
                <a:moveTo>
                  <a:pt x="185362" y="2511278"/>
                </a:moveTo>
                <a:cubicBezTo>
                  <a:pt x="191290" y="2511221"/>
                  <a:pt x="196135" y="2515990"/>
                  <a:pt x="196192" y="2521918"/>
                </a:cubicBezTo>
                <a:cubicBezTo>
                  <a:pt x="196192" y="2521947"/>
                  <a:pt x="196192" y="2521985"/>
                  <a:pt x="196192" y="2522013"/>
                </a:cubicBezTo>
                <a:cubicBezTo>
                  <a:pt x="196192" y="2527999"/>
                  <a:pt x="191347" y="2532844"/>
                  <a:pt x="185362" y="2532844"/>
                </a:cubicBezTo>
                <a:cubicBezTo>
                  <a:pt x="179414" y="2532796"/>
                  <a:pt x="174626" y="2527961"/>
                  <a:pt x="174626" y="2522013"/>
                </a:cubicBezTo>
                <a:cubicBezTo>
                  <a:pt x="174626" y="2516085"/>
                  <a:pt x="179433" y="2511278"/>
                  <a:pt x="185362" y="2511278"/>
                </a:cubicBezTo>
                <a:close/>
                <a:moveTo>
                  <a:pt x="2455135" y="2511277"/>
                </a:moveTo>
                <a:cubicBezTo>
                  <a:pt x="2455163" y="2511277"/>
                  <a:pt x="2455202" y="2511277"/>
                  <a:pt x="2455230" y="2511277"/>
                </a:cubicBezTo>
                <a:cubicBezTo>
                  <a:pt x="2461158" y="2511277"/>
                  <a:pt x="2465966" y="2516084"/>
                  <a:pt x="2465966" y="2522013"/>
                </a:cubicBezTo>
                <a:cubicBezTo>
                  <a:pt x="2465966" y="2527960"/>
                  <a:pt x="2461177" y="2532796"/>
                  <a:pt x="2455230" y="2532844"/>
                </a:cubicBezTo>
                <a:cubicBezTo>
                  <a:pt x="2449245" y="2532844"/>
                  <a:pt x="2444399" y="2527998"/>
                  <a:pt x="2444399" y="2522013"/>
                </a:cubicBezTo>
                <a:cubicBezTo>
                  <a:pt x="2444399" y="2516084"/>
                  <a:pt x="2449206" y="2511277"/>
                  <a:pt x="2455135" y="2511277"/>
                </a:cubicBezTo>
                <a:close/>
                <a:moveTo>
                  <a:pt x="1756751" y="2511277"/>
                </a:moveTo>
                <a:cubicBezTo>
                  <a:pt x="1756779" y="2511277"/>
                  <a:pt x="1756818" y="2511277"/>
                  <a:pt x="1756846" y="2511277"/>
                </a:cubicBezTo>
                <a:cubicBezTo>
                  <a:pt x="1762775" y="2511277"/>
                  <a:pt x="1767582" y="2516084"/>
                  <a:pt x="1767582" y="2522013"/>
                </a:cubicBezTo>
                <a:cubicBezTo>
                  <a:pt x="1767582" y="2527960"/>
                  <a:pt x="1762793" y="2532796"/>
                  <a:pt x="1756846" y="2532844"/>
                </a:cubicBezTo>
                <a:cubicBezTo>
                  <a:pt x="1750861" y="2532844"/>
                  <a:pt x="1746015" y="2527998"/>
                  <a:pt x="1746015" y="2522013"/>
                </a:cubicBezTo>
                <a:cubicBezTo>
                  <a:pt x="1746015" y="2516084"/>
                  <a:pt x="1750823" y="2511277"/>
                  <a:pt x="1756751" y="2511277"/>
                </a:cubicBezTo>
                <a:close/>
                <a:moveTo>
                  <a:pt x="883841" y="2511277"/>
                </a:moveTo>
                <a:cubicBezTo>
                  <a:pt x="883869" y="2511277"/>
                  <a:pt x="883908" y="2511277"/>
                  <a:pt x="883936" y="2511277"/>
                </a:cubicBezTo>
                <a:cubicBezTo>
                  <a:pt x="889865" y="2511277"/>
                  <a:pt x="894672" y="2516084"/>
                  <a:pt x="894672" y="2522013"/>
                </a:cubicBezTo>
                <a:cubicBezTo>
                  <a:pt x="894672" y="2527960"/>
                  <a:pt x="889883" y="2532796"/>
                  <a:pt x="883936" y="2532844"/>
                </a:cubicBezTo>
                <a:cubicBezTo>
                  <a:pt x="877951" y="2532844"/>
                  <a:pt x="873105" y="2527998"/>
                  <a:pt x="873105" y="2522013"/>
                </a:cubicBezTo>
                <a:cubicBezTo>
                  <a:pt x="873105" y="2516084"/>
                  <a:pt x="877913" y="2511277"/>
                  <a:pt x="883841" y="2511277"/>
                </a:cubicBezTo>
                <a:close/>
                <a:moveTo>
                  <a:pt x="10742" y="2511277"/>
                </a:moveTo>
                <a:cubicBezTo>
                  <a:pt x="10770" y="2511277"/>
                  <a:pt x="10808" y="2511277"/>
                  <a:pt x="10837" y="2511277"/>
                </a:cubicBezTo>
                <a:cubicBezTo>
                  <a:pt x="16765" y="2511277"/>
                  <a:pt x="21572" y="2516084"/>
                  <a:pt x="21572" y="2522013"/>
                </a:cubicBezTo>
                <a:cubicBezTo>
                  <a:pt x="21572" y="2527960"/>
                  <a:pt x="16784" y="2532796"/>
                  <a:pt x="10837" y="2532844"/>
                </a:cubicBezTo>
                <a:cubicBezTo>
                  <a:pt x="4852" y="2532844"/>
                  <a:pt x="6" y="2527998"/>
                  <a:pt x="6" y="2522013"/>
                </a:cubicBezTo>
                <a:cubicBezTo>
                  <a:pt x="6" y="2516084"/>
                  <a:pt x="4813" y="2511277"/>
                  <a:pt x="10742" y="2511277"/>
                </a:cubicBezTo>
                <a:close/>
                <a:moveTo>
                  <a:pt x="2629755" y="2331812"/>
                </a:moveTo>
                <a:cubicBezTo>
                  <a:pt x="2635740" y="2331812"/>
                  <a:pt x="2640586" y="2336658"/>
                  <a:pt x="2640586" y="2342643"/>
                </a:cubicBezTo>
                <a:cubicBezTo>
                  <a:pt x="2640586" y="2348628"/>
                  <a:pt x="2635740" y="2353474"/>
                  <a:pt x="2629755" y="2353474"/>
                </a:cubicBezTo>
                <a:cubicBezTo>
                  <a:pt x="2623808" y="2353426"/>
                  <a:pt x="2619019" y="2348590"/>
                  <a:pt x="2619019" y="2342643"/>
                </a:cubicBezTo>
                <a:cubicBezTo>
                  <a:pt x="2619019" y="2336696"/>
                  <a:pt x="2623808" y="2331860"/>
                  <a:pt x="2629755" y="2331812"/>
                </a:cubicBezTo>
                <a:close/>
                <a:moveTo>
                  <a:pt x="2455230" y="2331812"/>
                </a:moveTo>
                <a:cubicBezTo>
                  <a:pt x="2461177" y="2331860"/>
                  <a:pt x="2465966" y="2336696"/>
                  <a:pt x="2465966" y="2342643"/>
                </a:cubicBezTo>
                <a:cubicBezTo>
                  <a:pt x="2465966" y="2348590"/>
                  <a:pt x="2461177" y="2353426"/>
                  <a:pt x="2455230" y="2353474"/>
                </a:cubicBezTo>
                <a:cubicBezTo>
                  <a:pt x="2449245" y="2353474"/>
                  <a:pt x="2444399" y="2348628"/>
                  <a:pt x="2444399" y="2342643"/>
                </a:cubicBezTo>
                <a:cubicBezTo>
                  <a:pt x="2444399" y="2336658"/>
                  <a:pt x="2449245" y="2331812"/>
                  <a:pt x="2455230" y="2331812"/>
                </a:cubicBezTo>
                <a:close/>
                <a:moveTo>
                  <a:pt x="2280420" y="2331812"/>
                </a:moveTo>
                <a:cubicBezTo>
                  <a:pt x="2286406" y="2331812"/>
                  <a:pt x="2291251" y="2336658"/>
                  <a:pt x="2291251" y="2342643"/>
                </a:cubicBezTo>
                <a:cubicBezTo>
                  <a:pt x="2291251" y="2348628"/>
                  <a:pt x="2286406" y="2353474"/>
                  <a:pt x="2280420" y="2353474"/>
                </a:cubicBezTo>
                <a:cubicBezTo>
                  <a:pt x="2274435" y="2353474"/>
                  <a:pt x="2269589" y="2348628"/>
                  <a:pt x="2269589" y="2342643"/>
                </a:cubicBezTo>
                <a:cubicBezTo>
                  <a:pt x="2269589" y="2336658"/>
                  <a:pt x="2274435" y="2331812"/>
                  <a:pt x="2280420" y="2331812"/>
                </a:cubicBezTo>
                <a:close/>
                <a:moveTo>
                  <a:pt x="2105990" y="2331812"/>
                </a:moveTo>
                <a:cubicBezTo>
                  <a:pt x="2111976" y="2331812"/>
                  <a:pt x="2116821" y="2336658"/>
                  <a:pt x="2116821" y="2342643"/>
                </a:cubicBezTo>
                <a:cubicBezTo>
                  <a:pt x="2116821" y="2348628"/>
                  <a:pt x="2111976" y="2353474"/>
                  <a:pt x="2105990" y="2353474"/>
                </a:cubicBezTo>
                <a:cubicBezTo>
                  <a:pt x="2100005" y="2353474"/>
                  <a:pt x="2095159" y="2348628"/>
                  <a:pt x="2095159" y="2342643"/>
                </a:cubicBezTo>
                <a:cubicBezTo>
                  <a:pt x="2095159" y="2336658"/>
                  <a:pt x="2100005" y="2331812"/>
                  <a:pt x="2105990" y="2331812"/>
                </a:cubicBezTo>
                <a:close/>
                <a:moveTo>
                  <a:pt x="1931370" y="2331812"/>
                </a:moveTo>
                <a:cubicBezTo>
                  <a:pt x="1931399" y="2331812"/>
                  <a:pt x="1931437" y="2331812"/>
                  <a:pt x="1931465" y="2331812"/>
                </a:cubicBezTo>
                <a:cubicBezTo>
                  <a:pt x="1937412" y="2331870"/>
                  <a:pt x="1942201" y="2336696"/>
                  <a:pt x="1942201" y="2342643"/>
                </a:cubicBezTo>
                <a:cubicBezTo>
                  <a:pt x="1942201" y="2348628"/>
                  <a:pt x="1937356" y="2353474"/>
                  <a:pt x="1931370" y="2353474"/>
                </a:cubicBezTo>
                <a:cubicBezTo>
                  <a:pt x="1925442" y="2353426"/>
                  <a:pt x="1920682" y="2348571"/>
                  <a:pt x="1920730" y="2342643"/>
                </a:cubicBezTo>
                <a:cubicBezTo>
                  <a:pt x="1920682" y="2336715"/>
                  <a:pt x="1925442" y="2331870"/>
                  <a:pt x="1931370" y="2331812"/>
                </a:cubicBezTo>
                <a:close/>
                <a:moveTo>
                  <a:pt x="1756846" y="2331812"/>
                </a:moveTo>
                <a:cubicBezTo>
                  <a:pt x="1762793" y="2331860"/>
                  <a:pt x="1767582" y="2336696"/>
                  <a:pt x="1767582" y="2342643"/>
                </a:cubicBezTo>
                <a:cubicBezTo>
                  <a:pt x="1767582" y="2348590"/>
                  <a:pt x="1762793" y="2353426"/>
                  <a:pt x="1756846" y="2353474"/>
                </a:cubicBezTo>
                <a:cubicBezTo>
                  <a:pt x="1750861" y="2353474"/>
                  <a:pt x="1746015" y="2348628"/>
                  <a:pt x="1746015" y="2342643"/>
                </a:cubicBezTo>
                <a:cubicBezTo>
                  <a:pt x="1746015" y="2336658"/>
                  <a:pt x="1750861" y="2331812"/>
                  <a:pt x="1756846" y="2331812"/>
                </a:cubicBezTo>
                <a:close/>
                <a:moveTo>
                  <a:pt x="1582226" y="2331812"/>
                </a:moveTo>
                <a:cubicBezTo>
                  <a:pt x="1588155" y="2331812"/>
                  <a:pt x="1592962" y="2336620"/>
                  <a:pt x="1592962" y="2342548"/>
                </a:cubicBezTo>
                <a:cubicBezTo>
                  <a:pt x="1592962" y="2342576"/>
                  <a:pt x="1592962" y="2342614"/>
                  <a:pt x="1592962" y="2342643"/>
                </a:cubicBezTo>
                <a:cubicBezTo>
                  <a:pt x="1593009" y="2348571"/>
                  <a:pt x="1588250" y="2353417"/>
                  <a:pt x="1582321" y="2353474"/>
                </a:cubicBezTo>
                <a:cubicBezTo>
                  <a:pt x="1582293" y="2353474"/>
                  <a:pt x="1582255" y="2353474"/>
                  <a:pt x="1582226" y="2353474"/>
                </a:cubicBezTo>
                <a:cubicBezTo>
                  <a:pt x="1576241" y="2353474"/>
                  <a:pt x="1571395" y="2348628"/>
                  <a:pt x="1571395" y="2342643"/>
                </a:cubicBezTo>
                <a:cubicBezTo>
                  <a:pt x="1571395" y="2336658"/>
                  <a:pt x="1576241" y="2331812"/>
                  <a:pt x="1582226" y="2331812"/>
                </a:cubicBezTo>
                <a:close/>
                <a:moveTo>
                  <a:pt x="1407606" y="2331812"/>
                </a:moveTo>
                <a:cubicBezTo>
                  <a:pt x="1413592" y="2331812"/>
                  <a:pt x="1418437" y="2336658"/>
                  <a:pt x="1418437" y="2342643"/>
                </a:cubicBezTo>
                <a:cubicBezTo>
                  <a:pt x="1418437" y="2348628"/>
                  <a:pt x="1413592" y="2353474"/>
                  <a:pt x="1407606" y="2353474"/>
                </a:cubicBezTo>
                <a:cubicBezTo>
                  <a:pt x="1401621" y="2353474"/>
                  <a:pt x="1396775" y="2348628"/>
                  <a:pt x="1396775" y="2342643"/>
                </a:cubicBezTo>
                <a:cubicBezTo>
                  <a:pt x="1396775" y="2336658"/>
                  <a:pt x="1401621" y="2331812"/>
                  <a:pt x="1407606" y="2331812"/>
                </a:cubicBezTo>
                <a:close/>
                <a:moveTo>
                  <a:pt x="1232986" y="2331812"/>
                </a:moveTo>
                <a:cubicBezTo>
                  <a:pt x="1238972" y="2331812"/>
                  <a:pt x="1243817" y="2336658"/>
                  <a:pt x="1243817" y="2342643"/>
                </a:cubicBezTo>
                <a:cubicBezTo>
                  <a:pt x="1243817" y="2348628"/>
                  <a:pt x="1238972" y="2353474"/>
                  <a:pt x="1232986" y="2353474"/>
                </a:cubicBezTo>
                <a:cubicBezTo>
                  <a:pt x="1227001" y="2353474"/>
                  <a:pt x="1222155" y="2348628"/>
                  <a:pt x="1222155" y="2342643"/>
                </a:cubicBezTo>
                <a:cubicBezTo>
                  <a:pt x="1222155" y="2336658"/>
                  <a:pt x="1227001" y="2331812"/>
                  <a:pt x="1232986" y="2331812"/>
                </a:cubicBezTo>
                <a:close/>
                <a:moveTo>
                  <a:pt x="1058366" y="2331812"/>
                </a:moveTo>
                <a:cubicBezTo>
                  <a:pt x="1064351" y="2331812"/>
                  <a:pt x="1069197" y="2336658"/>
                  <a:pt x="1069197" y="2342643"/>
                </a:cubicBezTo>
                <a:cubicBezTo>
                  <a:pt x="1069197" y="2348628"/>
                  <a:pt x="1064351" y="2353474"/>
                  <a:pt x="1058366" y="2353474"/>
                </a:cubicBezTo>
                <a:cubicBezTo>
                  <a:pt x="1052419" y="2353426"/>
                  <a:pt x="1047630" y="2348590"/>
                  <a:pt x="1047630" y="2342643"/>
                </a:cubicBezTo>
                <a:cubicBezTo>
                  <a:pt x="1047630" y="2336696"/>
                  <a:pt x="1052419" y="2331860"/>
                  <a:pt x="1058366" y="2331812"/>
                </a:cubicBezTo>
                <a:close/>
                <a:moveTo>
                  <a:pt x="883936" y="2331812"/>
                </a:moveTo>
                <a:cubicBezTo>
                  <a:pt x="889883" y="2331860"/>
                  <a:pt x="894672" y="2336696"/>
                  <a:pt x="894672" y="2342643"/>
                </a:cubicBezTo>
                <a:cubicBezTo>
                  <a:pt x="894672" y="2348590"/>
                  <a:pt x="889883" y="2353426"/>
                  <a:pt x="883936" y="2353474"/>
                </a:cubicBezTo>
                <a:cubicBezTo>
                  <a:pt x="877951" y="2353474"/>
                  <a:pt x="873105" y="2348628"/>
                  <a:pt x="873105" y="2342643"/>
                </a:cubicBezTo>
                <a:cubicBezTo>
                  <a:pt x="873105" y="2336658"/>
                  <a:pt x="877951" y="2331812"/>
                  <a:pt x="883936" y="2331812"/>
                </a:cubicBezTo>
                <a:close/>
                <a:moveTo>
                  <a:pt x="709222" y="2331812"/>
                </a:moveTo>
                <a:cubicBezTo>
                  <a:pt x="715207" y="2331812"/>
                  <a:pt x="720052" y="2336658"/>
                  <a:pt x="720052" y="2342643"/>
                </a:cubicBezTo>
                <a:cubicBezTo>
                  <a:pt x="720052" y="2348628"/>
                  <a:pt x="715207" y="2353474"/>
                  <a:pt x="709222" y="2353474"/>
                </a:cubicBezTo>
                <a:cubicBezTo>
                  <a:pt x="703236" y="2353474"/>
                  <a:pt x="698391" y="2348628"/>
                  <a:pt x="698391" y="2342643"/>
                </a:cubicBezTo>
                <a:cubicBezTo>
                  <a:pt x="698391" y="2336658"/>
                  <a:pt x="703236" y="2331812"/>
                  <a:pt x="709222" y="2331812"/>
                </a:cubicBezTo>
                <a:close/>
                <a:moveTo>
                  <a:pt x="534981" y="2331812"/>
                </a:moveTo>
                <a:cubicBezTo>
                  <a:pt x="540815" y="2332021"/>
                  <a:pt x="545431" y="2336810"/>
                  <a:pt x="545431" y="2342643"/>
                </a:cubicBezTo>
                <a:cubicBezTo>
                  <a:pt x="545431" y="2348628"/>
                  <a:pt x="540586" y="2353474"/>
                  <a:pt x="534601" y="2353474"/>
                </a:cubicBezTo>
                <a:cubicBezTo>
                  <a:pt x="528768" y="2353265"/>
                  <a:pt x="524150" y="2348476"/>
                  <a:pt x="524150" y="2342643"/>
                </a:cubicBezTo>
                <a:cubicBezTo>
                  <a:pt x="524150" y="2336658"/>
                  <a:pt x="528996" y="2331812"/>
                  <a:pt x="534981" y="2331812"/>
                </a:cubicBezTo>
                <a:close/>
                <a:moveTo>
                  <a:pt x="359982" y="2331812"/>
                </a:moveTo>
                <a:cubicBezTo>
                  <a:pt x="365967" y="2331812"/>
                  <a:pt x="370812" y="2336658"/>
                  <a:pt x="370812" y="2342643"/>
                </a:cubicBezTo>
                <a:cubicBezTo>
                  <a:pt x="370812" y="2348628"/>
                  <a:pt x="365967" y="2353474"/>
                  <a:pt x="359982" y="2353474"/>
                </a:cubicBezTo>
                <a:cubicBezTo>
                  <a:pt x="353997" y="2353474"/>
                  <a:pt x="349151" y="2348628"/>
                  <a:pt x="349151" y="2342643"/>
                </a:cubicBezTo>
                <a:cubicBezTo>
                  <a:pt x="349151" y="2336658"/>
                  <a:pt x="353997" y="2331812"/>
                  <a:pt x="359982" y="2331812"/>
                </a:cubicBezTo>
                <a:close/>
                <a:moveTo>
                  <a:pt x="185362" y="2331812"/>
                </a:moveTo>
                <a:cubicBezTo>
                  <a:pt x="191347" y="2331812"/>
                  <a:pt x="196192" y="2336658"/>
                  <a:pt x="196192" y="2342643"/>
                </a:cubicBezTo>
                <a:cubicBezTo>
                  <a:pt x="196192" y="2348628"/>
                  <a:pt x="191347" y="2353474"/>
                  <a:pt x="185362" y="2353474"/>
                </a:cubicBezTo>
                <a:cubicBezTo>
                  <a:pt x="179414" y="2353426"/>
                  <a:pt x="174626" y="2348590"/>
                  <a:pt x="174626" y="2342643"/>
                </a:cubicBezTo>
                <a:cubicBezTo>
                  <a:pt x="174626" y="2336696"/>
                  <a:pt x="179414" y="2331860"/>
                  <a:pt x="185362" y="2331812"/>
                </a:cubicBezTo>
                <a:close/>
                <a:moveTo>
                  <a:pt x="10837" y="2331812"/>
                </a:moveTo>
                <a:cubicBezTo>
                  <a:pt x="16784" y="2331860"/>
                  <a:pt x="21572" y="2336696"/>
                  <a:pt x="21572" y="2342643"/>
                </a:cubicBezTo>
                <a:cubicBezTo>
                  <a:pt x="21572" y="2348590"/>
                  <a:pt x="16784" y="2353426"/>
                  <a:pt x="10837" y="2353474"/>
                </a:cubicBezTo>
                <a:cubicBezTo>
                  <a:pt x="4852" y="2353474"/>
                  <a:pt x="6" y="2348628"/>
                  <a:pt x="6" y="2342643"/>
                </a:cubicBezTo>
                <a:cubicBezTo>
                  <a:pt x="6" y="2336658"/>
                  <a:pt x="4852" y="2331812"/>
                  <a:pt x="10837" y="2331812"/>
                </a:cubicBezTo>
                <a:close/>
                <a:moveTo>
                  <a:pt x="2105990" y="2152822"/>
                </a:moveTo>
                <a:cubicBezTo>
                  <a:pt x="2111824" y="2152822"/>
                  <a:pt x="2116612" y="2157440"/>
                  <a:pt x="2116821" y="2163273"/>
                </a:cubicBezTo>
                <a:cubicBezTo>
                  <a:pt x="2117030" y="2169249"/>
                  <a:pt x="2112355" y="2174265"/>
                  <a:pt x="2106380" y="2174474"/>
                </a:cubicBezTo>
                <a:cubicBezTo>
                  <a:pt x="2106246" y="2174484"/>
                  <a:pt x="2106123" y="2174484"/>
                  <a:pt x="2105990" y="2174484"/>
                </a:cubicBezTo>
                <a:cubicBezTo>
                  <a:pt x="2100005" y="2174484"/>
                  <a:pt x="2095159" y="2169638"/>
                  <a:pt x="2095159" y="2163653"/>
                </a:cubicBezTo>
                <a:cubicBezTo>
                  <a:pt x="2095159" y="2157668"/>
                  <a:pt x="2100005" y="2152822"/>
                  <a:pt x="2105990" y="2152822"/>
                </a:cubicBezTo>
                <a:close/>
                <a:moveTo>
                  <a:pt x="1407701" y="2152822"/>
                </a:moveTo>
                <a:cubicBezTo>
                  <a:pt x="1413496" y="2152870"/>
                  <a:pt x="1418237" y="2157478"/>
                  <a:pt x="1418437" y="2163273"/>
                </a:cubicBezTo>
                <a:cubicBezTo>
                  <a:pt x="1418646" y="2169249"/>
                  <a:pt x="1413971" y="2174265"/>
                  <a:pt x="1407996" y="2174474"/>
                </a:cubicBezTo>
                <a:cubicBezTo>
                  <a:pt x="1407901" y="2174484"/>
                  <a:pt x="1407796" y="2174484"/>
                  <a:pt x="1407701" y="2174484"/>
                </a:cubicBezTo>
                <a:cubicBezTo>
                  <a:pt x="1401716" y="2174484"/>
                  <a:pt x="1396870" y="2169638"/>
                  <a:pt x="1396870" y="2163653"/>
                </a:cubicBezTo>
                <a:cubicBezTo>
                  <a:pt x="1396870" y="2157668"/>
                  <a:pt x="1401716" y="2152822"/>
                  <a:pt x="1407701" y="2152822"/>
                </a:cubicBezTo>
                <a:close/>
                <a:moveTo>
                  <a:pt x="534602" y="2152822"/>
                </a:moveTo>
                <a:cubicBezTo>
                  <a:pt x="540435" y="2152822"/>
                  <a:pt x="545224" y="2157440"/>
                  <a:pt x="545432" y="2163273"/>
                </a:cubicBezTo>
                <a:cubicBezTo>
                  <a:pt x="545642" y="2169249"/>
                  <a:pt x="540967" y="2174265"/>
                  <a:pt x="534991" y="2174474"/>
                </a:cubicBezTo>
                <a:cubicBezTo>
                  <a:pt x="534858" y="2174484"/>
                  <a:pt x="534735" y="2174484"/>
                  <a:pt x="534602" y="2174484"/>
                </a:cubicBezTo>
                <a:cubicBezTo>
                  <a:pt x="528616" y="2174484"/>
                  <a:pt x="523771" y="2169638"/>
                  <a:pt x="523771" y="2163653"/>
                </a:cubicBezTo>
                <a:cubicBezTo>
                  <a:pt x="523771" y="2157668"/>
                  <a:pt x="528616" y="2152822"/>
                  <a:pt x="534602" y="2152822"/>
                </a:cubicBezTo>
                <a:close/>
                <a:moveTo>
                  <a:pt x="11122" y="2152822"/>
                </a:moveTo>
                <a:cubicBezTo>
                  <a:pt x="16813" y="2153022"/>
                  <a:pt x="21373" y="2157582"/>
                  <a:pt x="21572" y="2163273"/>
                </a:cubicBezTo>
                <a:cubicBezTo>
                  <a:pt x="21782" y="2169249"/>
                  <a:pt x="17117" y="2174265"/>
                  <a:pt x="11131" y="2174484"/>
                </a:cubicBezTo>
                <a:cubicBezTo>
                  <a:pt x="11131" y="2174484"/>
                  <a:pt x="11122" y="2174484"/>
                  <a:pt x="11122" y="2174484"/>
                </a:cubicBezTo>
                <a:cubicBezTo>
                  <a:pt x="5137" y="2174484"/>
                  <a:pt x="291" y="2169638"/>
                  <a:pt x="291" y="2163653"/>
                </a:cubicBezTo>
                <a:cubicBezTo>
                  <a:pt x="291" y="2157668"/>
                  <a:pt x="5137" y="2152822"/>
                  <a:pt x="11122" y="2152822"/>
                </a:cubicBezTo>
                <a:close/>
                <a:moveTo>
                  <a:pt x="2629755" y="2152442"/>
                </a:moveTo>
                <a:cubicBezTo>
                  <a:pt x="2635740" y="2152442"/>
                  <a:pt x="2640586" y="2157288"/>
                  <a:pt x="2640586" y="2163273"/>
                </a:cubicBezTo>
                <a:cubicBezTo>
                  <a:pt x="2640586" y="2169259"/>
                  <a:pt x="2635740" y="2174104"/>
                  <a:pt x="2629755" y="2174104"/>
                </a:cubicBezTo>
                <a:cubicBezTo>
                  <a:pt x="2623808" y="2174056"/>
                  <a:pt x="2619019" y="2169221"/>
                  <a:pt x="2619019" y="2163273"/>
                </a:cubicBezTo>
                <a:cubicBezTo>
                  <a:pt x="2619019" y="2157326"/>
                  <a:pt x="2623808" y="2152490"/>
                  <a:pt x="2629755" y="2152442"/>
                </a:cubicBezTo>
                <a:close/>
                <a:moveTo>
                  <a:pt x="2455230" y="2152442"/>
                </a:moveTo>
                <a:cubicBezTo>
                  <a:pt x="2461177" y="2152490"/>
                  <a:pt x="2465966" y="2157326"/>
                  <a:pt x="2465966" y="2163273"/>
                </a:cubicBezTo>
                <a:cubicBezTo>
                  <a:pt x="2465966" y="2169221"/>
                  <a:pt x="2461177" y="2174056"/>
                  <a:pt x="2455230" y="2174104"/>
                </a:cubicBezTo>
                <a:cubicBezTo>
                  <a:pt x="2449245" y="2174104"/>
                  <a:pt x="2444399" y="2169259"/>
                  <a:pt x="2444399" y="2163273"/>
                </a:cubicBezTo>
                <a:cubicBezTo>
                  <a:pt x="2444399" y="2157288"/>
                  <a:pt x="2449245" y="2152442"/>
                  <a:pt x="2455230" y="2152442"/>
                </a:cubicBezTo>
                <a:close/>
                <a:moveTo>
                  <a:pt x="2280420" y="2152442"/>
                </a:moveTo>
                <a:cubicBezTo>
                  <a:pt x="2286406" y="2152442"/>
                  <a:pt x="2291251" y="2157288"/>
                  <a:pt x="2291251" y="2163273"/>
                </a:cubicBezTo>
                <a:cubicBezTo>
                  <a:pt x="2291251" y="2169259"/>
                  <a:pt x="2286406" y="2174104"/>
                  <a:pt x="2280420" y="2174104"/>
                </a:cubicBezTo>
                <a:cubicBezTo>
                  <a:pt x="2274435" y="2174104"/>
                  <a:pt x="2269589" y="2169259"/>
                  <a:pt x="2269589" y="2163273"/>
                </a:cubicBezTo>
                <a:cubicBezTo>
                  <a:pt x="2269589" y="2157288"/>
                  <a:pt x="2274435" y="2152442"/>
                  <a:pt x="2280420" y="2152442"/>
                </a:cubicBezTo>
                <a:close/>
                <a:moveTo>
                  <a:pt x="1931275" y="2152442"/>
                </a:moveTo>
                <a:cubicBezTo>
                  <a:pt x="1931304" y="2152442"/>
                  <a:pt x="1931342" y="2152442"/>
                  <a:pt x="1931371" y="2152442"/>
                </a:cubicBezTo>
                <a:cubicBezTo>
                  <a:pt x="1937356" y="2152442"/>
                  <a:pt x="1942201" y="2157288"/>
                  <a:pt x="1942201" y="2163273"/>
                </a:cubicBezTo>
                <a:cubicBezTo>
                  <a:pt x="1942201" y="2169259"/>
                  <a:pt x="1937356" y="2174104"/>
                  <a:pt x="1931371" y="2174104"/>
                </a:cubicBezTo>
                <a:cubicBezTo>
                  <a:pt x="1925442" y="2174104"/>
                  <a:pt x="1920635" y="2169297"/>
                  <a:pt x="1920635" y="2163368"/>
                </a:cubicBezTo>
                <a:cubicBezTo>
                  <a:pt x="1920635" y="2163340"/>
                  <a:pt x="1920635" y="2163302"/>
                  <a:pt x="1920635" y="2163273"/>
                </a:cubicBezTo>
                <a:cubicBezTo>
                  <a:pt x="1920578" y="2157345"/>
                  <a:pt x="1925347" y="2152500"/>
                  <a:pt x="1931275" y="2152442"/>
                </a:cubicBezTo>
                <a:close/>
                <a:moveTo>
                  <a:pt x="1756846" y="2152442"/>
                </a:moveTo>
                <a:cubicBezTo>
                  <a:pt x="1762793" y="2152490"/>
                  <a:pt x="1767582" y="2157326"/>
                  <a:pt x="1767582" y="2163273"/>
                </a:cubicBezTo>
                <a:cubicBezTo>
                  <a:pt x="1767582" y="2169221"/>
                  <a:pt x="1762793" y="2174056"/>
                  <a:pt x="1756846" y="2174104"/>
                </a:cubicBezTo>
                <a:cubicBezTo>
                  <a:pt x="1750861" y="2174104"/>
                  <a:pt x="1746015" y="2169259"/>
                  <a:pt x="1746015" y="2163273"/>
                </a:cubicBezTo>
                <a:cubicBezTo>
                  <a:pt x="1746015" y="2157288"/>
                  <a:pt x="1750861" y="2152442"/>
                  <a:pt x="1756846" y="2152442"/>
                </a:cubicBezTo>
                <a:close/>
                <a:moveTo>
                  <a:pt x="1582226" y="2152442"/>
                </a:moveTo>
                <a:cubicBezTo>
                  <a:pt x="1588155" y="2152442"/>
                  <a:pt x="1592962" y="2157250"/>
                  <a:pt x="1592962" y="2163178"/>
                </a:cubicBezTo>
                <a:cubicBezTo>
                  <a:pt x="1592962" y="2163206"/>
                  <a:pt x="1592962" y="2163244"/>
                  <a:pt x="1592962" y="2163273"/>
                </a:cubicBezTo>
                <a:cubicBezTo>
                  <a:pt x="1593009" y="2169201"/>
                  <a:pt x="1588250" y="2174047"/>
                  <a:pt x="1582321" y="2174104"/>
                </a:cubicBezTo>
                <a:cubicBezTo>
                  <a:pt x="1582293" y="2174104"/>
                  <a:pt x="1582255" y="2174104"/>
                  <a:pt x="1582226" y="2174104"/>
                </a:cubicBezTo>
                <a:cubicBezTo>
                  <a:pt x="1576241" y="2174104"/>
                  <a:pt x="1571395" y="2169259"/>
                  <a:pt x="1571395" y="2163273"/>
                </a:cubicBezTo>
                <a:cubicBezTo>
                  <a:pt x="1571395" y="2157288"/>
                  <a:pt x="1576241" y="2152442"/>
                  <a:pt x="1582226" y="2152442"/>
                </a:cubicBezTo>
                <a:close/>
                <a:moveTo>
                  <a:pt x="1232986" y="2152442"/>
                </a:moveTo>
                <a:cubicBezTo>
                  <a:pt x="1238972" y="2152442"/>
                  <a:pt x="1243817" y="2157288"/>
                  <a:pt x="1243817" y="2163273"/>
                </a:cubicBezTo>
                <a:cubicBezTo>
                  <a:pt x="1243817" y="2169259"/>
                  <a:pt x="1238972" y="2174104"/>
                  <a:pt x="1232986" y="2174104"/>
                </a:cubicBezTo>
                <a:cubicBezTo>
                  <a:pt x="1227001" y="2174104"/>
                  <a:pt x="1222155" y="2169259"/>
                  <a:pt x="1222155" y="2163273"/>
                </a:cubicBezTo>
                <a:cubicBezTo>
                  <a:pt x="1222155" y="2157288"/>
                  <a:pt x="1227001" y="2152442"/>
                  <a:pt x="1232986" y="2152442"/>
                </a:cubicBezTo>
                <a:close/>
                <a:moveTo>
                  <a:pt x="1058366" y="2152442"/>
                </a:moveTo>
                <a:cubicBezTo>
                  <a:pt x="1064351" y="2152442"/>
                  <a:pt x="1069197" y="2157288"/>
                  <a:pt x="1069197" y="2163273"/>
                </a:cubicBezTo>
                <a:cubicBezTo>
                  <a:pt x="1069197" y="2169259"/>
                  <a:pt x="1064351" y="2174104"/>
                  <a:pt x="1058366" y="2174104"/>
                </a:cubicBezTo>
                <a:cubicBezTo>
                  <a:pt x="1052419" y="2174056"/>
                  <a:pt x="1047630" y="2169221"/>
                  <a:pt x="1047630" y="2163273"/>
                </a:cubicBezTo>
                <a:cubicBezTo>
                  <a:pt x="1047630" y="2157326"/>
                  <a:pt x="1052419" y="2152490"/>
                  <a:pt x="1058366" y="2152442"/>
                </a:cubicBezTo>
                <a:close/>
                <a:moveTo>
                  <a:pt x="883936" y="2152442"/>
                </a:moveTo>
                <a:cubicBezTo>
                  <a:pt x="889883" y="2152490"/>
                  <a:pt x="894672" y="2157326"/>
                  <a:pt x="894672" y="2163273"/>
                </a:cubicBezTo>
                <a:cubicBezTo>
                  <a:pt x="894672" y="2169221"/>
                  <a:pt x="889883" y="2174056"/>
                  <a:pt x="883936" y="2174104"/>
                </a:cubicBezTo>
                <a:cubicBezTo>
                  <a:pt x="877951" y="2174104"/>
                  <a:pt x="873105" y="2169259"/>
                  <a:pt x="873105" y="2163273"/>
                </a:cubicBezTo>
                <a:cubicBezTo>
                  <a:pt x="873105" y="2157288"/>
                  <a:pt x="877951" y="2152442"/>
                  <a:pt x="883936" y="2152442"/>
                </a:cubicBezTo>
                <a:close/>
                <a:moveTo>
                  <a:pt x="709222" y="2152442"/>
                </a:moveTo>
                <a:cubicBezTo>
                  <a:pt x="715207" y="2152442"/>
                  <a:pt x="720052" y="2157288"/>
                  <a:pt x="720052" y="2163273"/>
                </a:cubicBezTo>
                <a:cubicBezTo>
                  <a:pt x="720052" y="2169259"/>
                  <a:pt x="715207" y="2174104"/>
                  <a:pt x="709222" y="2174104"/>
                </a:cubicBezTo>
                <a:cubicBezTo>
                  <a:pt x="703236" y="2174104"/>
                  <a:pt x="698391" y="2169259"/>
                  <a:pt x="698391" y="2163273"/>
                </a:cubicBezTo>
                <a:cubicBezTo>
                  <a:pt x="698391" y="2157288"/>
                  <a:pt x="703236" y="2152442"/>
                  <a:pt x="709222" y="2152442"/>
                </a:cubicBezTo>
                <a:close/>
                <a:moveTo>
                  <a:pt x="359982" y="2152442"/>
                </a:moveTo>
                <a:cubicBezTo>
                  <a:pt x="365967" y="2152442"/>
                  <a:pt x="370812" y="2157288"/>
                  <a:pt x="370812" y="2163273"/>
                </a:cubicBezTo>
                <a:cubicBezTo>
                  <a:pt x="370812" y="2169259"/>
                  <a:pt x="365967" y="2174104"/>
                  <a:pt x="359982" y="2174104"/>
                </a:cubicBezTo>
                <a:cubicBezTo>
                  <a:pt x="353997" y="2174104"/>
                  <a:pt x="349151" y="2169259"/>
                  <a:pt x="349151" y="2163273"/>
                </a:cubicBezTo>
                <a:cubicBezTo>
                  <a:pt x="349151" y="2157288"/>
                  <a:pt x="353997" y="2152442"/>
                  <a:pt x="359982" y="2152442"/>
                </a:cubicBezTo>
                <a:close/>
                <a:moveTo>
                  <a:pt x="185362" y="2152442"/>
                </a:moveTo>
                <a:cubicBezTo>
                  <a:pt x="191347" y="2152442"/>
                  <a:pt x="196192" y="2157288"/>
                  <a:pt x="196192" y="2163273"/>
                </a:cubicBezTo>
                <a:cubicBezTo>
                  <a:pt x="196192" y="2169259"/>
                  <a:pt x="191347" y="2174104"/>
                  <a:pt x="185362" y="2174104"/>
                </a:cubicBezTo>
                <a:cubicBezTo>
                  <a:pt x="179414" y="2174056"/>
                  <a:pt x="174626" y="2169221"/>
                  <a:pt x="174626" y="2163273"/>
                </a:cubicBezTo>
                <a:cubicBezTo>
                  <a:pt x="174626" y="2157326"/>
                  <a:pt x="179414" y="2152490"/>
                  <a:pt x="185362" y="2152442"/>
                </a:cubicBezTo>
                <a:close/>
                <a:moveTo>
                  <a:pt x="2629755" y="1973072"/>
                </a:moveTo>
                <a:cubicBezTo>
                  <a:pt x="2635740" y="1973072"/>
                  <a:pt x="2640586" y="1977918"/>
                  <a:pt x="2640586" y="1983903"/>
                </a:cubicBezTo>
                <a:cubicBezTo>
                  <a:pt x="2640586" y="1989888"/>
                  <a:pt x="2635740" y="1994734"/>
                  <a:pt x="2629755" y="1994734"/>
                </a:cubicBezTo>
                <a:cubicBezTo>
                  <a:pt x="2623808" y="1994686"/>
                  <a:pt x="2619019" y="1989850"/>
                  <a:pt x="2619019" y="1983903"/>
                </a:cubicBezTo>
                <a:cubicBezTo>
                  <a:pt x="2619019" y="1977956"/>
                  <a:pt x="2623808" y="1973120"/>
                  <a:pt x="2629755" y="1973072"/>
                </a:cubicBezTo>
                <a:close/>
                <a:moveTo>
                  <a:pt x="1931275" y="1973072"/>
                </a:moveTo>
                <a:cubicBezTo>
                  <a:pt x="1931304" y="1973072"/>
                  <a:pt x="1931342" y="1973072"/>
                  <a:pt x="1931371" y="1973072"/>
                </a:cubicBezTo>
                <a:cubicBezTo>
                  <a:pt x="1937356" y="1973072"/>
                  <a:pt x="1942201" y="1977918"/>
                  <a:pt x="1942201" y="1983903"/>
                </a:cubicBezTo>
                <a:cubicBezTo>
                  <a:pt x="1942201" y="1989888"/>
                  <a:pt x="1937356" y="1994734"/>
                  <a:pt x="1931371" y="1994734"/>
                </a:cubicBezTo>
                <a:cubicBezTo>
                  <a:pt x="1925442" y="1994734"/>
                  <a:pt x="1920635" y="1989926"/>
                  <a:pt x="1920635" y="1983998"/>
                </a:cubicBezTo>
                <a:cubicBezTo>
                  <a:pt x="1920635" y="1983970"/>
                  <a:pt x="1920635" y="1983931"/>
                  <a:pt x="1920635" y="1983903"/>
                </a:cubicBezTo>
                <a:cubicBezTo>
                  <a:pt x="1920578" y="1977975"/>
                  <a:pt x="1925347" y="1973129"/>
                  <a:pt x="1931275" y="1973072"/>
                </a:cubicBezTo>
                <a:close/>
                <a:moveTo>
                  <a:pt x="1756846" y="1973072"/>
                </a:moveTo>
                <a:cubicBezTo>
                  <a:pt x="1762793" y="1973120"/>
                  <a:pt x="1767582" y="1977956"/>
                  <a:pt x="1767582" y="1983903"/>
                </a:cubicBezTo>
                <a:cubicBezTo>
                  <a:pt x="1767582" y="1989850"/>
                  <a:pt x="1762793" y="1994686"/>
                  <a:pt x="1756846" y="1994734"/>
                </a:cubicBezTo>
                <a:cubicBezTo>
                  <a:pt x="1750861" y="1994734"/>
                  <a:pt x="1746015" y="1989888"/>
                  <a:pt x="1746015" y="1983903"/>
                </a:cubicBezTo>
                <a:cubicBezTo>
                  <a:pt x="1746015" y="1977918"/>
                  <a:pt x="1750861" y="1973072"/>
                  <a:pt x="1756846" y="1973072"/>
                </a:cubicBezTo>
                <a:close/>
                <a:moveTo>
                  <a:pt x="1582226" y="1973072"/>
                </a:moveTo>
                <a:cubicBezTo>
                  <a:pt x="1588155" y="1973072"/>
                  <a:pt x="1592962" y="1977880"/>
                  <a:pt x="1592962" y="1983808"/>
                </a:cubicBezTo>
                <a:cubicBezTo>
                  <a:pt x="1592962" y="1983836"/>
                  <a:pt x="1592962" y="1983874"/>
                  <a:pt x="1592962" y="1983903"/>
                </a:cubicBezTo>
                <a:cubicBezTo>
                  <a:pt x="1593009" y="1989831"/>
                  <a:pt x="1588250" y="1994677"/>
                  <a:pt x="1582321" y="1994734"/>
                </a:cubicBezTo>
                <a:cubicBezTo>
                  <a:pt x="1582293" y="1994734"/>
                  <a:pt x="1582255" y="1994734"/>
                  <a:pt x="1582226" y="1994734"/>
                </a:cubicBezTo>
                <a:cubicBezTo>
                  <a:pt x="1576241" y="1994734"/>
                  <a:pt x="1571395" y="1989888"/>
                  <a:pt x="1571395" y="1983903"/>
                </a:cubicBezTo>
                <a:cubicBezTo>
                  <a:pt x="1571395" y="1977918"/>
                  <a:pt x="1576241" y="1973072"/>
                  <a:pt x="1582226" y="1973072"/>
                </a:cubicBezTo>
                <a:close/>
                <a:moveTo>
                  <a:pt x="1407606" y="1973072"/>
                </a:moveTo>
                <a:cubicBezTo>
                  <a:pt x="1407635" y="1973072"/>
                  <a:pt x="1407673" y="1973072"/>
                  <a:pt x="1407701" y="1973072"/>
                </a:cubicBezTo>
                <a:cubicBezTo>
                  <a:pt x="1413648" y="1973120"/>
                  <a:pt x="1418437" y="1977956"/>
                  <a:pt x="1418437" y="1983903"/>
                </a:cubicBezTo>
                <a:cubicBezTo>
                  <a:pt x="1418437" y="1989888"/>
                  <a:pt x="1413592" y="1994734"/>
                  <a:pt x="1407606" y="1994734"/>
                </a:cubicBezTo>
                <a:cubicBezTo>
                  <a:pt x="1401621" y="1994734"/>
                  <a:pt x="1396775" y="1989888"/>
                  <a:pt x="1396775" y="1983903"/>
                </a:cubicBezTo>
                <a:cubicBezTo>
                  <a:pt x="1396775" y="1977918"/>
                  <a:pt x="1401621" y="1973072"/>
                  <a:pt x="1407606" y="1973072"/>
                </a:cubicBezTo>
                <a:close/>
                <a:moveTo>
                  <a:pt x="1232986" y="1973072"/>
                </a:moveTo>
                <a:cubicBezTo>
                  <a:pt x="1238972" y="1973072"/>
                  <a:pt x="1243817" y="1977918"/>
                  <a:pt x="1243817" y="1983903"/>
                </a:cubicBezTo>
                <a:cubicBezTo>
                  <a:pt x="1243817" y="1989888"/>
                  <a:pt x="1238972" y="1994734"/>
                  <a:pt x="1232986" y="1994734"/>
                </a:cubicBezTo>
                <a:cubicBezTo>
                  <a:pt x="1227001" y="1994734"/>
                  <a:pt x="1222155" y="1989888"/>
                  <a:pt x="1222155" y="1983903"/>
                </a:cubicBezTo>
                <a:cubicBezTo>
                  <a:pt x="1222155" y="1977918"/>
                  <a:pt x="1227001" y="1973072"/>
                  <a:pt x="1232986" y="1973072"/>
                </a:cubicBezTo>
                <a:close/>
                <a:moveTo>
                  <a:pt x="534602" y="1973072"/>
                </a:moveTo>
                <a:cubicBezTo>
                  <a:pt x="540587" y="1973072"/>
                  <a:pt x="545432" y="1977918"/>
                  <a:pt x="545432" y="1983903"/>
                </a:cubicBezTo>
                <a:cubicBezTo>
                  <a:pt x="545432" y="1989888"/>
                  <a:pt x="540587" y="1994734"/>
                  <a:pt x="534602" y="1994734"/>
                </a:cubicBezTo>
                <a:cubicBezTo>
                  <a:pt x="528616" y="1994734"/>
                  <a:pt x="523771" y="1989888"/>
                  <a:pt x="523771" y="1983903"/>
                </a:cubicBezTo>
                <a:cubicBezTo>
                  <a:pt x="523771" y="1977918"/>
                  <a:pt x="528616" y="1973072"/>
                  <a:pt x="534602" y="1973072"/>
                </a:cubicBezTo>
                <a:close/>
                <a:moveTo>
                  <a:pt x="359982" y="1973072"/>
                </a:moveTo>
                <a:cubicBezTo>
                  <a:pt x="365967" y="1973072"/>
                  <a:pt x="370812" y="1977918"/>
                  <a:pt x="370812" y="1983903"/>
                </a:cubicBezTo>
                <a:cubicBezTo>
                  <a:pt x="370812" y="1989888"/>
                  <a:pt x="365967" y="1994734"/>
                  <a:pt x="359982" y="1994734"/>
                </a:cubicBezTo>
                <a:cubicBezTo>
                  <a:pt x="353997" y="1994734"/>
                  <a:pt x="349151" y="1989888"/>
                  <a:pt x="349151" y="1983903"/>
                </a:cubicBezTo>
                <a:cubicBezTo>
                  <a:pt x="349151" y="1977918"/>
                  <a:pt x="353997" y="1973072"/>
                  <a:pt x="359982" y="1973072"/>
                </a:cubicBezTo>
                <a:close/>
                <a:moveTo>
                  <a:pt x="185362" y="1973072"/>
                </a:moveTo>
                <a:cubicBezTo>
                  <a:pt x="191347" y="1973072"/>
                  <a:pt x="196192" y="1977918"/>
                  <a:pt x="196192" y="1983903"/>
                </a:cubicBezTo>
                <a:cubicBezTo>
                  <a:pt x="196192" y="1989888"/>
                  <a:pt x="191347" y="1994734"/>
                  <a:pt x="185362" y="1994734"/>
                </a:cubicBezTo>
                <a:cubicBezTo>
                  <a:pt x="179414" y="1994686"/>
                  <a:pt x="174626" y="1989850"/>
                  <a:pt x="174626" y="1983903"/>
                </a:cubicBezTo>
                <a:cubicBezTo>
                  <a:pt x="174626" y="1977956"/>
                  <a:pt x="179414" y="1973120"/>
                  <a:pt x="185362" y="1973072"/>
                </a:cubicBezTo>
                <a:close/>
                <a:moveTo>
                  <a:pt x="10837" y="1973072"/>
                </a:moveTo>
                <a:cubicBezTo>
                  <a:pt x="10932" y="1973072"/>
                  <a:pt x="11027" y="1973072"/>
                  <a:pt x="11122" y="1973072"/>
                </a:cubicBezTo>
                <a:cubicBezTo>
                  <a:pt x="16955" y="1973281"/>
                  <a:pt x="21572" y="1978070"/>
                  <a:pt x="21572" y="1983903"/>
                </a:cubicBezTo>
                <a:cubicBezTo>
                  <a:pt x="21572" y="1989850"/>
                  <a:pt x="16784" y="1994686"/>
                  <a:pt x="10837" y="1994734"/>
                </a:cubicBezTo>
                <a:cubicBezTo>
                  <a:pt x="4852" y="1994734"/>
                  <a:pt x="6" y="1989888"/>
                  <a:pt x="6" y="1983903"/>
                </a:cubicBezTo>
                <a:cubicBezTo>
                  <a:pt x="6" y="1977918"/>
                  <a:pt x="4852" y="1973072"/>
                  <a:pt x="10837" y="1973072"/>
                </a:cubicBezTo>
                <a:close/>
                <a:moveTo>
                  <a:pt x="2454057" y="1973032"/>
                </a:moveTo>
                <a:cubicBezTo>
                  <a:pt x="2460038" y="1973032"/>
                  <a:pt x="2464887" y="1977881"/>
                  <a:pt x="2464887" y="1983862"/>
                </a:cubicBezTo>
                <a:cubicBezTo>
                  <a:pt x="2464887" y="1989844"/>
                  <a:pt x="2460038" y="1994693"/>
                  <a:pt x="2454057" y="1994693"/>
                </a:cubicBezTo>
                <a:cubicBezTo>
                  <a:pt x="2448075" y="1994693"/>
                  <a:pt x="2443226" y="1989844"/>
                  <a:pt x="2443226" y="1983862"/>
                </a:cubicBezTo>
                <a:cubicBezTo>
                  <a:pt x="2443226" y="1977881"/>
                  <a:pt x="2448075" y="1973032"/>
                  <a:pt x="2454057" y="1973032"/>
                </a:cubicBezTo>
                <a:close/>
                <a:moveTo>
                  <a:pt x="2279532" y="1973032"/>
                </a:moveTo>
                <a:cubicBezTo>
                  <a:pt x="2285513" y="1973032"/>
                  <a:pt x="2290362" y="1977881"/>
                  <a:pt x="2290362" y="1983862"/>
                </a:cubicBezTo>
                <a:cubicBezTo>
                  <a:pt x="2290362" y="1989844"/>
                  <a:pt x="2285513" y="1994693"/>
                  <a:pt x="2279532" y="1994693"/>
                </a:cubicBezTo>
                <a:cubicBezTo>
                  <a:pt x="2273550" y="1994693"/>
                  <a:pt x="2268701" y="1989844"/>
                  <a:pt x="2268701" y="1983862"/>
                </a:cubicBezTo>
                <a:cubicBezTo>
                  <a:pt x="2268701" y="1977881"/>
                  <a:pt x="2273550" y="1973032"/>
                  <a:pt x="2279532" y="1973032"/>
                </a:cubicBezTo>
                <a:close/>
                <a:moveTo>
                  <a:pt x="2104913" y="1973032"/>
                </a:moveTo>
                <a:cubicBezTo>
                  <a:pt x="2110894" y="1973032"/>
                  <a:pt x="2115743" y="1977881"/>
                  <a:pt x="2115743" y="1983862"/>
                </a:cubicBezTo>
                <a:cubicBezTo>
                  <a:pt x="2115743" y="1989844"/>
                  <a:pt x="2110894" y="1994693"/>
                  <a:pt x="2104913" y="1994693"/>
                </a:cubicBezTo>
                <a:cubicBezTo>
                  <a:pt x="2098931" y="1994693"/>
                  <a:pt x="2094082" y="1989844"/>
                  <a:pt x="2094082" y="1983862"/>
                </a:cubicBezTo>
                <a:cubicBezTo>
                  <a:pt x="2094082" y="1977881"/>
                  <a:pt x="2098931" y="1973032"/>
                  <a:pt x="2104913" y="1973032"/>
                </a:cubicBezTo>
                <a:close/>
                <a:moveTo>
                  <a:pt x="1057287" y="1973032"/>
                </a:moveTo>
                <a:cubicBezTo>
                  <a:pt x="1063269" y="1973032"/>
                  <a:pt x="1068118" y="1977881"/>
                  <a:pt x="1068118" y="1983862"/>
                </a:cubicBezTo>
                <a:cubicBezTo>
                  <a:pt x="1068118" y="1989844"/>
                  <a:pt x="1063269" y="1994693"/>
                  <a:pt x="1057287" y="1994693"/>
                </a:cubicBezTo>
                <a:cubicBezTo>
                  <a:pt x="1051306" y="1994693"/>
                  <a:pt x="1046457" y="1989844"/>
                  <a:pt x="1046457" y="1983862"/>
                </a:cubicBezTo>
                <a:cubicBezTo>
                  <a:pt x="1046457" y="1977881"/>
                  <a:pt x="1051306" y="1973032"/>
                  <a:pt x="1057287" y="1973032"/>
                </a:cubicBezTo>
                <a:close/>
                <a:moveTo>
                  <a:pt x="882667" y="1973032"/>
                </a:moveTo>
                <a:cubicBezTo>
                  <a:pt x="888649" y="1973032"/>
                  <a:pt x="893498" y="1977881"/>
                  <a:pt x="893498" y="1983862"/>
                </a:cubicBezTo>
                <a:cubicBezTo>
                  <a:pt x="893498" y="1989844"/>
                  <a:pt x="888649" y="1994693"/>
                  <a:pt x="882667" y="1994693"/>
                </a:cubicBezTo>
                <a:cubicBezTo>
                  <a:pt x="876686" y="1994693"/>
                  <a:pt x="871837" y="1989844"/>
                  <a:pt x="871837" y="1983862"/>
                </a:cubicBezTo>
                <a:cubicBezTo>
                  <a:pt x="871837" y="1977881"/>
                  <a:pt x="876686" y="1973032"/>
                  <a:pt x="882667" y="1973032"/>
                </a:cubicBezTo>
                <a:close/>
                <a:moveTo>
                  <a:pt x="708142" y="1973032"/>
                </a:moveTo>
                <a:cubicBezTo>
                  <a:pt x="714124" y="1973032"/>
                  <a:pt x="718973" y="1977881"/>
                  <a:pt x="718973" y="1983862"/>
                </a:cubicBezTo>
                <a:cubicBezTo>
                  <a:pt x="718973" y="1989844"/>
                  <a:pt x="714124" y="1994693"/>
                  <a:pt x="708142" y="1994693"/>
                </a:cubicBezTo>
                <a:cubicBezTo>
                  <a:pt x="702161" y="1994693"/>
                  <a:pt x="697312" y="1989844"/>
                  <a:pt x="697312" y="1983862"/>
                </a:cubicBezTo>
                <a:cubicBezTo>
                  <a:pt x="697312" y="1977881"/>
                  <a:pt x="702161" y="1973032"/>
                  <a:pt x="708142" y="1973032"/>
                </a:cubicBezTo>
                <a:close/>
                <a:moveTo>
                  <a:pt x="2629755" y="1793702"/>
                </a:moveTo>
                <a:cubicBezTo>
                  <a:pt x="2635740" y="1793702"/>
                  <a:pt x="2640586" y="1798548"/>
                  <a:pt x="2640586" y="1804533"/>
                </a:cubicBezTo>
                <a:cubicBezTo>
                  <a:pt x="2640586" y="1810518"/>
                  <a:pt x="2635740" y="1815364"/>
                  <a:pt x="2629755" y="1815364"/>
                </a:cubicBezTo>
                <a:cubicBezTo>
                  <a:pt x="2623808" y="1815316"/>
                  <a:pt x="2619019" y="1810480"/>
                  <a:pt x="2619019" y="1804533"/>
                </a:cubicBezTo>
                <a:cubicBezTo>
                  <a:pt x="2619019" y="1798586"/>
                  <a:pt x="2623808" y="1793750"/>
                  <a:pt x="2629755" y="1793702"/>
                </a:cubicBezTo>
                <a:close/>
                <a:moveTo>
                  <a:pt x="1931275" y="1793702"/>
                </a:moveTo>
                <a:cubicBezTo>
                  <a:pt x="1931304" y="1793702"/>
                  <a:pt x="1931342" y="1793702"/>
                  <a:pt x="1931371" y="1793702"/>
                </a:cubicBezTo>
                <a:cubicBezTo>
                  <a:pt x="1937356" y="1793702"/>
                  <a:pt x="1942201" y="1798548"/>
                  <a:pt x="1942201" y="1804533"/>
                </a:cubicBezTo>
                <a:cubicBezTo>
                  <a:pt x="1942201" y="1810518"/>
                  <a:pt x="1937356" y="1815364"/>
                  <a:pt x="1931371" y="1815364"/>
                </a:cubicBezTo>
                <a:cubicBezTo>
                  <a:pt x="1925442" y="1815364"/>
                  <a:pt x="1920635" y="1810556"/>
                  <a:pt x="1920635" y="1804628"/>
                </a:cubicBezTo>
                <a:cubicBezTo>
                  <a:pt x="1920635" y="1804600"/>
                  <a:pt x="1920635" y="1804562"/>
                  <a:pt x="1920635" y="1804533"/>
                </a:cubicBezTo>
                <a:cubicBezTo>
                  <a:pt x="1920578" y="1798605"/>
                  <a:pt x="1925347" y="1793759"/>
                  <a:pt x="1931275" y="1793702"/>
                </a:cubicBezTo>
                <a:close/>
                <a:moveTo>
                  <a:pt x="1756846" y="1793702"/>
                </a:moveTo>
                <a:cubicBezTo>
                  <a:pt x="1762793" y="1793750"/>
                  <a:pt x="1767582" y="1798586"/>
                  <a:pt x="1767582" y="1804533"/>
                </a:cubicBezTo>
                <a:cubicBezTo>
                  <a:pt x="1767582" y="1810480"/>
                  <a:pt x="1762793" y="1815316"/>
                  <a:pt x="1756846" y="1815364"/>
                </a:cubicBezTo>
                <a:cubicBezTo>
                  <a:pt x="1750861" y="1815364"/>
                  <a:pt x="1746015" y="1810518"/>
                  <a:pt x="1746015" y="1804533"/>
                </a:cubicBezTo>
                <a:cubicBezTo>
                  <a:pt x="1746015" y="1798548"/>
                  <a:pt x="1750861" y="1793702"/>
                  <a:pt x="1756846" y="1793702"/>
                </a:cubicBezTo>
                <a:close/>
                <a:moveTo>
                  <a:pt x="1582226" y="1793702"/>
                </a:moveTo>
                <a:cubicBezTo>
                  <a:pt x="1588155" y="1793702"/>
                  <a:pt x="1592962" y="1798510"/>
                  <a:pt x="1592962" y="1804438"/>
                </a:cubicBezTo>
                <a:cubicBezTo>
                  <a:pt x="1592962" y="1804466"/>
                  <a:pt x="1592962" y="1804505"/>
                  <a:pt x="1592962" y="1804533"/>
                </a:cubicBezTo>
                <a:cubicBezTo>
                  <a:pt x="1593009" y="1810461"/>
                  <a:pt x="1588250" y="1815307"/>
                  <a:pt x="1582321" y="1815364"/>
                </a:cubicBezTo>
                <a:cubicBezTo>
                  <a:pt x="1582293" y="1815364"/>
                  <a:pt x="1582255" y="1815364"/>
                  <a:pt x="1582226" y="1815364"/>
                </a:cubicBezTo>
                <a:cubicBezTo>
                  <a:pt x="1576241" y="1815364"/>
                  <a:pt x="1571395" y="1810518"/>
                  <a:pt x="1571395" y="1804533"/>
                </a:cubicBezTo>
                <a:cubicBezTo>
                  <a:pt x="1571395" y="1798548"/>
                  <a:pt x="1576241" y="1793702"/>
                  <a:pt x="1582226" y="1793702"/>
                </a:cubicBezTo>
                <a:close/>
                <a:moveTo>
                  <a:pt x="1407701" y="1793702"/>
                </a:moveTo>
                <a:cubicBezTo>
                  <a:pt x="1413648" y="1793750"/>
                  <a:pt x="1418437" y="1798586"/>
                  <a:pt x="1418437" y="1804533"/>
                </a:cubicBezTo>
                <a:cubicBezTo>
                  <a:pt x="1418437" y="1810480"/>
                  <a:pt x="1413648" y="1815316"/>
                  <a:pt x="1407701" y="1815364"/>
                </a:cubicBezTo>
                <a:cubicBezTo>
                  <a:pt x="1401716" y="1815364"/>
                  <a:pt x="1396870" y="1810518"/>
                  <a:pt x="1396870" y="1804533"/>
                </a:cubicBezTo>
                <a:cubicBezTo>
                  <a:pt x="1396870" y="1798548"/>
                  <a:pt x="1401716" y="1793702"/>
                  <a:pt x="1407701" y="1793702"/>
                </a:cubicBezTo>
                <a:close/>
                <a:moveTo>
                  <a:pt x="1232986" y="1793702"/>
                </a:moveTo>
                <a:cubicBezTo>
                  <a:pt x="1238972" y="1793702"/>
                  <a:pt x="1243817" y="1798548"/>
                  <a:pt x="1243817" y="1804533"/>
                </a:cubicBezTo>
                <a:cubicBezTo>
                  <a:pt x="1243817" y="1810518"/>
                  <a:pt x="1238972" y="1815364"/>
                  <a:pt x="1232986" y="1815364"/>
                </a:cubicBezTo>
                <a:cubicBezTo>
                  <a:pt x="1227001" y="1815364"/>
                  <a:pt x="1222155" y="1810518"/>
                  <a:pt x="1222155" y="1804533"/>
                </a:cubicBezTo>
                <a:cubicBezTo>
                  <a:pt x="1222155" y="1798548"/>
                  <a:pt x="1227001" y="1793702"/>
                  <a:pt x="1232986" y="1793702"/>
                </a:cubicBezTo>
                <a:close/>
                <a:moveTo>
                  <a:pt x="534602" y="1793702"/>
                </a:moveTo>
                <a:cubicBezTo>
                  <a:pt x="540587" y="1793702"/>
                  <a:pt x="545432" y="1798548"/>
                  <a:pt x="545432" y="1804533"/>
                </a:cubicBezTo>
                <a:cubicBezTo>
                  <a:pt x="545432" y="1810518"/>
                  <a:pt x="540587" y="1815364"/>
                  <a:pt x="534602" y="1815364"/>
                </a:cubicBezTo>
                <a:cubicBezTo>
                  <a:pt x="528616" y="1815364"/>
                  <a:pt x="523771" y="1810518"/>
                  <a:pt x="523771" y="1804533"/>
                </a:cubicBezTo>
                <a:cubicBezTo>
                  <a:pt x="523771" y="1798548"/>
                  <a:pt x="528616" y="1793702"/>
                  <a:pt x="534602" y="1793702"/>
                </a:cubicBezTo>
                <a:close/>
                <a:moveTo>
                  <a:pt x="359982" y="1793702"/>
                </a:moveTo>
                <a:cubicBezTo>
                  <a:pt x="365967" y="1793702"/>
                  <a:pt x="370812" y="1798548"/>
                  <a:pt x="370812" y="1804533"/>
                </a:cubicBezTo>
                <a:cubicBezTo>
                  <a:pt x="370812" y="1810518"/>
                  <a:pt x="365967" y="1815364"/>
                  <a:pt x="359982" y="1815364"/>
                </a:cubicBezTo>
                <a:cubicBezTo>
                  <a:pt x="353997" y="1815364"/>
                  <a:pt x="349151" y="1810518"/>
                  <a:pt x="349151" y="1804533"/>
                </a:cubicBezTo>
                <a:cubicBezTo>
                  <a:pt x="349151" y="1798548"/>
                  <a:pt x="353997" y="1793702"/>
                  <a:pt x="359982" y="1793702"/>
                </a:cubicBezTo>
                <a:close/>
                <a:moveTo>
                  <a:pt x="185362" y="1793702"/>
                </a:moveTo>
                <a:cubicBezTo>
                  <a:pt x="191347" y="1793702"/>
                  <a:pt x="196192" y="1798548"/>
                  <a:pt x="196192" y="1804533"/>
                </a:cubicBezTo>
                <a:cubicBezTo>
                  <a:pt x="196192" y="1810518"/>
                  <a:pt x="191347" y="1815364"/>
                  <a:pt x="185362" y="1815364"/>
                </a:cubicBezTo>
                <a:cubicBezTo>
                  <a:pt x="179414" y="1815316"/>
                  <a:pt x="174626" y="1810480"/>
                  <a:pt x="174626" y="1804533"/>
                </a:cubicBezTo>
                <a:cubicBezTo>
                  <a:pt x="174626" y="1798586"/>
                  <a:pt x="179414" y="1793750"/>
                  <a:pt x="185362" y="1793702"/>
                </a:cubicBezTo>
                <a:close/>
                <a:moveTo>
                  <a:pt x="11122" y="1793702"/>
                </a:moveTo>
                <a:cubicBezTo>
                  <a:pt x="16956" y="1793911"/>
                  <a:pt x="21572" y="1798700"/>
                  <a:pt x="21572" y="1804533"/>
                </a:cubicBezTo>
                <a:cubicBezTo>
                  <a:pt x="21572" y="1810366"/>
                  <a:pt x="16956" y="1815155"/>
                  <a:pt x="11122" y="1815364"/>
                </a:cubicBezTo>
                <a:cubicBezTo>
                  <a:pt x="5137" y="1815364"/>
                  <a:pt x="291" y="1810518"/>
                  <a:pt x="291" y="1804533"/>
                </a:cubicBezTo>
                <a:cubicBezTo>
                  <a:pt x="291" y="1798548"/>
                  <a:pt x="5137" y="1793702"/>
                  <a:pt x="11122" y="1793702"/>
                </a:cubicBezTo>
                <a:close/>
                <a:moveTo>
                  <a:pt x="2454057" y="1793662"/>
                </a:moveTo>
                <a:cubicBezTo>
                  <a:pt x="2460038" y="1793662"/>
                  <a:pt x="2464887" y="1798511"/>
                  <a:pt x="2464887" y="1804493"/>
                </a:cubicBezTo>
                <a:cubicBezTo>
                  <a:pt x="2464887" y="1810474"/>
                  <a:pt x="2460038" y="1815323"/>
                  <a:pt x="2454057" y="1815323"/>
                </a:cubicBezTo>
                <a:cubicBezTo>
                  <a:pt x="2448075" y="1815323"/>
                  <a:pt x="2443226" y="1810474"/>
                  <a:pt x="2443226" y="1804493"/>
                </a:cubicBezTo>
                <a:cubicBezTo>
                  <a:pt x="2443226" y="1798511"/>
                  <a:pt x="2448075" y="1793662"/>
                  <a:pt x="2454057" y="1793662"/>
                </a:cubicBezTo>
                <a:close/>
                <a:moveTo>
                  <a:pt x="2279532" y="1793662"/>
                </a:moveTo>
                <a:cubicBezTo>
                  <a:pt x="2285513" y="1793662"/>
                  <a:pt x="2290362" y="1798511"/>
                  <a:pt x="2290362" y="1804493"/>
                </a:cubicBezTo>
                <a:cubicBezTo>
                  <a:pt x="2290362" y="1810474"/>
                  <a:pt x="2285513" y="1815323"/>
                  <a:pt x="2279532" y="1815323"/>
                </a:cubicBezTo>
                <a:cubicBezTo>
                  <a:pt x="2273550" y="1815323"/>
                  <a:pt x="2268701" y="1810474"/>
                  <a:pt x="2268701" y="1804493"/>
                </a:cubicBezTo>
                <a:cubicBezTo>
                  <a:pt x="2268701" y="1798511"/>
                  <a:pt x="2273550" y="1793662"/>
                  <a:pt x="2279532" y="1793662"/>
                </a:cubicBezTo>
                <a:close/>
                <a:moveTo>
                  <a:pt x="2104913" y="1793662"/>
                </a:moveTo>
                <a:cubicBezTo>
                  <a:pt x="2110894" y="1793662"/>
                  <a:pt x="2115743" y="1798511"/>
                  <a:pt x="2115743" y="1804493"/>
                </a:cubicBezTo>
                <a:cubicBezTo>
                  <a:pt x="2115743" y="1810474"/>
                  <a:pt x="2110894" y="1815323"/>
                  <a:pt x="2104913" y="1815323"/>
                </a:cubicBezTo>
                <a:cubicBezTo>
                  <a:pt x="2098931" y="1815323"/>
                  <a:pt x="2094082" y="1810474"/>
                  <a:pt x="2094082" y="1804493"/>
                </a:cubicBezTo>
                <a:cubicBezTo>
                  <a:pt x="2094082" y="1798511"/>
                  <a:pt x="2098931" y="1793662"/>
                  <a:pt x="2104913" y="1793662"/>
                </a:cubicBezTo>
                <a:close/>
                <a:moveTo>
                  <a:pt x="1057287" y="1793662"/>
                </a:moveTo>
                <a:cubicBezTo>
                  <a:pt x="1063269" y="1793662"/>
                  <a:pt x="1068118" y="1798511"/>
                  <a:pt x="1068118" y="1804493"/>
                </a:cubicBezTo>
                <a:cubicBezTo>
                  <a:pt x="1068118" y="1810474"/>
                  <a:pt x="1063269" y="1815323"/>
                  <a:pt x="1057287" y="1815323"/>
                </a:cubicBezTo>
                <a:cubicBezTo>
                  <a:pt x="1051306" y="1815323"/>
                  <a:pt x="1046457" y="1810474"/>
                  <a:pt x="1046457" y="1804493"/>
                </a:cubicBezTo>
                <a:cubicBezTo>
                  <a:pt x="1046457" y="1798511"/>
                  <a:pt x="1051306" y="1793662"/>
                  <a:pt x="1057287" y="1793662"/>
                </a:cubicBezTo>
                <a:close/>
                <a:moveTo>
                  <a:pt x="882667" y="1793662"/>
                </a:moveTo>
                <a:cubicBezTo>
                  <a:pt x="888649" y="1793662"/>
                  <a:pt x="893498" y="1798511"/>
                  <a:pt x="893498" y="1804493"/>
                </a:cubicBezTo>
                <a:cubicBezTo>
                  <a:pt x="893498" y="1810474"/>
                  <a:pt x="888649" y="1815323"/>
                  <a:pt x="882667" y="1815323"/>
                </a:cubicBezTo>
                <a:cubicBezTo>
                  <a:pt x="876686" y="1815323"/>
                  <a:pt x="871837" y="1810474"/>
                  <a:pt x="871837" y="1804493"/>
                </a:cubicBezTo>
                <a:cubicBezTo>
                  <a:pt x="871837" y="1798511"/>
                  <a:pt x="876686" y="1793662"/>
                  <a:pt x="882667" y="1793662"/>
                </a:cubicBezTo>
                <a:close/>
                <a:moveTo>
                  <a:pt x="708142" y="1793662"/>
                </a:moveTo>
                <a:cubicBezTo>
                  <a:pt x="714124" y="1793662"/>
                  <a:pt x="718973" y="1798511"/>
                  <a:pt x="718973" y="1804493"/>
                </a:cubicBezTo>
                <a:cubicBezTo>
                  <a:pt x="718973" y="1810474"/>
                  <a:pt x="714124" y="1815323"/>
                  <a:pt x="708142" y="1815323"/>
                </a:cubicBezTo>
                <a:cubicBezTo>
                  <a:pt x="702161" y="1815323"/>
                  <a:pt x="697312" y="1810474"/>
                  <a:pt x="697312" y="1804493"/>
                </a:cubicBezTo>
                <a:cubicBezTo>
                  <a:pt x="697312" y="1798511"/>
                  <a:pt x="702161" y="1793662"/>
                  <a:pt x="708142" y="1793662"/>
                </a:cubicBezTo>
                <a:close/>
                <a:moveTo>
                  <a:pt x="2629755" y="1614331"/>
                </a:moveTo>
                <a:cubicBezTo>
                  <a:pt x="2635740" y="1614331"/>
                  <a:pt x="2640586" y="1619177"/>
                  <a:pt x="2640586" y="1625162"/>
                </a:cubicBezTo>
                <a:cubicBezTo>
                  <a:pt x="2640586" y="1631147"/>
                  <a:pt x="2635740" y="1635993"/>
                  <a:pt x="2629755" y="1635993"/>
                </a:cubicBezTo>
                <a:cubicBezTo>
                  <a:pt x="2623808" y="1635936"/>
                  <a:pt x="2619019" y="1631109"/>
                  <a:pt x="2619019" y="1625162"/>
                </a:cubicBezTo>
                <a:cubicBezTo>
                  <a:pt x="2619019" y="1619215"/>
                  <a:pt x="2623808" y="1614379"/>
                  <a:pt x="2629755" y="1614331"/>
                </a:cubicBezTo>
                <a:close/>
                <a:moveTo>
                  <a:pt x="2455230" y="1614331"/>
                </a:moveTo>
                <a:cubicBezTo>
                  <a:pt x="2461177" y="1614379"/>
                  <a:pt x="2465966" y="1619215"/>
                  <a:pt x="2465966" y="1625162"/>
                </a:cubicBezTo>
                <a:cubicBezTo>
                  <a:pt x="2465966" y="1631109"/>
                  <a:pt x="2461177" y="1635936"/>
                  <a:pt x="2455230" y="1635993"/>
                </a:cubicBezTo>
                <a:cubicBezTo>
                  <a:pt x="2449245" y="1635993"/>
                  <a:pt x="2444399" y="1631147"/>
                  <a:pt x="2444399" y="1625162"/>
                </a:cubicBezTo>
                <a:cubicBezTo>
                  <a:pt x="2444399" y="1619177"/>
                  <a:pt x="2449245" y="1614331"/>
                  <a:pt x="2455230" y="1614331"/>
                </a:cubicBezTo>
                <a:close/>
                <a:moveTo>
                  <a:pt x="2280420" y="1614331"/>
                </a:moveTo>
                <a:cubicBezTo>
                  <a:pt x="2286406" y="1614331"/>
                  <a:pt x="2291251" y="1619177"/>
                  <a:pt x="2291251" y="1625162"/>
                </a:cubicBezTo>
                <a:cubicBezTo>
                  <a:pt x="2291251" y="1631147"/>
                  <a:pt x="2286406" y="1635993"/>
                  <a:pt x="2280420" y="1635993"/>
                </a:cubicBezTo>
                <a:cubicBezTo>
                  <a:pt x="2274435" y="1635993"/>
                  <a:pt x="2269589" y="1631147"/>
                  <a:pt x="2269589" y="1625162"/>
                </a:cubicBezTo>
                <a:cubicBezTo>
                  <a:pt x="2269589" y="1619177"/>
                  <a:pt x="2274435" y="1614331"/>
                  <a:pt x="2280420" y="1614331"/>
                </a:cubicBezTo>
                <a:close/>
                <a:moveTo>
                  <a:pt x="1931275" y="1614331"/>
                </a:moveTo>
                <a:cubicBezTo>
                  <a:pt x="1931304" y="1614331"/>
                  <a:pt x="1931342" y="1614331"/>
                  <a:pt x="1931371" y="1614331"/>
                </a:cubicBezTo>
                <a:cubicBezTo>
                  <a:pt x="1937356" y="1614331"/>
                  <a:pt x="1942201" y="1619177"/>
                  <a:pt x="1942201" y="1625162"/>
                </a:cubicBezTo>
                <a:cubicBezTo>
                  <a:pt x="1942201" y="1631147"/>
                  <a:pt x="1937356" y="1635993"/>
                  <a:pt x="1931371" y="1635993"/>
                </a:cubicBezTo>
                <a:cubicBezTo>
                  <a:pt x="1925442" y="1635993"/>
                  <a:pt x="1920635" y="1631185"/>
                  <a:pt x="1920635" y="1625257"/>
                </a:cubicBezTo>
                <a:cubicBezTo>
                  <a:pt x="1920635" y="1625229"/>
                  <a:pt x="1920635" y="1625191"/>
                  <a:pt x="1920635" y="1625162"/>
                </a:cubicBezTo>
                <a:cubicBezTo>
                  <a:pt x="1920578" y="1619234"/>
                  <a:pt x="1925347" y="1614389"/>
                  <a:pt x="1931275" y="1614331"/>
                </a:cubicBezTo>
                <a:close/>
                <a:moveTo>
                  <a:pt x="1756846" y="1614331"/>
                </a:moveTo>
                <a:cubicBezTo>
                  <a:pt x="1762793" y="1614379"/>
                  <a:pt x="1767582" y="1619215"/>
                  <a:pt x="1767582" y="1625162"/>
                </a:cubicBezTo>
                <a:cubicBezTo>
                  <a:pt x="1767582" y="1631109"/>
                  <a:pt x="1762793" y="1635936"/>
                  <a:pt x="1756846" y="1635993"/>
                </a:cubicBezTo>
                <a:cubicBezTo>
                  <a:pt x="1750861" y="1635993"/>
                  <a:pt x="1746015" y="1631147"/>
                  <a:pt x="1746015" y="1625162"/>
                </a:cubicBezTo>
                <a:cubicBezTo>
                  <a:pt x="1746015" y="1619177"/>
                  <a:pt x="1750861" y="1614331"/>
                  <a:pt x="1756846" y="1614331"/>
                </a:cubicBezTo>
                <a:close/>
                <a:moveTo>
                  <a:pt x="1582226" y="1614331"/>
                </a:moveTo>
                <a:cubicBezTo>
                  <a:pt x="1588155" y="1614331"/>
                  <a:pt x="1592962" y="1619139"/>
                  <a:pt x="1592962" y="1625067"/>
                </a:cubicBezTo>
                <a:cubicBezTo>
                  <a:pt x="1592962" y="1625096"/>
                  <a:pt x="1592962" y="1625134"/>
                  <a:pt x="1592962" y="1625162"/>
                </a:cubicBezTo>
                <a:cubicBezTo>
                  <a:pt x="1593009" y="1631090"/>
                  <a:pt x="1588250" y="1635936"/>
                  <a:pt x="1582321" y="1635993"/>
                </a:cubicBezTo>
                <a:cubicBezTo>
                  <a:pt x="1582293" y="1635993"/>
                  <a:pt x="1582255" y="1635993"/>
                  <a:pt x="1582226" y="1635993"/>
                </a:cubicBezTo>
                <a:cubicBezTo>
                  <a:pt x="1576241" y="1635993"/>
                  <a:pt x="1571395" y="1631147"/>
                  <a:pt x="1571395" y="1625162"/>
                </a:cubicBezTo>
                <a:cubicBezTo>
                  <a:pt x="1571395" y="1619177"/>
                  <a:pt x="1576241" y="1614331"/>
                  <a:pt x="1582226" y="1614331"/>
                </a:cubicBezTo>
                <a:close/>
                <a:moveTo>
                  <a:pt x="1232986" y="1614331"/>
                </a:moveTo>
                <a:cubicBezTo>
                  <a:pt x="1238972" y="1614331"/>
                  <a:pt x="1243817" y="1619177"/>
                  <a:pt x="1243817" y="1625162"/>
                </a:cubicBezTo>
                <a:cubicBezTo>
                  <a:pt x="1243817" y="1631147"/>
                  <a:pt x="1238972" y="1635993"/>
                  <a:pt x="1232986" y="1635993"/>
                </a:cubicBezTo>
                <a:cubicBezTo>
                  <a:pt x="1227001" y="1635993"/>
                  <a:pt x="1222155" y="1631147"/>
                  <a:pt x="1222155" y="1625162"/>
                </a:cubicBezTo>
                <a:cubicBezTo>
                  <a:pt x="1222155" y="1619177"/>
                  <a:pt x="1227001" y="1614331"/>
                  <a:pt x="1232986" y="1614331"/>
                </a:cubicBezTo>
                <a:close/>
                <a:moveTo>
                  <a:pt x="1058366" y="1614331"/>
                </a:moveTo>
                <a:cubicBezTo>
                  <a:pt x="1064351" y="1614331"/>
                  <a:pt x="1069197" y="1619177"/>
                  <a:pt x="1069197" y="1625162"/>
                </a:cubicBezTo>
                <a:cubicBezTo>
                  <a:pt x="1069197" y="1631147"/>
                  <a:pt x="1064351" y="1635993"/>
                  <a:pt x="1058366" y="1635993"/>
                </a:cubicBezTo>
                <a:cubicBezTo>
                  <a:pt x="1052419" y="1635936"/>
                  <a:pt x="1047630" y="1631109"/>
                  <a:pt x="1047630" y="1625162"/>
                </a:cubicBezTo>
                <a:cubicBezTo>
                  <a:pt x="1047630" y="1619215"/>
                  <a:pt x="1052419" y="1614379"/>
                  <a:pt x="1058366" y="1614331"/>
                </a:cubicBezTo>
                <a:close/>
                <a:moveTo>
                  <a:pt x="883936" y="1614331"/>
                </a:moveTo>
                <a:cubicBezTo>
                  <a:pt x="889883" y="1614379"/>
                  <a:pt x="894672" y="1619215"/>
                  <a:pt x="894672" y="1625162"/>
                </a:cubicBezTo>
                <a:cubicBezTo>
                  <a:pt x="894672" y="1631109"/>
                  <a:pt x="889883" y="1635936"/>
                  <a:pt x="883936" y="1635993"/>
                </a:cubicBezTo>
                <a:cubicBezTo>
                  <a:pt x="877951" y="1635993"/>
                  <a:pt x="873105" y="1631147"/>
                  <a:pt x="873105" y="1625162"/>
                </a:cubicBezTo>
                <a:cubicBezTo>
                  <a:pt x="873105" y="1619177"/>
                  <a:pt x="877951" y="1614331"/>
                  <a:pt x="883936" y="1614331"/>
                </a:cubicBezTo>
                <a:close/>
                <a:moveTo>
                  <a:pt x="709222" y="1614331"/>
                </a:moveTo>
                <a:cubicBezTo>
                  <a:pt x="715207" y="1614331"/>
                  <a:pt x="720052" y="1619177"/>
                  <a:pt x="720052" y="1625162"/>
                </a:cubicBezTo>
                <a:cubicBezTo>
                  <a:pt x="720052" y="1631147"/>
                  <a:pt x="715207" y="1635993"/>
                  <a:pt x="709222" y="1635993"/>
                </a:cubicBezTo>
                <a:cubicBezTo>
                  <a:pt x="703236" y="1635993"/>
                  <a:pt x="698391" y="1631147"/>
                  <a:pt x="698391" y="1625162"/>
                </a:cubicBezTo>
                <a:cubicBezTo>
                  <a:pt x="698391" y="1619177"/>
                  <a:pt x="703236" y="1614331"/>
                  <a:pt x="709222" y="1614331"/>
                </a:cubicBezTo>
                <a:close/>
                <a:moveTo>
                  <a:pt x="359982" y="1614331"/>
                </a:moveTo>
                <a:cubicBezTo>
                  <a:pt x="365967" y="1614331"/>
                  <a:pt x="370812" y="1619177"/>
                  <a:pt x="370812" y="1625162"/>
                </a:cubicBezTo>
                <a:cubicBezTo>
                  <a:pt x="370812" y="1631147"/>
                  <a:pt x="365967" y="1635993"/>
                  <a:pt x="359982" y="1635993"/>
                </a:cubicBezTo>
                <a:cubicBezTo>
                  <a:pt x="353997" y="1635993"/>
                  <a:pt x="349151" y="1631147"/>
                  <a:pt x="349151" y="1625162"/>
                </a:cubicBezTo>
                <a:cubicBezTo>
                  <a:pt x="349151" y="1619177"/>
                  <a:pt x="353997" y="1614331"/>
                  <a:pt x="359982" y="1614331"/>
                </a:cubicBezTo>
                <a:close/>
                <a:moveTo>
                  <a:pt x="185362" y="1614331"/>
                </a:moveTo>
                <a:cubicBezTo>
                  <a:pt x="191347" y="1614331"/>
                  <a:pt x="196192" y="1619177"/>
                  <a:pt x="196192" y="1625162"/>
                </a:cubicBezTo>
                <a:cubicBezTo>
                  <a:pt x="196192" y="1631147"/>
                  <a:pt x="191347" y="1635993"/>
                  <a:pt x="185362" y="1635993"/>
                </a:cubicBezTo>
                <a:cubicBezTo>
                  <a:pt x="179414" y="1635936"/>
                  <a:pt x="174626" y="1631109"/>
                  <a:pt x="174626" y="1625162"/>
                </a:cubicBezTo>
                <a:cubicBezTo>
                  <a:pt x="174626" y="1619215"/>
                  <a:pt x="179414" y="1614379"/>
                  <a:pt x="185362" y="1614331"/>
                </a:cubicBezTo>
                <a:close/>
                <a:moveTo>
                  <a:pt x="10447" y="1613952"/>
                </a:moveTo>
                <a:cubicBezTo>
                  <a:pt x="10675" y="1613942"/>
                  <a:pt x="10894" y="1613942"/>
                  <a:pt x="11122" y="1613952"/>
                </a:cubicBezTo>
                <a:cubicBezTo>
                  <a:pt x="17098" y="1614161"/>
                  <a:pt x="21781" y="1619167"/>
                  <a:pt x="21572" y="1625153"/>
                </a:cubicBezTo>
                <a:cubicBezTo>
                  <a:pt x="21572" y="1625153"/>
                  <a:pt x="21572" y="1625162"/>
                  <a:pt x="21572" y="1625162"/>
                </a:cubicBezTo>
                <a:cubicBezTo>
                  <a:pt x="21572" y="1631110"/>
                  <a:pt x="16784" y="1635936"/>
                  <a:pt x="10836" y="1635993"/>
                </a:cubicBezTo>
                <a:cubicBezTo>
                  <a:pt x="4852" y="1635993"/>
                  <a:pt x="6" y="1631148"/>
                  <a:pt x="6" y="1625162"/>
                </a:cubicBezTo>
                <a:cubicBezTo>
                  <a:pt x="-203" y="1619186"/>
                  <a:pt x="4471" y="1614170"/>
                  <a:pt x="10447" y="1613952"/>
                </a:cubicBezTo>
                <a:close/>
                <a:moveTo>
                  <a:pt x="2105991" y="1613951"/>
                </a:moveTo>
                <a:cubicBezTo>
                  <a:pt x="2111976" y="1613951"/>
                  <a:pt x="2116822" y="1618797"/>
                  <a:pt x="2116831" y="1624773"/>
                </a:cubicBezTo>
                <a:cubicBezTo>
                  <a:pt x="2116831" y="1624906"/>
                  <a:pt x="2116822" y="1625029"/>
                  <a:pt x="2116822" y="1625162"/>
                </a:cubicBezTo>
                <a:cubicBezTo>
                  <a:pt x="2116822" y="1631147"/>
                  <a:pt x="2111976" y="1635993"/>
                  <a:pt x="2105991" y="1635993"/>
                </a:cubicBezTo>
                <a:cubicBezTo>
                  <a:pt x="2100005" y="1635993"/>
                  <a:pt x="2095160" y="1631147"/>
                  <a:pt x="2095160" y="1625162"/>
                </a:cubicBezTo>
                <a:cubicBezTo>
                  <a:pt x="2094951" y="1619186"/>
                  <a:pt x="2099626" y="1614170"/>
                  <a:pt x="2105601" y="1613961"/>
                </a:cubicBezTo>
                <a:cubicBezTo>
                  <a:pt x="2105735" y="1613951"/>
                  <a:pt x="2105858" y="1613951"/>
                  <a:pt x="2105991" y="1613951"/>
                </a:cubicBezTo>
                <a:close/>
                <a:moveTo>
                  <a:pt x="1407701" y="1613951"/>
                </a:moveTo>
                <a:cubicBezTo>
                  <a:pt x="1413686" y="1613999"/>
                  <a:pt x="1418493" y="1618892"/>
                  <a:pt x="1418446" y="1624868"/>
                </a:cubicBezTo>
                <a:cubicBezTo>
                  <a:pt x="1418446" y="1624972"/>
                  <a:pt x="1418437" y="1625067"/>
                  <a:pt x="1418437" y="1625162"/>
                </a:cubicBezTo>
                <a:cubicBezTo>
                  <a:pt x="1418437" y="1631147"/>
                  <a:pt x="1413591" y="1635993"/>
                  <a:pt x="1407606" y="1635993"/>
                </a:cubicBezTo>
                <a:cubicBezTo>
                  <a:pt x="1401620" y="1635993"/>
                  <a:pt x="1396775" y="1631147"/>
                  <a:pt x="1396775" y="1625162"/>
                </a:cubicBezTo>
                <a:cubicBezTo>
                  <a:pt x="1396566" y="1619186"/>
                  <a:pt x="1401241" y="1614170"/>
                  <a:pt x="1407216" y="1613961"/>
                </a:cubicBezTo>
                <a:cubicBezTo>
                  <a:pt x="1407378" y="1613951"/>
                  <a:pt x="1407539" y="1613951"/>
                  <a:pt x="1407701" y="1613951"/>
                </a:cubicBezTo>
                <a:close/>
                <a:moveTo>
                  <a:pt x="534601" y="1613951"/>
                </a:moveTo>
                <a:cubicBezTo>
                  <a:pt x="540587" y="1613951"/>
                  <a:pt x="545432" y="1618797"/>
                  <a:pt x="545442" y="1624773"/>
                </a:cubicBezTo>
                <a:cubicBezTo>
                  <a:pt x="545442" y="1624906"/>
                  <a:pt x="545432" y="1625029"/>
                  <a:pt x="545432" y="1625162"/>
                </a:cubicBezTo>
                <a:cubicBezTo>
                  <a:pt x="545432" y="1631147"/>
                  <a:pt x="540587" y="1635993"/>
                  <a:pt x="534601" y="1635993"/>
                </a:cubicBezTo>
                <a:cubicBezTo>
                  <a:pt x="528616" y="1635993"/>
                  <a:pt x="523771" y="1631147"/>
                  <a:pt x="523771" y="1625162"/>
                </a:cubicBezTo>
                <a:cubicBezTo>
                  <a:pt x="523562" y="1619186"/>
                  <a:pt x="528236" y="1614170"/>
                  <a:pt x="534212" y="1613961"/>
                </a:cubicBezTo>
                <a:cubicBezTo>
                  <a:pt x="534345" y="1613951"/>
                  <a:pt x="534469" y="1613951"/>
                  <a:pt x="534601" y="1613951"/>
                </a:cubicBezTo>
                <a:close/>
                <a:moveTo>
                  <a:pt x="2629755" y="1434961"/>
                </a:moveTo>
                <a:cubicBezTo>
                  <a:pt x="2635740" y="1434961"/>
                  <a:pt x="2640586" y="1439807"/>
                  <a:pt x="2640586" y="1445792"/>
                </a:cubicBezTo>
                <a:cubicBezTo>
                  <a:pt x="2640586" y="1451777"/>
                  <a:pt x="2635740" y="1456623"/>
                  <a:pt x="2629755" y="1456623"/>
                </a:cubicBezTo>
                <a:cubicBezTo>
                  <a:pt x="2623808" y="1456575"/>
                  <a:pt x="2619019" y="1451739"/>
                  <a:pt x="2619019" y="1445792"/>
                </a:cubicBezTo>
                <a:cubicBezTo>
                  <a:pt x="2619019" y="1439845"/>
                  <a:pt x="2623808" y="1435009"/>
                  <a:pt x="2629755" y="1434961"/>
                </a:cubicBezTo>
                <a:close/>
                <a:moveTo>
                  <a:pt x="2455230" y="1434961"/>
                </a:moveTo>
                <a:cubicBezTo>
                  <a:pt x="2461177" y="1435009"/>
                  <a:pt x="2465966" y="1439845"/>
                  <a:pt x="2465966" y="1445792"/>
                </a:cubicBezTo>
                <a:cubicBezTo>
                  <a:pt x="2465966" y="1451739"/>
                  <a:pt x="2461177" y="1456575"/>
                  <a:pt x="2455230" y="1456623"/>
                </a:cubicBezTo>
                <a:cubicBezTo>
                  <a:pt x="2449245" y="1456623"/>
                  <a:pt x="2444399" y="1451777"/>
                  <a:pt x="2444399" y="1445792"/>
                </a:cubicBezTo>
                <a:cubicBezTo>
                  <a:pt x="2444399" y="1439807"/>
                  <a:pt x="2449245" y="1434961"/>
                  <a:pt x="2455230" y="1434961"/>
                </a:cubicBezTo>
                <a:close/>
                <a:moveTo>
                  <a:pt x="2280420" y="1434961"/>
                </a:moveTo>
                <a:cubicBezTo>
                  <a:pt x="2286406" y="1434961"/>
                  <a:pt x="2291251" y="1439807"/>
                  <a:pt x="2291251" y="1445792"/>
                </a:cubicBezTo>
                <a:cubicBezTo>
                  <a:pt x="2291251" y="1451777"/>
                  <a:pt x="2286406" y="1456623"/>
                  <a:pt x="2280420" y="1456623"/>
                </a:cubicBezTo>
                <a:cubicBezTo>
                  <a:pt x="2274435" y="1456623"/>
                  <a:pt x="2269589" y="1451777"/>
                  <a:pt x="2269589" y="1445792"/>
                </a:cubicBezTo>
                <a:cubicBezTo>
                  <a:pt x="2269589" y="1439807"/>
                  <a:pt x="2274435" y="1434961"/>
                  <a:pt x="2280420" y="1434961"/>
                </a:cubicBezTo>
                <a:close/>
                <a:moveTo>
                  <a:pt x="2105990" y="1434961"/>
                </a:moveTo>
                <a:cubicBezTo>
                  <a:pt x="2111976" y="1434961"/>
                  <a:pt x="2116821" y="1439807"/>
                  <a:pt x="2116821" y="1445792"/>
                </a:cubicBezTo>
                <a:cubicBezTo>
                  <a:pt x="2116821" y="1451777"/>
                  <a:pt x="2111976" y="1456623"/>
                  <a:pt x="2105990" y="1456623"/>
                </a:cubicBezTo>
                <a:cubicBezTo>
                  <a:pt x="2100005" y="1456623"/>
                  <a:pt x="2095159" y="1451777"/>
                  <a:pt x="2095159" y="1445792"/>
                </a:cubicBezTo>
                <a:cubicBezTo>
                  <a:pt x="2095159" y="1439807"/>
                  <a:pt x="2100005" y="1434961"/>
                  <a:pt x="2105990" y="1434961"/>
                </a:cubicBezTo>
                <a:close/>
                <a:moveTo>
                  <a:pt x="1931370" y="1434961"/>
                </a:moveTo>
                <a:cubicBezTo>
                  <a:pt x="1931399" y="1434961"/>
                  <a:pt x="1931437" y="1434961"/>
                  <a:pt x="1931465" y="1434961"/>
                </a:cubicBezTo>
                <a:cubicBezTo>
                  <a:pt x="1937412" y="1435009"/>
                  <a:pt x="1942201" y="1439845"/>
                  <a:pt x="1942201" y="1445792"/>
                </a:cubicBezTo>
                <a:cubicBezTo>
                  <a:pt x="1942201" y="1451777"/>
                  <a:pt x="1937356" y="1456623"/>
                  <a:pt x="1931370" y="1456623"/>
                </a:cubicBezTo>
                <a:cubicBezTo>
                  <a:pt x="1925442" y="1456575"/>
                  <a:pt x="1920682" y="1451720"/>
                  <a:pt x="1920730" y="1445792"/>
                </a:cubicBezTo>
                <a:cubicBezTo>
                  <a:pt x="1920682" y="1439864"/>
                  <a:pt x="1925442" y="1435018"/>
                  <a:pt x="1931370" y="1434961"/>
                </a:cubicBezTo>
                <a:close/>
                <a:moveTo>
                  <a:pt x="1756846" y="1434961"/>
                </a:moveTo>
                <a:cubicBezTo>
                  <a:pt x="1762793" y="1435009"/>
                  <a:pt x="1767582" y="1439845"/>
                  <a:pt x="1767582" y="1445792"/>
                </a:cubicBezTo>
                <a:cubicBezTo>
                  <a:pt x="1767582" y="1451739"/>
                  <a:pt x="1762793" y="1456575"/>
                  <a:pt x="1756846" y="1456623"/>
                </a:cubicBezTo>
                <a:cubicBezTo>
                  <a:pt x="1750861" y="1456623"/>
                  <a:pt x="1746015" y="1451777"/>
                  <a:pt x="1746015" y="1445792"/>
                </a:cubicBezTo>
                <a:cubicBezTo>
                  <a:pt x="1746015" y="1439807"/>
                  <a:pt x="1750861" y="1434961"/>
                  <a:pt x="1756846" y="1434961"/>
                </a:cubicBezTo>
                <a:close/>
                <a:moveTo>
                  <a:pt x="1582226" y="1434961"/>
                </a:moveTo>
                <a:cubicBezTo>
                  <a:pt x="1588155" y="1434961"/>
                  <a:pt x="1592962" y="1439769"/>
                  <a:pt x="1592962" y="1445697"/>
                </a:cubicBezTo>
                <a:cubicBezTo>
                  <a:pt x="1592962" y="1445725"/>
                  <a:pt x="1592962" y="1445763"/>
                  <a:pt x="1592962" y="1445792"/>
                </a:cubicBezTo>
                <a:cubicBezTo>
                  <a:pt x="1593009" y="1451720"/>
                  <a:pt x="1588250" y="1456566"/>
                  <a:pt x="1582321" y="1456623"/>
                </a:cubicBezTo>
                <a:cubicBezTo>
                  <a:pt x="1582293" y="1456623"/>
                  <a:pt x="1582255" y="1456623"/>
                  <a:pt x="1582226" y="1456623"/>
                </a:cubicBezTo>
                <a:cubicBezTo>
                  <a:pt x="1576241" y="1456623"/>
                  <a:pt x="1571395" y="1451777"/>
                  <a:pt x="1571395" y="1445792"/>
                </a:cubicBezTo>
                <a:cubicBezTo>
                  <a:pt x="1571395" y="1439807"/>
                  <a:pt x="1576241" y="1434961"/>
                  <a:pt x="1582226" y="1434961"/>
                </a:cubicBezTo>
                <a:close/>
                <a:moveTo>
                  <a:pt x="1407606" y="1434961"/>
                </a:moveTo>
                <a:cubicBezTo>
                  <a:pt x="1413592" y="1434961"/>
                  <a:pt x="1418437" y="1439807"/>
                  <a:pt x="1418437" y="1445792"/>
                </a:cubicBezTo>
                <a:cubicBezTo>
                  <a:pt x="1418437" y="1451777"/>
                  <a:pt x="1413592" y="1456623"/>
                  <a:pt x="1407606" y="1456623"/>
                </a:cubicBezTo>
                <a:cubicBezTo>
                  <a:pt x="1401621" y="1456623"/>
                  <a:pt x="1396775" y="1451777"/>
                  <a:pt x="1396775" y="1445792"/>
                </a:cubicBezTo>
                <a:cubicBezTo>
                  <a:pt x="1396775" y="1439807"/>
                  <a:pt x="1401621" y="1434961"/>
                  <a:pt x="1407606" y="1434961"/>
                </a:cubicBezTo>
                <a:close/>
                <a:moveTo>
                  <a:pt x="1232986" y="1434961"/>
                </a:moveTo>
                <a:cubicBezTo>
                  <a:pt x="1238972" y="1434961"/>
                  <a:pt x="1243817" y="1439807"/>
                  <a:pt x="1243817" y="1445792"/>
                </a:cubicBezTo>
                <a:cubicBezTo>
                  <a:pt x="1243817" y="1451777"/>
                  <a:pt x="1238972" y="1456623"/>
                  <a:pt x="1232986" y="1456623"/>
                </a:cubicBezTo>
                <a:cubicBezTo>
                  <a:pt x="1227001" y="1456623"/>
                  <a:pt x="1222155" y="1451777"/>
                  <a:pt x="1222155" y="1445792"/>
                </a:cubicBezTo>
                <a:cubicBezTo>
                  <a:pt x="1222155" y="1439807"/>
                  <a:pt x="1227001" y="1434961"/>
                  <a:pt x="1232986" y="1434961"/>
                </a:cubicBezTo>
                <a:close/>
                <a:moveTo>
                  <a:pt x="1058366" y="1434961"/>
                </a:moveTo>
                <a:cubicBezTo>
                  <a:pt x="1064351" y="1434961"/>
                  <a:pt x="1069197" y="1439807"/>
                  <a:pt x="1069197" y="1445792"/>
                </a:cubicBezTo>
                <a:cubicBezTo>
                  <a:pt x="1069197" y="1451777"/>
                  <a:pt x="1064351" y="1456623"/>
                  <a:pt x="1058366" y="1456623"/>
                </a:cubicBezTo>
                <a:cubicBezTo>
                  <a:pt x="1052419" y="1456575"/>
                  <a:pt x="1047630" y="1451739"/>
                  <a:pt x="1047630" y="1445792"/>
                </a:cubicBezTo>
                <a:cubicBezTo>
                  <a:pt x="1047630" y="1439845"/>
                  <a:pt x="1052419" y="1435009"/>
                  <a:pt x="1058366" y="1434961"/>
                </a:cubicBezTo>
                <a:close/>
                <a:moveTo>
                  <a:pt x="883936" y="1434961"/>
                </a:moveTo>
                <a:cubicBezTo>
                  <a:pt x="889883" y="1435009"/>
                  <a:pt x="894672" y="1439845"/>
                  <a:pt x="894672" y="1445792"/>
                </a:cubicBezTo>
                <a:cubicBezTo>
                  <a:pt x="894672" y="1451739"/>
                  <a:pt x="889883" y="1456575"/>
                  <a:pt x="883936" y="1456623"/>
                </a:cubicBezTo>
                <a:cubicBezTo>
                  <a:pt x="877951" y="1456623"/>
                  <a:pt x="873105" y="1451777"/>
                  <a:pt x="873105" y="1445792"/>
                </a:cubicBezTo>
                <a:cubicBezTo>
                  <a:pt x="873105" y="1439807"/>
                  <a:pt x="877951" y="1434961"/>
                  <a:pt x="883936" y="1434961"/>
                </a:cubicBezTo>
                <a:close/>
                <a:moveTo>
                  <a:pt x="709222" y="1434961"/>
                </a:moveTo>
                <a:cubicBezTo>
                  <a:pt x="715207" y="1434961"/>
                  <a:pt x="720052" y="1439807"/>
                  <a:pt x="720052" y="1445792"/>
                </a:cubicBezTo>
                <a:cubicBezTo>
                  <a:pt x="720052" y="1451777"/>
                  <a:pt x="715207" y="1456623"/>
                  <a:pt x="709222" y="1456623"/>
                </a:cubicBezTo>
                <a:cubicBezTo>
                  <a:pt x="703236" y="1456623"/>
                  <a:pt x="698391" y="1451777"/>
                  <a:pt x="698391" y="1445792"/>
                </a:cubicBezTo>
                <a:cubicBezTo>
                  <a:pt x="698391" y="1439807"/>
                  <a:pt x="703236" y="1434961"/>
                  <a:pt x="709222" y="1434961"/>
                </a:cubicBezTo>
                <a:close/>
                <a:moveTo>
                  <a:pt x="534981" y="1434961"/>
                </a:moveTo>
                <a:cubicBezTo>
                  <a:pt x="540815" y="1435170"/>
                  <a:pt x="545431" y="1439959"/>
                  <a:pt x="545431" y="1445792"/>
                </a:cubicBezTo>
                <a:cubicBezTo>
                  <a:pt x="545431" y="1451777"/>
                  <a:pt x="540586" y="1456623"/>
                  <a:pt x="534601" y="1456623"/>
                </a:cubicBezTo>
                <a:cubicBezTo>
                  <a:pt x="528768" y="1456414"/>
                  <a:pt x="524150" y="1451625"/>
                  <a:pt x="524150" y="1445792"/>
                </a:cubicBezTo>
                <a:cubicBezTo>
                  <a:pt x="524150" y="1439807"/>
                  <a:pt x="528996" y="1434961"/>
                  <a:pt x="534981" y="1434961"/>
                </a:cubicBezTo>
                <a:close/>
                <a:moveTo>
                  <a:pt x="359982" y="1434961"/>
                </a:moveTo>
                <a:cubicBezTo>
                  <a:pt x="365967" y="1434961"/>
                  <a:pt x="370812" y="1439807"/>
                  <a:pt x="370812" y="1445792"/>
                </a:cubicBezTo>
                <a:cubicBezTo>
                  <a:pt x="370812" y="1451777"/>
                  <a:pt x="365967" y="1456623"/>
                  <a:pt x="359982" y="1456623"/>
                </a:cubicBezTo>
                <a:cubicBezTo>
                  <a:pt x="353997" y="1456623"/>
                  <a:pt x="349151" y="1451777"/>
                  <a:pt x="349151" y="1445792"/>
                </a:cubicBezTo>
                <a:cubicBezTo>
                  <a:pt x="349151" y="1439807"/>
                  <a:pt x="353997" y="1434961"/>
                  <a:pt x="359982" y="1434961"/>
                </a:cubicBezTo>
                <a:close/>
                <a:moveTo>
                  <a:pt x="185362" y="1434961"/>
                </a:moveTo>
                <a:cubicBezTo>
                  <a:pt x="191347" y="1434961"/>
                  <a:pt x="196192" y="1439807"/>
                  <a:pt x="196192" y="1445792"/>
                </a:cubicBezTo>
                <a:cubicBezTo>
                  <a:pt x="196192" y="1451777"/>
                  <a:pt x="191347" y="1456623"/>
                  <a:pt x="185362" y="1456623"/>
                </a:cubicBezTo>
                <a:cubicBezTo>
                  <a:pt x="179414" y="1456575"/>
                  <a:pt x="174626" y="1451739"/>
                  <a:pt x="174626" y="1445792"/>
                </a:cubicBezTo>
                <a:cubicBezTo>
                  <a:pt x="174626" y="1439845"/>
                  <a:pt x="179414" y="1435009"/>
                  <a:pt x="185362" y="1434961"/>
                </a:cubicBezTo>
                <a:close/>
                <a:moveTo>
                  <a:pt x="10837" y="1434961"/>
                </a:moveTo>
                <a:cubicBezTo>
                  <a:pt x="16784" y="1435009"/>
                  <a:pt x="21572" y="1439845"/>
                  <a:pt x="21572" y="1445792"/>
                </a:cubicBezTo>
                <a:cubicBezTo>
                  <a:pt x="21572" y="1451739"/>
                  <a:pt x="16784" y="1456575"/>
                  <a:pt x="10837" y="1456623"/>
                </a:cubicBezTo>
                <a:cubicBezTo>
                  <a:pt x="4852" y="1456623"/>
                  <a:pt x="6" y="1451777"/>
                  <a:pt x="6" y="1445792"/>
                </a:cubicBezTo>
                <a:cubicBezTo>
                  <a:pt x="6" y="1439807"/>
                  <a:pt x="4852" y="1434961"/>
                  <a:pt x="10837" y="1434961"/>
                </a:cubicBezTo>
                <a:close/>
                <a:moveTo>
                  <a:pt x="2629755" y="1255591"/>
                </a:moveTo>
                <a:cubicBezTo>
                  <a:pt x="2635740" y="1255591"/>
                  <a:pt x="2640586" y="1260437"/>
                  <a:pt x="2640586" y="1266422"/>
                </a:cubicBezTo>
                <a:cubicBezTo>
                  <a:pt x="2640586" y="1272407"/>
                  <a:pt x="2635740" y="1277253"/>
                  <a:pt x="2629755" y="1277253"/>
                </a:cubicBezTo>
                <a:cubicBezTo>
                  <a:pt x="2623808" y="1277205"/>
                  <a:pt x="2619019" y="1272369"/>
                  <a:pt x="2619019" y="1266422"/>
                </a:cubicBezTo>
                <a:cubicBezTo>
                  <a:pt x="2619019" y="1260475"/>
                  <a:pt x="2623808" y="1255639"/>
                  <a:pt x="2629755" y="1255591"/>
                </a:cubicBezTo>
                <a:close/>
                <a:moveTo>
                  <a:pt x="2455230" y="1255591"/>
                </a:moveTo>
                <a:cubicBezTo>
                  <a:pt x="2461177" y="1255639"/>
                  <a:pt x="2465966" y="1260475"/>
                  <a:pt x="2465966" y="1266422"/>
                </a:cubicBezTo>
                <a:cubicBezTo>
                  <a:pt x="2465966" y="1272369"/>
                  <a:pt x="2461177" y="1277205"/>
                  <a:pt x="2455230" y="1277253"/>
                </a:cubicBezTo>
                <a:cubicBezTo>
                  <a:pt x="2449245" y="1277253"/>
                  <a:pt x="2444399" y="1272407"/>
                  <a:pt x="2444399" y="1266422"/>
                </a:cubicBezTo>
                <a:cubicBezTo>
                  <a:pt x="2444399" y="1260437"/>
                  <a:pt x="2449245" y="1255591"/>
                  <a:pt x="2455230" y="1255591"/>
                </a:cubicBezTo>
                <a:close/>
                <a:moveTo>
                  <a:pt x="2280420" y="1255591"/>
                </a:moveTo>
                <a:cubicBezTo>
                  <a:pt x="2286406" y="1255591"/>
                  <a:pt x="2291251" y="1260437"/>
                  <a:pt x="2291251" y="1266422"/>
                </a:cubicBezTo>
                <a:cubicBezTo>
                  <a:pt x="2291251" y="1272407"/>
                  <a:pt x="2286406" y="1277253"/>
                  <a:pt x="2280420" y="1277253"/>
                </a:cubicBezTo>
                <a:cubicBezTo>
                  <a:pt x="2274435" y="1277253"/>
                  <a:pt x="2269589" y="1272407"/>
                  <a:pt x="2269589" y="1266422"/>
                </a:cubicBezTo>
                <a:cubicBezTo>
                  <a:pt x="2269589" y="1260437"/>
                  <a:pt x="2274435" y="1255591"/>
                  <a:pt x="2280420" y="1255591"/>
                </a:cubicBezTo>
                <a:close/>
                <a:moveTo>
                  <a:pt x="2105990" y="1255591"/>
                </a:moveTo>
                <a:cubicBezTo>
                  <a:pt x="2111976" y="1255591"/>
                  <a:pt x="2116821" y="1260437"/>
                  <a:pt x="2116821" y="1266422"/>
                </a:cubicBezTo>
                <a:cubicBezTo>
                  <a:pt x="2116821" y="1272407"/>
                  <a:pt x="2111976" y="1277253"/>
                  <a:pt x="2105990" y="1277253"/>
                </a:cubicBezTo>
                <a:cubicBezTo>
                  <a:pt x="2100005" y="1277253"/>
                  <a:pt x="2095159" y="1272407"/>
                  <a:pt x="2095159" y="1266422"/>
                </a:cubicBezTo>
                <a:cubicBezTo>
                  <a:pt x="2095159" y="1260437"/>
                  <a:pt x="2100005" y="1255591"/>
                  <a:pt x="2105990" y="1255591"/>
                </a:cubicBezTo>
                <a:close/>
                <a:moveTo>
                  <a:pt x="1931275" y="1255591"/>
                </a:moveTo>
                <a:cubicBezTo>
                  <a:pt x="1931304" y="1255591"/>
                  <a:pt x="1931342" y="1255591"/>
                  <a:pt x="1931371" y="1255591"/>
                </a:cubicBezTo>
                <a:cubicBezTo>
                  <a:pt x="1937356" y="1255591"/>
                  <a:pt x="1942201" y="1260437"/>
                  <a:pt x="1942201" y="1266422"/>
                </a:cubicBezTo>
                <a:cubicBezTo>
                  <a:pt x="1942201" y="1272407"/>
                  <a:pt x="1937356" y="1277253"/>
                  <a:pt x="1931371" y="1277253"/>
                </a:cubicBezTo>
                <a:cubicBezTo>
                  <a:pt x="1925442" y="1277253"/>
                  <a:pt x="1920635" y="1272445"/>
                  <a:pt x="1920635" y="1266517"/>
                </a:cubicBezTo>
                <a:cubicBezTo>
                  <a:pt x="1920635" y="1266489"/>
                  <a:pt x="1920635" y="1266451"/>
                  <a:pt x="1920635" y="1266422"/>
                </a:cubicBezTo>
                <a:cubicBezTo>
                  <a:pt x="1920578" y="1260494"/>
                  <a:pt x="1925347" y="1255648"/>
                  <a:pt x="1931275" y="1255591"/>
                </a:cubicBezTo>
                <a:close/>
                <a:moveTo>
                  <a:pt x="1756846" y="1255591"/>
                </a:moveTo>
                <a:cubicBezTo>
                  <a:pt x="1762793" y="1255639"/>
                  <a:pt x="1767582" y="1260475"/>
                  <a:pt x="1767582" y="1266422"/>
                </a:cubicBezTo>
                <a:cubicBezTo>
                  <a:pt x="1767582" y="1272369"/>
                  <a:pt x="1762793" y="1277205"/>
                  <a:pt x="1756846" y="1277253"/>
                </a:cubicBezTo>
                <a:cubicBezTo>
                  <a:pt x="1750861" y="1277253"/>
                  <a:pt x="1746015" y="1272407"/>
                  <a:pt x="1746015" y="1266422"/>
                </a:cubicBezTo>
                <a:cubicBezTo>
                  <a:pt x="1746015" y="1260437"/>
                  <a:pt x="1750861" y="1255591"/>
                  <a:pt x="1756846" y="1255591"/>
                </a:cubicBezTo>
                <a:close/>
                <a:moveTo>
                  <a:pt x="1582226" y="1255591"/>
                </a:moveTo>
                <a:cubicBezTo>
                  <a:pt x="1588155" y="1255591"/>
                  <a:pt x="1592962" y="1260399"/>
                  <a:pt x="1592962" y="1266327"/>
                </a:cubicBezTo>
                <a:cubicBezTo>
                  <a:pt x="1592962" y="1266355"/>
                  <a:pt x="1592962" y="1266394"/>
                  <a:pt x="1592962" y="1266422"/>
                </a:cubicBezTo>
                <a:cubicBezTo>
                  <a:pt x="1593009" y="1272350"/>
                  <a:pt x="1588250" y="1277196"/>
                  <a:pt x="1582321" y="1277253"/>
                </a:cubicBezTo>
                <a:cubicBezTo>
                  <a:pt x="1582293" y="1277253"/>
                  <a:pt x="1582255" y="1277253"/>
                  <a:pt x="1582226" y="1277253"/>
                </a:cubicBezTo>
                <a:cubicBezTo>
                  <a:pt x="1576241" y="1277253"/>
                  <a:pt x="1571395" y="1272407"/>
                  <a:pt x="1571395" y="1266422"/>
                </a:cubicBezTo>
                <a:cubicBezTo>
                  <a:pt x="1571395" y="1260437"/>
                  <a:pt x="1576241" y="1255591"/>
                  <a:pt x="1582226" y="1255591"/>
                </a:cubicBezTo>
                <a:close/>
                <a:moveTo>
                  <a:pt x="1407606" y="1255591"/>
                </a:moveTo>
                <a:cubicBezTo>
                  <a:pt x="1413592" y="1255591"/>
                  <a:pt x="1418437" y="1260437"/>
                  <a:pt x="1418437" y="1266422"/>
                </a:cubicBezTo>
                <a:cubicBezTo>
                  <a:pt x="1418437" y="1272407"/>
                  <a:pt x="1413592" y="1277253"/>
                  <a:pt x="1407606" y="1277253"/>
                </a:cubicBezTo>
                <a:cubicBezTo>
                  <a:pt x="1401621" y="1277253"/>
                  <a:pt x="1396775" y="1272407"/>
                  <a:pt x="1396775" y="1266422"/>
                </a:cubicBezTo>
                <a:cubicBezTo>
                  <a:pt x="1396775" y="1260437"/>
                  <a:pt x="1401621" y="1255591"/>
                  <a:pt x="1407606" y="1255591"/>
                </a:cubicBezTo>
                <a:close/>
                <a:moveTo>
                  <a:pt x="1232986" y="1255591"/>
                </a:moveTo>
                <a:cubicBezTo>
                  <a:pt x="1238972" y="1255591"/>
                  <a:pt x="1243817" y="1260437"/>
                  <a:pt x="1243817" y="1266422"/>
                </a:cubicBezTo>
                <a:cubicBezTo>
                  <a:pt x="1243817" y="1272407"/>
                  <a:pt x="1238972" y="1277253"/>
                  <a:pt x="1232986" y="1277253"/>
                </a:cubicBezTo>
                <a:cubicBezTo>
                  <a:pt x="1227001" y="1277253"/>
                  <a:pt x="1222155" y="1272407"/>
                  <a:pt x="1222155" y="1266422"/>
                </a:cubicBezTo>
                <a:cubicBezTo>
                  <a:pt x="1222155" y="1260437"/>
                  <a:pt x="1227001" y="1255591"/>
                  <a:pt x="1232986" y="1255591"/>
                </a:cubicBezTo>
                <a:close/>
                <a:moveTo>
                  <a:pt x="1058366" y="1255591"/>
                </a:moveTo>
                <a:cubicBezTo>
                  <a:pt x="1064351" y="1255591"/>
                  <a:pt x="1069197" y="1260437"/>
                  <a:pt x="1069197" y="1266422"/>
                </a:cubicBezTo>
                <a:cubicBezTo>
                  <a:pt x="1069197" y="1272407"/>
                  <a:pt x="1064351" y="1277253"/>
                  <a:pt x="1058366" y="1277253"/>
                </a:cubicBezTo>
                <a:cubicBezTo>
                  <a:pt x="1052419" y="1277205"/>
                  <a:pt x="1047630" y="1272369"/>
                  <a:pt x="1047630" y="1266422"/>
                </a:cubicBezTo>
                <a:cubicBezTo>
                  <a:pt x="1047630" y="1260475"/>
                  <a:pt x="1052419" y="1255639"/>
                  <a:pt x="1058366" y="1255591"/>
                </a:cubicBezTo>
                <a:close/>
                <a:moveTo>
                  <a:pt x="883936" y="1255591"/>
                </a:moveTo>
                <a:cubicBezTo>
                  <a:pt x="889883" y="1255639"/>
                  <a:pt x="894672" y="1260475"/>
                  <a:pt x="894672" y="1266422"/>
                </a:cubicBezTo>
                <a:cubicBezTo>
                  <a:pt x="894672" y="1272369"/>
                  <a:pt x="889883" y="1277205"/>
                  <a:pt x="883936" y="1277253"/>
                </a:cubicBezTo>
                <a:cubicBezTo>
                  <a:pt x="877951" y="1277253"/>
                  <a:pt x="873105" y="1272407"/>
                  <a:pt x="873105" y="1266422"/>
                </a:cubicBezTo>
                <a:cubicBezTo>
                  <a:pt x="873105" y="1260437"/>
                  <a:pt x="877951" y="1255591"/>
                  <a:pt x="883936" y="1255591"/>
                </a:cubicBezTo>
                <a:close/>
                <a:moveTo>
                  <a:pt x="709222" y="1255591"/>
                </a:moveTo>
                <a:cubicBezTo>
                  <a:pt x="715207" y="1255591"/>
                  <a:pt x="720052" y="1260437"/>
                  <a:pt x="720052" y="1266422"/>
                </a:cubicBezTo>
                <a:cubicBezTo>
                  <a:pt x="720052" y="1272407"/>
                  <a:pt x="715207" y="1277253"/>
                  <a:pt x="709222" y="1277253"/>
                </a:cubicBezTo>
                <a:cubicBezTo>
                  <a:pt x="703236" y="1277253"/>
                  <a:pt x="698391" y="1272407"/>
                  <a:pt x="698391" y="1266422"/>
                </a:cubicBezTo>
                <a:cubicBezTo>
                  <a:pt x="698391" y="1260437"/>
                  <a:pt x="703236" y="1255591"/>
                  <a:pt x="709222" y="1255591"/>
                </a:cubicBezTo>
                <a:close/>
                <a:moveTo>
                  <a:pt x="534602" y="1255591"/>
                </a:moveTo>
                <a:cubicBezTo>
                  <a:pt x="540587" y="1255591"/>
                  <a:pt x="545432" y="1260437"/>
                  <a:pt x="545432" y="1266422"/>
                </a:cubicBezTo>
                <a:cubicBezTo>
                  <a:pt x="545432" y="1272407"/>
                  <a:pt x="540587" y="1277253"/>
                  <a:pt x="534602" y="1277253"/>
                </a:cubicBezTo>
                <a:cubicBezTo>
                  <a:pt x="528616" y="1277253"/>
                  <a:pt x="523771" y="1272407"/>
                  <a:pt x="523771" y="1266422"/>
                </a:cubicBezTo>
                <a:cubicBezTo>
                  <a:pt x="523771" y="1260437"/>
                  <a:pt x="528616" y="1255591"/>
                  <a:pt x="534602" y="1255591"/>
                </a:cubicBezTo>
                <a:close/>
                <a:moveTo>
                  <a:pt x="359982" y="1255591"/>
                </a:moveTo>
                <a:cubicBezTo>
                  <a:pt x="365967" y="1255591"/>
                  <a:pt x="370812" y="1260437"/>
                  <a:pt x="370812" y="1266422"/>
                </a:cubicBezTo>
                <a:cubicBezTo>
                  <a:pt x="370812" y="1272407"/>
                  <a:pt x="365967" y="1277253"/>
                  <a:pt x="359982" y="1277253"/>
                </a:cubicBezTo>
                <a:cubicBezTo>
                  <a:pt x="353997" y="1277253"/>
                  <a:pt x="349151" y="1272407"/>
                  <a:pt x="349151" y="1266422"/>
                </a:cubicBezTo>
                <a:cubicBezTo>
                  <a:pt x="349151" y="1260437"/>
                  <a:pt x="353997" y="1255591"/>
                  <a:pt x="359982" y="1255591"/>
                </a:cubicBezTo>
                <a:close/>
                <a:moveTo>
                  <a:pt x="185362" y="1255591"/>
                </a:moveTo>
                <a:cubicBezTo>
                  <a:pt x="191347" y="1255591"/>
                  <a:pt x="196192" y="1260437"/>
                  <a:pt x="196192" y="1266422"/>
                </a:cubicBezTo>
                <a:cubicBezTo>
                  <a:pt x="196192" y="1272407"/>
                  <a:pt x="191347" y="1277253"/>
                  <a:pt x="185362" y="1277253"/>
                </a:cubicBezTo>
                <a:cubicBezTo>
                  <a:pt x="179414" y="1277205"/>
                  <a:pt x="174626" y="1272369"/>
                  <a:pt x="174626" y="1266422"/>
                </a:cubicBezTo>
                <a:cubicBezTo>
                  <a:pt x="174626" y="1260475"/>
                  <a:pt x="179414" y="1255639"/>
                  <a:pt x="185362" y="1255591"/>
                </a:cubicBezTo>
                <a:close/>
                <a:moveTo>
                  <a:pt x="10837" y="1255591"/>
                </a:moveTo>
                <a:cubicBezTo>
                  <a:pt x="16784" y="1255639"/>
                  <a:pt x="21572" y="1260475"/>
                  <a:pt x="21572" y="1266422"/>
                </a:cubicBezTo>
                <a:cubicBezTo>
                  <a:pt x="21572" y="1272369"/>
                  <a:pt x="16784" y="1277205"/>
                  <a:pt x="10837" y="1277253"/>
                </a:cubicBezTo>
                <a:cubicBezTo>
                  <a:pt x="4852" y="1277253"/>
                  <a:pt x="6" y="1272407"/>
                  <a:pt x="6" y="1266422"/>
                </a:cubicBezTo>
                <a:cubicBezTo>
                  <a:pt x="6" y="1260437"/>
                  <a:pt x="4852" y="1255591"/>
                  <a:pt x="10837" y="1255591"/>
                </a:cubicBezTo>
                <a:close/>
                <a:moveTo>
                  <a:pt x="2629755" y="1076221"/>
                </a:moveTo>
                <a:cubicBezTo>
                  <a:pt x="2635740" y="1076221"/>
                  <a:pt x="2640586" y="1081067"/>
                  <a:pt x="2640586" y="1087052"/>
                </a:cubicBezTo>
                <a:cubicBezTo>
                  <a:pt x="2640586" y="1093037"/>
                  <a:pt x="2635740" y="1097883"/>
                  <a:pt x="2629755" y="1097883"/>
                </a:cubicBezTo>
                <a:cubicBezTo>
                  <a:pt x="2623808" y="1097826"/>
                  <a:pt x="2619019" y="1092999"/>
                  <a:pt x="2619019" y="1087052"/>
                </a:cubicBezTo>
                <a:cubicBezTo>
                  <a:pt x="2619019" y="1081105"/>
                  <a:pt x="2623808" y="1076269"/>
                  <a:pt x="2629755" y="1076221"/>
                </a:cubicBezTo>
                <a:close/>
                <a:moveTo>
                  <a:pt x="1931275" y="1076221"/>
                </a:moveTo>
                <a:cubicBezTo>
                  <a:pt x="1931304" y="1076221"/>
                  <a:pt x="1931342" y="1076221"/>
                  <a:pt x="1931371" y="1076221"/>
                </a:cubicBezTo>
                <a:cubicBezTo>
                  <a:pt x="1937356" y="1076221"/>
                  <a:pt x="1942201" y="1081067"/>
                  <a:pt x="1942201" y="1087052"/>
                </a:cubicBezTo>
                <a:cubicBezTo>
                  <a:pt x="1942201" y="1093037"/>
                  <a:pt x="1937356" y="1097883"/>
                  <a:pt x="1931371" y="1097883"/>
                </a:cubicBezTo>
                <a:cubicBezTo>
                  <a:pt x="1925442" y="1097883"/>
                  <a:pt x="1920635" y="1093075"/>
                  <a:pt x="1920635" y="1087147"/>
                </a:cubicBezTo>
                <a:cubicBezTo>
                  <a:pt x="1920635" y="1087119"/>
                  <a:pt x="1920635" y="1087081"/>
                  <a:pt x="1920635" y="1087052"/>
                </a:cubicBezTo>
                <a:cubicBezTo>
                  <a:pt x="1920578" y="1081124"/>
                  <a:pt x="1925347" y="1076279"/>
                  <a:pt x="1931275" y="1076221"/>
                </a:cubicBezTo>
                <a:close/>
                <a:moveTo>
                  <a:pt x="1756846" y="1076221"/>
                </a:moveTo>
                <a:cubicBezTo>
                  <a:pt x="1762793" y="1076269"/>
                  <a:pt x="1767582" y="1081105"/>
                  <a:pt x="1767582" y="1087052"/>
                </a:cubicBezTo>
                <a:cubicBezTo>
                  <a:pt x="1767582" y="1092999"/>
                  <a:pt x="1762793" y="1097826"/>
                  <a:pt x="1756846" y="1097883"/>
                </a:cubicBezTo>
                <a:cubicBezTo>
                  <a:pt x="1750861" y="1097883"/>
                  <a:pt x="1746015" y="1093037"/>
                  <a:pt x="1746015" y="1087052"/>
                </a:cubicBezTo>
                <a:cubicBezTo>
                  <a:pt x="1746015" y="1081067"/>
                  <a:pt x="1750861" y="1076221"/>
                  <a:pt x="1756846" y="1076221"/>
                </a:cubicBezTo>
                <a:close/>
                <a:moveTo>
                  <a:pt x="1582226" y="1076221"/>
                </a:moveTo>
                <a:cubicBezTo>
                  <a:pt x="1588155" y="1076221"/>
                  <a:pt x="1592962" y="1081029"/>
                  <a:pt x="1592962" y="1086957"/>
                </a:cubicBezTo>
                <a:cubicBezTo>
                  <a:pt x="1592962" y="1086986"/>
                  <a:pt x="1592962" y="1087024"/>
                  <a:pt x="1592962" y="1087052"/>
                </a:cubicBezTo>
                <a:cubicBezTo>
                  <a:pt x="1593009" y="1092980"/>
                  <a:pt x="1588250" y="1097826"/>
                  <a:pt x="1582321" y="1097883"/>
                </a:cubicBezTo>
                <a:cubicBezTo>
                  <a:pt x="1582293" y="1097883"/>
                  <a:pt x="1582255" y="1097883"/>
                  <a:pt x="1582226" y="1097883"/>
                </a:cubicBezTo>
                <a:cubicBezTo>
                  <a:pt x="1576241" y="1097883"/>
                  <a:pt x="1571395" y="1093037"/>
                  <a:pt x="1571395" y="1087052"/>
                </a:cubicBezTo>
                <a:cubicBezTo>
                  <a:pt x="1571395" y="1081067"/>
                  <a:pt x="1576241" y="1076221"/>
                  <a:pt x="1582226" y="1076221"/>
                </a:cubicBezTo>
                <a:close/>
                <a:moveTo>
                  <a:pt x="1407606" y="1076221"/>
                </a:moveTo>
                <a:cubicBezTo>
                  <a:pt x="1407635" y="1076221"/>
                  <a:pt x="1407673" y="1076221"/>
                  <a:pt x="1407701" y="1076221"/>
                </a:cubicBezTo>
                <a:cubicBezTo>
                  <a:pt x="1413648" y="1076269"/>
                  <a:pt x="1418437" y="1081105"/>
                  <a:pt x="1418437" y="1087052"/>
                </a:cubicBezTo>
                <a:cubicBezTo>
                  <a:pt x="1418437" y="1093037"/>
                  <a:pt x="1413592" y="1097883"/>
                  <a:pt x="1407606" y="1097883"/>
                </a:cubicBezTo>
                <a:cubicBezTo>
                  <a:pt x="1401621" y="1097883"/>
                  <a:pt x="1396775" y="1093037"/>
                  <a:pt x="1396775" y="1087052"/>
                </a:cubicBezTo>
                <a:cubicBezTo>
                  <a:pt x="1396775" y="1081067"/>
                  <a:pt x="1401621" y="1076221"/>
                  <a:pt x="1407606" y="1076221"/>
                </a:cubicBezTo>
                <a:close/>
                <a:moveTo>
                  <a:pt x="1232986" y="1076221"/>
                </a:moveTo>
                <a:cubicBezTo>
                  <a:pt x="1238972" y="1076221"/>
                  <a:pt x="1243817" y="1081067"/>
                  <a:pt x="1243817" y="1087052"/>
                </a:cubicBezTo>
                <a:cubicBezTo>
                  <a:pt x="1243817" y="1093037"/>
                  <a:pt x="1238972" y="1097883"/>
                  <a:pt x="1232986" y="1097883"/>
                </a:cubicBezTo>
                <a:cubicBezTo>
                  <a:pt x="1227001" y="1097883"/>
                  <a:pt x="1222155" y="1093037"/>
                  <a:pt x="1222155" y="1087052"/>
                </a:cubicBezTo>
                <a:cubicBezTo>
                  <a:pt x="1222155" y="1081067"/>
                  <a:pt x="1227001" y="1076221"/>
                  <a:pt x="1232986" y="1076221"/>
                </a:cubicBezTo>
                <a:close/>
                <a:moveTo>
                  <a:pt x="534602" y="1076221"/>
                </a:moveTo>
                <a:cubicBezTo>
                  <a:pt x="540587" y="1076221"/>
                  <a:pt x="545432" y="1081067"/>
                  <a:pt x="545432" y="1087052"/>
                </a:cubicBezTo>
                <a:cubicBezTo>
                  <a:pt x="545432" y="1093037"/>
                  <a:pt x="540587" y="1097883"/>
                  <a:pt x="534602" y="1097883"/>
                </a:cubicBezTo>
                <a:cubicBezTo>
                  <a:pt x="528616" y="1097883"/>
                  <a:pt x="523771" y="1093037"/>
                  <a:pt x="523771" y="1087052"/>
                </a:cubicBezTo>
                <a:cubicBezTo>
                  <a:pt x="523771" y="1081067"/>
                  <a:pt x="528616" y="1076221"/>
                  <a:pt x="534602" y="1076221"/>
                </a:cubicBezTo>
                <a:close/>
                <a:moveTo>
                  <a:pt x="359982" y="1076221"/>
                </a:moveTo>
                <a:cubicBezTo>
                  <a:pt x="365967" y="1076221"/>
                  <a:pt x="370812" y="1081067"/>
                  <a:pt x="370812" y="1087052"/>
                </a:cubicBezTo>
                <a:cubicBezTo>
                  <a:pt x="370812" y="1093037"/>
                  <a:pt x="365967" y="1097883"/>
                  <a:pt x="359982" y="1097883"/>
                </a:cubicBezTo>
                <a:cubicBezTo>
                  <a:pt x="353997" y="1097883"/>
                  <a:pt x="349151" y="1093037"/>
                  <a:pt x="349151" y="1087052"/>
                </a:cubicBezTo>
                <a:cubicBezTo>
                  <a:pt x="349151" y="1081067"/>
                  <a:pt x="353997" y="1076221"/>
                  <a:pt x="359982" y="1076221"/>
                </a:cubicBezTo>
                <a:close/>
                <a:moveTo>
                  <a:pt x="185362" y="1076221"/>
                </a:moveTo>
                <a:cubicBezTo>
                  <a:pt x="191347" y="1076221"/>
                  <a:pt x="196192" y="1081067"/>
                  <a:pt x="196192" y="1087052"/>
                </a:cubicBezTo>
                <a:cubicBezTo>
                  <a:pt x="196192" y="1093037"/>
                  <a:pt x="191347" y="1097883"/>
                  <a:pt x="185362" y="1097883"/>
                </a:cubicBezTo>
                <a:cubicBezTo>
                  <a:pt x="179414" y="1097826"/>
                  <a:pt x="174626" y="1092999"/>
                  <a:pt x="174626" y="1087052"/>
                </a:cubicBezTo>
                <a:cubicBezTo>
                  <a:pt x="174626" y="1081105"/>
                  <a:pt x="179414" y="1076269"/>
                  <a:pt x="185362" y="1076221"/>
                </a:cubicBezTo>
                <a:close/>
                <a:moveTo>
                  <a:pt x="10837" y="1076221"/>
                </a:moveTo>
                <a:cubicBezTo>
                  <a:pt x="10932" y="1076221"/>
                  <a:pt x="11027" y="1076221"/>
                  <a:pt x="11122" y="1076221"/>
                </a:cubicBezTo>
                <a:cubicBezTo>
                  <a:pt x="16955" y="1076430"/>
                  <a:pt x="21572" y="1081219"/>
                  <a:pt x="21572" y="1087052"/>
                </a:cubicBezTo>
                <a:cubicBezTo>
                  <a:pt x="21572" y="1092999"/>
                  <a:pt x="16784" y="1097826"/>
                  <a:pt x="10837" y="1097883"/>
                </a:cubicBezTo>
                <a:cubicBezTo>
                  <a:pt x="4852" y="1097883"/>
                  <a:pt x="6" y="1093037"/>
                  <a:pt x="6" y="1087052"/>
                </a:cubicBezTo>
                <a:cubicBezTo>
                  <a:pt x="6" y="1081067"/>
                  <a:pt x="4852" y="1076221"/>
                  <a:pt x="10837" y="1076221"/>
                </a:cubicBezTo>
                <a:close/>
                <a:moveTo>
                  <a:pt x="2454057" y="1076181"/>
                </a:moveTo>
                <a:cubicBezTo>
                  <a:pt x="2460038" y="1076181"/>
                  <a:pt x="2464887" y="1081030"/>
                  <a:pt x="2464887" y="1087012"/>
                </a:cubicBezTo>
                <a:cubicBezTo>
                  <a:pt x="2464887" y="1092993"/>
                  <a:pt x="2460038" y="1097842"/>
                  <a:pt x="2454057" y="1097842"/>
                </a:cubicBezTo>
                <a:cubicBezTo>
                  <a:pt x="2448075" y="1097842"/>
                  <a:pt x="2443226" y="1092993"/>
                  <a:pt x="2443226" y="1087012"/>
                </a:cubicBezTo>
                <a:cubicBezTo>
                  <a:pt x="2443226" y="1081030"/>
                  <a:pt x="2448075" y="1076181"/>
                  <a:pt x="2454057" y="1076181"/>
                </a:cubicBezTo>
                <a:close/>
                <a:moveTo>
                  <a:pt x="2279532" y="1076181"/>
                </a:moveTo>
                <a:cubicBezTo>
                  <a:pt x="2285513" y="1076181"/>
                  <a:pt x="2290362" y="1081030"/>
                  <a:pt x="2290362" y="1087012"/>
                </a:cubicBezTo>
                <a:cubicBezTo>
                  <a:pt x="2290362" y="1092993"/>
                  <a:pt x="2285513" y="1097842"/>
                  <a:pt x="2279532" y="1097842"/>
                </a:cubicBezTo>
                <a:cubicBezTo>
                  <a:pt x="2273550" y="1097842"/>
                  <a:pt x="2268701" y="1092993"/>
                  <a:pt x="2268701" y="1087012"/>
                </a:cubicBezTo>
                <a:cubicBezTo>
                  <a:pt x="2268701" y="1081030"/>
                  <a:pt x="2273550" y="1076181"/>
                  <a:pt x="2279532" y="1076181"/>
                </a:cubicBezTo>
                <a:close/>
                <a:moveTo>
                  <a:pt x="2104913" y="1076181"/>
                </a:moveTo>
                <a:cubicBezTo>
                  <a:pt x="2110894" y="1076181"/>
                  <a:pt x="2115743" y="1081030"/>
                  <a:pt x="2115743" y="1087012"/>
                </a:cubicBezTo>
                <a:cubicBezTo>
                  <a:pt x="2115743" y="1092993"/>
                  <a:pt x="2110894" y="1097842"/>
                  <a:pt x="2104913" y="1097842"/>
                </a:cubicBezTo>
                <a:cubicBezTo>
                  <a:pt x="2098931" y="1097842"/>
                  <a:pt x="2094082" y="1092993"/>
                  <a:pt x="2094082" y="1087012"/>
                </a:cubicBezTo>
                <a:cubicBezTo>
                  <a:pt x="2094082" y="1081030"/>
                  <a:pt x="2098931" y="1076181"/>
                  <a:pt x="2104913" y="1076181"/>
                </a:cubicBezTo>
                <a:close/>
                <a:moveTo>
                  <a:pt x="1057287" y="1076181"/>
                </a:moveTo>
                <a:cubicBezTo>
                  <a:pt x="1063269" y="1076181"/>
                  <a:pt x="1068118" y="1081030"/>
                  <a:pt x="1068118" y="1087012"/>
                </a:cubicBezTo>
                <a:cubicBezTo>
                  <a:pt x="1068118" y="1092993"/>
                  <a:pt x="1063269" y="1097842"/>
                  <a:pt x="1057287" y="1097842"/>
                </a:cubicBezTo>
                <a:cubicBezTo>
                  <a:pt x="1051306" y="1097842"/>
                  <a:pt x="1046457" y="1092993"/>
                  <a:pt x="1046457" y="1087012"/>
                </a:cubicBezTo>
                <a:cubicBezTo>
                  <a:pt x="1046457" y="1081030"/>
                  <a:pt x="1051306" y="1076181"/>
                  <a:pt x="1057287" y="1076181"/>
                </a:cubicBezTo>
                <a:close/>
                <a:moveTo>
                  <a:pt x="882667" y="1076181"/>
                </a:moveTo>
                <a:cubicBezTo>
                  <a:pt x="888649" y="1076181"/>
                  <a:pt x="893498" y="1081030"/>
                  <a:pt x="893498" y="1087012"/>
                </a:cubicBezTo>
                <a:cubicBezTo>
                  <a:pt x="893498" y="1092993"/>
                  <a:pt x="888649" y="1097842"/>
                  <a:pt x="882667" y="1097842"/>
                </a:cubicBezTo>
                <a:cubicBezTo>
                  <a:pt x="876686" y="1097842"/>
                  <a:pt x="871837" y="1092993"/>
                  <a:pt x="871837" y="1087012"/>
                </a:cubicBezTo>
                <a:cubicBezTo>
                  <a:pt x="871837" y="1081030"/>
                  <a:pt x="876686" y="1076181"/>
                  <a:pt x="882667" y="1076181"/>
                </a:cubicBezTo>
                <a:close/>
                <a:moveTo>
                  <a:pt x="708142" y="1076181"/>
                </a:moveTo>
                <a:cubicBezTo>
                  <a:pt x="714124" y="1076181"/>
                  <a:pt x="718973" y="1081030"/>
                  <a:pt x="718973" y="1087012"/>
                </a:cubicBezTo>
                <a:cubicBezTo>
                  <a:pt x="718973" y="1092993"/>
                  <a:pt x="714124" y="1097842"/>
                  <a:pt x="708142" y="1097842"/>
                </a:cubicBezTo>
                <a:cubicBezTo>
                  <a:pt x="702161" y="1097842"/>
                  <a:pt x="697312" y="1092993"/>
                  <a:pt x="697312" y="1087012"/>
                </a:cubicBezTo>
                <a:cubicBezTo>
                  <a:pt x="697312" y="1081030"/>
                  <a:pt x="702161" y="1076181"/>
                  <a:pt x="708142" y="1076181"/>
                </a:cubicBezTo>
                <a:close/>
                <a:moveTo>
                  <a:pt x="2629755" y="896851"/>
                </a:moveTo>
                <a:cubicBezTo>
                  <a:pt x="2635740" y="896851"/>
                  <a:pt x="2640586" y="901697"/>
                  <a:pt x="2640586" y="907682"/>
                </a:cubicBezTo>
                <a:cubicBezTo>
                  <a:pt x="2640586" y="913667"/>
                  <a:pt x="2635740" y="918513"/>
                  <a:pt x="2629755" y="918513"/>
                </a:cubicBezTo>
                <a:cubicBezTo>
                  <a:pt x="2623808" y="918465"/>
                  <a:pt x="2619019" y="913629"/>
                  <a:pt x="2619019" y="907682"/>
                </a:cubicBezTo>
                <a:cubicBezTo>
                  <a:pt x="2619019" y="901735"/>
                  <a:pt x="2623808" y="896899"/>
                  <a:pt x="2629755" y="896851"/>
                </a:cubicBezTo>
                <a:close/>
                <a:moveTo>
                  <a:pt x="1931275" y="896851"/>
                </a:moveTo>
                <a:cubicBezTo>
                  <a:pt x="1931304" y="896851"/>
                  <a:pt x="1931342" y="896851"/>
                  <a:pt x="1931371" y="896851"/>
                </a:cubicBezTo>
                <a:cubicBezTo>
                  <a:pt x="1937356" y="896851"/>
                  <a:pt x="1942201" y="901697"/>
                  <a:pt x="1942201" y="907682"/>
                </a:cubicBezTo>
                <a:cubicBezTo>
                  <a:pt x="1942201" y="913667"/>
                  <a:pt x="1937356" y="918513"/>
                  <a:pt x="1931371" y="918513"/>
                </a:cubicBezTo>
                <a:cubicBezTo>
                  <a:pt x="1925442" y="918513"/>
                  <a:pt x="1920635" y="913705"/>
                  <a:pt x="1920635" y="907777"/>
                </a:cubicBezTo>
                <a:cubicBezTo>
                  <a:pt x="1920635" y="907749"/>
                  <a:pt x="1920635" y="907710"/>
                  <a:pt x="1920635" y="907682"/>
                </a:cubicBezTo>
                <a:cubicBezTo>
                  <a:pt x="1920578" y="901754"/>
                  <a:pt x="1925347" y="896908"/>
                  <a:pt x="1931275" y="896851"/>
                </a:cubicBezTo>
                <a:close/>
                <a:moveTo>
                  <a:pt x="1756846" y="896851"/>
                </a:moveTo>
                <a:cubicBezTo>
                  <a:pt x="1762793" y="896899"/>
                  <a:pt x="1767582" y="901735"/>
                  <a:pt x="1767582" y="907682"/>
                </a:cubicBezTo>
                <a:cubicBezTo>
                  <a:pt x="1767582" y="913629"/>
                  <a:pt x="1762793" y="918465"/>
                  <a:pt x="1756846" y="918513"/>
                </a:cubicBezTo>
                <a:cubicBezTo>
                  <a:pt x="1750861" y="918513"/>
                  <a:pt x="1746015" y="913667"/>
                  <a:pt x="1746015" y="907682"/>
                </a:cubicBezTo>
                <a:cubicBezTo>
                  <a:pt x="1746015" y="901697"/>
                  <a:pt x="1750861" y="896851"/>
                  <a:pt x="1756846" y="896851"/>
                </a:cubicBezTo>
                <a:close/>
                <a:moveTo>
                  <a:pt x="1582226" y="896851"/>
                </a:moveTo>
                <a:cubicBezTo>
                  <a:pt x="1588155" y="896851"/>
                  <a:pt x="1592962" y="901659"/>
                  <a:pt x="1592962" y="907587"/>
                </a:cubicBezTo>
                <a:cubicBezTo>
                  <a:pt x="1592962" y="907615"/>
                  <a:pt x="1592962" y="907653"/>
                  <a:pt x="1592962" y="907682"/>
                </a:cubicBezTo>
                <a:cubicBezTo>
                  <a:pt x="1593009" y="913610"/>
                  <a:pt x="1588250" y="918456"/>
                  <a:pt x="1582321" y="918513"/>
                </a:cubicBezTo>
                <a:cubicBezTo>
                  <a:pt x="1582293" y="918513"/>
                  <a:pt x="1582255" y="918513"/>
                  <a:pt x="1582226" y="918513"/>
                </a:cubicBezTo>
                <a:cubicBezTo>
                  <a:pt x="1576241" y="918513"/>
                  <a:pt x="1571395" y="913667"/>
                  <a:pt x="1571395" y="907682"/>
                </a:cubicBezTo>
                <a:cubicBezTo>
                  <a:pt x="1571395" y="901697"/>
                  <a:pt x="1576241" y="896851"/>
                  <a:pt x="1582226" y="896851"/>
                </a:cubicBezTo>
                <a:close/>
                <a:moveTo>
                  <a:pt x="1407701" y="896851"/>
                </a:moveTo>
                <a:cubicBezTo>
                  <a:pt x="1413648" y="896899"/>
                  <a:pt x="1418437" y="901735"/>
                  <a:pt x="1418437" y="907682"/>
                </a:cubicBezTo>
                <a:cubicBezTo>
                  <a:pt x="1418437" y="913629"/>
                  <a:pt x="1413648" y="918465"/>
                  <a:pt x="1407701" y="918513"/>
                </a:cubicBezTo>
                <a:cubicBezTo>
                  <a:pt x="1401716" y="918513"/>
                  <a:pt x="1396870" y="913667"/>
                  <a:pt x="1396870" y="907682"/>
                </a:cubicBezTo>
                <a:cubicBezTo>
                  <a:pt x="1396870" y="901697"/>
                  <a:pt x="1401716" y="896851"/>
                  <a:pt x="1407701" y="896851"/>
                </a:cubicBezTo>
                <a:close/>
                <a:moveTo>
                  <a:pt x="1232986" y="896851"/>
                </a:moveTo>
                <a:cubicBezTo>
                  <a:pt x="1238972" y="896851"/>
                  <a:pt x="1243817" y="901697"/>
                  <a:pt x="1243817" y="907682"/>
                </a:cubicBezTo>
                <a:cubicBezTo>
                  <a:pt x="1243817" y="913667"/>
                  <a:pt x="1238972" y="918513"/>
                  <a:pt x="1232986" y="918513"/>
                </a:cubicBezTo>
                <a:cubicBezTo>
                  <a:pt x="1227001" y="918513"/>
                  <a:pt x="1222155" y="913667"/>
                  <a:pt x="1222155" y="907682"/>
                </a:cubicBezTo>
                <a:cubicBezTo>
                  <a:pt x="1222155" y="901697"/>
                  <a:pt x="1227001" y="896851"/>
                  <a:pt x="1232986" y="896851"/>
                </a:cubicBezTo>
                <a:close/>
                <a:moveTo>
                  <a:pt x="534602" y="896851"/>
                </a:moveTo>
                <a:cubicBezTo>
                  <a:pt x="540587" y="896851"/>
                  <a:pt x="545432" y="901697"/>
                  <a:pt x="545432" y="907682"/>
                </a:cubicBezTo>
                <a:cubicBezTo>
                  <a:pt x="545432" y="913667"/>
                  <a:pt x="540587" y="918513"/>
                  <a:pt x="534602" y="918513"/>
                </a:cubicBezTo>
                <a:cubicBezTo>
                  <a:pt x="528616" y="918513"/>
                  <a:pt x="523771" y="913667"/>
                  <a:pt x="523771" y="907682"/>
                </a:cubicBezTo>
                <a:cubicBezTo>
                  <a:pt x="523771" y="901697"/>
                  <a:pt x="528616" y="896851"/>
                  <a:pt x="534602" y="896851"/>
                </a:cubicBezTo>
                <a:close/>
                <a:moveTo>
                  <a:pt x="359982" y="896851"/>
                </a:moveTo>
                <a:cubicBezTo>
                  <a:pt x="365967" y="896851"/>
                  <a:pt x="370812" y="901697"/>
                  <a:pt x="370812" y="907682"/>
                </a:cubicBezTo>
                <a:cubicBezTo>
                  <a:pt x="370812" y="913667"/>
                  <a:pt x="365967" y="918513"/>
                  <a:pt x="359982" y="918513"/>
                </a:cubicBezTo>
                <a:cubicBezTo>
                  <a:pt x="353997" y="918513"/>
                  <a:pt x="349151" y="913667"/>
                  <a:pt x="349151" y="907682"/>
                </a:cubicBezTo>
                <a:cubicBezTo>
                  <a:pt x="349151" y="901697"/>
                  <a:pt x="353997" y="896851"/>
                  <a:pt x="359982" y="896851"/>
                </a:cubicBezTo>
                <a:close/>
                <a:moveTo>
                  <a:pt x="185362" y="896851"/>
                </a:moveTo>
                <a:cubicBezTo>
                  <a:pt x="191347" y="896851"/>
                  <a:pt x="196192" y="901697"/>
                  <a:pt x="196192" y="907682"/>
                </a:cubicBezTo>
                <a:cubicBezTo>
                  <a:pt x="196192" y="913667"/>
                  <a:pt x="191347" y="918513"/>
                  <a:pt x="185362" y="918513"/>
                </a:cubicBezTo>
                <a:cubicBezTo>
                  <a:pt x="179414" y="918465"/>
                  <a:pt x="174626" y="913629"/>
                  <a:pt x="174626" y="907682"/>
                </a:cubicBezTo>
                <a:cubicBezTo>
                  <a:pt x="174626" y="901735"/>
                  <a:pt x="179414" y="896899"/>
                  <a:pt x="185362" y="896851"/>
                </a:cubicBezTo>
                <a:close/>
                <a:moveTo>
                  <a:pt x="11122" y="896851"/>
                </a:moveTo>
                <a:cubicBezTo>
                  <a:pt x="16956" y="897060"/>
                  <a:pt x="21572" y="901849"/>
                  <a:pt x="21572" y="907682"/>
                </a:cubicBezTo>
                <a:cubicBezTo>
                  <a:pt x="21572" y="913515"/>
                  <a:pt x="16956" y="918304"/>
                  <a:pt x="11122" y="918513"/>
                </a:cubicBezTo>
                <a:cubicBezTo>
                  <a:pt x="5137" y="918513"/>
                  <a:pt x="291" y="913667"/>
                  <a:pt x="291" y="907682"/>
                </a:cubicBezTo>
                <a:cubicBezTo>
                  <a:pt x="291" y="901697"/>
                  <a:pt x="5137" y="896851"/>
                  <a:pt x="11122" y="896851"/>
                </a:cubicBezTo>
                <a:close/>
                <a:moveTo>
                  <a:pt x="2454057" y="896811"/>
                </a:moveTo>
                <a:cubicBezTo>
                  <a:pt x="2460038" y="896811"/>
                  <a:pt x="2464887" y="901660"/>
                  <a:pt x="2464887" y="907642"/>
                </a:cubicBezTo>
                <a:cubicBezTo>
                  <a:pt x="2464887" y="913623"/>
                  <a:pt x="2460038" y="918472"/>
                  <a:pt x="2454057" y="918472"/>
                </a:cubicBezTo>
                <a:cubicBezTo>
                  <a:pt x="2448075" y="918472"/>
                  <a:pt x="2443226" y="913623"/>
                  <a:pt x="2443226" y="907642"/>
                </a:cubicBezTo>
                <a:cubicBezTo>
                  <a:pt x="2443226" y="901660"/>
                  <a:pt x="2448075" y="896811"/>
                  <a:pt x="2454057" y="896811"/>
                </a:cubicBezTo>
                <a:close/>
                <a:moveTo>
                  <a:pt x="2279532" y="896811"/>
                </a:moveTo>
                <a:cubicBezTo>
                  <a:pt x="2285513" y="896811"/>
                  <a:pt x="2290362" y="901660"/>
                  <a:pt x="2290362" y="907642"/>
                </a:cubicBezTo>
                <a:cubicBezTo>
                  <a:pt x="2290362" y="913623"/>
                  <a:pt x="2285513" y="918472"/>
                  <a:pt x="2279532" y="918472"/>
                </a:cubicBezTo>
                <a:cubicBezTo>
                  <a:pt x="2273550" y="918472"/>
                  <a:pt x="2268701" y="913623"/>
                  <a:pt x="2268701" y="907642"/>
                </a:cubicBezTo>
                <a:cubicBezTo>
                  <a:pt x="2268701" y="901660"/>
                  <a:pt x="2273550" y="896811"/>
                  <a:pt x="2279532" y="896811"/>
                </a:cubicBezTo>
                <a:close/>
                <a:moveTo>
                  <a:pt x="2104913" y="896811"/>
                </a:moveTo>
                <a:cubicBezTo>
                  <a:pt x="2110894" y="896811"/>
                  <a:pt x="2115743" y="901660"/>
                  <a:pt x="2115743" y="907642"/>
                </a:cubicBezTo>
                <a:cubicBezTo>
                  <a:pt x="2115743" y="913623"/>
                  <a:pt x="2110894" y="918472"/>
                  <a:pt x="2104913" y="918472"/>
                </a:cubicBezTo>
                <a:cubicBezTo>
                  <a:pt x="2098931" y="918472"/>
                  <a:pt x="2094082" y="913623"/>
                  <a:pt x="2094082" y="907642"/>
                </a:cubicBezTo>
                <a:cubicBezTo>
                  <a:pt x="2094082" y="901660"/>
                  <a:pt x="2098931" y="896811"/>
                  <a:pt x="2104913" y="896811"/>
                </a:cubicBezTo>
                <a:close/>
                <a:moveTo>
                  <a:pt x="1057287" y="896811"/>
                </a:moveTo>
                <a:cubicBezTo>
                  <a:pt x="1063269" y="896811"/>
                  <a:pt x="1068118" y="901660"/>
                  <a:pt x="1068118" y="907642"/>
                </a:cubicBezTo>
                <a:cubicBezTo>
                  <a:pt x="1068118" y="913623"/>
                  <a:pt x="1063269" y="918472"/>
                  <a:pt x="1057287" y="918472"/>
                </a:cubicBezTo>
                <a:cubicBezTo>
                  <a:pt x="1051306" y="918472"/>
                  <a:pt x="1046457" y="913623"/>
                  <a:pt x="1046457" y="907642"/>
                </a:cubicBezTo>
                <a:cubicBezTo>
                  <a:pt x="1046457" y="901660"/>
                  <a:pt x="1051306" y="896811"/>
                  <a:pt x="1057287" y="896811"/>
                </a:cubicBezTo>
                <a:close/>
                <a:moveTo>
                  <a:pt x="882667" y="896811"/>
                </a:moveTo>
                <a:cubicBezTo>
                  <a:pt x="888649" y="896811"/>
                  <a:pt x="893498" y="901660"/>
                  <a:pt x="893498" y="907642"/>
                </a:cubicBezTo>
                <a:cubicBezTo>
                  <a:pt x="893498" y="913623"/>
                  <a:pt x="888649" y="918472"/>
                  <a:pt x="882667" y="918472"/>
                </a:cubicBezTo>
                <a:cubicBezTo>
                  <a:pt x="876686" y="918472"/>
                  <a:pt x="871837" y="913623"/>
                  <a:pt x="871837" y="907642"/>
                </a:cubicBezTo>
                <a:cubicBezTo>
                  <a:pt x="871837" y="901660"/>
                  <a:pt x="876686" y="896811"/>
                  <a:pt x="882667" y="896811"/>
                </a:cubicBezTo>
                <a:close/>
                <a:moveTo>
                  <a:pt x="708142" y="896811"/>
                </a:moveTo>
                <a:cubicBezTo>
                  <a:pt x="714124" y="896811"/>
                  <a:pt x="718973" y="901660"/>
                  <a:pt x="718973" y="907642"/>
                </a:cubicBezTo>
                <a:cubicBezTo>
                  <a:pt x="718973" y="913623"/>
                  <a:pt x="714124" y="918472"/>
                  <a:pt x="708142" y="918472"/>
                </a:cubicBezTo>
                <a:cubicBezTo>
                  <a:pt x="702161" y="918472"/>
                  <a:pt x="697312" y="913623"/>
                  <a:pt x="697312" y="907642"/>
                </a:cubicBezTo>
                <a:cubicBezTo>
                  <a:pt x="697312" y="901660"/>
                  <a:pt x="702161" y="896811"/>
                  <a:pt x="708142" y="896811"/>
                </a:cubicBezTo>
                <a:close/>
                <a:moveTo>
                  <a:pt x="2629755" y="717480"/>
                </a:moveTo>
                <a:cubicBezTo>
                  <a:pt x="2635740" y="717480"/>
                  <a:pt x="2640586" y="722326"/>
                  <a:pt x="2640586" y="728311"/>
                </a:cubicBezTo>
                <a:cubicBezTo>
                  <a:pt x="2640586" y="734296"/>
                  <a:pt x="2635740" y="739142"/>
                  <a:pt x="2629755" y="739142"/>
                </a:cubicBezTo>
                <a:cubicBezTo>
                  <a:pt x="2623808" y="739094"/>
                  <a:pt x="2619019" y="734258"/>
                  <a:pt x="2619019" y="728311"/>
                </a:cubicBezTo>
                <a:cubicBezTo>
                  <a:pt x="2619019" y="722364"/>
                  <a:pt x="2623808" y="717528"/>
                  <a:pt x="2629755" y="717480"/>
                </a:cubicBezTo>
                <a:close/>
                <a:moveTo>
                  <a:pt x="2455230" y="717480"/>
                </a:moveTo>
                <a:cubicBezTo>
                  <a:pt x="2461177" y="717528"/>
                  <a:pt x="2465966" y="722364"/>
                  <a:pt x="2465966" y="728311"/>
                </a:cubicBezTo>
                <a:cubicBezTo>
                  <a:pt x="2465966" y="734258"/>
                  <a:pt x="2461177" y="739094"/>
                  <a:pt x="2455230" y="739142"/>
                </a:cubicBezTo>
                <a:cubicBezTo>
                  <a:pt x="2449245" y="739142"/>
                  <a:pt x="2444399" y="734296"/>
                  <a:pt x="2444399" y="728311"/>
                </a:cubicBezTo>
                <a:cubicBezTo>
                  <a:pt x="2444399" y="722326"/>
                  <a:pt x="2449245" y="717480"/>
                  <a:pt x="2455230" y="717480"/>
                </a:cubicBezTo>
                <a:close/>
                <a:moveTo>
                  <a:pt x="2280420" y="717480"/>
                </a:moveTo>
                <a:cubicBezTo>
                  <a:pt x="2286406" y="717480"/>
                  <a:pt x="2291251" y="722326"/>
                  <a:pt x="2291251" y="728311"/>
                </a:cubicBezTo>
                <a:cubicBezTo>
                  <a:pt x="2291251" y="734296"/>
                  <a:pt x="2286406" y="739142"/>
                  <a:pt x="2280420" y="739142"/>
                </a:cubicBezTo>
                <a:cubicBezTo>
                  <a:pt x="2274435" y="739142"/>
                  <a:pt x="2269589" y="734296"/>
                  <a:pt x="2269589" y="728311"/>
                </a:cubicBezTo>
                <a:cubicBezTo>
                  <a:pt x="2269589" y="722326"/>
                  <a:pt x="2274435" y="717480"/>
                  <a:pt x="2280420" y="717480"/>
                </a:cubicBezTo>
                <a:close/>
                <a:moveTo>
                  <a:pt x="2105990" y="717480"/>
                </a:moveTo>
                <a:cubicBezTo>
                  <a:pt x="2111976" y="717480"/>
                  <a:pt x="2116821" y="722326"/>
                  <a:pt x="2116821" y="728311"/>
                </a:cubicBezTo>
                <a:cubicBezTo>
                  <a:pt x="2116821" y="734296"/>
                  <a:pt x="2111976" y="739142"/>
                  <a:pt x="2105990" y="739142"/>
                </a:cubicBezTo>
                <a:cubicBezTo>
                  <a:pt x="2100005" y="739142"/>
                  <a:pt x="2095159" y="734296"/>
                  <a:pt x="2095159" y="728311"/>
                </a:cubicBezTo>
                <a:cubicBezTo>
                  <a:pt x="2095159" y="722326"/>
                  <a:pt x="2100005" y="717480"/>
                  <a:pt x="2105990" y="717480"/>
                </a:cubicBezTo>
                <a:close/>
                <a:moveTo>
                  <a:pt x="1931275" y="717480"/>
                </a:moveTo>
                <a:cubicBezTo>
                  <a:pt x="1931304" y="717480"/>
                  <a:pt x="1931342" y="717480"/>
                  <a:pt x="1931371" y="717480"/>
                </a:cubicBezTo>
                <a:cubicBezTo>
                  <a:pt x="1937356" y="717480"/>
                  <a:pt x="1942201" y="722326"/>
                  <a:pt x="1942201" y="728311"/>
                </a:cubicBezTo>
                <a:cubicBezTo>
                  <a:pt x="1942201" y="734296"/>
                  <a:pt x="1937356" y="739142"/>
                  <a:pt x="1931371" y="739142"/>
                </a:cubicBezTo>
                <a:cubicBezTo>
                  <a:pt x="1925442" y="739142"/>
                  <a:pt x="1920635" y="734334"/>
                  <a:pt x="1920635" y="728406"/>
                </a:cubicBezTo>
                <a:cubicBezTo>
                  <a:pt x="1920635" y="728378"/>
                  <a:pt x="1920635" y="728339"/>
                  <a:pt x="1920635" y="728311"/>
                </a:cubicBezTo>
                <a:cubicBezTo>
                  <a:pt x="1920578" y="722383"/>
                  <a:pt x="1925347" y="717537"/>
                  <a:pt x="1931275" y="717480"/>
                </a:cubicBezTo>
                <a:close/>
                <a:moveTo>
                  <a:pt x="1756846" y="717480"/>
                </a:moveTo>
                <a:cubicBezTo>
                  <a:pt x="1762793" y="717528"/>
                  <a:pt x="1767582" y="722364"/>
                  <a:pt x="1767582" y="728311"/>
                </a:cubicBezTo>
                <a:cubicBezTo>
                  <a:pt x="1767582" y="734258"/>
                  <a:pt x="1762793" y="739094"/>
                  <a:pt x="1756846" y="739142"/>
                </a:cubicBezTo>
                <a:cubicBezTo>
                  <a:pt x="1750861" y="739142"/>
                  <a:pt x="1746015" y="734296"/>
                  <a:pt x="1746015" y="728311"/>
                </a:cubicBezTo>
                <a:cubicBezTo>
                  <a:pt x="1746015" y="722326"/>
                  <a:pt x="1750861" y="717480"/>
                  <a:pt x="1756846" y="717480"/>
                </a:cubicBezTo>
                <a:close/>
                <a:moveTo>
                  <a:pt x="1582226" y="717480"/>
                </a:moveTo>
                <a:cubicBezTo>
                  <a:pt x="1588155" y="717480"/>
                  <a:pt x="1592962" y="722288"/>
                  <a:pt x="1592962" y="728216"/>
                </a:cubicBezTo>
                <a:cubicBezTo>
                  <a:pt x="1592962" y="728245"/>
                  <a:pt x="1592962" y="728283"/>
                  <a:pt x="1592962" y="728311"/>
                </a:cubicBezTo>
                <a:cubicBezTo>
                  <a:pt x="1593009" y="734239"/>
                  <a:pt x="1588250" y="739085"/>
                  <a:pt x="1582321" y="739142"/>
                </a:cubicBezTo>
                <a:cubicBezTo>
                  <a:pt x="1582293" y="739142"/>
                  <a:pt x="1582255" y="739142"/>
                  <a:pt x="1582226" y="739142"/>
                </a:cubicBezTo>
                <a:cubicBezTo>
                  <a:pt x="1576241" y="739142"/>
                  <a:pt x="1571395" y="734296"/>
                  <a:pt x="1571395" y="728311"/>
                </a:cubicBezTo>
                <a:cubicBezTo>
                  <a:pt x="1571395" y="722326"/>
                  <a:pt x="1576241" y="717480"/>
                  <a:pt x="1582226" y="717480"/>
                </a:cubicBezTo>
                <a:close/>
                <a:moveTo>
                  <a:pt x="1407606" y="717480"/>
                </a:moveTo>
                <a:cubicBezTo>
                  <a:pt x="1413592" y="717480"/>
                  <a:pt x="1418437" y="722326"/>
                  <a:pt x="1418437" y="728311"/>
                </a:cubicBezTo>
                <a:cubicBezTo>
                  <a:pt x="1418437" y="734296"/>
                  <a:pt x="1413592" y="739142"/>
                  <a:pt x="1407606" y="739142"/>
                </a:cubicBezTo>
                <a:cubicBezTo>
                  <a:pt x="1401621" y="739142"/>
                  <a:pt x="1396775" y="734296"/>
                  <a:pt x="1396775" y="728311"/>
                </a:cubicBezTo>
                <a:cubicBezTo>
                  <a:pt x="1396775" y="722326"/>
                  <a:pt x="1401621" y="717480"/>
                  <a:pt x="1407606" y="717480"/>
                </a:cubicBezTo>
                <a:close/>
                <a:moveTo>
                  <a:pt x="1232986" y="717480"/>
                </a:moveTo>
                <a:cubicBezTo>
                  <a:pt x="1238972" y="717480"/>
                  <a:pt x="1243817" y="722326"/>
                  <a:pt x="1243817" y="728311"/>
                </a:cubicBezTo>
                <a:cubicBezTo>
                  <a:pt x="1243817" y="734296"/>
                  <a:pt x="1238972" y="739142"/>
                  <a:pt x="1232986" y="739142"/>
                </a:cubicBezTo>
                <a:cubicBezTo>
                  <a:pt x="1227001" y="739142"/>
                  <a:pt x="1222155" y="734296"/>
                  <a:pt x="1222155" y="728311"/>
                </a:cubicBezTo>
                <a:cubicBezTo>
                  <a:pt x="1222155" y="722326"/>
                  <a:pt x="1227001" y="717480"/>
                  <a:pt x="1232986" y="717480"/>
                </a:cubicBezTo>
                <a:close/>
                <a:moveTo>
                  <a:pt x="1058366" y="717480"/>
                </a:moveTo>
                <a:cubicBezTo>
                  <a:pt x="1064351" y="717480"/>
                  <a:pt x="1069197" y="722326"/>
                  <a:pt x="1069197" y="728311"/>
                </a:cubicBezTo>
                <a:cubicBezTo>
                  <a:pt x="1069197" y="734296"/>
                  <a:pt x="1064351" y="739142"/>
                  <a:pt x="1058366" y="739142"/>
                </a:cubicBezTo>
                <a:cubicBezTo>
                  <a:pt x="1052419" y="739094"/>
                  <a:pt x="1047630" y="734258"/>
                  <a:pt x="1047630" y="728311"/>
                </a:cubicBezTo>
                <a:cubicBezTo>
                  <a:pt x="1047630" y="722364"/>
                  <a:pt x="1052419" y="717528"/>
                  <a:pt x="1058366" y="717480"/>
                </a:cubicBezTo>
                <a:close/>
                <a:moveTo>
                  <a:pt x="883936" y="717480"/>
                </a:moveTo>
                <a:cubicBezTo>
                  <a:pt x="889883" y="717528"/>
                  <a:pt x="894672" y="722364"/>
                  <a:pt x="894672" y="728311"/>
                </a:cubicBezTo>
                <a:cubicBezTo>
                  <a:pt x="894672" y="734258"/>
                  <a:pt x="889883" y="739094"/>
                  <a:pt x="883936" y="739142"/>
                </a:cubicBezTo>
                <a:cubicBezTo>
                  <a:pt x="877951" y="739142"/>
                  <a:pt x="873105" y="734296"/>
                  <a:pt x="873105" y="728311"/>
                </a:cubicBezTo>
                <a:cubicBezTo>
                  <a:pt x="873105" y="722326"/>
                  <a:pt x="877951" y="717480"/>
                  <a:pt x="883936" y="717480"/>
                </a:cubicBezTo>
                <a:close/>
                <a:moveTo>
                  <a:pt x="709222" y="717480"/>
                </a:moveTo>
                <a:cubicBezTo>
                  <a:pt x="715207" y="717480"/>
                  <a:pt x="720052" y="722326"/>
                  <a:pt x="720052" y="728311"/>
                </a:cubicBezTo>
                <a:cubicBezTo>
                  <a:pt x="720052" y="734296"/>
                  <a:pt x="715207" y="739142"/>
                  <a:pt x="709222" y="739142"/>
                </a:cubicBezTo>
                <a:cubicBezTo>
                  <a:pt x="703236" y="739142"/>
                  <a:pt x="698391" y="734296"/>
                  <a:pt x="698391" y="728311"/>
                </a:cubicBezTo>
                <a:cubicBezTo>
                  <a:pt x="698391" y="722326"/>
                  <a:pt x="703236" y="717480"/>
                  <a:pt x="709222" y="717480"/>
                </a:cubicBezTo>
                <a:close/>
                <a:moveTo>
                  <a:pt x="534602" y="717480"/>
                </a:moveTo>
                <a:cubicBezTo>
                  <a:pt x="540587" y="717480"/>
                  <a:pt x="545432" y="722326"/>
                  <a:pt x="545432" y="728311"/>
                </a:cubicBezTo>
                <a:cubicBezTo>
                  <a:pt x="545432" y="734296"/>
                  <a:pt x="540587" y="739142"/>
                  <a:pt x="534602" y="739142"/>
                </a:cubicBezTo>
                <a:cubicBezTo>
                  <a:pt x="528616" y="739142"/>
                  <a:pt x="523771" y="734296"/>
                  <a:pt x="523771" y="728311"/>
                </a:cubicBezTo>
                <a:cubicBezTo>
                  <a:pt x="523771" y="722326"/>
                  <a:pt x="528616" y="717480"/>
                  <a:pt x="534602" y="717480"/>
                </a:cubicBezTo>
                <a:close/>
                <a:moveTo>
                  <a:pt x="359982" y="717480"/>
                </a:moveTo>
                <a:cubicBezTo>
                  <a:pt x="365967" y="717480"/>
                  <a:pt x="370812" y="722326"/>
                  <a:pt x="370812" y="728311"/>
                </a:cubicBezTo>
                <a:cubicBezTo>
                  <a:pt x="370812" y="734296"/>
                  <a:pt x="365967" y="739142"/>
                  <a:pt x="359982" y="739142"/>
                </a:cubicBezTo>
                <a:cubicBezTo>
                  <a:pt x="353997" y="739142"/>
                  <a:pt x="349151" y="734296"/>
                  <a:pt x="349151" y="728311"/>
                </a:cubicBezTo>
                <a:cubicBezTo>
                  <a:pt x="349151" y="722326"/>
                  <a:pt x="353997" y="717480"/>
                  <a:pt x="359982" y="717480"/>
                </a:cubicBezTo>
                <a:close/>
                <a:moveTo>
                  <a:pt x="185362" y="717480"/>
                </a:moveTo>
                <a:cubicBezTo>
                  <a:pt x="191347" y="717480"/>
                  <a:pt x="196192" y="722326"/>
                  <a:pt x="196192" y="728311"/>
                </a:cubicBezTo>
                <a:cubicBezTo>
                  <a:pt x="196192" y="734296"/>
                  <a:pt x="191347" y="739142"/>
                  <a:pt x="185362" y="739142"/>
                </a:cubicBezTo>
                <a:cubicBezTo>
                  <a:pt x="179414" y="739094"/>
                  <a:pt x="174626" y="734258"/>
                  <a:pt x="174626" y="728311"/>
                </a:cubicBezTo>
                <a:cubicBezTo>
                  <a:pt x="174626" y="722364"/>
                  <a:pt x="179414" y="717528"/>
                  <a:pt x="185362" y="717480"/>
                </a:cubicBezTo>
                <a:close/>
                <a:moveTo>
                  <a:pt x="10837" y="717480"/>
                </a:moveTo>
                <a:cubicBezTo>
                  <a:pt x="16784" y="717528"/>
                  <a:pt x="21572" y="722364"/>
                  <a:pt x="21572" y="728311"/>
                </a:cubicBezTo>
                <a:cubicBezTo>
                  <a:pt x="21572" y="734258"/>
                  <a:pt x="16784" y="739094"/>
                  <a:pt x="10837" y="739142"/>
                </a:cubicBezTo>
                <a:cubicBezTo>
                  <a:pt x="4852" y="739142"/>
                  <a:pt x="6" y="734296"/>
                  <a:pt x="6" y="728311"/>
                </a:cubicBezTo>
                <a:cubicBezTo>
                  <a:pt x="6" y="722326"/>
                  <a:pt x="4852" y="717480"/>
                  <a:pt x="10837" y="717480"/>
                </a:cubicBezTo>
                <a:close/>
                <a:moveTo>
                  <a:pt x="1931370" y="538110"/>
                </a:moveTo>
                <a:cubicBezTo>
                  <a:pt x="1931399" y="538110"/>
                  <a:pt x="1931437" y="538110"/>
                  <a:pt x="1931465" y="538110"/>
                </a:cubicBezTo>
                <a:cubicBezTo>
                  <a:pt x="1937412" y="538163"/>
                  <a:pt x="1942201" y="542996"/>
                  <a:pt x="1942201" y="548941"/>
                </a:cubicBezTo>
                <a:cubicBezTo>
                  <a:pt x="1941992" y="554773"/>
                  <a:pt x="1937204" y="559395"/>
                  <a:pt x="1931370" y="559392"/>
                </a:cubicBezTo>
                <a:cubicBezTo>
                  <a:pt x="1925584" y="559342"/>
                  <a:pt x="1920882" y="554722"/>
                  <a:pt x="1920730" y="548941"/>
                </a:cubicBezTo>
                <a:cubicBezTo>
                  <a:pt x="1920682" y="543012"/>
                  <a:pt x="1925442" y="538164"/>
                  <a:pt x="1931370" y="538110"/>
                </a:cubicBezTo>
                <a:close/>
                <a:moveTo>
                  <a:pt x="1407701" y="538110"/>
                </a:moveTo>
                <a:cubicBezTo>
                  <a:pt x="1413648" y="538163"/>
                  <a:pt x="1418437" y="542996"/>
                  <a:pt x="1418437" y="548941"/>
                </a:cubicBezTo>
                <a:cubicBezTo>
                  <a:pt x="1418237" y="554737"/>
                  <a:pt x="1413496" y="559344"/>
                  <a:pt x="1407701" y="559392"/>
                </a:cubicBezTo>
                <a:cubicBezTo>
                  <a:pt x="1401716" y="559392"/>
                  <a:pt x="1396870" y="554543"/>
                  <a:pt x="1396870" y="548561"/>
                </a:cubicBezTo>
                <a:cubicBezTo>
                  <a:pt x="1397080" y="542729"/>
                  <a:pt x="1401868" y="538107"/>
                  <a:pt x="1407701" y="538110"/>
                </a:cubicBezTo>
                <a:close/>
                <a:moveTo>
                  <a:pt x="534981" y="538110"/>
                </a:moveTo>
                <a:cubicBezTo>
                  <a:pt x="540815" y="538316"/>
                  <a:pt x="545431" y="543105"/>
                  <a:pt x="545431" y="548941"/>
                </a:cubicBezTo>
                <a:cubicBezTo>
                  <a:pt x="545223" y="554773"/>
                  <a:pt x="540434" y="559395"/>
                  <a:pt x="534601" y="559392"/>
                </a:cubicBezTo>
                <a:cubicBezTo>
                  <a:pt x="528910" y="559195"/>
                  <a:pt x="524350" y="554629"/>
                  <a:pt x="524150" y="548941"/>
                </a:cubicBezTo>
                <a:cubicBezTo>
                  <a:pt x="524150" y="542959"/>
                  <a:pt x="528996" y="538110"/>
                  <a:pt x="534981" y="538110"/>
                </a:cubicBezTo>
                <a:close/>
                <a:moveTo>
                  <a:pt x="11122" y="538110"/>
                </a:moveTo>
                <a:cubicBezTo>
                  <a:pt x="16956" y="538316"/>
                  <a:pt x="21572" y="543105"/>
                  <a:pt x="21572" y="548941"/>
                </a:cubicBezTo>
                <a:cubicBezTo>
                  <a:pt x="21373" y="554629"/>
                  <a:pt x="16813" y="559195"/>
                  <a:pt x="11122" y="559392"/>
                </a:cubicBezTo>
                <a:cubicBezTo>
                  <a:pt x="5137" y="559392"/>
                  <a:pt x="291" y="554543"/>
                  <a:pt x="291" y="548561"/>
                </a:cubicBezTo>
                <a:cubicBezTo>
                  <a:pt x="501" y="542729"/>
                  <a:pt x="5289" y="538107"/>
                  <a:pt x="11122" y="538110"/>
                </a:cubicBezTo>
                <a:close/>
                <a:moveTo>
                  <a:pt x="2629755" y="537730"/>
                </a:moveTo>
                <a:cubicBezTo>
                  <a:pt x="2635740" y="537727"/>
                  <a:pt x="2640586" y="542573"/>
                  <a:pt x="2640595" y="548554"/>
                </a:cubicBezTo>
                <a:cubicBezTo>
                  <a:pt x="2640595" y="548684"/>
                  <a:pt x="2640586" y="548812"/>
                  <a:pt x="2640586" y="548941"/>
                </a:cubicBezTo>
                <a:cubicBezTo>
                  <a:pt x="2640376" y="554773"/>
                  <a:pt x="2635588" y="559395"/>
                  <a:pt x="2629755" y="559392"/>
                </a:cubicBezTo>
                <a:cubicBezTo>
                  <a:pt x="2623808" y="559339"/>
                  <a:pt x="2619019" y="554506"/>
                  <a:pt x="2619019" y="548561"/>
                </a:cubicBezTo>
                <a:cubicBezTo>
                  <a:pt x="2619019" y="542616"/>
                  <a:pt x="2623808" y="537783"/>
                  <a:pt x="2629755" y="537730"/>
                </a:cubicBezTo>
                <a:close/>
                <a:moveTo>
                  <a:pt x="2455230" y="537730"/>
                </a:moveTo>
                <a:cubicBezTo>
                  <a:pt x="2461216" y="537779"/>
                  <a:pt x="2466023" y="542668"/>
                  <a:pt x="2465975" y="548649"/>
                </a:cubicBezTo>
                <a:cubicBezTo>
                  <a:pt x="2465975" y="548746"/>
                  <a:pt x="2465966" y="548844"/>
                  <a:pt x="2465966" y="548941"/>
                </a:cubicBezTo>
                <a:cubicBezTo>
                  <a:pt x="2465766" y="554737"/>
                  <a:pt x="2461025" y="559344"/>
                  <a:pt x="2455230" y="559392"/>
                </a:cubicBezTo>
                <a:cubicBezTo>
                  <a:pt x="2449245" y="559392"/>
                  <a:pt x="2444399" y="554543"/>
                  <a:pt x="2444399" y="548561"/>
                </a:cubicBezTo>
                <a:cubicBezTo>
                  <a:pt x="2444399" y="542579"/>
                  <a:pt x="2449245" y="537730"/>
                  <a:pt x="2455230" y="537730"/>
                </a:cubicBezTo>
                <a:close/>
                <a:moveTo>
                  <a:pt x="2280610" y="537730"/>
                </a:moveTo>
                <a:cubicBezTo>
                  <a:pt x="2286596" y="537832"/>
                  <a:pt x="2291355" y="542762"/>
                  <a:pt x="2291260" y="548742"/>
                </a:cubicBezTo>
                <a:cubicBezTo>
                  <a:pt x="2291251" y="548809"/>
                  <a:pt x="2291251" y="548874"/>
                  <a:pt x="2291251" y="548941"/>
                </a:cubicBezTo>
                <a:cubicBezTo>
                  <a:pt x="2291051" y="554701"/>
                  <a:pt x="2286377" y="559294"/>
                  <a:pt x="2280610" y="559392"/>
                </a:cubicBezTo>
                <a:cubicBezTo>
                  <a:pt x="2274625" y="559392"/>
                  <a:pt x="2269779" y="554543"/>
                  <a:pt x="2269779" y="548561"/>
                </a:cubicBezTo>
                <a:cubicBezTo>
                  <a:pt x="2269779" y="542579"/>
                  <a:pt x="2274625" y="537730"/>
                  <a:pt x="2280610" y="537730"/>
                </a:cubicBezTo>
                <a:close/>
                <a:moveTo>
                  <a:pt x="2105990" y="537730"/>
                </a:moveTo>
                <a:cubicBezTo>
                  <a:pt x="2111976" y="537727"/>
                  <a:pt x="2116821" y="542573"/>
                  <a:pt x="2116830" y="548554"/>
                </a:cubicBezTo>
                <a:cubicBezTo>
                  <a:pt x="2116830" y="548684"/>
                  <a:pt x="2116821" y="548812"/>
                  <a:pt x="2116821" y="548941"/>
                </a:cubicBezTo>
                <a:cubicBezTo>
                  <a:pt x="2116612" y="554773"/>
                  <a:pt x="2111824" y="559395"/>
                  <a:pt x="2105990" y="559392"/>
                </a:cubicBezTo>
                <a:cubicBezTo>
                  <a:pt x="2100005" y="559392"/>
                  <a:pt x="2095159" y="554543"/>
                  <a:pt x="2095159" y="548561"/>
                </a:cubicBezTo>
                <a:cubicBezTo>
                  <a:pt x="2095159" y="542579"/>
                  <a:pt x="2100005" y="537730"/>
                  <a:pt x="2105990" y="537730"/>
                </a:cubicBezTo>
                <a:close/>
                <a:moveTo>
                  <a:pt x="1756846" y="537730"/>
                </a:moveTo>
                <a:cubicBezTo>
                  <a:pt x="1762832" y="537779"/>
                  <a:pt x="1767639" y="542668"/>
                  <a:pt x="1767591" y="548649"/>
                </a:cubicBezTo>
                <a:cubicBezTo>
                  <a:pt x="1767591" y="548746"/>
                  <a:pt x="1767582" y="548844"/>
                  <a:pt x="1767582" y="548941"/>
                </a:cubicBezTo>
                <a:cubicBezTo>
                  <a:pt x="1767382" y="554737"/>
                  <a:pt x="1762641" y="559344"/>
                  <a:pt x="1756846" y="559392"/>
                </a:cubicBezTo>
                <a:cubicBezTo>
                  <a:pt x="1750861" y="559392"/>
                  <a:pt x="1746015" y="554543"/>
                  <a:pt x="1746015" y="548561"/>
                </a:cubicBezTo>
                <a:cubicBezTo>
                  <a:pt x="1746015" y="542579"/>
                  <a:pt x="1750861" y="537730"/>
                  <a:pt x="1756846" y="537730"/>
                </a:cubicBezTo>
                <a:close/>
                <a:moveTo>
                  <a:pt x="1582226" y="537730"/>
                </a:moveTo>
                <a:cubicBezTo>
                  <a:pt x="1588155" y="537725"/>
                  <a:pt x="1592962" y="542526"/>
                  <a:pt x="1592971" y="548456"/>
                </a:cubicBezTo>
                <a:cubicBezTo>
                  <a:pt x="1592971" y="548617"/>
                  <a:pt x="1592971" y="548780"/>
                  <a:pt x="1592962" y="548941"/>
                </a:cubicBezTo>
                <a:cubicBezTo>
                  <a:pt x="1592810" y="554758"/>
                  <a:pt x="1588050" y="559393"/>
                  <a:pt x="1582226" y="559392"/>
                </a:cubicBezTo>
                <a:cubicBezTo>
                  <a:pt x="1576241" y="559392"/>
                  <a:pt x="1571395" y="554543"/>
                  <a:pt x="1571395" y="548561"/>
                </a:cubicBezTo>
                <a:cubicBezTo>
                  <a:pt x="1571395" y="542579"/>
                  <a:pt x="1576241" y="537730"/>
                  <a:pt x="1582226" y="537730"/>
                </a:cubicBezTo>
                <a:close/>
                <a:moveTo>
                  <a:pt x="1232986" y="537730"/>
                </a:moveTo>
                <a:cubicBezTo>
                  <a:pt x="1238972" y="537727"/>
                  <a:pt x="1243817" y="542573"/>
                  <a:pt x="1243826" y="548554"/>
                </a:cubicBezTo>
                <a:cubicBezTo>
                  <a:pt x="1243826" y="548684"/>
                  <a:pt x="1243817" y="548812"/>
                  <a:pt x="1243817" y="548941"/>
                </a:cubicBezTo>
                <a:cubicBezTo>
                  <a:pt x="1243608" y="554773"/>
                  <a:pt x="1238820" y="559395"/>
                  <a:pt x="1232986" y="559392"/>
                </a:cubicBezTo>
                <a:cubicBezTo>
                  <a:pt x="1227001" y="559392"/>
                  <a:pt x="1222155" y="554543"/>
                  <a:pt x="1222155" y="548561"/>
                </a:cubicBezTo>
                <a:cubicBezTo>
                  <a:pt x="1222155" y="542579"/>
                  <a:pt x="1227001" y="537730"/>
                  <a:pt x="1232986" y="537730"/>
                </a:cubicBezTo>
                <a:close/>
                <a:moveTo>
                  <a:pt x="1058366" y="537730"/>
                </a:moveTo>
                <a:cubicBezTo>
                  <a:pt x="1064351" y="537727"/>
                  <a:pt x="1069197" y="542573"/>
                  <a:pt x="1069206" y="548554"/>
                </a:cubicBezTo>
                <a:cubicBezTo>
                  <a:pt x="1069206" y="548684"/>
                  <a:pt x="1069197" y="548812"/>
                  <a:pt x="1069197" y="548941"/>
                </a:cubicBezTo>
                <a:cubicBezTo>
                  <a:pt x="1068988" y="554773"/>
                  <a:pt x="1064199" y="559395"/>
                  <a:pt x="1058366" y="559392"/>
                </a:cubicBezTo>
                <a:cubicBezTo>
                  <a:pt x="1052419" y="559339"/>
                  <a:pt x="1047630" y="554506"/>
                  <a:pt x="1047630" y="548561"/>
                </a:cubicBezTo>
                <a:cubicBezTo>
                  <a:pt x="1047630" y="542616"/>
                  <a:pt x="1052419" y="537783"/>
                  <a:pt x="1058366" y="537730"/>
                </a:cubicBezTo>
                <a:close/>
                <a:moveTo>
                  <a:pt x="883841" y="537730"/>
                </a:moveTo>
                <a:cubicBezTo>
                  <a:pt x="889827" y="537727"/>
                  <a:pt x="894672" y="542573"/>
                  <a:pt x="894681" y="548554"/>
                </a:cubicBezTo>
                <a:cubicBezTo>
                  <a:pt x="894681" y="548684"/>
                  <a:pt x="894672" y="548812"/>
                  <a:pt x="894672" y="548941"/>
                </a:cubicBezTo>
                <a:cubicBezTo>
                  <a:pt x="894463" y="554773"/>
                  <a:pt x="889675" y="559395"/>
                  <a:pt x="883841" y="559392"/>
                </a:cubicBezTo>
                <a:cubicBezTo>
                  <a:pt x="877856" y="559392"/>
                  <a:pt x="873010" y="554543"/>
                  <a:pt x="873010" y="548561"/>
                </a:cubicBezTo>
                <a:cubicBezTo>
                  <a:pt x="873010" y="542579"/>
                  <a:pt x="877856" y="537730"/>
                  <a:pt x="883841" y="537730"/>
                </a:cubicBezTo>
                <a:close/>
                <a:moveTo>
                  <a:pt x="709222" y="537730"/>
                </a:moveTo>
                <a:cubicBezTo>
                  <a:pt x="715207" y="537727"/>
                  <a:pt x="720052" y="542573"/>
                  <a:pt x="720062" y="548554"/>
                </a:cubicBezTo>
                <a:cubicBezTo>
                  <a:pt x="720062" y="548684"/>
                  <a:pt x="720052" y="548812"/>
                  <a:pt x="720052" y="548941"/>
                </a:cubicBezTo>
                <a:cubicBezTo>
                  <a:pt x="719844" y="554773"/>
                  <a:pt x="715055" y="559395"/>
                  <a:pt x="709222" y="559392"/>
                </a:cubicBezTo>
                <a:cubicBezTo>
                  <a:pt x="703236" y="559392"/>
                  <a:pt x="698391" y="554543"/>
                  <a:pt x="698391" y="548561"/>
                </a:cubicBezTo>
                <a:cubicBezTo>
                  <a:pt x="698391" y="542579"/>
                  <a:pt x="703236" y="537730"/>
                  <a:pt x="709222" y="537730"/>
                </a:cubicBezTo>
                <a:close/>
                <a:moveTo>
                  <a:pt x="359982" y="537730"/>
                </a:moveTo>
                <a:cubicBezTo>
                  <a:pt x="365967" y="537727"/>
                  <a:pt x="370812" y="542573"/>
                  <a:pt x="370822" y="548554"/>
                </a:cubicBezTo>
                <a:cubicBezTo>
                  <a:pt x="370822" y="548684"/>
                  <a:pt x="370812" y="548812"/>
                  <a:pt x="370812" y="548941"/>
                </a:cubicBezTo>
                <a:cubicBezTo>
                  <a:pt x="370604" y="554773"/>
                  <a:pt x="365815" y="559395"/>
                  <a:pt x="359982" y="559392"/>
                </a:cubicBezTo>
                <a:cubicBezTo>
                  <a:pt x="353997" y="559392"/>
                  <a:pt x="349151" y="554543"/>
                  <a:pt x="349151" y="548561"/>
                </a:cubicBezTo>
                <a:cubicBezTo>
                  <a:pt x="349151" y="542579"/>
                  <a:pt x="353997" y="537730"/>
                  <a:pt x="359982" y="537730"/>
                </a:cubicBezTo>
                <a:close/>
                <a:moveTo>
                  <a:pt x="185362" y="537730"/>
                </a:moveTo>
                <a:cubicBezTo>
                  <a:pt x="191347" y="537727"/>
                  <a:pt x="196192" y="542573"/>
                  <a:pt x="196202" y="548554"/>
                </a:cubicBezTo>
                <a:cubicBezTo>
                  <a:pt x="196202" y="548684"/>
                  <a:pt x="196192" y="548812"/>
                  <a:pt x="196192" y="548941"/>
                </a:cubicBezTo>
                <a:cubicBezTo>
                  <a:pt x="195983" y="554773"/>
                  <a:pt x="191195" y="559395"/>
                  <a:pt x="185362" y="559392"/>
                </a:cubicBezTo>
                <a:cubicBezTo>
                  <a:pt x="179414" y="559339"/>
                  <a:pt x="174626" y="554506"/>
                  <a:pt x="174626" y="548561"/>
                </a:cubicBezTo>
                <a:cubicBezTo>
                  <a:pt x="174626" y="542616"/>
                  <a:pt x="179414" y="537783"/>
                  <a:pt x="185362" y="537730"/>
                </a:cubicBezTo>
                <a:close/>
                <a:moveTo>
                  <a:pt x="1407701" y="358741"/>
                </a:moveTo>
                <a:cubicBezTo>
                  <a:pt x="1413572" y="358791"/>
                  <a:pt x="1418333" y="363511"/>
                  <a:pt x="1418437" y="369381"/>
                </a:cubicBezTo>
                <a:cubicBezTo>
                  <a:pt x="1418541" y="375362"/>
                  <a:pt x="1413782" y="380296"/>
                  <a:pt x="1407796" y="380401"/>
                </a:cubicBezTo>
                <a:cubicBezTo>
                  <a:pt x="1407768" y="380401"/>
                  <a:pt x="1407730" y="380402"/>
                  <a:pt x="1407701" y="380402"/>
                </a:cubicBezTo>
                <a:cubicBezTo>
                  <a:pt x="1401716" y="380455"/>
                  <a:pt x="1396833" y="375650"/>
                  <a:pt x="1396775" y="369668"/>
                </a:cubicBezTo>
                <a:cubicBezTo>
                  <a:pt x="1396775" y="369573"/>
                  <a:pt x="1396775" y="369477"/>
                  <a:pt x="1396775" y="369381"/>
                </a:cubicBezTo>
                <a:cubicBezTo>
                  <a:pt x="1396880" y="363437"/>
                  <a:pt x="1401754" y="358688"/>
                  <a:pt x="1407701" y="358741"/>
                </a:cubicBezTo>
                <a:close/>
                <a:moveTo>
                  <a:pt x="11017" y="358739"/>
                </a:moveTo>
                <a:cubicBezTo>
                  <a:pt x="11055" y="358739"/>
                  <a:pt x="11084" y="358740"/>
                  <a:pt x="11122" y="358741"/>
                </a:cubicBezTo>
                <a:cubicBezTo>
                  <a:pt x="16879" y="358942"/>
                  <a:pt x="21478" y="363619"/>
                  <a:pt x="21572" y="369382"/>
                </a:cubicBezTo>
                <a:cubicBezTo>
                  <a:pt x="21677" y="375291"/>
                  <a:pt x="17031" y="380196"/>
                  <a:pt x="11122" y="380402"/>
                </a:cubicBezTo>
                <a:cubicBezTo>
                  <a:pt x="5146" y="380561"/>
                  <a:pt x="168" y="375842"/>
                  <a:pt x="6" y="369862"/>
                </a:cubicBezTo>
                <a:cubicBezTo>
                  <a:pt x="6" y="369702"/>
                  <a:pt x="6" y="369542"/>
                  <a:pt x="6" y="369382"/>
                </a:cubicBezTo>
                <a:cubicBezTo>
                  <a:pt x="111" y="363401"/>
                  <a:pt x="5041" y="358635"/>
                  <a:pt x="11017" y="358739"/>
                </a:cubicBezTo>
                <a:close/>
                <a:moveTo>
                  <a:pt x="2629755" y="358550"/>
                </a:moveTo>
                <a:cubicBezTo>
                  <a:pt x="2635740" y="358550"/>
                  <a:pt x="2640586" y="363399"/>
                  <a:pt x="2640586" y="369381"/>
                </a:cubicBezTo>
                <a:cubicBezTo>
                  <a:pt x="2640586" y="375363"/>
                  <a:pt x="2635740" y="380212"/>
                  <a:pt x="2629755" y="380212"/>
                </a:cubicBezTo>
                <a:cubicBezTo>
                  <a:pt x="2623808" y="380159"/>
                  <a:pt x="2619019" y="375326"/>
                  <a:pt x="2619019" y="369381"/>
                </a:cubicBezTo>
                <a:cubicBezTo>
                  <a:pt x="2619019" y="363436"/>
                  <a:pt x="2623808" y="358603"/>
                  <a:pt x="2629755" y="358550"/>
                </a:cubicBezTo>
                <a:close/>
                <a:moveTo>
                  <a:pt x="2455230" y="358550"/>
                </a:moveTo>
                <a:cubicBezTo>
                  <a:pt x="2461177" y="358603"/>
                  <a:pt x="2465966" y="363436"/>
                  <a:pt x="2465966" y="369381"/>
                </a:cubicBezTo>
                <a:cubicBezTo>
                  <a:pt x="2465966" y="375326"/>
                  <a:pt x="2461177" y="380159"/>
                  <a:pt x="2455230" y="380212"/>
                </a:cubicBezTo>
                <a:cubicBezTo>
                  <a:pt x="2449245" y="380212"/>
                  <a:pt x="2444399" y="375363"/>
                  <a:pt x="2444399" y="369381"/>
                </a:cubicBezTo>
                <a:cubicBezTo>
                  <a:pt x="2444399" y="363399"/>
                  <a:pt x="2449245" y="358550"/>
                  <a:pt x="2455230" y="358550"/>
                </a:cubicBezTo>
                <a:close/>
                <a:moveTo>
                  <a:pt x="2280610" y="358550"/>
                </a:moveTo>
                <a:cubicBezTo>
                  <a:pt x="2286520" y="358654"/>
                  <a:pt x="2291251" y="363473"/>
                  <a:pt x="2291251" y="369381"/>
                </a:cubicBezTo>
                <a:cubicBezTo>
                  <a:pt x="2291251" y="375363"/>
                  <a:pt x="2286405" y="380212"/>
                  <a:pt x="2280420" y="380212"/>
                </a:cubicBezTo>
                <a:cubicBezTo>
                  <a:pt x="2274511" y="380108"/>
                  <a:pt x="2269779" y="375289"/>
                  <a:pt x="2269779" y="369381"/>
                </a:cubicBezTo>
                <a:cubicBezTo>
                  <a:pt x="2269779" y="363399"/>
                  <a:pt x="2274625" y="358550"/>
                  <a:pt x="2280610" y="358550"/>
                </a:cubicBezTo>
                <a:close/>
                <a:moveTo>
                  <a:pt x="2105990" y="358550"/>
                </a:moveTo>
                <a:cubicBezTo>
                  <a:pt x="2111976" y="358550"/>
                  <a:pt x="2116821" y="363399"/>
                  <a:pt x="2116821" y="369381"/>
                </a:cubicBezTo>
                <a:cubicBezTo>
                  <a:pt x="2116821" y="375363"/>
                  <a:pt x="2111976" y="380212"/>
                  <a:pt x="2105990" y="380212"/>
                </a:cubicBezTo>
                <a:cubicBezTo>
                  <a:pt x="2100005" y="380212"/>
                  <a:pt x="2095159" y="375363"/>
                  <a:pt x="2095159" y="369381"/>
                </a:cubicBezTo>
                <a:cubicBezTo>
                  <a:pt x="2095159" y="363399"/>
                  <a:pt x="2100005" y="358550"/>
                  <a:pt x="2105990" y="358550"/>
                </a:cubicBezTo>
                <a:close/>
                <a:moveTo>
                  <a:pt x="1931370" y="358550"/>
                </a:moveTo>
                <a:cubicBezTo>
                  <a:pt x="1931399" y="358550"/>
                  <a:pt x="1931437" y="358550"/>
                  <a:pt x="1931465" y="358550"/>
                </a:cubicBezTo>
                <a:cubicBezTo>
                  <a:pt x="1937412" y="358603"/>
                  <a:pt x="1942201" y="363436"/>
                  <a:pt x="1942201" y="369381"/>
                </a:cubicBezTo>
                <a:cubicBezTo>
                  <a:pt x="1942201" y="375363"/>
                  <a:pt x="1937356" y="380212"/>
                  <a:pt x="1931370" y="380212"/>
                </a:cubicBezTo>
                <a:cubicBezTo>
                  <a:pt x="1925442" y="380159"/>
                  <a:pt x="1920682" y="375310"/>
                  <a:pt x="1920730" y="369382"/>
                </a:cubicBezTo>
                <a:cubicBezTo>
                  <a:pt x="1920730" y="369382"/>
                  <a:pt x="1920730" y="369381"/>
                  <a:pt x="1920730" y="369381"/>
                </a:cubicBezTo>
                <a:cubicBezTo>
                  <a:pt x="1920682" y="363452"/>
                  <a:pt x="1925442" y="358604"/>
                  <a:pt x="1931370" y="358550"/>
                </a:cubicBezTo>
                <a:close/>
                <a:moveTo>
                  <a:pt x="1756846" y="358550"/>
                </a:moveTo>
                <a:cubicBezTo>
                  <a:pt x="1762793" y="358603"/>
                  <a:pt x="1767582" y="363436"/>
                  <a:pt x="1767582" y="369381"/>
                </a:cubicBezTo>
                <a:cubicBezTo>
                  <a:pt x="1767582" y="375326"/>
                  <a:pt x="1762793" y="380159"/>
                  <a:pt x="1756846" y="380212"/>
                </a:cubicBezTo>
                <a:cubicBezTo>
                  <a:pt x="1750861" y="380212"/>
                  <a:pt x="1746015" y="375363"/>
                  <a:pt x="1746015" y="369381"/>
                </a:cubicBezTo>
                <a:cubicBezTo>
                  <a:pt x="1746015" y="363399"/>
                  <a:pt x="1750861" y="358550"/>
                  <a:pt x="1756846" y="358550"/>
                </a:cubicBezTo>
                <a:close/>
                <a:moveTo>
                  <a:pt x="1582226" y="358550"/>
                </a:moveTo>
                <a:cubicBezTo>
                  <a:pt x="1588155" y="358550"/>
                  <a:pt x="1592962" y="363357"/>
                  <a:pt x="1592962" y="369286"/>
                </a:cubicBezTo>
                <a:cubicBezTo>
                  <a:pt x="1592962" y="369317"/>
                  <a:pt x="1592962" y="369350"/>
                  <a:pt x="1592962" y="369381"/>
                </a:cubicBezTo>
                <a:cubicBezTo>
                  <a:pt x="1593009" y="375310"/>
                  <a:pt x="1588250" y="380158"/>
                  <a:pt x="1582321" y="380212"/>
                </a:cubicBezTo>
                <a:cubicBezTo>
                  <a:pt x="1582293" y="380212"/>
                  <a:pt x="1582255" y="380212"/>
                  <a:pt x="1582226" y="380212"/>
                </a:cubicBezTo>
                <a:cubicBezTo>
                  <a:pt x="1576241" y="380212"/>
                  <a:pt x="1571395" y="375363"/>
                  <a:pt x="1571395" y="369381"/>
                </a:cubicBezTo>
                <a:cubicBezTo>
                  <a:pt x="1571395" y="363399"/>
                  <a:pt x="1576241" y="358550"/>
                  <a:pt x="1582226" y="358550"/>
                </a:cubicBezTo>
                <a:close/>
                <a:moveTo>
                  <a:pt x="1232986" y="358550"/>
                </a:moveTo>
                <a:cubicBezTo>
                  <a:pt x="1238972" y="358550"/>
                  <a:pt x="1243817" y="363399"/>
                  <a:pt x="1243817" y="369381"/>
                </a:cubicBezTo>
                <a:cubicBezTo>
                  <a:pt x="1243817" y="375363"/>
                  <a:pt x="1238972" y="380212"/>
                  <a:pt x="1232986" y="380212"/>
                </a:cubicBezTo>
                <a:cubicBezTo>
                  <a:pt x="1227001" y="380212"/>
                  <a:pt x="1222155" y="375363"/>
                  <a:pt x="1222155" y="369381"/>
                </a:cubicBezTo>
                <a:cubicBezTo>
                  <a:pt x="1222155" y="363399"/>
                  <a:pt x="1227001" y="358550"/>
                  <a:pt x="1232986" y="358550"/>
                </a:cubicBezTo>
                <a:close/>
                <a:moveTo>
                  <a:pt x="1058366" y="358550"/>
                </a:moveTo>
                <a:cubicBezTo>
                  <a:pt x="1064351" y="358550"/>
                  <a:pt x="1069197" y="363399"/>
                  <a:pt x="1069197" y="369381"/>
                </a:cubicBezTo>
                <a:cubicBezTo>
                  <a:pt x="1069197" y="375363"/>
                  <a:pt x="1064351" y="380212"/>
                  <a:pt x="1058366" y="380212"/>
                </a:cubicBezTo>
                <a:cubicBezTo>
                  <a:pt x="1052419" y="380159"/>
                  <a:pt x="1047630" y="375326"/>
                  <a:pt x="1047630" y="369381"/>
                </a:cubicBezTo>
                <a:cubicBezTo>
                  <a:pt x="1047630" y="363436"/>
                  <a:pt x="1052419" y="358603"/>
                  <a:pt x="1058366" y="358550"/>
                </a:cubicBezTo>
                <a:close/>
                <a:moveTo>
                  <a:pt x="883841" y="358550"/>
                </a:moveTo>
                <a:cubicBezTo>
                  <a:pt x="889827" y="358550"/>
                  <a:pt x="894672" y="363399"/>
                  <a:pt x="894672" y="369381"/>
                </a:cubicBezTo>
                <a:cubicBezTo>
                  <a:pt x="894672" y="375326"/>
                  <a:pt x="889883" y="380159"/>
                  <a:pt x="883936" y="380212"/>
                </a:cubicBezTo>
                <a:cubicBezTo>
                  <a:pt x="877951" y="380264"/>
                  <a:pt x="873068" y="375458"/>
                  <a:pt x="873010" y="369476"/>
                </a:cubicBezTo>
                <a:cubicBezTo>
                  <a:pt x="873010" y="369445"/>
                  <a:pt x="873010" y="369412"/>
                  <a:pt x="873010" y="369381"/>
                </a:cubicBezTo>
                <a:cubicBezTo>
                  <a:pt x="873010" y="363399"/>
                  <a:pt x="877856" y="358550"/>
                  <a:pt x="883841" y="358550"/>
                </a:cubicBezTo>
                <a:close/>
                <a:moveTo>
                  <a:pt x="709222" y="358550"/>
                </a:moveTo>
                <a:cubicBezTo>
                  <a:pt x="715207" y="358550"/>
                  <a:pt x="720052" y="363399"/>
                  <a:pt x="720052" y="369381"/>
                </a:cubicBezTo>
                <a:cubicBezTo>
                  <a:pt x="720052" y="375363"/>
                  <a:pt x="715207" y="380212"/>
                  <a:pt x="709222" y="380212"/>
                </a:cubicBezTo>
                <a:cubicBezTo>
                  <a:pt x="703236" y="380212"/>
                  <a:pt x="698391" y="375363"/>
                  <a:pt x="698391" y="369381"/>
                </a:cubicBezTo>
                <a:cubicBezTo>
                  <a:pt x="698391" y="363399"/>
                  <a:pt x="703236" y="358550"/>
                  <a:pt x="709222" y="358550"/>
                </a:cubicBezTo>
                <a:close/>
                <a:moveTo>
                  <a:pt x="534981" y="358550"/>
                </a:moveTo>
                <a:cubicBezTo>
                  <a:pt x="540815" y="358756"/>
                  <a:pt x="545431" y="363545"/>
                  <a:pt x="545431" y="369381"/>
                </a:cubicBezTo>
                <a:cubicBezTo>
                  <a:pt x="545431" y="375363"/>
                  <a:pt x="540586" y="380212"/>
                  <a:pt x="534601" y="380212"/>
                </a:cubicBezTo>
                <a:cubicBezTo>
                  <a:pt x="528768" y="380006"/>
                  <a:pt x="524150" y="375217"/>
                  <a:pt x="524150" y="369381"/>
                </a:cubicBezTo>
                <a:cubicBezTo>
                  <a:pt x="524150" y="363399"/>
                  <a:pt x="528996" y="358550"/>
                  <a:pt x="534981" y="358550"/>
                </a:cubicBezTo>
                <a:close/>
                <a:moveTo>
                  <a:pt x="359982" y="358550"/>
                </a:moveTo>
                <a:cubicBezTo>
                  <a:pt x="365967" y="358550"/>
                  <a:pt x="370812" y="363399"/>
                  <a:pt x="370812" y="369381"/>
                </a:cubicBezTo>
                <a:cubicBezTo>
                  <a:pt x="370812" y="375363"/>
                  <a:pt x="365967" y="380212"/>
                  <a:pt x="359982" y="380212"/>
                </a:cubicBezTo>
                <a:cubicBezTo>
                  <a:pt x="353997" y="380212"/>
                  <a:pt x="349151" y="375363"/>
                  <a:pt x="349151" y="369381"/>
                </a:cubicBezTo>
                <a:cubicBezTo>
                  <a:pt x="349151" y="363399"/>
                  <a:pt x="353997" y="358550"/>
                  <a:pt x="359982" y="358550"/>
                </a:cubicBezTo>
                <a:close/>
                <a:moveTo>
                  <a:pt x="185362" y="358550"/>
                </a:moveTo>
                <a:cubicBezTo>
                  <a:pt x="191347" y="358550"/>
                  <a:pt x="196192" y="363399"/>
                  <a:pt x="196192" y="369381"/>
                </a:cubicBezTo>
                <a:cubicBezTo>
                  <a:pt x="196192" y="375363"/>
                  <a:pt x="191347" y="380212"/>
                  <a:pt x="185362" y="380212"/>
                </a:cubicBezTo>
                <a:cubicBezTo>
                  <a:pt x="179414" y="380159"/>
                  <a:pt x="174626" y="375326"/>
                  <a:pt x="174626" y="369381"/>
                </a:cubicBezTo>
                <a:cubicBezTo>
                  <a:pt x="174626" y="363436"/>
                  <a:pt x="179414" y="358603"/>
                  <a:pt x="185362" y="358550"/>
                </a:cubicBezTo>
                <a:close/>
                <a:moveTo>
                  <a:pt x="2629755" y="179370"/>
                </a:moveTo>
                <a:cubicBezTo>
                  <a:pt x="2635740" y="179370"/>
                  <a:pt x="2640586" y="184219"/>
                  <a:pt x="2640586" y="190201"/>
                </a:cubicBezTo>
                <a:cubicBezTo>
                  <a:pt x="2640586" y="196183"/>
                  <a:pt x="2635740" y="201032"/>
                  <a:pt x="2629755" y="201032"/>
                </a:cubicBezTo>
                <a:cubicBezTo>
                  <a:pt x="2623808" y="200979"/>
                  <a:pt x="2619019" y="196146"/>
                  <a:pt x="2619019" y="190201"/>
                </a:cubicBezTo>
                <a:cubicBezTo>
                  <a:pt x="2619019" y="184257"/>
                  <a:pt x="2623808" y="179423"/>
                  <a:pt x="2629755" y="179370"/>
                </a:cubicBezTo>
                <a:close/>
                <a:moveTo>
                  <a:pt x="1931370" y="179370"/>
                </a:moveTo>
                <a:cubicBezTo>
                  <a:pt x="1937356" y="179370"/>
                  <a:pt x="1942201" y="184219"/>
                  <a:pt x="1942201" y="190201"/>
                </a:cubicBezTo>
                <a:cubicBezTo>
                  <a:pt x="1942201" y="196183"/>
                  <a:pt x="1937356" y="201032"/>
                  <a:pt x="1931370" y="201032"/>
                </a:cubicBezTo>
                <a:cubicBezTo>
                  <a:pt x="1925442" y="200979"/>
                  <a:pt x="1920682" y="196130"/>
                  <a:pt x="1920730" y="190202"/>
                </a:cubicBezTo>
                <a:cubicBezTo>
                  <a:pt x="1920730" y="190202"/>
                  <a:pt x="1920730" y="190201"/>
                  <a:pt x="1920730" y="190201"/>
                </a:cubicBezTo>
                <a:cubicBezTo>
                  <a:pt x="1920673" y="184272"/>
                  <a:pt x="1925442" y="179423"/>
                  <a:pt x="1931370" y="179370"/>
                </a:cubicBezTo>
                <a:close/>
                <a:moveTo>
                  <a:pt x="1756846" y="179370"/>
                </a:moveTo>
                <a:cubicBezTo>
                  <a:pt x="1762793" y="179423"/>
                  <a:pt x="1767582" y="184257"/>
                  <a:pt x="1767582" y="190201"/>
                </a:cubicBezTo>
                <a:cubicBezTo>
                  <a:pt x="1767582" y="196146"/>
                  <a:pt x="1762793" y="200979"/>
                  <a:pt x="1756846" y="201032"/>
                </a:cubicBezTo>
                <a:cubicBezTo>
                  <a:pt x="1750861" y="201032"/>
                  <a:pt x="1746015" y="196183"/>
                  <a:pt x="1746015" y="190201"/>
                </a:cubicBezTo>
                <a:cubicBezTo>
                  <a:pt x="1746015" y="184219"/>
                  <a:pt x="1750861" y="179370"/>
                  <a:pt x="1756846" y="179370"/>
                </a:cubicBezTo>
                <a:close/>
                <a:moveTo>
                  <a:pt x="1582226" y="179370"/>
                </a:moveTo>
                <a:cubicBezTo>
                  <a:pt x="1588155" y="179370"/>
                  <a:pt x="1592962" y="184177"/>
                  <a:pt x="1592962" y="190106"/>
                </a:cubicBezTo>
                <a:cubicBezTo>
                  <a:pt x="1592962" y="190137"/>
                  <a:pt x="1592962" y="190170"/>
                  <a:pt x="1592962" y="190201"/>
                </a:cubicBezTo>
                <a:cubicBezTo>
                  <a:pt x="1593009" y="196130"/>
                  <a:pt x="1588250" y="200978"/>
                  <a:pt x="1582321" y="201032"/>
                </a:cubicBezTo>
                <a:cubicBezTo>
                  <a:pt x="1582293" y="201032"/>
                  <a:pt x="1582255" y="201032"/>
                  <a:pt x="1582226" y="201032"/>
                </a:cubicBezTo>
                <a:cubicBezTo>
                  <a:pt x="1576241" y="201032"/>
                  <a:pt x="1571395" y="196183"/>
                  <a:pt x="1571395" y="190201"/>
                </a:cubicBezTo>
                <a:cubicBezTo>
                  <a:pt x="1571395" y="184219"/>
                  <a:pt x="1576241" y="179370"/>
                  <a:pt x="1582226" y="179370"/>
                </a:cubicBezTo>
                <a:close/>
                <a:moveTo>
                  <a:pt x="1407701" y="179370"/>
                </a:moveTo>
                <a:cubicBezTo>
                  <a:pt x="1413648" y="179423"/>
                  <a:pt x="1418437" y="184257"/>
                  <a:pt x="1418437" y="190201"/>
                </a:cubicBezTo>
                <a:cubicBezTo>
                  <a:pt x="1418437" y="196146"/>
                  <a:pt x="1413648" y="200979"/>
                  <a:pt x="1407701" y="201032"/>
                </a:cubicBezTo>
                <a:cubicBezTo>
                  <a:pt x="1401716" y="201032"/>
                  <a:pt x="1396870" y="196183"/>
                  <a:pt x="1396870" y="190201"/>
                </a:cubicBezTo>
                <a:cubicBezTo>
                  <a:pt x="1396870" y="184219"/>
                  <a:pt x="1401716" y="179370"/>
                  <a:pt x="1407701" y="179370"/>
                </a:cubicBezTo>
                <a:close/>
                <a:moveTo>
                  <a:pt x="1232986" y="179370"/>
                </a:moveTo>
                <a:cubicBezTo>
                  <a:pt x="1238972" y="179370"/>
                  <a:pt x="1243817" y="184219"/>
                  <a:pt x="1243817" y="190201"/>
                </a:cubicBezTo>
                <a:cubicBezTo>
                  <a:pt x="1243817" y="196183"/>
                  <a:pt x="1238972" y="201032"/>
                  <a:pt x="1232986" y="201032"/>
                </a:cubicBezTo>
                <a:cubicBezTo>
                  <a:pt x="1227001" y="201032"/>
                  <a:pt x="1222155" y="196183"/>
                  <a:pt x="1222155" y="190201"/>
                </a:cubicBezTo>
                <a:cubicBezTo>
                  <a:pt x="1222155" y="184219"/>
                  <a:pt x="1227001" y="179370"/>
                  <a:pt x="1232986" y="179370"/>
                </a:cubicBezTo>
                <a:close/>
                <a:moveTo>
                  <a:pt x="534601" y="179370"/>
                </a:moveTo>
                <a:cubicBezTo>
                  <a:pt x="540586" y="179370"/>
                  <a:pt x="545431" y="184219"/>
                  <a:pt x="545431" y="190201"/>
                </a:cubicBezTo>
                <a:cubicBezTo>
                  <a:pt x="545431" y="196183"/>
                  <a:pt x="540586" y="201032"/>
                  <a:pt x="534601" y="201032"/>
                </a:cubicBezTo>
                <a:cubicBezTo>
                  <a:pt x="528768" y="200826"/>
                  <a:pt x="524150" y="196037"/>
                  <a:pt x="524150" y="190201"/>
                </a:cubicBezTo>
                <a:cubicBezTo>
                  <a:pt x="524150" y="184365"/>
                  <a:pt x="528768" y="179576"/>
                  <a:pt x="534601" y="179370"/>
                </a:cubicBezTo>
                <a:close/>
                <a:moveTo>
                  <a:pt x="359982" y="179370"/>
                </a:moveTo>
                <a:cubicBezTo>
                  <a:pt x="365967" y="179370"/>
                  <a:pt x="370812" y="184219"/>
                  <a:pt x="370812" y="190201"/>
                </a:cubicBezTo>
                <a:cubicBezTo>
                  <a:pt x="370812" y="196183"/>
                  <a:pt x="365967" y="201032"/>
                  <a:pt x="359982" y="201032"/>
                </a:cubicBezTo>
                <a:cubicBezTo>
                  <a:pt x="353997" y="201032"/>
                  <a:pt x="349151" y="196183"/>
                  <a:pt x="349151" y="190201"/>
                </a:cubicBezTo>
                <a:cubicBezTo>
                  <a:pt x="349151" y="184219"/>
                  <a:pt x="353997" y="179370"/>
                  <a:pt x="359982" y="179370"/>
                </a:cubicBezTo>
                <a:close/>
                <a:moveTo>
                  <a:pt x="185362" y="179370"/>
                </a:moveTo>
                <a:cubicBezTo>
                  <a:pt x="191347" y="179370"/>
                  <a:pt x="196192" y="184219"/>
                  <a:pt x="196192" y="190201"/>
                </a:cubicBezTo>
                <a:cubicBezTo>
                  <a:pt x="196192" y="196183"/>
                  <a:pt x="191347" y="201032"/>
                  <a:pt x="185362" y="201032"/>
                </a:cubicBezTo>
                <a:cubicBezTo>
                  <a:pt x="179414" y="200979"/>
                  <a:pt x="174626" y="196146"/>
                  <a:pt x="174626" y="190201"/>
                </a:cubicBezTo>
                <a:cubicBezTo>
                  <a:pt x="174626" y="184257"/>
                  <a:pt x="179414" y="179423"/>
                  <a:pt x="185362" y="179370"/>
                </a:cubicBezTo>
                <a:close/>
                <a:moveTo>
                  <a:pt x="11122" y="179370"/>
                </a:moveTo>
                <a:cubicBezTo>
                  <a:pt x="16956" y="179576"/>
                  <a:pt x="21572" y="184365"/>
                  <a:pt x="21572" y="190201"/>
                </a:cubicBezTo>
                <a:cubicBezTo>
                  <a:pt x="21572" y="196037"/>
                  <a:pt x="16956" y="200826"/>
                  <a:pt x="11122" y="201032"/>
                </a:cubicBezTo>
                <a:cubicBezTo>
                  <a:pt x="5137" y="201032"/>
                  <a:pt x="291" y="196183"/>
                  <a:pt x="291" y="190201"/>
                </a:cubicBezTo>
                <a:cubicBezTo>
                  <a:pt x="291" y="184219"/>
                  <a:pt x="5137" y="179370"/>
                  <a:pt x="11122" y="179370"/>
                </a:cubicBezTo>
                <a:close/>
                <a:moveTo>
                  <a:pt x="2454057" y="179330"/>
                </a:moveTo>
                <a:cubicBezTo>
                  <a:pt x="2460038" y="179330"/>
                  <a:pt x="2464887" y="184179"/>
                  <a:pt x="2464887" y="190161"/>
                </a:cubicBezTo>
                <a:cubicBezTo>
                  <a:pt x="2464887" y="196142"/>
                  <a:pt x="2460038" y="200991"/>
                  <a:pt x="2454057" y="200991"/>
                </a:cubicBezTo>
                <a:cubicBezTo>
                  <a:pt x="2448075" y="200991"/>
                  <a:pt x="2443226" y="196142"/>
                  <a:pt x="2443226" y="190161"/>
                </a:cubicBezTo>
                <a:cubicBezTo>
                  <a:pt x="2443226" y="184179"/>
                  <a:pt x="2448075" y="179330"/>
                  <a:pt x="2454057" y="179330"/>
                </a:cubicBezTo>
                <a:close/>
                <a:moveTo>
                  <a:pt x="2279532" y="179330"/>
                </a:moveTo>
                <a:cubicBezTo>
                  <a:pt x="2285513" y="179330"/>
                  <a:pt x="2290362" y="184179"/>
                  <a:pt x="2290362" y="190161"/>
                </a:cubicBezTo>
                <a:cubicBezTo>
                  <a:pt x="2290362" y="196142"/>
                  <a:pt x="2285513" y="200991"/>
                  <a:pt x="2279532" y="200991"/>
                </a:cubicBezTo>
                <a:cubicBezTo>
                  <a:pt x="2273550" y="200991"/>
                  <a:pt x="2268701" y="196142"/>
                  <a:pt x="2268701" y="190161"/>
                </a:cubicBezTo>
                <a:cubicBezTo>
                  <a:pt x="2268701" y="184179"/>
                  <a:pt x="2273550" y="179330"/>
                  <a:pt x="2279532" y="179330"/>
                </a:cubicBezTo>
                <a:close/>
                <a:moveTo>
                  <a:pt x="2104913" y="179330"/>
                </a:moveTo>
                <a:cubicBezTo>
                  <a:pt x="2110894" y="179330"/>
                  <a:pt x="2115743" y="184179"/>
                  <a:pt x="2115743" y="190161"/>
                </a:cubicBezTo>
                <a:cubicBezTo>
                  <a:pt x="2115743" y="196142"/>
                  <a:pt x="2110894" y="200991"/>
                  <a:pt x="2104913" y="200991"/>
                </a:cubicBezTo>
                <a:cubicBezTo>
                  <a:pt x="2098931" y="200991"/>
                  <a:pt x="2094082" y="196142"/>
                  <a:pt x="2094082" y="190161"/>
                </a:cubicBezTo>
                <a:cubicBezTo>
                  <a:pt x="2094082" y="184179"/>
                  <a:pt x="2098931" y="179330"/>
                  <a:pt x="2104913" y="179330"/>
                </a:cubicBezTo>
                <a:close/>
                <a:moveTo>
                  <a:pt x="1057287" y="179330"/>
                </a:moveTo>
                <a:cubicBezTo>
                  <a:pt x="1063269" y="179330"/>
                  <a:pt x="1068118" y="184179"/>
                  <a:pt x="1068118" y="190161"/>
                </a:cubicBezTo>
                <a:cubicBezTo>
                  <a:pt x="1068118" y="196142"/>
                  <a:pt x="1063269" y="200991"/>
                  <a:pt x="1057287" y="200991"/>
                </a:cubicBezTo>
                <a:cubicBezTo>
                  <a:pt x="1051306" y="200991"/>
                  <a:pt x="1046457" y="196142"/>
                  <a:pt x="1046457" y="190161"/>
                </a:cubicBezTo>
                <a:cubicBezTo>
                  <a:pt x="1046457" y="184179"/>
                  <a:pt x="1051306" y="179330"/>
                  <a:pt x="1057287" y="179330"/>
                </a:cubicBezTo>
                <a:close/>
                <a:moveTo>
                  <a:pt x="882667" y="179330"/>
                </a:moveTo>
                <a:cubicBezTo>
                  <a:pt x="888649" y="179330"/>
                  <a:pt x="893498" y="184179"/>
                  <a:pt x="893498" y="190161"/>
                </a:cubicBezTo>
                <a:cubicBezTo>
                  <a:pt x="893498" y="196142"/>
                  <a:pt x="888649" y="200991"/>
                  <a:pt x="882667" y="200991"/>
                </a:cubicBezTo>
                <a:cubicBezTo>
                  <a:pt x="876686" y="200991"/>
                  <a:pt x="871837" y="196142"/>
                  <a:pt x="871837" y="190161"/>
                </a:cubicBezTo>
                <a:cubicBezTo>
                  <a:pt x="871837" y="184179"/>
                  <a:pt x="876686" y="179330"/>
                  <a:pt x="882667" y="179330"/>
                </a:cubicBezTo>
                <a:close/>
                <a:moveTo>
                  <a:pt x="708142" y="179330"/>
                </a:moveTo>
                <a:cubicBezTo>
                  <a:pt x="714124" y="179330"/>
                  <a:pt x="718973" y="184179"/>
                  <a:pt x="718973" y="190161"/>
                </a:cubicBezTo>
                <a:cubicBezTo>
                  <a:pt x="718973" y="196142"/>
                  <a:pt x="714124" y="200991"/>
                  <a:pt x="708142" y="200991"/>
                </a:cubicBezTo>
                <a:cubicBezTo>
                  <a:pt x="702161" y="200991"/>
                  <a:pt x="697312" y="196142"/>
                  <a:pt x="697312" y="190161"/>
                </a:cubicBezTo>
                <a:cubicBezTo>
                  <a:pt x="697312" y="184179"/>
                  <a:pt x="702161" y="179330"/>
                  <a:pt x="708142" y="179330"/>
                </a:cubicBezTo>
                <a:close/>
                <a:moveTo>
                  <a:pt x="2629755" y="0"/>
                </a:moveTo>
                <a:cubicBezTo>
                  <a:pt x="2635740" y="0"/>
                  <a:pt x="2640586" y="4849"/>
                  <a:pt x="2640586" y="10831"/>
                </a:cubicBezTo>
                <a:cubicBezTo>
                  <a:pt x="2640586" y="16813"/>
                  <a:pt x="2635740" y="21662"/>
                  <a:pt x="2629755" y="21662"/>
                </a:cubicBezTo>
                <a:cubicBezTo>
                  <a:pt x="2623808" y="21609"/>
                  <a:pt x="2619019" y="16776"/>
                  <a:pt x="2619019" y="10831"/>
                </a:cubicBezTo>
                <a:cubicBezTo>
                  <a:pt x="2619019" y="4887"/>
                  <a:pt x="2623808" y="53"/>
                  <a:pt x="2629755" y="0"/>
                </a:cubicBezTo>
                <a:close/>
                <a:moveTo>
                  <a:pt x="2455230" y="0"/>
                </a:moveTo>
                <a:cubicBezTo>
                  <a:pt x="2461177" y="53"/>
                  <a:pt x="2465966" y="4887"/>
                  <a:pt x="2465966" y="10831"/>
                </a:cubicBezTo>
                <a:cubicBezTo>
                  <a:pt x="2465966" y="16776"/>
                  <a:pt x="2461177" y="21609"/>
                  <a:pt x="2455230" y="21662"/>
                </a:cubicBezTo>
                <a:cubicBezTo>
                  <a:pt x="2449245" y="21662"/>
                  <a:pt x="2444399" y="16813"/>
                  <a:pt x="2444399" y="10831"/>
                </a:cubicBezTo>
                <a:cubicBezTo>
                  <a:pt x="2444399" y="4849"/>
                  <a:pt x="2449245" y="0"/>
                  <a:pt x="2455230" y="0"/>
                </a:cubicBezTo>
                <a:close/>
                <a:moveTo>
                  <a:pt x="2280420" y="0"/>
                </a:moveTo>
                <a:cubicBezTo>
                  <a:pt x="2286406" y="0"/>
                  <a:pt x="2291251" y="4849"/>
                  <a:pt x="2291251" y="10831"/>
                </a:cubicBezTo>
                <a:cubicBezTo>
                  <a:pt x="2291251" y="16813"/>
                  <a:pt x="2286406" y="21662"/>
                  <a:pt x="2280420" y="21662"/>
                </a:cubicBezTo>
                <a:cubicBezTo>
                  <a:pt x="2274435" y="21662"/>
                  <a:pt x="2269589" y="16813"/>
                  <a:pt x="2269589" y="10831"/>
                </a:cubicBezTo>
                <a:cubicBezTo>
                  <a:pt x="2269589" y="4849"/>
                  <a:pt x="2274435" y="0"/>
                  <a:pt x="2280420" y="0"/>
                </a:cubicBezTo>
                <a:close/>
                <a:moveTo>
                  <a:pt x="2105990" y="0"/>
                </a:moveTo>
                <a:cubicBezTo>
                  <a:pt x="2111976" y="0"/>
                  <a:pt x="2116821" y="4849"/>
                  <a:pt x="2116821" y="10831"/>
                </a:cubicBezTo>
                <a:cubicBezTo>
                  <a:pt x="2116821" y="16813"/>
                  <a:pt x="2111976" y="21662"/>
                  <a:pt x="2105990" y="21662"/>
                </a:cubicBezTo>
                <a:cubicBezTo>
                  <a:pt x="2100005" y="21662"/>
                  <a:pt x="2095159" y="16813"/>
                  <a:pt x="2095159" y="10831"/>
                </a:cubicBezTo>
                <a:cubicBezTo>
                  <a:pt x="2095159" y="4849"/>
                  <a:pt x="2100005" y="0"/>
                  <a:pt x="2105990" y="0"/>
                </a:cubicBezTo>
                <a:close/>
                <a:moveTo>
                  <a:pt x="1931370" y="0"/>
                </a:moveTo>
                <a:cubicBezTo>
                  <a:pt x="1931399" y="0"/>
                  <a:pt x="1931437" y="0"/>
                  <a:pt x="1931465" y="0"/>
                </a:cubicBezTo>
                <a:cubicBezTo>
                  <a:pt x="1937412" y="53"/>
                  <a:pt x="1942201" y="4887"/>
                  <a:pt x="1942201" y="10831"/>
                </a:cubicBezTo>
                <a:cubicBezTo>
                  <a:pt x="1942201" y="16813"/>
                  <a:pt x="1937356" y="21662"/>
                  <a:pt x="1931370" y="21662"/>
                </a:cubicBezTo>
                <a:cubicBezTo>
                  <a:pt x="1925442" y="21609"/>
                  <a:pt x="1920682" y="16760"/>
                  <a:pt x="1920730" y="10832"/>
                </a:cubicBezTo>
                <a:cubicBezTo>
                  <a:pt x="1920730" y="10832"/>
                  <a:pt x="1920730" y="10831"/>
                  <a:pt x="1920730" y="10831"/>
                </a:cubicBezTo>
                <a:cubicBezTo>
                  <a:pt x="1920682" y="4902"/>
                  <a:pt x="1925442" y="54"/>
                  <a:pt x="1931370" y="0"/>
                </a:cubicBezTo>
                <a:close/>
                <a:moveTo>
                  <a:pt x="1756846" y="0"/>
                </a:moveTo>
                <a:cubicBezTo>
                  <a:pt x="1762793" y="53"/>
                  <a:pt x="1767582" y="4887"/>
                  <a:pt x="1767582" y="10831"/>
                </a:cubicBezTo>
                <a:cubicBezTo>
                  <a:pt x="1767582" y="16776"/>
                  <a:pt x="1762793" y="21609"/>
                  <a:pt x="1756846" y="21662"/>
                </a:cubicBezTo>
                <a:cubicBezTo>
                  <a:pt x="1750861" y="21662"/>
                  <a:pt x="1746015" y="16813"/>
                  <a:pt x="1746015" y="10831"/>
                </a:cubicBezTo>
                <a:cubicBezTo>
                  <a:pt x="1746015" y="4849"/>
                  <a:pt x="1750861" y="0"/>
                  <a:pt x="1756846" y="0"/>
                </a:cubicBezTo>
                <a:close/>
                <a:moveTo>
                  <a:pt x="1582226" y="0"/>
                </a:moveTo>
                <a:cubicBezTo>
                  <a:pt x="1588155" y="0"/>
                  <a:pt x="1592962" y="4807"/>
                  <a:pt x="1592962" y="10736"/>
                </a:cubicBezTo>
                <a:cubicBezTo>
                  <a:pt x="1592962" y="10767"/>
                  <a:pt x="1592962" y="10800"/>
                  <a:pt x="1592962" y="10831"/>
                </a:cubicBezTo>
                <a:cubicBezTo>
                  <a:pt x="1593009" y="16760"/>
                  <a:pt x="1588250" y="21608"/>
                  <a:pt x="1582321" y="21662"/>
                </a:cubicBezTo>
                <a:cubicBezTo>
                  <a:pt x="1582293" y="21662"/>
                  <a:pt x="1582255" y="21662"/>
                  <a:pt x="1582226" y="21662"/>
                </a:cubicBezTo>
                <a:cubicBezTo>
                  <a:pt x="1576241" y="21662"/>
                  <a:pt x="1571395" y="16813"/>
                  <a:pt x="1571395" y="10831"/>
                </a:cubicBezTo>
                <a:cubicBezTo>
                  <a:pt x="1571395" y="4849"/>
                  <a:pt x="1576241" y="0"/>
                  <a:pt x="1582226" y="0"/>
                </a:cubicBezTo>
                <a:close/>
                <a:moveTo>
                  <a:pt x="1407701" y="0"/>
                </a:moveTo>
                <a:cubicBezTo>
                  <a:pt x="1413648" y="53"/>
                  <a:pt x="1418437" y="4887"/>
                  <a:pt x="1418437" y="10831"/>
                </a:cubicBezTo>
                <a:cubicBezTo>
                  <a:pt x="1418437" y="16776"/>
                  <a:pt x="1413648" y="21609"/>
                  <a:pt x="1407701" y="21662"/>
                </a:cubicBezTo>
                <a:cubicBezTo>
                  <a:pt x="1401716" y="21662"/>
                  <a:pt x="1396870" y="16813"/>
                  <a:pt x="1396870" y="10831"/>
                </a:cubicBezTo>
                <a:cubicBezTo>
                  <a:pt x="1396870" y="4849"/>
                  <a:pt x="1401716" y="0"/>
                  <a:pt x="1407701" y="0"/>
                </a:cubicBezTo>
                <a:close/>
                <a:moveTo>
                  <a:pt x="1232986" y="0"/>
                </a:moveTo>
                <a:cubicBezTo>
                  <a:pt x="1238972" y="0"/>
                  <a:pt x="1243817" y="4849"/>
                  <a:pt x="1243817" y="10831"/>
                </a:cubicBezTo>
                <a:cubicBezTo>
                  <a:pt x="1243817" y="16813"/>
                  <a:pt x="1238972" y="21662"/>
                  <a:pt x="1232986" y="21662"/>
                </a:cubicBezTo>
                <a:cubicBezTo>
                  <a:pt x="1227001" y="21662"/>
                  <a:pt x="1222155" y="16813"/>
                  <a:pt x="1222155" y="10831"/>
                </a:cubicBezTo>
                <a:cubicBezTo>
                  <a:pt x="1222155" y="4849"/>
                  <a:pt x="1227001" y="0"/>
                  <a:pt x="1232986" y="0"/>
                </a:cubicBezTo>
                <a:close/>
                <a:moveTo>
                  <a:pt x="1058366" y="0"/>
                </a:moveTo>
                <a:cubicBezTo>
                  <a:pt x="1064351" y="0"/>
                  <a:pt x="1069197" y="4849"/>
                  <a:pt x="1069197" y="10831"/>
                </a:cubicBezTo>
                <a:cubicBezTo>
                  <a:pt x="1069197" y="16813"/>
                  <a:pt x="1064351" y="21662"/>
                  <a:pt x="1058366" y="21662"/>
                </a:cubicBezTo>
                <a:cubicBezTo>
                  <a:pt x="1052419" y="21609"/>
                  <a:pt x="1047630" y="16776"/>
                  <a:pt x="1047630" y="10831"/>
                </a:cubicBezTo>
                <a:cubicBezTo>
                  <a:pt x="1047630" y="4887"/>
                  <a:pt x="1052419" y="53"/>
                  <a:pt x="1058366" y="0"/>
                </a:cubicBezTo>
                <a:close/>
                <a:moveTo>
                  <a:pt x="883936" y="0"/>
                </a:moveTo>
                <a:cubicBezTo>
                  <a:pt x="889883" y="53"/>
                  <a:pt x="894672" y="4887"/>
                  <a:pt x="894672" y="10831"/>
                </a:cubicBezTo>
                <a:cubicBezTo>
                  <a:pt x="894672" y="16776"/>
                  <a:pt x="889883" y="21609"/>
                  <a:pt x="883936" y="21662"/>
                </a:cubicBezTo>
                <a:cubicBezTo>
                  <a:pt x="877951" y="21662"/>
                  <a:pt x="873105" y="16813"/>
                  <a:pt x="873105" y="10831"/>
                </a:cubicBezTo>
                <a:cubicBezTo>
                  <a:pt x="873105" y="4849"/>
                  <a:pt x="877951" y="0"/>
                  <a:pt x="883936" y="0"/>
                </a:cubicBezTo>
                <a:close/>
                <a:moveTo>
                  <a:pt x="709222" y="0"/>
                </a:moveTo>
                <a:cubicBezTo>
                  <a:pt x="715207" y="0"/>
                  <a:pt x="720052" y="4849"/>
                  <a:pt x="720052" y="10831"/>
                </a:cubicBezTo>
                <a:cubicBezTo>
                  <a:pt x="720052" y="16813"/>
                  <a:pt x="715207" y="21662"/>
                  <a:pt x="709222" y="21662"/>
                </a:cubicBezTo>
                <a:cubicBezTo>
                  <a:pt x="703236" y="21662"/>
                  <a:pt x="698391" y="16813"/>
                  <a:pt x="698391" y="10831"/>
                </a:cubicBezTo>
                <a:cubicBezTo>
                  <a:pt x="698391" y="4849"/>
                  <a:pt x="703236" y="0"/>
                  <a:pt x="709222" y="0"/>
                </a:cubicBezTo>
                <a:close/>
                <a:moveTo>
                  <a:pt x="534981" y="0"/>
                </a:moveTo>
                <a:cubicBezTo>
                  <a:pt x="540815" y="206"/>
                  <a:pt x="545431" y="4995"/>
                  <a:pt x="545431" y="10831"/>
                </a:cubicBezTo>
                <a:cubicBezTo>
                  <a:pt x="545431" y="16813"/>
                  <a:pt x="540586" y="21662"/>
                  <a:pt x="534601" y="21662"/>
                </a:cubicBezTo>
                <a:cubicBezTo>
                  <a:pt x="528768" y="21456"/>
                  <a:pt x="524150" y="16667"/>
                  <a:pt x="524150" y="10831"/>
                </a:cubicBezTo>
                <a:cubicBezTo>
                  <a:pt x="524150" y="4849"/>
                  <a:pt x="528996" y="0"/>
                  <a:pt x="534981" y="0"/>
                </a:cubicBezTo>
                <a:close/>
                <a:moveTo>
                  <a:pt x="359982" y="0"/>
                </a:moveTo>
                <a:cubicBezTo>
                  <a:pt x="365967" y="0"/>
                  <a:pt x="370812" y="4849"/>
                  <a:pt x="370812" y="10831"/>
                </a:cubicBezTo>
                <a:cubicBezTo>
                  <a:pt x="370812" y="16813"/>
                  <a:pt x="365967" y="21662"/>
                  <a:pt x="359982" y="21662"/>
                </a:cubicBezTo>
                <a:cubicBezTo>
                  <a:pt x="353997" y="21662"/>
                  <a:pt x="349151" y="16813"/>
                  <a:pt x="349151" y="10831"/>
                </a:cubicBezTo>
                <a:cubicBezTo>
                  <a:pt x="349151" y="4849"/>
                  <a:pt x="353997" y="0"/>
                  <a:pt x="359982" y="0"/>
                </a:cubicBezTo>
                <a:close/>
                <a:moveTo>
                  <a:pt x="185362" y="0"/>
                </a:moveTo>
                <a:cubicBezTo>
                  <a:pt x="191347" y="0"/>
                  <a:pt x="196192" y="4849"/>
                  <a:pt x="196192" y="10831"/>
                </a:cubicBezTo>
                <a:cubicBezTo>
                  <a:pt x="196192" y="16813"/>
                  <a:pt x="191347" y="21662"/>
                  <a:pt x="185362" y="21662"/>
                </a:cubicBezTo>
                <a:cubicBezTo>
                  <a:pt x="179414" y="21609"/>
                  <a:pt x="174626" y="16776"/>
                  <a:pt x="174626" y="10831"/>
                </a:cubicBezTo>
                <a:cubicBezTo>
                  <a:pt x="174626" y="4887"/>
                  <a:pt x="179414" y="53"/>
                  <a:pt x="185362" y="0"/>
                </a:cubicBezTo>
                <a:close/>
                <a:moveTo>
                  <a:pt x="11122" y="0"/>
                </a:moveTo>
                <a:cubicBezTo>
                  <a:pt x="16956" y="206"/>
                  <a:pt x="21572" y="4995"/>
                  <a:pt x="21572" y="10831"/>
                </a:cubicBezTo>
                <a:cubicBezTo>
                  <a:pt x="21572" y="16667"/>
                  <a:pt x="16956" y="21456"/>
                  <a:pt x="11122" y="21662"/>
                </a:cubicBezTo>
                <a:cubicBezTo>
                  <a:pt x="5137" y="21662"/>
                  <a:pt x="291" y="16813"/>
                  <a:pt x="291" y="10831"/>
                </a:cubicBezTo>
                <a:cubicBezTo>
                  <a:pt x="291" y="4849"/>
                  <a:pt x="5137" y="0"/>
                  <a:pt x="11122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zh-Hans-HK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DF246A8-4F36-FD77-C840-D652B519B827}"/>
              </a:ext>
            </a:extLst>
          </p:cNvPr>
          <p:cNvSpPr/>
          <p:nvPr/>
        </p:nvSpPr>
        <p:spPr>
          <a:xfrm>
            <a:off x="6021255" y="-333853"/>
            <a:ext cx="1134267" cy="1134267"/>
          </a:xfrm>
          <a:prstGeom prst="roundRect">
            <a:avLst>
              <a:gd name="adj" fmla="val 0"/>
            </a:avLst>
          </a:prstGeom>
          <a:solidFill>
            <a:schemeClr val="accent1">
              <a:alpha val="11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152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Hans-HK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82AF1793-03FA-7C34-F19E-7DE4894C79B5}"/>
              </a:ext>
            </a:extLst>
          </p:cNvPr>
          <p:cNvSpPr/>
          <p:nvPr/>
        </p:nvSpPr>
        <p:spPr>
          <a:xfrm>
            <a:off x="-1199615" y="-1226035"/>
            <a:ext cx="1859518" cy="1859518"/>
          </a:xfrm>
          <a:prstGeom prst="roundRect">
            <a:avLst>
              <a:gd name="adj" fmla="val 4772"/>
            </a:avLst>
          </a:prstGeom>
          <a:noFill/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E14EF6B-F715-AFCD-5E7A-C4B48A9D4436}"/>
              </a:ext>
            </a:extLst>
          </p:cNvPr>
          <p:cNvSpPr txBox="1"/>
          <p:nvPr/>
        </p:nvSpPr>
        <p:spPr>
          <a:xfrm>
            <a:off x="317096" y="233280"/>
            <a:ext cx="517736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pitchFamily="34" charset="0"/>
                <a:ea typeface="微软雅黑" panose="020B0503020204020204" pitchFamily="34" charset="-122"/>
              </a:rPr>
              <a:t>01</a:t>
            </a:r>
            <a:endParaRPr lang="zh-CN" altLang="en-US" sz="28700" dirty="0">
              <a:solidFill>
                <a:schemeClr val="accent1">
                  <a:lumMod val="60000"/>
                  <a:lumOff val="40000"/>
                </a:schemeClr>
              </a:solidFill>
              <a:latin typeface="Bahnschrif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1A89AE8-EEB9-7F4E-04C8-DCAD2A2BB54D}"/>
              </a:ext>
            </a:extLst>
          </p:cNvPr>
          <p:cNvSpPr/>
          <p:nvPr/>
        </p:nvSpPr>
        <p:spPr>
          <a:xfrm>
            <a:off x="7370786" y="3857392"/>
            <a:ext cx="467952" cy="467952"/>
          </a:xfrm>
          <a:prstGeom prst="roundRect">
            <a:avLst>
              <a:gd name="adj" fmla="val 0"/>
            </a:avLst>
          </a:prstGeom>
          <a:solidFill>
            <a:schemeClr val="accent1">
              <a:alpha val="42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Hans-HK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8A76F8-B1FB-EF7A-BF2F-F84F4EC14B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69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-1" y="2334962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4451E0B-DCC3-D1E6-0E8E-E7F05B5C5342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3442E5E-5C37-312A-2797-C460BB227049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CD9C504-1686-5909-99C4-F8E42AC626AD}"/>
              </a:ext>
            </a:extLst>
          </p:cNvPr>
          <p:cNvSpPr txBox="1"/>
          <p:nvPr/>
        </p:nvSpPr>
        <p:spPr>
          <a:xfrm>
            <a:off x="1625255" y="303171"/>
            <a:ext cx="3839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对存储管理的优势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A4FFBF-65EB-2F23-CDDA-C678CC1119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2782DFC-1BC8-B644-B779-E90BD0D97DA3}"/>
              </a:ext>
            </a:extLst>
          </p:cNvPr>
          <p:cNvSpPr/>
          <p:nvPr/>
        </p:nvSpPr>
        <p:spPr>
          <a:xfrm>
            <a:off x="1840061" y="1344868"/>
            <a:ext cx="6813402" cy="3417237"/>
          </a:xfrm>
          <a:prstGeom prst="roundRect">
            <a:avLst>
              <a:gd name="adj" fmla="val 2702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228600" dist="38100" dir="5400000" sx="97000" sy="97000" algn="t" rotWithShape="0">
              <a:schemeClr val="accent1">
                <a:alpha val="24000"/>
              </a:schemeClr>
            </a:outerShdw>
            <a:reflection blurRad="63500" stA="52000" endA="300" endPos="13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63C8178-1F46-0FDD-66EE-DD6CB24E6698}"/>
              </a:ext>
            </a:extLst>
          </p:cNvPr>
          <p:cNvSpPr/>
          <p:nvPr/>
        </p:nvSpPr>
        <p:spPr>
          <a:xfrm>
            <a:off x="1828949" y="924355"/>
            <a:ext cx="6813402" cy="409671"/>
          </a:xfrm>
          <a:prstGeom prst="roundRect">
            <a:avLst>
              <a:gd name="adj" fmla="val 12442"/>
            </a:avLst>
          </a:prstGeom>
          <a:gradFill flip="none" rotWithShape="1">
            <a:gsLst>
              <a:gs pos="0">
                <a:schemeClr val="accent1">
                  <a:lumMod val="88000"/>
                  <a:lumOff val="12000"/>
                </a:schemeClr>
              </a:gs>
              <a:gs pos="100000">
                <a:schemeClr val="accent1"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17500" dist="190500" dir="5400000" sx="97000" sy="97000" algn="t" rotWithShape="0">
              <a:schemeClr val="accent1">
                <a:alpha val="30000"/>
              </a:schemeClr>
            </a:outerShdw>
          </a:effectLst>
          <a:scene3d>
            <a:camera prst="orthographicFront"/>
            <a:lightRig rig="glow" dir="t"/>
          </a:scene3d>
          <a:sp3d>
            <a:bevelT w="6350" h="12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382058-32BF-E37D-348D-BAE78E09EDFB}"/>
              </a:ext>
            </a:extLst>
          </p:cNvPr>
          <p:cNvSpPr txBox="1"/>
          <p:nvPr/>
        </p:nvSpPr>
        <p:spPr>
          <a:xfrm>
            <a:off x="1869562" y="938970"/>
            <a:ext cx="662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是如何组织虚拟储存器的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B24B435-FF81-71C8-05CD-05BE6CB5B535}"/>
              </a:ext>
            </a:extLst>
          </p:cNvPr>
          <p:cNvSpPr txBox="1"/>
          <p:nvPr/>
        </p:nvSpPr>
        <p:spPr>
          <a:xfrm>
            <a:off x="6059814" y="1622989"/>
            <a:ext cx="2469879" cy="310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内核为系统中的每个进程维护一个单独的任务结构（</a:t>
            </a: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task_struct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1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task_struct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中的一个条目指向 </a:t>
            </a:r>
            <a:r>
              <a:rPr lang="en-US" altLang="zh-CN" sz="120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mm_struct</a:t>
            </a:r>
            <a:r>
              <a:rPr lang="en-US" altLang="zh-CN" sz="12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12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它描述了虚拟存储器的当前状态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1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mm_struct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1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pgd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指向第一级页表（页全局目录）的基址，</a:t>
            </a:r>
            <a:r>
              <a:rPr lang="en-US" altLang="zh-CN" sz="1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mmap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指向一个 </a:t>
            </a:r>
            <a:r>
              <a:rPr lang="en-US" altLang="zh-CN" sz="1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vm_area_struct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区域结构）的链表（实际上是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RB Tree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），其中每个 </a:t>
            </a:r>
            <a:r>
              <a:rPr lang="en-US" altLang="zh-CN" sz="120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vm_area_struct</a:t>
            </a:r>
            <a:r>
              <a:rPr lang="zh-CN" altLang="en-US" sz="12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都描述了当前虚拟地址空间的一个区域</a:t>
            </a:r>
            <a:endParaRPr lang="en-US" altLang="zh-CN" sz="12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7439AC4-61A0-0D54-BA23-CDEFCBE643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61"/>
          <a:stretch/>
        </p:blipFill>
        <p:spPr>
          <a:xfrm>
            <a:off x="2185986" y="1622989"/>
            <a:ext cx="3873828" cy="28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6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-1" y="2334962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4451E0B-DCC3-D1E6-0E8E-E7F05B5C5342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3442E5E-5C37-312A-2797-C460BB227049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CD9C504-1686-5909-99C4-F8E42AC626AD}"/>
              </a:ext>
            </a:extLst>
          </p:cNvPr>
          <p:cNvSpPr txBox="1"/>
          <p:nvPr/>
        </p:nvSpPr>
        <p:spPr>
          <a:xfrm>
            <a:off x="1625255" y="303171"/>
            <a:ext cx="3839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对存储管理的优势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A4FFBF-65EB-2F23-CDDA-C678CC1119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2782DFC-1BC8-B644-B779-E90BD0D97DA3}"/>
              </a:ext>
            </a:extLst>
          </p:cNvPr>
          <p:cNvSpPr/>
          <p:nvPr/>
        </p:nvSpPr>
        <p:spPr>
          <a:xfrm>
            <a:off x="1840061" y="1344868"/>
            <a:ext cx="6813402" cy="3417237"/>
          </a:xfrm>
          <a:prstGeom prst="roundRect">
            <a:avLst>
              <a:gd name="adj" fmla="val 2702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228600" dist="38100" dir="5400000" sx="97000" sy="97000" algn="t" rotWithShape="0">
              <a:schemeClr val="accent1">
                <a:alpha val="24000"/>
              </a:schemeClr>
            </a:outerShdw>
            <a:reflection blurRad="63500" stA="52000" endA="300" endPos="13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63C8178-1F46-0FDD-66EE-DD6CB24E6698}"/>
              </a:ext>
            </a:extLst>
          </p:cNvPr>
          <p:cNvSpPr/>
          <p:nvPr/>
        </p:nvSpPr>
        <p:spPr>
          <a:xfrm>
            <a:off x="1828949" y="924355"/>
            <a:ext cx="6813402" cy="409671"/>
          </a:xfrm>
          <a:prstGeom prst="roundRect">
            <a:avLst>
              <a:gd name="adj" fmla="val 12442"/>
            </a:avLst>
          </a:prstGeom>
          <a:gradFill flip="none" rotWithShape="1">
            <a:gsLst>
              <a:gs pos="0">
                <a:schemeClr val="accent1">
                  <a:lumMod val="88000"/>
                  <a:lumOff val="12000"/>
                </a:schemeClr>
              </a:gs>
              <a:gs pos="100000">
                <a:schemeClr val="accent1"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17500" dist="190500" dir="5400000" sx="97000" sy="97000" algn="t" rotWithShape="0">
              <a:schemeClr val="accent1">
                <a:alpha val="30000"/>
              </a:schemeClr>
            </a:outerShdw>
          </a:effectLst>
          <a:scene3d>
            <a:camera prst="orthographicFront"/>
            <a:lightRig rig="glow" dir="t"/>
          </a:scene3d>
          <a:sp3d>
            <a:bevelT w="6350" h="12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382058-32BF-E37D-348D-BAE78E09EDFB}"/>
              </a:ext>
            </a:extLst>
          </p:cNvPr>
          <p:cNvSpPr txBox="1"/>
          <p:nvPr/>
        </p:nvSpPr>
        <p:spPr>
          <a:xfrm>
            <a:off x="1869562" y="938970"/>
            <a:ext cx="662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为什么要设计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B24B435-FF81-71C8-05CD-05BE6CB5B535}"/>
              </a:ext>
            </a:extLst>
          </p:cNvPr>
          <p:cNvSpPr txBox="1"/>
          <p:nvPr/>
        </p:nvSpPr>
        <p:spPr>
          <a:xfrm>
            <a:off x="2090058" y="1622989"/>
            <a:ext cx="6439636" cy="3383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如今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内核使用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RB Tree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来管理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VMA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RB 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tree 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与内存管理子系统中的 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VMA 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结构紧密耦合，</a:t>
            </a:r>
            <a:r>
              <a:rPr lang="zh-CN" altLang="en-US" sz="12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实际上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RB tree</a:t>
            </a:r>
            <a:r>
              <a:rPr lang="zh-CN" altLang="en-US" sz="12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节点嵌入在</a:t>
            </a:r>
            <a:r>
              <a:rPr lang="en-US" altLang="zh-CN" sz="1200" kern="100" dirty="0" err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vm_area_struct</a:t>
            </a:r>
            <a:r>
              <a:rPr lang="zh-CN" altLang="en-US" sz="12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本身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。这导致了更快的分配时间，因为</a:t>
            </a: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vm_area_struct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附带了所需的内容。嵌入在 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VMA 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 </a:t>
            </a: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rbtree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节点和 </a:t>
            </a: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rbtree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“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旋转”这一事实相结合，使得</a:t>
            </a:r>
            <a:r>
              <a:rPr lang="zh-CN" altLang="en-US" sz="12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编写 </a:t>
            </a:r>
            <a:r>
              <a:rPr lang="en-US" altLang="zh-CN" sz="1200" kern="100" dirty="0" err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rbtree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2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的无锁版本变得非常困难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问题的核心是，许多操作都需要获取 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lock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，这包括几乎全部的涉及 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page table 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VMA 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的操作。还有其他一些相关的结构事实上也被 </a:t>
            </a:r>
            <a:r>
              <a:rPr lang="en-US" altLang="zh-CN" sz="1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mmap_lock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地保护起来。开发者们在做的事情除了将不相关的结构从 </a:t>
            </a:r>
            <a:r>
              <a:rPr lang="en-US" altLang="zh-CN" sz="1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mmap_lock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保护下拆分出来之外，还在考虑</a:t>
            </a:r>
            <a:r>
              <a:rPr lang="zh-CN" altLang="en-US" sz="12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使用一个结构能允许 </a:t>
            </a:r>
            <a:r>
              <a:rPr lang="en-US" altLang="zh-CN" sz="12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VMA </a:t>
            </a:r>
            <a:r>
              <a:rPr lang="zh-CN" altLang="en-US" sz="12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的访问变成 </a:t>
            </a:r>
            <a:r>
              <a:rPr lang="en-US" altLang="zh-CN" sz="12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lockless </a:t>
            </a:r>
            <a:r>
              <a:rPr lang="zh-CN" altLang="en-US" sz="12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模式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，或者使用</a:t>
            </a:r>
            <a:r>
              <a:rPr lang="zh-CN" altLang="en-US" sz="12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某种类型的 </a:t>
            </a:r>
            <a:r>
              <a:rPr lang="en-US" altLang="zh-CN" sz="12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range lock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。有人提出了 </a:t>
            </a:r>
            <a:r>
              <a:rPr lang="en-US" altLang="zh-CN" sz="1200" kern="1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maple tree 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结构作为解决方案之一。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同时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Maple Tree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也解决了很多其它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RB Tree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的痛点：无法很好的实现区间操作；遍历的效率很低；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不友好；范围重叠等。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969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-1" y="2334962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4451E0B-DCC3-D1E6-0E8E-E7F05B5C5342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3442E5E-5C37-312A-2797-C460BB227049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CD9C504-1686-5909-99C4-F8E42AC626AD}"/>
              </a:ext>
            </a:extLst>
          </p:cNvPr>
          <p:cNvSpPr txBox="1"/>
          <p:nvPr/>
        </p:nvSpPr>
        <p:spPr>
          <a:xfrm>
            <a:off x="1625255" y="303171"/>
            <a:ext cx="3839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对存储管理的优势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A4FFBF-65EB-2F23-CDDA-C678CC1119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2782DFC-1BC8-B644-B779-E90BD0D97DA3}"/>
              </a:ext>
            </a:extLst>
          </p:cNvPr>
          <p:cNvSpPr/>
          <p:nvPr/>
        </p:nvSpPr>
        <p:spPr>
          <a:xfrm>
            <a:off x="1840061" y="1344868"/>
            <a:ext cx="6813402" cy="3417237"/>
          </a:xfrm>
          <a:prstGeom prst="roundRect">
            <a:avLst>
              <a:gd name="adj" fmla="val 2702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228600" dist="38100" dir="5400000" sx="97000" sy="97000" algn="t" rotWithShape="0">
              <a:schemeClr val="accent1">
                <a:alpha val="24000"/>
              </a:schemeClr>
            </a:outerShdw>
            <a:reflection blurRad="63500" stA="52000" endA="300" endPos="13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63C8178-1F46-0FDD-66EE-DD6CB24E6698}"/>
              </a:ext>
            </a:extLst>
          </p:cNvPr>
          <p:cNvSpPr/>
          <p:nvPr/>
        </p:nvSpPr>
        <p:spPr>
          <a:xfrm>
            <a:off x="1828949" y="924355"/>
            <a:ext cx="6813402" cy="409671"/>
          </a:xfrm>
          <a:prstGeom prst="roundRect">
            <a:avLst>
              <a:gd name="adj" fmla="val 12442"/>
            </a:avLst>
          </a:prstGeom>
          <a:gradFill flip="none" rotWithShape="1">
            <a:gsLst>
              <a:gs pos="0">
                <a:schemeClr val="accent1">
                  <a:lumMod val="88000"/>
                  <a:lumOff val="12000"/>
                </a:schemeClr>
              </a:gs>
              <a:gs pos="100000">
                <a:schemeClr val="accent1"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17500" dist="190500" dir="5400000" sx="97000" sy="97000" algn="t" rotWithShape="0">
              <a:schemeClr val="accent1">
                <a:alpha val="30000"/>
              </a:schemeClr>
            </a:outerShdw>
          </a:effectLst>
          <a:scene3d>
            <a:camera prst="orthographicFront"/>
            <a:lightRig rig="glow" dir="t"/>
          </a:scene3d>
          <a:sp3d>
            <a:bevelT w="6350" h="12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382058-32BF-E37D-348D-BAE78E09EDFB}"/>
              </a:ext>
            </a:extLst>
          </p:cNvPr>
          <p:cNvSpPr txBox="1"/>
          <p:nvPr/>
        </p:nvSpPr>
        <p:spPr>
          <a:xfrm>
            <a:off x="1869562" y="938970"/>
            <a:ext cx="662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解决的问题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B24B435-FF81-71C8-05CD-05BE6CB5B535}"/>
              </a:ext>
            </a:extLst>
          </p:cNvPr>
          <p:cNvSpPr txBox="1"/>
          <p:nvPr/>
        </p:nvSpPr>
        <p:spPr>
          <a:xfrm>
            <a:off x="2090058" y="1622989"/>
            <a:ext cx="6439636" cy="1444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RCU</a:t>
            </a:r>
            <a:r>
              <a:rPr lang="zh-CN" altLang="en-US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</a:t>
            </a: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lockless</a:t>
            </a:r>
            <a:r>
              <a:rPr lang="zh-CN" altLang="en-US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endParaRPr lang="en-US" altLang="zh-CN" sz="1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1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mmap_lock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是一个控制进程地址空间访问并发和读写锁。在对进程地址空间改动之前如想要</a:t>
            </a:r>
            <a:r>
              <a:rPr lang="en-US" altLang="zh-CN" sz="1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mmap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一个新的地址区域，内核就必须先访问这个锁。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Page fault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也要获取这个锁，以确保进程地址空间在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page fault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处理过程出现一些并发导致的让人意外的改动。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1200" kern="1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Maple Tree</a:t>
            </a:r>
            <a:r>
              <a:rPr lang="zh-CN" altLang="en-US" sz="1200" kern="1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实现的</a:t>
            </a:r>
            <a:r>
              <a:rPr lang="en-US" altLang="zh-CN" sz="1200" kern="1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RCU</a:t>
            </a:r>
            <a:r>
              <a:rPr lang="zh-CN" altLang="en-US" sz="1200" kern="1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模式很好的解决了锁的问题。</a:t>
            </a:r>
            <a:endParaRPr lang="en-US" altLang="zh-CN" sz="1200" kern="1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59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-1" y="2334962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4451E0B-DCC3-D1E6-0E8E-E7F05B5C5342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3442E5E-5C37-312A-2797-C460BB227049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CD9C504-1686-5909-99C4-F8E42AC626AD}"/>
              </a:ext>
            </a:extLst>
          </p:cNvPr>
          <p:cNvSpPr txBox="1"/>
          <p:nvPr/>
        </p:nvSpPr>
        <p:spPr>
          <a:xfrm>
            <a:off x="1625255" y="303171"/>
            <a:ext cx="3839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对存储管理的优势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A4FFBF-65EB-2F23-CDDA-C678CC1119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D721338-C241-5E6E-7E89-52E7BE14E7B7}"/>
              </a:ext>
            </a:extLst>
          </p:cNvPr>
          <p:cNvSpPr/>
          <p:nvPr/>
        </p:nvSpPr>
        <p:spPr>
          <a:xfrm>
            <a:off x="1840061" y="1344868"/>
            <a:ext cx="6813402" cy="3417237"/>
          </a:xfrm>
          <a:prstGeom prst="roundRect">
            <a:avLst>
              <a:gd name="adj" fmla="val 2702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228600" dist="38100" dir="5400000" sx="97000" sy="97000" algn="t" rotWithShape="0">
              <a:schemeClr val="accent1">
                <a:alpha val="24000"/>
              </a:schemeClr>
            </a:outerShdw>
            <a:reflection blurRad="63500" stA="52000" endA="300" endPos="13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2BF9784-C78E-A386-C7D4-A5D74FCAA861}"/>
              </a:ext>
            </a:extLst>
          </p:cNvPr>
          <p:cNvSpPr/>
          <p:nvPr/>
        </p:nvSpPr>
        <p:spPr>
          <a:xfrm>
            <a:off x="1828949" y="924355"/>
            <a:ext cx="6813402" cy="409671"/>
          </a:xfrm>
          <a:prstGeom prst="roundRect">
            <a:avLst>
              <a:gd name="adj" fmla="val 12442"/>
            </a:avLst>
          </a:prstGeom>
          <a:gradFill flip="none" rotWithShape="1">
            <a:gsLst>
              <a:gs pos="0">
                <a:schemeClr val="accent1">
                  <a:lumMod val="88000"/>
                  <a:lumOff val="12000"/>
                </a:schemeClr>
              </a:gs>
              <a:gs pos="100000">
                <a:schemeClr val="accent1"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17500" dist="190500" dir="5400000" sx="97000" sy="97000" algn="t" rotWithShape="0">
              <a:schemeClr val="accent1">
                <a:alpha val="30000"/>
              </a:schemeClr>
            </a:outerShdw>
          </a:effectLst>
          <a:scene3d>
            <a:camera prst="orthographicFront"/>
            <a:lightRig rig="glow" dir="t"/>
          </a:scene3d>
          <a:sp3d>
            <a:bevelT w="6350" h="12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9AF70A-4D23-8162-40EF-6AA7F5A1B31D}"/>
              </a:ext>
            </a:extLst>
          </p:cNvPr>
          <p:cNvSpPr txBox="1"/>
          <p:nvPr/>
        </p:nvSpPr>
        <p:spPr>
          <a:xfrm>
            <a:off x="1869562" y="938970"/>
            <a:ext cx="662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RCU</a:t>
            </a:r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9A6A13-7D02-5782-6D07-71E5DA408D5E}"/>
              </a:ext>
            </a:extLst>
          </p:cNvPr>
          <p:cNvSpPr txBox="1"/>
          <p:nvPr/>
        </p:nvSpPr>
        <p:spPr>
          <a:xfrm>
            <a:off x="2155507" y="3235396"/>
            <a:ext cx="6242795" cy="1513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核心思想：</a:t>
            </a:r>
          </a:p>
          <a:p>
            <a:pPr marL="171450" lvl="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读者无锁访问数据，标记进出临界区；</a:t>
            </a:r>
          </a:p>
          <a:p>
            <a:pPr marL="171450" lvl="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写者读取，复制，更新；</a:t>
            </a:r>
          </a:p>
          <a:p>
            <a:pPr marL="171450" lvl="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旧数据延迟回收；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73A069-C7FC-90C6-748D-FD5122B52A64}"/>
              </a:ext>
            </a:extLst>
          </p:cNvPr>
          <p:cNvSpPr txBox="1"/>
          <p:nvPr/>
        </p:nvSpPr>
        <p:spPr>
          <a:xfrm>
            <a:off x="2155507" y="1390429"/>
            <a:ext cx="6242795" cy="1883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en-US" altLang="zh-CN" sz="12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RCU(Read-Copy Update)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，顾名思义就是读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拷贝修改，它是基于其原理命名的。对于被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RCU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保护的共享数据结构，</a:t>
            </a:r>
            <a:r>
              <a:rPr lang="zh-CN" altLang="en-US" sz="1200" kern="10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读者不需要获得任何锁就可以访问它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，但写者在访问它时首先</a:t>
            </a:r>
            <a:r>
              <a:rPr lang="zh-CN" altLang="en-US" sz="1200" kern="10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拷贝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一个副本，然后对副本进行</a:t>
            </a:r>
            <a:r>
              <a:rPr lang="zh-CN" altLang="en-US" sz="1200" kern="10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，最后使用一个</a:t>
            </a:r>
            <a:r>
              <a:rPr lang="zh-CN" altLang="en-US" sz="1200" kern="10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回调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callback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）机制在适当的时机把指向原来数据的指针替换为新的被修改的数据。这个时机就是所有引用该数据的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都退出对共享数据的访问。</a:t>
            </a:r>
          </a:p>
        </p:txBody>
      </p:sp>
    </p:spTree>
    <p:extLst>
      <p:ext uri="{BB962C8B-B14F-4D97-AF65-F5344CB8AC3E}">
        <p14:creationId xmlns:p14="http://schemas.microsoft.com/office/powerpoint/2010/main" val="2746115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-1" y="2334962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4451E0B-DCC3-D1E6-0E8E-E7F05B5C5342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3442E5E-5C37-312A-2797-C460BB227049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CD9C504-1686-5909-99C4-F8E42AC626AD}"/>
              </a:ext>
            </a:extLst>
          </p:cNvPr>
          <p:cNvSpPr txBox="1"/>
          <p:nvPr/>
        </p:nvSpPr>
        <p:spPr>
          <a:xfrm>
            <a:off x="1625255" y="303171"/>
            <a:ext cx="3839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对存储管理的优势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A4FFBF-65EB-2F23-CDDA-C678CC1119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2782DFC-1BC8-B644-B779-E90BD0D97DA3}"/>
              </a:ext>
            </a:extLst>
          </p:cNvPr>
          <p:cNvSpPr/>
          <p:nvPr/>
        </p:nvSpPr>
        <p:spPr>
          <a:xfrm>
            <a:off x="1840061" y="1344868"/>
            <a:ext cx="6813402" cy="3417237"/>
          </a:xfrm>
          <a:prstGeom prst="roundRect">
            <a:avLst>
              <a:gd name="adj" fmla="val 2702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228600" dist="38100" dir="5400000" sx="97000" sy="97000" algn="t" rotWithShape="0">
              <a:schemeClr val="accent1">
                <a:alpha val="24000"/>
              </a:schemeClr>
            </a:outerShdw>
            <a:reflection blurRad="63500" stA="52000" endA="300" endPos="13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63C8178-1F46-0FDD-66EE-DD6CB24E6698}"/>
              </a:ext>
            </a:extLst>
          </p:cNvPr>
          <p:cNvSpPr/>
          <p:nvPr/>
        </p:nvSpPr>
        <p:spPr>
          <a:xfrm>
            <a:off x="1828949" y="924355"/>
            <a:ext cx="6813402" cy="409671"/>
          </a:xfrm>
          <a:prstGeom prst="roundRect">
            <a:avLst>
              <a:gd name="adj" fmla="val 12442"/>
            </a:avLst>
          </a:prstGeom>
          <a:gradFill flip="none" rotWithShape="1">
            <a:gsLst>
              <a:gs pos="0">
                <a:schemeClr val="accent1">
                  <a:lumMod val="88000"/>
                  <a:lumOff val="12000"/>
                </a:schemeClr>
              </a:gs>
              <a:gs pos="100000">
                <a:schemeClr val="accent1"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17500" dist="190500" dir="5400000" sx="97000" sy="97000" algn="t" rotWithShape="0">
              <a:schemeClr val="accent1">
                <a:alpha val="30000"/>
              </a:schemeClr>
            </a:outerShdw>
          </a:effectLst>
          <a:scene3d>
            <a:camera prst="orthographicFront"/>
            <a:lightRig rig="glow" dir="t"/>
          </a:scene3d>
          <a:sp3d>
            <a:bevelT w="6350" h="12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382058-32BF-E37D-348D-BAE78E09EDFB}"/>
              </a:ext>
            </a:extLst>
          </p:cNvPr>
          <p:cNvSpPr txBox="1"/>
          <p:nvPr/>
        </p:nvSpPr>
        <p:spPr>
          <a:xfrm>
            <a:off x="1869562" y="938970"/>
            <a:ext cx="662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解决的问题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B24B435-FF81-71C8-05CD-05BE6CB5B535}"/>
              </a:ext>
            </a:extLst>
          </p:cNvPr>
          <p:cNvSpPr txBox="1"/>
          <p:nvPr/>
        </p:nvSpPr>
        <p:spPr>
          <a:xfrm>
            <a:off x="2090058" y="1622989"/>
            <a:ext cx="6439636" cy="310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RCU</a:t>
            </a:r>
            <a:r>
              <a:rPr lang="zh-CN" altLang="en-US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</a:t>
            </a: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lockless</a:t>
            </a:r>
            <a:r>
              <a:rPr lang="zh-CN" altLang="en-US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endParaRPr lang="en-US" altLang="zh-CN" sz="1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1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mmap_lock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是一个控制进程地址空间访问并发和读写锁。在对进程地址空间改动之前如想要</a:t>
            </a:r>
            <a:r>
              <a:rPr lang="en-US" altLang="zh-CN" sz="1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mmap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一个新的地址区域，内核就必须先访问这个锁。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Page fault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也要获取这个锁，以确保进程地址空间在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page fault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处理过程出现一些并发导致的让人意外的改动。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1200" kern="1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Maple Tree</a:t>
            </a:r>
            <a:r>
              <a:rPr lang="zh-CN" altLang="en-US" sz="1200" kern="1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实现的</a:t>
            </a:r>
            <a:r>
              <a:rPr lang="en-US" altLang="zh-CN" sz="1200" kern="1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RCU</a:t>
            </a:r>
            <a:r>
              <a:rPr lang="zh-CN" altLang="en-US" sz="1200" kern="1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模式很好的解决了锁的问题。</a:t>
            </a:r>
            <a:endParaRPr lang="en-US" altLang="zh-CN" sz="1200" kern="1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解决重叠问题</a:t>
            </a:r>
            <a:endParaRPr lang="en-US" altLang="zh-CN" sz="1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RB Tree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本身并不直接防止区间重叠，在插入时可能会发生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VMA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的重叠；而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本身就是不重叠范围的树，在插入时先根据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gap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分配好区间，再将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VMA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放在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slot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对连续范围进行优化</a:t>
            </a:r>
            <a:endParaRPr lang="en-US" altLang="zh-CN" sz="1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只存入了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的起始地址，所以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 tree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不能很好地支持范围；而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是原生支持区间操作的，有很多专门为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而生的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17948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37B687-5441-B984-0370-9B21FD2806FD}"/>
              </a:ext>
            </a:extLst>
          </p:cNvPr>
          <p:cNvSpPr/>
          <p:nvPr/>
        </p:nvSpPr>
        <p:spPr>
          <a:xfrm flipH="1" flipV="1">
            <a:off x="291" y="0"/>
            <a:ext cx="9143419" cy="51435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6B3C28-5AAD-ADB6-0F37-76387D81CB38}"/>
              </a:ext>
            </a:extLst>
          </p:cNvPr>
          <p:cNvSpPr txBox="1"/>
          <p:nvPr/>
        </p:nvSpPr>
        <p:spPr>
          <a:xfrm>
            <a:off x="4901884" y="2037986"/>
            <a:ext cx="4241825" cy="990964"/>
          </a:xfrm>
          <a:prstGeom prst="rect">
            <a:avLst/>
          </a:prstGeom>
          <a:noFill/>
          <a:effectLst/>
        </p:spPr>
        <p:txBody>
          <a:bodyPr wrap="square" lIns="158420" tIns="79210" rIns="158420" bIns="79210" rtlCol="0">
            <a:spAutoFit/>
          </a:bodyPr>
          <a:lstStyle/>
          <a:p>
            <a:pPr>
              <a:defRPr/>
            </a:pPr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lang="zh-CN" altLang="en-US" sz="5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62E6FAC-49B4-9BC3-525A-B493425A3CBF}"/>
              </a:ext>
            </a:extLst>
          </p:cNvPr>
          <p:cNvSpPr/>
          <p:nvPr/>
        </p:nvSpPr>
        <p:spPr>
          <a:xfrm>
            <a:off x="5084572" y="1628686"/>
            <a:ext cx="1284644" cy="392415"/>
          </a:xfrm>
          <a:prstGeom prst="roundRect">
            <a:avLst>
              <a:gd name="adj" fmla="val 118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Hans-HK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755FC1B-1B88-126E-43CA-0C1982E466AF}"/>
              </a:ext>
            </a:extLst>
          </p:cNvPr>
          <p:cNvSpPr txBox="1"/>
          <p:nvPr/>
        </p:nvSpPr>
        <p:spPr>
          <a:xfrm>
            <a:off x="5119035" y="1674852"/>
            <a:ext cx="12157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500" dirty="0">
                <a:solidFill>
                  <a:schemeClr val="bg1">
                    <a:alpha val="6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</a:t>
            </a:r>
            <a:endParaRPr lang="zh-Hans-HK" altLang="en-US" sz="1500" dirty="0">
              <a:solidFill>
                <a:schemeClr val="bg1">
                  <a:alpha val="61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7C3442AA-C1D4-1C74-F9FB-4A2A9940341C}"/>
              </a:ext>
            </a:extLst>
          </p:cNvPr>
          <p:cNvSpPr/>
          <p:nvPr/>
        </p:nvSpPr>
        <p:spPr>
          <a:xfrm>
            <a:off x="7652083" y="4114013"/>
            <a:ext cx="1980446" cy="1899633"/>
          </a:xfrm>
          <a:custGeom>
            <a:avLst/>
            <a:gdLst>
              <a:gd name="connsiteX0" fmla="*/ 2629755 w 2640595"/>
              <a:gd name="connsiteY0" fmla="*/ 2511278 h 2532844"/>
              <a:gd name="connsiteX1" fmla="*/ 2640586 w 2640595"/>
              <a:gd name="connsiteY1" fmla="*/ 2521918 h 2532844"/>
              <a:gd name="connsiteX2" fmla="*/ 2640586 w 2640595"/>
              <a:gd name="connsiteY2" fmla="*/ 2522013 h 2532844"/>
              <a:gd name="connsiteX3" fmla="*/ 2629755 w 2640595"/>
              <a:gd name="connsiteY3" fmla="*/ 2532844 h 2532844"/>
              <a:gd name="connsiteX4" fmla="*/ 2619019 w 2640595"/>
              <a:gd name="connsiteY4" fmla="*/ 2522013 h 2532844"/>
              <a:gd name="connsiteX5" fmla="*/ 2629755 w 2640595"/>
              <a:gd name="connsiteY5" fmla="*/ 2511278 h 2532844"/>
              <a:gd name="connsiteX6" fmla="*/ 2280325 w 2640595"/>
              <a:gd name="connsiteY6" fmla="*/ 2511278 h 2532844"/>
              <a:gd name="connsiteX7" fmla="*/ 2280420 w 2640595"/>
              <a:gd name="connsiteY7" fmla="*/ 2511278 h 2532844"/>
              <a:gd name="connsiteX8" fmla="*/ 2291251 w 2640595"/>
              <a:gd name="connsiteY8" fmla="*/ 2521918 h 2532844"/>
              <a:gd name="connsiteX9" fmla="*/ 2291251 w 2640595"/>
              <a:gd name="connsiteY9" fmla="*/ 2522013 h 2532844"/>
              <a:gd name="connsiteX10" fmla="*/ 2280420 w 2640595"/>
              <a:gd name="connsiteY10" fmla="*/ 2532844 h 2532844"/>
              <a:gd name="connsiteX11" fmla="*/ 2269589 w 2640595"/>
              <a:gd name="connsiteY11" fmla="*/ 2522013 h 2532844"/>
              <a:gd name="connsiteX12" fmla="*/ 2280325 w 2640595"/>
              <a:gd name="connsiteY12" fmla="*/ 2511278 h 2532844"/>
              <a:gd name="connsiteX13" fmla="*/ 2105895 w 2640595"/>
              <a:gd name="connsiteY13" fmla="*/ 2511278 h 2532844"/>
              <a:gd name="connsiteX14" fmla="*/ 2105990 w 2640595"/>
              <a:gd name="connsiteY14" fmla="*/ 2511278 h 2532844"/>
              <a:gd name="connsiteX15" fmla="*/ 2116821 w 2640595"/>
              <a:gd name="connsiteY15" fmla="*/ 2521918 h 2532844"/>
              <a:gd name="connsiteX16" fmla="*/ 2116821 w 2640595"/>
              <a:gd name="connsiteY16" fmla="*/ 2522013 h 2532844"/>
              <a:gd name="connsiteX17" fmla="*/ 2105990 w 2640595"/>
              <a:gd name="connsiteY17" fmla="*/ 2532844 h 2532844"/>
              <a:gd name="connsiteX18" fmla="*/ 2095159 w 2640595"/>
              <a:gd name="connsiteY18" fmla="*/ 2522013 h 2532844"/>
              <a:gd name="connsiteX19" fmla="*/ 2105895 w 2640595"/>
              <a:gd name="connsiteY19" fmla="*/ 2511278 h 2532844"/>
              <a:gd name="connsiteX20" fmla="*/ 1931180 w 2640595"/>
              <a:gd name="connsiteY20" fmla="*/ 2511278 h 2532844"/>
              <a:gd name="connsiteX21" fmla="*/ 1931371 w 2640595"/>
              <a:gd name="connsiteY21" fmla="*/ 2511278 h 2532844"/>
              <a:gd name="connsiteX22" fmla="*/ 1942201 w 2640595"/>
              <a:gd name="connsiteY22" fmla="*/ 2521918 h 2532844"/>
              <a:gd name="connsiteX23" fmla="*/ 1942201 w 2640595"/>
              <a:gd name="connsiteY23" fmla="*/ 2522013 h 2532844"/>
              <a:gd name="connsiteX24" fmla="*/ 1931371 w 2640595"/>
              <a:gd name="connsiteY24" fmla="*/ 2532844 h 2532844"/>
              <a:gd name="connsiteX25" fmla="*/ 1920635 w 2640595"/>
              <a:gd name="connsiteY25" fmla="*/ 2522108 h 2532844"/>
              <a:gd name="connsiteX26" fmla="*/ 1920635 w 2640595"/>
              <a:gd name="connsiteY26" fmla="*/ 2522013 h 2532844"/>
              <a:gd name="connsiteX27" fmla="*/ 1931180 w 2640595"/>
              <a:gd name="connsiteY27" fmla="*/ 2511278 h 2532844"/>
              <a:gd name="connsiteX28" fmla="*/ 1582131 w 2640595"/>
              <a:gd name="connsiteY28" fmla="*/ 2511278 h 2532844"/>
              <a:gd name="connsiteX29" fmla="*/ 1582226 w 2640595"/>
              <a:gd name="connsiteY29" fmla="*/ 2511278 h 2532844"/>
              <a:gd name="connsiteX30" fmla="*/ 1592962 w 2640595"/>
              <a:gd name="connsiteY30" fmla="*/ 2521823 h 2532844"/>
              <a:gd name="connsiteX31" fmla="*/ 1592962 w 2640595"/>
              <a:gd name="connsiteY31" fmla="*/ 2522013 h 2532844"/>
              <a:gd name="connsiteX32" fmla="*/ 1582321 w 2640595"/>
              <a:gd name="connsiteY32" fmla="*/ 2532844 h 2532844"/>
              <a:gd name="connsiteX33" fmla="*/ 1582226 w 2640595"/>
              <a:gd name="connsiteY33" fmla="*/ 2532844 h 2532844"/>
              <a:gd name="connsiteX34" fmla="*/ 1571395 w 2640595"/>
              <a:gd name="connsiteY34" fmla="*/ 2522013 h 2532844"/>
              <a:gd name="connsiteX35" fmla="*/ 1582131 w 2640595"/>
              <a:gd name="connsiteY35" fmla="*/ 2511278 h 2532844"/>
              <a:gd name="connsiteX36" fmla="*/ 1407511 w 2640595"/>
              <a:gd name="connsiteY36" fmla="*/ 2511278 h 2532844"/>
              <a:gd name="connsiteX37" fmla="*/ 1407606 w 2640595"/>
              <a:gd name="connsiteY37" fmla="*/ 2511278 h 2532844"/>
              <a:gd name="connsiteX38" fmla="*/ 1418437 w 2640595"/>
              <a:gd name="connsiteY38" fmla="*/ 2521918 h 2532844"/>
              <a:gd name="connsiteX39" fmla="*/ 1418437 w 2640595"/>
              <a:gd name="connsiteY39" fmla="*/ 2522013 h 2532844"/>
              <a:gd name="connsiteX40" fmla="*/ 1407606 w 2640595"/>
              <a:gd name="connsiteY40" fmla="*/ 2532844 h 2532844"/>
              <a:gd name="connsiteX41" fmla="*/ 1396775 w 2640595"/>
              <a:gd name="connsiteY41" fmla="*/ 2522013 h 2532844"/>
              <a:gd name="connsiteX42" fmla="*/ 1407511 w 2640595"/>
              <a:gd name="connsiteY42" fmla="*/ 2511278 h 2532844"/>
              <a:gd name="connsiteX43" fmla="*/ 1232891 w 2640595"/>
              <a:gd name="connsiteY43" fmla="*/ 2511278 h 2532844"/>
              <a:gd name="connsiteX44" fmla="*/ 1232986 w 2640595"/>
              <a:gd name="connsiteY44" fmla="*/ 2511278 h 2532844"/>
              <a:gd name="connsiteX45" fmla="*/ 1243817 w 2640595"/>
              <a:gd name="connsiteY45" fmla="*/ 2521918 h 2532844"/>
              <a:gd name="connsiteX46" fmla="*/ 1243817 w 2640595"/>
              <a:gd name="connsiteY46" fmla="*/ 2522013 h 2532844"/>
              <a:gd name="connsiteX47" fmla="*/ 1232986 w 2640595"/>
              <a:gd name="connsiteY47" fmla="*/ 2532844 h 2532844"/>
              <a:gd name="connsiteX48" fmla="*/ 1222155 w 2640595"/>
              <a:gd name="connsiteY48" fmla="*/ 2522013 h 2532844"/>
              <a:gd name="connsiteX49" fmla="*/ 1232891 w 2640595"/>
              <a:gd name="connsiteY49" fmla="*/ 2511278 h 2532844"/>
              <a:gd name="connsiteX50" fmla="*/ 1058366 w 2640595"/>
              <a:gd name="connsiteY50" fmla="*/ 2511278 h 2532844"/>
              <a:gd name="connsiteX51" fmla="*/ 1069197 w 2640595"/>
              <a:gd name="connsiteY51" fmla="*/ 2521918 h 2532844"/>
              <a:gd name="connsiteX52" fmla="*/ 1069197 w 2640595"/>
              <a:gd name="connsiteY52" fmla="*/ 2522013 h 2532844"/>
              <a:gd name="connsiteX53" fmla="*/ 1058366 w 2640595"/>
              <a:gd name="connsiteY53" fmla="*/ 2532844 h 2532844"/>
              <a:gd name="connsiteX54" fmla="*/ 1047630 w 2640595"/>
              <a:gd name="connsiteY54" fmla="*/ 2522013 h 2532844"/>
              <a:gd name="connsiteX55" fmla="*/ 1058366 w 2640595"/>
              <a:gd name="connsiteY55" fmla="*/ 2511278 h 2532844"/>
              <a:gd name="connsiteX56" fmla="*/ 709126 w 2640595"/>
              <a:gd name="connsiteY56" fmla="*/ 2511278 h 2532844"/>
              <a:gd name="connsiteX57" fmla="*/ 709222 w 2640595"/>
              <a:gd name="connsiteY57" fmla="*/ 2511278 h 2532844"/>
              <a:gd name="connsiteX58" fmla="*/ 720052 w 2640595"/>
              <a:gd name="connsiteY58" fmla="*/ 2521918 h 2532844"/>
              <a:gd name="connsiteX59" fmla="*/ 720052 w 2640595"/>
              <a:gd name="connsiteY59" fmla="*/ 2522013 h 2532844"/>
              <a:gd name="connsiteX60" fmla="*/ 709222 w 2640595"/>
              <a:gd name="connsiteY60" fmla="*/ 2532844 h 2532844"/>
              <a:gd name="connsiteX61" fmla="*/ 698391 w 2640595"/>
              <a:gd name="connsiteY61" fmla="*/ 2522013 h 2532844"/>
              <a:gd name="connsiteX62" fmla="*/ 709126 w 2640595"/>
              <a:gd name="connsiteY62" fmla="*/ 2511278 h 2532844"/>
              <a:gd name="connsiteX63" fmla="*/ 534507 w 2640595"/>
              <a:gd name="connsiteY63" fmla="*/ 2511278 h 2532844"/>
              <a:gd name="connsiteX64" fmla="*/ 534602 w 2640595"/>
              <a:gd name="connsiteY64" fmla="*/ 2511278 h 2532844"/>
              <a:gd name="connsiteX65" fmla="*/ 545432 w 2640595"/>
              <a:gd name="connsiteY65" fmla="*/ 2521918 h 2532844"/>
              <a:gd name="connsiteX66" fmla="*/ 545432 w 2640595"/>
              <a:gd name="connsiteY66" fmla="*/ 2522013 h 2532844"/>
              <a:gd name="connsiteX67" fmla="*/ 534602 w 2640595"/>
              <a:gd name="connsiteY67" fmla="*/ 2532844 h 2532844"/>
              <a:gd name="connsiteX68" fmla="*/ 523771 w 2640595"/>
              <a:gd name="connsiteY68" fmla="*/ 2522013 h 2532844"/>
              <a:gd name="connsiteX69" fmla="*/ 534507 w 2640595"/>
              <a:gd name="connsiteY69" fmla="*/ 2511278 h 2532844"/>
              <a:gd name="connsiteX70" fmla="*/ 359887 w 2640595"/>
              <a:gd name="connsiteY70" fmla="*/ 2511278 h 2532844"/>
              <a:gd name="connsiteX71" fmla="*/ 359982 w 2640595"/>
              <a:gd name="connsiteY71" fmla="*/ 2511278 h 2532844"/>
              <a:gd name="connsiteX72" fmla="*/ 370812 w 2640595"/>
              <a:gd name="connsiteY72" fmla="*/ 2521918 h 2532844"/>
              <a:gd name="connsiteX73" fmla="*/ 370812 w 2640595"/>
              <a:gd name="connsiteY73" fmla="*/ 2522013 h 2532844"/>
              <a:gd name="connsiteX74" fmla="*/ 359982 w 2640595"/>
              <a:gd name="connsiteY74" fmla="*/ 2532844 h 2532844"/>
              <a:gd name="connsiteX75" fmla="*/ 349151 w 2640595"/>
              <a:gd name="connsiteY75" fmla="*/ 2522013 h 2532844"/>
              <a:gd name="connsiteX76" fmla="*/ 359887 w 2640595"/>
              <a:gd name="connsiteY76" fmla="*/ 2511278 h 2532844"/>
              <a:gd name="connsiteX77" fmla="*/ 185362 w 2640595"/>
              <a:gd name="connsiteY77" fmla="*/ 2511278 h 2532844"/>
              <a:gd name="connsiteX78" fmla="*/ 196192 w 2640595"/>
              <a:gd name="connsiteY78" fmla="*/ 2521918 h 2532844"/>
              <a:gd name="connsiteX79" fmla="*/ 196192 w 2640595"/>
              <a:gd name="connsiteY79" fmla="*/ 2522013 h 2532844"/>
              <a:gd name="connsiteX80" fmla="*/ 185362 w 2640595"/>
              <a:gd name="connsiteY80" fmla="*/ 2532844 h 2532844"/>
              <a:gd name="connsiteX81" fmla="*/ 174626 w 2640595"/>
              <a:gd name="connsiteY81" fmla="*/ 2522013 h 2532844"/>
              <a:gd name="connsiteX82" fmla="*/ 185362 w 2640595"/>
              <a:gd name="connsiteY82" fmla="*/ 2511278 h 2532844"/>
              <a:gd name="connsiteX83" fmla="*/ 2455135 w 2640595"/>
              <a:gd name="connsiteY83" fmla="*/ 2511277 h 2532844"/>
              <a:gd name="connsiteX84" fmla="*/ 2455230 w 2640595"/>
              <a:gd name="connsiteY84" fmla="*/ 2511277 h 2532844"/>
              <a:gd name="connsiteX85" fmla="*/ 2465966 w 2640595"/>
              <a:gd name="connsiteY85" fmla="*/ 2522013 h 2532844"/>
              <a:gd name="connsiteX86" fmla="*/ 2455230 w 2640595"/>
              <a:gd name="connsiteY86" fmla="*/ 2532844 h 2532844"/>
              <a:gd name="connsiteX87" fmla="*/ 2444399 w 2640595"/>
              <a:gd name="connsiteY87" fmla="*/ 2522013 h 2532844"/>
              <a:gd name="connsiteX88" fmla="*/ 2455135 w 2640595"/>
              <a:gd name="connsiteY88" fmla="*/ 2511277 h 2532844"/>
              <a:gd name="connsiteX89" fmla="*/ 1756751 w 2640595"/>
              <a:gd name="connsiteY89" fmla="*/ 2511277 h 2532844"/>
              <a:gd name="connsiteX90" fmla="*/ 1756846 w 2640595"/>
              <a:gd name="connsiteY90" fmla="*/ 2511277 h 2532844"/>
              <a:gd name="connsiteX91" fmla="*/ 1767582 w 2640595"/>
              <a:gd name="connsiteY91" fmla="*/ 2522013 h 2532844"/>
              <a:gd name="connsiteX92" fmla="*/ 1756846 w 2640595"/>
              <a:gd name="connsiteY92" fmla="*/ 2532844 h 2532844"/>
              <a:gd name="connsiteX93" fmla="*/ 1746015 w 2640595"/>
              <a:gd name="connsiteY93" fmla="*/ 2522013 h 2532844"/>
              <a:gd name="connsiteX94" fmla="*/ 1756751 w 2640595"/>
              <a:gd name="connsiteY94" fmla="*/ 2511277 h 2532844"/>
              <a:gd name="connsiteX95" fmla="*/ 883841 w 2640595"/>
              <a:gd name="connsiteY95" fmla="*/ 2511277 h 2532844"/>
              <a:gd name="connsiteX96" fmla="*/ 883936 w 2640595"/>
              <a:gd name="connsiteY96" fmla="*/ 2511277 h 2532844"/>
              <a:gd name="connsiteX97" fmla="*/ 894672 w 2640595"/>
              <a:gd name="connsiteY97" fmla="*/ 2522013 h 2532844"/>
              <a:gd name="connsiteX98" fmla="*/ 883936 w 2640595"/>
              <a:gd name="connsiteY98" fmla="*/ 2532844 h 2532844"/>
              <a:gd name="connsiteX99" fmla="*/ 873105 w 2640595"/>
              <a:gd name="connsiteY99" fmla="*/ 2522013 h 2532844"/>
              <a:gd name="connsiteX100" fmla="*/ 883841 w 2640595"/>
              <a:gd name="connsiteY100" fmla="*/ 2511277 h 2532844"/>
              <a:gd name="connsiteX101" fmla="*/ 10742 w 2640595"/>
              <a:gd name="connsiteY101" fmla="*/ 2511277 h 2532844"/>
              <a:gd name="connsiteX102" fmla="*/ 10837 w 2640595"/>
              <a:gd name="connsiteY102" fmla="*/ 2511277 h 2532844"/>
              <a:gd name="connsiteX103" fmla="*/ 21572 w 2640595"/>
              <a:gd name="connsiteY103" fmla="*/ 2522013 h 2532844"/>
              <a:gd name="connsiteX104" fmla="*/ 10837 w 2640595"/>
              <a:gd name="connsiteY104" fmla="*/ 2532844 h 2532844"/>
              <a:gd name="connsiteX105" fmla="*/ 6 w 2640595"/>
              <a:gd name="connsiteY105" fmla="*/ 2522013 h 2532844"/>
              <a:gd name="connsiteX106" fmla="*/ 10742 w 2640595"/>
              <a:gd name="connsiteY106" fmla="*/ 2511277 h 2532844"/>
              <a:gd name="connsiteX107" fmla="*/ 2629755 w 2640595"/>
              <a:gd name="connsiteY107" fmla="*/ 2331812 h 2532844"/>
              <a:gd name="connsiteX108" fmla="*/ 2640586 w 2640595"/>
              <a:gd name="connsiteY108" fmla="*/ 2342643 h 2532844"/>
              <a:gd name="connsiteX109" fmla="*/ 2629755 w 2640595"/>
              <a:gd name="connsiteY109" fmla="*/ 2353474 h 2532844"/>
              <a:gd name="connsiteX110" fmla="*/ 2619019 w 2640595"/>
              <a:gd name="connsiteY110" fmla="*/ 2342643 h 2532844"/>
              <a:gd name="connsiteX111" fmla="*/ 2629755 w 2640595"/>
              <a:gd name="connsiteY111" fmla="*/ 2331812 h 2532844"/>
              <a:gd name="connsiteX112" fmla="*/ 2455230 w 2640595"/>
              <a:gd name="connsiteY112" fmla="*/ 2331812 h 2532844"/>
              <a:gd name="connsiteX113" fmla="*/ 2465966 w 2640595"/>
              <a:gd name="connsiteY113" fmla="*/ 2342643 h 2532844"/>
              <a:gd name="connsiteX114" fmla="*/ 2455230 w 2640595"/>
              <a:gd name="connsiteY114" fmla="*/ 2353474 h 2532844"/>
              <a:gd name="connsiteX115" fmla="*/ 2444399 w 2640595"/>
              <a:gd name="connsiteY115" fmla="*/ 2342643 h 2532844"/>
              <a:gd name="connsiteX116" fmla="*/ 2455230 w 2640595"/>
              <a:gd name="connsiteY116" fmla="*/ 2331812 h 2532844"/>
              <a:gd name="connsiteX117" fmla="*/ 2280420 w 2640595"/>
              <a:gd name="connsiteY117" fmla="*/ 2331812 h 2532844"/>
              <a:gd name="connsiteX118" fmla="*/ 2291251 w 2640595"/>
              <a:gd name="connsiteY118" fmla="*/ 2342643 h 2532844"/>
              <a:gd name="connsiteX119" fmla="*/ 2280420 w 2640595"/>
              <a:gd name="connsiteY119" fmla="*/ 2353474 h 2532844"/>
              <a:gd name="connsiteX120" fmla="*/ 2269589 w 2640595"/>
              <a:gd name="connsiteY120" fmla="*/ 2342643 h 2532844"/>
              <a:gd name="connsiteX121" fmla="*/ 2280420 w 2640595"/>
              <a:gd name="connsiteY121" fmla="*/ 2331812 h 2532844"/>
              <a:gd name="connsiteX122" fmla="*/ 2105990 w 2640595"/>
              <a:gd name="connsiteY122" fmla="*/ 2331812 h 2532844"/>
              <a:gd name="connsiteX123" fmla="*/ 2116821 w 2640595"/>
              <a:gd name="connsiteY123" fmla="*/ 2342643 h 2532844"/>
              <a:gd name="connsiteX124" fmla="*/ 2105990 w 2640595"/>
              <a:gd name="connsiteY124" fmla="*/ 2353474 h 2532844"/>
              <a:gd name="connsiteX125" fmla="*/ 2095159 w 2640595"/>
              <a:gd name="connsiteY125" fmla="*/ 2342643 h 2532844"/>
              <a:gd name="connsiteX126" fmla="*/ 2105990 w 2640595"/>
              <a:gd name="connsiteY126" fmla="*/ 2331812 h 2532844"/>
              <a:gd name="connsiteX127" fmla="*/ 1931370 w 2640595"/>
              <a:gd name="connsiteY127" fmla="*/ 2331812 h 2532844"/>
              <a:gd name="connsiteX128" fmla="*/ 1931465 w 2640595"/>
              <a:gd name="connsiteY128" fmla="*/ 2331812 h 2532844"/>
              <a:gd name="connsiteX129" fmla="*/ 1942201 w 2640595"/>
              <a:gd name="connsiteY129" fmla="*/ 2342643 h 2532844"/>
              <a:gd name="connsiteX130" fmla="*/ 1931370 w 2640595"/>
              <a:gd name="connsiteY130" fmla="*/ 2353474 h 2532844"/>
              <a:gd name="connsiteX131" fmla="*/ 1920730 w 2640595"/>
              <a:gd name="connsiteY131" fmla="*/ 2342643 h 2532844"/>
              <a:gd name="connsiteX132" fmla="*/ 1931370 w 2640595"/>
              <a:gd name="connsiteY132" fmla="*/ 2331812 h 2532844"/>
              <a:gd name="connsiteX133" fmla="*/ 1756846 w 2640595"/>
              <a:gd name="connsiteY133" fmla="*/ 2331812 h 2532844"/>
              <a:gd name="connsiteX134" fmla="*/ 1767582 w 2640595"/>
              <a:gd name="connsiteY134" fmla="*/ 2342643 h 2532844"/>
              <a:gd name="connsiteX135" fmla="*/ 1756846 w 2640595"/>
              <a:gd name="connsiteY135" fmla="*/ 2353474 h 2532844"/>
              <a:gd name="connsiteX136" fmla="*/ 1746015 w 2640595"/>
              <a:gd name="connsiteY136" fmla="*/ 2342643 h 2532844"/>
              <a:gd name="connsiteX137" fmla="*/ 1756846 w 2640595"/>
              <a:gd name="connsiteY137" fmla="*/ 2331812 h 2532844"/>
              <a:gd name="connsiteX138" fmla="*/ 1582226 w 2640595"/>
              <a:gd name="connsiteY138" fmla="*/ 2331812 h 2532844"/>
              <a:gd name="connsiteX139" fmla="*/ 1592962 w 2640595"/>
              <a:gd name="connsiteY139" fmla="*/ 2342548 h 2532844"/>
              <a:gd name="connsiteX140" fmla="*/ 1592962 w 2640595"/>
              <a:gd name="connsiteY140" fmla="*/ 2342643 h 2532844"/>
              <a:gd name="connsiteX141" fmla="*/ 1582321 w 2640595"/>
              <a:gd name="connsiteY141" fmla="*/ 2353474 h 2532844"/>
              <a:gd name="connsiteX142" fmla="*/ 1582226 w 2640595"/>
              <a:gd name="connsiteY142" fmla="*/ 2353474 h 2532844"/>
              <a:gd name="connsiteX143" fmla="*/ 1571395 w 2640595"/>
              <a:gd name="connsiteY143" fmla="*/ 2342643 h 2532844"/>
              <a:gd name="connsiteX144" fmla="*/ 1582226 w 2640595"/>
              <a:gd name="connsiteY144" fmla="*/ 2331812 h 2532844"/>
              <a:gd name="connsiteX145" fmla="*/ 1407606 w 2640595"/>
              <a:gd name="connsiteY145" fmla="*/ 2331812 h 2532844"/>
              <a:gd name="connsiteX146" fmla="*/ 1418437 w 2640595"/>
              <a:gd name="connsiteY146" fmla="*/ 2342643 h 2532844"/>
              <a:gd name="connsiteX147" fmla="*/ 1407606 w 2640595"/>
              <a:gd name="connsiteY147" fmla="*/ 2353474 h 2532844"/>
              <a:gd name="connsiteX148" fmla="*/ 1396775 w 2640595"/>
              <a:gd name="connsiteY148" fmla="*/ 2342643 h 2532844"/>
              <a:gd name="connsiteX149" fmla="*/ 1407606 w 2640595"/>
              <a:gd name="connsiteY149" fmla="*/ 2331812 h 2532844"/>
              <a:gd name="connsiteX150" fmla="*/ 1232986 w 2640595"/>
              <a:gd name="connsiteY150" fmla="*/ 2331812 h 2532844"/>
              <a:gd name="connsiteX151" fmla="*/ 1243817 w 2640595"/>
              <a:gd name="connsiteY151" fmla="*/ 2342643 h 2532844"/>
              <a:gd name="connsiteX152" fmla="*/ 1232986 w 2640595"/>
              <a:gd name="connsiteY152" fmla="*/ 2353474 h 2532844"/>
              <a:gd name="connsiteX153" fmla="*/ 1222155 w 2640595"/>
              <a:gd name="connsiteY153" fmla="*/ 2342643 h 2532844"/>
              <a:gd name="connsiteX154" fmla="*/ 1232986 w 2640595"/>
              <a:gd name="connsiteY154" fmla="*/ 2331812 h 2532844"/>
              <a:gd name="connsiteX155" fmla="*/ 1058366 w 2640595"/>
              <a:gd name="connsiteY155" fmla="*/ 2331812 h 2532844"/>
              <a:gd name="connsiteX156" fmla="*/ 1069197 w 2640595"/>
              <a:gd name="connsiteY156" fmla="*/ 2342643 h 2532844"/>
              <a:gd name="connsiteX157" fmla="*/ 1058366 w 2640595"/>
              <a:gd name="connsiteY157" fmla="*/ 2353474 h 2532844"/>
              <a:gd name="connsiteX158" fmla="*/ 1047630 w 2640595"/>
              <a:gd name="connsiteY158" fmla="*/ 2342643 h 2532844"/>
              <a:gd name="connsiteX159" fmla="*/ 1058366 w 2640595"/>
              <a:gd name="connsiteY159" fmla="*/ 2331812 h 2532844"/>
              <a:gd name="connsiteX160" fmla="*/ 883936 w 2640595"/>
              <a:gd name="connsiteY160" fmla="*/ 2331812 h 2532844"/>
              <a:gd name="connsiteX161" fmla="*/ 894672 w 2640595"/>
              <a:gd name="connsiteY161" fmla="*/ 2342643 h 2532844"/>
              <a:gd name="connsiteX162" fmla="*/ 883936 w 2640595"/>
              <a:gd name="connsiteY162" fmla="*/ 2353474 h 2532844"/>
              <a:gd name="connsiteX163" fmla="*/ 873105 w 2640595"/>
              <a:gd name="connsiteY163" fmla="*/ 2342643 h 2532844"/>
              <a:gd name="connsiteX164" fmla="*/ 883936 w 2640595"/>
              <a:gd name="connsiteY164" fmla="*/ 2331812 h 2532844"/>
              <a:gd name="connsiteX165" fmla="*/ 709222 w 2640595"/>
              <a:gd name="connsiteY165" fmla="*/ 2331812 h 2532844"/>
              <a:gd name="connsiteX166" fmla="*/ 720052 w 2640595"/>
              <a:gd name="connsiteY166" fmla="*/ 2342643 h 2532844"/>
              <a:gd name="connsiteX167" fmla="*/ 709222 w 2640595"/>
              <a:gd name="connsiteY167" fmla="*/ 2353474 h 2532844"/>
              <a:gd name="connsiteX168" fmla="*/ 698391 w 2640595"/>
              <a:gd name="connsiteY168" fmla="*/ 2342643 h 2532844"/>
              <a:gd name="connsiteX169" fmla="*/ 709222 w 2640595"/>
              <a:gd name="connsiteY169" fmla="*/ 2331812 h 2532844"/>
              <a:gd name="connsiteX170" fmla="*/ 534981 w 2640595"/>
              <a:gd name="connsiteY170" fmla="*/ 2331812 h 2532844"/>
              <a:gd name="connsiteX171" fmla="*/ 545431 w 2640595"/>
              <a:gd name="connsiteY171" fmla="*/ 2342643 h 2532844"/>
              <a:gd name="connsiteX172" fmla="*/ 534601 w 2640595"/>
              <a:gd name="connsiteY172" fmla="*/ 2353474 h 2532844"/>
              <a:gd name="connsiteX173" fmla="*/ 524150 w 2640595"/>
              <a:gd name="connsiteY173" fmla="*/ 2342643 h 2532844"/>
              <a:gd name="connsiteX174" fmla="*/ 534981 w 2640595"/>
              <a:gd name="connsiteY174" fmla="*/ 2331812 h 2532844"/>
              <a:gd name="connsiteX175" fmla="*/ 359982 w 2640595"/>
              <a:gd name="connsiteY175" fmla="*/ 2331812 h 2532844"/>
              <a:gd name="connsiteX176" fmla="*/ 370812 w 2640595"/>
              <a:gd name="connsiteY176" fmla="*/ 2342643 h 2532844"/>
              <a:gd name="connsiteX177" fmla="*/ 359982 w 2640595"/>
              <a:gd name="connsiteY177" fmla="*/ 2353474 h 2532844"/>
              <a:gd name="connsiteX178" fmla="*/ 349151 w 2640595"/>
              <a:gd name="connsiteY178" fmla="*/ 2342643 h 2532844"/>
              <a:gd name="connsiteX179" fmla="*/ 359982 w 2640595"/>
              <a:gd name="connsiteY179" fmla="*/ 2331812 h 2532844"/>
              <a:gd name="connsiteX180" fmla="*/ 185362 w 2640595"/>
              <a:gd name="connsiteY180" fmla="*/ 2331812 h 2532844"/>
              <a:gd name="connsiteX181" fmla="*/ 196192 w 2640595"/>
              <a:gd name="connsiteY181" fmla="*/ 2342643 h 2532844"/>
              <a:gd name="connsiteX182" fmla="*/ 185362 w 2640595"/>
              <a:gd name="connsiteY182" fmla="*/ 2353474 h 2532844"/>
              <a:gd name="connsiteX183" fmla="*/ 174626 w 2640595"/>
              <a:gd name="connsiteY183" fmla="*/ 2342643 h 2532844"/>
              <a:gd name="connsiteX184" fmla="*/ 185362 w 2640595"/>
              <a:gd name="connsiteY184" fmla="*/ 2331812 h 2532844"/>
              <a:gd name="connsiteX185" fmla="*/ 10837 w 2640595"/>
              <a:gd name="connsiteY185" fmla="*/ 2331812 h 2532844"/>
              <a:gd name="connsiteX186" fmla="*/ 21572 w 2640595"/>
              <a:gd name="connsiteY186" fmla="*/ 2342643 h 2532844"/>
              <a:gd name="connsiteX187" fmla="*/ 10837 w 2640595"/>
              <a:gd name="connsiteY187" fmla="*/ 2353474 h 2532844"/>
              <a:gd name="connsiteX188" fmla="*/ 6 w 2640595"/>
              <a:gd name="connsiteY188" fmla="*/ 2342643 h 2532844"/>
              <a:gd name="connsiteX189" fmla="*/ 10837 w 2640595"/>
              <a:gd name="connsiteY189" fmla="*/ 2331812 h 2532844"/>
              <a:gd name="connsiteX190" fmla="*/ 2105990 w 2640595"/>
              <a:gd name="connsiteY190" fmla="*/ 2152822 h 2532844"/>
              <a:gd name="connsiteX191" fmla="*/ 2116821 w 2640595"/>
              <a:gd name="connsiteY191" fmla="*/ 2163273 h 2532844"/>
              <a:gd name="connsiteX192" fmla="*/ 2106380 w 2640595"/>
              <a:gd name="connsiteY192" fmla="*/ 2174474 h 2532844"/>
              <a:gd name="connsiteX193" fmla="*/ 2105990 w 2640595"/>
              <a:gd name="connsiteY193" fmla="*/ 2174484 h 2532844"/>
              <a:gd name="connsiteX194" fmla="*/ 2095159 w 2640595"/>
              <a:gd name="connsiteY194" fmla="*/ 2163653 h 2532844"/>
              <a:gd name="connsiteX195" fmla="*/ 2105990 w 2640595"/>
              <a:gd name="connsiteY195" fmla="*/ 2152822 h 2532844"/>
              <a:gd name="connsiteX196" fmla="*/ 1407701 w 2640595"/>
              <a:gd name="connsiteY196" fmla="*/ 2152822 h 2532844"/>
              <a:gd name="connsiteX197" fmla="*/ 1418437 w 2640595"/>
              <a:gd name="connsiteY197" fmla="*/ 2163273 h 2532844"/>
              <a:gd name="connsiteX198" fmla="*/ 1407996 w 2640595"/>
              <a:gd name="connsiteY198" fmla="*/ 2174474 h 2532844"/>
              <a:gd name="connsiteX199" fmla="*/ 1407701 w 2640595"/>
              <a:gd name="connsiteY199" fmla="*/ 2174484 h 2532844"/>
              <a:gd name="connsiteX200" fmla="*/ 1396870 w 2640595"/>
              <a:gd name="connsiteY200" fmla="*/ 2163653 h 2532844"/>
              <a:gd name="connsiteX201" fmla="*/ 1407701 w 2640595"/>
              <a:gd name="connsiteY201" fmla="*/ 2152822 h 2532844"/>
              <a:gd name="connsiteX202" fmla="*/ 534602 w 2640595"/>
              <a:gd name="connsiteY202" fmla="*/ 2152822 h 2532844"/>
              <a:gd name="connsiteX203" fmla="*/ 545432 w 2640595"/>
              <a:gd name="connsiteY203" fmla="*/ 2163273 h 2532844"/>
              <a:gd name="connsiteX204" fmla="*/ 534991 w 2640595"/>
              <a:gd name="connsiteY204" fmla="*/ 2174474 h 2532844"/>
              <a:gd name="connsiteX205" fmla="*/ 534602 w 2640595"/>
              <a:gd name="connsiteY205" fmla="*/ 2174484 h 2532844"/>
              <a:gd name="connsiteX206" fmla="*/ 523771 w 2640595"/>
              <a:gd name="connsiteY206" fmla="*/ 2163653 h 2532844"/>
              <a:gd name="connsiteX207" fmla="*/ 534602 w 2640595"/>
              <a:gd name="connsiteY207" fmla="*/ 2152822 h 2532844"/>
              <a:gd name="connsiteX208" fmla="*/ 11122 w 2640595"/>
              <a:gd name="connsiteY208" fmla="*/ 2152822 h 2532844"/>
              <a:gd name="connsiteX209" fmla="*/ 21572 w 2640595"/>
              <a:gd name="connsiteY209" fmla="*/ 2163273 h 2532844"/>
              <a:gd name="connsiteX210" fmla="*/ 11131 w 2640595"/>
              <a:gd name="connsiteY210" fmla="*/ 2174484 h 2532844"/>
              <a:gd name="connsiteX211" fmla="*/ 11122 w 2640595"/>
              <a:gd name="connsiteY211" fmla="*/ 2174484 h 2532844"/>
              <a:gd name="connsiteX212" fmla="*/ 291 w 2640595"/>
              <a:gd name="connsiteY212" fmla="*/ 2163653 h 2532844"/>
              <a:gd name="connsiteX213" fmla="*/ 11122 w 2640595"/>
              <a:gd name="connsiteY213" fmla="*/ 2152822 h 2532844"/>
              <a:gd name="connsiteX214" fmla="*/ 2629755 w 2640595"/>
              <a:gd name="connsiteY214" fmla="*/ 2152442 h 2532844"/>
              <a:gd name="connsiteX215" fmla="*/ 2640586 w 2640595"/>
              <a:gd name="connsiteY215" fmla="*/ 2163273 h 2532844"/>
              <a:gd name="connsiteX216" fmla="*/ 2629755 w 2640595"/>
              <a:gd name="connsiteY216" fmla="*/ 2174104 h 2532844"/>
              <a:gd name="connsiteX217" fmla="*/ 2619019 w 2640595"/>
              <a:gd name="connsiteY217" fmla="*/ 2163273 h 2532844"/>
              <a:gd name="connsiteX218" fmla="*/ 2629755 w 2640595"/>
              <a:gd name="connsiteY218" fmla="*/ 2152442 h 2532844"/>
              <a:gd name="connsiteX219" fmla="*/ 2455230 w 2640595"/>
              <a:gd name="connsiteY219" fmla="*/ 2152442 h 2532844"/>
              <a:gd name="connsiteX220" fmla="*/ 2465966 w 2640595"/>
              <a:gd name="connsiteY220" fmla="*/ 2163273 h 2532844"/>
              <a:gd name="connsiteX221" fmla="*/ 2455230 w 2640595"/>
              <a:gd name="connsiteY221" fmla="*/ 2174104 h 2532844"/>
              <a:gd name="connsiteX222" fmla="*/ 2444399 w 2640595"/>
              <a:gd name="connsiteY222" fmla="*/ 2163273 h 2532844"/>
              <a:gd name="connsiteX223" fmla="*/ 2455230 w 2640595"/>
              <a:gd name="connsiteY223" fmla="*/ 2152442 h 2532844"/>
              <a:gd name="connsiteX224" fmla="*/ 2280420 w 2640595"/>
              <a:gd name="connsiteY224" fmla="*/ 2152442 h 2532844"/>
              <a:gd name="connsiteX225" fmla="*/ 2291251 w 2640595"/>
              <a:gd name="connsiteY225" fmla="*/ 2163273 h 2532844"/>
              <a:gd name="connsiteX226" fmla="*/ 2280420 w 2640595"/>
              <a:gd name="connsiteY226" fmla="*/ 2174104 h 2532844"/>
              <a:gd name="connsiteX227" fmla="*/ 2269589 w 2640595"/>
              <a:gd name="connsiteY227" fmla="*/ 2163273 h 2532844"/>
              <a:gd name="connsiteX228" fmla="*/ 2280420 w 2640595"/>
              <a:gd name="connsiteY228" fmla="*/ 2152442 h 2532844"/>
              <a:gd name="connsiteX229" fmla="*/ 1931275 w 2640595"/>
              <a:gd name="connsiteY229" fmla="*/ 2152442 h 2532844"/>
              <a:gd name="connsiteX230" fmla="*/ 1931371 w 2640595"/>
              <a:gd name="connsiteY230" fmla="*/ 2152442 h 2532844"/>
              <a:gd name="connsiteX231" fmla="*/ 1942201 w 2640595"/>
              <a:gd name="connsiteY231" fmla="*/ 2163273 h 2532844"/>
              <a:gd name="connsiteX232" fmla="*/ 1931371 w 2640595"/>
              <a:gd name="connsiteY232" fmla="*/ 2174104 h 2532844"/>
              <a:gd name="connsiteX233" fmla="*/ 1920635 w 2640595"/>
              <a:gd name="connsiteY233" fmla="*/ 2163368 h 2532844"/>
              <a:gd name="connsiteX234" fmla="*/ 1920635 w 2640595"/>
              <a:gd name="connsiteY234" fmla="*/ 2163273 h 2532844"/>
              <a:gd name="connsiteX235" fmla="*/ 1931275 w 2640595"/>
              <a:gd name="connsiteY235" fmla="*/ 2152442 h 2532844"/>
              <a:gd name="connsiteX236" fmla="*/ 1756846 w 2640595"/>
              <a:gd name="connsiteY236" fmla="*/ 2152442 h 2532844"/>
              <a:gd name="connsiteX237" fmla="*/ 1767582 w 2640595"/>
              <a:gd name="connsiteY237" fmla="*/ 2163273 h 2532844"/>
              <a:gd name="connsiteX238" fmla="*/ 1756846 w 2640595"/>
              <a:gd name="connsiteY238" fmla="*/ 2174104 h 2532844"/>
              <a:gd name="connsiteX239" fmla="*/ 1746015 w 2640595"/>
              <a:gd name="connsiteY239" fmla="*/ 2163273 h 2532844"/>
              <a:gd name="connsiteX240" fmla="*/ 1756846 w 2640595"/>
              <a:gd name="connsiteY240" fmla="*/ 2152442 h 2532844"/>
              <a:gd name="connsiteX241" fmla="*/ 1582226 w 2640595"/>
              <a:gd name="connsiteY241" fmla="*/ 2152442 h 2532844"/>
              <a:gd name="connsiteX242" fmla="*/ 1592962 w 2640595"/>
              <a:gd name="connsiteY242" fmla="*/ 2163178 h 2532844"/>
              <a:gd name="connsiteX243" fmla="*/ 1592962 w 2640595"/>
              <a:gd name="connsiteY243" fmla="*/ 2163273 h 2532844"/>
              <a:gd name="connsiteX244" fmla="*/ 1582321 w 2640595"/>
              <a:gd name="connsiteY244" fmla="*/ 2174104 h 2532844"/>
              <a:gd name="connsiteX245" fmla="*/ 1582226 w 2640595"/>
              <a:gd name="connsiteY245" fmla="*/ 2174104 h 2532844"/>
              <a:gd name="connsiteX246" fmla="*/ 1571395 w 2640595"/>
              <a:gd name="connsiteY246" fmla="*/ 2163273 h 2532844"/>
              <a:gd name="connsiteX247" fmla="*/ 1582226 w 2640595"/>
              <a:gd name="connsiteY247" fmla="*/ 2152442 h 2532844"/>
              <a:gd name="connsiteX248" fmla="*/ 1232986 w 2640595"/>
              <a:gd name="connsiteY248" fmla="*/ 2152442 h 2532844"/>
              <a:gd name="connsiteX249" fmla="*/ 1243817 w 2640595"/>
              <a:gd name="connsiteY249" fmla="*/ 2163273 h 2532844"/>
              <a:gd name="connsiteX250" fmla="*/ 1232986 w 2640595"/>
              <a:gd name="connsiteY250" fmla="*/ 2174104 h 2532844"/>
              <a:gd name="connsiteX251" fmla="*/ 1222155 w 2640595"/>
              <a:gd name="connsiteY251" fmla="*/ 2163273 h 2532844"/>
              <a:gd name="connsiteX252" fmla="*/ 1232986 w 2640595"/>
              <a:gd name="connsiteY252" fmla="*/ 2152442 h 2532844"/>
              <a:gd name="connsiteX253" fmla="*/ 1058366 w 2640595"/>
              <a:gd name="connsiteY253" fmla="*/ 2152442 h 2532844"/>
              <a:gd name="connsiteX254" fmla="*/ 1069197 w 2640595"/>
              <a:gd name="connsiteY254" fmla="*/ 2163273 h 2532844"/>
              <a:gd name="connsiteX255" fmla="*/ 1058366 w 2640595"/>
              <a:gd name="connsiteY255" fmla="*/ 2174104 h 2532844"/>
              <a:gd name="connsiteX256" fmla="*/ 1047630 w 2640595"/>
              <a:gd name="connsiteY256" fmla="*/ 2163273 h 2532844"/>
              <a:gd name="connsiteX257" fmla="*/ 1058366 w 2640595"/>
              <a:gd name="connsiteY257" fmla="*/ 2152442 h 2532844"/>
              <a:gd name="connsiteX258" fmla="*/ 883936 w 2640595"/>
              <a:gd name="connsiteY258" fmla="*/ 2152442 h 2532844"/>
              <a:gd name="connsiteX259" fmla="*/ 894672 w 2640595"/>
              <a:gd name="connsiteY259" fmla="*/ 2163273 h 2532844"/>
              <a:gd name="connsiteX260" fmla="*/ 883936 w 2640595"/>
              <a:gd name="connsiteY260" fmla="*/ 2174104 h 2532844"/>
              <a:gd name="connsiteX261" fmla="*/ 873105 w 2640595"/>
              <a:gd name="connsiteY261" fmla="*/ 2163273 h 2532844"/>
              <a:gd name="connsiteX262" fmla="*/ 883936 w 2640595"/>
              <a:gd name="connsiteY262" fmla="*/ 2152442 h 2532844"/>
              <a:gd name="connsiteX263" fmla="*/ 709222 w 2640595"/>
              <a:gd name="connsiteY263" fmla="*/ 2152442 h 2532844"/>
              <a:gd name="connsiteX264" fmla="*/ 720052 w 2640595"/>
              <a:gd name="connsiteY264" fmla="*/ 2163273 h 2532844"/>
              <a:gd name="connsiteX265" fmla="*/ 709222 w 2640595"/>
              <a:gd name="connsiteY265" fmla="*/ 2174104 h 2532844"/>
              <a:gd name="connsiteX266" fmla="*/ 698391 w 2640595"/>
              <a:gd name="connsiteY266" fmla="*/ 2163273 h 2532844"/>
              <a:gd name="connsiteX267" fmla="*/ 709222 w 2640595"/>
              <a:gd name="connsiteY267" fmla="*/ 2152442 h 2532844"/>
              <a:gd name="connsiteX268" fmla="*/ 359982 w 2640595"/>
              <a:gd name="connsiteY268" fmla="*/ 2152442 h 2532844"/>
              <a:gd name="connsiteX269" fmla="*/ 370812 w 2640595"/>
              <a:gd name="connsiteY269" fmla="*/ 2163273 h 2532844"/>
              <a:gd name="connsiteX270" fmla="*/ 359982 w 2640595"/>
              <a:gd name="connsiteY270" fmla="*/ 2174104 h 2532844"/>
              <a:gd name="connsiteX271" fmla="*/ 349151 w 2640595"/>
              <a:gd name="connsiteY271" fmla="*/ 2163273 h 2532844"/>
              <a:gd name="connsiteX272" fmla="*/ 359982 w 2640595"/>
              <a:gd name="connsiteY272" fmla="*/ 2152442 h 2532844"/>
              <a:gd name="connsiteX273" fmla="*/ 185362 w 2640595"/>
              <a:gd name="connsiteY273" fmla="*/ 2152442 h 2532844"/>
              <a:gd name="connsiteX274" fmla="*/ 196192 w 2640595"/>
              <a:gd name="connsiteY274" fmla="*/ 2163273 h 2532844"/>
              <a:gd name="connsiteX275" fmla="*/ 185362 w 2640595"/>
              <a:gd name="connsiteY275" fmla="*/ 2174104 h 2532844"/>
              <a:gd name="connsiteX276" fmla="*/ 174626 w 2640595"/>
              <a:gd name="connsiteY276" fmla="*/ 2163273 h 2532844"/>
              <a:gd name="connsiteX277" fmla="*/ 185362 w 2640595"/>
              <a:gd name="connsiteY277" fmla="*/ 2152442 h 2532844"/>
              <a:gd name="connsiteX278" fmla="*/ 2629755 w 2640595"/>
              <a:gd name="connsiteY278" fmla="*/ 1973072 h 2532844"/>
              <a:gd name="connsiteX279" fmla="*/ 2640586 w 2640595"/>
              <a:gd name="connsiteY279" fmla="*/ 1983903 h 2532844"/>
              <a:gd name="connsiteX280" fmla="*/ 2629755 w 2640595"/>
              <a:gd name="connsiteY280" fmla="*/ 1994734 h 2532844"/>
              <a:gd name="connsiteX281" fmla="*/ 2619019 w 2640595"/>
              <a:gd name="connsiteY281" fmla="*/ 1983903 h 2532844"/>
              <a:gd name="connsiteX282" fmla="*/ 2629755 w 2640595"/>
              <a:gd name="connsiteY282" fmla="*/ 1973072 h 2532844"/>
              <a:gd name="connsiteX283" fmla="*/ 1931275 w 2640595"/>
              <a:gd name="connsiteY283" fmla="*/ 1973072 h 2532844"/>
              <a:gd name="connsiteX284" fmla="*/ 1931371 w 2640595"/>
              <a:gd name="connsiteY284" fmla="*/ 1973072 h 2532844"/>
              <a:gd name="connsiteX285" fmla="*/ 1942201 w 2640595"/>
              <a:gd name="connsiteY285" fmla="*/ 1983903 h 2532844"/>
              <a:gd name="connsiteX286" fmla="*/ 1931371 w 2640595"/>
              <a:gd name="connsiteY286" fmla="*/ 1994734 h 2532844"/>
              <a:gd name="connsiteX287" fmla="*/ 1920635 w 2640595"/>
              <a:gd name="connsiteY287" fmla="*/ 1983998 h 2532844"/>
              <a:gd name="connsiteX288" fmla="*/ 1920635 w 2640595"/>
              <a:gd name="connsiteY288" fmla="*/ 1983903 h 2532844"/>
              <a:gd name="connsiteX289" fmla="*/ 1931275 w 2640595"/>
              <a:gd name="connsiteY289" fmla="*/ 1973072 h 2532844"/>
              <a:gd name="connsiteX290" fmla="*/ 1756846 w 2640595"/>
              <a:gd name="connsiteY290" fmla="*/ 1973072 h 2532844"/>
              <a:gd name="connsiteX291" fmla="*/ 1767582 w 2640595"/>
              <a:gd name="connsiteY291" fmla="*/ 1983903 h 2532844"/>
              <a:gd name="connsiteX292" fmla="*/ 1756846 w 2640595"/>
              <a:gd name="connsiteY292" fmla="*/ 1994734 h 2532844"/>
              <a:gd name="connsiteX293" fmla="*/ 1746015 w 2640595"/>
              <a:gd name="connsiteY293" fmla="*/ 1983903 h 2532844"/>
              <a:gd name="connsiteX294" fmla="*/ 1756846 w 2640595"/>
              <a:gd name="connsiteY294" fmla="*/ 1973072 h 2532844"/>
              <a:gd name="connsiteX295" fmla="*/ 1582226 w 2640595"/>
              <a:gd name="connsiteY295" fmla="*/ 1973072 h 2532844"/>
              <a:gd name="connsiteX296" fmla="*/ 1592962 w 2640595"/>
              <a:gd name="connsiteY296" fmla="*/ 1983808 h 2532844"/>
              <a:gd name="connsiteX297" fmla="*/ 1592962 w 2640595"/>
              <a:gd name="connsiteY297" fmla="*/ 1983903 h 2532844"/>
              <a:gd name="connsiteX298" fmla="*/ 1582321 w 2640595"/>
              <a:gd name="connsiteY298" fmla="*/ 1994734 h 2532844"/>
              <a:gd name="connsiteX299" fmla="*/ 1582226 w 2640595"/>
              <a:gd name="connsiteY299" fmla="*/ 1994734 h 2532844"/>
              <a:gd name="connsiteX300" fmla="*/ 1571395 w 2640595"/>
              <a:gd name="connsiteY300" fmla="*/ 1983903 h 2532844"/>
              <a:gd name="connsiteX301" fmla="*/ 1582226 w 2640595"/>
              <a:gd name="connsiteY301" fmla="*/ 1973072 h 2532844"/>
              <a:gd name="connsiteX302" fmla="*/ 1407606 w 2640595"/>
              <a:gd name="connsiteY302" fmla="*/ 1973072 h 2532844"/>
              <a:gd name="connsiteX303" fmla="*/ 1407701 w 2640595"/>
              <a:gd name="connsiteY303" fmla="*/ 1973072 h 2532844"/>
              <a:gd name="connsiteX304" fmla="*/ 1418437 w 2640595"/>
              <a:gd name="connsiteY304" fmla="*/ 1983903 h 2532844"/>
              <a:gd name="connsiteX305" fmla="*/ 1407606 w 2640595"/>
              <a:gd name="connsiteY305" fmla="*/ 1994734 h 2532844"/>
              <a:gd name="connsiteX306" fmla="*/ 1396775 w 2640595"/>
              <a:gd name="connsiteY306" fmla="*/ 1983903 h 2532844"/>
              <a:gd name="connsiteX307" fmla="*/ 1407606 w 2640595"/>
              <a:gd name="connsiteY307" fmla="*/ 1973072 h 2532844"/>
              <a:gd name="connsiteX308" fmla="*/ 1232986 w 2640595"/>
              <a:gd name="connsiteY308" fmla="*/ 1973072 h 2532844"/>
              <a:gd name="connsiteX309" fmla="*/ 1243817 w 2640595"/>
              <a:gd name="connsiteY309" fmla="*/ 1983903 h 2532844"/>
              <a:gd name="connsiteX310" fmla="*/ 1232986 w 2640595"/>
              <a:gd name="connsiteY310" fmla="*/ 1994734 h 2532844"/>
              <a:gd name="connsiteX311" fmla="*/ 1222155 w 2640595"/>
              <a:gd name="connsiteY311" fmla="*/ 1983903 h 2532844"/>
              <a:gd name="connsiteX312" fmla="*/ 1232986 w 2640595"/>
              <a:gd name="connsiteY312" fmla="*/ 1973072 h 2532844"/>
              <a:gd name="connsiteX313" fmla="*/ 534602 w 2640595"/>
              <a:gd name="connsiteY313" fmla="*/ 1973072 h 2532844"/>
              <a:gd name="connsiteX314" fmla="*/ 545432 w 2640595"/>
              <a:gd name="connsiteY314" fmla="*/ 1983903 h 2532844"/>
              <a:gd name="connsiteX315" fmla="*/ 534602 w 2640595"/>
              <a:gd name="connsiteY315" fmla="*/ 1994734 h 2532844"/>
              <a:gd name="connsiteX316" fmla="*/ 523771 w 2640595"/>
              <a:gd name="connsiteY316" fmla="*/ 1983903 h 2532844"/>
              <a:gd name="connsiteX317" fmla="*/ 534602 w 2640595"/>
              <a:gd name="connsiteY317" fmla="*/ 1973072 h 2532844"/>
              <a:gd name="connsiteX318" fmla="*/ 359982 w 2640595"/>
              <a:gd name="connsiteY318" fmla="*/ 1973072 h 2532844"/>
              <a:gd name="connsiteX319" fmla="*/ 370812 w 2640595"/>
              <a:gd name="connsiteY319" fmla="*/ 1983903 h 2532844"/>
              <a:gd name="connsiteX320" fmla="*/ 359982 w 2640595"/>
              <a:gd name="connsiteY320" fmla="*/ 1994734 h 2532844"/>
              <a:gd name="connsiteX321" fmla="*/ 349151 w 2640595"/>
              <a:gd name="connsiteY321" fmla="*/ 1983903 h 2532844"/>
              <a:gd name="connsiteX322" fmla="*/ 359982 w 2640595"/>
              <a:gd name="connsiteY322" fmla="*/ 1973072 h 2532844"/>
              <a:gd name="connsiteX323" fmla="*/ 185362 w 2640595"/>
              <a:gd name="connsiteY323" fmla="*/ 1973072 h 2532844"/>
              <a:gd name="connsiteX324" fmla="*/ 196192 w 2640595"/>
              <a:gd name="connsiteY324" fmla="*/ 1983903 h 2532844"/>
              <a:gd name="connsiteX325" fmla="*/ 185362 w 2640595"/>
              <a:gd name="connsiteY325" fmla="*/ 1994734 h 2532844"/>
              <a:gd name="connsiteX326" fmla="*/ 174626 w 2640595"/>
              <a:gd name="connsiteY326" fmla="*/ 1983903 h 2532844"/>
              <a:gd name="connsiteX327" fmla="*/ 185362 w 2640595"/>
              <a:gd name="connsiteY327" fmla="*/ 1973072 h 2532844"/>
              <a:gd name="connsiteX328" fmla="*/ 10837 w 2640595"/>
              <a:gd name="connsiteY328" fmla="*/ 1973072 h 2532844"/>
              <a:gd name="connsiteX329" fmla="*/ 11122 w 2640595"/>
              <a:gd name="connsiteY329" fmla="*/ 1973072 h 2532844"/>
              <a:gd name="connsiteX330" fmla="*/ 21572 w 2640595"/>
              <a:gd name="connsiteY330" fmla="*/ 1983903 h 2532844"/>
              <a:gd name="connsiteX331" fmla="*/ 10837 w 2640595"/>
              <a:gd name="connsiteY331" fmla="*/ 1994734 h 2532844"/>
              <a:gd name="connsiteX332" fmla="*/ 6 w 2640595"/>
              <a:gd name="connsiteY332" fmla="*/ 1983903 h 2532844"/>
              <a:gd name="connsiteX333" fmla="*/ 10837 w 2640595"/>
              <a:gd name="connsiteY333" fmla="*/ 1973072 h 2532844"/>
              <a:gd name="connsiteX334" fmla="*/ 2454057 w 2640595"/>
              <a:gd name="connsiteY334" fmla="*/ 1973032 h 2532844"/>
              <a:gd name="connsiteX335" fmla="*/ 2464887 w 2640595"/>
              <a:gd name="connsiteY335" fmla="*/ 1983862 h 2532844"/>
              <a:gd name="connsiteX336" fmla="*/ 2454057 w 2640595"/>
              <a:gd name="connsiteY336" fmla="*/ 1994693 h 2532844"/>
              <a:gd name="connsiteX337" fmla="*/ 2443226 w 2640595"/>
              <a:gd name="connsiteY337" fmla="*/ 1983862 h 2532844"/>
              <a:gd name="connsiteX338" fmla="*/ 2454057 w 2640595"/>
              <a:gd name="connsiteY338" fmla="*/ 1973032 h 2532844"/>
              <a:gd name="connsiteX339" fmla="*/ 2279532 w 2640595"/>
              <a:gd name="connsiteY339" fmla="*/ 1973032 h 2532844"/>
              <a:gd name="connsiteX340" fmla="*/ 2290362 w 2640595"/>
              <a:gd name="connsiteY340" fmla="*/ 1983862 h 2532844"/>
              <a:gd name="connsiteX341" fmla="*/ 2279532 w 2640595"/>
              <a:gd name="connsiteY341" fmla="*/ 1994693 h 2532844"/>
              <a:gd name="connsiteX342" fmla="*/ 2268701 w 2640595"/>
              <a:gd name="connsiteY342" fmla="*/ 1983862 h 2532844"/>
              <a:gd name="connsiteX343" fmla="*/ 2279532 w 2640595"/>
              <a:gd name="connsiteY343" fmla="*/ 1973032 h 2532844"/>
              <a:gd name="connsiteX344" fmla="*/ 2104913 w 2640595"/>
              <a:gd name="connsiteY344" fmla="*/ 1973032 h 2532844"/>
              <a:gd name="connsiteX345" fmla="*/ 2115743 w 2640595"/>
              <a:gd name="connsiteY345" fmla="*/ 1983862 h 2532844"/>
              <a:gd name="connsiteX346" fmla="*/ 2104913 w 2640595"/>
              <a:gd name="connsiteY346" fmla="*/ 1994693 h 2532844"/>
              <a:gd name="connsiteX347" fmla="*/ 2094082 w 2640595"/>
              <a:gd name="connsiteY347" fmla="*/ 1983862 h 2532844"/>
              <a:gd name="connsiteX348" fmla="*/ 2104913 w 2640595"/>
              <a:gd name="connsiteY348" fmla="*/ 1973032 h 2532844"/>
              <a:gd name="connsiteX349" fmla="*/ 1057287 w 2640595"/>
              <a:gd name="connsiteY349" fmla="*/ 1973032 h 2532844"/>
              <a:gd name="connsiteX350" fmla="*/ 1068118 w 2640595"/>
              <a:gd name="connsiteY350" fmla="*/ 1983862 h 2532844"/>
              <a:gd name="connsiteX351" fmla="*/ 1057287 w 2640595"/>
              <a:gd name="connsiteY351" fmla="*/ 1994693 h 2532844"/>
              <a:gd name="connsiteX352" fmla="*/ 1046457 w 2640595"/>
              <a:gd name="connsiteY352" fmla="*/ 1983862 h 2532844"/>
              <a:gd name="connsiteX353" fmla="*/ 1057287 w 2640595"/>
              <a:gd name="connsiteY353" fmla="*/ 1973032 h 2532844"/>
              <a:gd name="connsiteX354" fmla="*/ 882667 w 2640595"/>
              <a:gd name="connsiteY354" fmla="*/ 1973032 h 2532844"/>
              <a:gd name="connsiteX355" fmla="*/ 893498 w 2640595"/>
              <a:gd name="connsiteY355" fmla="*/ 1983862 h 2532844"/>
              <a:gd name="connsiteX356" fmla="*/ 882667 w 2640595"/>
              <a:gd name="connsiteY356" fmla="*/ 1994693 h 2532844"/>
              <a:gd name="connsiteX357" fmla="*/ 871837 w 2640595"/>
              <a:gd name="connsiteY357" fmla="*/ 1983862 h 2532844"/>
              <a:gd name="connsiteX358" fmla="*/ 882667 w 2640595"/>
              <a:gd name="connsiteY358" fmla="*/ 1973032 h 2532844"/>
              <a:gd name="connsiteX359" fmla="*/ 708142 w 2640595"/>
              <a:gd name="connsiteY359" fmla="*/ 1973032 h 2532844"/>
              <a:gd name="connsiteX360" fmla="*/ 718973 w 2640595"/>
              <a:gd name="connsiteY360" fmla="*/ 1983862 h 2532844"/>
              <a:gd name="connsiteX361" fmla="*/ 708142 w 2640595"/>
              <a:gd name="connsiteY361" fmla="*/ 1994693 h 2532844"/>
              <a:gd name="connsiteX362" fmla="*/ 697312 w 2640595"/>
              <a:gd name="connsiteY362" fmla="*/ 1983862 h 2532844"/>
              <a:gd name="connsiteX363" fmla="*/ 708142 w 2640595"/>
              <a:gd name="connsiteY363" fmla="*/ 1973032 h 2532844"/>
              <a:gd name="connsiteX364" fmla="*/ 2629755 w 2640595"/>
              <a:gd name="connsiteY364" fmla="*/ 1793702 h 2532844"/>
              <a:gd name="connsiteX365" fmla="*/ 2640586 w 2640595"/>
              <a:gd name="connsiteY365" fmla="*/ 1804533 h 2532844"/>
              <a:gd name="connsiteX366" fmla="*/ 2629755 w 2640595"/>
              <a:gd name="connsiteY366" fmla="*/ 1815364 h 2532844"/>
              <a:gd name="connsiteX367" fmla="*/ 2619019 w 2640595"/>
              <a:gd name="connsiteY367" fmla="*/ 1804533 h 2532844"/>
              <a:gd name="connsiteX368" fmla="*/ 2629755 w 2640595"/>
              <a:gd name="connsiteY368" fmla="*/ 1793702 h 2532844"/>
              <a:gd name="connsiteX369" fmla="*/ 1931275 w 2640595"/>
              <a:gd name="connsiteY369" fmla="*/ 1793702 h 2532844"/>
              <a:gd name="connsiteX370" fmla="*/ 1931371 w 2640595"/>
              <a:gd name="connsiteY370" fmla="*/ 1793702 h 2532844"/>
              <a:gd name="connsiteX371" fmla="*/ 1942201 w 2640595"/>
              <a:gd name="connsiteY371" fmla="*/ 1804533 h 2532844"/>
              <a:gd name="connsiteX372" fmla="*/ 1931371 w 2640595"/>
              <a:gd name="connsiteY372" fmla="*/ 1815364 h 2532844"/>
              <a:gd name="connsiteX373" fmla="*/ 1920635 w 2640595"/>
              <a:gd name="connsiteY373" fmla="*/ 1804628 h 2532844"/>
              <a:gd name="connsiteX374" fmla="*/ 1920635 w 2640595"/>
              <a:gd name="connsiteY374" fmla="*/ 1804533 h 2532844"/>
              <a:gd name="connsiteX375" fmla="*/ 1931275 w 2640595"/>
              <a:gd name="connsiteY375" fmla="*/ 1793702 h 2532844"/>
              <a:gd name="connsiteX376" fmla="*/ 1756846 w 2640595"/>
              <a:gd name="connsiteY376" fmla="*/ 1793702 h 2532844"/>
              <a:gd name="connsiteX377" fmla="*/ 1767582 w 2640595"/>
              <a:gd name="connsiteY377" fmla="*/ 1804533 h 2532844"/>
              <a:gd name="connsiteX378" fmla="*/ 1756846 w 2640595"/>
              <a:gd name="connsiteY378" fmla="*/ 1815364 h 2532844"/>
              <a:gd name="connsiteX379" fmla="*/ 1746015 w 2640595"/>
              <a:gd name="connsiteY379" fmla="*/ 1804533 h 2532844"/>
              <a:gd name="connsiteX380" fmla="*/ 1756846 w 2640595"/>
              <a:gd name="connsiteY380" fmla="*/ 1793702 h 2532844"/>
              <a:gd name="connsiteX381" fmla="*/ 1582226 w 2640595"/>
              <a:gd name="connsiteY381" fmla="*/ 1793702 h 2532844"/>
              <a:gd name="connsiteX382" fmla="*/ 1592962 w 2640595"/>
              <a:gd name="connsiteY382" fmla="*/ 1804438 h 2532844"/>
              <a:gd name="connsiteX383" fmla="*/ 1592962 w 2640595"/>
              <a:gd name="connsiteY383" fmla="*/ 1804533 h 2532844"/>
              <a:gd name="connsiteX384" fmla="*/ 1582321 w 2640595"/>
              <a:gd name="connsiteY384" fmla="*/ 1815364 h 2532844"/>
              <a:gd name="connsiteX385" fmla="*/ 1582226 w 2640595"/>
              <a:gd name="connsiteY385" fmla="*/ 1815364 h 2532844"/>
              <a:gd name="connsiteX386" fmla="*/ 1571395 w 2640595"/>
              <a:gd name="connsiteY386" fmla="*/ 1804533 h 2532844"/>
              <a:gd name="connsiteX387" fmla="*/ 1582226 w 2640595"/>
              <a:gd name="connsiteY387" fmla="*/ 1793702 h 2532844"/>
              <a:gd name="connsiteX388" fmla="*/ 1407701 w 2640595"/>
              <a:gd name="connsiteY388" fmla="*/ 1793702 h 2532844"/>
              <a:gd name="connsiteX389" fmla="*/ 1418437 w 2640595"/>
              <a:gd name="connsiteY389" fmla="*/ 1804533 h 2532844"/>
              <a:gd name="connsiteX390" fmla="*/ 1407701 w 2640595"/>
              <a:gd name="connsiteY390" fmla="*/ 1815364 h 2532844"/>
              <a:gd name="connsiteX391" fmla="*/ 1396870 w 2640595"/>
              <a:gd name="connsiteY391" fmla="*/ 1804533 h 2532844"/>
              <a:gd name="connsiteX392" fmla="*/ 1407701 w 2640595"/>
              <a:gd name="connsiteY392" fmla="*/ 1793702 h 2532844"/>
              <a:gd name="connsiteX393" fmla="*/ 1232986 w 2640595"/>
              <a:gd name="connsiteY393" fmla="*/ 1793702 h 2532844"/>
              <a:gd name="connsiteX394" fmla="*/ 1243817 w 2640595"/>
              <a:gd name="connsiteY394" fmla="*/ 1804533 h 2532844"/>
              <a:gd name="connsiteX395" fmla="*/ 1232986 w 2640595"/>
              <a:gd name="connsiteY395" fmla="*/ 1815364 h 2532844"/>
              <a:gd name="connsiteX396" fmla="*/ 1222155 w 2640595"/>
              <a:gd name="connsiteY396" fmla="*/ 1804533 h 2532844"/>
              <a:gd name="connsiteX397" fmla="*/ 1232986 w 2640595"/>
              <a:gd name="connsiteY397" fmla="*/ 1793702 h 2532844"/>
              <a:gd name="connsiteX398" fmla="*/ 534602 w 2640595"/>
              <a:gd name="connsiteY398" fmla="*/ 1793702 h 2532844"/>
              <a:gd name="connsiteX399" fmla="*/ 545432 w 2640595"/>
              <a:gd name="connsiteY399" fmla="*/ 1804533 h 2532844"/>
              <a:gd name="connsiteX400" fmla="*/ 534602 w 2640595"/>
              <a:gd name="connsiteY400" fmla="*/ 1815364 h 2532844"/>
              <a:gd name="connsiteX401" fmla="*/ 523771 w 2640595"/>
              <a:gd name="connsiteY401" fmla="*/ 1804533 h 2532844"/>
              <a:gd name="connsiteX402" fmla="*/ 534602 w 2640595"/>
              <a:gd name="connsiteY402" fmla="*/ 1793702 h 2532844"/>
              <a:gd name="connsiteX403" fmla="*/ 359982 w 2640595"/>
              <a:gd name="connsiteY403" fmla="*/ 1793702 h 2532844"/>
              <a:gd name="connsiteX404" fmla="*/ 370812 w 2640595"/>
              <a:gd name="connsiteY404" fmla="*/ 1804533 h 2532844"/>
              <a:gd name="connsiteX405" fmla="*/ 359982 w 2640595"/>
              <a:gd name="connsiteY405" fmla="*/ 1815364 h 2532844"/>
              <a:gd name="connsiteX406" fmla="*/ 349151 w 2640595"/>
              <a:gd name="connsiteY406" fmla="*/ 1804533 h 2532844"/>
              <a:gd name="connsiteX407" fmla="*/ 359982 w 2640595"/>
              <a:gd name="connsiteY407" fmla="*/ 1793702 h 2532844"/>
              <a:gd name="connsiteX408" fmla="*/ 185362 w 2640595"/>
              <a:gd name="connsiteY408" fmla="*/ 1793702 h 2532844"/>
              <a:gd name="connsiteX409" fmla="*/ 196192 w 2640595"/>
              <a:gd name="connsiteY409" fmla="*/ 1804533 h 2532844"/>
              <a:gd name="connsiteX410" fmla="*/ 185362 w 2640595"/>
              <a:gd name="connsiteY410" fmla="*/ 1815364 h 2532844"/>
              <a:gd name="connsiteX411" fmla="*/ 174626 w 2640595"/>
              <a:gd name="connsiteY411" fmla="*/ 1804533 h 2532844"/>
              <a:gd name="connsiteX412" fmla="*/ 185362 w 2640595"/>
              <a:gd name="connsiteY412" fmla="*/ 1793702 h 2532844"/>
              <a:gd name="connsiteX413" fmla="*/ 11122 w 2640595"/>
              <a:gd name="connsiteY413" fmla="*/ 1793702 h 2532844"/>
              <a:gd name="connsiteX414" fmla="*/ 21572 w 2640595"/>
              <a:gd name="connsiteY414" fmla="*/ 1804533 h 2532844"/>
              <a:gd name="connsiteX415" fmla="*/ 11122 w 2640595"/>
              <a:gd name="connsiteY415" fmla="*/ 1815364 h 2532844"/>
              <a:gd name="connsiteX416" fmla="*/ 291 w 2640595"/>
              <a:gd name="connsiteY416" fmla="*/ 1804533 h 2532844"/>
              <a:gd name="connsiteX417" fmla="*/ 11122 w 2640595"/>
              <a:gd name="connsiteY417" fmla="*/ 1793702 h 2532844"/>
              <a:gd name="connsiteX418" fmla="*/ 2454057 w 2640595"/>
              <a:gd name="connsiteY418" fmla="*/ 1793662 h 2532844"/>
              <a:gd name="connsiteX419" fmla="*/ 2464887 w 2640595"/>
              <a:gd name="connsiteY419" fmla="*/ 1804493 h 2532844"/>
              <a:gd name="connsiteX420" fmla="*/ 2454057 w 2640595"/>
              <a:gd name="connsiteY420" fmla="*/ 1815323 h 2532844"/>
              <a:gd name="connsiteX421" fmla="*/ 2443226 w 2640595"/>
              <a:gd name="connsiteY421" fmla="*/ 1804493 h 2532844"/>
              <a:gd name="connsiteX422" fmla="*/ 2454057 w 2640595"/>
              <a:gd name="connsiteY422" fmla="*/ 1793662 h 2532844"/>
              <a:gd name="connsiteX423" fmla="*/ 2279532 w 2640595"/>
              <a:gd name="connsiteY423" fmla="*/ 1793662 h 2532844"/>
              <a:gd name="connsiteX424" fmla="*/ 2290362 w 2640595"/>
              <a:gd name="connsiteY424" fmla="*/ 1804493 h 2532844"/>
              <a:gd name="connsiteX425" fmla="*/ 2279532 w 2640595"/>
              <a:gd name="connsiteY425" fmla="*/ 1815323 h 2532844"/>
              <a:gd name="connsiteX426" fmla="*/ 2268701 w 2640595"/>
              <a:gd name="connsiteY426" fmla="*/ 1804493 h 2532844"/>
              <a:gd name="connsiteX427" fmla="*/ 2279532 w 2640595"/>
              <a:gd name="connsiteY427" fmla="*/ 1793662 h 2532844"/>
              <a:gd name="connsiteX428" fmla="*/ 2104913 w 2640595"/>
              <a:gd name="connsiteY428" fmla="*/ 1793662 h 2532844"/>
              <a:gd name="connsiteX429" fmla="*/ 2115743 w 2640595"/>
              <a:gd name="connsiteY429" fmla="*/ 1804493 h 2532844"/>
              <a:gd name="connsiteX430" fmla="*/ 2104913 w 2640595"/>
              <a:gd name="connsiteY430" fmla="*/ 1815323 h 2532844"/>
              <a:gd name="connsiteX431" fmla="*/ 2094082 w 2640595"/>
              <a:gd name="connsiteY431" fmla="*/ 1804493 h 2532844"/>
              <a:gd name="connsiteX432" fmla="*/ 2104913 w 2640595"/>
              <a:gd name="connsiteY432" fmla="*/ 1793662 h 2532844"/>
              <a:gd name="connsiteX433" fmla="*/ 1057287 w 2640595"/>
              <a:gd name="connsiteY433" fmla="*/ 1793662 h 2532844"/>
              <a:gd name="connsiteX434" fmla="*/ 1068118 w 2640595"/>
              <a:gd name="connsiteY434" fmla="*/ 1804493 h 2532844"/>
              <a:gd name="connsiteX435" fmla="*/ 1057287 w 2640595"/>
              <a:gd name="connsiteY435" fmla="*/ 1815323 h 2532844"/>
              <a:gd name="connsiteX436" fmla="*/ 1046457 w 2640595"/>
              <a:gd name="connsiteY436" fmla="*/ 1804493 h 2532844"/>
              <a:gd name="connsiteX437" fmla="*/ 1057287 w 2640595"/>
              <a:gd name="connsiteY437" fmla="*/ 1793662 h 2532844"/>
              <a:gd name="connsiteX438" fmla="*/ 882667 w 2640595"/>
              <a:gd name="connsiteY438" fmla="*/ 1793662 h 2532844"/>
              <a:gd name="connsiteX439" fmla="*/ 893498 w 2640595"/>
              <a:gd name="connsiteY439" fmla="*/ 1804493 h 2532844"/>
              <a:gd name="connsiteX440" fmla="*/ 882667 w 2640595"/>
              <a:gd name="connsiteY440" fmla="*/ 1815323 h 2532844"/>
              <a:gd name="connsiteX441" fmla="*/ 871837 w 2640595"/>
              <a:gd name="connsiteY441" fmla="*/ 1804493 h 2532844"/>
              <a:gd name="connsiteX442" fmla="*/ 882667 w 2640595"/>
              <a:gd name="connsiteY442" fmla="*/ 1793662 h 2532844"/>
              <a:gd name="connsiteX443" fmla="*/ 708142 w 2640595"/>
              <a:gd name="connsiteY443" fmla="*/ 1793662 h 2532844"/>
              <a:gd name="connsiteX444" fmla="*/ 718973 w 2640595"/>
              <a:gd name="connsiteY444" fmla="*/ 1804493 h 2532844"/>
              <a:gd name="connsiteX445" fmla="*/ 708142 w 2640595"/>
              <a:gd name="connsiteY445" fmla="*/ 1815323 h 2532844"/>
              <a:gd name="connsiteX446" fmla="*/ 697312 w 2640595"/>
              <a:gd name="connsiteY446" fmla="*/ 1804493 h 2532844"/>
              <a:gd name="connsiteX447" fmla="*/ 708142 w 2640595"/>
              <a:gd name="connsiteY447" fmla="*/ 1793662 h 2532844"/>
              <a:gd name="connsiteX448" fmla="*/ 2629755 w 2640595"/>
              <a:gd name="connsiteY448" fmla="*/ 1614331 h 2532844"/>
              <a:gd name="connsiteX449" fmla="*/ 2640586 w 2640595"/>
              <a:gd name="connsiteY449" fmla="*/ 1625162 h 2532844"/>
              <a:gd name="connsiteX450" fmla="*/ 2629755 w 2640595"/>
              <a:gd name="connsiteY450" fmla="*/ 1635993 h 2532844"/>
              <a:gd name="connsiteX451" fmla="*/ 2619019 w 2640595"/>
              <a:gd name="connsiteY451" fmla="*/ 1625162 h 2532844"/>
              <a:gd name="connsiteX452" fmla="*/ 2629755 w 2640595"/>
              <a:gd name="connsiteY452" fmla="*/ 1614331 h 2532844"/>
              <a:gd name="connsiteX453" fmla="*/ 2455230 w 2640595"/>
              <a:gd name="connsiteY453" fmla="*/ 1614331 h 2532844"/>
              <a:gd name="connsiteX454" fmla="*/ 2465966 w 2640595"/>
              <a:gd name="connsiteY454" fmla="*/ 1625162 h 2532844"/>
              <a:gd name="connsiteX455" fmla="*/ 2455230 w 2640595"/>
              <a:gd name="connsiteY455" fmla="*/ 1635993 h 2532844"/>
              <a:gd name="connsiteX456" fmla="*/ 2444399 w 2640595"/>
              <a:gd name="connsiteY456" fmla="*/ 1625162 h 2532844"/>
              <a:gd name="connsiteX457" fmla="*/ 2455230 w 2640595"/>
              <a:gd name="connsiteY457" fmla="*/ 1614331 h 2532844"/>
              <a:gd name="connsiteX458" fmla="*/ 2280420 w 2640595"/>
              <a:gd name="connsiteY458" fmla="*/ 1614331 h 2532844"/>
              <a:gd name="connsiteX459" fmla="*/ 2291251 w 2640595"/>
              <a:gd name="connsiteY459" fmla="*/ 1625162 h 2532844"/>
              <a:gd name="connsiteX460" fmla="*/ 2280420 w 2640595"/>
              <a:gd name="connsiteY460" fmla="*/ 1635993 h 2532844"/>
              <a:gd name="connsiteX461" fmla="*/ 2269589 w 2640595"/>
              <a:gd name="connsiteY461" fmla="*/ 1625162 h 2532844"/>
              <a:gd name="connsiteX462" fmla="*/ 2280420 w 2640595"/>
              <a:gd name="connsiteY462" fmla="*/ 1614331 h 2532844"/>
              <a:gd name="connsiteX463" fmla="*/ 1931275 w 2640595"/>
              <a:gd name="connsiteY463" fmla="*/ 1614331 h 2532844"/>
              <a:gd name="connsiteX464" fmla="*/ 1931371 w 2640595"/>
              <a:gd name="connsiteY464" fmla="*/ 1614331 h 2532844"/>
              <a:gd name="connsiteX465" fmla="*/ 1942201 w 2640595"/>
              <a:gd name="connsiteY465" fmla="*/ 1625162 h 2532844"/>
              <a:gd name="connsiteX466" fmla="*/ 1931371 w 2640595"/>
              <a:gd name="connsiteY466" fmla="*/ 1635993 h 2532844"/>
              <a:gd name="connsiteX467" fmla="*/ 1920635 w 2640595"/>
              <a:gd name="connsiteY467" fmla="*/ 1625257 h 2532844"/>
              <a:gd name="connsiteX468" fmla="*/ 1920635 w 2640595"/>
              <a:gd name="connsiteY468" fmla="*/ 1625162 h 2532844"/>
              <a:gd name="connsiteX469" fmla="*/ 1931275 w 2640595"/>
              <a:gd name="connsiteY469" fmla="*/ 1614331 h 2532844"/>
              <a:gd name="connsiteX470" fmla="*/ 1756846 w 2640595"/>
              <a:gd name="connsiteY470" fmla="*/ 1614331 h 2532844"/>
              <a:gd name="connsiteX471" fmla="*/ 1767582 w 2640595"/>
              <a:gd name="connsiteY471" fmla="*/ 1625162 h 2532844"/>
              <a:gd name="connsiteX472" fmla="*/ 1756846 w 2640595"/>
              <a:gd name="connsiteY472" fmla="*/ 1635993 h 2532844"/>
              <a:gd name="connsiteX473" fmla="*/ 1746015 w 2640595"/>
              <a:gd name="connsiteY473" fmla="*/ 1625162 h 2532844"/>
              <a:gd name="connsiteX474" fmla="*/ 1756846 w 2640595"/>
              <a:gd name="connsiteY474" fmla="*/ 1614331 h 2532844"/>
              <a:gd name="connsiteX475" fmla="*/ 1582226 w 2640595"/>
              <a:gd name="connsiteY475" fmla="*/ 1614331 h 2532844"/>
              <a:gd name="connsiteX476" fmla="*/ 1592962 w 2640595"/>
              <a:gd name="connsiteY476" fmla="*/ 1625067 h 2532844"/>
              <a:gd name="connsiteX477" fmla="*/ 1592962 w 2640595"/>
              <a:gd name="connsiteY477" fmla="*/ 1625162 h 2532844"/>
              <a:gd name="connsiteX478" fmla="*/ 1582321 w 2640595"/>
              <a:gd name="connsiteY478" fmla="*/ 1635993 h 2532844"/>
              <a:gd name="connsiteX479" fmla="*/ 1582226 w 2640595"/>
              <a:gd name="connsiteY479" fmla="*/ 1635993 h 2532844"/>
              <a:gd name="connsiteX480" fmla="*/ 1571395 w 2640595"/>
              <a:gd name="connsiteY480" fmla="*/ 1625162 h 2532844"/>
              <a:gd name="connsiteX481" fmla="*/ 1582226 w 2640595"/>
              <a:gd name="connsiteY481" fmla="*/ 1614331 h 2532844"/>
              <a:gd name="connsiteX482" fmla="*/ 1232986 w 2640595"/>
              <a:gd name="connsiteY482" fmla="*/ 1614331 h 2532844"/>
              <a:gd name="connsiteX483" fmla="*/ 1243817 w 2640595"/>
              <a:gd name="connsiteY483" fmla="*/ 1625162 h 2532844"/>
              <a:gd name="connsiteX484" fmla="*/ 1232986 w 2640595"/>
              <a:gd name="connsiteY484" fmla="*/ 1635993 h 2532844"/>
              <a:gd name="connsiteX485" fmla="*/ 1222155 w 2640595"/>
              <a:gd name="connsiteY485" fmla="*/ 1625162 h 2532844"/>
              <a:gd name="connsiteX486" fmla="*/ 1232986 w 2640595"/>
              <a:gd name="connsiteY486" fmla="*/ 1614331 h 2532844"/>
              <a:gd name="connsiteX487" fmla="*/ 1058366 w 2640595"/>
              <a:gd name="connsiteY487" fmla="*/ 1614331 h 2532844"/>
              <a:gd name="connsiteX488" fmla="*/ 1069197 w 2640595"/>
              <a:gd name="connsiteY488" fmla="*/ 1625162 h 2532844"/>
              <a:gd name="connsiteX489" fmla="*/ 1058366 w 2640595"/>
              <a:gd name="connsiteY489" fmla="*/ 1635993 h 2532844"/>
              <a:gd name="connsiteX490" fmla="*/ 1047630 w 2640595"/>
              <a:gd name="connsiteY490" fmla="*/ 1625162 h 2532844"/>
              <a:gd name="connsiteX491" fmla="*/ 1058366 w 2640595"/>
              <a:gd name="connsiteY491" fmla="*/ 1614331 h 2532844"/>
              <a:gd name="connsiteX492" fmla="*/ 883936 w 2640595"/>
              <a:gd name="connsiteY492" fmla="*/ 1614331 h 2532844"/>
              <a:gd name="connsiteX493" fmla="*/ 894672 w 2640595"/>
              <a:gd name="connsiteY493" fmla="*/ 1625162 h 2532844"/>
              <a:gd name="connsiteX494" fmla="*/ 883936 w 2640595"/>
              <a:gd name="connsiteY494" fmla="*/ 1635993 h 2532844"/>
              <a:gd name="connsiteX495" fmla="*/ 873105 w 2640595"/>
              <a:gd name="connsiteY495" fmla="*/ 1625162 h 2532844"/>
              <a:gd name="connsiteX496" fmla="*/ 883936 w 2640595"/>
              <a:gd name="connsiteY496" fmla="*/ 1614331 h 2532844"/>
              <a:gd name="connsiteX497" fmla="*/ 709222 w 2640595"/>
              <a:gd name="connsiteY497" fmla="*/ 1614331 h 2532844"/>
              <a:gd name="connsiteX498" fmla="*/ 720052 w 2640595"/>
              <a:gd name="connsiteY498" fmla="*/ 1625162 h 2532844"/>
              <a:gd name="connsiteX499" fmla="*/ 709222 w 2640595"/>
              <a:gd name="connsiteY499" fmla="*/ 1635993 h 2532844"/>
              <a:gd name="connsiteX500" fmla="*/ 698391 w 2640595"/>
              <a:gd name="connsiteY500" fmla="*/ 1625162 h 2532844"/>
              <a:gd name="connsiteX501" fmla="*/ 709222 w 2640595"/>
              <a:gd name="connsiteY501" fmla="*/ 1614331 h 2532844"/>
              <a:gd name="connsiteX502" fmla="*/ 359982 w 2640595"/>
              <a:gd name="connsiteY502" fmla="*/ 1614331 h 2532844"/>
              <a:gd name="connsiteX503" fmla="*/ 370812 w 2640595"/>
              <a:gd name="connsiteY503" fmla="*/ 1625162 h 2532844"/>
              <a:gd name="connsiteX504" fmla="*/ 359982 w 2640595"/>
              <a:gd name="connsiteY504" fmla="*/ 1635993 h 2532844"/>
              <a:gd name="connsiteX505" fmla="*/ 349151 w 2640595"/>
              <a:gd name="connsiteY505" fmla="*/ 1625162 h 2532844"/>
              <a:gd name="connsiteX506" fmla="*/ 359982 w 2640595"/>
              <a:gd name="connsiteY506" fmla="*/ 1614331 h 2532844"/>
              <a:gd name="connsiteX507" fmla="*/ 185362 w 2640595"/>
              <a:gd name="connsiteY507" fmla="*/ 1614331 h 2532844"/>
              <a:gd name="connsiteX508" fmla="*/ 196192 w 2640595"/>
              <a:gd name="connsiteY508" fmla="*/ 1625162 h 2532844"/>
              <a:gd name="connsiteX509" fmla="*/ 185362 w 2640595"/>
              <a:gd name="connsiteY509" fmla="*/ 1635993 h 2532844"/>
              <a:gd name="connsiteX510" fmla="*/ 174626 w 2640595"/>
              <a:gd name="connsiteY510" fmla="*/ 1625162 h 2532844"/>
              <a:gd name="connsiteX511" fmla="*/ 185362 w 2640595"/>
              <a:gd name="connsiteY511" fmla="*/ 1614331 h 2532844"/>
              <a:gd name="connsiteX512" fmla="*/ 10447 w 2640595"/>
              <a:gd name="connsiteY512" fmla="*/ 1613952 h 2532844"/>
              <a:gd name="connsiteX513" fmla="*/ 11122 w 2640595"/>
              <a:gd name="connsiteY513" fmla="*/ 1613952 h 2532844"/>
              <a:gd name="connsiteX514" fmla="*/ 21572 w 2640595"/>
              <a:gd name="connsiteY514" fmla="*/ 1625153 h 2532844"/>
              <a:gd name="connsiteX515" fmla="*/ 21572 w 2640595"/>
              <a:gd name="connsiteY515" fmla="*/ 1625162 h 2532844"/>
              <a:gd name="connsiteX516" fmla="*/ 10836 w 2640595"/>
              <a:gd name="connsiteY516" fmla="*/ 1635993 h 2532844"/>
              <a:gd name="connsiteX517" fmla="*/ 6 w 2640595"/>
              <a:gd name="connsiteY517" fmla="*/ 1625162 h 2532844"/>
              <a:gd name="connsiteX518" fmla="*/ 10447 w 2640595"/>
              <a:gd name="connsiteY518" fmla="*/ 1613952 h 2532844"/>
              <a:gd name="connsiteX519" fmla="*/ 2105991 w 2640595"/>
              <a:gd name="connsiteY519" fmla="*/ 1613951 h 2532844"/>
              <a:gd name="connsiteX520" fmla="*/ 2116831 w 2640595"/>
              <a:gd name="connsiteY520" fmla="*/ 1624773 h 2532844"/>
              <a:gd name="connsiteX521" fmla="*/ 2116822 w 2640595"/>
              <a:gd name="connsiteY521" fmla="*/ 1625162 h 2532844"/>
              <a:gd name="connsiteX522" fmla="*/ 2105991 w 2640595"/>
              <a:gd name="connsiteY522" fmla="*/ 1635993 h 2532844"/>
              <a:gd name="connsiteX523" fmla="*/ 2095160 w 2640595"/>
              <a:gd name="connsiteY523" fmla="*/ 1625162 h 2532844"/>
              <a:gd name="connsiteX524" fmla="*/ 2105601 w 2640595"/>
              <a:gd name="connsiteY524" fmla="*/ 1613961 h 2532844"/>
              <a:gd name="connsiteX525" fmla="*/ 2105991 w 2640595"/>
              <a:gd name="connsiteY525" fmla="*/ 1613951 h 2532844"/>
              <a:gd name="connsiteX526" fmla="*/ 1407701 w 2640595"/>
              <a:gd name="connsiteY526" fmla="*/ 1613951 h 2532844"/>
              <a:gd name="connsiteX527" fmla="*/ 1418446 w 2640595"/>
              <a:gd name="connsiteY527" fmla="*/ 1624868 h 2532844"/>
              <a:gd name="connsiteX528" fmla="*/ 1418437 w 2640595"/>
              <a:gd name="connsiteY528" fmla="*/ 1625162 h 2532844"/>
              <a:gd name="connsiteX529" fmla="*/ 1407606 w 2640595"/>
              <a:gd name="connsiteY529" fmla="*/ 1635993 h 2532844"/>
              <a:gd name="connsiteX530" fmla="*/ 1396775 w 2640595"/>
              <a:gd name="connsiteY530" fmla="*/ 1625162 h 2532844"/>
              <a:gd name="connsiteX531" fmla="*/ 1407216 w 2640595"/>
              <a:gd name="connsiteY531" fmla="*/ 1613961 h 2532844"/>
              <a:gd name="connsiteX532" fmla="*/ 1407701 w 2640595"/>
              <a:gd name="connsiteY532" fmla="*/ 1613951 h 2532844"/>
              <a:gd name="connsiteX533" fmla="*/ 534601 w 2640595"/>
              <a:gd name="connsiteY533" fmla="*/ 1613951 h 2532844"/>
              <a:gd name="connsiteX534" fmla="*/ 545442 w 2640595"/>
              <a:gd name="connsiteY534" fmla="*/ 1624773 h 2532844"/>
              <a:gd name="connsiteX535" fmla="*/ 545432 w 2640595"/>
              <a:gd name="connsiteY535" fmla="*/ 1625162 h 2532844"/>
              <a:gd name="connsiteX536" fmla="*/ 534601 w 2640595"/>
              <a:gd name="connsiteY536" fmla="*/ 1635993 h 2532844"/>
              <a:gd name="connsiteX537" fmla="*/ 523771 w 2640595"/>
              <a:gd name="connsiteY537" fmla="*/ 1625162 h 2532844"/>
              <a:gd name="connsiteX538" fmla="*/ 534212 w 2640595"/>
              <a:gd name="connsiteY538" fmla="*/ 1613961 h 2532844"/>
              <a:gd name="connsiteX539" fmla="*/ 534601 w 2640595"/>
              <a:gd name="connsiteY539" fmla="*/ 1613951 h 2532844"/>
              <a:gd name="connsiteX540" fmla="*/ 2629755 w 2640595"/>
              <a:gd name="connsiteY540" fmla="*/ 1434961 h 2532844"/>
              <a:gd name="connsiteX541" fmla="*/ 2640586 w 2640595"/>
              <a:gd name="connsiteY541" fmla="*/ 1445792 h 2532844"/>
              <a:gd name="connsiteX542" fmla="*/ 2629755 w 2640595"/>
              <a:gd name="connsiteY542" fmla="*/ 1456623 h 2532844"/>
              <a:gd name="connsiteX543" fmla="*/ 2619019 w 2640595"/>
              <a:gd name="connsiteY543" fmla="*/ 1445792 h 2532844"/>
              <a:gd name="connsiteX544" fmla="*/ 2629755 w 2640595"/>
              <a:gd name="connsiteY544" fmla="*/ 1434961 h 2532844"/>
              <a:gd name="connsiteX545" fmla="*/ 2455230 w 2640595"/>
              <a:gd name="connsiteY545" fmla="*/ 1434961 h 2532844"/>
              <a:gd name="connsiteX546" fmla="*/ 2465966 w 2640595"/>
              <a:gd name="connsiteY546" fmla="*/ 1445792 h 2532844"/>
              <a:gd name="connsiteX547" fmla="*/ 2455230 w 2640595"/>
              <a:gd name="connsiteY547" fmla="*/ 1456623 h 2532844"/>
              <a:gd name="connsiteX548" fmla="*/ 2444399 w 2640595"/>
              <a:gd name="connsiteY548" fmla="*/ 1445792 h 2532844"/>
              <a:gd name="connsiteX549" fmla="*/ 2455230 w 2640595"/>
              <a:gd name="connsiteY549" fmla="*/ 1434961 h 2532844"/>
              <a:gd name="connsiteX550" fmla="*/ 2280420 w 2640595"/>
              <a:gd name="connsiteY550" fmla="*/ 1434961 h 2532844"/>
              <a:gd name="connsiteX551" fmla="*/ 2291251 w 2640595"/>
              <a:gd name="connsiteY551" fmla="*/ 1445792 h 2532844"/>
              <a:gd name="connsiteX552" fmla="*/ 2280420 w 2640595"/>
              <a:gd name="connsiteY552" fmla="*/ 1456623 h 2532844"/>
              <a:gd name="connsiteX553" fmla="*/ 2269589 w 2640595"/>
              <a:gd name="connsiteY553" fmla="*/ 1445792 h 2532844"/>
              <a:gd name="connsiteX554" fmla="*/ 2280420 w 2640595"/>
              <a:gd name="connsiteY554" fmla="*/ 1434961 h 2532844"/>
              <a:gd name="connsiteX555" fmla="*/ 2105990 w 2640595"/>
              <a:gd name="connsiteY555" fmla="*/ 1434961 h 2532844"/>
              <a:gd name="connsiteX556" fmla="*/ 2116821 w 2640595"/>
              <a:gd name="connsiteY556" fmla="*/ 1445792 h 2532844"/>
              <a:gd name="connsiteX557" fmla="*/ 2105990 w 2640595"/>
              <a:gd name="connsiteY557" fmla="*/ 1456623 h 2532844"/>
              <a:gd name="connsiteX558" fmla="*/ 2095159 w 2640595"/>
              <a:gd name="connsiteY558" fmla="*/ 1445792 h 2532844"/>
              <a:gd name="connsiteX559" fmla="*/ 2105990 w 2640595"/>
              <a:gd name="connsiteY559" fmla="*/ 1434961 h 2532844"/>
              <a:gd name="connsiteX560" fmla="*/ 1931370 w 2640595"/>
              <a:gd name="connsiteY560" fmla="*/ 1434961 h 2532844"/>
              <a:gd name="connsiteX561" fmla="*/ 1931465 w 2640595"/>
              <a:gd name="connsiteY561" fmla="*/ 1434961 h 2532844"/>
              <a:gd name="connsiteX562" fmla="*/ 1942201 w 2640595"/>
              <a:gd name="connsiteY562" fmla="*/ 1445792 h 2532844"/>
              <a:gd name="connsiteX563" fmla="*/ 1931370 w 2640595"/>
              <a:gd name="connsiteY563" fmla="*/ 1456623 h 2532844"/>
              <a:gd name="connsiteX564" fmla="*/ 1920730 w 2640595"/>
              <a:gd name="connsiteY564" fmla="*/ 1445792 h 2532844"/>
              <a:gd name="connsiteX565" fmla="*/ 1931370 w 2640595"/>
              <a:gd name="connsiteY565" fmla="*/ 1434961 h 2532844"/>
              <a:gd name="connsiteX566" fmla="*/ 1756846 w 2640595"/>
              <a:gd name="connsiteY566" fmla="*/ 1434961 h 2532844"/>
              <a:gd name="connsiteX567" fmla="*/ 1767582 w 2640595"/>
              <a:gd name="connsiteY567" fmla="*/ 1445792 h 2532844"/>
              <a:gd name="connsiteX568" fmla="*/ 1756846 w 2640595"/>
              <a:gd name="connsiteY568" fmla="*/ 1456623 h 2532844"/>
              <a:gd name="connsiteX569" fmla="*/ 1746015 w 2640595"/>
              <a:gd name="connsiteY569" fmla="*/ 1445792 h 2532844"/>
              <a:gd name="connsiteX570" fmla="*/ 1756846 w 2640595"/>
              <a:gd name="connsiteY570" fmla="*/ 1434961 h 2532844"/>
              <a:gd name="connsiteX571" fmla="*/ 1582226 w 2640595"/>
              <a:gd name="connsiteY571" fmla="*/ 1434961 h 2532844"/>
              <a:gd name="connsiteX572" fmla="*/ 1592962 w 2640595"/>
              <a:gd name="connsiteY572" fmla="*/ 1445697 h 2532844"/>
              <a:gd name="connsiteX573" fmla="*/ 1592962 w 2640595"/>
              <a:gd name="connsiteY573" fmla="*/ 1445792 h 2532844"/>
              <a:gd name="connsiteX574" fmla="*/ 1582321 w 2640595"/>
              <a:gd name="connsiteY574" fmla="*/ 1456623 h 2532844"/>
              <a:gd name="connsiteX575" fmla="*/ 1582226 w 2640595"/>
              <a:gd name="connsiteY575" fmla="*/ 1456623 h 2532844"/>
              <a:gd name="connsiteX576" fmla="*/ 1571395 w 2640595"/>
              <a:gd name="connsiteY576" fmla="*/ 1445792 h 2532844"/>
              <a:gd name="connsiteX577" fmla="*/ 1582226 w 2640595"/>
              <a:gd name="connsiteY577" fmla="*/ 1434961 h 2532844"/>
              <a:gd name="connsiteX578" fmla="*/ 1407606 w 2640595"/>
              <a:gd name="connsiteY578" fmla="*/ 1434961 h 2532844"/>
              <a:gd name="connsiteX579" fmla="*/ 1418437 w 2640595"/>
              <a:gd name="connsiteY579" fmla="*/ 1445792 h 2532844"/>
              <a:gd name="connsiteX580" fmla="*/ 1407606 w 2640595"/>
              <a:gd name="connsiteY580" fmla="*/ 1456623 h 2532844"/>
              <a:gd name="connsiteX581" fmla="*/ 1396775 w 2640595"/>
              <a:gd name="connsiteY581" fmla="*/ 1445792 h 2532844"/>
              <a:gd name="connsiteX582" fmla="*/ 1407606 w 2640595"/>
              <a:gd name="connsiteY582" fmla="*/ 1434961 h 2532844"/>
              <a:gd name="connsiteX583" fmla="*/ 1232986 w 2640595"/>
              <a:gd name="connsiteY583" fmla="*/ 1434961 h 2532844"/>
              <a:gd name="connsiteX584" fmla="*/ 1243817 w 2640595"/>
              <a:gd name="connsiteY584" fmla="*/ 1445792 h 2532844"/>
              <a:gd name="connsiteX585" fmla="*/ 1232986 w 2640595"/>
              <a:gd name="connsiteY585" fmla="*/ 1456623 h 2532844"/>
              <a:gd name="connsiteX586" fmla="*/ 1222155 w 2640595"/>
              <a:gd name="connsiteY586" fmla="*/ 1445792 h 2532844"/>
              <a:gd name="connsiteX587" fmla="*/ 1232986 w 2640595"/>
              <a:gd name="connsiteY587" fmla="*/ 1434961 h 2532844"/>
              <a:gd name="connsiteX588" fmla="*/ 1058366 w 2640595"/>
              <a:gd name="connsiteY588" fmla="*/ 1434961 h 2532844"/>
              <a:gd name="connsiteX589" fmla="*/ 1069197 w 2640595"/>
              <a:gd name="connsiteY589" fmla="*/ 1445792 h 2532844"/>
              <a:gd name="connsiteX590" fmla="*/ 1058366 w 2640595"/>
              <a:gd name="connsiteY590" fmla="*/ 1456623 h 2532844"/>
              <a:gd name="connsiteX591" fmla="*/ 1047630 w 2640595"/>
              <a:gd name="connsiteY591" fmla="*/ 1445792 h 2532844"/>
              <a:gd name="connsiteX592" fmla="*/ 1058366 w 2640595"/>
              <a:gd name="connsiteY592" fmla="*/ 1434961 h 2532844"/>
              <a:gd name="connsiteX593" fmla="*/ 883936 w 2640595"/>
              <a:gd name="connsiteY593" fmla="*/ 1434961 h 2532844"/>
              <a:gd name="connsiteX594" fmla="*/ 894672 w 2640595"/>
              <a:gd name="connsiteY594" fmla="*/ 1445792 h 2532844"/>
              <a:gd name="connsiteX595" fmla="*/ 883936 w 2640595"/>
              <a:gd name="connsiteY595" fmla="*/ 1456623 h 2532844"/>
              <a:gd name="connsiteX596" fmla="*/ 873105 w 2640595"/>
              <a:gd name="connsiteY596" fmla="*/ 1445792 h 2532844"/>
              <a:gd name="connsiteX597" fmla="*/ 883936 w 2640595"/>
              <a:gd name="connsiteY597" fmla="*/ 1434961 h 2532844"/>
              <a:gd name="connsiteX598" fmla="*/ 709222 w 2640595"/>
              <a:gd name="connsiteY598" fmla="*/ 1434961 h 2532844"/>
              <a:gd name="connsiteX599" fmla="*/ 720052 w 2640595"/>
              <a:gd name="connsiteY599" fmla="*/ 1445792 h 2532844"/>
              <a:gd name="connsiteX600" fmla="*/ 709222 w 2640595"/>
              <a:gd name="connsiteY600" fmla="*/ 1456623 h 2532844"/>
              <a:gd name="connsiteX601" fmla="*/ 698391 w 2640595"/>
              <a:gd name="connsiteY601" fmla="*/ 1445792 h 2532844"/>
              <a:gd name="connsiteX602" fmla="*/ 709222 w 2640595"/>
              <a:gd name="connsiteY602" fmla="*/ 1434961 h 2532844"/>
              <a:gd name="connsiteX603" fmla="*/ 534981 w 2640595"/>
              <a:gd name="connsiteY603" fmla="*/ 1434961 h 2532844"/>
              <a:gd name="connsiteX604" fmla="*/ 545431 w 2640595"/>
              <a:gd name="connsiteY604" fmla="*/ 1445792 h 2532844"/>
              <a:gd name="connsiteX605" fmla="*/ 534601 w 2640595"/>
              <a:gd name="connsiteY605" fmla="*/ 1456623 h 2532844"/>
              <a:gd name="connsiteX606" fmla="*/ 524150 w 2640595"/>
              <a:gd name="connsiteY606" fmla="*/ 1445792 h 2532844"/>
              <a:gd name="connsiteX607" fmla="*/ 534981 w 2640595"/>
              <a:gd name="connsiteY607" fmla="*/ 1434961 h 2532844"/>
              <a:gd name="connsiteX608" fmla="*/ 359982 w 2640595"/>
              <a:gd name="connsiteY608" fmla="*/ 1434961 h 2532844"/>
              <a:gd name="connsiteX609" fmla="*/ 370812 w 2640595"/>
              <a:gd name="connsiteY609" fmla="*/ 1445792 h 2532844"/>
              <a:gd name="connsiteX610" fmla="*/ 359982 w 2640595"/>
              <a:gd name="connsiteY610" fmla="*/ 1456623 h 2532844"/>
              <a:gd name="connsiteX611" fmla="*/ 349151 w 2640595"/>
              <a:gd name="connsiteY611" fmla="*/ 1445792 h 2532844"/>
              <a:gd name="connsiteX612" fmla="*/ 359982 w 2640595"/>
              <a:gd name="connsiteY612" fmla="*/ 1434961 h 2532844"/>
              <a:gd name="connsiteX613" fmla="*/ 185362 w 2640595"/>
              <a:gd name="connsiteY613" fmla="*/ 1434961 h 2532844"/>
              <a:gd name="connsiteX614" fmla="*/ 196192 w 2640595"/>
              <a:gd name="connsiteY614" fmla="*/ 1445792 h 2532844"/>
              <a:gd name="connsiteX615" fmla="*/ 185362 w 2640595"/>
              <a:gd name="connsiteY615" fmla="*/ 1456623 h 2532844"/>
              <a:gd name="connsiteX616" fmla="*/ 174626 w 2640595"/>
              <a:gd name="connsiteY616" fmla="*/ 1445792 h 2532844"/>
              <a:gd name="connsiteX617" fmla="*/ 185362 w 2640595"/>
              <a:gd name="connsiteY617" fmla="*/ 1434961 h 2532844"/>
              <a:gd name="connsiteX618" fmla="*/ 10837 w 2640595"/>
              <a:gd name="connsiteY618" fmla="*/ 1434961 h 2532844"/>
              <a:gd name="connsiteX619" fmla="*/ 21572 w 2640595"/>
              <a:gd name="connsiteY619" fmla="*/ 1445792 h 2532844"/>
              <a:gd name="connsiteX620" fmla="*/ 10837 w 2640595"/>
              <a:gd name="connsiteY620" fmla="*/ 1456623 h 2532844"/>
              <a:gd name="connsiteX621" fmla="*/ 6 w 2640595"/>
              <a:gd name="connsiteY621" fmla="*/ 1445792 h 2532844"/>
              <a:gd name="connsiteX622" fmla="*/ 10837 w 2640595"/>
              <a:gd name="connsiteY622" fmla="*/ 1434961 h 2532844"/>
              <a:gd name="connsiteX623" fmla="*/ 2629755 w 2640595"/>
              <a:gd name="connsiteY623" fmla="*/ 1255591 h 2532844"/>
              <a:gd name="connsiteX624" fmla="*/ 2640586 w 2640595"/>
              <a:gd name="connsiteY624" fmla="*/ 1266422 h 2532844"/>
              <a:gd name="connsiteX625" fmla="*/ 2629755 w 2640595"/>
              <a:gd name="connsiteY625" fmla="*/ 1277253 h 2532844"/>
              <a:gd name="connsiteX626" fmla="*/ 2619019 w 2640595"/>
              <a:gd name="connsiteY626" fmla="*/ 1266422 h 2532844"/>
              <a:gd name="connsiteX627" fmla="*/ 2629755 w 2640595"/>
              <a:gd name="connsiteY627" fmla="*/ 1255591 h 2532844"/>
              <a:gd name="connsiteX628" fmla="*/ 2455230 w 2640595"/>
              <a:gd name="connsiteY628" fmla="*/ 1255591 h 2532844"/>
              <a:gd name="connsiteX629" fmla="*/ 2465966 w 2640595"/>
              <a:gd name="connsiteY629" fmla="*/ 1266422 h 2532844"/>
              <a:gd name="connsiteX630" fmla="*/ 2455230 w 2640595"/>
              <a:gd name="connsiteY630" fmla="*/ 1277253 h 2532844"/>
              <a:gd name="connsiteX631" fmla="*/ 2444399 w 2640595"/>
              <a:gd name="connsiteY631" fmla="*/ 1266422 h 2532844"/>
              <a:gd name="connsiteX632" fmla="*/ 2455230 w 2640595"/>
              <a:gd name="connsiteY632" fmla="*/ 1255591 h 2532844"/>
              <a:gd name="connsiteX633" fmla="*/ 2280420 w 2640595"/>
              <a:gd name="connsiteY633" fmla="*/ 1255591 h 2532844"/>
              <a:gd name="connsiteX634" fmla="*/ 2291251 w 2640595"/>
              <a:gd name="connsiteY634" fmla="*/ 1266422 h 2532844"/>
              <a:gd name="connsiteX635" fmla="*/ 2280420 w 2640595"/>
              <a:gd name="connsiteY635" fmla="*/ 1277253 h 2532844"/>
              <a:gd name="connsiteX636" fmla="*/ 2269589 w 2640595"/>
              <a:gd name="connsiteY636" fmla="*/ 1266422 h 2532844"/>
              <a:gd name="connsiteX637" fmla="*/ 2280420 w 2640595"/>
              <a:gd name="connsiteY637" fmla="*/ 1255591 h 2532844"/>
              <a:gd name="connsiteX638" fmla="*/ 2105990 w 2640595"/>
              <a:gd name="connsiteY638" fmla="*/ 1255591 h 2532844"/>
              <a:gd name="connsiteX639" fmla="*/ 2116821 w 2640595"/>
              <a:gd name="connsiteY639" fmla="*/ 1266422 h 2532844"/>
              <a:gd name="connsiteX640" fmla="*/ 2105990 w 2640595"/>
              <a:gd name="connsiteY640" fmla="*/ 1277253 h 2532844"/>
              <a:gd name="connsiteX641" fmla="*/ 2095159 w 2640595"/>
              <a:gd name="connsiteY641" fmla="*/ 1266422 h 2532844"/>
              <a:gd name="connsiteX642" fmla="*/ 2105990 w 2640595"/>
              <a:gd name="connsiteY642" fmla="*/ 1255591 h 2532844"/>
              <a:gd name="connsiteX643" fmla="*/ 1931275 w 2640595"/>
              <a:gd name="connsiteY643" fmla="*/ 1255591 h 2532844"/>
              <a:gd name="connsiteX644" fmla="*/ 1931371 w 2640595"/>
              <a:gd name="connsiteY644" fmla="*/ 1255591 h 2532844"/>
              <a:gd name="connsiteX645" fmla="*/ 1942201 w 2640595"/>
              <a:gd name="connsiteY645" fmla="*/ 1266422 h 2532844"/>
              <a:gd name="connsiteX646" fmla="*/ 1931371 w 2640595"/>
              <a:gd name="connsiteY646" fmla="*/ 1277253 h 2532844"/>
              <a:gd name="connsiteX647" fmla="*/ 1920635 w 2640595"/>
              <a:gd name="connsiteY647" fmla="*/ 1266517 h 2532844"/>
              <a:gd name="connsiteX648" fmla="*/ 1920635 w 2640595"/>
              <a:gd name="connsiteY648" fmla="*/ 1266422 h 2532844"/>
              <a:gd name="connsiteX649" fmla="*/ 1931275 w 2640595"/>
              <a:gd name="connsiteY649" fmla="*/ 1255591 h 2532844"/>
              <a:gd name="connsiteX650" fmla="*/ 1756846 w 2640595"/>
              <a:gd name="connsiteY650" fmla="*/ 1255591 h 2532844"/>
              <a:gd name="connsiteX651" fmla="*/ 1767582 w 2640595"/>
              <a:gd name="connsiteY651" fmla="*/ 1266422 h 2532844"/>
              <a:gd name="connsiteX652" fmla="*/ 1756846 w 2640595"/>
              <a:gd name="connsiteY652" fmla="*/ 1277253 h 2532844"/>
              <a:gd name="connsiteX653" fmla="*/ 1746015 w 2640595"/>
              <a:gd name="connsiteY653" fmla="*/ 1266422 h 2532844"/>
              <a:gd name="connsiteX654" fmla="*/ 1756846 w 2640595"/>
              <a:gd name="connsiteY654" fmla="*/ 1255591 h 2532844"/>
              <a:gd name="connsiteX655" fmla="*/ 1582226 w 2640595"/>
              <a:gd name="connsiteY655" fmla="*/ 1255591 h 2532844"/>
              <a:gd name="connsiteX656" fmla="*/ 1592962 w 2640595"/>
              <a:gd name="connsiteY656" fmla="*/ 1266327 h 2532844"/>
              <a:gd name="connsiteX657" fmla="*/ 1592962 w 2640595"/>
              <a:gd name="connsiteY657" fmla="*/ 1266422 h 2532844"/>
              <a:gd name="connsiteX658" fmla="*/ 1582321 w 2640595"/>
              <a:gd name="connsiteY658" fmla="*/ 1277253 h 2532844"/>
              <a:gd name="connsiteX659" fmla="*/ 1582226 w 2640595"/>
              <a:gd name="connsiteY659" fmla="*/ 1277253 h 2532844"/>
              <a:gd name="connsiteX660" fmla="*/ 1571395 w 2640595"/>
              <a:gd name="connsiteY660" fmla="*/ 1266422 h 2532844"/>
              <a:gd name="connsiteX661" fmla="*/ 1582226 w 2640595"/>
              <a:gd name="connsiteY661" fmla="*/ 1255591 h 2532844"/>
              <a:gd name="connsiteX662" fmla="*/ 1407606 w 2640595"/>
              <a:gd name="connsiteY662" fmla="*/ 1255591 h 2532844"/>
              <a:gd name="connsiteX663" fmla="*/ 1418437 w 2640595"/>
              <a:gd name="connsiteY663" fmla="*/ 1266422 h 2532844"/>
              <a:gd name="connsiteX664" fmla="*/ 1407606 w 2640595"/>
              <a:gd name="connsiteY664" fmla="*/ 1277253 h 2532844"/>
              <a:gd name="connsiteX665" fmla="*/ 1396775 w 2640595"/>
              <a:gd name="connsiteY665" fmla="*/ 1266422 h 2532844"/>
              <a:gd name="connsiteX666" fmla="*/ 1407606 w 2640595"/>
              <a:gd name="connsiteY666" fmla="*/ 1255591 h 2532844"/>
              <a:gd name="connsiteX667" fmla="*/ 1232986 w 2640595"/>
              <a:gd name="connsiteY667" fmla="*/ 1255591 h 2532844"/>
              <a:gd name="connsiteX668" fmla="*/ 1243817 w 2640595"/>
              <a:gd name="connsiteY668" fmla="*/ 1266422 h 2532844"/>
              <a:gd name="connsiteX669" fmla="*/ 1232986 w 2640595"/>
              <a:gd name="connsiteY669" fmla="*/ 1277253 h 2532844"/>
              <a:gd name="connsiteX670" fmla="*/ 1222155 w 2640595"/>
              <a:gd name="connsiteY670" fmla="*/ 1266422 h 2532844"/>
              <a:gd name="connsiteX671" fmla="*/ 1232986 w 2640595"/>
              <a:gd name="connsiteY671" fmla="*/ 1255591 h 2532844"/>
              <a:gd name="connsiteX672" fmla="*/ 1058366 w 2640595"/>
              <a:gd name="connsiteY672" fmla="*/ 1255591 h 2532844"/>
              <a:gd name="connsiteX673" fmla="*/ 1069197 w 2640595"/>
              <a:gd name="connsiteY673" fmla="*/ 1266422 h 2532844"/>
              <a:gd name="connsiteX674" fmla="*/ 1058366 w 2640595"/>
              <a:gd name="connsiteY674" fmla="*/ 1277253 h 2532844"/>
              <a:gd name="connsiteX675" fmla="*/ 1047630 w 2640595"/>
              <a:gd name="connsiteY675" fmla="*/ 1266422 h 2532844"/>
              <a:gd name="connsiteX676" fmla="*/ 1058366 w 2640595"/>
              <a:gd name="connsiteY676" fmla="*/ 1255591 h 2532844"/>
              <a:gd name="connsiteX677" fmla="*/ 883936 w 2640595"/>
              <a:gd name="connsiteY677" fmla="*/ 1255591 h 2532844"/>
              <a:gd name="connsiteX678" fmla="*/ 894672 w 2640595"/>
              <a:gd name="connsiteY678" fmla="*/ 1266422 h 2532844"/>
              <a:gd name="connsiteX679" fmla="*/ 883936 w 2640595"/>
              <a:gd name="connsiteY679" fmla="*/ 1277253 h 2532844"/>
              <a:gd name="connsiteX680" fmla="*/ 873105 w 2640595"/>
              <a:gd name="connsiteY680" fmla="*/ 1266422 h 2532844"/>
              <a:gd name="connsiteX681" fmla="*/ 883936 w 2640595"/>
              <a:gd name="connsiteY681" fmla="*/ 1255591 h 2532844"/>
              <a:gd name="connsiteX682" fmla="*/ 709222 w 2640595"/>
              <a:gd name="connsiteY682" fmla="*/ 1255591 h 2532844"/>
              <a:gd name="connsiteX683" fmla="*/ 720052 w 2640595"/>
              <a:gd name="connsiteY683" fmla="*/ 1266422 h 2532844"/>
              <a:gd name="connsiteX684" fmla="*/ 709222 w 2640595"/>
              <a:gd name="connsiteY684" fmla="*/ 1277253 h 2532844"/>
              <a:gd name="connsiteX685" fmla="*/ 698391 w 2640595"/>
              <a:gd name="connsiteY685" fmla="*/ 1266422 h 2532844"/>
              <a:gd name="connsiteX686" fmla="*/ 709222 w 2640595"/>
              <a:gd name="connsiteY686" fmla="*/ 1255591 h 2532844"/>
              <a:gd name="connsiteX687" fmla="*/ 534602 w 2640595"/>
              <a:gd name="connsiteY687" fmla="*/ 1255591 h 2532844"/>
              <a:gd name="connsiteX688" fmla="*/ 545432 w 2640595"/>
              <a:gd name="connsiteY688" fmla="*/ 1266422 h 2532844"/>
              <a:gd name="connsiteX689" fmla="*/ 534602 w 2640595"/>
              <a:gd name="connsiteY689" fmla="*/ 1277253 h 2532844"/>
              <a:gd name="connsiteX690" fmla="*/ 523771 w 2640595"/>
              <a:gd name="connsiteY690" fmla="*/ 1266422 h 2532844"/>
              <a:gd name="connsiteX691" fmla="*/ 534602 w 2640595"/>
              <a:gd name="connsiteY691" fmla="*/ 1255591 h 2532844"/>
              <a:gd name="connsiteX692" fmla="*/ 359982 w 2640595"/>
              <a:gd name="connsiteY692" fmla="*/ 1255591 h 2532844"/>
              <a:gd name="connsiteX693" fmla="*/ 370812 w 2640595"/>
              <a:gd name="connsiteY693" fmla="*/ 1266422 h 2532844"/>
              <a:gd name="connsiteX694" fmla="*/ 359982 w 2640595"/>
              <a:gd name="connsiteY694" fmla="*/ 1277253 h 2532844"/>
              <a:gd name="connsiteX695" fmla="*/ 349151 w 2640595"/>
              <a:gd name="connsiteY695" fmla="*/ 1266422 h 2532844"/>
              <a:gd name="connsiteX696" fmla="*/ 359982 w 2640595"/>
              <a:gd name="connsiteY696" fmla="*/ 1255591 h 2532844"/>
              <a:gd name="connsiteX697" fmla="*/ 185362 w 2640595"/>
              <a:gd name="connsiteY697" fmla="*/ 1255591 h 2532844"/>
              <a:gd name="connsiteX698" fmla="*/ 196192 w 2640595"/>
              <a:gd name="connsiteY698" fmla="*/ 1266422 h 2532844"/>
              <a:gd name="connsiteX699" fmla="*/ 185362 w 2640595"/>
              <a:gd name="connsiteY699" fmla="*/ 1277253 h 2532844"/>
              <a:gd name="connsiteX700" fmla="*/ 174626 w 2640595"/>
              <a:gd name="connsiteY700" fmla="*/ 1266422 h 2532844"/>
              <a:gd name="connsiteX701" fmla="*/ 185362 w 2640595"/>
              <a:gd name="connsiteY701" fmla="*/ 1255591 h 2532844"/>
              <a:gd name="connsiteX702" fmla="*/ 10837 w 2640595"/>
              <a:gd name="connsiteY702" fmla="*/ 1255591 h 2532844"/>
              <a:gd name="connsiteX703" fmla="*/ 21572 w 2640595"/>
              <a:gd name="connsiteY703" fmla="*/ 1266422 h 2532844"/>
              <a:gd name="connsiteX704" fmla="*/ 10837 w 2640595"/>
              <a:gd name="connsiteY704" fmla="*/ 1277253 h 2532844"/>
              <a:gd name="connsiteX705" fmla="*/ 6 w 2640595"/>
              <a:gd name="connsiteY705" fmla="*/ 1266422 h 2532844"/>
              <a:gd name="connsiteX706" fmla="*/ 10837 w 2640595"/>
              <a:gd name="connsiteY706" fmla="*/ 1255591 h 2532844"/>
              <a:gd name="connsiteX707" fmla="*/ 2629755 w 2640595"/>
              <a:gd name="connsiteY707" fmla="*/ 1076221 h 2532844"/>
              <a:gd name="connsiteX708" fmla="*/ 2640586 w 2640595"/>
              <a:gd name="connsiteY708" fmla="*/ 1087052 h 2532844"/>
              <a:gd name="connsiteX709" fmla="*/ 2629755 w 2640595"/>
              <a:gd name="connsiteY709" fmla="*/ 1097883 h 2532844"/>
              <a:gd name="connsiteX710" fmla="*/ 2619019 w 2640595"/>
              <a:gd name="connsiteY710" fmla="*/ 1087052 h 2532844"/>
              <a:gd name="connsiteX711" fmla="*/ 2629755 w 2640595"/>
              <a:gd name="connsiteY711" fmla="*/ 1076221 h 2532844"/>
              <a:gd name="connsiteX712" fmla="*/ 1931275 w 2640595"/>
              <a:gd name="connsiteY712" fmla="*/ 1076221 h 2532844"/>
              <a:gd name="connsiteX713" fmla="*/ 1931371 w 2640595"/>
              <a:gd name="connsiteY713" fmla="*/ 1076221 h 2532844"/>
              <a:gd name="connsiteX714" fmla="*/ 1942201 w 2640595"/>
              <a:gd name="connsiteY714" fmla="*/ 1087052 h 2532844"/>
              <a:gd name="connsiteX715" fmla="*/ 1931371 w 2640595"/>
              <a:gd name="connsiteY715" fmla="*/ 1097883 h 2532844"/>
              <a:gd name="connsiteX716" fmla="*/ 1920635 w 2640595"/>
              <a:gd name="connsiteY716" fmla="*/ 1087147 h 2532844"/>
              <a:gd name="connsiteX717" fmla="*/ 1920635 w 2640595"/>
              <a:gd name="connsiteY717" fmla="*/ 1087052 h 2532844"/>
              <a:gd name="connsiteX718" fmla="*/ 1931275 w 2640595"/>
              <a:gd name="connsiteY718" fmla="*/ 1076221 h 2532844"/>
              <a:gd name="connsiteX719" fmla="*/ 1756846 w 2640595"/>
              <a:gd name="connsiteY719" fmla="*/ 1076221 h 2532844"/>
              <a:gd name="connsiteX720" fmla="*/ 1767582 w 2640595"/>
              <a:gd name="connsiteY720" fmla="*/ 1087052 h 2532844"/>
              <a:gd name="connsiteX721" fmla="*/ 1756846 w 2640595"/>
              <a:gd name="connsiteY721" fmla="*/ 1097883 h 2532844"/>
              <a:gd name="connsiteX722" fmla="*/ 1746015 w 2640595"/>
              <a:gd name="connsiteY722" fmla="*/ 1087052 h 2532844"/>
              <a:gd name="connsiteX723" fmla="*/ 1756846 w 2640595"/>
              <a:gd name="connsiteY723" fmla="*/ 1076221 h 2532844"/>
              <a:gd name="connsiteX724" fmla="*/ 1582226 w 2640595"/>
              <a:gd name="connsiteY724" fmla="*/ 1076221 h 2532844"/>
              <a:gd name="connsiteX725" fmla="*/ 1592962 w 2640595"/>
              <a:gd name="connsiteY725" fmla="*/ 1086957 h 2532844"/>
              <a:gd name="connsiteX726" fmla="*/ 1592962 w 2640595"/>
              <a:gd name="connsiteY726" fmla="*/ 1087052 h 2532844"/>
              <a:gd name="connsiteX727" fmla="*/ 1582321 w 2640595"/>
              <a:gd name="connsiteY727" fmla="*/ 1097883 h 2532844"/>
              <a:gd name="connsiteX728" fmla="*/ 1582226 w 2640595"/>
              <a:gd name="connsiteY728" fmla="*/ 1097883 h 2532844"/>
              <a:gd name="connsiteX729" fmla="*/ 1571395 w 2640595"/>
              <a:gd name="connsiteY729" fmla="*/ 1087052 h 2532844"/>
              <a:gd name="connsiteX730" fmla="*/ 1582226 w 2640595"/>
              <a:gd name="connsiteY730" fmla="*/ 1076221 h 2532844"/>
              <a:gd name="connsiteX731" fmla="*/ 1407606 w 2640595"/>
              <a:gd name="connsiteY731" fmla="*/ 1076221 h 2532844"/>
              <a:gd name="connsiteX732" fmla="*/ 1407701 w 2640595"/>
              <a:gd name="connsiteY732" fmla="*/ 1076221 h 2532844"/>
              <a:gd name="connsiteX733" fmla="*/ 1418437 w 2640595"/>
              <a:gd name="connsiteY733" fmla="*/ 1087052 h 2532844"/>
              <a:gd name="connsiteX734" fmla="*/ 1407606 w 2640595"/>
              <a:gd name="connsiteY734" fmla="*/ 1097883 h 2532844"/>
              <a:gd name="connsiteX735" fmla="*/ 1396775 w 2640595"/>
              <a:gd name="connsiteY735" fmla="*/ 1087052 h 2532844"/>
              <a:gd name="connsiteX736" fmla="*/ 1407606 w 2640595"/>
              <a:gd name="connsiteY736" fmla="*/ 1076221 h 2532844"/>
              <a:gd name="connsiteX737" fmla="*/ 1232986 w 2640595"/>
              <a:gd name="connsiteY737" fmla="*/ 1076221 h 2532844"/>
              <a:gd name="connsiteX738" fmla="*/ 1243817 w 2640595"/>
              <a:gd name="connsiteY738" fmla="*/ 1087052 h 2532844"/>
              <a:gd name="connsiteX739" fmla="*/ 1232986 w 2640595"/>
              <a:gd name="connsiteY739" fmla="*/ 1097883 h 2532844"/>
              <a:gd name="connsiteX740" fmla="*/ 1222155 w 2640595"/>
              <a:gd name="connsiteY740" fmla="*/ 1087052 h 2532844"/>
              <a:gd name="connsiteX741" fmla="*/ 1232986 w 2640595"/>
              <a:gd name="connsiteY741" fmla="*/ 1076221 h 2532844"/>
              <a:gd name="connsiteX742" fmla="*/ 534602 w 2640595"/>
              <a:gd name="connsiteY742" fmla="*/ 1076221 h 2532844"/>
              <a:gd name="connsiteX743" fmla="*/ 545432 w 2640595"/>
              <a:gd name="connsiteY743" fmla="*/ 1087052 h 2532844"/>
              <a:gd name="connsiteX744" fmla="*/ 534602 w 2640595"/>
              <a:gd name="connsiteY744" fmla="*/ 1097883 h 2532844"/>
              <a:gd name="connsiteX745" fmla="*/ 523771 w 2640595"/>
              <a:gd name="connsiteY745" fmla="*/ 1087052 h 2532844"/>
              <a:gd name="connsiteX746" fmla="*/ 534602 w 2640595"/>
              <a:gd name="connsiteY746" fmla="*/ 1076221 h 2532844"/>
              <a:gd name="connsiteX747" fmla="*/ 359982 w 2640595"/>
              <a:gd name="connsiteY747" fmla="*/ 1076221 h 2532844"/>
              <a:gd name="connsiteX748" fmla="*/ 370812 w 2640595"/>
              <a:gd name="connsiteY748" fmla="*/ 1087052 h 2532844"/>
              <a:gd name="connsiteX749" fmla="*/ 359982 w 2640595"/>
              <a:gd name="connsiteY749" fmla="*/ 1097883 h 2532844"/>
              <a:gd name="connsiteX750" fmla="*/ 349151 w 2640595"/>
              <a:gd name="connsiteY750" fmla="*/ 1087052 h 2532844"/>
              <a:gd name="connsiteX751" fmla="*/ 359982 w 2640595"/>
              <a:gd name="connsiteY751" fmla="*/ 1076221 h 2532844"/>
              <a:gd name="connsiteX752" fmla="*/ 185362 w 2640595"/>
              <a:gd name="connsiteY752" fmla="*/ 1076221 h 2532844"/>
              <a:gd name="connsiteX753" fmla="*/ 196192 w 2640595"/>
              <a:gd name="connsiteY753" fmla="*/ 1087052 h 2532844"/>
              <a:gd name="connsiteX754" fmla="*/ 185362 w 2640595"/>
              <a:gd name="connsiteY754" fmla="*/ 1097883 h 2532844"/>
              <a:gd name="connsiteX755" fmla="*/ 174626 w 2640595"/>
              <a:gd name="connsiteY755" fmla="*/ 1087052 h 2532844"/>
              <a:gd name="connsiteX756" fmla="*/ 185362 w 2640595"/>
              <a:gd name="connsiteY756" fmla="*/ 1076221 h 2532844"/>
              <a:gd name="connsiteX757" fmla="*/ 10837 w 2640595"/>
              <a:gd name="connsiteY757" fmla="*/ 1076221 h 2532844"/>
              <a:gd name="connsiteX758" fmla="*/ 11122 w 2640595"/>
              <a:gd name="connsiteY758" fmla="*/ 1076221 h 2532844"/>
              <a:gd name="connsiteX759" fmla="*/ 21572 w 2640595"/>
              <a:gd name="connsiteY759" fmla="*/ 1087052 h 2532844"/>
              <a:gd name="connsiteX760" fmla="*/ 10837 w 2640595"/>
              <a:gd name="connsiteY760" fmla="*/ 1097883 h 2532844"/>
              <a:gd name="connsiteX761" fmla="*/ 6 w 2640595"/>
              <a:gd name="connsiteY761" fmla="*/ 1087052 h 2532844"/>
              <a:gd name="connsiteX762" fmla="*/ 10837 w 2640595"/>
              <a:gd name="connsiteY762" fmla="*/ 1076221 h 2532844"/>
              <a:gd name="connsiteX763" fmla="*/ 2454057 w 2640595"/>
              <a:gd name="connsiteY763" fmla="*/ 1076181 h 2532844"/>
              <a:gd name="connsiteX764" fmla="*/ 2464887 w 2640595"/>
              <a:gd name="connsiteY764" fmla="*/ 1087012 h 2532844"/>
              <a:gd name="connsiteX765" fmla="*/ 2454057 w 2640595"/>
              <a:gd name="connsiteY765" fmla="*/ 1097842 h 2532844"/>
              <a:gd name="connsiteX766" fmla="*/ 2443226 w 2640595"/>
              <a:gd name="connsiteY766" fmla="*/ 1087012 h 2532844"/>
              <a:gd name="connsiteX767" fmla="*/ 2454057 w 2640595"/>
              <a:gd name="connsiteY767" fmla="*/ 1076181 h 2532844"/>
              <a:gd name="connsiteX768" fmla="*/ 2279532 w 2640595"/>
              <a:gd name="connsiteY768" fmla="*/ 1076181 h 2532844"/>
              <a:gd name="connsiteX769" fmla="*/ 2290362 w 2640595"/>
              <a:gd name="connsiteY769" fmla="*/ 1087012 h 2532844"/>
              <a:gd name="connsiteX770" fmla="*/ 2279532 w 2640595"/>
              <a:gd name="connsiteY770" fmla="*/ 1097842 h 2532844"/>
              <a:gd name="connsiteX771" fmla="*/ 2268701 w 2640595"/>
              <a:gd name="connsiteY771" fmla="*/ 1087012 h 2532844"/>
              <a:gd name="connsiteX772" fmla="*/ 2279532 w 2640595"/>
              <a:gd name="connsiteY772" fmla="*/ 1076181 h 2532844"/>
              <a:gd name="connsiteX773" fmla="*/ 2104913 w 2640595"/>
              <a:gd name="connsiteY773" fmla="*/ 1076181 h 2532844"/>
              <a:gd name="connsiteX774" fmla="*/ 2115743 w 2640595"/>
              <a:gd name="connsiteY774" fmla="*/ 1087012 h 2532844"/>
              <a:gd name="connsiteX775" fmla="*/ 2104913 w 2640595"/>
              <a:gd name="connsiteY775" fmla="*/ 1097842 h 2532844"/>
              <a:gd name="connsiteX776" fmla="*/ 2094082 w 2640595"/>
              <a:gd name="connsiteY776" fmla="*/ 1087012 h 2532844"/>
              <a:gd name="connsiteX777" fmla="*/ 2104913 w 2640595"/>
              <a:gd name="connsiteY777" fmla="*/ 1076181 h 2532844"/>
              <a:gd name="connsiteX778" fmla="*/ 1057287 w 2640595"/>
              <a:gd name="connsiteY778" fmla="*/ 1076181 h 2532844"/>
              <a:gd name="connsiteX779" fmla="*/ 1068118 w 2640595"/>
              <a:gd name="connsiteY779" fmla="*/ 1087012 h 2532844"/>
              <a:gd name="connsiteX780" fmla="*/ 1057287 w 2640595"/>
              <a:gd name="connsiteY780" fmla="*/ 1097842 h 2532844"/>
              <a:gd name="connsiteX781" fmla="*/ 1046457 w 2640595"/>
              <a:gd name="connsiteY781" fmla="*/ 1087012 h 2532844"/>
              <a:gd name="connsiteX782" fmla="*/ 1057287 w 2640595"/>
              <a:gd name="connsiteY782" fmla="*/ 1076181 h 2532844"/>
              <a:gd name="connsiteX783" fmla="*/ 882667 w 2640595"/>
              <a:gd name="connsiteY783" fmla="*/ 1076181 h 2532844"/>
              <a:gd name="connsiteX784" fmla="*/ 893498 w 2640595"/>
              <a:gd name="connsiteY784" fmla="*/ 1087012 h 2532844"/>
              <a:gd name="connsiteX785" fmla="*/ 882667 w 2640595"/>
              <a:gd name="connsiteY785" fmla="*/ 1097842 h 2532844"/>
              <a:gd name="connsiteX786" fmla="*/ 871837 w 2640595"/>
              <a:gd name="connsiteY786" fmla="*/ 1087012 h 2532844"/>
              <a:gd name="connsiteX787" fmla="*/ 882667 w 2640595"/>
              <a:gd name="connsiteY787" fmla="*/ 1076181 h 2532844"/>
              <a:gd name="connsiteX788" fmla="*/ 708142 w 2640595"/>
              <a:gd name="connsiteY788" fmla="*/ 1076181 h 2532844"/>
              <a:gd name="connsiteX789" fmla="*/ 718973 w 2640595"/>
              <a:gd name="connsiteY789" fmla="*/ 1087012 h 2532844"/>
              <a:gd name="connsiteX790" fmla="*/ 708142 w 2640595"/>
              <a:gd name="connsiteY790" fmla="*/ 1097842 h 2532844"/>
              <a:gd name="connsiteX791" fmla="*/ 697312 w 2640595"/>
              <a:gd name="connsiteY791" fmla="*/ 1087012 h 2532844"/>
              <a:gd name="connsiteX792" fmla="*/ 708142 w 2640595"/>
              <a:gd name="connsiteY792" fmla="*/ 1076181 h 2532844"/>
              <a:gd name="connsiteX793" fmla="*/ 2629755 w 2640595"/>
              <a:gd name="connsiteY793" fmla="*/ 896851 h 2532844"/>
              <a:gd name="connsiteX794" fmla="*/ 2640586 w 2640595"/>
              <a:gd name="connsiteY794" fmla="*/ 907682 h 2532844"/>
              <a:gd name="connsiteX795" fmla="*/ 2629755 w 2640595"/>
              <a:gd name="connsiteY795" fmla="*/ 918513 h 2532844"/>
              <a:gd name="connsiteX796" fmla="*/ 2619019 w 2640595"/>
              <a:gd name="connsiteY796" fmla="*/ 907682 h 2532844"/>
              <a:gd name="connsiteX797" fmla="*/ 2629755 w 2640595"/>
              <a:gd name="connsiteY797" fmla="*/ 896851 h 2532844"/>
              <a:gd name="connsiteX798" fmla="*/ 1931275 w 2640595"/>
              <a:gd name="connsiteY798" fmla="*/ 896851 h 2532844"/>
              <a:gd name="connsiteX799" fmla="*/ 1931371 w 2640595"/>
              <a:gd name="connsiteY799" fmla="*/ 896851 h 2532844"/>
              <a:gd name="connsiteX800" fmla="*/ 1942201 w 2640595"/>
              <a:gd name="connsiteY800" fmla="*/ 907682 h 2532844"/>
              <a:gd name="connsiteX801" fmla="*/ 1931371 w 2640595"/>
              <a:gd name="connsiteY801" fmla="*/ 918513 h 2532844"/>
              <a:gd name="connsiteX802" fmla="*/ 1920635 w 2640595"/>
              <a:gd name="connsiteY802" fmla="*/ 907777 h 2532844"/>
              <a:gd name="connsiteX803" fmla="*/ 1920635 w 2640595"/>
              <a:gd name="connsiteY803" fmla="*/ 907682 h 2532844"/>
              <a:gd name="connsiteX804" fmla="*/ 1931275 w 2640595"/>
              <a:gd name="connsiteY804" fmla="*/ 896851 h 2532844"/>
              <a:gd name="connsiteX805" fmla="*/ 1756846 w 2640595"/>
              <a:gd name="connsiteY805" fmla="*/ 896851 h 2532844"/>
              <a:gd name="connsiteX806" fmla="*/ 1767582 w 2640595"/>
              <a:gd name="connsiteY806" fmla="*/ 907682 h 2532844"/>
              <a:gd name="connsiteX807" fmla="*/ 1756846 w 2640595"/>
              <a:gd name="connsiteY807" fmla="*/ 918513 h 2532844"/>
              <a:gd name="connsiteX808" fmla="*/ 1746015 w 2640595"/>
              <a:gd name="connsiteY808" fmla="*/ 907682 h 2532844"/>
              <a:gd name="connsiteX809" fmla="*/ 1756846 w 2640595"/>
              <a:gd name="connsiteY809" fmla="*/ 896851 h 2532844"/>
              <a:gd name="connsiteX810" fmla="*/ 1582226 w 2640595"/>
              <a:gd name="connsiteY810" fmla="*/ 896851 h 2532844"/>
              <a:gd name="connsiteX811" fmla="*/ 1592962 w 2640595"/>
              <a:gd name="connsiteY811" fmla="*/ 907587 h 2532844"/>
              <a:gd name="connsiteX812" fmla="*/ 1592962 w 2640595"/>
              <a:gd name="connsiteY812" fmla="*/ 907682 h 2532844"/>
              <a:gd name="connsiteX813" fmla="*/ 1582321 w 2640595"/>
              <a:gd name="connsiteY813" fmla="*/ 918513 h 2532844"/>
              <a:gd name="connsiteX814" fmla="*/ 1582226 w 2640595"/>
              <a:gd name="connsiteY814" fmla="*/ 918513 h 2532844"/>
              <a:gd name="connsiteX815" fmla="*/ 1571395 w 2640595"/>
              <a:gd name="connsiteY815" fmla="*/ 907682 h 2532844"/>
              <a:gd name="connsiteX816" fmla="*/ 1582226 w 2640595"/>
              <a:gd name="connsiteY816" fmla="*/ 896851 h 2532844"/>
              <a:gd name="connsiteX817" fmla="*/ 1407701 w 2640595"/>
              <a:gd name="connsiteY817" fmla="*/ 896851 h 2532844"/>
              <a:gd name="connsiteX818" fmla="*/ 1418437 w 2640595"/>
              <a:gd name="connsiteY818" fmla="*/ 907682 h 2532844"/>
              <a:gd name="connsiteX819" fmla="*/ 1407701 w 2640595"/>
              <a:gd name="connsiteY819" fmla="*/ 918513 h 2532844"/>
              <a:gd name="connsiteX820" fmla="*/ 1396870 w 2640595"/>
              <a:gd name="connsiteY820" fmla="*/ 907682 h 2532844"/>
              <a:gd name="connsiteX821" fmla="*/ 1407701 w 2640595"/>
              <a:gd name="connsiteY821" fmla="*/ 896851 h 2532844"/>
              <a:gd name="connsiteX822" fmla="*/ 1232986 w 2640595"/>
              <a:gd name="connsiteY822" fmla="*/ 896851 h 2532844"/>
              <a:gd name="connsiteX823" fmla="*/ 1243817 w 2640595"/>
              <a:gd name="connsiteY823" fmla="*/ 907682 h 2532844"/>
              <a:gd name="connsiteX824" fmla="*/ 1232986 w 2640595"/>
              <a:gd name="connsiteY824" fmla="*/ 918513 h 2532844"/>
              <a:gd name="connsiteX825" fmla="*/ 1222155 w 2640595"/>
              <a:gd name="connsiteY825" fmla="*/ 907682 h 2532844"/>
              <a:gd name="connsiteX826" fmla="*/ 1232986 w 2640595"/>
              <a:gd name="connsiteY826" fmla="*/ 896851 h 2532844"/>
              <a:gd name="connsiteX827" fmla="*/ 534602 w 2640595"/>
              <a:gd name="connsiteY827" fmla="*/ 896851 h 2532844"/>
              <a:gd name="connsiteX828" fmla="*/ 545432 w 2640595"/>
              <a:gd name="connsiteY828" fmla="*/ 907682 h 2532844"/>
              <a:gd name="connsiteX829" fmla="*/ 534602 w 2640595"/>
              <a:gd name="connsiteY829" fmla="*/ 918513 h 2532844"/>
              <a:gd name="connsiteX830" fmla="*/ 523771 w 2640595"/>
              <a:gd name="connsiteY830" fmla="*/ 907682 h 2532844"/>
              <a:gd name="connsiteX831" fmla="*/ 534602 w 2640595"/>
              <a:gd name="connsiteY831" fmla="*/ 896851 h 2532844"/>
              <a:gd name="connsiteX832" fmla="*/ 359982 w 2640595"/>
              <a:gd name="connsiteY832" fmla="*/ 896851 h 2532844"/>
              <a:gd name="connsiteX833" fmla="*/ 370812 w 2640595"/>
              <a:gd name="connsiteY833" fmla="*/ 907682 h 2532844"/>
              <a:gd name="connsiteX834" fmla="*/ 359982 w 2640595"/>
              <a:gd name="connsiteY834" fmla="*/ 918513 h 2532844"/>
              <a:gd name="connsiteX835" fmla="*/ 349151 w 2640595"/>
              <a:gd name="connsiteY835" fmla="*/ 907682 h 2532844"/>
              <a:gd name="connsiteX836" fmla="*/ 359982 w 2640595"/>
              <a:gd name="connsiteY836" fmla="*/ 896851 h 2532844"/>
              <a:gd name="connsiteX837" fmla="*/ 185362 w 2640595"/>
              <a:gd name="connsiteY837" fmla="*/ 896851 h 2532844"/>
              <a:gd name="connsiteX838" fmla="*/ 196192 w 2640595"/>
              <a:gd name="connsiteY838" fmla="*/ 907682 h 2532844"/>
              <a:gd name="connsiteX839" fmla="*/ 185362 w 2640595"/>
              <a:gd name="connsiteY839" fmla="*/ 918513 h 2532844"/>
              <a:gd name="connsiteX840" fmla="*/ 174626 w 2640595"/>
              <a:gd name="connsiteY840" fmla="*/ 907682 h 2532844"/>
              <a:gd name="connsiteX841" fmla="*/ 185362 w 2640595"/>
              <a:gd name="connsiteY841" fmla="*/ 896851 h 2532844"/>
              <a:gd name="connsiteX842" fmla="*/ 11122 w 2640595"/>
              <a:gd name="connsiteY842" fmla="*/ 896851 h 2532844"/>
              <a:gd name="connsiteX843" fmla="*/ 21572 w 2640595"/>
              <a:gd name="connsiteY843" fmla="*/ 907682 h 2532844"/>
              <a:gd name="connsiteX844" fmla="*/ 11122 w 2640595"/>
              <a:gd name="connsiteY844" fmla="*/ 918513 h 2532844"/>
              <a:gd name="connsiteX845" fmla="*/ 291 w 2640595"/>
              <a:gd name="connsiteY845" fmla="*/ 907682 h 2532844"/>
              <a:gd name="connsiteX846" fmla="*/ 11122 w 2640595"/>
              <a:gd name="connsiteY846" fmla="*/ 896851 h 2532844"/>
              <a:gd name="connsiteX847" fmla="*/ 2454057 w 2640595"/>
              <a:gd name="connsiteY847" fmla="*/ 896811 h 2532844"/>
              <a:gd name="connsiteX848" fmla="*/ 2464887 w 2640595"/>
              <a:gd name="connsiteY848" fmla="*/ 907642 h 2532844"/>
              <a:gd name="connsiteX849" fmla="*/ 2454057 w 2640595"/>
              <a:gd name="connsiteY849" fmla="*/ 918472 h 2532844"/>
              <a:gd name="connsiteX850" fmla="*/ 2443226 w 2640595"/>
              <a:gd name="connsiteY850" fmla="*/ 907642 h 2532844"/>
              <a:gd name="connsiteX851" fmla="*/ 2454057 w 2640595"/>
              <a:gd name="connsiteY851" fmla="*/ 896811 h 2532844"/>
              <a:gd name="connsiteX852" fmla="*/ 2279532 w 2640595"/>
              <a:gd name="connsiteY852" fmla="*/ 896811 h 2532844"/>
              <a:gd name="connsiteX853" fmla="*/ 2290362 w 2640595"/>
              <a:gd name="connsiteY853" fmla="*/ 907642 h 2532844"/>
              <a:gd name="connsiteX854" fmla="*/ 2279532 w 2640595"/>
              <a:gd name="connsiteY854" fmla="*/ 918472 h 2532844"/>
              <a:gd name="connsiteX855" fmla="*/ 2268701 w 2640595"/>
              <a:gd name="connsiteY855" fmla="*/ 907642 h 2532844"/>
              <a:gd name="connsiteX856" fmla="*/ 2279532 w 2640595"/>
              <a:gd name="connsiteY856" fmla="*/ 896811 h 2532844"/>
              <a:gd name="connsiteX857" fmla="*/ 2104913 w 2640595"/>
              <a:gd name="connsiteY857" fmla="*/ 896811 h 2532844"/>
              <a:gd name="connsiteX858" fmla="*/ 2115743 w 2640595"/>
              <a:gd name="connsiteY858" fmla="*/ 907642 h 2532844"/>
              <a:gd name="connsiteX859" fmla="*/ 2104913 w 2640595"/>
              <a:gd name="connsiteY859" fmla="*/ 918472 h 2532844"/>
              <a:gd name="connsiteX860" fmla="*/ 2094082 w 2640595"/>
              <a:gd name="connsiteY860" fmla="*/ 907642 h 2532844"/>
              <a:gd name="connsiteX861" fmla="*/ 2104913 w 2640595"/>
              <a:gd name="connsiteY861" fmla="*/ 896811 h 2532844"/>
              <a:gd name="connsiteX862" fmla="*/ 1057287 w 2640595"/>
              <a:gd name="connsiteY862" fmla="*/ 896811 h 2532844"/>
              <a:gd name="connsiteX863" fmla="*/ 1068118 w 2640595"/>
              <a:gd name="connsiteY863" fmla="*/ 907642 h 2532844"/>
              <a:gd name="connsiteX864" fmla="*/ 1057287 w 2640595"/>
              <a:gd name="connsiteY864" fmla="*/ 918472 h 2532844"/>
              <a:gd name="connsiteX865" fmla="*/ 1046457 w 2640595"/>
              <a:gd name="connsiteY865" fmla="*/ 907642 h 2532844"/>
              <a:gd name="connsiteX866" fmla="*/ 1057287 w 2640595"/>
              <a:gd name="connsiteY866" fmla="*/ 896811 h 2532844"/>
              <a:gd name="connsiteX867" fmla="*/ 882667 w 2640595"/>
              <a:gd name="connsiteY867" fmla="*/ 896811 h 2532844"/>
              <a:gd name="connsiteX868" fmla="*/ 893498 w 2640595"/>
              <a:gd name="connsiteY868" fmla="*/ 907642 h 2532844"/>
              <a:gd name="connsiteX869" fmla="*/ 882667 w 2640595"/>
              <a:gd name="connsiteY869" fmla="*/ 918472 h 2532844"/>
              <a:gd name="connsiteX870" fmla="*/ 871837 w 2640595"/>
              <a:gd name="connsiteY870" fmla="*/ 907642 h 2532844"/>
              <a:gd name="connsiteX871" fmla="*/ 882667 w 2640595"/>
              <a:gd name="connsiteY871" fmla="*/ 896811 h 2532844"/>
              <a:gd name="connsiteX872" fmla="*/ 708142 w 2640595"/>
              <a:gd name="connsiteY872" fmla="*/ 896811 h 2532844"/>
              <a:gd name="connsiteX873" fmla="*/ 718973 w 2640595"/>
              <a:gd name="connsiteY873" fmla="*/ 907642 h 2532844"/>
              <a:gd name="connsiteX874" fmla="*/ 708142 w 2640595"/>
              <a:gd name="connsiteY874" fmla="*/ 918472 h 2532844"/>
              <a:gd name="connsiteX875" fmla="*/ 697312 w 2640595"/>
              <a:gd name="connsiteY875" fmla="*/ 907642 h 2532844"/>
              <a:gd name="connsiteX876" fmla="*/ 708142 w 2640595"/>
              <a:gd name="connsiteY876" fmla="*/ 896811 h 2532844"/>
              <a:gd name="connsiteX877" fmla="*/ 2629755 w 2640595"/>
              <a:gd name="connsiteY877" fmla="*/ 717480 h 2532844"/>
              <a:gd name="connsiteX878" fmla="*/ 2640586 w 2640595"/>
              <a:gd name="connsiteY878" fmla="*/ 728311 h 2532844"/>
              <a:gd name="connsiteX879" fmla="*/ 2629755 w 2640595"/>
              <a:gd name="connsiteY879" fmla="*/ 739142 h 2532844"/>
              <a:gd name="connsiteX880" fmla="*/ 2619019 w 2640595"/>
              <a:gd name="connsiteY880" fmla="*/ 728311 h 2532844"/>
              <a:gd name="connsiteX881" fmla="*/ 2629755 w 2640595"/>
              <a:gd name="connsiteY881" fmla="*/ 717480 h 2532844"/>
              <a:gd name="connsiteX882" fmla="*/ 2455230 w 2640595"/>
              <a:gd name="connsiteY882" fmla="*/ 717480 h 2532844"/>
              <a:gd name="connsiteX883" fmla="*/ 2465966 w 2640595"/>
              <a:gd name="connsiteY883" fmla="*/ 728311 h 2532844"/>
              <a:gd name="connsiteX884" fmla="*/ 2455230 w 2640595"/>
              <a:gd name="connsiteY884" fmla="*/ 739142 h 2532844"/>
              <a:gd name="connsiteX885" fmla="*/ 2444399 w 2640595"/>
              <a:gd name="connsiteY885" fmla="*/ 728311 h 2532844"/>
              <a:gd name="connsiteX886" fmla="*/ 2455230 w 2640595"/>
              <a:gd name="connsiteY886" fmla="*/ 717480 h 2532844"/>
              <a:gd name="connsiteX887" fmla="*/ 2280420 w 2640595"/>
              <a:gd name="connsiteY887" fmla="*/ 717480 h 2532844"/>
              <a:gd name="connsiteX888" fmla="*/ 2291251 w 2640595"/>
              <a:gd name="connsiteY888" fmla="*/ 728311 h 2532844"/>
              <a:gd name="connsiteX889" fmla="*/ 2280420 w 2640595"/>
              <a:gd name="connsiteY889" fmla="*/ 739142 h 2532844"/>
              <a:gd name="connsiteX890" fmla="*/ 2269589 w 2640595"/>
              <a:gd name="connsiteY890" fmla="*/ 728311 h 2532844"/>
              <a:gd name="connsiteX891" fmla="*/ 2280420 w 2640595"/>
              <a:gd name="connsiteY891" fmla="*/ 717480 h 2532844"/>
              <a:gd name="connsiteX892" fmla="*/ 2105990 w 2640595"/>
              <a:gd name="connsiteY892" fmla="*/ 717480 h 2532844"/>
              <a:gd name="connsiteX893" fmla="*/ 2116821 w 2640595"/>
              <a:gd name="connsiteY893" fmla="*/ 728311 h 2532844"/>
              <a:gd name="connsiteX894" fmla="*/ 2105990 w 2640595"/>
              <a:gd name="connsiteY894" fmla="*/ 739142 h 2532844"/>
              <a:gd name="connsiteX895" fmla="*/ 2095159 w 2640595"/>
              <a:gd name="connsiteY895" fmla="*/ 728311 h 2532844"/>
              <a:gd name="connsiteX896" fmla="*/ 2105990 w 2640595"/>
              <a:gd name="connsiteY896" fmla="*/ 717480 h 2532844"/>
              <a:gd name="connsiteX897" fmla="*/ 1931275 w 2640595"/>
              <a:gd name="connsiteY897" fmla="*/ 717480 h 2532844"/>
              <a:gd name="connsiteX898" fmla="*/ 1931371 w 2640595"/>
              <a:gd name="connsiteY898" fmla="*/ 717480 h 2532844"/>
              <a:gd name="connsiteX899" fmla="*/ 1942201 w 2640595"/>
              <a:gd name="connsiteY899" fmla="*/ 728311 h 2532844"/>
              <a:gd name="connsiteX900" fmla="*/ 1931371 w 2640595"/>
              <a:gd name="connsiteY900" fmla="*/ 739142 h 2532844"/>
              <a:gd name="connsiteX901" fmla="*/ 1920635 w 2640595"/>
              <a:gd name="connsiteY901" fmla="*/ 728406 h 2532844"/>
              <a:gd name="connsiteX902" fmla="*/ 1920635 w 2640595"/>
              <a:gd name="connsiteY902" fmla="*/ 728311 h 2532844"/>
              <a:gd name="connsiteX903" fmla="*/ 1931275 w 2640595"/>
              <a:gd name="connsiteY903" fmla="*/ 717480 h 2532844"/>
              <a:gd name="connsiteX904" fmla="*/ 1756846 w 2640595"/>
              <a:gd name="connsiteY904" fmla="*/ 717480 h 2532844"/>
              <a:gd name="connsiteX905" fmla="*/ 1767582 w 2640595"/>
              <a:gd name="connsiteY905" fmla="*/ 728311 h 2532844"/>
              <a:gd name="connsiteX906" fmla="*/ 1756846 w 2640595"/>
              <a:gd name="connsiteY906" fmla="*/ 739142 h 2532844"/>
              <a:gd name="connsiteX907" fmla="*/ 1746015 w 2640595"/>
              <a:gd name="connsiteY907" fmla="*/ 728311 h 2532844"/>
              <a:gd name="connsiteX908" fmla="*/ 1756846 w 2640595"/>
              <a:gd name="connsiteY908" fmla="*/ 717480 h 2532844"/>
              <a:gd name="connsiteX909" fmla="*/ 1582226 w 2640595"/>
              <a:gd name="connsiteY909" fmla="*/ 717480 h 2532844"/>
              <a:gd name="connsiteX910" fmla="*/ 1592962 w 2640595"/>
              <a:gd name="connsiteY910" fmla="*/ 728216 h 2532844"/>
              <a:gd name="connsiteX911" fmla="*/ 1592962 w 2640595"/>
              <a:gd name="connsiteY911" fmla="*/ 728311 h 2532844"/>
              <a:gd name="connsiteX912" fmla="*/ 1582321 w 2640595"/>
              <a:gd name="connsiteY912" fmla="*/ 739142 h 2532844"/>
              <a:gd name="connsiteX913" fmla="*/ 1582226 w 2640595"/>
              <a:gd name="connsiteY913" fmla="*/ 739142 h 2532844"/>
              <a:gd name="connsiteX914" fmla="*/ 1571395 w 2640595"/>
              <a:gd name="connsiteY914" fmla="*/ 728311 h 2532844"/>
              <a:gd name="connsiteX915" fmla="*/ 1582226 w 2640595"/>
              <a:gd name="connsiteY915" fmla="*/ 717480 h 2532844"/>
              <a:gd name="connsiteX916" fmla="*/ 1407606 w 2640595"/>
              <a:gd name="connsiteY916" fmla="*/ 717480 h 2532844"/>
              <a:gd name="connsiteX917" fmla="*/ 1418437 w 2640595"/>
              <a:gd name="connsiteY917" fmla="*/ 728311 h 2532844"/>
              <a:gd name="connsiteX918" fmla="*/ 1407606 w 2640595"/>
              <a:gd name="connsiteY918" fmla="*/ 739142 h 2532844"/>
              <a:gd name="connsiteX919" fmla="*/ 1396775 w 2640595"/>
              <a:gd name="connsiteY919" fmla="*/ 728311 h 2532844"/>
              <a:gd name="connsiteX920" fmla="*/ 1407606 w 2640595"/>
              <a:gd name="connsiteY920" fmla="*/ 717480 h 2532844"/>
              <a:gd name="connsiteX921" fmla="*/ 1232986 w 2640595"/>
              <a:gd name="connsiteY921" fmla="*/ 717480 h 2532844"/>
              <a:gd name="connsiteX922" fmla="*/ 1243817 w 2640595"/>
              <a:gd name="connsiteY922" fmla="*/ 728311 h 2532844"/>
              <a:gd name="connsiteX923" fmla="*/ 1232986 w 2640595"/>
              <a:gd name="connsiteY923" fmla="*/ 739142 h 2532844"/>
              <a:gd name="connsiteX924" fmla="*/ 1222155 w 2640595"/>
              <a:gd name="connsiteY924" fmla="*/ 728311 h 2532844"/>
              <a:gd name="connsiteX925" fmla="*/ 1232986 w 2640595"/>
              <a:gd name="connsiteY925" fmla="*/ 717480 h 2532844"/>
              <a:gd name="connsiteX926" fmla="*/ 1058366 w 2640595"/>
              <a:gd name="connsiteY926" fmla="*/ 717480 h 2532844"/>
              <a:gd name="connsiteX927" fmla="*/ 1069197 w 2640595"/>
              <a:gd name="connsiteY927" fmla="*/ 728311 h 2532844"/>
              <a:gd name="connsiteX928" fmla="*/ 1058366 w 2640595"/>
              <a:gd name="connsiteY928" fmla="*/ 739142 h 2532844"/>
              <a:gd name="connsiteX929" fmla="*/ 1047630 w 2640595"/>
              <a:gd name="connsiteY929" fmla="*/ 728311 h 2532844"/>
              <a:gd name="connsiteX930" fmla="*/ 1058366 w 2640595"/>
              <a:gd name="connsiteY930" fmla="*/ 717480 h 2532844"/>
              <a:gd name="connsiteX931" fmla="*/ 883936 w 2640595"/>
              <a:gd name="connsiteY931" fmla="*/ 717480 h 2532844"/>
              <a:gd name="connsiteX932" fmla="*/ 894672 w 2640595"/>
              <a:gd name="connsiteY932" fmla="*/ 728311 h 2532844"/>
              <a:gd name="connsiteX933" fmla="*/ 883936 w 2640595"/>
              <a:gd name="connsiteY933" fmla="*/ 739142 h 2532844"/>
              <a:gd name="connsiteX934" fmla="*/ 873105 w 2640595"/>
              <a:gd name="connsiteY934" fmla="*/ 728311 h 2532844"/>
              <a:gd name="connsiteX935" fmla="*/ 883936 w 2640595"/>
              <a:gd name="connsiteY935" fmla="*/ 717480 h 2532844"/>
              <a:gd name="connsiteX936" fmla="*/ 709222 w 2640595"/>
              <a:gd name="connsiteY936" fmla="*/ 717480 h 2532844"/>
              <a:gd name="connsiteX937" fmla="*/ 720052 w 2640595"/>
              <a:gd name="connsiteY937" fmla="*/ 728311 h 2532844"/>
              <a:gd name="connsiteX938" fmla="*/ 709222 w 2640595"/>
              <a:gd name="connsiteY938" fmla="*/ 739142 h 2532844"/>
              <a:gd name="connsiteX939" fmla="*/ 698391 w 2640595"/>
              <a:gd name="connsiteY939" fmla="*/ 728311 h 2532844"/>
              <a:gd name="connsiteX940" fmla="*/ 709222 w 2640595"/>
              <a:gd name="connsiteY940" fmla="*/ 717480 h 2532844"/>
              <a:gd name="connsiteX941" fmla="*/ 534602 w 2640595"/>
              <a:gd name="connsiteY941" fmla="*/ 717480 h 2532844"/>
              <a:gd name="connsiteX942" fmla="*/ 545432 w 2640595"/>
              <a:gd name="connsiteY942" fmla="*/ 728311 h 2532844"/>
              <a:gd name="connsiteX943" fmla="*/ 534602 w 2640595"/>
              <a:gd name="connsiteY943" fmla="*/ 739142 h 2532844"/>
              <a:gd name="connsiteX944" fmla="*/ 523771 w 2640595"/>
              <a:gd name="connsiteY944" fmla="*/ 728311 h 2532844"/>
              <a:gd name="connsiteX945" fmla="*/ 534602 w 2640595"/>
              <a:gd name="connsiteY945" fmla="*/ 717480 h 2532844"/>
              <a:gd name="connsiteX946" fmla="*/ 359982 w 2640595"/>
              <a:gd name="connsiteY946" fmla="*/ 717480 h 2532844"/>
              <a:gd name="connsiteX947" fmla="*/ 370812 w 2640595"/>
              <a:gd name="connsiteY947" fmla="*/ 728311 h 2532844"/>
              <a:gd name="connsiteX948" fmla="*/ 359982 w 2640595"/>
              <a:gd name="connsiteY948" fmla="*/ 739142 h 2532844"/>
              <a:gd name="connsiteX949" fmla="*/ 349151 w 2640595"/>
              <a:gd name="connsiteY949" fmla="*/ 728311 h 2532844"/>
              <a:gd name="connsiteX950" fmla="*/ 359982 w 2640595"/>
              <a:gd name="connsiteY950" fmla="*/ 717480 h 2532844"/>
              <a:gd name="connsiteX951" fmla="*/ 185362 w 2640595"/>
              <a:gd name="connsiteY951" fmla="*/ 717480 h 2532844"/>
              <a:gd name="connsiteX952" fmla="*/ 196192 w 2640595"/>
              <a:gd name="connsiteY952" fmla="*/ 728311 h 2532844"/>
              <a:gd name="connsiteX953" fmla="*/ 185362 w 2640595"/>
              <a:gd name="connsiteY953" fmla="*/ 739142 h 2532844"/>
              <a:gd name="connsiteX954" fmla="*/ 174626 w 2640595"/>
              <a:gd name="connsiteY954" fmla="*/ 728311 h 2532844"/>
              <a:gd name="connsiteX955" fmla="*/ 185362 w 2640595"/>
              <a:gd name="connsiteY955" fmla="*/ 717480 h 2532844"/>
              <a:gd name="connsiteX956" fmla="*/ 10837 w 2640595"/>
              <a:gd name="connsiteY956" fmla="*/ 717480 h 2532844"/>
              <a:gd name="connsiteX957" fmla="*/ 21572 w 2640595"/>
              <a:gd name="connsiteY957" fmla="*/ 728311 h 2532844"/>
              <a:gd name="connsiteX958" fmla="*/ 10837 w 2640595"/>
              <a:gd name="connsiteY958" fmla="*/ 739142 h 2532844"/>
              <a:gd name="connsiteX959" fmla="*/ 6 w 2640595"/>
              <a:gd name="connsiteY959" fmla="*/ 728311 h 2532844"/>
              <a:gd name="connsiteX960" fmla="*/ 10837 w 2640595"/>
              <a:gd name="connsiteY960" fmla="*/ 717480 h 2532844"/>
              <a:gd name="connsiteX961" fmla="*/ 1931370 w 2640595"/>
              <a:gd name="connsiteY961" fmla="*/ 538110 h 2532844"/>
              <a:gd name="connsiteX962" fmla="*/ 1931465 w 2640595"/>
              <a:gd name="connsiteY962" fmla="*/ 538110 h 2532844"/>
              <a:gd name="connsiteX963" fmla="*/ 1942201 w 2640595"/>
              <a:gd name="connsiteY963" fmla="*/ 548941 h 2532844"/>
              <a:gd name="connsiteX964" fmla="*/ 1931370 w 2640595"/>
              <a:gd name="connsiteY964" fmla="*/ 559392 h 2532844"/>
              <a:gd name="connsiteX965" fmla="*/ 1920730 w 2640595"/>
              <a:gd name="connsiteY965" fmla="*/ 548941 h 2532844"/>
              <a:gd name="connsiteX966" fmla="*/ 1931370 w 2640595"/>
              <a:gd name="connsiteY966" fmla="*/ 538110 h 2532844"/>
              <a:gd name="connsiteX967" fmla="*/ 1407701 w 2640595"/>
              <a:gd name="connsiteY967" fmla="*/ 538110 h 2532844"/>
              <a:gd name="connsiteX968" fmla="*/ 1418437 w 2640595"/>
              <a:gd name="connsiteY968" fmla="*/ 548941 h 2532844"/>
              <a:gd name="connsiteX969" fmla="*/ 1407701 w 2640595"/>
              <a:gd name="connsiteY969" fmla="*/ 559392 h 2532844"/>
              <a:gd name="connsiteX970" fmla="*/ 1396870 w 2640595"/>
              <a:gd name="connsiteY970" fmla="*/ 548561 h 2532844"/>
              <a:gd name="connsiteX971" fmla="*/ 1407701 w 2640595"/>
              <a:gd name="connsiteY971" fmla="*/ 538110 h 2532844"/>
              <a:gd name="connsiteX972" fmla="*/ 534981 w 2640595"/>
              <a:gd name="connsiteY972" fmla="*/ 538110 h 2532844"/>
              <a:gd name="connsiteX973" fmla="*/ 545431 w 2640595"/>
              <a:gd name="connsiteY973" fmla="*/ 548941 h 2532844"/>
              <a:gd name="connsiteX974" fmla="*/ 534601 w 2640595"/>
              <a:gd name="connsiteY974" fmla="*/ 559392 h 2532844"/>
              <a:gd name="connsiteX975" fmla="*/ 524150 w 2640595"/>
              <a:gd name="connsiteY975" fmla="*/ 548941 h 2532844"/>
              <a:gd name="connsiteX976" fmla="*/ 534981 w 2640595"/>
              <a:gd name="connsiteY976" fmla="*/ 538110 h 2532844"/>
              <a:gd name="connsiteX977" fmla="*/ 11122 w 2640595"/>
              <a:gd name="connsiteY977" fmla="*/ 538110 h 2532844"/>
              <a:gd name="connsiteX978" fmla="*/ 21572 w 2640595"/>
              <a:gd name="connsiteY978" fmla="*/ 548941 h 2532844"/>
              <a:gd name="connsiteX979" fmla="*/ 11122 w 2640595"/>
              <a:gd name="connsiteY979" fmla="*/ 559392 h 2532844"/>
              <a:gd name="connsiteX980" fmla="*/ 291 w 2640595"/>
              <a:gd name="connsiteY980" fmla="*/ 548561 h 2532844"/>
              <a:gd name="connsiteX981" fmla="*/ 11122 w 2640595"/>
              <a:gd name="connsiteY981" fmla="*/ 538110 h 2532844"/>
              <a:gd name="connsiteX982" fmla="*/ 2629755 w 2640595"/>
              <a:gd name="connsiteY982" fmla="*/ 537730 h 2532844"/>
              <a:gd name="connsiteX983" fmla="*/ 2640595 w 2640595"/>
              <a:gd name="connsiteY983" fmla="*/ 548554 h 2532844"/>
              <a:gd name="connsiteX984" fmla="*/ 2640586 w 2640595"/>
              <a:gd name="connsiteY984" fmla="*/ 548941 h 2532844"/>
              <a:gd name="connsiteX985" fmla="*/ 2629755 w 2640595"/>
              <a:gd name="connsiteY985" fmla="*/ 559392 h 2532844"/>
              <a:gd name="connsiteX986" fmla="*/ 2619019 w 2640595"/>
              <a:gd name="connsiteY986" fmla="*/ 548561 h 2532844"/>
              <a:gd name="connsiteX987" fmla="*/ 2629755 w 2640595"/>
              <a:gd name="connsiteY987" fmla="*/ 537730 h 2532844"/>
              <a:gd name="connsiteX988" fmla="*/ 2455230 w 2640595"/>
              <a:gd name="connsiteY988" fmla="*/ 537730 h 2532844"/>
              <a:gd name="connsiteX989" fmla="*/ 2465975 w 2640595"/>
              <a:gd name="connsiteY989" fmla="*/ 548649 h 2532844"/>
              <a:gd name="connsiteX990" fmla="*/ 2465966 w 2640595"/>
              <a:gd name="connsiteY990" fmla="*/ 548941 h 2532844"/>
              <a:gd name="connsiteX991" fmla="*/ 2455230 w 2640595"/>
              <a:gd name="connsiteY991" fmla="*/ 559392 h 2532844"/>
              <a:gd name="connsiteX992" fmla="*/ 2444399 w 2640595"/>
              <a:gd name="connsiteY992" fmla="*/ 548561 h 2532844"/>
              <a:gd name="connsiteX993" fmla="*/ 2455230 w 2640595"/>
              <a:gd name="connsiteY993" fmla="*/ 537730 h 2532844"/>
              <a:gd name="connsiteX994" fmla="*/ 2280610 w 2640595"/>
              <a:gd name="connsiteY994" fmla="*/ 537730 h 2532844"/>
              <a:gd name="connsiteX995" fmla="*/ 2291260 w 2640595"/>
              <a:gd name="connsiteY995" fmla="*/ 548742 h 2532844"/>
              <a:gd name="connsiteX996" fmla="*/ 2291251 w 2640595"/>
              <a:gd name="connsiteY996" fmla="*/ 548941 h 2532844"/>
              <a:gd name="connsiteX997" fmla="*/ 2280610 w 2640595"/>
              <a:gd name="connsiteY997" fmla="*/ 559392 h 2532844"/>
              <a:gd name="connsiteX998" fmla="*/ 2269779 w 2640595"/>
              <a:gd name="connsiteY998" fmla="*/ 548561 h 2532844"/>
              <a:gd name="connsiteX999" fmla="*/ 2280610 w 2640595"/>
              <a:gd name="connsiteY999" fmla="*/ 537730 h 2532844"/>
              <a:gd name="connsiteX1000" fmla="*/ 2105990 w 2640595"/>
              <a:gd name="connsiteY1000" fmla="*/ 537730 h 2532844"/>
              <a:gd name="connsiteX1001" fmla="*/ 2116830 w 2640595"/>
              <a:gd name="connsiteY1001" fmla="*/ 548554 h 2532844"/>
              <a:gd name="connsiteX1002" fmla="*/ 2116821 w 2640595"/>
              <a:gd name="connsiteY1002" fmla="*/ 548941 h 2532844"/>
              <a:gd name="connsiteX1003" fmla="*/ 2105990 w 2640595"/>
              <a:gd name="connsiteY1003" fmla="*/ 559392 h 2532844"/>
              <a:gd name="connsiteX1004" fmla="*/ 2095159 w 2640595"/>
              <a:gd name="connsiteY1004" fmla="*/ 548561 h 2532844"/>
              <a:gd name="connsiteX1005" fmla="*/ 2105990 w 2640595"/>
              <a:gd name="connsiteY1005" fmla="*/ 537730 h 2532844"/>
              <a:gd name="connsiteX1006" fmla="*/ 1756846 w 2640595"/>
              <a:gd name="connsiteY1006" fmla="*/ 537730 h 2532844"/>
              <a:gd name="connsiteX1007" fmla="*/ 1767591 w 2640595"/>
              <a:gd name="connsiteY1007" fmla="*/ 548649 h 2532844"/>
              <a:gd name="connsiteX1008" fmla="*/ 1767582 w 2640595"/>
              <a:gd name="connsiteY1008" fmla="*/ 548941 h 2532844"/>
              <a:gd name="connsiteX1009" fmla="*/ 1756846 w 2640595"/>
              <a:gd name="connsiteY1009" fmla="*/ 559392 h 2532844"/>
              <a:gd name="connsiteX1010" fmla="*/ 1746015 w 2640595"/>
              <a:gd name="connsiteY1010" fmla="*/ 548561 h 2532844"/>
              <a:gd name="connsiteX1011" fmla="*/ 1756846 w 2640595"/>
              <a:gd name="connsiteY1011" fmla="*/ 537730 h 2532844"/>
              <a:gd name="connsiteX1012" fmla="*/ 1582226 w 2640595"/>
              <a:gd name="connsiteY1012" fmla="*/ 537730 h 2532844"/>
              <a:gd name="connsiteX1013" fmla="*/ 1592971 w 2640595"/>
              <a:gd name="connsiteY1013" fmla="*/ 548456 h 2532844"/>
              <a:gd name="connsiteX1014" fmla="*/ 1592962 w 2640595"/>
              <a:gd name="connsiteY1014" fmla="*/ 548941 h 2532844"/>
              <a:gd name="connsiteX1015" fmla="*/ 1582226 w 2640595"/>
              <a:gd name="connsiteY1015" fmla="*/ 559392 h 2532844"/>
              <a:gd name="connsiteX1016" fmla="*/ 1571395 w 2640595"/>
              <a:gd name="connsiteY1016" fmla="*/ 548561 h 2532844"/>
              <a:gd name="connsiteX1017" fmla="*/ 1582226 w 2640595"/>
              <a:gd name="connsiteY1017" fmla="*/ 537730 h 2532844"/>
              <a:gd name="connsiteX1018" fmla="*/ 1232986 w 2640595"/>
              <a:gd name="connsiteY1018" fmla="*/ 537730 h 2532844"/>
              <a:gd name="connsiteX1019" fmla="*/ 1243826 w 2640595"/>
              <a:gd name="connsiteY1019" fmla="*/ 548554 h 2532844"/>
              <a:gd name="connsiteX1020" fmla="*/ 1243817 w 2640595"/>
              <a:gd name="connsiteY1020" fmla="*/ 548941 h 2532844"/>
              <a:gd name="connsiteX1021" fmla="*/ 1232986 w 2640595"/>
              <a:gd name="connsiteY1021" fmla="*/ 559392 h 2532844"/>
              <a:gd name="connsiteX1022" fmla="*/ 1222155 w 2640595"/>
              <a:gd name="connsiteY1022" fmla="*/ 548561 h 2532844"/>
              <a:gd name="connsiteX1023" fmla="*/ 1232986 w 2640595"/>
              <a:gd name="connsiteY1023" fmla="*/ 537730 h 2532844"/>
              <a:gd name="connsiteX1024" fmla="*/ 1058366 w 2640595"/>
              <a:gd name="connsiteY1024" fmla="*/ 537730 h 2532844"/>
              <a:gd name="connsiteX1025" fmla="*/ 1069206 w 2640595"/>
              <a:gd name="connsiteY1025" fmla="*/ 548554 h 2532844"/>
              <a:gd name="connsiteX1026" fmla="*/ 1069197 w 2640595"/>
              <a:gd name="connsiteY1026" fmla="*/ 548941 h 2532844"/>
              <a:gd name="connsiteX1027" fmla="*/ 1058366 w 2640595"/>
              <a:gd name="connsiteY1027" fmla="*/ 559392 h 2532844"/>
              <a:gd name="connsiteX1028" fmla="*/ 1047630 w 2640595"/>
              <a:gd name="connsiteY1028" fmla="*/ 548561 h 2532844"/>
              <a:gd name="connsiteX1029" fmla="*/ 1058366 w 2640595"/>
              <a:gd name="connsiteY1029" fmla="*/ 537730 h 2532844"/>
              <a:gd name="connsiteX1030" fmla="*/ 883841 w 2640595"/>
              <a:gd name="connsiteY1030" fmla="*/ 537730 h 2532844"/>
              <a:gd name="connsiteX1031" fmla="*/ 894681 w 2640595"/>
              <a:gd name="connsiteY1031" fmla="*/ 548554 h 2532844"/>
              <a:gd name="connsiteX1032" fmla="*/ 894672 w 2640595"/>
              <a:gd name="connsiteY1032" fmla="*/ 548941 h 2532844"/>
              <a:gd name="connsiteX1033" fmla="*/ 883841 w 2640595"/>
              <a:gd name="connsiteY1033" fmla="*/ 559392 h 2532844"/>
              <a:gd name="connsiteX1034" fmla="*/ 873010 w 2640595"/>
              <a:gd name="connsiteY1034" fmla="*/ 548561 h 2532844"/>
              <a:gd name="connsiteX1035" fmla="*/ 883841 w 2640595"/>
              <a:gd name="connsiteY1035" fmla="*/ 537730 h 2532844"/>
              <a:gd name="connsiteX1036" fmla="*/ 709222 w 2640595"/>
              <a:gd name="connsiteY1036" fmla="*/ 537730 h 2532844"/>
              <a:gd name="connsiteX1037" fmla="*/ 720062 w 2640595"/>
              <a:gd name="connsiteY1037" fmla="*/ 548554 h 2532844"/>
              <a:gd name="connsiteX1038" fmla="*/ 720052 w 2640595"/>
              <a:gd name="connsiteY1038" fmla="*/ 548941 h 2532844"/>
              <a:gd name="connsiteX1039" fmla="*/ 709222 w 2640595"/>
              <a:gd name="connsiteY1039" fmla="*/ 559392 h 2532844"/>
              <a:gd name="connsiteX1040" fmla="*/ 698391 w 2640595"/>
              <a:gd name="connsiteY1040" fmla="*/ 548561 h 2532844"/>
              <a:gd name="connsiteX1041" fmla="*/ 709222 w 2640595"/>
              <a:gd name="connsiteY1041" fmla="*/ 537730 h 2532844"/>
              <a:gd name="connsiteX1042" fmla="*/ 359982 w 2640595"/>
              <a:gd name="connsiteY1042" fmla="*/ 537730 h 2532844"/>
              <a:gd name="connsiteX1043" fmla="*/ 370822 w 2640595"/>
              <a:gd name="connsiteY1043" fmla="*/ 548554 h 2532844"/>
              <a:gd name="connsiteX1044" fmla="*/ 370812 w 2640595"/>
              <a:gd name="connsiteY1044" fmla="*/ 548941 h 2532844"/>
              <a:gd name="connsiteX1045" fmla="*/ 359982 w 2640595"/>
              <a:gd name="connsiteY1045" fmla="*/ 559392 h 2532844"/>
              <a:gd name="connsiteX1046" fmla="*/ 349151 w 2640595"/>
              <a:gd name="connsiteY1046" fmla="*/ 548561 h 2532844"/>
              <a:gd name="connsiteX1047" fmla="*/ 359982 w 2640595"/>
              <a:gd name="connsiteY1047" fmla="*/ 537730 h 2532844"/>
              <a:gd name="connsiteX1048" fmla="*/ 185362 w 2640595"/>
              <a:gd name="connsiteY1048" fmla="*/ 537730 h 2532844"/>
              <a:gd name="connsiteX1049" fmla="*/ 196202 w 2640595"/>
              <a:gd name="connsiteY1049" fmla="*/ 548554 h 2532844"/>
              <a:gd name="connsiteX1050" fmla="*/ 196192 w 2640595"/>
              <a:gd name="connsiteY1050" fmla="*/ 548941 h 2532844"/>
              <a:gd name="connsiteX1051" fmla="*/ 185362 w 2640595"/>
              <a:gd name="connsiteY1051" fmla="*/ 559392 h 2532844"/>
              <a:gd name="connsiteX1052" fmla="*/ 174626 w 2640595"/>
              <a:gd name="connsiteY1052" fmla="*/ 548561 h 2532844"/>
              <a:gd name="connsiteX1053" fmla="*/ 185362 w 2640595"/>
              <a:gd name="connsiteY1053" fmla="*/ 537730 h 2532844"/>
              <a:gd name="connsiteX1054" fmla="*/ 1407701 w 2640595"/>
              <a:gd name="connsiteY1054" fmla="*/ 358741 h 2532844"/>
              <a:gd name="connsiteX1055" fmla="*/ 1418437 w 2640595"/>
              <a:gd name="connsiteY1055" fmla="*/ 369381 h 2532844"/>
              <a:gd name="connsiteX1056" fmla="*/ 1407796 w 2640595"/>
              <a:gd name="connsiteY1056" fmla="*/ 380401 h 2532844"/>
              <a:gd name="connsiteX1057" fmla="*/ 1407701 w 2640595"/>
              <a:gd name="connsiteY1057" fmla="*/ 380402 h 2532844"/>
              <a:gd name="connsiteX1058" fmla="*/ 1396775 w 2640595"/>
              <a:gd name="connsiteY1058" fmla="*/ 369668 h 2532844"/>
              <a:gd name="connsiteX1059" fmla="*/ 1396775 w 2640595"/>
              <a:gd name="connsiteY1059" fmla="*/ 369381 h 2532844"/>
              <a:gd name="connsiteX1060" fmla="*/ 1407701 w 2640595"/>
              <a:gd name="connsiteY1060" fmla="*/ 358741 h 2532844"/>
              <a:gd name="connsiteX1061" fmla="*/ 11017 w 2640595"/>
              <a:gd name="connsiteY1061" fmla="*/ 358739 h 2532844"/>
              <a:gd name="connsiteX1062" fmla="*/ 11122 w 2640595"/>
              <a:gd name="connsiteY1062" fmla="*/ 358741 h 2532844"/>
              <a:gd name="connsiteX1063" fmla="*/ 21572 w 2640595"/>
              <a:gd name="connsiteY1063" fmla="*/ 369382 h 2532844"/>
              <a:gd name="connsiteX1064" fmla="*/ 11122 w 2640595"/>
              <a:gd name="connsiteY1064" fmla="*/ 380402 h 2532844"/>
              <a:gd name="connsiteX1065" fmla="*/ 6 w 2640595"/>
              <a:gd name="connsiteY1065" fmla="*/ 369862 h 2532844"/>
              <a:gd name="connsiteX1066" fmla="*/ 6 w 2640595"/>
              <a:gd name="connsiteY1066" fmla="*/ 369382 h 2532844"/>
              <a:gd name="connsiteX1067" fmla="*/ 11017 w 2640595"/>
              <a:gd name="connsiteY1067" fmla="*/ 358739 h 2532844"/>
              <a:gd name="connsiteX1068" fmla="*/ 2629755 w 2640595"/>
              <a:gd name="connsiteY1068" fmla="*/ 358550 h 2532844"/>
              <a:gd name="connsiteX1069" fmla="*/ 2640586 w 2640595"/>
              <a:gd name="connsiteY1069" fmla="*/ 369381 h 2532844"/>
              <a:gd name="connsiteX1070" fmla="*/ 2629755 w 2640595"/>
              <a:gd name="connsiteY1070" fmla="*/ 380212 h 2532844"/>
              <a:gd name="connsiteX1071" fmla="*/ 2619019 w 2640595"/>
              <a:gd name="connsiteY1071" fmla="*/ 369381 h 2532844"/>
              <a:gd name="connsiteX1072" fmla="*/ 2629755 w 2640595"/>
              <a:gd name="connsiteY1072" fmla="*/ 358550 h 2532844"/>
              <a:gd name="connsiteX1073" fmla="*/ 2455230 w 2640595"/>
              <a:gd name="connsiteY1073" fmla="*/ 358550 h 2532844"/>
              <a:gd name="connsiteX1074" fmla="*/ 2465966 w 2640595"/>
              <a:gd name="connsiteY1074" fmla="*/ 369381 h 2532844"/>
              <a:gd name="connsiteX1075" fmla="*/ 2455230 w 2640595"/>
              <a:gd name="connsiteY1075" fmla="*/ 380212 h 2532844"/>
              <a:gd name="connsiteX1076" fmla="*/ 2444399 w 2640595"/>
              <a:gd name="connsiteY1076" fmla="*/ 369381 h 2532844"/>
              <a:gd name="connsiteX1077" fmla="*/ 2455230 w 2640595"/>
              <a:gd name="connsiteY1077" fmla="*/ 358550 h 2532844"/>
              <a:gd name="connsiteX1078" fmla="*/ 2280610 w 2640595"/>
              <a:gd name="connsiteY1078" fmla="*/ 358550 h 2532844"/>
              <a:gd name="connsiteX1079" fmla="*/ 2291251 w 2640595"/>
              <a:gd name="connsiteY1079" fmla="*/ 369381 h 2532844"/>
              <a:gd name="connsiteX1080" fmla="*/ 2280420 w 2640595"/>
              <a:gd name="connsiteY1080" fmla="*/ 380212 h 2532844"/>
              <a:gd name="connsiteX1081" fmla="*/ 2269779 w 2640595"/>
              <a:gd name="connsiteY1081" fmla="*/ 369381 h 2532844"/>
              <a:gd name="connsiteX1082" fmla="*/ 2280610 w 2640595"/>
              <a:gd name="connsiteY1082" fmla="*/ 358550 h 2532844"/>
              <a:gd name="connsiteX1083" fmla="*/ 2105990 w 2640595"/>
              <a:gd name="connsiteY1083" fmla="*/ 358550 h 2532844"/>
              <a:gd name="connsiteX1084" fmla="*/ 2116821 w 2640595"/>
              <a:gd name="connsiteY1084" fmla="*/ 369381 h 2532844"/>
              <a:gd name="connsiteX1085" fmla="*/ 2105990 w 2640595"/>
              <a:gd name="connsiteY1085" fmla="*/ 380212 h 2532844"/>
              <a:gd name="connsiteX1086" fmla="*/ 2095159 w 2640595"/>
              <a:gd name="connsiteY1086" fmla="*/ 369381 h 2532844"/>
              <a:gd name="connsiteX1087" fmla="*/ 2105990 w 2640595"/>
              <a:gd name="connsiteY1087" fmla="*/ 358550 h 2532844"/>
              <a:gd name="connsiteX1088" fmla="*/ 1931370 w 2640595"/>
              <a:gd name="connsiteY1088" fmla="*/ 358550 h 2532844"/>
              <a:gd name="connsiteX1089" fmla="*/ 1931465 w 2640595"/>
              <a:gd name="connsiteY1089" fmla="*/ 358550 h 2532844"/>
              <a:gd name="connsiteX1090" fmla="*/ 1942201 w 2640595"/>
              <a:gd name="connsiteY1090" fmla="*/ 369381 h 2532844"/>
              <a:gd name="connsiteX1091" fmla="*/ 1931370 w 2640595"/>
              <a:gd name="connsiteY1091" fmla="*/ 380212 h 2532844"/>
              <a:gd name="connsiteX1092" fmla="*/ 1920730 w 2640595"/>
              <a:gd name="connsiteY1092" fmla="*/ 369382 h 2532844"/>
              <a:gd name="connsiteX1093" fmla="*/ 1920730 w 2640595"/>
              <a:gd name="connsiteY1093" fmla="*/ 369381 h 2532844"/>
              <a:gd name="connsiteX1094" fmla="*/ 1931370 w 2640595"/>
              <a:gd name="connsiteY1094" fmla="*/ 358550 h 2532844"/>
              <a:gd name="connsiteX1095" fmla="*/ 1756846 w 2640595"/>
              <a:gd name="connsiteY1095" fmla="*/ 358550 h 2532844"/>
              <a:gd name="connsiteX1096" fmla="*/ 1767582 w 2640595"/>
              <a:gd name="connsiteY1096" fmla="*/ 369381 h 2532844"/>
              <a:gd name="connsiteX1097" fmla="*/ 1756846 w 2640595"/>
              <a:gd name="connsiteY1097" fmla="*/ 380212 h 2532844"/>
              <a:gd name="connsiteX1098" fmla="*/ 1746015 w 2640595"/>
              <a:gd name="connsiteY1098" fmla="*/ 369381 h 2532844"/>
              <a:gd name="connsiteX1099" fmla="*/ 1756846 w 2640595"/>
              <a:gd name="connsiteY1099" fmla="*/ 358550 h 2532844"/>
              <a:gd name="connsiteX1100" fmla="*/ 1582226 w 2640595"/>
              <a:gd name="connsiteY1100" fmla="*/ 358550 h 2532844"/>
              <a:gd name="connsiteX1101" fmla="*/ 1592962 w 2640595"/>
              <a:gd name="connsiteY1101" fmla="*/ 369286 h 2532844"/>
              <a:gd name="connsiteX1102" fmla="*/ 1592962 w 2640595"/>
              <a:gd name="connsiteY1102" fmla="*/ 369381 h 2532844"/>
              <a:gd name="connsiteX1103" fmla="*/ 1582321 w 2640595"/>
              <a:gd name="connsiteY1103" fmla="*/ 380212 h 2532844"/>
              <a:gd name="connsiteX1104" fmla="*/ 1582226 w 2640595"/>
              <a:gd name="connsiteY1104" fmla="*/ 380212 h 2532844"/>
              <a:gd name="connsiteX1105" fmla="*/ 1571395 w 2640595"/>
              <a:gd name="connsiteY1105" fmla="*/ 369381 h 2532844"/>
              <a:gd name="connsiteX1106" fmla="*/ 1582226 w 2640595"/>
              <a:gd name="connsiteY1106" fmla="*/ 358550 h 2532844"/>
              <a:gd name="connsiteX1107" fmla="*/ 1232986 w 2640595"/>
              <a:gd name="connsiteY1107" fmla="*/ 358550 h 2532844"/>
              <a:gd name="connsiteX1108" fmla="*/ 1243817 w 2640595"/>
              <a:gd name="connsiteY1108" fmla="*/ 369381 h 2532844"/>
              <a:gd name="connsiteX1109" fmla="*/ 1232986 w 2640595"/>
              <a:gd name="connsiteY1109" fmla="*/ 380212 h 2532844"/>
              <a:gd name="connsiteX1110" fmla="*/ 1222155 w 2640595"/>
              <a:gd name="connsiteY1110" fmla="*/ 369381 h 2532844"/>
              <a:gd name="connsiteX1111" fmla="*/ 1232986 w 2640595"/>
              <a:gd name="connsiteY1111" fmla="*/ 358550 h 2532844"/>
              <a:gd name="connsiteX1112" fmla="*/ 1058366 w 2640595"/>
              <a:gd name="connsiteY1112" fmla="*/ 358550 h 2532844"/>
              <a:gd name="connsiteX1113" fmla="*/ 1069197 w 2640595"/>
              <a:gd name="connsiteY1113" fmla="*/ 369381 h 2532844"/>
              <a:gd name="connsiteX1114" fmla="*/ 1058366 w 2640595"/>
              <a:gd name="connsiteY1114" fmla="*/ 380212 h 2532844"/>
              <a:gd name="connsiteX1115" fmla="*/ 1047630 w 2640595"/>
              <a:gd name="connsiteY1115" fmla="*/ 369381 h 2532844"/>
              <a:gd name="connsiteX1116" fmla="*/ 1058366 w 2640595"/>
              <a:gd name="connsiteY1116" fmla="*/ 358550 h 2532844"/>
              <a:gd name="connsiteX1117" fmla="*/ 883841 w 2640595"/>
              <a:gd name="connsiteY1117" fmla="*/ 358550 h 2532844"/>
              <a:gd name="connsiteX1118" fmla="*/ 894672 w 2640595"/>
              <a:gd name="connsiteY1118" fmla="*/ 369381 h 2532844"/>
              <a:gd name="connsiteX1119" fmla="*/ 883936 w 2640595"/>
              <a:gd name="connsiteY1119" fmla="*/ 380212 h 2532844"/>
              <a:gd name="connsiteX1120" fmla="*/ 873010 w 2640595"/>
              <a:gd name="connsiteY1120" fmla="*/ 369476 h 2532844"/>
              <a:gd name="connsiteX1121" fmla="*/ 873010 w 2640595"/>
              <a:gd name="connsiteY1121" fmla="*/ 369381 h 2532844"/>
              <a:gd name="connsiteX1122" fmla="*/ 883841 w 2640595"/>
              <a:gd name="connsiteY1122" fmla="*/ 358550 h 2532844"/>
              <a:gd name="connsiteX1123" fmla="*/ 709222 w 2640595"/>
              <a:gd name="connsiteY1123" fmla="*/ 358550 h 2532844"/>
              <a:gd name="connsiteX1124" fmla="*/ 720052 w 2640595"/>
              <a:gd name="connsiteY1124" fmla="*/ 369381 h 2532844"/>
              <a:gd name="connsiteX1125" fmla="*/ 709222 w 2640595"/>
              <a:gd name="connsiteY1125" fmla="*/ 380212 h 2532844"/>
              <a:gd name="connsiteX1126" fmla="*/ 698391 w 2640595"/>
              <a:gd name="connsiteY1126" fmla="*/ 369381 h 2532844"/>
              <a:gd name="connsiteX1127" fmla="*/ 709222 w 2640595"/>
              <a:gd name="connsiteY1127" fmla="*/ 358550 h 2532844"/>
              <a:gd name="connsiteX1128" fmla="*/ 534981 w 2640595"/>
              <a:gd name="connsiteY1128" fmla="*/ 358550 h 2532844"/>
              <a:gd name="connsiteX1129" fmla="*/ 545431 w 2640595"/>
              <a:gd name="connsiteY1129" fmla="*/ 369381 h 2532844"/>
              <a:gd name="connsiteX1130" fmla="*/ 534601 w 2640595"/>
              <a:gd name="connsiteY1130" fmla="*/ 380212 h 2532844"/>
              <a:gd name="connsiteX1131" fmla="*/ 524150 w 2640595"/>
              <a:gd name="connsiteY1131" fmla="*/ 369381 h 2532844"/>
              <a:gd name="connsiteX1132" fmla="*/ 534981 w 2640595"/>
              <a:gd name="connsiteY1132" fmla="*/ 358550 h 2532844"/>
              <a:gd name="connsiteX1133" fmla="*/ 359982 w 2640595"/>
              <a:gd name="connsiteY1133" fmla="*/ 358550 h 2532844"/>
              <a:gd name="connsiteX1134" fmla="*/ 370812 w 2640595"/>
              <a:gd name="connsiteY1134" fmla="*/ 369381 h 2532844"/>
              <a:gd name="connsiteX1135" fmla="*/ 359982 w 2640595"/>
              <a:gd name="connsiteY1135" fmla="*/ 380212 h 2532844"/>
              <a:gd name="connsiteX1136" fmla="*/ 349151 w 2640595"/>
              <a:gd name="connsiteY1136" fmla="*/ 369381 h 2532844"/>
              <a:gd name="connsiteX1137" fmla="*/ 359982 w 2640595"/>
              <a:gd name="connsiteY1137" fmla="*/ 358550 h 2532844"/>
              <a:gd name="connsiteX1138" fmla="*/ 185362 w 2640595"/>
              <a:gd name="connsiteY1138" fmla="*/ 358550 h 2532844"/>
              <a:gd name="connsiteX1139" fmla="*/ 196192 w 2640595"/>
              <a:gd name="connsiteY1139" fmla="*/ 369381 h 2532844"/>
              <a:gd name="connsiteX1140" fmla="*/ 185362 w 2640595"/>
              <a:gd name="connsiteY1140" fmla="*/ 380212 h 2532844"/>
              <a:gd name="connsiteX1141" fmla="*/ 174626 w 2640595"/>
              <a:gd name="connsiteY1141" fmla="*/ 369381 h 2532844"/>
              <a:gd name="connsiteX1142" fmla="*/ 185362 w 2640595"/>
              <a:gd name="connsiteY1142" fmla="*/ 358550 h 2532844"/>
              <a:gd name="connsiteX1143" fmla="*/ 2629755 w 2640595"/>
              <a:gd name="connsiteY1143" fmla="*/ 179370 h 2532844"/>
              <a:gd name="connsiteX1144" fmla="*/ 2640586 w 2640595"/>
              <a:gd name="connsiteY1144" fmla="*/ 190201 h 2532844"/>
              <a:gd name="connsiteX1145" fmla="*/ 2629755 w 2640595"/>
              <a:gd name="connsiteY1145" fmla="*/ 201032 h 2532844"/>
              <a:gd name="connsiteX1146" fmla="*/ 2619019 w 2640595"/>
              <a:gd name="connsiteY1146" fmla="*/ 190201 h 2532844"/>
              <a:gd name="connsiteX1147" fmla="*/ 2629755 w 2640595"/>
              <a:gd name="connsiteY1147" fmla="*/ 179370 h 2532844"/>
              <a:gd name="connsiteX1148" fmla="*/ 1931370 w 2640595"/>
              <a:gd name="connsiteY1148" fmla="*/ 179370 h 2532844"/>
              <a:gd name="connsiteX1149" fmla="*/ 1942201 w 2640595"/>
              <a:gd name="connsiteY1149" fmla="*/ 190201 h 2532844"/>
              <a:gd name="connsiteX1150" fmla="*/ 1931370 w 2640595"/>
              <a:gd name="connsiteY1150" fmla="*/ 201032 h 2532844"/>
              <a:gd name="connsiteX1151" fmla="*/ 1920730 w 2640595"/>
              <a:gd name="connsiteY1151" fmla="*/ 190202 h 2532844"/>
              <a:gd name="connsiteX1152" fmla="*/ 1920730 w 2640595"/>
              <a:gd name="connsiteY1152" fmla="*/ 190201 h 2532844"/>
              <a:gd name="connsiteX1153" fmla="*/ 1931370 w 2640595"/>
              <a:gd name="connsiteY1153" fmla="*/ 179370 h 2532844"/>
              <a:gd name="connsiteX1154" fmla="*/ 1756846 w 2640595"/>
              <a:gd name="connsiteY1154" fmla="*/ 179370 h 2532844"/>
              <a:gd name="connsiteX1155" fmla="*/ 1767582 w 2640595"/>
              <a:gd name="connsiteY1155" fmla="*/ 190201 h 2532844"/>
              <a:gd name="connsiteX1156" fmla="*/ 1756846 w 2640595"/>
              <a:gd name="connsiteY1156" fmla="*/ 201032 h 2532844"/>
              <a:gd name="connsiteX1157" fmla="*/ 1746015 w 2640595"/>
              <a:gd name="connsiteY1157" fmla="*/ 190201 h 2532844"/>
              <a:gd name="connsiteX1158" fmla="*/ 1756846 w 2640595"/>
              <a:gd name="connsiteY1158" fmla="*/ 179370 h 2532844"/>
              <a:gd name="connsiteX1159" fmla="*/ 1582226 w 2640595"/>
              <a:gd name="connsiteY1159" fmla="*/ 179370 h 2532844"/>
              <a:gd name="connsiteX1160" fmla="*/ 1592962 w 2640595"/>
              <a:gd name="connsiteY1160" fmla="*/ 190106 h 2532844"/>
              <a:gd name="connsiteX1161" fmla="*/ 1592962 w 2640595"/>
              <a:gd name="connsiteY1161" fmla="*/ 190201 h 2532844"/>
              <a:gd name="connsiteX1162" fmla="*/ 1582321 w 2640595"/>
              <a:gd name="connsiteY1162" fmla="*/ 201032 h 2532844"/>
              <a:gd name="connsiteX1163" fmla="*/ 1582226 w 2640595"/>
              <a:gd name="connsiteY1163" fmla="*/ 201032 h 2532844"/>
              <a:gd name="connsiteX1164" fmla="*/ 1571395 w 2640595"/>
              <a:gd name="connsiteY1164" fmla="*/ 190201 h 2532844"/>
              <a:gd name="connsiteX1165" fmla="*/ 1582226 w 2640595"/>
              <a:gd name="connsiteY1165" fmla="*/ 179370 h 2532844"/>
              <a:gd name="connsiteX1166" fmla="*/ 1407701 w 2640595"/>
              <a:gd name="connsiteY1166" fmla="*/ 179370 h 2532844"/>
              <a:gd name="connsiteX1167" fmla="*/ 1418437 w 2640595"/>
              <a:gd name="connsiteY1167" fmla="*/ 190201 h 2532844"/>
              <a:gd name="connsiteX1168" fmla="*/ 1407701 w 2640595"/>
              <a:gd name="connsiteY1168" fmla="*/ 201032 h 2532844"/>
              <a:gd name="connsiteX1169" fmla="*/ 1396870 w 2640595"/>
              <a:gd name="connsiteY1169" fmla="*/ 190201 h 2532844"/>
              <a:gd name="connsiteX1170" fmla="*/ 1407701 w 2640595"/>
              <a:gd name="connsiteY1170" fmla="*/ 179370 h 2532844"/>
              <a:gd name="connsiteX1171" fmla="*/ 1232986 w 2640595"/>
              <a:gd name="connsiteY1171" fmla="*/ 179370 h 2532844"/>
              <a:gd name="connsiteX1172" fmla="*/ 1243817 w 2640595"/>
              <a:gd name="connsiteY1172" fmla="*/ 190201 h 2532844"/>
              <a:gd name="connsiteX1173" fmla="*/ 1232986 w 2640595"/>
              <a:gd name="connsiteY1173" fmla="*/ 201032 h 2532844"/>
              <a:gd name="connsiteX1174" fmla="*/ 1222155 w 2640595"/>
              <a:gd name="connsiteY1174" fmla="*/ 190201 h 2532844"/>
              <a:gd name="connsiteX1175" fmla="*/ 1232986 w 2640595"/>
              <a:gd name="connsiteY1175" fmla="*/ 179370 h 2532844"/>
              <a:gd name="connsiteX1176" fmla="*/ 534601 w 2640595"/>
              <a:gd name="connsiteY1176" fmla="*/ 179370 h 2532844"/>
              <a:gd name="connsiteX1177" fmla="*/ 545431 w 2640595"/>
              <a:gd name="connsiteY1177" fmla="*/ 190201 h 2532844"/>
              <a:gd name="connsiteX1178" fmla="*/ 534601 w 2640595"/>
              <a:gd name="connsiteY1178" fmla="*/ 201032 h 2532844"/>
              <a:gd name="connsiteX1179" fmla="*/ 524150 w 2640595"/>
              <a:gd name="connsiteY1179" fmla="*/ 190201 h 2532844"/>
              <a:gd name="connsiteX1180" fmla="*/ 534601 w 2640595"/>
              <a:gd name="connsiteY1180" fmla="*/ 179370 h 2532844"/>
              <a:gd name="connsiteX1181" fmla="*/ 359982 w 2640595"/>
              <a:gd name="connsiteY1181" fmla="*/ 179370 h 2532844"/>
              <a:gd name="connsiteX1182" fmla="*/ 370812 w 2640595"/>
              <a:gd name="connsiteY1182" fmla="*/ 190201 h 2532844"/>
              <a:gd name="connsiteX1183" fmla="*/ 359982 w 2640595"/>
              <a:gd name="connsiteY1183" fmla="*/ 201032 h 2532844"/>
              <a:gd name="connsiteX1184" fmla="*/ 349151 w 2640595"/>
              <a:gd name="connsiteY1184" fmla="*/ 190201 h 2532844"/>
              <a:gd name="connsiteX1185" fmla="*/ 359982 w 2640595"/>
              <a:gd name="connsiteY1185" fmla="*/ 179370 h 2532844"/>
              <a:gd name="connsiteX1186" fmla="*/ 185362 w 2640595"/>
              <a:gd name="connsiteY1186" fmla="*/ 179370 h 2532844"/>
              <a:gd name="connsiteX1187" fmla="*/ 196192 w 2640595"/>
              <a:gd name="connsiteY1187" fmla="*/ 190201 h 2532844"/>
              <a:gd name="connsiteX1188" fmla="*/ 185362 w 2640595"/>
              <a:gd name="connsiteY1188" fmla="*/ 201032 h 2532844"/>
              <a:gd name="connsiteX1189" fmla="*/ 174626 w 2640595"/>
              <a:gd name="connsiteY1189" fmla="*/ 190201 h 2532844"/>
              <a:gd name="connsiteX1190" fmla="*/ 185362 w 2640595"/>
              <a:gd name="connsiteY1190" fmla="*/ 179370 h 2532844"/>
              <a:gd name="connsiteX1191" fmla="*/ 11122 w 2640595"/>
              <a:gd name="connsiteY1191" fmla="*/ 179370 h 2532844"/>
              <a:gd name="connsiteX1192" fmla="*/ 21572 w 2640595"/>
              <a:gd name="connsiteY1192" fmla="*/ 190201 h 2532844"/>
              <a:gd name="connsiteX1193" fmla="*/ 11122 w 2640595"/>
              <a:gd name="connsiteY1193" fmla="*/ 201032 h 2532844"/>
              <a:gd name="connsiteX1194" fmla="*/ 291 w 2640595"/>
              <a:gd name="connsiteY1194" fmla="*/ 190201 h 2532844"/>
              <a:gd name="connsiteX1195" fmla="*/ 11122 w 2640595"/>
              <a:gd name="connsiteY1195" fmla="*/ 179370 h 2532844"/>
              <a:gd name="connsiteX1196" fmla="*/ 2454057 w 2640595"/>
              <a:gd name="connsiteY1196" fmla="*/ 179330 h 2532844"/>
              <a:gd name="connsiteX1197" fmla="*/ 2464887 w 2640595"/>
              <a:gd name="connsiteY1197" fmla="*/ 190161 h 2532844"/>
              <a:gd name="connsiteX1198" fmla="*/ 2454057 w 2640595"/>
              <a:gd name="connsiteY1198" fmla="*/ 200991 h 2532844"/>
              <a:gd name="connsiteX1199" fmla="*/ 2443226 w 2640595"/>
              <a:gd name="connsiteY1199" fmla="*/ 190161 h 2532844"/>
              <a:gd name="connsiteX1200" fmla="*/ 2454057 w 2640595"/>
              <a:gd name="connsiteY1200" fmla="*/ 179330 h 2532844"/>
              <a:gd name="connsiteX1201" fmla="*/ 2279532 w 2640595"/>
              <a:gd name="connsiteY1201" fmla="*/ 179330 h 2532844"/>
              <a:gd name="connsiteX1202" fmla="*/ 2290362 w 2640595"/>
              <a:gd name="connsiteY1202" fmla="*/ 190161 h 2532844"/>
              <a:gd name="connsiteX1203" fmla="*/ 2279532 w 2640595"/>
              <a:gd name="connsiteY1203" fmla="*/ 200991 h 2532844"/>
              <a:gd name="connsiteX1204" fmla="*/ 2268701 w 2640595"/>
              <a:gd name="connsiteY1204" fmla="*/ 190161 h 2532844"/>
              <a:gd name="connsiteX1205" fmla="*/ 2279532 w 2640595"/>
              <a:gd name="connsiteY1205" fmla="*/ 179330 h 2532844"/>
              <a:gd name="connsiteX1206" fmla="*/ 2104913 w 2640595"/>
              <a:gd name="connsiteY1206" fmla="*/ 179330 h 2532844"/>
              <a:gd name="connsiteX1207" fmla="*/ 2115743 w 2640595"/>
              <a:gd name="connsiteY1207" fmla="*/ 190161 h 2532844"/>
              <a:gd name="connsiteX1208" fmla="*/ 2104913 w 2640595"/>
              <a:gd name="connsiteY1208" fmla="*/ 200991 h 2532844"/>
              <a:gd name="connsiteX1209" fmla="*/ 2094082 w 2640595"/>
              <a:gd name="connsiteY1209" fmla="*/ 190161 h 2532844"/>
              <a:gd name="connsiteX1210" fmla="*/ 2104913 w 2640595"/>
              <a:gd name="connsiteY1210" fmla="*/ 179330 h 2532844"/>
              <a:gd name="connsiteX1211" fmla="*/ 1057287 w 2640595"/>
              <a:gd name="connsiteY1211" fmla="*/ 179330 h 2532844"/>
              <a:gd name="connsiteX1212" fmla="*/ 1068118 w 2640595"/>
              <a:gd name="connsiteY1212" fmla="*/ 190161 h 2532844"/>
              <a:gd name="connsiteX1213" fmla="*/ 1057287 w 2640595"/>
              <a:gd name="connsiteY1213" fmla="*/ 200991 h 2532844"/>
              <a:gd name="connsiteX1214" fmla="*/ 1046457 w 2640595"/>
              <a:gd name="connsiteY1214" fmla="*/ 190161 h 2532844"/>
              <a:gd name="connsiteX1215" fmla="*/ 1057287 w 2640595"/>
              <a:gd name="connsiteY1215" fmla="*/ 179330 h 2532844"/>
              <a:gd name="connsiteX1216" fmla="*/ 882667 w 2640595"/>
              <a:gd name="connsiteY1216" fmla="*/ 179330 h 2532844"/>
              <a:gd name="connsiteX1217" fmla="*/ 893498 w 2640595"/>
              <a:gd name="connsiteY1217" fmla="*/ 190161 h 2532844"/>
              <a:gd name="connsiteX1218" fmla="*/ 882667 w 2640595"/>
              <a:gd name="connsiteY1218" fmla="*/ 200991 h 2532844"/>
              <a:gd name="connsiteX1219" fmla="*/ 871837 w 2640595"/>
              <a:gd name="connsiteY1219" fmla="*/ 190161 h 2532844"/>
              <a:gd name="connsiteX1220" fmla="*/ 882667 w 2640595"/>
              <a:gd name="connsiteY1220" fmla="*/ 179330 h 2532844"/>
              <a:gd name="connsiteX1221" fmla="*/ 708142 w 2640595"/>
              <a:gd name="connsiteY1221" fmla="*/ 179330 h 2532844"/>
              <a:gd name="connsiteX1222" fmla="*/ 718973 w 2640595"/>
              <a:gd name="connsiteY1222" fmla="*/ 190161 h 2532844"/>
              <a:gd name="connsiteX1223" fmla="*/ 708142 w 2640595"/>
              <a:gd name="connsiteY1223" fmla="*/ 200991 h 2532844"/>
              <a:gd name="connsiteX1224" fmla="*/ 697312 w 2640595"/>
              <a:gd name="connsiteY1224" fmla="*/ 190161 h 2532844"/>
              <a:gd name="connsiteX1225" fmla="*/ 708142 w 2640595"/>
              <a:gd name="connsiteY1225" fmla="*/ 179330 h 2532844"/>
              <a:gd name="connsiteX1226" fmla="*/ 2629755 w 2640595"/>
              <a:gd name="connsiteY1226" fmla="*/ 0 h 2532844"/>
              <a:gd name="connsiteX1227" fmla="*/ 2640586 w 2640595"/>
              <a:gd name="connsiteY1227" fmla="*/ 10831 h 2532844"/>
              <a:gd name="connsiteX1228" fmla="*/ 2629755 w 2640595"/>
              <a:gd name="connsiteY1228" fmla="*/ 21662 h 2532844"/>
              <a:gd name="connsiteX1229" fmla="*/ 2619019 w 2640595"/>
              <a:gd name="connsiteY1229" fmla="*/ 10831 h 2532844"/>
              <a:gd name="connsiteX1230" fmla="*/ 2629755 w 2640595"/>
              <a:gd name="connsiteY1230" fmla="*/ 0 h 2532844"/>
              <a:gd name="connsiteX1231" fmla="*/ 2455230 w 2640595"/>
              <a:gd name="connsiteY1231" fmla="*/ 0 h 2532844"/>
              <a:gd name="connsiteX1232" fmla="*/ 2465966 w 2640595"/>
              <a:gd name="connsiteY1232" fmla="*/ 10831 h 2532844"/>
              <a:gd name="connsiteX1233" fmla="*/ 2455230 w 2640595"/>
              <a:gd name="connsiteY1233" fmla="*/ 21662 h 2532844"/>
              <a:gd name="connsiteX1234" fmla="*/ 2444399 w 2640595"/>
              <a:gd name="connsiteY1234" fmla="*/ 10831 h 2532844"/>
              <a:gd name="connsiteX1235" fmla="*/ 2455230 w 2640595"/>
              <a:gd name="connsiteY1235" fmla="*/ 0 h 2532844"/>
              <a:gd name="connsiteX1236" fmla="*/ 2280420 w 2640595"/>
              <a:gd name="connsiteY1236" fmla="*/ 0 h 2532844"/>
              <a:gd name="connsiteX1237" fmla="*/ 2291251 w 2640595"/>
              <a:gd name="connsiteY1237" fmla="*/ 10831 h 2532844"/>
              <a:gd name="connsiteX1238" fmla="*/ 2280420 w 2640595"/>
              <a:gd name="connsiteY1238" fmla="*/ 21662 h 2532844"/>
              <a:gd name="connsiteX1239" fmla="*/ 2269589 w 2640595"/>
              <a:gd name="connsiteY1239" fmla="*/ 10831 h 2532844"/>
              <a:gd name="connsiteX1240" fmla="*/ 2280420 w 2640595"/>
              <a:gd name="connsiteY1240" fmla="*/ 0 h 2532844"/>
              <a:gd name="connsiteX1241" fmla="*/ 2105990 w 2640595"/>
              <a:gd name="connsiteY1241" fmla="*/ 0 h 2532844"/>
              <a:gd name="connsiteX1242" fmla="*/ 2116821 w 2640595"/>
              <a:gd name="connsiteY1242" fmla="*/ 10831 h 2532844"/>
              <a:gd name="connsiteX1243" fmla="*/ 2105990 w 2640595"/>
              <a:gd name="connsiteY1243" fmla="*/ 21662 h 2532844"/>
              <a:gd name="connsiteX1244" fmla="*/ 2095159 w 2640595"/>
              <a:gd name="connsiteY1244" fmla="*/ 10831 h 2532844"/>
              <a:gd name="connsiteX1245" fmla="*/ 2105990 w 2640595"/>
              <a:gd name="connsiteY1245" fmla="*/ 0 h 2532844"/>
              <a:gd name="connsiteX1246" fmla="*/ 1931370 w 2640595"/>
              <a:gd name="connsiteY1246" fmla="*/ 0 h 2532844"/>
              <a:gd name="connsiteX1247" fmla="*/ 1931465 w 2640595"/>
              <a:gd name="connsiteY1247" fmla="*/ 0 h 2532844"/>
              <a:gd name="connsiteX1248" fmla="*/ 1942201 w 2640595"/>
              <a:gd name="connsiteY1248" fmla="*/ 10831 h 2532844"/>
              <a:gd name="connsiteX1249" fmla="*/ 1931370 w 2640595"/>
              <a:gd name="connsiteY1249" fmla="*/ 21662 h 2532844"/>
              <a:gd name="connsiteX1250" fmla="*/ 1920730 w 2640595"/>
              <a:gd name="connsiteY1250" fmla="*/ 10832 h 2532844"/>
              <a:gd name="connsiteX1251" fmla="*/ 1920730 w 2640595"/>
              <a:gd name="connsiteY1251" fmla="*/ 10831 h 2532844"/>
              <a:gd name="connsiteX1252" fmla="*/ 1931370 w 2640595"/>
              <a:gd name="connsiteY1252" fmla="*/ 0 h 2532844"/>
              <a:gd name="connsiteX1253" fmla="*/ 1756846 w 2640595"/>
              <a:gd name="connsiteY1253" fmla="*/ 0 h 2532844"/>
              <a:gd name="connsiteX1254" fmla="*/ 1767582 w 2640595"/>
              <a:gd name="connsiteY1254" fmla="*/ 10831 h 2532844"/>
              <a:gd name="connsiteX1255" fmla="*/ 1756846 w 2640595"/>
              <a:gd name="connsiteY1255" fmla="*/ 21662 h 2532844"/>
              <a:gd name="connsiteX1256" fmla="*/ 1746015 w 2640595"/>
              <a:gd name="connsiteY1256" fmla="*/ 10831 h 2532844"/>
              <a:gd name="connsiteX1257" fmla="*/ 1756846 w 2640595"/>
              <a:gd name="connsiteY1257" fmla="*/ 0 h 2532844"/>
              <a:gd name="connsiteX1258" fmla="*/ 1582226 w 2640595"/>
              <a:gd name="connsiteY1258" fmla="*/ 0 h 2532844"/>
              <a:gd name="connsiteX1259" fmla="*/ 1592962 w 2640595"/>
              <a:gd name="connsiteY1259" fmla="*/ 10736 h 2532844"/>
              <a:gd name="connsiteX1260" fmla="*/ 1592962 w 2640595"/>
              <a:gd name="connsiteY1260" fmla="*/ 10831 h 2532844"/>
              <a:gd name="connsiteX1261" fmla="*/ 1582321 w 2640595"/>
              <a:gd name="connsiteY1261" fmla="*/ 21662 h 2532844"/>
              <a:gd name="connsiteX1262" fmla="*/ 1582226 w 2640595"/>
              <a:gd name="connsiteY1262" fmla="*/ 21662 h 2532844"/>
              <a:gd name="connsiteX1263" fmla="*/ 1571395 w 2640595"/>
              <a:gd name="connsiteY1263" fmla="*/ 10831 h 2532844"/>
              <a:gd name="connsiteX1264" fmla="*/ 1582226 w 2640595"/>
              <a:gd name="connsiteY1264" fmla="*/ 0 h 2532844"/>
              <a:gd name="connsiteX1265" fmla="*/ 1407701 w 2640595"/>
              <a:gd name="connsiteY1265" fmla="*/ 0 h 2532844"/>
              <a:gd name="connsiteX1266" fmla="*/ 1418437 w 2640595"/>
              <a:gd name="connsiteY1266" fmla="*/ 10831 h 2532844"/>
              <a:gd name="connsiteX1267" fmla="*/ 1407701 w 2640595"/>
              <a:gd name="connsiteY1267" fmla="*/ 21662 h 2532844"/>
              <a:gd name="connsiteX1268" fmla="*/ 1396870 w 2640595"/>
              <a:gd name="connsiteY1268" fmla="*/ 10831 h 2532844"/>
              <a:gd name="connsiteX1269" fmla="*/ 1407701 w 2640595"/>
              <a:gd name="connsiteY1269" fmla="*/ 0 h 2532844"/>
              <a:gd name="connsiteX1270" fmla="*/ 1232986 w 2640595"/>
              <a:gd name="connsiteY1270" fmla="*/ 0 h 2532844"/>
              <a:gd name="connsiteX1271" fmla="*/ 1243817 w 2640595"/>
              <a:gd name="connsiteY1271" fmla="*/ 10831 h 2532844"/>
              <a:gd name="connsiteX1272" fmla="*/ 1232986 w 2640595"/>
              <a:gd name="connsiteY1272" fmla="*/ 21662 h 2532844"/>
              <a:gd name="connsiteX1273" fmla="*/ 1222155 w 2640595"/>
              <a:gd name="connsiteY1273" fmla="*/ 10831 h 2532844"/>
              <a:gd name="connsiteX1274" fmla="*/ 1232986 w 2640595"/>
              <a:gd name="connsiteY1274" fmla="*/ 0 h 2532844"/>
              <a:gd name="connsiteX1275" fmla="*/ 1058366 w 2640595"/>
              <a:gd name="connsiteY1275" fmla="*/ 0 h 2532844"/>
              <a:gd name="connsiteX1276" fmla="*/ 1069197 w 2640595"/>
              <a:gd name="connsiteY1276" fmla="*/ 10831 h 2532844"/>
              <a:gd name="connsiteX1277" fmla="*/ 1058366 w 2640595"/>
              <a:gd name="connsiteY1277" fmla="*/ 21662 h 2532844"/>
              <a:gd name="connsiteX1278" fmla="*/ 1047630 w 2640595"/>
              <a:gd name="connsiteY1278" fmla="*/ 10831 h 2532844"/>
              <a:gd name="connsiteX1279" fmla="*/ 1058366 w 2640595"/>
              <a:gd name="connsiteY1279" fmla="*/ 0 h 2532844"/>
              <a:gd name="connsiteX1280" fmla="*/ 883936 w 2640595"/>
              <a:gd name="connsiteY1280" fmla="*/ 0 h 2532844"/>
              <a:gd name="connsiteX1281" fmla="*/ 894672 w 2640595"/>
              <a:gd name="connsiteY1281" fmla="*/ 10831 h 2532844"/>
              <a:gd name="connsiteX1282" fmla="*/ 883936 w 2640595"/>
              <a:gd name="connsiteY1282" fmla="*/ 21662 h 2532844"/>
              <a:gd name="connsiteX1283" fmla="*/ 873105 w 2640595"/>
              <a:gd name="connsiteY1283" fmla="*/ 10831 h 2532844"/>
              <a:gd name="connsiteX1284" fmla="*/ 883936 w 2640595"/>
              <a:gd name="connsiteY1284" fmla="*/ 0 h 2532844"/>
              <a:gd name="connsiteX1285" fmla="*/ 709222 w 2640595"/>
              <a:gd name="connsiteY1285" fmla="*/ 0 h 2532844"/>
              <a:gd name="connsiteX1286" fmla="*/ 720052 w 2640595"/>
              <a:gd name="connsiteY1286" fmla="*/ 10831 h 2532844"/>
              <a:gd name="connsiteX1287" fmla="*/ 709222 w 2640595"/>
              <a:gd name="connsiteY1287" fmla="*/ 21662 h 2532844"/>
              <a:gd name="connsiteX1288" fmla="*/ 698391 w 2640595"/>
              <a:gd name="connsiteY1288" fmla="*/ 10831 h 2532844"/>
              <a:gd name="connsiteX1289" fmla="*/ 709222 w 2640595"/>
              <a:gd name="connsiteY1289" fmla="*/ 0 h 2532844"/>
              <a:gd name="connsiteX1290" fmla="*/ 534981 w 2640595"/>
              <a:gd name="connsiteY1290" fmla="*/ 0 h 2532844"/>
              <a:gd name="connsiteX1291" fmla="*/ 545431 w 2640595"/>
              <a:gd name="connsiteY1291" fmla="*/ 10831 h 2532844"/>
              <a:gd name="connsiteX1292" fmla="*/ 534601 w 2640595"/>
              <a:gd name="connsiteY1292" fmla="*/ 21662 h 2532844"/>
              <a:gd name="connsiteX1293" fmla="*/ 524150 w 2640595"/>
              <a:gd name="connsiteY1293" fmla="*/ 10831 h 2532844"/>
              <a:gd name="connsiteX1294" fmla="*/ 534981 w 2640595"/>
              <a:gd name="connsiteY1294" fmla="*/ 0 h 2532844"/>
              <a:gd name="connsiteX1295" fmla="*/ 359982 w 2640595"/>
              <a:gd name="connsiteY1295" fmla="*/ 0 h 2532844"/>
              <a:gd name="connsiteX1296" fmla="*/ 370812 w 2640595"/>
              <a:gd name="connsiteY1296" fmla="*/ 10831 h 2532844"/>
              <a:gd name="connsiteX1297" fmla="*/ 359982 w 2640595"/>
              <a:gd name="connsiteY1297" fmla="*/ 21662 h 2532844"/>
              <a:gd name="connsiteX1298" fmla="*/ 349151 w 2640595"/>
              <a:gd name="connsiteY1298" fmla="*/ 10831 h 2532844"/>
              <a:gd name="connsiteX1299" fmla="*/ 359982 w 2640595"/>
              <a:gd name="connsiteY1299" fmla="*/ 0 h 2532844"/>
              <a:gd name="connsiteX1300" fmla="*/ 185362 w 2640595"/>
              <a:gd name="connsiteY1300" fmla="*/ 0 h 2532844"/>
              <a:gd name="connsiteX1301" fmla="*/ 196192 w 2640595"/>
              <a:gd name="connsiteY1301" fmla="*/ 10831 h 2532844"/>
              <a:gd name="connsiteX1302" fmla="*/ 185362 w 2640595"/>
              <a:gd name="connsiteY1302" fmla="*/ 21662 h 2532844"/>
              <a:gd name="connsiteX1303" fmla="*/ 174626 w 2640595"/>
              <a:gd name="connsiteY1303" fmla="*/ 10831 h 2532844"/>
              <a:gd name="connsiteX1304" fmla="*/ 185362 w 2640595"/>
              <a:gd name="connsiteY1304" fmla="*/ 0 h 2532844"/>
              <a:gd name="connsiteX1305" fmla="*/ 11122 w 2640595"/>
              <a:gd name="connsiteY1305" fmla="*/ 0 h 2532844"/>
              <a:gd name="connsiteX1306" fmla="*/ 21572 w 2640595"/>
              <a:gd name="connsiteY1306" fmla="*/ 10831 h 2532844"/>
              <a:gd name="connsiteX1307" fmla="*/ 11122 w 2640595"/>
              <a:gd name="connsiteY1307" fmla="*/ 21662 h 2532844"/>
              <a:gd name="connsiteX1308" fmla="*/ 291 w 2640595"/>
              <a:gd name="connsiteY1308" fmla="*/ 10831 h 2532844"/>
              <a:gd name="connsiteX1309" fmla="*/ 11122 w 2640595"/>
              <a:gd name="connsiteY1309" fmla="*/ 0 h 253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</a:cxnLst>
            <a:rect l="l" t="t" r="r" b="b"/>
            <a:pathLst>
              <a:path w="2640595" h="2532844">
                <a:moveTo>
                  <a:pt x="2629755" y="2511278"/>
                </a:moveTo>
                <a:cubicBezTo>
                  <a:pt x="2635684" y="2511221"/>
                  <a:pt x="2640528" y="2515990"/>
                  <a:pt x="2640586" y="2521918"/>
                </a:cubicBezTo>
                <a:cubicBezTo>
                  <a:pt x="2640586" y="2521947"/>
                  <a:pt x="2640586" y="2521985"/>
                  <a:pt x="2640586" y="2522013"/>
                </a:cubicBezTo>
                <a:cubicBezTo>
                  <a:pt x="2640586" y="2527999"/>
                  <a:pt x="2635740" y="2532844"/>
                  <a:pt x="2629755" y="2532844"/>
                </a:cubicBezTo>
                <a:cubicBezTo>
                  <a:pt x="2623808" y="2532796"/>
                  <a:pt x="2619019" y="2527961"/>
                  <a:pt x="2619019" y="2522013"/>
                </a:cubicBezTo>
                <a:cubicBezTo>
                  <a:pt x="2619019" y="2516085"/>
                  <a:pt x="2623826" y="2511278"/>
                  <a:pt x="2629755" y="2511278"/>
                </a:cubicBezTo>
                <a:close/>
                <a:moveTo>
                  <a:pt x="2280325" y="2511278"/>
                </a:moveTo>
                <a:cubicBezTo>
                  <a:pt x="2280354" y="2511278"/>
                  <a:pt x="2280392" y="2511278"/>
                  <a:pt x="2280420" y="2511278"/>
                </a:cubicBezTo>
                <a:cubicBezTo>
                  <a:pt x="2286349" y="2511221"/>
                  <a:pt x="2291194" y="2515990"/>
                  <a:pt x="2291251" y="2521918"/>
                </a:cubicBezTo>
                <a:cubicBezTo>
                  <a:pt x="2291251" y="2521947"/>
                  <a:pt x="2291251" y="2521985"/>
                  <a:pt x="2291251" y="2522013"/>
                </a:cubicBezTo>
                <a:cubicBezTo>
                  <a:pt x="2291251" y="2527999"/>
                  <a:pt x="2286406" y="2532844"/>
                  <a:pt x="2280420" y="2532844"/>
                </a:cubicBezTo>
                <a:cubicBezTo>
                  <a:pt x="2274435" y="2532844"/>
                  <a:pt x="2269589" y="2527999"/>
                  <a:pt x="2269589" y="2522013"/>
                </a:cubicBezTo>
                <a:cubicBezTo>
                  <a:pt x="2269589" y="2516085"/>
                  <a:pt x="2274397" y="2511278"/>
                  <a:pt x="2280325" y="2511278"/>
                </a:cubicBezTo>
                <a:close/>
                <a:moveTo>
                  <a:pt x="2105895" y="2511278"/>
                </a:moveTo>
                <a:cubicBezTo>
                  <a:pt x="2105923" y="2511278"/>
                  <a:pt x="2105962" y="2511278"/>
                  <a:pt x="2105990" y="2511278"/>
                </a:cubicBezTo>
                <a:cubicBezTo>
                  <a:pt x="2111919" y="2511221"/>
                  <a:pt x="2116763" y="2515990"/>
                  <a:pt x="2116821" y="2521918"/>
                </a:cubicBezTo>
                <a:cubicBezTo>
                  <a:pt x="2116821" y="2521947"/>
                  <a:pt x="2116821" y="2521985"/>
                  <a:pt x="2116821" y="2522013"/>
                </a:cubicBezTo>
                <a:cubicBezTo>
                  <a:pt x="2116821" y="2527999"/>
                  <a:pt x="2111976" y="2532844"/>
                  <a:pt x="2105990" y="2532844"/>
                </a:cubicBezTo>
                <a:cubicBezTo>
                  <a:pt x="2100005" y="2532844"/>
                  <a:pt x="2095159" y="2527999"/>
                  <a:pt x="2095159" y="2522013"/>
                </a:cubicBezTo>
                <a:cubicBezTo>
                  <a:pt x="2095159" y="2516085"/>
                  <a:pt x="2099967" y="2511278"/>
                  <a:pt x="2105895" y="2511278"/>
                </a:cubicBezTo>
                <a:close/>
                <a:moveTo>
                  <a:pt x="1931180" y="2511278"/>
                </a:moveTo>
                <a:cubicBezTo>
                  <a:pt x="1931247" y="2511278"/>
                  <a:pt x="1931304" y="2511278"/>
                  <a:pt x="1931371" y="2511278"/>
                </a:cubicBezTo>
                <a:cubicBezTo>
                  <a:pt x="1937299" y="2511221"/>
                  <a:pt x="1942144" y="2515990"/>
                  <a:pt x="1942201" y="2521918"/>
                </a:cubicBezTo>
                <a:cubicBezTo>
                  <a:pt x="1942201" y="2521947"/>
                  <a:pt x="1942201" y="2521985"/>
                  <a:pt x="1942201" y="2522013"/>
                </a:cubicBezTo>
                <a:cubicBezTo>
                  <a:pt x="1942201" y="2527999"/>
                  <a:pt x="1937356" y="2532844"/>
                  <a:pt x="1931371" y="2532844"/>
                </a:cubicBezTo>
                <a:cubicBezTo>
                  <a:pt x="1925442" y="2532844"/>
                  <a:pt x="1920635" y="2528037"/>
                  <a:pt x="1920635" y="2522108"/>
                </a:cubicBezTo>
                <a:cubicBezTo>
                  <a:pt x="1920635" y="2522080"/>
                  <a:pt x="1920635" y="2522042"/>
                  <a:pt x="1920635" y="2522013"/>
                </a:cubicBezTo>
                <a:cubicBezTo>
                  <a:pt x="1920578" y="2516133"/>
                  <a:pt x="1925300" y="2511335"/>
                  <a:pt x="1931180" y="2511278"/>
                </a:cubicBezTo>
                <a:close/>
                <a:moveTo>
                  <a:pt x="1582131" y="2511278"/>
                </a:moveTo>
                <a:cubicBezTo>
                  <a:pt x="1582159" y="2511278"/>
                  <a:pt x="1582198" y="2511278"/>
                  <a:pt x="1582226" y="2511278"/>
                </a:cubicBezTo>
                <a:cubicBezTo>
                  <a:pt x="1588107" y="2511221"/>
                  <a:pt x="1592905" y="2515943"/>
                  <a:pt x="1592962" y="2521823"/>
                </a:cubicBezTo>
                <a:cubicBezTo>
                  <a:pt x="1592962" y="2521890"/>
                  <a:pt x="1592962" y="2521947"/>
                  <a:pt x="1592962" y="2522013"/>
                </a:cubicBezTo>
                <a:cubicBezTo>
                  <a:pt x="1593009" y="2527942"/>
                  <a:pt x="1588250" y="2532787"/>
                  <a:pt x="1582321" y="2532844"/>
                </a:cubicBezTo>
                <a:cubicBezTo>
                  <a:pt x="1582293" y="2532844"/>
                  <a:pt x="1582255" y="2532844"/>
                  <a:pt x="1582226" y="2532844"/>
                </a:cubicBezTo>
                <a:cubicBezTo>
                  <a:pt x="1576241" y="2532844"/>
                  <a:pt x="1571395" y="2527999"/>
                  <a:pt x="1571395" y="2522013"/>
                </a:cubicBezTo>
                <a:cubicBezTo>
                  <a:pt x="1571395" y="2516085"/>
                  <a:pt x="1576203" y="2511278"/>
                  <a:pt x="1582131" y="2511278"/>
                </a:cubicBezTo>
                <a:close/>
                <a:moveTo>
                  <a:pt x="1407511" y="2511278"/>
                </a:moveTo>
                <a:cubicBezTo>
                  <a:pt x="1407539" y="2511278"/>
                  <a:pt x="1407578" y="2511278"/>
                  <a:pt x="1407606" y="2511278"/>
                </a:cubicBezTo>
                <a:cubicBezTo>
                  <a:pt x="1413535" y="2511221"/>
                  <a:pt x="1418380" y="2515990"/>
                  <a:pt x="1418437" y="2521918"/>
                </a:cubicBezTo>
                <a:cubicBezTo>
                  <a:pt x="1418437" y="2521947"/>
                  <a:pt x="1418437" y="2521985"/>
                  <a:pt x="1418437" y="2522013"/>
                </a:cubicBezTo>
                <a:cubicBezTo>
                  <a:pt x="1418437" y="2527999"/>
                  <a:pt x="1413592" y="2532844"/>
                  <a:pt x="1407606" y="2532844"/>
                </a:cubicBezTo>
                <a:cubicBezTo>
                  <a:pt x="1401621" y="2532844"/>
                  <a:pt x="1396775" y="2527999"/>
                  <a:pt x="1396775" y="2522013"/>
                </a:cubicBezTo>
                <a:cubicBezTo>
                  <a:pt x="1396775" y="2516085"/>
                  <a:pt x="1401583" y="2511278"/>
                  <a:pt x="1407511" y="2511278"/>
                </a:cubicBezTo>
                <a:close/>
                <a:moveTo>
                  <a:pt x="1232891" y="2511278"/>
                </a:moveTo>
                <a:cubicBezTo>
                  <a:pt x="1232920" y="2511278"/>
                  <a:pt x="1232958" y="2511278"/>
                  <a:pt x="1232986" y="2511278"/>
                </a:cubicBezTo>
                <a:cubicBezTo>
                  <a:pt x="1238915" y="2511221"/>
                  <a:pt x="1243760" y="2515990"/>
                  <a:pt x="1243817" y="2521918"/>
                </a:cubicBezTo>
                <a:cubicBezTo>
                  <a:pt x="1243817" y="2521947"/>
                  <a:pt x="1243817" y="2521985"/>
                  <a:pt x="1243817" y="2522013"/>
                </a:cubicBezTo>
                <a:cubicBezTo>
                  <a:pt x="1243817" y="2527999"/>
                  <a:pt x="1238972" y="2532844"/>
                  <a:pt x="1232986" y="2532844"/>
                </a:cubicBezTo>
                <a:cubicBezTo>
                  <a:pt x="1227001" y="2532844"/>
                  <a:pt x="1222155" y="2527999"/>
                  <a:pt x="1222155" y="2522013"/>
                </a:cubicBezTo>
                <a:cubicBezTo>
                  <a:pt x="1222155" y="2516085"/>
                  <a:pt x="1226963" y="2511278"/>
                  <a:pt x="1232891" y="2511278"/>
                </a:cubicBezTo>
                <a:close/>
                <a:moveTo>
                  <a:pt x="1058366" y="2511278"/>
                </a:moveTo>
                <a:cubicBezTo>
                  <a:pt x="1064295" y="2511221"/>
                  <a:pt x="1069140" y="2515990"/>
                  <a:pt x="1069197" y="2521918"/>
                </a:cubicBezTo>
                <a:cubicBezTo>
                  <a:pt x="1069197" y="2521947"/>
                  <a:pt x="1069197" y="2521985"/>
                  <a:pt x="1069197" y="2522013"/>
                </a:cubicBezTo>
                <a:cubicBezTo>
                  <a:pt x="1069197" y="2527999"/>
                  <a:pt x="1064351" y="2532844"/>
                  <a:pt x="1058366" y="2532844"/>
                </a:cubicBezTo>
                <a:cubicBezTo>
                  <a:pt x="1052419" y="2532796"/>
                  <a:pt x="1047630" y="2527961"/>
                  <a:pt x="1047630" y="2522013"/>
                </a:cubicBezTo>
                <a:cubicBezTo>
                  <a:pt x="1047630" y="2516085"/>
                  <a:pt x="1052438" y="2511278"/>
                  <a:pt x="1058366" y="2511278"/>
                </a:cubicBezTo>
                <a:close/>
                <a:moveTo>
                  <a:pt x="709126" y="2511278"/>
                </a:moveTo>
                <a:cubicBezTo>
                  <a:pt x="709155" y="2511278"/>
                  <a:pt x="709193" y="2511278"/>
                  <a:pt x="709222" y="2511278"/>
                </a:cubicBezTo>
                <a:cubicBezTo>
                  <a:pt x="715150" y="2511221"/>
                  <a:pt x="719995" y="2515990"/>
                  <a:pt x="720052" y="2521918"/>
                </a:cubicBezTo>
                <a:cubicBezTo>
                  <a:pt x="720052" y="2521947"/>
                  <a:pt x="720052" y="2521985"/>
                  <a:pt x="720052" y="2522013"/>
                </a:cubicBezTo>
                <a:cubicBezTo>
                  <a:pt x="720052" y="2527999"/>
                  <a:pt x="715207" y="2532844"/>
                  <a:pt x="709222" y="2532844"/>
                </a:cubicBezTo>
                <a:cubicBezTo>
                  <a:pt x="703236" y="2532844"/>
                  <a:pt x="698391" y="2527999"/>
                  <a:pt x="698391" y="2522013"/>
                </a:cubicBezTo>
                <a:cubicBezTo>
                  <a:pt x="698391" y="2516085"/>
                  <a:pt x="703198" y="2511278"/>
                  <a:pt x="709126" y="2511278"/>
                </a:cubicBezTo>
                <a:close/>
                <a:moveTo>
                  <a:pt x="534507" y="2511278"/>
                </a:moveTo>
                <a:cubicBezTo>
                  <a:pt x="534535" y="2511278"/>
                  <a:pt x="534573" y="2511278"/>
                  <a:pt x="534602" y="2511278"/>
                </a:cubicBezTo>
                <a:cubicBezTo>
                  <a:pt x="540530" y="2511221"/>
                  <a:pt x="545375" y="2515990"/>
                  <a:pt x="545432" y="2521918"/>
                </a:cubicBezTo>
                <a:cubicBezTo>
                  <a:pt x="545432" y="2521947"/>
                  <a:pt x="545432" y="2521985"/>
                  <a:pt x="545432" y="2522013"/>
                </a:cubicBezTo>
                <a:cubicBezTo>
                  <a:pt x="545432" y="2527999"/>
                  <a:pt x="540587" y="2532844"/>
                  <a:pt x="534602" y="2532844"/>
                </a:cubicBezTo>
                <a:cubicBezTo>
                  <a:pt x="528616" y="2532844"/>
                  <a:pt x="523771" y="2527999"/>
                  <a:pt x="523771" y="2522013"/>
                </a:cubicBezTo>
                <a:cubicBezTo>
                  <a:pt x="523771" y="2516085"/>
                  <a:pt x="528578" y="2511278"/>
                  <a:pt x="534507" y="2511278"/>
                </a:cubicBezTo>
                <a:close/>
                <a:moveTo>
                  <a:pt x="359887" y="2511278"/>
                </a:moveTo>
                <a:cubicBezTo>
                  <a:pt x="359915" y="2511278"/>
                  <a:pt x="359953" y="2511278"/>
                  <a:pt x="359982" y="2511278"/>
                </a:cubicBezTo>
                <a:cubicBezTo>
                  <a:pt x="365910" y="2511221"/>
                  <a:pt x="370755" y="2515990"/>
                  <a:pt x="370812" y="2521918"/>
                </a:cubicBezTo>
                <a:cubicBezTo>
                  <a:pt x="370812" y="2521947"/>
                  <a:pt x="370812" y="2521985"/>
                  <a:pt x="370812" y="2522013"/>
                </a:cubicBezTo>
                <a:cubicBezTo>
                  <a:pt x="370812" y="2527999"/>
                  <a:pt x="365967" y="2532844"/>
                  <a:pt x="359982" y="2532844"/>
                </a:cubicBezTo>
                <a:cubicBezTo>
                  <a:pt x="353997" y="2532844"/>
                  <a:pt x="349151" y="2527999"/>
                  <a:pt x="349151" y="2522013"/>
                </a:cubicBezTo>
                <a:cubicBezTo>
                  <a:pt x="349151" y="2516085"/>
                  <a:pt x="353958" y="2511278"/>
                  <a:pt x="359887" y="2511278"/>
                </a:cubicBezTo>
                <a:close/>
                <a:moveTo>
                  <a:pt x="185362" y="2511278"/>
                </a:moveTo>
                <a:cubicBezTo>
                  <a:pt x="191290" y="2511221"/>
                  <a:pt x="196135" y="2515990"/>
                  <a:pt x="196192" y="2521918"/>
                </a:cubicBezTo>
                <a:cubicBezTo>
                  <a:pt x="196192" y="2521947"/>
                  <a:pt x="196192" y="2521985"/>
                  <a:pt x="196192" y="2522013"/>
                </a:cubicBezTo>
                <a:cubicBezTo>
                  <a:pt x="196192" y="2527999"/>
                  <a:pt x="191347" y="2532844"/>
                  <a:pt x="185362" y="2532844"/>
                </a:cubicBezTo>
                <a:cubicBezTo>
                  <a:pt x="179414" y="2532796"/>
                  <a:pt x="174626" y="2527961"/>
                  <a:pt x="174626" y="2522013"/>
                </a:cubicBezTo>
                <a:cubicBezTo>
                  <a:pt x="174626" y="2516085"/>
                  <a:pt x="179433" y="2511278"/>
                  <a:pt x="185362" y="2511278"/>
                </a:cubicBezTo>
                <a:close/>
                <a:moveTo>
                  <a:pt x="2455135" y="2511277"/>
                </a:moveTo>
                <a:cubicBezTo>
                  <a:pt x="2455163" y="2511277"/>
                  <a:pt x="2455202" y="2511277"/>
                  <a:pt x="2455230" y="2511277"/>
                </a:cubicBezTo>
                <a:cubicBezTo>
                  <a:pt x="2461158" y="2511277"/>
                  <a:pt x="2465966" y="2516084"/>
                  <a:pt x="2465966" y="2522013"/>
                </a:cubicBezTo>
                <a:cubicBezTo>
                  <a:pt x="2465966" y="2527960"/>
                  <a:pt x="2461177" y="2532796"/>
                  <a:pt x="2455230" y="2532844"/>
                </a:cubicBezTo>
                <a:cubicBezTo>
                  <a:pt x="2449245" y="2532844"/>
                  <a:pt x="2444399" y="2527998"/>
                  <a:pt x="2444399" y="2522013"/>
                </a:cubicBezTo>
                <a:cubicBezTo>
                  <a:pt x="2444399" y="2516084"/>
                  <a:pt x="2449206" y="2511277"/>
                  <a:pt x="2455135" y="2511277"/>
                </a:cubicBezTo>
                <a:close/>
                <a:moveTo>
                  <a:pt x="1756751" y="2511277"/>
                </a:moveTo>
                <a:cubicBezTo>
                  <a:pt x="1756779" y="2511277"/>
                  <a:pt x="1756818" y="2511277"/>
                  <a:pt x="1756846" y="2511277"/>
                </a:cubicBezTo>
                <a:cubicBezTo>
                  <a:pt x="1762775" y="2511277"/>
                  <a:pt x="1767582" y="2516084"/>
                  <a:pt x="1767582" y="2522013"/>
                </a:cubicBezTo>
                <a:cubicBezTo>
                  <a:pt x="1767582" y="2527960"/>
                  <a:pt x="1762793" y="2532796"/>
                  <a:pt x="1756846" y="2532844"/>
                </a:cubicBezTo>
                <a:cubicBezTo>
                  <a:pt x="1750861" y="2532844"/>
                  <a:pt x="1746015" y="2527998"/>
                  <a:pt x="1746015" y="2522013"/>
                </a:cubicBezTo>
                <a:cubicBezTo>
                  <a:pt x="1746015" y="2516084"/>
                  <a:pt x="1750823" y="2511277"/>
                  <a:pt x="1756751" y="2511277"/>
                </a:cubicBezTo>
                <a:close/>
                <a:moveTo>
                  <a:pt x="883841" y="2511277"/>
                </a:moveTo>
                <a:cubicBezTo>
                  <a:pt x="883869" y="2511277"/>
                  <a:pt x="883908" y="2511277"/>
                  <a:pt x="883936" y="2511277"/>
                </a:cubicBezTo>
                <a:cubicBezTo>
                  <a:pt x="889865" y="2511277"/>
                  <a:pt x="894672" y="2516084"/>
                  <a:pt x="894672" y="2522013"/>
                </a:cubicBezTo>
                <a:cubicBezTo>
                  <a:pt x="894672" y="2527960"/>
                  <a:pt x="889883" y="2532796"/>
                  <a:pt x="883936" y="2532844"/>
                </a:cubicBezTo>
                <a:cubicBezTo>
                  <a:pt x="877951" y="2532844"/>
                  <a:pt x="873105" y="2527998"/>
                  <a:pt x="873105" y="2522013"/>
                </a:cubicBezTo>
                <a:cubicBezTo>
                  <a:pt x="873105" y="2516084"/>
                  <a:pt x="877913" y="2511277"/>
                  <a:pt x="883841" y="2511277"/>
                </a:cubicBezTo>
                <a:close/>
                <a:moveTo>
                  <a:pt x="10742" y="2511277"/>
                </a:moveTo>
                <a:cubicBezTo>
                  <a:pt x="10770" y="2511277"/>
                  <a:pt x="10808" y="2511277"/>
                  <a:pt x="10837" y="2511277"/>
                </a:cubicBezTo>
                <a:cubicBezTo>
                  <a:pt x="16765" y="2511277"/>
                  <a:pt x="21572" y="2516084"/>
                  <a:pt x="21572" y="2522013"/>
                </a:cubicBezTo>
                <a:cubicBezTo>
                  <a:pt x="21572" y="2527960"/>
                  <a:pt x="16784" y="2532796"/>
                  <a:pt x="10837" y="2532844"/>
                </a:cubicBezTo>
                <a:cubicBezTo>
                  <a:pt x="4852" y="2532844"/>
                  <a:pt x="6" y="2527998"/>
                  <a:pt x="6" y="2522013"/>
                </a:cubicBezTo>
                <a:cubicBezTo>
                  <a:pt x="6" y="2516084"/>
                  <a:pt x="4813" y="2511277"/>
                  <a:pt x="10742" y="2511277"/>
                </a:cubicBezTo>
                <a:close/>
                <a:moveTo>
                  <a:pt x="2629755" y="2331812"/>
                </a:moveTo>
                <a:cubicBezTo>
                  <a:pt x="2635740" y="2331812"/>
                  <a:pt x="2640586" y="2336658"/>
                  <a:pt x="2640586" y="2342643"/>
                </a:cubicBezTo>
                <a:cubicBezTo>
                  <a:pt x="2640586" y="2348628"/>
                  <a:pt x="2635740" y="2353474"/>
                  <a:pt x="2629755" y="2353474"/>
                </a:cubicBezTo>
                <a:cubicBezTo>
                  <a:pt x="2623808" y="2353426"/>
                  <a:pt x="2619019" y="2348590"/>
                  <a:pt x="2619019" y="2342643"/>
                </a:cubicBezTo>
                <a:cubicBezTo>
                  <a:pt x="2619019" y="2336696"/>
                  <a:pt x="2623808" y="2331860"/>
                  <a:pt x="2629755" y="2331812"/>
                </a:cubicBezTo>
                <a:close/>
                <a:moveTo>
                  <a:pt x="2455230" y="2331812"/>
                </a:moveTo>
                <a:cubicBezTo>
                  <a:pt x="2461177" y="2331860"/>
                  <a:pt x="2465966" y="2336696"/>
                  <a:pt x="2465966" y="2342643"/>
                </a:cubicBezTo>
                <a:cubicBezTo>
                  <a:pt x="2465966" y="2348590"/>
                  <a:pt x="2461177" y="2353426"/>
                  <a:pt x="2455230" y="2353474"/>
                </a:cubicBezTo>
                <a:cubicBezTo>
                  <a:pt x="2449245" y="2353474"/>
                  <a:pt x="2444399" y="2348628"/>
                  <a:pt x="2444399" y="2342643"/>
                </a:cubicBezTo>
                <a:cubicBezTo>
                  <a:pt x="2444399" y="2336658"/>
                  <a:pt x="2449245" y="2331812"/>
                  <a:pt x="2455230" y="2331812"/>
                </a:cubicBezTo>
                <a:close/>
                <a:moveTo>
                  <a:pt x="2280420" y="2331812"/>
                </a:moveTo>
                <a:cubicBezTo>
                  <a:pt x="2286406" y="2331812"/>
                  <a:pt x="2291251" y="2336658"/>
                  <a:pt x="2291251" y="2342643"/>
                </a:cubicBezTo>
                <a:cubicBezTo>
                  <a:pt x="2291251" y="2348628"/>
                  <a:pt x="2286406" y="2353474"/>
                  <a:pt x="2280420" y="2353474"/>
                </a:cubicBezTo>
                <a:cubicBezTo>
                  <a:pt x="2274435" y="2353474"/>
                  <a:pt x="2269589" y="2348628"/>
                  <a:pt x="2269589" y="2342643"/>
                </a:cubicBezTo>
                <a:cubicBezTo>
                  <a:pt x="2269589" y="2336658"/>
                  <a:pt x="2274435" y="2331812"/>
                  <a:pt x="2280420" y="2331812"/>
                </a:cubicBezTo>
                <a:close/>
                <a:moveTo>
                  <a:pt x="2105990" y="2331812"/>
                </a:moveTo>
                <a:cubicBezTo>
                  <a:pt x="2111976" y="2331812"/>
                  <a:pt x="2116821" y="2336658"/>
                  <a:pt x="2116821" y="2342643"/>
                </a:cubicBezTo>
                <a:cubicBezTo>
                  <a:pt x="2116821" y="2348628"/>
                  <a:pt x="2111976" y="2353474"/>
                  <a:pt x="2105990" y="2353474"/>
                </a:cubicBezTo>
                <a:cubicBezTo>
                  <a:pt x="2100005" y="2353474"/>
                  <a:pt x="2095159" y="2348628"/>
                  <a:pt x="2095159" y="2342643"/>
                </a:cubicBezTo>
                <a:cubicBezTo>
                  <a:pt x="2095159" y="2336658"/>
                  <a:pt x="2100005" y="2331812"/>
                  <a:pt x="2105990" y="2331812"/>
                </a:cubicBezTo>
                <a:close/>
                <a:moveTo>
                  <a:pt x="1931370" y="2331812"/>
                </a:moveTo>
                <a:cubicBezTo>
                  <a:pt x="1931399" y="2331812"/>
                  <a:pt x="1931437" y="2331812"/>
                  <a:pt x="1931465" y="2331812"/>
                </a:cubicBezTo>
                <a:cubicBezTo>
                  <a:pt x="1937412" y="2331870"/>
                  <a:pt x="1942201" y="2336696"/>
                  <a:pt x="1942201" y="2342643"/>
                </a:cubicBezTo>
                <a:cubicBezTo>
                  <a:pt x="1942201" y="2348628"/>
                  <a:pt x="1937356" y="2353474"/>
                  <a:pt x="1931370" y="2353474"/>
                </a:cubicBezTo>
                <a:cubicBezTo>
                  <a:pt x="1925442" y="2353426"/>
                  <a:pt x="1920682" y="2348571"/>
                  <a:pt x="1920730" y="2342643"/>
                </a:cubicBezTo>
                <a:cubicBezTo>
                  <a:pt x="1920682" y="2336715"/>
                  <a:pt x="1925442" y="2331870"/>
                  <a:pt x="1931370" y="2331812"/>
                </a:cubicBezTo>
                <a:close/>
                <a:moveTo>
                  <a:pt x="1756846" y="2331812"/>
                </a:moveTo>
                <a:cubicBezTo>
                  <a:pt x="1762793" y="2331860"/>
                  <a:pt x="1767582" y="2336696"/>
                  <a:pt x="1767582" y="2342643"/>
                </a:cubicBezTo>
                <a:cubicBezTo>
                  <a:pt x="1767582" y="2348590"/>
                  <a:pt x="1762793" y="2353426"/>
                  <a:pt x="1756846" y="2353474"/>
                </a:cubicBezTo>
                <a:cubicBezTo>
                  <a:pt x="1750861" y="2353474"/>
                  <a:pt x="1746015" y="2348628"/>
                  <a:pt x="1746015" y="2342643"/>
                </a:cubicBezTo>
                <a:cubicBezTo>
                  <a:pt x="1746015" y="2336658"/>
                  <a:pt x="1750861" y="2331812"/>
                  <a:pt x="1756846" y="2331812"/>
                </a:cubicBezTo>
                <a:close/>
                <a:moveTo>
                  <a:pt x="1582226" y="2331812"/>
                </a:moveTo>
                <a:cubicBezTo>
                  <a:pt x="1588155" y="2331812"/>
                  <a:pt x="1592962" y="2336620"/>
                  <a:pt x="1592962" y="2342548"/>
                </a:cubicBezTo>
                <a:cubicBezTo>
                  <a:pt x="1592962" y="2342576"/>
                  <a:pt x="1592962" y="2342614"/>
                  <a:pt x="1592962" y="2342643"/>
                </a:cubicBezTo>
                <a:cubicBezTo>
                  <a:pt x="1593009" y="2348571"/>
                  <a:pt x="1588250" y="2353417"/>
                  <a:pt x="1582321" y="2353474"/>
                </a:cubicBezTo>
                <a:cubicBezTo>
                  <a:pt x="1582293" y="2353474"/>
                  <a:pt x="1582255" y="2353474"/>
                  <a:pt x="1582226" y="2353474"/>
                </a:cubicBezTo>
                <a:cubicBezTo>
                  <a:pt x="1576241" y="2353474"/>
                  <a:pt x="1571395" y="2348628"/>
                  <a:pt x="1571395" y="2342643"/>
                </a:cubicBezTo>
                <a:cubicBezTo>
                  <a:pt x="1571395" y="2336658"/>
                  <a:pt x="1576241" y="2331812"/>
                  <a:pt x="1582226" y="2331812"/>
                </a:cubicBezTo>
                <a:close/>
                <a:moveTo>
                  <a:pt x="1407606" y="2331812"/>
                </a:moveTo>
                <a:cubicBezTo>
                  <a:pt x="1413592" y="2331812"/>
                  <a:pt x="1418437" y="2336658"/>
                  <a:pt x="1418437" y="2342643"/>
                </a:cubicBezTo>
                <a:cubicBezTo>
                  <a:pt x="1418437" y="2348628"/>
                  <a:pt x="1413592" y="2353474"/>
                  <a:pt x="1407606" y="2353474"/>
                </a:cubicBezTo>
                <a:cubicBezTo>
                  <a:pt x="1401621" y="2353474"/>
                  <a:pt x="1396775" y="2348628"/>
                  <a:pt x="1396775" y="2342643"/>
                </a:cubicBezTo>
                <a:cubicBezTo>
                  <a:pt x="1396775" y="2336658"/>
                  <a:pt x="1401621" y="2331812"/>
                  <a:pt x="1407606" y="2331812"/>
                </a:cubicBezTo>
                <a:close/>
                <a:moveTo>
                  <a:pt x="1232986" y="2331812"/>
                </a:moveTo>
                <a:cubicBezTo>
                  <a:pt x="1238972" y="2331812"/>
                  <a:pt x="1243817" y="2336658"/>
                  <a:pt x="1243817" y="2342643"/>
                </a:cubicBezTo>
                <a:cubicBezTo>
                  <a:pt x="1243817" y="2348628"/>
                  <a:pt x="1238972" y="2353474"/>
                  <a:pt x="1232986" y="2353474"/>
                </a:cubicBezTo>
                <a:cubicBezTo>
                  <a:pt x="1227001" y="2353474"/>
                  <a:pt x="1222155" y="2348628"/>
                  <a:pt x="1222155" y="2342643"/>
                </a:cubicBezTo>
                <a:cubicBezTo>
                  <a:pt x="1222155" y="2336658"/>
                  <a:pt x="1227001" y="2331812"/>
                  <a:pt x="1232986" y="2331812"/>
                </a:cubicBezTo>
                <a:close/>
                <a:moveTo>
                  <a:pt x="1058366" y="2331812"/>
                </a:moveTo>
                <a:cubicBezTo>
                  <a:pt x="1064351" y="2331812"/>
                  <a:pt x="1069197" y="2336658"/>
                  <a:pt x="1069197" y="2342643"/>
                </a:cubicBezTo>
                <a:cubicBezTo>
                  <a:pt x="1069197" y="2348628"/>
                  <a:pt x="1064351" y="2353474"/>
                  <a:pt x="1058366" y="2353474"/>
                </a:cubicBezTo>
                <a:cubicBezTo>
                  <a:pt x="1052419" y="2353426"/>
                  <a:pt x="1047630" y="2348590"/>
                  <a:pt x="1047630" y="2342643"/>
                </a:cubicBezTo>
                <a:cubicBezTo>
                  <a:pt x="1047630" y="2336696"/>
                  <a:pt x="1052419" y="2331860"/>
                  <a:pt x="1058366" y="2331812"/>
                </a:cubicBezTo>
                <a:close/>
                <a:moveTo>
                  <a:pt x="883936" y="2331812"/>
                </a:moveTo>
                <a:cubicBezTo>
                  <a:pt x="889883" y="2331860"/>
                  <a:pt x="894672" y="2336696"/>
                  <a:pt x="894672" y="2342643"/>
                </a:cubicBezTo>
                <a:cubicBezTo>
                  <a:pt x="894672" y="2348590"/>
                  <a:pt x="889883" y="2353426"/>
                  <a:pt x="883936" y="2353474"/>
                </a:cubicBezTo>
                <a:cubicBezTo>
                  <a:pt x="877951" y="2353474"/>
                  <a:pt x="873105" y="2348628"/>
                  <a:pt x="873105" y="2342643"/>
                </a:cubicBezTo>
                <a:cubicBezTo>
                  <a:pt x="873105" y="2336658"/>
                  <a:pt x="877951" y="2331812"/>
                  <a:pt x="883936" y="2331812"/>
                </a:cubicBezTo>
                <a:close/>
                <a:moveTo>
                  <a:pt x="709222" y="2331812"/>
                </a:moveTo>
                <a:cubicBezTo>
                  <a:pt x="715207" y="2331812"/>
                  <a:pt x="720052" y="2336658"/>
                  <a:pt x="720052" y="2342643"/>
                </a:cubicBezTo>
                <a:cubicBezTo>
                  <a:pt x="720052" y="2348628"/>
                  <a:pt x="715207" y="2353474"/>
                  <a:pt x="709222" y="2353474"/>
                </a:cubicBezTo>
                <a:cubicBezTo>
                  <a:pt x="703236" y="2353474"/>
                  <a:pt x="698391" y="2348628"/>
                  <a:pt x="698391" y="2342643"/>
                </a:cubicBezTo>
                <a:cubicBezTo>
                  <a:pt x="698391" y="2336658"/>
                  <a:pt x="703236" y="2331812"/>
                  <a:pt x="709222" y="2331812"/>
                </a:cubicBezTo>
                <a:close/>
                <a:moveTo>
                  <a:pt x="534981" y="2331812"/>
                </a:moveTo>
                <a:cubicBezTo>
                  <a:pt x="540815" y="2332021"/>
                  <a:pt x="545431" y="2336810"/>
                  <a:pt x="545431" y="2342643"/>
                </a:cubicBezTo>
                <a:cubicBezTo>
                  <a:pt x="545431" y="2348628"/>
                  <a:pt x="540586" y="2353474"/>
                  <a:pt x="534601" y="2353474"/>
                </a:cubicBezTo>
                <a:cubicBezTo>
                  <a:pt x="528768" y="2353265"/>
                  <a:pt x="524150" y="2348476"/>
                  <a:pt x="524150" y="2342643"/>
                </a:cubicBezTo>
                <a:cubicBezTo>
                  <a:pt x="524150" y="2336658"/>
                  <a:pt x="528996" y="2331812"/>
                  <a:pt x="534981" y="2331812"/>
                </a:cubicBezTo>
                <a:close/>
                <a:moveTo>
                  <a:pt x="359982" y="2331812"/>
                </a:moveTo>
                <a:cubicBezTo>
                  <a:pt x="365967" y="2331812"/>
                  <a:pt x="370812" y="2336658"/>
                  <a:pt x="370812" y="2342643"/>
                </a:cubicBezTo>
                <a:cubicBezTo>
                  <a:pt x="370812" y="2348628"/>
                  <a:pt x="365967" y="2353474"/>
                  <a:pt x="359982" y="2353474"/>
                </a:cubicBezTo>
                <a:cubicBezTo>
                  <a:pt x="353997" y="2353474"/>
                  <a:pt x="349151" y="2348628"/>
                  <a:pt x="349151" y="2342643"/>
                </a:cubicBezTo>
                <a:cubicBezTo>
                  <a:pt x="349151" y="2336658"/>
                  <a:pt x="353997" y="2331812"/>
                  <a:pt x="359982" y="2331812"/>
                </a:cubicBezTo>
                <a:close/>
                <a:moveTo>
                  <a:pt x="185362" y="2331812"/>
                </a:moveTo>
                <a:cubicBezTo>
                  <a:pt x="191347" y="2331812"/>
                  <a:pt x="196192" y="2336658"/>
                  <a:pt x="196192" y="2342643"/>
                </a:cubicBezTo>
                <a:cubicBezTo>
                  <a:pt x="196192" y="2348628"/>
                  <a:pt x="191347" y="2353474"/>
                  <a:pt x="185362" y="2353474"/>
                </a:cubicBezTo>
                <a:cubicBezTo>
                  <a:pt x="179414" y="2353426"/>
                  <a:pt x="174626" y="2348590"/>
                  <a:pt x="174626" y="2342643"/>
                </a:cubicBezTo>
                <a:cubicBezTo>
                  <a:pt x="174626" y="2336696"/>
                  <a:pt x="179414" y="2331860"/>
                  <a:pt x="185362" y="2331812"/>
                </a:cubicBezTo>
                <a:close/>
                <a:moveTo>
                  <a:pt x="10837" y="2331812"/>
                </a:moveTo>
                <a:cubicBezTo>
                  <a:pt x="16784" y="2331860"/>
                  <a:pt x="21572" y="2336696"/>
                  <a:pt x="21572" y="2342643"/>
                </a:cubicBezTo>
                <a:cubicBezTo>
                  <a:pt x="21572" y="2348590"/>
                  <a:pt x="16784" y="2353426"/>
                  <a:pt x="10837" y="2353474"/>
                </a:cubicBezTo>
                <a:cubicBezTo>
                  <a:pt x="4852" y="2353474"/>
                  <a:pt x="6" y="2348628"/>
                  <a:pt x="6" y="2342643"/>
                </a:cubicBezTo>
                <a:cubicBezTo>
                  <a:pt x="6" y="2336658"/>
                  <a:pt x="4852" y="2331812"/>
                  <a:pt x="10837" y="2331812"/>
                </a:cubicBezTo>
                <a:close/>
                <a:moveTo>
                  <a:pt x="2105990" y="2152822"/>
                </a:moveTo>
                <a:cubicBezTo>
                  <a:pt x="2111824" y="2152822"/>
                  <a:pt x="2116612" y="2157440"/>
                  <a:pt x="2116821" y="2163273"/>
                </a:cubicBezTo>
                <a:cubicBezTo>
                  <a:pt x="2117030" y="2169249"/>
                  <a:pt x="2112355" y="2174265"/>
                  <a:pt x="2106380" y="2174474"/>
                </a:cubicBezTo>
                <a:cubicBezTo>
                  <a:pt x="2106246" y="2174484"/>
                  <a:pt x="2106123" y="2174484"/>
                  <a:pt x="2105990" y="2174484"/>
                </a:cubicBezTo>
                <a:cubicBezTo>
                  <a:pt x="2100005" y="2174484"/>
                  <a:pt x="2095159" y="2169638"/>
                  <a:pt x="2095159" y="2163653"/>
                </a:cubicBezTo>
                <a:cubicBezTo>
                  <a:pt x="2095159" y="2157668"/>
                  <a:pt x="2100005" y="2152822"/>
                  <a:pt x="2105990" y="2152822"/>
                </a:cubicBezTo>
                <a:close/>
                <a:moveTo>
                  <a:pt x="1407701" y="2152822"/>
                </a:moveTo>
                <a:cubicBezTo>
                  <a:pt x="1413496" y="2152870"/>
                  <a:pt x="1418237" y="2157478"/>
                  <a:pt x="1418437" y="2163273"/>
                </a:cubicBezTo>
                <a:cubicBezTo>
                  <a:pt x="1418646" y="2169249"/>
                  <a:pt x="1413971" y="2174265"/>
                  <a:pt x="1407996" y="2174474"/>
                </a:cubicBezTo>
                <a:cubicBezTo>
                  <a:pt x="1407901" y="2174484"/>
                  <a:pt x="1407796" y="2174484"/>
                  <a:pt x="1407701" y="2174484"/>
                </a:cubicBezTo>
                <a:cubicBezTo>
                  <a:pt x="1401716" y="2174484"/>
                  <a:pt x="1396870" y="2169638"/>
                  <a:pt x="1396870" y="2163653"/>
                </a:cubicBezTo>
                <a:cubicBezTo>
                  <a:pt x="1396870" y="2157668"/>
                  <a:pt x="1401716" y="2152822"/>
                  <a:pt x="1407701" y="2152822"/>
                </a:cubicBezTo>
                <a:close/>
                <a:moveTo>
                  <a:pt x="534602" y="2152822"/>
                </a:moveTo>
                <a:cubicBezTo>
                  <a:pt x="540435" y="2152822"/>
                  <a:pt x="545224" y="2157440"/>
                  <a:pt x="545432" y="2163273"/>
                </a:cubicBezTo>
                <a:cubicBezTo>
                  <a:pt x="545642" y="2169249"/>
                  <a:pt x="540967" y="2174265"/>
                  <a:pt x="534991" y="2174474"/>
                </a:cubicBezTo>
                <a:cubicBezTo>
                  <a:pt x="534858" y="2174484"/>
                  <a:pt x="534735" y="2174484"/>
                  <a:pt x="534602" y="2174484"/>
                </a:cubicBezTo>
                <a:cubicBezTo>
                  <a:pt x="528616" y="2174484"/>
                  <a:pt x="523771" y="2169638"/>
                  <a:pt x="523771" y="2163653"/>
                </a:cubicBezTo>
                <a:cubicBezTo>
                  <a:pt x="523771" y="2157668"/>
                  <a:pt x="528616" y="2152822"/>
                  <a:pt x="534602" y="2152822"/>
                </a:cubicBezTo>
                <a:close/>
                <a:moveTo>
                  <a:pt x="11122" y="2152822"/>
                </a:moveTo>
                <a:cubicBezTo>
                  <a:pt x="16813" y="2153022"/>
                  <a:pt x="21373" y="2157582"/>
                  <a:pt x="21572" y="2163273"/>
                </a:cubicBezTo>
                <a:cubicBezTo>
                  <a:pt x="21782" y="2169249"/>
                  <a:pt x="17117" y="2174265"/>
                  <a:pt x="11131" y="2174484"/>
                </a:cubicBezTo>
                <a:cubicBezTo>
                  <a:pt x="11131" y="2174484"/>
                  <a:pt x="11122" y="2174484"/>
                  <a:pt x="11122" y="2174484"/>
                </a:cubicBezTo>
                <a:cubicBezTo>
                  <a:pt x="5137" y="2174484"/>
                  <a:pt x="291" y="2169638"/>
                  <a:pt x="291" y="2163653"/>
                </a:cubicBezTo>
                <a:cubicBezTo>
                  <a:pt x="291" y="2157668"/>
                  <a:pt x="5137" y="2152822"/>
                  <a:pt x="11122" y="2152822"/>
                </a:cubicBezTo>
                <a:close/>
                <a:moveTo>
                  <a:pt x="2629755" y="2152442"/>
                </a:moveTo>
                <a:cubicBezTo>
                  <a:pt x="2635740" y="2152442"/>
                  <a:pt x="2640586" y="2157288"/>
                  <a:pt x="2640586" y="2163273"/>
                </a:cubicBezTo>
                <a:cubicBezTo>
                  <a:pt x="2640586" y="2169259"/>
                  <a:pt x="2635740" y="2174104"/>
                  <a:pt x="2629755" y="2174104"/>
                </a:cubicBezTo>
                <a:cubicBezTo>
                  <a:pt x="2623808" y="2174056"/>
                  <a:pt x="2619019" y="2169221"/>
                  <a:pt x="2619019" y="2163273"/>
                </a:cubicBezTo>
                <a:cubicBezTo>
                  <a:pt x="2619019" y="2157326"/>
                  <a:pt x="2623808" y="2152490"/>
                  <a:pt x="2629755" y="2152442"/>
                </a:cubicBezTo>
                <a:close/>
                <a:moveTo>
                  <a:pt x="2455230" y="2152442"/>
                </a:moveTo>
                <a:cubicBezTo>
                  <a:pt x="2461177" y="2152490"/>
                  <a:pt x="2465966" y="2157326"/>
                  <a:pt x="2465966" y="2163273"/>
                </a:cubicBezTo>
                <a:cubicBezTo>
                  <a:pt x="2465966" y="2169221"/>
                  <a:pt x="2461177" y="2174056"/>
                  <a:pt x="2455230" y="2174104"/>
                </a:cubicBezTo>
                <a:cubicBezTo>
                  <a:pt x="2449245" y="2174104"/>
                  <a:pt x="2444399" y="2169259"/>
                  <a:pt x="2444399" y="2163273"/>
                </a:cubicBezTo>
                <a:cubicBezTo>
                  <a:pt x="2444399" y="2157288"/>
                  <a:pt x="2449245" y="2152442"/>
                  <a:pt x="2455230" y="2152442"/>
                </a:cubicBezTo>
                <a:close/>
                <a:moveTo>
                  <a:pt x="2280420" y="2152442"/>
                </a:moveTo>
                <a:cubicBezTo>
                  <a:pt x="2286406" y="2152442"/>
                  <a:pt x="2291251" y="2157288"/>
                  <a:pt x="2291251" y="2163273"/>
                </a:cubicBezTo>
                <a:cubicBezTo>
                  <a:pt x="2291251" y="2169259"/>
                  <a:pt x="2286406" y="2174104"/>
                  <a:pt x="2280420" y="2174104"/>
                </a:cubicBezTo>
                <a:cubicBezTo>
                  <a:pt x="2274435" y="2174104"/>
                  <a:pt x="2269589" y="2169259"/>
                  <a:pt x="2269589" y="2163273"/>
                </a:cubicBezTo>
                <a:cubicBezTo>
                  <a:pt x="2269589" y="2157288"/>
                  <a:pt x="2274435" y="2152442"/>
                  <a:pt x="2280420" y="2152442"/>
                </a:cubicBezTo>
                <a:close/>
                <a:moveTo>
                  <a:pt x="1931275" y="2152442"/>
                </a:moveTo>
                <a:cubicBezTo>
                  <a:pt x="1931304" y="2152442"/>
                  <a:pt x="1931342" y="2152442"/>
                  <a:pt x="1931371" y="2152442"/>
                </a:cubicBezTo>
                <a:cubicBezTo>
                  <a:pt x="1937356" y="2152442"/>
                  <a:pt x="1942201" y="2157288"/>
                  <a:pt x="1942201" y="2163273"/>
                </a:cubicBezTo>
                <a:cubicBezTo>
                  <a:pt x="1942201" y="2169259"/>
                  <a:pt x="1937356" y="2174104"/>
                  <a:pt x="1931371" y="2174104"/>
                </a:cubicBezTo>
                <a:cubicBezTo>
                  <a:pt x="1925442" y="2174104"/>
                  <a:pt x="1920635" y="2169297"/>
                  <a:pt x="1920635" y="2163368"/>
                </a:cubicBezTo>
                <a:cubicBezTo>
                  <a:pt x="1920635" y="2163340"/>
                  <a:pt x="1920635" y="2163302"/>
                  <a:pt x="1920635" y="2163273"/>
                </a:cubicBezTo>
                <a:cubicBezTo>
                  <a:pt x="1920578" y="2157345"/>
                  <a:pt x="1925347" y="2152500"/>
                  <a:pt x="1931275" y="2152442"/>
                </a:cubicBezTo>
                <a:close/>
                <a:moveTo>
                  <a:pt x="1756846" y="2152442"/>
                </a:moveTo>
                <a:cubicBezTo>
                  <a:pt x="1762793" y="2152490"/>
                  <a:pt x="1767582" y="2157326"/>
                  <a:pt x="1767582" y="2163273"/>
                </a:cubicBezTo>
                <a:cubicBezTo>
                  <a:pt x="1767582" y="2169221"/>
                  <a:pt x="1762793" y="2174056"/>
                  <a:pt x="1756846" y="2174104"/>
                </a:cubicBezTo>
                <a:cubicBezTo>
                  <a:pt x="1750861" y="2174104"/>
                  <a:pt x="1746015" y="2169259"/>
                  <a:pt x="1746015" y="2163273"/>
                </a:cubicBezTo>
                <a:cubicBezTo>
                  <a:pt x="1746015" y="2157288"/>
                  <a:pt x="1750861" y="2152442"/>
                  <a:pt x="1756846" y="2152442"/>
                </a:cubicBezTo>
                <a:close/>
                <a:moveTo>
                  <a:pt x="1582226" y="2152442"/>
                </a:moveTo>
                <a:cubicBezTo>
                  <a:pt x="1588155" y="2152442"/>
                  <a:pt x="1592962" y="2157250"/>
                  <a:pt x="1592962" y="2163178"/>
                </a:cubicBezTo>
                <a:cubicBezTo>
                  <a:pt x="1592962" y="2163206"/>
                  <a:pt x="1592962" y="2163244"/>
                  <a:pt x="1592962" y="2163273"/>
                </a:cubicBezTo>
                <a:cubicBezTo>
                  <a:pt x="1593009" y="2169201"/>
                  <a:pt x="1588250" y="2174047"/>
                  <a:pt x="1582321" y="2174104"/>
                </a:cubicBezTo>
                <a:cubicBezTo>
                  <a:pt x="1582293" y="2174104"/>
                  <a:pt x="1582255" y="2174104"/>
                  <a:pt x="1582226" y="2174104"/>
                </a:cubicBezTo>
                <a:cubicBezTo>
                  <a:pt x="1576241" y="2174104"/>
                  <a:pt x="1571395" y="2169259"/>
                  <a:pt x="1571395" y="2163273"/>
                </a:cubicBezTo>
                <a:cubicBezTo>
                  <a:pt x="1571395" y="2157288"/>
                  <a:pt x="1576241" y="2152442"/>
                  <a:pt x="1582226" y="2152442"/>
                </a:cubicBezTo>
                <a:close/>
                <a:moveTo>
                  <a:pt x="1232986" y="2152442"/>
                </a:moveTo>
                <a:cubicBezTo>
                  <a:pt x="1238972" y="2152442"/>
                  <a:pt x="1243817" y="2157288"/>
                  <a:pt x="1243817" y="2163273"/>
                </a:cubicBezTo>
                <a:cubicBezTo>
                  <a:pt x="1243817" y="2169259"/>
                  <a:pt x="1238972" y="2174104"/>
                  <a:pt x="1232986" y="2174104"/>
                </a:cubicBezTo>
                <a:cubicBezTo>
                  <a:pt x="1227001" y="2174104"/>
                  <a:pt x="1222155" y="2169259"/>
                  <a:pt x="1222155" y="2163273"/>
                </a:cubicBezTo>
                <a:cubicBezTo>
                  <a:pt x="1222155" y="2157288"/>
                  <a:pt x="1227001" y="2152442"/>
                  <a:pt x="1232986" y="2152442"/>
                </a:cubicBezTo>
                <a:close/>
                <a:moveTo>
                  <a:pt x="1058366" y="2152442"/>
                </a:moveTo>
                <a:cubicBezTo>
                  <a:pt x="1064351" y="2152442"/>
                  <a:pt x="1069197" y="2157288"/>
                  <a:pt x="1069197" y="2163273"/>
                </a:cubicBezTo>
                <a:cubicBezTo>
                  <a:pt x="1069197" y="2169259"/>
                  <a:pt x="1064351" y="2174104"/>
                  <a:pt x="1058366" y="2174104"/>
                </a:cubicBezTo>
                <a:cubicBezTo>
                  <a:pt x="1052419" y="2174056"/>
                  <a:pt x="1047630" y="2169221"/>
                  <a:pt x="1047630" y="2163273"/>
                </a:cubicBezTo>
                <a:cubicBezTo>
                  <a:pt x="1047630" y="2157326"/>
                  <a:pt x="1052419" y="2152490"/>
                  <a:pt x="1058366" y="2152442"/>
                </a:cubicBezTo>
                <a:close/>
                <a:moveTo>
                  <a:pt x="883936" y="2152442"/>
                </a:moveTo>
                <a:cubicBezTo>
                  <a:pt x="889883" y="2152490"/>
                  <a:pt x="894672" y="2157326"/>
                  <a:pt x="894672" y="2163273"/>
                </a:cubicBezTo>
                <a:cubicBezTo>
                  <a:pt x="894672" y="2169221"/>
                  <a:pt x="889883" y="2174056"/>
                  <a:pt x="883936" y="2174104"/>
                </a:cubicBezTo>
                <a:cubicBezTo>
                  <a:pt x="877951" y="2174104"/>
                  <a:pt x="873105" y="2169259"/>
                  <a:pt x="873105" y="2163273"/>
                </a:cubicBezTo>
                <a:cubicBezTo>
                  <a:pt x="873105" y="2157288"/>
                  <a:pt x="877951" y="2152442"/>
                  <a:pt x="883936" y="2152442"/>
                </a:cubicBezTo>
                <a:close/>
                <a:moveTo>
                  <a:pt x="709222" y="2152442"/>
                </a:moveTo>
                <a:cubicBezTo>
                  <a:pt x="715207" y="2152442"/>
                  <a:pt x="720052" y="2157288"/>
                  <a:pt x="720052" y="2163273"/>
                </a:cubicBezTo>
                <a:cubicBezTo>
                  <a:pt x="720052" y="2169259"/>
                  <a:pt x="715207" y="2174104"/>
                  <a:pt x="709222" y="2174104"/>
                </a:cubicBezTo>
                <a:cubicBezTo>
                  <a:pt x="703236" y="2174104"/>
                  <a:pt x="698391" y="2169259"/>
                  <a:pt x="698391" y="2163273"/>
                </a:cubicBezTo>
                <a:cubicBezTo>
                  <a:pt x="698391" y="2157288"/>
                  <a:pt x="703236" y="2152442"/>
                  <a:pt x="709222" y="2152442"/>
                </a:cubicBezTo>
                <a:close/>
                <a:moveTo>
                  <a:pt x="359982" y="2152442"/>
                </a:moveTo>
                <a:cubicBezTo>
                  <a:pt x="365967" y="2152442"/>
                  <a:pt x="370812" y="2157288"/>
                  <a:pt x="370812" y="2163273"/>
                </a:cubicBezTo>
                <a:cubicBezTo>
                  <a:pt x="370812" y="2169259"/>
                  <a:pt x="365967" y="2174104"/>
                  <a:pt x="359982" y="2174104"/>
                </a:cubicBezTo>
                <a:cubicBezTo>
                  <a:pt x="353997" y="2174104"/>
                  <a:pt x="349151" y="2169259"/>
                  <a:pt x="349151" y="2163273"/>
                </a:cubicBezTo>
                <a:cubicBezTo>
                  <a:pt x="349151" y="2157288"/>
                  <a:pt x="353997" y="2152442"/>
                  <a:pt x="359982" y="2152442"/>
                </a:cubicBezTo>
                <a:close/>
                <a:moveTo>
                  <a:pt x="185362" y="2152442"/>
                </a:moveTo>
                <a:cubicBezTo>
                  <a:pt x="191347" y="2152442"/>
                  <a:pt x="196192" y="2157288"/>
                  <a:pt x="196192" y="2163273"/>
                </a:cubicBezTo>
                <a:cubicBezTo>
                  <a:pt x="196192" y="2169259"/>
                  <a:pt x="191347" y="2174104"/>
                  <a:pt x="185362" y="2174104"/>
                </a:cubicBezTo>
                <a:cubicBezTo>
                  <a:pt x="179414" y="2174056"/>
                  <a:pt x="174626" y="2169221"/>
                  <a:pt x="174626" y="2163273"/>
                </a:cubicBezTo>
                <a:cubicBezTo>
                  <a:pt x="174626" y="2157326"/>
                  <a:pt x="179414" y="2152490"/>
                  <a:pt x="185362" y="2152442"/>
                </a:cubicBezTo>
                <a:close/>
                <a:moveTo>
                  <a:pt x="2629755" y="1973072"/>
                </a:moveTo>
                <a:cubicBezTo>
                  <a:pt x="2635740" y="1973072"/>
                  <a:pt x="2640586" y="1977918"/>
                  <a:pt x="2640586" y="1983903"/>
                </a:cubicBezTo>
                <a:cubicBezTo>
                  <a:pt x="2640586" y="1989888"/>
                  <a:pt x="2635740" y="1994734"/>
                  <a:pt x="2629755" y="1994734"/>
                </a:cubicBezTo>
                <a:cubicBezTo>
                  <a:pt x="2623808" y="1994686"/>
                  <a:pt x="2619019" y="1989850"/>
                  <a:pt x="2619019" y="1983903"/>
                </a:cubicBezTo>
                <a:cubicBezTo>
                  <a:pt x="2619019" y="1977956"/>
                  <a:pt x="2623808" y="1973120"/>
                  <a:pt x="2629755" y="1973072"/>
                </a:cubicBezTo>
                <a:close/>
                <a:moveTo>
                  <a:pt x="1931275" y="1973072"/>
                </a:moveTo>
                <a:cubicBezTo>
                  <a:pt x="1931304" y="1973072"/>
                  <a:pt x="1931342" y="1973072"/>
                  <a:pt x="1931371" y="1973072"/>
                </a:cubicBezTo>
                <a:cubicBezTo>
                  <a:pt x="1937356" y="1973072"/>
                  <a:pt x="1942201" y="1977918"/>
                  <a:pt x="1942201" y="1983903"/>
                </a:cubicBezTo>
                <a:cubicBezTo>
                  <a:pt x="1942201" y="1989888"/>
                  <a:pt x="1937356" y="1994734"/>
                  <a:pt x="1931371" y="1994734"/>
                </a:cubicBezTo>
                <a:cubicBezTo>
                  <a:pt x="1925442" y="1994734"/>
                  <a:pt x="1920635" y="1989926"/>
                  <a:pt x="1920635" y="1983998"/>
                </a:cubicBezTo>
                <a:cubicBezTo>
                  <a:pt x="1920635" y="1983970"/>
                  <a:pt x="1920635" y="1983931"/>
                  <a:pt x="1920635" y="1983903"/>
                </a:cubicBezTo>
                <a:cubicBezTo>
                  <a:pt x="1920578" y="1977975"/>
                  <a:pt x="1925347" y="1973129"/>
                  <a:pt x="1931275" y="1973072"/>
                </a:cubicBezTo>
                <a:close/>
                <a:moveTo>
                  <a:pt x="1756846" y="1973072"/>
                </a:moveTo>
                <a:cubicBezTo>
                  <a:pt x="1762793" y="1973120"/>
                  <a:pt x="1767582" y="1977956"/>
                  <a:pt x="1767582" y="1983903"/>
                </a:cubicBezTo>
                <a:cubicBezTo>
                  <a:pt x="1767582" y="1989850"/>
                  <a:pt x="1762793" y="1994686"/>
                  <a:pt x="1756846" y="1994734"/>
                </a:cubicBezTo>
                <a:cubicBezTo>
                  <a:pt x="1750861" y="1994734"/>
                  <a:pt x="1746015" y="1989888"/>
                  <a:pt x="1746015" y="1983903"/>
                </a:cubicBezTo>
                <a:cubicBezTo>
                  <a:pt x="1746015" y="1977918"/>
                  <a:pt x="1750861" y="1973072"/>
                  <a:pt x="1756846" y="1973072"/>
                </a:cubicBezTo>
                <a:close/>
                <a:moveTo>
                  <a:pt x="1582226" y="1973072"/>
                </a:moveTo>
                <a:cubicBezTo>
                  <a:pt x="1588155" y="1973072"/>
                  <a:pt x="1592962" y="1977880"/>
                  <a:pt x="1592962" y="1983808"/>
                </a:cubicBezTo>
                <a:cubicBezTo>
                  <a:pt x="1592962" y="1983836"/>
                  <a:pt x="1592962" y="1983874"/>
                  <a:pt x="1592962" y="1983903"/>
                </a:cubicBezTo>
                <a:cubicBezTo>
                  <a:pt x="1593009" y="1989831"/>
                  <a:pt x="1588250" y="1994677"/>
                  <a:pt x="1582321" y="1994734"/>
                </a:cubicBezTo>
                <a:cubicBezTo>
                  <a:pt x="1582293" y="1994734"/>
                  <a:pt x="1582255" y="1994734"/>
                  <a:pt x="1582226" y="1994734"/>
                </a:cubicBezTo>
                <a:cubicBezTo>
                  <a:pt x="1576241" y="1994734"/>
                  <a:pt x="1571395" y="1989888"/>
                  <a:pt x="1571395" y="1983903"/>
                </a:cubicBezTo>
                <a:cubicBezTo>
                  <a:pt x="1571395" y="1977918"/>
                  <a:pt x="1576241" y="1973072"/>
                  <a:pt x="1582226" y="1973072"/>
                </a:cubicBezTo>
                <a:close/>
                <a:moveTo>
                  <a:pt x="1407606" y="1973072"/>
                </a:moveTo>
                <a:cubicBezTo>
                  <a:pt x="1407635" y="1973072"/>
                  <a:pt x="1407673" y="1973072"/>
                  <a:pt x="1407701" y="1973072"/>
                </a:cubicBezTo>
                <a:cubicBezTo>
                  <a:pt x="1413648" y="1973120"/>
                  <a:pt x="1418437" y="1977956"/>
                  <a:pt x="1418437" y="1983903"/>
                </a:cubicBezTo>
                <a:cubicBezTo>
                  <a:pt x="1418437" y="1989888"/>
                  <a:pt x="1413592" y="1994734"/>
                  <a:pt x="1407606" y="1994734"/>
                </a:cubicBezTo>
                <a:cubicBezTo>
                  <a:pt x="1401621" y="1994734"/>
                  <a:pt x="1396775" y="1989888"/>
                  <a:pt x="1396775" y="1983903"/>
                </a:cubicBezTo>
                <a:cubicBezTo>
                  <a:pt x="1396775" y="1977918"/>
                  <a:pt x="1401621" y="1973072"/>
                  <a:pt x="1407606" y="1973072"/>
                </a:cubicBezTo>
                <a:close/>
                <a:moveTo>
                  <a:pt x="1232986" y="1973072"/>
                </a:moveTo>
                <a:cubicBezTo>
                  <a:pt x="1238972" y="1973072"/>
                  <a:pt x="1243817" y="1977918"/>
                  <a:pt x="1243817" y="1983903"/>
                </a:cubicBezTo>
                <a:cubicBezTo>
                  <a:pt x="1243817" y="1989888"/>
                  <a:pt x="1238972" y="1994734"/>
                  <a:pt x="1232986" y="1994734"/>
                </a:cubicBezTo>
                <a:cubicBezTo>
                  <a:pt x="1227001" y="1994734"/>
                  <a:pt x="1222155" y="1989888"/>
                  <a:pt x="1222155" y="1983903"/>
                </a:cubicBezTo>
                <a:cubicBezTo>
                  <a:pt x="1222155" y="1977918"/>
                  <a:pt x="1227001" y="1973072"/>
                  <a:pt x="1232986" y="1973072"/>
                </a:cubicBezTo>
                <a:close/>
                <a:moveTo>
                  <a:pt x="534602" y="1973072"/>
                </a:moveTo>
                <a:cubicBezTo>
                  <a:pt x="540587" y="1973072"/>
                  <a:pt x="545432" y="1977918"/>
                  <a:pt x="545432" y="1983903"/>
                </a:cubicBezTo>
                <a:cubicBezTo>
                  <a:pt x="545432" y="1989888"/>
                  <a:pt x="540587" y="1994734"/>
                  <a:pt x="534602" y="1994734"/>
                </a:cubicBezTo>
                <a:cubicBezTo>
                  <a:pt x="528616" y="1994734"/>
                  <a:pt x="523771" y="1989888"/>
                  <a:pt x="523771" y="1983903"/>
                </a:cubicBezTo>
                <a:cubicBezTo>
                  <a:pt x="523771" y="1977918"/>
                  <a:pt x="528616" y="1973072"/>
                  <a:pt x="534602" y="1973072"/>
                </a:cubicBezTo>
                <a:close/>
                <a:moveTo>
                  <a:pt x="359982" y="1973072"/>
                </a:moveTo>
                <a:cubicBezTo>
                  <a:pt x="365967" y="1973072"/>
                  <a:pt x="370812" y="1977918"/>
                  <a:pt x="370812" y="1983903"/>
                </a:cubicBezTo>
                <a:cubicBezTo>
                  <a:pt x="370812" y="1989888"/>
                  <a:pt x="365967" y="1994734"/>
                  <a:pt x="359982" y="1994734"/>
                </a:cubicBezTo>
                <a:cubicBezTo>
                  <a:pt x="353997" y="1994734"/>
                  <a:pt x="349151" y="1989888"/>
                  <a:pt x="349151" y="1983903"/>
                </a:cubicBezTo>
                <a:cubicBezTo>
                  <a:pt x="349151" y="1977918"/>
                  <a:pt x="353997" y="1973072"/>
                  <a:pt x="359982" y="1973072"/>
                </a:cubicBezTo>
                <a:close/>
                <a:moveTo>
                  <a:pt x="185362" y="1973072"/>
                </a:moveTo>
                <a:cubicBezTo>
                  <a:pt x="191347" y="1973072"/>
                  <a:pt x="196192" y="1977918"/>
                  <a:pt x="196192" y="1983903"/>
                </a:cubicBezTo>
                <a:cubicBezTo>
                  <a:pt x="196192" y="1989888"/>
                  <a:pt x="191347" y="1994734"/>
                  <a:pt x="185362" y="1994734"/>
                </a:cubicBezTo>
                <a:cubicBezTo>
                  <a:pt x="179414" y="1994686"/>
                  <a:pt x="174626" y="1989850"/>
                  <a:pt x="174626" y="1983903"/>
                </a:cubicBezTo>
                <a:cubicBezTo>
                  <a:pt x="174626" y="1977956"/>
                  <a:pt x="179414" y="1973120"/>
                  <a:pt x="185362" y="1973072"/>
                </a:cubicBezTo>
                <a:close/>
                <a:moveTo>
                  <a:pt x="10837" y="1973072"/>
                </a:moveTo>
                <a:cubicBezTo>
                  <a:pt x="10932" y="1973072"/>
                  <a:pt x="11027" y="1973072"/>
                  <a:pt x="11122" y="1973072"/>
                </a:cubicBezTo>
                <a:cubicBezTo>
                  <a:pt x="16955" y="1973281"/>
                  <a:pt x="21572" y="1978070"/>
                  <a:pt x="21572" y="1983903"/>
                </a:cubicBezTo>
                <a:cubicBezTo>
                  <a:pt x="21572" y="1989850"/>
                  <a:pt x="16784" y="1994686"/>
                  <a:pt x="10837" y="1994734"/>
                </a:cubicBezTo>
                <a:cubicBezTo>
                  <a:pt x="4852" y="1994734"/>
                  <a:pt x="6" y="1989888"/>
                  <a:pt x="6" y="1983903"/>
                </a:cubicBezTo>
                <a:cubicBezTo>
                  <a:pt x="6" y="1977918"/>
                  <a:pt x="4852" y="1973072"/>
                  <a:pt x="10837" y="1973072"/>
                </a:cubicBezTo>
                <a:close/>
                <a:moveTo>
                  <a:pt x="2454057" y="1973032"/>
                </a:moveTo>
                <a:cubicBezTo>
                  <a:pt x="2460038" y="1973032"/>
                  <a:pt x="2464887" y="1977881"/>
                  <a:pt x="2464887" y="1983862"/>
                </a:cubicBezTo>
                <a:cubicBezTo>
                  <a:pt x="2464887" y="1989844"/>
                  <a:pt x="2460038" y="1994693"/>
                  <a:pt x="2454057" y="1994693"/>
                </a:cubicBezTo>
                <a:cubicBezTo>
                  <a:pt x="2448075" y="1994693"/>
                  <a:pt x="2443226" y="1989844"/>
                  <a:pt x="2443226" y="1983862"/>
                </a:cubicBezTo>
                <a:cubicBezTo>
                  <a:pt x="2443226" y="1977881"/>
                  <a:pt x="2448075" y="1973032"/>
                  <a:pt x="2454057" y="1973032"/>
                </a:cubicBezTo>
                <a:close/>
                <a:moveTo>
                  <a:pt x="2279532" y="1973032"/>
                </a:moveTo>
                <a:cubicBezTo>
                  <a:pt x="2285513" y="1973032"/>
                  <a:pt x="2290362" y="1977881"/>
                  <a:pt x="2290362" y="1983862"/>
                </a:cubicBezTo>
                <a:cubicBezTo>
                  <a:pt x="2290362" y="1989844"/>
                  <a:pt x="2285513" y="1994693"/>
                  <a:pt x="2279532" y="1994693"/>
                </a:cubicBezTo>
                <a:cubicBezTo>
                  <a:pt x="2273550" y="1994693"/>
                  <a:pt x="2268701" y="1989844"/>
                  <a:pt x="2268701" y="1983862"/>
                </a:cubicBezTo>
                <a:cubicBezTo>
                  <a:pt x="2268701" y="1977881"/>
                  <a:pt x="2273550" y="1973032"/>
                  <a:pt x="2279532" y="1973032"/>
                </a:cubicBezTo>
                <a:close/>
                <a:moveTo>
                  <a:pt x="2104913" y="1973032"/>
                </a:moveTo>
                <a:cubicBezTo>
                  <a:pt x="2110894" y="1973032"/>
                  <a:pt x="2115743" y="1977881"/>
                  <a:pt x="2115743" y="1983862"/>
                </a:cubicBezTo>
                <a:cubicBezTo>
                  <a:pt x="2115743" y="1989844"/>
                  <a:pt x="2110894" y="1994693"/>
                  <a:pt x="2104913" y="1994693"/>
                </a:cubicBezTo>
                <a:cubicBezTo>
                  <a:pt x="2098931" y="1994693"/>
                  <a:pt x="2094082" y="1989844"/>
                  <a:pt x="2094082" y="1983862"/>
                </a:cubicBezTo>
                <a:cubicBezTo>
                  <a:pt x="2094082" y="1977881"/>
                  <a:pt x="2098931" y="1973032"/>
                  <a:pt x="2104913" y="1973032"/>
                </a:cubicBezTo>
                <a:close/>
                <a:moveTo>
                  <a:pt x="1057287" y="1973032"/>
                </a:moveTo>
                <a:cubicBezTo>
                  <a:pt x="1063269" y="1973032"/>
                  <a:pt x="1068118" y="1977881"/>
                  <a:pt x="1068118" y="1983862"/>
                </a:cubicBezTo>
                <a:cubicBezTo>
                  <a:pt x="1068118" y="1989844"/>
                  <a:pt x="1063269" y="1994693"/>
                  <a:pt x="1057287" y="1994693"/>
                </a:cubicBezTo>
                <a:cubicBezTo>
                  <a:pt x="1051306" y="1994693"/>
                  <a:pt x="1046457" y="1989844"/>
                  <a:pt x="1046457" y="1983862"/>
                </a:cubicBezTo>
                <a:cubicBezTo>
                  <a:pt x="1046457" y="1977881"/>
                  <a:pt x="1051306" y="1973032"/>
                  <a:pt x="1057287" y="1973032"/>
                </a:cubicBezTo>
                <a:close/>
                <a:moveTo>
                  <a:pt x="882667" y="1973032"/>
                </a:moveTo>
                <a:cubicBezTo>
                  <a:pt x="888649" y="1973032"/>
                  <a:pt x="893498" y="1977881"/>
                  <a:pt x="893498" y="1983862"/>
                </a:cubicBezTo>
                <a:cubicBezTo>
                  <a:pt x="893498" y="1989844"/>
                  <a:pt x="888649" y="1994693"/>
                  <a:pt x="882667" y="1994693"/>
                </a:cubicBezTo>
                <a:cubicBezTo>
                  <a:pt x="876686" y="1994693"/>
                  <a:pt x="871837" y="1989844"/>
                  <a:pt x="871837" y="1983862"/>
                </a:cubicBezTo>
                <a:cubicBezTo>
                  <a:pt x="871837" y="1977881"/>
                  <a:pt x="876686" y="1973032"/>
                  <a:pt x="882667" y="1973032"/>
                </a:cubicBezTo>
                <a:close/>
                <a:moveTo>
                  <a:pt x="708142" y="1973032"/>
                </a:moveTo>
                <a:cubicBezTo>
                  <a:pt x="714124" y="1973032"/>
                  <a:pt x="718973" y="1977881"/>
                  <a:pt x="718973" y="1983862"/>
                </a:cubicBezTo>
                <a:cubicBezTo>
                  <a:pt x="718973" y="1989844"/>
                  <a:pt x="714124" y="1994693"/>
                  <a:pt x="708142" y="1994693"/>
                </a:cubicBezTo>
                <a:cubicBezTo>
                  <a:pt x="702161" y="1994693"/>
                  <a:pt x="697312" y="1989844"/>
                  <a:pt x="697312" y="1983862"/>
                </a:cubicBezTo>
                <a:cubicBezTo>
                  <a:pt x="697312" y="1977881"/>
                  <a:pt x="702161" y="1973032"/>
                  <a:pt x="708142" y="1973032"/>
                </a:cubicBezTo>
                <a:close/>
                <a:moveTo>
                  <a:pt x="2629755" y="1793702"/>
                </a:moveTo>
                <a:cubicBezTo>
                  <a:pt x="2635740" y="1793702"/>
                  <a:pt x="2640586" y="1798548"/>
                  <a:pt x="2640586" y="1804533"/>
                </a:cubicBezTo>
                <a:cubicBezTo>
                  <a:pt x="2640586" y="1810518"/>
                  <a:pt x="2635740" y="1815364"/>
                  <a:pt x="2629755" y="1815364"/>
                </a:cubicBezTo>
                <a:cubicBezTo>
                  <a:pt x="2623808" y="1815316"/>
                  <a:pt x="2619019" y="1810480"/>
                  <a:pt x="2619019" y="1804533"/>
                </a:cubicBezTo>
                <a:cubicBezTo>
                  <a:pt x="2619019" y="1798586"/>
                  <a:pt x="2623808" y="1793750"/>
                  <a:pt x="2629755" y="1793702"/>
                </a:cubicBezTo>
                <a:close/>
                <a:moveTo>
                  <a:pt x="1931275" y="1793702"/>
                </a:moveTo>
                <a:cubicBezTo>
                  <a:pt x="1931304" y="1793702"/>
                  <a:pt x="1931342" y="1793702"/>
                  <a:pt x="1931371" y="1793702"/>
                </a:cubicBezTo>
                <a:cubicBezTo>
                  <a:pt x="1937356" y="1793702"/>
                  <a:pt x="1942201" y="1798548"/>
                  <a:pt x="1942201" y="1804533"/>
                </a:cubicBezTo>
                <a:cubicBezTo>
                  <a:pt x="1942201" y="1810518"/>
                  <a:pt x="1937356" y="1815364"/>
                  <a:pt x="1931371" y="1815364"/>
                </a:cubicBezTo>
                <a:cubicBezTo>
                  <a:pt x="1925442" y="1815364"/>
                  <a:pt x="1920635" y="1810556"/>
                  <a:pt x="1920635" y="1804628"/>
                </a:cubicBezTo>
                <a:cubicBezTo>
                  <a:pt x="1920635" y="1804600"/>
                  <a:pt x="1920635" y="1804562"/>
                  <a:pt x="1920635" y="1804533"/>
                </a:cubicBezTo>
                <a:cubicBezTo>
                  <a:pt x="1920578" y="1798605"/>
                  <a:pt x="1925347" y="1793759"/>
                  <a:pt x="1931275" y="1793702"/>
                </a:cubicBezTo>
                <a:close/>
                <a:moveTo>
                  <a:pt x="1756846" y="1793702"/>
                </a:moveTo>
                <a:cubicBezTo>
                  <a:pt x="1762793" y="1793750"/>
                  <a:pt x="1767582" y="1798586"/>
                  <a:pt x="1767582" y="1804533"/>
                </a:cubicBezTo>
                <a:cubicBezTo>
                  <a:pt x="1767582" y="1810480"/>
                  <a:pt x="1762793" y="1815316"/>
                  <a:pt x="1756846" y="1815364"/>
                </a:cubicBezTo>
                <a:cubicBezTo>
                  <a:pt x="1750861" y="1815364"/>
                  <a:pt x="1746015" y="1810518"/>
                  <a:pt x="1746015" y="1804533"/>
                </a:cubicBezTo>
                <a:cubicBezTo>
                  <a:pt x="1746015" y="1798548"/>
                  <a:pt x="1750861" y="1793702"/>
                  <a:pt x="1756846" y="1793702"/>
                </a:cubicBezTo>
                <a:close/>
                <a:moveTo>
                  <a:pt x="1582226" y="1793702"/>
                </a:moveTo>
                <a:cubicBezTo>
                  <a:pt x="1588155" y="1793702"/>
                  <a:pt x="1592962" y="1798510"/>
                  <a:pt x="1592962" y="1804438"/>
                </a:cubicBezTo>
                <a:cubicBezTo>
                  <a:pt x="1592962" y="1804466"/>
                  <a:pt x="1592962" y="1804505"/>
                  <a:pt x="1592962" y="1804533"/>
                </a:cubicBezTo>
                <a:cubicBezTo>
                  <a:pt x="1593009" y="1810461"/>
                  <a:pt x="1588250" y="1815307"/>
                  <a:pt x="1582321" y="1815364"/>
                </a:cubicBezTo>
                <a:cubicBezTo>
                  <a:pt x="1582293" y="1815364"/>
                  <a:pt x="1582255" y="1815364"/>
                  <a:pt x="1582226" y="1815364"/>
                </a:cubicBezTo>
                <a:cubicBezTo>
                  <a:pt x="1576241" y="1815364"/>
                  <a:pt x="1571395" y="1810518"/>
                  <a:pt x="1571395" y="1804533"/>
                </a:cubicBezTo>
                <a:cubicBezTo>
                  <a:pt x="1571395" y="1798548"/>
                  <a:pt x="1576241" y="1793702"/>
                  <a:pt x="1582226" y="1793702"/>
                </a:cubicBezTo>
                <a:close/>
                <a:moveTo>
                  <a:pt x="1407701" y="1793702"/>
                </a:moveTo>
                <a:cubicBezTo>
                  <a:pt x="1413648" y="1793750"/>
                  <a:pt x="1418437" y="1798586"/>
                  <a:pt x="1418437" y="1804533"/>
                </a:cubicBezTo>
                <a:cubicBezTo>
                  <a:pt x="1418437" y="1810480"/>
                  <a:pt x="1413648" y="1815316"/>
                  <a:pt x="1407701" y="1815364"/>
                </a:cubicBezTo>
                <a:cubicBezTo>
                  <a:pt x="1401716" y="1815364"/>
                  <a:pt x="1396870" y="1810518"/>
                  <a:pt x="1396870" y="1804533"/>
                </a:cubicBezTo>
                <a:cubicBezTo>
                  <a:pt x="1396870" y="1798548"/>
                  <a:pt x="1401716" y="1793702"/>
                  <a:pt x="1407701" y="1793702"/>
                </a:cubicBezTo>
                <a:close/>
                <a:moveTo>
                  <a:pt x="1232986" y="1793702"/>
                </a:moveTo>
                <a:cubicBezTo>
                  <a:pt x="1238972" y="1793702"/>
                  <a:pt x="1243817" y="1798548"/>
                  <a:pt x="1243817" y="1804533"/>
                </a:cubicBezTo>
                <a:cubicBezTo>
                  <a:pt x="1243817" y="1810518"/>
                  <a:pt x="1238972" y="1815364"/>
                  <a:pt x="1232986" y="1815364"/>
                </a:cubicBezTo>
                <a:cubicBezTo>
                  <a:pt x="1227001" y="1815364"/>
                  <a:pt x="1222155" y="1810518"/>
                  <a:pt x="1222155" y="1804533"/>
                </a:cubicBezTo>
                <a:cubicBezTo>
                  <a:pt x="1222155" y="1798548"/>
                  <a:pt x="1227001" y="1793702"/>
                  <a:pt x="1232986" y="1793702"/>
                </a:cubicBezTo>
                <a:close/>
                <a:moveTo>
                  <a:pt x="534602" y="1793702"/>
                </a:moveTo>
                <a:cubicBezTo>
                  <a:pt x="540587" y="1793702"/>
                  <a:pt x="545432" y="1798548"/>
                  <a:pt x="545432" y="1804533"/>
                </a:cubicBezTo>
                <a:cubicBezTo>
                  <a:pt x="545432" y="1810518"/>
                  <a:pt x="540587" y="1815364"/>
                  <a:pt x="534602" y="1815364"/>
                </a:cubicBezTo>
                <a:cubicBezTo>
                  <a:pt x="528616" y="1815364"/>
                  <a:pt x="523771" y="1810518"/>
                  <a:pt x="523771" y="1804533"/>
                </a:cubicBezTo>
                <a:cubicBezTo>
                  <a:pt x="523771" y="1798548"/>
                  <a:pt x="528616" y="1793702"/>
                  <a:pt x="534602" y="1793702"/>
                </a:cubicBezTo>
                <a:close/>
                <a:moveTo>
                  <a:pt x="359982" y="1793702"/>
                </a:moveTo>
                <a:cubicBezTo>
                  <a:pt x="365967" y="1793702"/>
                  <a:pt x="370812" y="1798548"/>
                  <a:pt x="370812" y="1804533"/>
                </a:cubicBezTo>
                <a:cubicBezTo>
                  <a:pt x="370812" y="1810518"/>
                  <a:pt x="365967" y="1815364"/>
                  <a:pt x="359982" y="1815364"/>
                </a:cubicBezTo>
                <a:cubicBezTo>
                  <a:pt x="353997" y="1815364"/>
                  <a:pt x="349151" y="1810518"/>
                  <a:pt x="349151" y="1804533"/>
                </a:cubicBezTo>
                <a:cubicBezTo>
                  <a:pt x="349151" y="1798548"/>
                  <a:pt x="353997" y="1793702"/>
                  <a:pt x="359982" y="1793702"/>
                </a:cubicBezTo>
                <a:close/>
                <a:moveTo>
                  <a:pt x="185362" y="1793702"/>
                </a:moveTo>
                <a:cubicBezTo>
                  <a:pt x="191347" y="1793702"/>
                  <a:pt x="196192" y="1798548"/>
                  <a:pt x="196192" y="1804533"/>
                </a:cubicBezTo>
                <a:cubicBezTo>
                  <a:pt x="196192" y="1810518"/>
                  <a:pt x="191347" y="1815364"/>
                  <a:pt x="185362" y="1815364"/>
                </a:cubicBezTo>
                <a:cubicBezTo>
                  <a:pt x="179414" y="1815316"/>
                  <a:pt x="174626" y="1810480"/>
                  <a:pt x="174626" y="1804533"/>
                </a:cubicBezTo>
                <a:cubicBezTo>
                  <a:pt x="174626" y="1798586"/>
                  <a:pt x="179414" y="1793750"/>
                  <a:pt x="185362" y="1793702"/>
                </a:cubicBezTo>
                <a:close/>
                <a:moveTo>
                  <a:pt x="11122" y="1793702"/>
                </a:moveTo>
                <a:cubicBezTo>
                  <a:pt x="16956" y="1793911"/>
                  <a:pt x="21572" y="1798700"/>
                  <a:pt x="21572" y="1804533"/>
                </a:cubicBezTo>
                <a:cubicBezTo>
                  <a:pt x="21572" y="1810366"/>
                  <a:pt x="16956" y="1815155"/>
                  <a:pt x="11122" y="1815364"/>
                </a:cubicBezTo>
                <a:cubicBezTo>
                  <a:pt x="5137" y="1815364"/>
                  <a:pt x="291" y="1810518"/>
                  <a:pt x="291" y="1804533"/>
                </a:cubicBezTo>
                <a:cubicBezTo>
                  <a:pt x="291" y="1798548"/>
                  <a:pt x="5137" y="1793702"/>
                  <a:pt x="11122" y="1793702"/>
                </a:cubicBezTo>
                <a:close/>
                <a:moveTo>
                  <a:pt x="2454057" y="1793662"/>
                </a:moveTo>
                <a:cubicBezTo>
                  <a:pt x="2460038" y="1793662"/>
                  <a:pt x="2464887" y="1798511"/>
                  <a:pt x="2464887" y="1804493"/>
                </a:cubicBezTo>
                <a:cubicBezTo>
                  <a:pt x="2464887" y="1810474"/>
                  <a:pt x="2460038" y="1815323"/>
                  <a:pt x="2454057" y="1815323"/>
                </a:cubicBezTo>
                <a:cubicBezTo>
                  <a:pt x="2448075" y="1815323"/>
                  <a:pt x="2443226" y="1810474"/>
                  <a:pt x="2443226" y="1804493"/>
                </a:cubicBezTo>
                <a:cubicBezTo>
                  <a:pt x="2443226" y="1798511"/>
                  <a:pt x="2448075" y="1793662"/>
                  <a:pt x="2454057" y="1793662"/>
                </a:cubicBezTo>
                <a:close/>
                <a:moveTo>
                  <a:pt x="2279532" y="1793662"/>
                </a:moveTo>
                <a:cubicBezTo>
                  <a:pt x="2285513" y="1793662"/>
                  <a:pt x="2290362" y="1798511"/>
                  <a:pt x="2290362" y="1804493"/>
                </a:cubicBezTo>
                <a:cubicBezTo>
                  <a:pt x="2290362" y="1810474"/>
                  <a:pt x="2285513" y="1815323"/>
                  <a:pt x="2279532" y="1815323"/>
                </a:cubicBezTo>
                <a:cubicBezTo>
                  <a:pt x="2273550" y="1815323"/>
                  <a:pt x="2268701" y="1810474"/>
                  <a:pt x="2268701" y="1804493"/>
                </a:cubicBezTo>
                <a:cubicBezTo>
                  <a:pt x="2268701" y="1798511"/>
                  <a:pt x="2273550" y="1793662"/>
                  <a:pt x="2279532" y="1793662"/>
                </a:cubicBezTo>
                <a:close/>
                <a:moveTo>
                  <a:pt x="2104913" y="1793662"/>
                </a:moveTo>
                <a:cubicBezTo>
                  <a:pt x="2110894" y="1793662"/>
                  <a:pt x="2115743" y="1798511"/>
                  <a:pt x="2115743" y="1804493"/>
                </a:cubicBezTo>
                <a:cubicBezTo>
                  <a:pt x="2115743" y="1810474"/>
                  <a:pt x="2110894" y="1815323"/>
                  <a:pt x="2104913" y="1815323"/>
                </a:cubicBezTo>
                <a:cubicBezTo>
                  <a:pt x="2098931" y="1815323"/>
                  <a:pt x="2094082" y="1810474"/>
                  <a:pt x="2094082" y="1804493"/>
                </a:cubicBezTo>
                <a:cubicBezTo>
                  <a:pt x="2094082" y="1798511"/>
                  <a:pt x="2098931" y="1793662"/>
                  <a:pt x="2104913" y="1793662"/>
                </a:cubicBezTo>
                <a:close/>
                <a:moveTo>
                  <a:pt x="1057287" y="1793662"/>
                </a:moveTo>
                <a:cubicBezTo>
                  <a:pt x="1063269" y="1793662"/>
                  <a:pt x="1068118" y="1798511"/>
                  <a:pt x="1068118" y="1804493"/>
                </a:cubicBezTo>
                <a:cubicBezTo>
                  <a:pt x="1068118" y="1810474"/>
                  <a:pt x="1063269" y="1815323"/>
                  <a:pt x="1057287" y="1815323"/>
                </a:cubicBezTo>
                <a:cubicBezTo>
                  <a:pt x="1051306" y="1815323"/>
                  <a:pt x="1046457" y="1810474"/>
                  <a:pt x="1046457" y="1804493"/>
                </a:cubicBezTo>
                <a:cubicBezTo>
                  <a:pt x="1046457" y="1798511"/>
                  <a:pt x="1051306" y="1793662"/>
                  <a:pt x="1057287" y="1793662"/>
                </a:cubicBezTo>
                <a:close/>
                <a:moveTo>
                  <a:pt x="882667" y="1793662"/>
                </a:moveTo>
                <a:cubicBezTo>
                  <a:pt x="888649" y="1793662"/>
                  <a:pt x="893498" y="1798511"/>
                  <a:pt x="893498" y="1804493"/>
                </a:cubicBezTo>
                <a:cubicBezTo>
                  <a:pt x="893498" y="1810474"/>
                  <a:pt x="888649" y="1815323"/>
                  <a:pt x="882667" y="1815323"/>
                </a:cubicBezTo>
                <a:cubicBezTo>
                  <a:pt x="876686" y="1815323"/>
                  <a:pt x="871837" y="1810474"/>
                  <a:pt x="871837" y="1804493"/>
                </a:cubicBezTo>
                <a:cubicBezTo>
                  <a:pt x="871837" y="1798511"/>
                  <a:pt x="876686" y="1793662"/>
                  <a:pt x="882667" y="1793662"/>
                </a:cubicBezTo>
                <a:close/>
                <a:moveTo>
                  <a:pt x="708142" y="1793662"/>
                </a:moveTo>
                <a:cubicBezTo>
                  <a:pt x="714124" y="1793662"/>
                  <a:pt x="718973" y="1798511"/>
                  <a:pt x="718973" y="1804493"/>
                </a:cubicBezTo>
                <a:cubicBezTo>
                  <a:pt x="718973" y="1810474"/>
                  <a:pt x="714124" y="1815323"/>
                  <a:pt x="708142" y="1815323"/>
                </a:cubicBezTo>
                <a:cubicBezTo>
                  <a:pt x="702161" y="1815323"/>
                  <a:pt x="697312" y="1810474"/>
                  <a:pt x="697312" y="1804493"/>
                </a:cubicBezTo>
                <a:cubicBezTo>
                  <a:pt x="697312" y="1798511"/>
                  <a:pt x="702161" y="1793662"/>
                  <a:pt x="708142" y="1793662"/>
                </a:cubicBezTo>
                <a:close/>
                <a:moveTo>
                  <a:pt x="2629755" y="1614331"/>
                </a:moveTo>
                <a:cubicBezTo>
                  <a:pt x="2635740" y="1614331"/>
                  <a:pt x="2640586" y="1619177"/>
                  <a:pt x="2640586" y="1625162"/>
                </a:cubicBezTo>
                <a:cubicBezTo>
                  <a:pt x="2640586" y="1631147"/>
                  <a:pt x="2635740" y="1635993"/>
                  <a:pt x="2629755" y="1635993"/>
                </a:cubicBezTo>
                <a:cubicBezTo>
                  <a:pt x="2623808" y="1635936"/>
                  <a:pt x="2619019" y="1631109"/>
                  <a:pt x="2619019" y="1625162"/>
                </a:cubicBezTo>
                <a:cubicBezTo>
                  <a:pt x="2619019" y="1619215"/>
                  <a:pt x="2623808" y="1614379"/>
                  <a:pt x="2629755" y="1614331"/>
                </a:cubicBezTo>
                <a:close/>
                <a:moveTo>
                  <a:pt x="2455230" y="1614331"/>
                </a:moveTo>
                <a:cubicBezTo>
                  <a:pt x="2461177" y="1614379"/>
                  <a:pt x="2465966" y="1619215"/>
                  <a:pt x="2465966" y="1625162"/>
                </a:cubicBezTo>
                <a:cubicBezTo>
                  <a:pt x="2465966" y="1631109"/>
                  <a:pt x="2461177" y="1635936"/>
                  <a:pt x="2455230" y="1635993"/>
                </a:cubicBezTo>
                <a:cubicBezTo>
                  <a:pt x="2449245" y="1635993"/>
                  <a:pt x="2444399" y="1631147"/>
                  <a:pt x="2444399" y="1625162"/>
                </a:cubicBezTo>
                <a:cubicBezTo>
                  <a:pt x="2444399" y="1619177"/>
                  <a:pt x="2449245" y="1614331"/>
                  <a:pt x="2455230" y="1614331"/>
                </a:cubicBezTo>
                <a:close/>
                <a:moveTo>
                  <a:pt x="2280420" y="1614331"/>
                </a:moveTo>
                <a:cubicBezTo>
                  <a:pt x="2286406" y="1614331"/>
                  <a:pt x="2291251" y="1619177"/>
                  <a:pt x="2291251" y="1625162"/>
                </a:cubicBezTo>
                <a:cubicBezTo>
                  <a:pt x="2291251" y="1631147"/>
                  <a:pt x="2286406" y="1635993"/>
                  <a:pt x="2280420" y="1635993"/>
                </a:cubicBezTo>
                <a:cubicBezTo>
                  <a:pt x="2274435" y="1635993"/>
                  <a:pt x="2269589" y="1631147"/>
                  <a:pt x="2269589" y="1625162"/>
                </a:cubicBezTo>
                <a:cubicBezTo>
                  <a:pt x="2269589" y="1619177"/>
                  <a:pt x="2274435" y="1614331"/>
                  <a:pt x="2280420" y="1614331"/>
                </a:cubicBezTo>
                <a:close/>
                <a:moveTo>
                  <a:pt x="1931275" y="1614331"/>
                </a:moveTo>
                <a:cubicBezTo>
                  <a:pt x="1931304" y="1614331"/>
                  <a:pt x="1931342" y="1614331"/>
                  <a:pt x="1931371" y="1614331"/>
                </a:cubicBezTo>
                <a:cubicBezTo>
                  <a:pt x="1937356" y="1614331"/>
                  <a:pt x="1942201" y="1619177"/>
                  <a:pt x="1942201" y="1625162"/>
                </a:cubicBezTo>
                <a:cubicBezTo>
                  <a:pt x="1942201" y="1631147"/>
                  <a:pt x="1937356" y="1635993"/>
                  <a:pt x="1931371" y="1635993"/>
                </a:cubicBezTo>
                <a:cubicBezTo>
                  <a:pt x="1925442" y="1635993"/>
                  <a:pt x="1920635" y="1631185"/>
                  <a:pt x="1920635" y="1625257"/>
                </a:cubicBezTo>
                <a:cubicBezTo>
                  <a:pt x="1920635" y="1625229"/>
                  <a:pt x="1920635" y="1625191"/>
                  <a:pt x="1920635" y="1625162"/>
                </a:cubicBezTo>
                <a:cubicBezTo>
                  <a:pt x="1920578" y="1619234"/>
                  <a:pt x="1925347" y="1614389"/>
                  <a:pt x="1931275" y="1614331"/>
                </a:cubicBezTo>
                <a:close/>
                <a:moveTo>
                  <a:pt x="1756846" y="1614331"/>
                </a:moveTo>
                <a:cubicBezTo>
                  <a:pt x="1762793" y="1614379"/>
                  <a:pt x="1767582" y="1619215"/>
                  <a:pt x="1767582" y="1625162"/>
                </a:cubicBezTo>
                <a:cubicBezTo>
                  <a:pt x="1767582" y="1631109"/>
                  <a:pt x="1762793" y="1635936"/>
                  <a:pt x="1756846" y="1635993"/>
                </a:cubicBezTo>
                <a:cubicBezTo>
                  <a:pt x="1750861" y="1635993"/>
                  <a:pt x="1746015" y="1631147"/>
                  <a:pt x="1746015" y="1625162"/>
                </a:cubicBezTo>
                <a:cubicBezTo>
                  <a:pt x="1746015" y="1619177"/>
                  <a:pt x="1750861" y="1614331"/>
                  <a:pt x="1756846" y="1614331"/>
                </a:cubicBezTo>
                <a:close/>
                <a:moveTo>
                  <a:pt x="1582226" y="1614331"/>
                </a:moveTo>
                <a:cubicBezTo>
                  <a:pt x="1588155" y="1614331"/>
                  <a:pt x="1592962" y="1619139"/>
                  <a:pt x="1592962" y="1625067"/>
                </a:cubicBezTo>
                <a:cubicBezTo>
                  <a:pt x="1592962" y="1625096"/>
                  <a:pt x="1592962" y="1625134"/>
                  <a:pt x="1592962" y="1625162"/>
                </a:cubicBezTo>
                <a:cubicBezTo>
                  <a:pt x="1593009" y="1631090"/>
                  <a:pt x="1588250" y="1635936"/>
                  <a:pt x="1582321" y="1635993"/>
                </a:cubicBezTo>
                <a:cubicBezTo>
                  <a:pt x="1582293" y="1635993"/>
                  <a:pt x="1582255" y="1635993"/>
                  <a:pt x="1582226" y="1635993"/>
                </a:cubicBezTo>
                <a:cubicBezTo>
                  <a:pt x="1576241" y="1635993"/>
                  <a:pt x="1571395" y="1631147"/>
                  <a:pt x="1571395" y="1625162"/>
                </a:cubicBezTo>
                <a:cubicBezTo>
                  <a:pt x="1571395" y="1619177"/>
                  <a:pt x="1576241" y="1614331"/>
                  <a:pt x="1582226" y="1614331"/>
                </a:cubicBezTo>
                <a:close/>
                <a:moveTo>
                  <a:pt x="1232986" y="1614331"/>
                </a:moveTo>
                <a:cubicBezTo>
                  <a:pt x="1238972" y="1614331"/>
                  <a:pt x="1243817" y="1619177"/>
                  <a:pt x="1243817" y="1625162"/>
                </a:cubicBezTo>
                <a:cubicBezTo>
                  <a:pt x="1243817" y="1631147"/>
                  <a:pt x="1238972" y="1635993"/>
                  <a:pt x="1232986" y="1635993"/>
                </a:cubicBezTo>
                <a:cubicBezTo>
                  <a:pt x="1227001" y="1635993"/>
                  <a:pt x="1222155" y="1631147"/>
                  <a:pt x="1222155" y="1625162"/>
                </a:cubicBezTo>
                <a:cubicBezTo>
                  <a:pt x="1222155" y="1619177"/>
                  <a:pt x="1227001" y="1614331"/>
                  <a:pt x="1232986" y="1614331"/>
                </a:cubicBezTo>
                <a:close/>
                <a:moveTo>
                  <a:pt x="1058366" y="1614331"/>
                </a:moveTo>
                <a:cubicBezTo>
                  <a:pt x="1064351" y="1614331"/>
                  <a:pt x="1069197" y="1619177"/>
                  <a:pt x="1069197" y="1625162"/>
                </a:cubicBezTo>
                <a:cubicBezTo>
                  <a:pt x="1069197" y="1631147"/>
                  <a:pt x="1064351" y="1635993"/>
                  <a:pt x="1058366" y="1635993"/>
                </a:cubicBezTo>
                <a:cubicBezTo>
                  <a:pt x="1052419" y="1635936"/>
                  <a:pt x="1047630" y="1631109"/>
                  <a:pt x="1047630" y="1625162"/>
                </a:cubicBezTo>
                <a:cubicBezTo>
                  <a:pt x="1047630" y="1619215"/>
                  <a:pt x="1052419" y="1614379"/>
                  <a:pt x="1058366" y="1614331"/>
                </a:cubicBezTo>
                <a:close/>
                <a:moveTo>
                  <a:pt x="883936" y="1614331"/>
                </a:moveTo>
                <a:cubicBezTo>
                  <a:pt x="889883" y="1614379"/>
                  <a:pt x="894672" y="1619215"/>
                  <a:pt x="894672" y="1625162"/>
                </a:cubicBezTo>
                <a:cubicBezTo>
                  <a:pt x="894672" y="1631109"/>
                  <a:pt x="889883" y="1635936"/>
                  <a:pt x="883936" y="1635993"/>
                </a:cubicBezTo>
                <a:cubicBezTo>
                  <a:pt x="877951" y="1635993"/>
                  <a:pt x="873105" y="1631147"/>
                  <a:pt x="873105" y="1625162"/>
                </a:cubicBezTo>
                <a:cubicBezTo>
                  <a:pt x="873105" y="1619177"/>
                  <a:pt x="877951" y="1614331"/>
                  <a:pt x="883936" y="1614331"/>
                </a:cubicBezTo>
                <a:close/>
                <a:moveTo>
                  <a:pt x="709222" y="1614331"/>
                </a:moveTo>
                <a:cubicBezTo>
                  <a:pt x="715207" y="1614331"/>
                  <a:pt x="720052" y="1619177"/>
                  <a:pt x="720052" y="1625162"/>
                </a:cubicBezTo>
                <a:cubicBezTo>
                  <a:pt x="720052" y="1631147"/>
                  <a:pt x="715207" y="1635993"/>
                  <a:pt x="709222" y="1635993"/>
                </a:cubicBezTo>
                <a:cubicBezTo>
                  <a:pt x="703236" y="1635993"/>
                  <a:pt x="698391" y="1631147"/>
                  <a:pt x="698391" y="1625162"/>
                </a:cubicBezTo>
                <a:cubicBezTo>
                  <a:pt x="698391" y="1619177"/>
                  <a:pt x="703236" y="1614331"/>
                  <a:pt x="709222" y="1614331"/>
                </a:cubicBezTo>
                <a:close/>
                <a:moveTo>
                  <a:pt x="359982" y="1614331"/>
                </a:moveTo>
                <a:cubicBezTo>
                  <a:pt x="365967" y="1614331"/>
                  <a:pt x="370812" y="1619177"/>
                  <a:pt x="370812" y="1625162"/>
                </a:cubicBezTo>
                <a:cubicBezTo>
                  <a:pt x="370812" y="1631147"/>
                  <a:pt x="365967" y="1635993"/>
                  <a:pt x="359982" y="1635993"/>
                </a:cubicBezTo>
                <a:cubicBezTo>
                  <a:pt x="353997" y="1635993"/>
                  <a:pt x="349151" y="1631147"/>
                  <a:pt x="349151" y="1625162"/>
                </a:cubicBezTo>
                <a:cubicBezTo>
                  <a:pt x="349151" y="1619177"/>
                  <a:pt x="353997" y="1614331"/>
                  <a:pt x="359982" y="1614331"/>
                </a:cubicBezTo>
                <a:close/>
                <a:moveTo>
                  <a:pt x="185362" y="1614331"/>
                </a:moveTo>
                <a:cubicBezTo>
                  <a:pt x="191347" y="1614331"/>
                  <a:pt x="196192" y="1619177"/>
                  <a:pt x="196192" y="1625162"/>
                </a:cubicBezTo>
                <a:cubicBezTo>
                  <a:pt x="196192" y="1631147"/>
                  <a:pt x="191347" y="1635993"/>
                  <a:pt x="185362" y="1635993"/>
                </a:cubicBezTo>
                <a:cubicBezTo>
                  <a:pt x="179414" y="1635936"/>
                  <a:pt x="174626" y="1631109"/>
                  <a:pt x="174626" y="1625162"/>
                </a:cubicBezTo>
                <a:cubicBezTo>
                  <a:pt x="174626" y="1619215"/>
                  <a:pt x="179414" y="1614379"/>
                  <a:pt x="185362" y="1614331"/>
                </a:cubicBezTo>
                <a:close/>
                <a:moveTo>
                  <a:pt x="10447" y="1613952"/>
                </a:moveTo>
                <a:cubicBezTo>
                  <a:pt x="10675" y="1613942"/>
                  <a:pt x="10894" y="1613942"/>
                  <a:pt x="11122" y="1613952"/>
                </a:cubicBezTo>
                <a:cubicBezTo>
                  <a:pt x="17098" y="1614161"/>
                  <a:pt x="21781" y="1619167"/>
                  <a:pt x="21572" y="1625153"/>
                </a:cubicBezTo>
                <a:cubicBezTo>
                  <a:pt x="21572" y="1625153"/>
                  <a:pt x="21572" y="1625162"/>
                  <a:pt x="21572" y="1625162"/>
                </a:cubicBezTo>
                <a:cubicBezTo>
                  <a:pt x="21572" y="1631110"/>
                  <a:pt x="16784" y="1635936"/>
                  <a:pt x="10836" y="1635993"/>
                </a:cubicBezTo>
                <a:cubicBezTo>
                  <a:pt x="4852" y="1635993"/>
                  <a:pt x="6" y="1631148"/>
                  <a:pt x="6" y="1625162"/>
                </a:cubicBezTo>
                <a:cubicBezTo>
                  <a:pt x="-203" y="1619186"/>
                  <a:pt x="4471" y="1614170"/>
                  <a:pt x="10447" y="1613952"/>
                </a:cubicBezTo>
                <a:close/>
                <a:moveTo>
                  <a:pt x="2105991" y="1613951"/>
                </a:moveTo>
                <a:cubicBezTo>
                  <a:pt x="2111976" y="1613951"/>
                  <a:pt x="2116822" y="1618797"/>
                  <a:pt x="2116831" y="1624773"/>
                </a:cubicBezTo>
                <a:cubicBezTo>
                  <a:pt x="2116831" y="1624906"/>
                  <a:pt x="2116822" y="1625029"/>
                  <a:pt x="2116822" y="1625162"/>
                </a:cubicBezTo>
                <a:cubicBezTo>
                  <a:pt x="2116822" y="1631147"/>
                  <a:pt x="2111976" y="1635993"/>
                  <a:pt x="2105991" y="1635993"/>
                </a:cubicBezTo>
                <a:cubicBezTo>
                  <a:pt x="2100005" y="1635993"/>
                  <a:pt x="2095160" y="1631147"/>
                  <a:pt x="2095160" y="1625162"/>
                </a:cubicBezTo>
                <a:cubicBezTo>
                  <a:pt x="2094951" y="1619186"/>
                  <a:pt x="2099626" y="1614170"/>
                  <a:pt x="2105601" y="1613961"/>
                </a:cubicBezTo>
                <a:cubicBezTo>
                  <a:pt x="2105735" y="1613951"/>
                  <a:pt x="2105858" y="1613951"/>
                  <a:pt x="2105991" y="1613951"/>
                </a:cubicBezTo>
                <a:close/>
                <a:moveTo>
                  <a:pt x="1407701" y="1613951"/>
                </a:moveTo>
                <a:cubicBezTo>
                  <a:pt x="1413686" y="1613999"/>
                  <a:pt x="1418493" y="1618892"/>
                  <a:pt x="1418446" y="1624868"/>
                </a:cubicBezTo>
                <a:cubicBezTo>
                  <a:pt x="1418446" y="1624972"/>
                  <a:pt x="1418437" y="1625067"/>
                  <a:pt x="1418437" y="1625162"/>
                </a:cubicBezTo>
                <a:cubicBezTo>
                  <a:pt x="1418437" y="1631147"/>
                  <a:pt x="1413591" y="1635993"/>
                  <a:pt x="1407606" y="1635993"/>
                </a:cubicBezTo>
                <a:cubicBezTo>
                  <a:pt x="1401620" y="1635993"/>
                  <a:pt x="1396775" y="1631147"/>
                  <a:pt x="1396775" y="1625162"/>
                </a:cubicBezTo>
                <a:cubicBezTo>
                  <a:pt x="1396566" y="1619186"/>
                  <a:pt x="1401241" y="1614170"/>
                  <a:pt x="1407216" y="1613961"/>
                </a:cubicBezTo>
                <a:cubicBezTo>
                  <a:pt x="1407378" y="1613951"/>
                  <a:pt x="1407539" y="1613951"/>
                  <a:pt x="1407701" y="1613951"/>
                </a:cubicBezTo>
                <a:close/>
                <a:moveTo>
                  <a:pt x="534601" y="1613951"/>
                </a:moveTo>
                <a:cubicBezTo>
                  <a:pt x="540587" y="1613951"/>
                  <a:pt x="545432" y="1618797"/>
                  <a:pt x="545442" y="1624773"/>
                </a:cubicBezTo>
                <a:cubicBezTo>
                  <a:pt x="545442" y="1624906"/>
                  <a:pt x="545432" y="1625029"/>
                  <a:pt x="545432" y="1625162"/>
                </a:cubicBezTo>
                <a:cubicBezTo>
                  <a:pt x="545432" y="1631147"/>
                  <a:pt x="540587" y="1635993"/>
                  <a:pt x="534601" y="1635993"/>
                </a:cubicBezTo>
                <a:cubicBezTo>
                  <a:pt x="528616" y="1635993"/>
                  <a:pt x="523771" y="1631147"/>
                  <a:pt x="523771" y="1625162"/>
                </a:cubicBezTo>
                <a:cubicBezTo>
                  <a:pt x="523562" y="1619186"/>
                  <a:pt x="528236" y="1614170"/>
                  <a:pt x="534212" y="1613961"/>
                </a:cubicBezTo>
                <a:cubicBezTo>
                  <a:pt x="534345" y="1613951"/>
                  <a:pt x="534469" y="1613951"/>
                  <a:pt x="534601" y="1613951"/>
                </a:cubicBezTo>
                <a:close/>
                <a:moveTo>
                  <a:pt x="2629755" y="1434961"/>
                </a:moveTo>
                <a:cubicBezTo>
                  <a:pt x="2635740" y="1434961"/>
                  <a:pt x="2640586" y="1439807"/>
                  <a:pt x="2640586" y="1445792"/>
                </a:cubicBezTo>
                <a:cubicBezTo>
                  <a:pt x="2640586" y="1451777"/>
                  <a:pt x="2635740" y="1456623"/>
                  <a:pt x="2629755" y="1456623"/>
                </a:cubicBezTo>
                <a:cubicBezTo>
                  <a:pt x="2623808" y="1456575"/>
                  <a:pt x="2619019" y="1451739"/>
                  <a:pt x="2619019" y="1445792"/>
                </a:cubicBezTo>
                <a:cubicBezTo>
                  <a:pt x="2619019" y="1439845"/>
                  <a:pt x="2623808" y="1435009"/>
                  <a:pt x="2629755" y="1434961"/>
                </a:cubicBezTo>
                <a:close/>
                <a:moveTo>
                  <a:pt x="2455230" y="1434961"/>
                </a:moveTo>
                <a:cubicBezTo>
                  <a:pt x="2461177" y="1435009"/>
                  <a:pt x="2465966" y="1439845"/>
                  <a:pt x="2465966" y="1445792"/>
                </a:cubicBezTo>
                <a:cubicBezTo>
                  <a:pt x="2465966" y="1451739"/>
                  <a:pt x="2461177" y="1456575"/>
                  <a:pt x="2455230" y="1456623"/>
                </a:cubicBezTo>
                <a:cubicBezTo>
                  <a:pt x="2449245" y="1456623"/>
                  <a:pt x="2444399" y="1451777"/>
                  <a:pt x="2444399" y="1445792"/>
                </a:cubicBezTo>
                <a:cubicBezTo>
                  <a:pt x="2444399" y="1439807"/>
                  <a:pt x="2449245" y="1434961"/>
                  <a:pt x="2455230" y="1434961"/>
                </a:cubicBezTo>
                <a:close/>
                <a:moveTo>
                  <a:pt x="2280420" y="1434961"/>
                </a:moveTo>
                <a:cubicBezTo>
                  <a:pt x="2286406" y="1434961"/>
                  <a:pt x="2291251" y="1439807"/>
                  <a:pt x="2291251" y="1445792"/>
                </a:cubicBezTo>
                <a:cubicBezTo>
                  <a:pt x="2291251" y="1451777"/>
                  <a:pt x="2286406" y="1456623"/>
                  <a:pt x="2280420" y="1456623"/>
                </a:cubicBezTo>
                <a:cubicBezTo>
                  <a:pt x="2274435" y="1456623"/>
                  <a:pt x="2269589" y="1451777"/>
                  <a:pt x="2269589" y="1445792"/>
                </a:cubicBezTo>
                <a:cubicBezTo>
                  <a:pt x="2269589" y="1439807"/>
                  <a:pt x="2274435" y="1434961"/>
                  <a:pt x="2280420" y="1434961"/>
                </a:cubicBezTo>
                <a:close/>
                <a:moveTo>
                  <a:pt x="2105990" y="1434961"/>
                </a:moveTo>
                <a:cubicBezTo>
                  <a:pt x="2111976" y="1434961"/>
                  <a:pt x="2116821" y="1439807"/>
                  <a:pt x="2116821" y="1445792"/>
                </a:cubicBezTo>
                <a:cubicBezTo>
                  <a:pt x="2116821" y="1451777"/>
                  <a:pt x="2111976" y="1456623"/>
                  <a:pt x="2105990" y="1456623"/>
                </a:cubicBezTo>
                <a:cubicBezTo>
                  <a:pt x="2100005" y="1456623"/>
                  <a:pt x="2095159" y="1451777"/>
                  <a:pt x="2095159" y="1445792"/>
                </a:cubicBezTo>
                <a:cubicBezTo>
                  <a:pt x="2095159" y="1439807"/>
                  <a:pt x="2100005" y="1434961"/>
                  <a:pt x="2105990" y="1434961"/>
                </a:cubicBezTo>
                <a:close/>
                <a:moveTo>
                  <a:pt x="1931370" y="1434961"/>
                </a:moveTo>
                <a:cubicBezTo>
                  <a:pt x="1931399" y="1434961"/>
                  <a:pt x="1931437" y="1434961"/>
                  <a:pt x="1931465" y="1434961"/>
                </a:cubicBezTo>
                <a:cubicBezTo>
                  <a:pt x="1937412" y="1435009"/>
                  <a:pt x="1942201" y="1439845"/>
                  <a:pt x="1942201" y="1445792"/>
                </a:cubicBezTo>
                <a:cubicBezTo>
                  <a:pt x="1942201" y="1451777"/>
                  <a:pt x="1937356" y="1456623"/>
                  <a:pt x="1931370" y="1456623"/>
                </a:cubicBezTo>
                <a:cubicBezTo>
                  <a:pt x="1925442" y="1456575"/>
                  <a:pt x="1920682" y="1451720"/>
                  <a:pt x="1920730" y="1445792"/>
                </a:cubicBezTo>
                <a:cubicBezTo>
                  <a:pt x="1920682" y="1439864"/>
                  <a:pt x="1925442" y="1435018"/>
                  <a:pt x="1931370" y="1434961"/>
                </a:cubicBezTo>
                <a:close/>
                <a:moveTo>
                  <a:pt x="1756846" y="1434961"/>
                </a:moveTo>
                <a:cubicBezTo>
                  <a:pt x="1762793" y="1435009"/>
                  <a:pt x="1767582" y="1439845"/>
                  <a:pt x="1767582" y="1445792"/>
                </a:cubicBezTo>
                <a:cubicBezTo>
                  <a:pt x="1767582" y="1451739"/>
                  <a:pt x="1762793" y="1456575"/>
                  <a:pt x="1756846" y="1456623"/>
                </a:cubicBezTo>
                <a:cubicBezTo>
                  <a:pt x="1750861" y="1456623"/>
                  <a:pt x="1746015" y="1451777"/>
                  <a:pt x="1746015" y="1445792"/>
                </a:cubicBezTo>
                <a:cubicBezTo>
                  <a:pt x="1746015" y="1439807"/>
                  <a:pt x="1750861" y="1434961"/>
                  <a:pt x="1756846" y="1434961"/>
                </a:cubicBezTo>
                <a:close/>
                <a:moveTo>
                  <a:pt x="1582226" y="1434961"/>
                </a:moveTo>
                <a:cubicBezTo>
                  <a:pt x="1588155" y="1434961"/>
                  <a:pt x="1592962" y="1439769"/>
                  <a:pt x="1592962" y="1445697"/>
                </a:cubicBezTo>
                <a:cubicBezTo>
                  <a:pt x="1592962" y="1445725"/>
                  <a:pt x="1592962" y="1445763"/>
                  <a:pt x="1592962" y="1445792"/>
                </a:cubicBezTo>
                <a:cubicBezTo>
                  <a:pt x="1593009" y="1451720"/>
                  <a:pt x="1588250" y="1456566"/>
                  <a:pt x="1582321" y="1456623"/>
                </a:cubicBezTo>
                <a:cubicBezTo>
                  <a:pt x="1582293" y="1456623"/>
                  <a:pt x="1582255" y="1456623"/>
                  <a:pt x="1582226" y="1456623"/>
                </a:cubicBezTo>
                <a:cubicBezTo>
                  <a:pt x="1576241" y="1456623"/>
                  <a:pt x="1571395" y="1451777"/>
                  <a:pt x="1571395" y="1445792"/>
                </a:cubicBezTo>
                <a:cubicBezTo>
                  <a:pt x="1571395" y="1439807"/>
                  <a:pt x="1576241" y="1434961"/>
                  <a:pt x="1582226" y="1434961"/>
                </a:cubicBezTo>
                <a:close/>
                <a:moveTo>
                  <a:pt x="1407606" y="1434961"/>
                </a:moveTo>
                <a:cubicBezTo>
                  <a:pt x="1413592" y="1434961"/>
                  <a:pt x="1418437" y="1439807"/>
                  <a:pt x="1418437" y="1445792"/>
                </a:cubicBezTo>
                <a:cubicBezTo>
                  <a:pt x="1418437" y="1451777"/>
                  <a:pt x="1413592" y="1456623"/>
                  <a:pt x="1407606" y="1456623"/>
                </a:cubicBezTo>
                <a:cubicBezTo>
                  <a:pt x="1401621" y="1456623"/>
                  <a:pt x="1396775" y="1451777"/>
                  <a:pt x="1396775" y="1445792"/>
                </a:cubicBezTo>
                <a:cubicBezTo>
                  <a:pt x="1396775" y="1439807"/>
                  <a:pt x="1401621" y="1434961"/>
                  <a:pt x="1407606" y="1434961"/>
                </a:cubicBezTo>
                <a:close/>
                <a:moveTo>
                  <a:pt x="1232986" y="1434961"/>
                </a:moveTo>
                <a:cubicBezTo>
                  <a:pt x="1238972" y="1434961"/>
                  <a:pt x="1243817" y="1439807"/>
                  <a:pt x="1243817" y="1445792"/>
                </a:cubicBezTo>
                <a:cubicBezTo>
                  <a:pt x="1243817" y="1451777"/>
                  <a:pt x="1238972" y="1456623"/>
                  <a:pt x="1232986" y="1456623"/>
                </a:cubicBezTo>
                <a:cubicBezTo>
                  <a:pt x="1227001" y="1456623"/>
                  <a:pt x="1222155" y="1451777"/>
                  <a:pt x="1222155" y="1445792"/>
                </a:cubicBezTo>
                <a:cubicBezTo>
                  <a:pt x="1222155" y="1439807"/>
                  <a:pt x="1227001" y="1434961"/>
                  <a:pt x="1232986" y="1434961"/>
                </a:cubicBezTo>
                <a:close/>
                <a:moveTo>
                  <a:pt x="1058366" y="1434961"/>
                </a:moveTo>
                <a:cubicBezTo>
                  <a:pt x="1064351" y="1434961"/>
                  <a:pt x="1069197" y="1439807"/>
                  <a:pt x="1069197" y="1445792"/>
                </a:cubicBezTo>
                <a:cubicBezTo>
                  <a:pt x="1069197" y="1451777"/>
                  <a:pt x="1064351" y="1456623"/>
                  <a:pt x="1058366" y="1456623"/>
                </a:cubicBezTo>
                <a:cubicBezTo>
                  <a:pt x="1052419" y="1456575"/>
                  <a:pt x="1047630" y="1451739"/>
                  <a:pt x="1047630" y="1445792"/>
                </a:cubicBezTo>
                <a:cubicBezTo>
                  <a:pt x="1047630" y="1439845"/>
                  <a:pt x="1052419" y="1435009"/>
                  <a:pt x="1058366" y="1434961"/>
                </a:cubicBezTo>
                <a:close/>
                <a:moveTo>
                  <a:pt x="883936" y="1434961"/>
                </a:moveTo>
                <a:cubicBezTo>
                  <a:pt x="889883" y="1435009"/>
                  <a:pt x="894672" y="1439845"/>
                  <a:pt x="894672" y="1445792"/>
                </a:cubicBezTo>
                <a:cubicBezTo>
                  <a:pt x="894672" y="1451739"/>
                  <a:pt x="889883" y="1456575"/>
                  <a:pt x="883936" y="1456623"/>
                </a:cubicBezTo>
                <a:cubicBezTo>
                  <a:pt x="877951" y="1456623"/>
                  <a:pt x="873105" y="1451777"/>
                  <a:pt x="873105" y="1445792"/>
                </a:cubicBezTo>
                <a:cubicBezTo>
                  <a:pt x="873105" y="1439807"/>
                  <a:pt x="877951" y="1434961"/>
                  <a:pt x="883936" y="1434961"/>
                </a:cubicBezTo>
                <a:close/>
                <a:moveTo>
                  <a:pt x="709222" y="1434961"/>
                </a:moveTo>
                <a:cubicBezTo>
                  <a:pt x="715207" y="1434961"/>
                  <a:pt x="720052" y="1439807"/>
                  <a:pt x="720052" y="1445792"/>
                </a:cubicBezTo>
                <a:cubicBezTo>
                  <a:pt x="720052" y="1451777"/>
                  <a:pt x="715207" y="1456623"/>
                  <a:pt x="709222" y="1456623"/>
                </a:cubicBezTo>
                <a:cubicBezTo>
                  <a:pt x="703236" y="1456623"/>
                  <a:pt x="698391" y="1451777"/>
                  <a:pt x="698391" y="1445792"/>
                </a:cubicBezTo>
                <a:cubicBezTo>
                  <a:pt x="698391" y="1439807"/>
                  <a:pt x="703236" y="1434961"/>
                  <a:pt x="709222" y="1434961"/>
                </a:cubicBezTo>
                <a:close/>
                <a:moveTo>
                  <a:pt x="534981" y="1434961"/>
                </a:moveTo>
                <a:cubicBezTo>
                  <a:pt x="540815" y="1435170"/>
                  <a:pt x="545431" y="1439959"/>
                  <a:pt x="545431" y="1445792"/>
                </a:cubicBezTo>
                <a:cubicBezTo>
                  <a:pt x="545431" y="1451777"/>
                  <a:pt x="540586" y="1456623"/>
                  <a:pt x="534601" y="1456623"/>
                </a:cubicBezTo>
                <a:cubicBezTo>
                  <a:pt x="528768" y="1456414"/>
                  <a:pt x="524150" y="1451625"/>
                  <a:pt x="524150" y="1445792"/>
                </a:cubicBezTo>
                <a:cubicBezTo>
                  <a:pt x="524150" y="1439807"/>
                  <a:pt x="528996" y="1434961"/>
                  <a:pt x="534981" y="1434961"/>
                </a:cubicBezTo>
                <a:close/>
                <a:moveTo>
                  <a:pt x="359982" y="1434961"/>
                </a:moveTo>
                <a:cubicBezTo>
                  <a:pt x="365967" y="1434961"/>
                  <a:pt x="370812" y="1439807"/>
                  <a:pt x="370812" y="1445792"/>
                </a:cubicBezTo>
                <a:cubicBezTo>
                  <a:pt x="370812" y="1451777"/>
                  <a:pt x="365967" y="1456623"/>
                  <a:pt x="359982" y="1456623"/>
                </a:cubicBezTo>
                <a:cubicBezTo>
                  <a:pt x="353997" y="1456623"/>
                  <a:pt x="349151" y="1451777"/>
                  <a:pt x="349151" y="1445792"/>
                </a:cubicBezTo>
                <a:cubicBezTo>
                  <a:pt x="349151" y="1439807"/>
                  <a:pt x="353997" y="1434961"/>
                  <a:pt x="359982" y="1434961"/>
                </a:cubicBezTo>
                <a:close/>
                <a:moveTo>
                  <a:pt x="185362" y="1434961"/>
                </a:moveTo>
                <a:cubicBezTo>
                  <a:pt x="191347" y="1434961"/>
                  <a:pt x="196192" y="1439807"/>
                  <a:pt x="196192" y="1445792"/>
                </a:cubicBezTo>
                <a:cubicBezTo>
                  <a:pt x="196192" y="1451777"/>
                  <a:pt x="191347" y="1456623"/>
                  <a:pt x="185362" y="1456623"/>
                </a:cubicBezTo>
                <a:cubicBezTo>
                  <a:pt x="179414" y="1456575"/>
                  <a:pt x="174626" y="1451739"/>
                  <a:pt x="174626" y="1445792"/>
                </a:cubicBezTo>
                <a:cubicBezTo>
                  <a:pt x="174626" y="1439845"/>
                  <a:pt x="179414" y="1435009"/>
                  <a:pt x="185362" y="1434961"/>
                </a:cubicBezTo>
                <a:close/>
                <a:moveTo>
                  <a:pt x="10837" y="1434961"/>
                </a:moveTo>
                <a:cubicBezTo>
                  <a:pt x="16784" y="1435009"/>
                  <a:pt x="21572" y="1439845"/>
                  <a:pt x="21572" y="1445792"/>
                </a:cubicBezTo>
                <a:cubicBezTo>
                  <a:pt x="21572" y="1451739"/>
                  <a:pt x="16784" y="1456575"/>
                  <a:pt x="10837" y="1456623"/>
                </a:cubicBezTo>
                <a:cubicBezTo>
                  <a:pt x="4852" y="1456623"/>
                  <a:pt x="6" y="1451777"/>
                  <a:pt x="6" y="1445792"/>
                </a:cubicBezTo>
                <a:cubicBezTo>
                  <a:pt x="6" y="1439807"/>
                  <a:pt x="4852" y="1434961"/>
                  <a:pt x="10837" y="1434961"/>
                </a:cubicBezTo>
                <a:close/>
                <a:moveTo>
                  <a:pt x="2629755" y="1255591"/>
                </a:moveTo>
                <a:cubicBezTo>
                  <a:pt x="2635740" y="1255591"/>
                  <a:pt x="2640586" y="1260437"/>
                  <a:pt x="2640586" y="1266422"/>
                </a:cubicBezTo>
                <a:cubicBezTo>
                  <a:pt x="2640586" y="1272407"/>
                  <a:pt x="2635740" y="1277253"/>
                  <a:pt x="2629755" y="1277253"/>
                </a:cubicBezTo>
                <a:cubicBezTo>
                  <a:pt x="2623808" y="1277205"/>
                  <a:pt x="2619019" y="1272369"/>
                  <a:pt x="2619019" y="1266422"/>
                </a:cubicBezTo>
                <a:cubicBezTo>
                  <a:pt x="2619019" y="1260475"/>
                  <a:pt x="2623808" y="1255639"/>
                  <a:pt x="2629755" y="1255591"/>
                </a:cubicBezTo>
                <a:close/>
                <a:moveTo>
                  <a:pt x="2455230" y="1255591"/>
                </a:moveTo>
                <a:cubicBezTo>
                  <a:pt x="2461177" y="1255639"/>
                  <a:pt x="2465966" y="1260475"/>
                  <a:pt x="2465966" y="1266422"/>
                </a:cubicBezTo>
                <a:cubicBezTo>
                  <a:pt x="2465966" y="1272369"/>
                  <a:pt x="2461177" y="1277205"/>
                  <a:pt x="2455230" y="1277253"/>
                </a:cubicBezTo>
                <a:cubicBezTo>
                  <a:pt x="2449245" y="1277253"/>
                  <a:pt x="2444399" y="1272407"/>
                  <a:pt x="2444399" y="1266422"/>
                </a:cubicBezTo>
                <a:cubicBezTo>
                  <a:pt x="2444399" y="1260437"/>
                  <a:pt x="2449245" y="1255591"/>
                  <a:pt x="2455230" y="1255591"/>
                </a:cubicBezTo>
                <a:close/>
                <a:moveTo>
                  <a:pt x="2280420" y="1255591"/>
                </a:moveTo>
                <a:cubicBezTo>
                  <a:pt x="2286406" y="1255591"/>
                  <a:pt x="2291251" y="1260437"/>
                  <a:pt x="2291251" y="1266422"/>
                </a:cubicBezTo>
                <a:cubicBezTo>
                  <a:pt x="2291251" y="1272407"/>
                  <a:pt x="2286406" y="1277253"/>
                  <a:pt x="2280420" y="1277253"/>
                </a:cubicBezTo>
                <a:cubicBezTo>
                  <a:pt x="2274435" y="1277253"/>
                  <a:pt x="2269589" y="1272407"/>
                  <a:pt x="2269589" y="1266422"/>
                </a:cubicBezTo>
                <a:cubicBezTo>
                  <a:pt x="2269589" y="1260437"/>
                  <a:pt x="2274435" y="1255591"/>
                  <a:pt x="2280420" y="1255591"/>
                </a:cubicBezTo>
                <a:close/>
                <a:moveTo>
                  <a:pt x="2105990" y="1255591"/>
                </a:moveTo>
                <a:cubicBezTo>
                  <a:pt x="2111976" y="1255591"/>
                  <a:pt x="2116821" y="1260437"/>
                  <a:pt x="2116821" y="1266422"/>
                </a:cubicBezTo>
                <a:cubicBezTo>
                  <a:pt x="2116821" y="1272407"/>
                  <a:pt x="2111976" y="1277253"/>
                  <a:pt x="2105990" y="1277253"/>
                </a:cubicBezTo>
                <a:cubicBezTo>
                  <a:pt x="2100005" y="1277253"/>
                  <a:pt x="2095159" y="1272407"/>
                  <a:pt x="2095159" y="1266422"/>
                </a:cubicBezTo>
                <a:cubicBezTo>
                  <a:pt x="2095159" y="1260437"/>
                  <a:pt x="2100005" y="1255591"/>
                  <a:pt x="2105990" y="1255591"/>
                </a:cubicBezTo>
                <a:close/>
                <a:moveTo>
                  <a:pt x="1931275" y="1255591"/>
                </a:moveTo>
                <a:cubicBezTo>
                  <a:pt x="1931304" y="1255591"/>
                  <a:pt x="1931342" y="1255591"/>
                  <a:pt x="1931371" y="1255591"/>
                </a:cubicBezTo>
                <a:cubicBezTo>
                  <a:pt x="1937356" y="1255591"/>
                  <a:pt x="1942201" y="1260437"/>
                  <a:pt x="1942201" y="1266422"/>
                </a:cubicBezTo>
                <a:cubicBezTo>
                  <a:pt x="1942201" y="1272407"/>
                  <a:pt x="1937356" y="1277253"/>
                  <a:pt x="1931371" y="1277253"/>
                </a:cubicBezTo>
                <a:cubicBezTo>
                  <a:pt x="1925442" y="1277253"/>
                  <a:pt x="1920635" y="1272445"/>
                  <a:pt x="1920635" y="1266517"/>
                </a:cubicBezTo>
                <a:cubicBezTo>
                  <a:pt x="1920635" y="1266489"/>
                  <a:pt x="1920635" y="1266451"/>
                  <a:pt x="1920635" y="1266422"/>
                </a:cubicBezTo>
                <a:cubicBezTo>
                  <a:pt x="1920578" y="1260494"/>
                  <a:pt x="1925347" y="1255648"/>
                  <a:pt x="1931275" y="1255591"/>
                </a:cubicBezTo>
                <a:close/>
                <a:moveTo>
                  <a:pt x="1756846" y="1255591"/>
                </a:moveTo>
                <a:cubicBezTo>
                  <a:pt x="1762793" y="1255639"/>
                  <a:pt x="1767582" y="1260475"/>
                  <a:pt x="1767582" y="1266422"/>
                </a:cubicBezTo>
                <a:cubicBezTo>
                  <a:pt x="1767582" y="1272369"/>
                  <a:pt x="1762793" y="1277205"/>
                  <a:pt x="1756846" y="1277253"/>
                </a:cubicBezTo>
                <a:cubicBezTo>
                  <a:pt x="1750861" y="1277253"/>
                  <a:pt x="1746015" y="1272407"/>
                  <a:pt x="1746015" y="1266422"/>
                </a:cubicBezTo>
                <a:cubicBezTo>
                  <a:pt x="1746015" y="1260437"/>
                  <a:pt x="1750861" y="1255591"/>
                  <a:pt x="1756846" y="1255591"/>
                </a:cubicBezTo>
                <a:close/>
                <a:moveTo>
                  <a:pt x="1582226" y="1255591"/>
                </a:moveTo>
                <a:cubicBezTo>
                  <a:pt x="1588155" y="1255591"/>
                  <a:pt x="1592962" y="1260399"/>
                  <a:pt x="1592962" y="1266327"/>
                </a:cubicBezTo>
                <a:cubicBezTo>
                  <a:pt x="1592962" y="1266355"/>
                  <a:pt x="1592962" y="1266394"/>
                  <a:pt x="1592962" y="1266422"/>
                </a:cubicBezTo>
                <a:cubicBezTo>
                  <a:pt x="1593009" y="1272350"/>
                  <a:pt x="1588250" y="1277196"/>
                  <a:pt x="1582321" y="1277253"/>
                </a:cubicBezTo>
                <a:cubicBezTo>
                  <a:pt x="1582293" y="1277253"/>
                  <a:pt x="1582255" y="1277253"/>
                  <a:pt x="1582226" y="1277253"/>
                </a:cubicBezTo>
                <a:cubicBezTo>
                  <a:pt x="1576241" y="1277253"/>
                  <a:pt x="1571395" y="1272407"/>
                  <a:pt x="1571395" y="1266422"/>
                </a:cubicBezTo>
                <a:cubicBezTo>
                  <a:pt x="1571395" y="1260437"/>
                  <a:pt x="1576241" y="1255591"/>
                  <a:pt x="1582226" y="1255591"/>
                </a:cubicBezTo>
                <a:close/>
                <a:moveTo>
                  <a:pt x="1407606" y="1255591"/>
                </a:moveTo>
                <a:cubicBezTo>
                  <a:pt x="1413592" y="1255591"/>
                  <a:pt x="1418437" y="1260437"/>
                  <a:pt x="1418437" y="1266422"/>
                </a:cubicBezTo>
                <a:cubicBezTo>
                  <a:pt x="1418437" y="1272407"/>
                  <a:pt x="1413592" y="1277253"/>
                  <a:pt x="1407606" y="1277253"/>
                </a:cubicBezTo>
                <a:cubicBezTo>
                  <a:pt x="1401621" y="1277253"/>
                  <a:pt x="1396775" y="1272407"/>
                  <a:pt x="1396775" y="1266422"/>
                </a:cubicBezTo>
                <a:cubicBezTo>
                  <a:pt x="1396775" y="1260437"/>
                  <a:pt x="1401621" y="1255591"/>
                  <a:pt x="1407606" y="1255591"/>
                </a:cubicBezTo>
                <a:close/>
                <a:moveTo>
                  <a:pt x="1232986" y="1255591"/>
                </a:moveTo>
                <a:cubicBezTo>
                  <a:pt x="1238972" y="1255591"/>
                  <a:pt x="1243817" y="1260437"/>
                  <a:pt x="1243817" y="1266422"/>
                </a:cubicBezTo>
                <a:cubicBezTo>
                  <a:pt x="1243817" y="1272407"/>
                  <a:pt x="1238972" y="1277253"/>
                  <a:pt x="1232986" y="1277253"/>
                </a:cubicBezTo>
                <a:cubicBezTo>
                  <a:pt x="1227001" y="1277253"/>
                  <a:pt x="1222155" y="1272407"/>
                  <a:pt x="1222155" y="1266422"/>
                </a:cubicBezTo>
                <a:cubicBezTo>
                  <a:pt x="1222155" y="1260437"/>
                  <a:pt x="1227001" y="1255591"/>
                  <a:pt x="1232986" y="1255591"/>
                </a:cubicBezTo>
                <a:close/>
                <a:moveTo>
                  <a:pt x="1058366" y="1255591"/>
                </a:moveTo>
                <a:cubicBezTo>
                  <a:pt x="1064351" y="1255591"/>
                  <a:pt x="1069197" y="1260437"/>
                  <a:pt x="1069197" y="1266422"/>
                </a:cubicBezTo>
                <a:cubicBezTo>
                  <a:pt x="1069197" y="1272407"/>
                  <a:pt x="1064351" y="1277253"/>
                  <a:pt x="1058366" y="1277253"/>
                </a:cubicBezTo>
                <a:cubicBezTo>
                  <a:pt x="1052419" y="1277205"/>
                  <a:pt x="1047630" y="1272369"/>
                  <a:pt x="1047630" y="1266422"/>
                </a:cubicBezTo>
                <a:cubicBezTo>
                  <a:pt x="1047630" y="1260475"/>
                  <a:pt x="1052419" y="1255639"/>
                  <a:pt x="1058366" y="1255591"/>
                </a:cubicBezTo>
                <a:close/>
                <a:moveTo>
                  <a:pt x="883936" y="1255591"/>
                </a:moveTo>
                <a:cubicBezTo>
                  <a:pt x="889883" y="1255639"/>
                  <a:pt x="894672" y="1260475"/>
                  <a:pt x="894672" y="1266422"/>
                </a:cubicBezTo>
                <a:cubicBezTo>
                  <a:pt x="894672" y="1272369"/>
                  <a:pt x="889883" y="1277205"/>
                  <a:pt x="883936" y="1277253"/>
                </a:cubicBezTo>
                <a:cubicBezTo>
                  <a:pt x="877951" y="1277253"/>
                  <a:pt x="873105" y="1272407"/>
                  <a:pt x="873105" y="1266422"/>
                </a:cubicBezTo>
                <a:cubicBezTo>
                  <a:pt x="873105" y="1260437"/>
                  <a:pt x="877951" y="1255591"/>
                  <a:pt x="883936" y="1255591"/>
                </a:cubicBezTo>
                <a:close/>
                <a:moveTo>
                  <a:pt x="709222" y="1255591"/>
                </a:moveTo>
                <a:cubicBezTo>
                  <a:pt x="715207" y="1255591"/>
                  <a:pt x="720052" y="1260437"/>
                  <a:pt x="720052" y="1266422"/>
                </a:cubicBezTo>
                <a:cubicBezTo>
                  <a:pt x="720052" y="1272407"/>
                  <a:pt x="715207" y="1277253"/>
                  <a:pt x="709222" y="1277253"/>
                </a:cubicBezTo>
                <a:cubicBezTo>
                  <a:pt x="703236" y="1277253"/>
                  <a:pt x="698391" y="1272407"/>
                  <a:pt x="698391" y="1266422"/>
                </a:cubicBezTo>
                <a:cubicBezTo>
                  <a:pt x="698391" y="1260437"/>
                  <a:pt x="703236" y="1255591"/>
                  <a:pt x="709222" y="1255591"/>
                </a:cubicBezTo>
                <a:close/>
                <a:moveTo>
                  <a:pt x="534602" y="1255591"/>
                </a:moveTo>
                <a:cubicBezTo>
                  <a:pt x="540587" y="1255591"/>
                  <a:pt x="545432" y="1260437"/>
                  <a:pt x="545432" y="1266422"/>
                </a:cubicBezTo>
                <a:cubicBezTo>
                  <a:pt x="545432" y="1272407"/>
                  <a:pt x="540587" y="1277253"/>
                  <a:pt x="534602" y="1277253"/>
                </a:cubicBezTo>
                <a:cubicBezTo>
                  <a:pt x="528616" y="1277253"/>
                  <a:pt x="523771" y="1272407"/>
                  <a:pt x="523771" y="1266422"/>
                </a:cubicBezTo>
                <a:cubicBezTo>
                  <a:pt x="523771" y="1260437"/>
                  <a:pt x="528616" y="1255591"/>
                  <a:pt x="534602" y="1255591"/>
                </a:cubicBezTo>
                <a:close/>
                <a:moveTo>
                  <a:pt x="359982" y="1255591"/>
                </a:moveTo>
                <a:cubicBezTo>
                  <a:pt x="365967" y="1255591"/>
                  <a:pt x="370812" y="1260437"/>
                  <a:pt x="370812" y="1266422"/>
                </a:cubicBezTo>
                <a:cubicBezTo>
                  <a:pt x="370812" y="1272407"/>
                  <a:pt x="365967" y="1277253"/>
                  <a:pt x="359982" y="1277253"/>
                </a:cubicBezTo>
                <a:cubicBezTo>
                  <a:pt x="353997" y="1277253"/>
                  <a:pt x="349151" y="1272407"/>
                  <a:pt x="349151" y="1266422"/>
                </a:cubicBezTo>
                <a:cubicBezTo>
                  <a:pt x="349151" y="1260437"/>
                  <a:pt x="353997" y="1255591"/>
                  <a:pt x="359982" y="1255591"/>
                </a:cubicBezTo>
                <a:close/>
                <a:moveTo>
                  <a:pt x="185362" y="1255591"/>
                </a:moveTo>
                <a:cubicBezTo>
                  <a:pt x="191347" y="1255591"/>
                  <a:pt x="196192" y="1260437"/>
                  <a:pt x="196192" y="1266422"/>
                </a:cubicBezTo>
                <a:cubicBezTo>
                  <a:pt x="196192" y="1272407"/>
                  <a:pt x="191347" y="1277253"/>
                  <a:pt x="185362" y="1277253"/>
                </a:cubicBezTo>
                <a:cubicBezTo>
                  <a:pt x="179414" y="1277205"/>
                  <a:pt x="174626" y="1272369"/>
                  <a:pt x="174626" y="1266422"/>
                </a:cubicBezTo>
                <a:cubicBezTo>
                  <a:pt x="174626" y="1260475"/>
                  <a:pt x="179414" y="1255639"/>
                  <a:pt x="185362" y="1255591"/>
                </a:cubicBezTo>
                <a:close/>
                <a:moveTo>
                  <a:pt x="10837" y="1255591"/>
                </a:moveTo>
                <a:cubicBezTo>
                  <a:pt x="16784" y="1255639"/>
                  <a:pt x="21572" y="1260475"/>
                  <a:pt x="21572" y="1266422"/>
                </a:cubicBezTo>
                <a:cubicBezTo>
                  <a:pt x="21572" y="1272369"/>
                  <a:pt x="16784" y="1277205"/>
                  <a:pt x="10837" y="1277253"/>
                </a:cubicBezTo>
                <a:cubicBezTo>
                  <a:pt x="4852" y="1277253"/>
                  <a:pt x="6" y="1272407"/>
                  <a:pt x="6" y="1266422"/>
                </a:cubicBezTo>
                <a:cubicBezTo>
                  <a:pt x="6" y="1260437"/>
                  <a:pt x="4852" y="1255591"/>
                  <a:pt x="10837" y="1255591"/>
                </a:cubicBezTo>
                <a:close/>
                <a:moveTo>
                  <a:pt x="2629755" y="1076221"/>
                </a:moveTo>
                <a:cubicBezTo>
                  <a:pt x="2635740" y="1076221"/>
                  <a:pt x="2640586" y="1081067"/>
                  <a:pt x="2640586" y="1087052"/>
                </a:cubicBezTo>
                <a:cubicBezTo>
                  <a:pt x="2640586" y="1093037"/>
                  <a:pt x="2635740" y="1097883"/>
                  <a:pt x="2629755" y="1097883"/>
                </a:cubicBezTo>
                <a:cubicBezTo>
                  <a:pt x="2623808" y="1097826"/>
                  <a:pt x="2619019" y="1092999"/>
                  <a:pt x="2619019" y="1087052"/>
                </a:cubicBezTo>
                <a:cubicBezTo>
                  <a:pt x="2619019" y="1081105"/>
                  <a:pt x="2623808" y="1076269"/>
                  <a:pt x="2629755" y="1076221"/>
                </a:cubicBezTo>
                <a:close/>
                <a:moveTo>
                  <a:pt x="1931275" y="1076221"/>
                </a:moveTo>
                <a:cubicBezTo>
                  <a:pt x="1931304" y="1076221"/>
                  <a:pt x="1931342" y="1076221"/>
                  <a:pt x="1931371" y="1076221"/>
                </a:cubicBezTo>
                <a:cubicBezTo>
                  <a:pt x="1937356" y="1076221"/>
                  <a:pt x="1942201" y="1081067"/>
                  <a:pt x="1942201" y="1087052"/>
                </a:cubicBezTo>
                <a:cubicBezTo>
                  <a:pt x="1942201" y="1093037"/>
                  <a:pt x="1937356" y="1097883"/>
                  <a:pt x="1931371" y="1097883"/>
                </a:cubicBezTo>
                <a:cubicBezTo>
                  <a:pt x="1925442" y="1097883"/>
                  <a:pt x="1920635" y="1093075"/>
                  <a:pt x="1920635" y="1087147"/>
                </a:cubicBezTo>
                <a:cubicBezTo>
                  <a:pt x="1920635" y="1087119"/>
                  <a:pt x="1920635" y="1087081"/>
                  <a:pt x="1920635" y="1087052"/>
                </a:cubicBezTo>
                <a:cubicBezTo>
                  <a:pt x="1920578" y="1081124"/>
                  <a:pt x="1925347" y="1076279"/>
                  <a:pt x="1931275" y="1076221"/>
                </a:cubicBezTo>
                <a:close/>
                <a:moveTo>
                  <a:pt x="1756846" y="1076221"/>
                </a:moveTo>
                <a:cubicBezTo>
                  <a:pt x="1762793" y="1076269"/>
                  <a:pt x="1767582" y="1081105"/>
                  <a:pt x="1767582" y="1087052"/>
                </a:cubicBezTo>
                <a:cubicBezTo>
                  <a:pt x="1767582" y="1092999"/>
                  <a:pt x="1762793" y="1097826"/>
                  <a:pt x="1756846" y="1097883"/>
                </a:cubicBezTo>
                <a:cubicBezTo>
                  <a:pt x="1750861" y="1097883"/>
                  <a:pt x="1746015" y="1093037"/>
                  <a:pt x="1746015" y="1087052"/>
                </a:cubicBezTo>
                <a:cubicBezTo>
                  <a:pt x="1746015" y="1081067"/>
                  <a:pt x="1750861" y="1076221"/>
                  <a:pt x="1756846" y="1076221"/>
                </a:cubicBezTo>
                <a:close/>
                <a:moveTo>
                  <a:pt x="1582226" y="1076221"/>
                </a:moveTo>
                <a:cubicBezTo>
                  <a:pt x="1588155" y="1076221"/>
                  <a:pt x="1592962" y="1081029"/>
                  <a:pt x="1592962" y="1086957"/>
                </a:cubicBezTo>
                <a:cubicBezTo>
                  <a:pt x="1592962" y="1086986"/>
                  <a:pt x="1592962" y="1087024"/>
                  <a:pt x="1592962" y="1087052"/>
                </a:cubicBezTo>
                <a:cubicBezTo>
                  <a:pt x="1593009" y="1092980"/>
                  <a:pt x="1588250" y="1097826"/>
                  <a:pt x="1582321" y="1097883"/>
                </a:cubicBezTo>
                <a:cubicBezTo>
                  <a:pt x="1582293" y="1097883"/>
                  <a:pt x="1582255" y="1097883"/>
                  <a:pt x="1582226" y="1097883"/>
                </a:cubicBezTo>
                <a:cubicBezTo>
                  <a:pt x="1576241" y="1097883"/>
                  <a:pt x="1571395" y="1093037"/>
                  <a:pt x="1571395" y="1087052"/>
                </a:cubicBezTo>
                <a:cubicBezTo>
                  <a:pt x="1571395" y="1081067"/>
                  <a:pt x="1576241" y="1076221"/>
                  <a:pt x="1582226" y="1076221"/>
                </a:cubicBezTo>
                <a:close/>
                <a:moveTo>
                  <a:pt x="1407606" y="1076221"/>
                </a:moveTo>
                <a:cubicBezTo>
                  <a:pt x="1407635" y="1076221"/>
                  <a:pt x="1407673" y="1076221"/>
                  <a:pt x="1407701" y="1076221"/>
                </a:cubicBezTo>
                <a:cubicBezTo>
                  <a:pt x="1413648" y="1076269"/>
                  <a:pt x="1418437" y="1081105"/>
                  <a:pt x="1418437" y="1087052"/>
                </a:cubicBezTo>
                <a:cubicBezTo>
                  <a:pt x="1418437" y="1093037"/>
                  <a:pt x="1413592" y="1097883"/>
                  <a:pt x="1407606" y="1097883"/>
                </a:cubicBezTo>
                <a:cubicBezTo>
                  <a:pt x="1401621" y="1097883"/>
                  <a:pt x="1396775" y="1093037"/>
                  <a:pt x="1396775" y="1087052"/>
                </a:cubicBezTo>
                <a:cubicBezTo>
                  <a:pt x="1396775" y="1081067"/>
                  <a:pt x="1401621" y="1076221"/>
                  <a:pt x="1407606" y="1076221"/>
                </a:cubicBezTo>
                <a:close/>
                <a:moveTo>
                  <a:pt x="1232986" y="1076221"/>
                </a:moveTo>
                <a:cubicBezTo>
                  <a:pt x="1238972" y="1076221"/>
                  <a:pt x="1243817" y="1081067"/>
                  <a:pt x="1243817" y="1087052"/>
                </a:cubicBezTo>
                <a:cubicBezTo>
                  <a:pt x="1243817" y="1093037"/>
                  <a:pt x="1238972" y="1097883"/>
                  <a:pt x="1232986" y="1097883"/>
                </a:cubicBezTo>
                <a:cubicBezTo>
                  <a:pt x="1227001" y="1097883"/>
                  <a:pt x="1222155" y="1093037"/>
                  <a:pt x="1222155" y="1087052"/>
                </a:cubicBezTo>
                <a:cubicBezTo>
                  <a:pt x="1222155" y="1081067"/>
                  <a:pt x="1227001" y="1076221"/>
                  <a:pt x="1232986" y="1076221"/>
                </a:cubicBezTo>
                <a:close/>
                <a:moveTo>
                  <a:pt x="534602" y="1076221"/>
                </a:moveTo>
                <a:cubicBezTo>
                  <a:pt x="540587" y="1076221"/>
                  <a:pt x="545432" y="1081067"/>
                  <a:pt x="545432" y="1087052"/>
                </a:cubicBezTo>
                <a:cubicBezTo>
                  <a:pt x="545432" y="1093037"/>
                  <a:pt x="540587" y="1097883"/>
                  <a:pt x="534602" y="1097883"/>
                </a:cubicBezTo>
                <a:cubicBezTo>
                  <a:pt x="528616" y="1097883"/>
                  <a:pt x="523771" y="1093037"/>
                  <a:pt x="523771" y="1087052"/>
                </a:cubicBezTo>
                <a:cubicBezTo>
                  <a:pt x="523771" y="1081067"/>
                  <a:pt x="528616" y="1076221"/>
                  <a:pt x="534602" y="1076221"/>
                </a:cubicBezTo>
                <a:close/>
                <a:moveTo>
                  <a:pt x="359982" y="1076221"/>
                </a:moveTo>
                <a:cubicBezTo>
                  <a:pt x="365967" y="1076221"/>
                  <a:pt x="370812" y="1081067"/>
                  <a:pt x="370812" y="1087052"/>
                </a:cubicBezTo>
                <a:cubicBezTo>
                  <a:pt x="370812" y="1093037"/>
                  <a:pt x="365967" y="1097883"/>
                  <a:pt x="359982" y="1097883"/>
                </a:cubicBezTo>
                <a:cubicBezTo>
                  <a:pt x="353997" y="1097883"/>
                  <a:pt x="349151" y="1093037"/>
                  <a:pt x="349151" y="1087052"/>
                </a:cubicBezTo>
                <a:cubicBezTo>
                  <a:pt x="349151" y="1081067"/>
                  <a:pt x="353997" y="1076221"/>
                  <a:pt x="359982" y="1076221"/>
                </a:cubicBezTo>
                <a:close/>
                <a:moveTo>
                  <a:pt x="185362" y="1076221"/>
                </a:moveTo>
                <a:cubicBezTo>
                  <a:pt x="191347" y="1076221"/>
                  <a:pt x="196192" y="1081067"/>
                  <a:pt x="196192" y="1087052"/>
                </a:cubicBezTo>
                <a:cubicBezTo>
                  <a:pt x="196192" y="1093037"/>
                  <a:pt x="191347" y="1097883"/>
                  <a:pt x="185362" y="1097883"/>
                </a:cubicBezTo>
                <a:cubicBezTo>
                  <a:pt x="179414" y="1097826"/>
                  <a:pt x="174626" y="1092999"/>
                  <a:pt x="174626" y="1087052"/>
                </a:cubicBezTo>
                <a:cubicBezTo>
                  <a:pt x="174626" y="1081105"/>
                  <a:pt x="179414" y="1076269"/>
                  <a:pt x="185362" y="1076221"/>
                </a:cubicBezTo>
                <a:close/>
                <a:moveTo>
                  <a:pt x="10837" y="1076221"/>
                </a:moveTo>
                <a:cubicBezTo>
                  <a:pt x="10932" y="1076221"/>
                  <a:pt x="11027" y="1076221"/>
                  <a:pt x="11122" y="1076221"/>
                </a:cubicBezTo>
                <a:cubicBezTo>
                  <a:pt x="16955" y="1076430"/>
                  <a:pt x="21572" y="1081219"/>
                  <a:pt x="21572" y="1087052"/>
                </a:cubicBezTo>
                <a:cubicBezTo>
                  <a:pt x="21572" y="1092999"/>
                  <a:pt x="16784" y="1097826"/>
                  <a:pt x="10837" y="1097883"/>
                </a:cubicBezTo>
                <a:cubicBezTo>
                  <a:pt x="4852" y="1097883"/>
                  <a:pt x="6" y="1093037"/>
                  <a:pt x="6" y="1087052"/>
                </a:cubicBezTo>
                <a:cubicBezTo>
                  <a:pt x="6" y="1081067"/>
                  <a:pt x="4852" y="1076221"/>
                  <a:pt x="10837" y="1076221"/>
                </a:cubicBezTo>
                <a:close/>
                <a:moveTo>
                  <a:pt x="2454057" y="1076181"/>
                </a:moveTo>
                <a:cubicBezTo>
                  <a:pt x="2460038" y="1076181"/>
                  <a:pt x="2464887" y="1081030"/>
                  <a:pt x="2464887" y="1087012"/>
                </a:cubicBezTo>
                <a:cubicBezTo>
                  <a:pt x="2464887" y="1092993"/>
                  <a:pt x="2460038" y="1097842"/>
                  <a:pt x="2454057" y="1097842"/>
                </a:cubicBezTo>
                <a:cubicBezTo>
                  <a:pt x="2448075" y="1097842"/>
                  <a:pt x="2443226" y="1092993"/>
                  <a:pt x="2443226" y="1087012"/>
                </a:cubicBezTo>
                <a:cubicBezTo>
                  <a:pt x="2443226" y="1081030"/>
                  <a:pt x="2448075" y="1076181"/>
                  <a:pt x="2454057" y="1076181"/>
                </a:cubicBezTo>
                <a:close/>
                <a:moveTo>
                  <a:pt x="2279532" y="1076181"/>
                </a:moveTo>
                <a:cubicBezTo>
                  <a:pt x="2285513" y="1076181"/>
                  <a:pt x="2290362" y="1081030"/>
                  <a:pt x="2290362" y="1087012"/>
                </a:cubicBezTo>
                <a:cubicBezTo>
                  <a:pt x="2290362" y="1092993"/>
                  <a:pt x="2285513" y="1097842"/>
                  <a:pt x="2279532" y="1097842"/>
                </a:cubicBezTo>
                <a:cubicBezTo>
                  <a:pt x="2273550" y="1097842"/>
                  <a:pt x="2268701" y="1092993"/>
                  <a:pt x="2268701" y="1087012"/>
                </a:cubicBezTo>
                <a:cubicBezTo>
                  <a:pt x="2268701" y="1081030"/>
                  <a:pt x="2273550" y="1076181"/>
                  <a:pt x="2279532" y="1076181"/>
                </a:cubicBezTo>
                <a:close/>
                <a:moveTo>
                  <a:pt x="2104913" y="1076181"/>
                </a:moveTo>
                <a:cubicBezTo>
                  <a:pt x="2110894" y="1076181"/>
                  <a:pt x="2115743" y="1081030"/>
                  <a:pt x="2115743" y="1087012"/>
                </a:cubicBezTo>
                <a:cubicBezTo>
                  <a:pt x="2115743" y="1092993"/>
                  <a:pt x="2110894" y="1097842"/>
                  <a:pt x="2104913" y="1097842"/>
                </a:cubicBezTo>
                <a:cubicBezTo>
                  <a:pt x="2098931" y="1097842"/>
                  <a:pt x="2094082" y="1092993"/>
                  <a:pt x="2094082" y="1087012"/>
                </a:cubicBezTo>
                <a:cubicBezTo>
                  <a:pt x="2094082" y="1081030"/>
                  <a:pt x="2098931" y="1076181"/>
                  <a:pt x="2104913" y="1076181"/>
                </a:cubicBezTo>
                <a:close/>
                <a:moveTo>
                  <a:pt x="1057287" y="1076181"/>
                </a:moveTo>
                <a:cubicBezTo>
                  <a:pt x="1063269" y="1076181"/>
                  <a:pt x="1068118" y="1081030"/>
                  <a:pt x="1068118" y="1087012"/>
                </a:cubicBezTo>
                <a:cubicBezTo>
                  <a:pt x="1068118" y="1092993"/>
                  <a:pt x="1063269" y="1097842"/>
                  <a:pt x="1057287" y="1097842"/>
                </a:cubicBezTo>
                <a:cubicBezTo>
                  <a:pt x="1051306" y="1097842"/>
                  <a:pt x="1046457" y="1092993"/>
                  <a:pt x="1046457" y="1087012"/>
                </a:cubicBezTo>
                <a:cubicBezTo>
                  <a:pt x="1046457" y="1081030"/>
                  <a:pt x="1051306" y="1076181"/>
                  <a:pt x="1057287" y="1076181"/>
                </a:cubicBezTo>
                <a:close/>
                <a:moveTo>
                  <a:pt x="882667" y="1076181"/>
                </a:moveTo>
                <a:cubicBezTo>
                  <a:pt x="888649" y="1076181"/>
                  <a:pt x="893498" y="1081030"/>
                  <a:pt x="893498" y="1087012"/>
                </a:cubicBezTo>
                <a:cubicBezTo>
                  <a:pt x="893498" y="1092993"/>
                  <a:pt x="888649" y="1097842"/>
                  <a:pt x="882667" y="1097842"/>
                </a:cubicBezTo>
                <a:cubicBezTo>
                  <a:pt x="876686" y="1097842"/>
                  <a:pt x="871837" y="1092993"/>
                  <a:pt x="871837" y="1087012"/>
                </a:cubicBezTo>
                <a:cubicBezTo>
                  <a:pt x="871837" y="1081030"/>
                  <a:pt x="876686" y="1076181"/>
                  <a:pt x="882667" y="1076181"/>
                </a:cubicBezTo>
                <a:close/>
                <a:moveTo>
                  <a:pt x="708142" y="1076181"/>
                </a:moveTo>
                <a:cubicBezTo>
                  <a:pt x="714124" y="1076181"/>
                  <a:pt x="718973" y="1081030"/>
                  <a:pt x="718973" y="1087012"/>
                </a:cubicBezTo>
                <a:cubicBezTo>
                  <a:pt x="718973" y="1092993"/>
                  <a:pt x="714124" y="1097842"/>
                  <a:pt x="708142" y="1097842"/>
                </a:cubicBezTo>
                <a:cubicBezTo>
                  <a:pt x="702161" y="1097842"/>
                  <a:pt x="697312" y="1092993"/>
                  <a:pt x="697312" y="1087012"/>
                </a:cubicBezTo>
                <a:cubicBezTo>
                  <a:pt x="697312" y="1081030"/>
                  <a:pt x="702161" y="1076181"/>
                  <a:pt x="708142" y="1076181"/>
                </a:cubicBezTo>
                <a:close/>
                <a:moveTo>
                  <a:pt x="2629755" y="896851"/>
                </a:moveTo>
                <a:cubicBezTo>
                  <a:pt x="2635740" y="896851"/>
                  <a:pt x="2640586" y="901697"/>
                  <a:pt x="2640586" y="907682"/>
                </a:cubicBezTo>
                <a:cubicBezTo>
                  <a:pt x="2640586" y="913667"/>
                  <a:pt x="2635740" y="918513"/>
                  <a:pt x="2629755" y="918513"/>
                </a:cubicBezTo>
                <a:cubicBezTo>
                  <a:pt x="2623808" y="918465"/>
                  <a:pt x="2619019" y="913629"/>
                  <a:pt x="2619019" y="907682"/>
                </a:cubicBezTo>
                <a:cubicBezTo>
                  <a:pt x="2619019" y="901735"/>
                  <a:pt x="2623808" y="896899"/>
                  <a:pt x="2629755" y="896851"/>
                </a:cubicBezTo>
                <a:close/>
                <a:moveTo>
                  <a:pt x="1931275" y="896851"/>
                </a:moveTo>
                <a:cubicBezTo>
                  <a:pt x="1931304" y="896851"/>
                  <a:pt x="1931342" y="896851"/>
                  <a:pt x="1931371" y="896851"/>
                </a:cubicBezTo>
                <a:cubicBezTo>
                  <a:pt x="1937356" y="896851"/>
                  <a:pt x="1942201" y="901697"/>
                  <a:pt x="1942201" y="907682"/>
                </a:cubicBezTo>
                <a:cubicBezTo>
                  <a:pt x="1942201" y="913667"/>
                  <a:pt x="1937356" y="918513"/>
                  <a:pt x="1931371" y="918513"/>
                </a:cubicBezTo>
                <a:cubicBezTo>
                  <a:pt x="1925442" y="918513"/>
                  <a:pt x="1920635" y="913705"/>
                  <a:pt x="1920635" y="907777"/>
                </a:cubicBezTo>
                <a:cubicBezTo>
                  <a:pt x="1920635" y="907749"/>
                  <a:pt x="1920635" y="907710"/>
                  <a:pt x="1920635" y="907682"/>
                </a:cubicBezTo>
                <a:cubicBezTo>
                  <a:pt x="1920578" y="901754"/>
                  <a:pt x="1925347" y="896908"/>
                  <a:pt x="1931275" y="896851"/>
                </a:cubicBezTo>
                <a:close/>
                <a:moveTo>
                  <a:pt x="1756846" y="896851"/>
                </a:moveTo>
                <a:cubicBezTo>
                  <a:pt x="1762793" y="896899"/>
                  <a:pt x="1767582" y="901735"/>
                  <a:pt x="1767582" y="907682"/>
                </a:cubicBezTo>
                <a:cubicBezTo>
                  <a:pt x="1767582" y="913629"/>
                  <a:pt x="1762793" y="918465"/>
                  <a:pt x="1756846" y="918513"/>
                </a:cubicBezTo>
                <a:cubicBezTo>
                  <a:pt x="1750861" y="918513"/>
                  <a:pt x="1746015" y="913667"/>
                  <a:pt x="1746015" y="907682"/>
                </a:cubicBezTo>
                <a:cubicBezTo>
                  <a:pt x="1746015" y="901697"/>
                  <a:pt x="1750861" y="896851"/>
                  <a:pt x="1756846" y="896851"/>
                </a:cubicBezTo>
                <a:close/>
                <a:moveTo>
                  <a:pt x="1582226" y="896851"/>
                </a:moveTo>
                <a:cubicBezTo>
                  <a:pt x="1588155" y="896851"/>
                  <a:pt x="1592962" y="901659"/>
                  <a:pt x="1592962" y="907587"/>
                </a:cubicBezTo>
                <a:cubicBezTo>
                  <a:pt x="1592962" y="907615"/>
                  <a:pt x="1592962" y="907653"/>
                  <a:pt x="1592962" y="907682"/>
                </a:cubicBezTo>
                <a:cubicBezTo>
                  <a:pt x="1593009" y="913610"/>
                  <a:pt x="1588250" y="918456"/>
                  <a:pt x="1582321" y="918513"/>
                </a:cubicBezTo>
                <a:cubicBezTo>
                  <a:pt x="1582293" y="918513"/>
                  <a:pt x="1582255" y="918513"/>
                  <a:pt x="1582226" y="918513"/>
                </a:cubicBezTo>
                <a:cubicBezTo>
                  <a:pt x="1576241" y="918513"/>
                  <a:pt x="1571395" y="913667"/>
                  <a:pt x="1571395" y="907682"/>
                </a:cubicBezTo>
                <a:cubicBezTo>
                  <a:pt x="1571395" y="901697"/>
                  <a:pt x="1576241" y="896851"/>
                  <a:pt x="1582226" y="896851"/>
                </a:cubicBezTo>
                <a:close/>
                <a:moveTo>
                  <a:pt x="1407701" y="896851"/>
                </a:moveTo>
                <a:cubicBezTo>
                  <a:pt x="1413648" y="896899"/>
                  <a:pt x="1418437" y="901735"/>
                  <a:pt x="1418437" y="907682"/>
                </a:cubicBezTo>
                <a:cubicBezTo>
                  <a:pt x="1418437" y="913629"/>
                  <a:pt x="1413648" y="918465"/>
                  <a:pt x="1407701" y="918513"/>
                </a:cubicBezTo>
                <a:cubicBezTo>
                  <a:pt x="1401716" y="918513"/>
                  <a:pt x="1396870" y="913667"/>
                  <a:pt x="1396870" y="907682"/>
                </a:cubicBezTo>
                <a:cubicBezTo>
                  <a:pt x="1396870" y="901697"/>
                  <a:pt x="1401716" y="896851"/>
                  <a:pt x="1407701" y="896851"/>
                </a:cubicBezTo>
                <a:close/>
                <a:moveTo>
                  <a:pt x="1232986" y="896851"/>
                </a:moveTo>
                <a:cubicBezTo>
                  <a:pt x="1238972" y="896851"/>
                  <a:pt x="1243817" y="901697"/>
                  <a:pt x="1243817" y="907682"/>
                </a:cubicBezTo>
                <a:cubicBezTo>
                  <a:pt x="1243817" y="913667"/>
                  <a:pt x="1238972" y="918513"/>
                  <a:pt x="1232986" y="918513"/>
                </a:cubicBezTo>
                <a:cubicBezTo>
                  <a:pt x="1227001" y="918513"/>
                  <a:pt x="1222155" y="913667"/>
                  <a:pt x="1222155" y="907682"/>
                </a:cubicBezTo>
                <a:cubicBezTo>
                  <a:pt x="1222155" y="901697"/>
                  <a:pt x="1227001" y="896851"/>
                  <a:pt x="1232986" y="896851"/>
                </a:cubicBezTo>
                <a:close/>
                <a:moveTo>
                  <a:pt x="534602" y="896851"/>
                </a:moveTo>
                <a:cubicBezTo>
                  <a:pt x="540587" y="896851"/>
                  <a:pt x="545432" y="901697"/>
                  <a:pt x="545432" y="907682"/>
                </a:cubicBezTo>
                <a:cubicBezTo>
                  <a:pt x="545432" y="913667"/>
                  <a:pt x="540587" y="918513"/>
                  <a:pt x="534602" y="918513"/>
                </a:cubicBezTo>
                <a:cubicBezTo>
                  <a:pt x="528616" y="918513"/>
                  <a:pt x="523771" y="913667"/>
                  <a:pt x="523771" y="907682"/>
                </a:cubicBezTo>
                <a:cubicBezTo>
                  <a:pt x="523771" y="901697"/>
                  <a:pt x="528616" y="896851"/>
                  <a:pt x="534602" y="896851"/>
                </a:cubicBezTo>
                <a:close/>
                <a:moveTo>
                  <a:pt x="359982" y="896851"/>
                </a:moveTo>
                <a:cubicBezTo>
                  <a:pt x="365967" y="896851"/>
                  <a:pt x="370812" y="901697"/>
                  <a:pt x="370812" y="907682"/>
                </a:cubicBezTo>
                <a:cubicBezTo>
                  <a:pt x="370812" y="913667"/>
                  <a:pt x="365967" y="918513"/>
                  <a:pt x="359982" y="918513"/>
                </a:cubicBezTo>
                <a:cubicBezTo>
                  <a:pt x="353997" y="918513"/>
                  <a:pt x="349151" y="913667"/>
                  <a:pt x="349151" y="907682"/>
                </a:cubicBezTo>
                <a:cubicBezTo>
                  <a:pt x="349151" y="901697"/>
                  <a:pt x="353997" y="896851"/>
                  <a:pt x="359982" y="896851"/>
                </a:cubicBezTo>
                <a:close/>
                <a:moveTo>
                  <a:pt x="185362" y="896851"/>
                </a:moveTo>
                <a:cubicBezTo>
                  <a:pt x="191347" y="896851"/>
                  <a:pt x="196192" y="901697"/>
                  <a:pt x="196192" y="907682"/>
                </a:cubicBezTo>
                <a:cubicBezTo>
                  <a:pt x="196192" y="913667"/>
                  <a:pt x="191347" y="918513"/>
                  <a:pt x="185362" y="918513"/>
                </a:cubicBezTo>
                <a:cubicBezTo>
                  <a:pt x="179414" y="918465"/>
                  <a:pt x="174626" y="913629"/>
                  <a:pt x="174626" y="907682"/>
                </a:cubicBezTo>
                <a:cubicBezTo>
                  <a:pt x="174626" y="901735"/>
                  <a:pt x="179414" y="896899"/>
                  <a:pt x="185362" y="896851"/>
                </a:cubicBezTo>
                <a:close/>
                <a:moveTo>
                  <a:pt x="11122" y="896851"/>
                </a:moveTo>
                <a:cubicBezTo>
                  <a:pt x="16956" y="897060"/>
                  <a:pt x="21572" y="901849"/>
                  <a:pt x="21572" y="907682"/>
                </a:cubicBezTo>
                <a:cubicBezTo>
                  <a:pt x="21572" y="913515"/>
                  <a:pt x="16956" y="918304"/>
                  <a:pt x="11122" y="918513"/>
                </a:cubicBezTo>
                <a:cubicBezTo>
                  <a:pt x="5137" y="918513"/>
                  <a:pt x="291" y="913667"/>
                  <a:pt x="291" y="907682"/>
                </a:cubicBezTo>
                <a:cubicBezTo>
                  <a:pt x="291" y="901697"/>
                  <a:pt x="5137" y="896851"/>
                  <a:pt x="11122" y="896851"/>
                </a:cubicBezTo>
                <a:close/>
                <a:moveTo>
                  <a:pt x="2454057" y="896811"/>
                </a:moveTo>
                <a:cubicBezTo>
                  <a:pt x="2460038" y="896811"/>
                  <a:pt x="2464887" y="901660"/>
                  <a:pt x="2464887" y="907642"/>
                </a:cubicBezTo>
                <a:cubicBezTo>
                  <a:pt x="2464887" y="913623"/>
                  <a:pt x="2460038" y="918472"/>
                  <a:pt x="2454057" y="918472"/>
                </a:cubicBezTo>
                <a:cubicBezTo>
                  <a:pt x="2448075" y="918472"/>
                  <a:pt x="2443226" y="913623"/>
                  <a:pt x="2443226" y="907642"/>
                </a:cubicBezTo>
                <a:cubicBezTo>
                  <a:pt x="2443226" y="901660"/>
                  <a:pt x="2448075" y="896811"/>
                  <a:pt x="2454057" y="896811"/>
                </a:cubicBezTo>
                <a:close/>
                <a:moveTo>
                  <a:pt x="2279532" y="896811"/>
                </a:moveTo>
                <a:cubicBezTo>
                  <a:pt x="2285513" y="896811"/>
                  <a:pt x="2290362" y="901660"/>
                  <a:pt x="2290362" y="907642"/>
                </a:cubicBezTo>
                <a:cubicBezTo>
                  <a:pt x="2290362" y="913623"/>
                  <a:pt x="2285513" y="918472"/>
                  <a:pt x="2279532" y="918472"/>
                </a:cubicBezTo>
                <a:cubicBezTo>
                  <a:pt x="2273550" y="918472"/>
                  <a:pt x="2268701" y="913623"/>
                  <a:pt x="2268701" y="907642"/>
                </a:cubicBezTo>
                <a:cubicBezTo>
                  <a:pt x="2268701" y="901660"/>
                  <a:pt x="2273550" y="896811"/>
                  <a:pt x="2279532" y="896811"/>
                </a:cubicBezTo>
                <a:close/>
                <a:moveTo>
                  <a:pt x="2104913" y="896811"/>
                </a:moveTo>
                <a:cubicBezTo>
                  <a:pt x="2110894" y="896811"/>
                  <a:pt x="2115743" y="901660"/>
                  <a:pt x="2115743" y="907642"/>
                </a:cubicBezTo>
                <a:cubicBezTo>
                  <a:pt x="2115743" y="913623"/>
                  <a:pt x="2110894" y="918472"/>
                  <a:pt x="2104913" y="918472"/>
                </a:cubicBezTo>
                <a:cubicBezTo>
                  <a:pt x="2098931" y="918472"/>
                  <a:pt x="2094082" y="913623"/>
                  <a:pt x="2094082" y="907642"/>
                </a:cubicBezTo>
                <a:cubicBezTo>
                  <a:pt x="2094082" y="901660"/>
                  <a:pt x="2098931" y="896811"/>
                  <a:pt x="2104913" y="896811"/>
                </a:cubicBezTo>
                <a:close/>
                <a:moveTo>
                  <a:pt x="1057287" y="896811"/>
                </a:moveTo>
                <a:cubicBezTo>
                  <a:pt x="1063269" y="896811"/>
                  <a:pt x="1068118" y="901660"/>
                  <a:pt x="1068118" y="907642"/>
                </a:cubicBezTo>
                <a:cubicBezTo>
                  <a:pt x="1068118" y="913623"/>
                  <a:pt x="1063269" y="918472"/>
                  <a:pt x="1057287" y="918472"/>
                </a:cubicBezTo>
                <a:cubicBezTo>
                  <a:pt x="1051306" y="918472"/>
                  <a:pt x="1046457" y="913623"/>
                  <a:pt x="1046457" y="907642"/>
                </a:cubicBezTo>
                <a:cubicBezTo>
                  <a:pt x="1046457" y="901660"/>
                  <a:pt x="1051306" y="896811"/>
                  <a:pt x="1057287" y="896811"/>
                </a:cubicBezTo>
                <a:close/>
                <a:moveTo>
                  <a:pt x="882667" y="896811"/>
                </a:moveTo>
                <a:cubicBezTo>
                  <a:pt x="888649" y="896811"/>
                  <a:pt x="893498" y="901660"/>
                  <a:pt x="893498" y="907642"/>
                </a:cubicBezTo>
                <a:cubicBezTo>
                  <a:pt x="893498" y="913623"/>
                  <a:pt x="888649" y="918472"/>
                  <a:pt x="882667" y="918472"/>
                </a:cubicBezTo>
                <a:cubicBezTo>
                  <a:pt x="876686" y="918472"/>
                  <a:pt x="871837" y="913623"/>
                  <a:pt x="871837" y="907642"/>
                </a:cubicBezTo>
                <a:cubicBezTo>
                  <a:pt x="871837" y="901660"/>
                  <a:pt x="876686" y="896811"/>
                  <a:pt x="882667" y="896811"/>
                </a:cubicBezTo>
                <a:close/>
                <a:moveTo>
                  <a:pt x="708142" y="896811"/>
                </a:moveTo>
                <a:cubicBezTo>
                  <a:pt x="714124" y="896811"/>
                  <a:pt x="718973" y="901660"/>
                  <a:pt x="718973" y="907642"/>
                </a:cubicBezTo>
                <a:cubicBezTo>
                  <a:pt x="718973" y="913623"/>
                  <a:pt x="714124" y="918472"/>
                  <a:pt x="708142" y="918472"/>
                </a:cubicBezTo>
                <a:cubicBezTo>
                  <a:pt x="702161" y="918472"/>
                  <a:pt x="697312" y="913623"/>
                  <a:pt x="697312" y="907642"/>
                </a:cubicBezTo>
                <a:cubicBezTo>
                  <a:pt x="697312" y="901660"/>
                  <a:pt x="702161" y="896811"/>
                  <a:pt x="708142" y="896811"/>
                </a:cubicBezTo>
                <a:close/>
                <a:moveTo>
                  <a:pt x="2629755" y="717480"/>
                </a:moveTo>
                <a:cubicBezTo>
                  <a:pt x="2635740" y="717480"/>
                  <a:pt x="2640586" y="722326"/>
                  <a:pt x="2640586" y="728311"/>
                </a:cubicBezTo>
                <a:cubicBezTo>
                  <a:pt x="2640586" y="734296"/>
                  <a:pt x="2635740" y="739142"/>
                  <a:pt x="2629755" y="739142"/>
                </a:cubicBezTo>
                <a:cubicBezTo>
                  <a:pt x="2623808" y="739094"/>
                  <a:pt x="2619019" y="734258"/>
                  <a:pt x="2619019" y="728311"/>
                </a:cubicBezTo>
                <a:cubicBezTo>
                  <a:pt x="2619019" y="722364"/>
                  <a:pt x="2623808" y="717528"/>
                  <a:pt x="2629755" y="717480"/>
                </a:cubicBezTo>
                <a:close/>
                <a:moveTo>
                  <a:pt x="2455230" y="717480"/>
                </a:moveTo>
                <a:cubicBezTo>
                  <a:pt x="2461177" y="717528"/>
                  <a:pt x="2465966" y="722364"/>
                  <a:pt x="2465966" y="728311"/>
                </a:cubicBezTo>
                <a:cubicBezTo>
                  <a:pt x="2465966" y="734258"/>
                  <a:pt x="2461177" y="739094"/>
                  <a:pt x="2455230" y="739142"/>
                </a:cubicBezTo>
                <a:cubicBezTo>
                  <a:pt x="2449245" y="739142"/>
                  <a:pt x="2444399" y="734296"/>
                  <a:pt x="2444399" y="728311"/>
                </a:cubicBezTo>
                <a:cubicBezTo>
                  <a:pt x="2444399" y="722326"/>
                  <a:pt x="2449245" y="717480"/>
                  <a:pt x="2455230" y="717480"/>
                </a:cubicBezTo>
                <a:close/>
                <a:moveTo>
                  <a:pt x="2280420" y="717480"/>
                </a:moveTo>
                <a:cubicBezTo>
                  <a:pt x="2286406" y="717480"/>
                  <a:pt x="2291251" y="722326"/>
                  <a:pt x="2291251" y="728311"/>
                </a:cubicBezTo>
                <a:cubicBezTo>
                  <a:pt x="2291251" y="734296"/>
                  <a:pt x="2286406" y="739142"/>
                  <a:pt x="2280420" y="739142"/>
                </a:cubicBezTo>
                <a:cubicBezTo>
                  <a:pt x="2274435" y="739142"/>
                  <a:pt x="2269589" y="734296"/>
                  <a:pt x="2269589" y="728311"/>
                </a:cubicBezTo>
                <a:cubicBezTo>
                  <a:pt x="2269589" y="722326"/>
                  <a:pt x="2274435" y="717480"/>
                  <a:pt x="2280420" y="717480"/>
                </a:cubicBezTo>
                <a:close/>
                <a:moveTo>
                  <a:pt x="2105990" y="717480"/>
                </a:moveTo>
                <a:cubicBezTo>
                  <a:pt x="2111976" y="717480"/>
                  <a:pt x="2116821" y="722326"/>
                  <a:pt x="2116821" y="728311"/>
                </a:cubicBezTo>
                <a:cubicBezTo>
                  <a:pt x="2116821" y="734296"/>
                  <a:pt x="2111976" y="739142"/>
                  <a:pt x="2105990" y="739142"/>
                </a:cubicBezTo>
                <a:cubicBezTo>
                  <a:pt x="2100005" y="739142"/>
                  <a:pt x="2095159" y="734296"/>
                  <a:pt x="2095159" y="728311"/>
                </a:cubicBezTo>
                <a:cubicBezTo>
                  <a:pt x="2095159" y="722326"/>
                  <a:pt x="2100005" y="717480"/>
                  <a:pt x="2105990" y="717480"/>
                </a:cubicBezTo>
                <a:close/>
                <a:moveTo>
                  <a:pt x="1931275" y="717480"/>
                </a:moveTo>
                <a:cubicBezTo>
                  <a:pt x="1931304" y="717480"/>
                  <a:pt x="1931342" y="717480"/>
                  <a:pt x="1931371" y="717480"/>
                </a:cubicBezTo>
                <a:cubicBezTo>
                  <a:pt x="1937356" y="717480"/>
                  <a:pt x="1942201" y="722326"/>
                  <a:pt x="1942201" y="728311"/>
                </a:cubicBezTo>
                <a:cubicBezTo>
                  <a:pt x="1942201" y="734296"/>
                  <a:pt x="1937356" y="739142"/>
                  <a:pt x="1931371" y="739142"/>
                </a:cubicBezTo>
                <a:cubicBezTo>
                  <a:pt x="1925442" y="739142"/>
                  <a:pt x="1920635" y="734334"/>
                  <a:pt x="1920635" y="728406"/>
                </a:cubicBezTo>
                <a:cubicBezTo>
                  <a:pt x="1920635" y="728378"/>
                  <a:pt x="1920635" y="728339"/>
                  <a:pt x="1920635" y="728311"/>
                </a:cubicBezTo>
                <a:cubicBezTo>
                  <a:pt x="1920578" y="722383"/>
                  <a:pt x="1925347" y="717537"/>
                  <a:pt x="1931275" y="717480"/>
                </a:cubicBezTo>
                <a:close/>
                <a:moveTo>
                  <a:pt x="1756846" y="717480"/>
                </a:moveTo>
                <a:cubicBezTo>
                  <a:pt x="1762793" y="717528"/>
                  <a:pt x="1767582" y="722364"/>
                  <a:pt x="1767582" y="728311"/>
                </a:cubicBezTo>
                <a:cubicBezTo>
                  <a:pt x="1767582" y="734258"/>
                  <a:pt x="1762793" y="739094"/>
                  <a:pt x="1756846" y="739142"/>
                </a:cubicBezTo>
                <a:cubicBezTo>
                  <a:pt x="1750861" y="739142"/>
                  <a:pt x="1746015" y="734296"/>
                  <a:pt x="1746015" y="728311"/>
                </a:cubicBezTo>
                <a:cubicBezTo>
                  <a:pt x="1746015" y="722326"/>
                  <a:pt x="1750861" y="717480"/>
                  <a:pt x="1756846" y="717480"/>
                </a:cubicBezTo>
                <a:close/>
                <a:moveTo>
                  <a:pt x="1582226" y="717480"/>
                </a:moveTo>
                <a:cubicBezTo>
                  <a:pt x="1588155" y="717480"/>
                  <a:pt x="1592962" y="722288"/>
                  <a:pt x="1592962" y="728216"/>
                </a:cubicBezTo>
                <a:cubicBezTo>
                  <a:pt x="1592962" y="728245"/>
                  <a:pt x="1592962" y="728283"/>
                  <a:pt x="1592962" y="728311"/>
                </a:cubicBezTo>
                <a:cubicBezTo>
                  <a:pt x="1593009" y="734239"/>
                  <a:pt x="1588250" y="739085"/>
                  <a:pt x="1582321" y="739142"/>
                </a:cubicBezTo>
                <a:cubicBezTo>
                  <a:pt x="1582293" y="739142"/>
                  <a:pt x="1582255" y="739142"/>
                  <a:pt x="1582226" y="739142"/>
                </a:cubicBezTo>
                <a:cubicBezTo>
                  <a:pt x="1576241" y="739142"/>
                  <a:pt x="1571395" y="734296"/>
                  <a:pt x="1571395" y="728311"/>
                </a:cubicBezTo>
                <a:cubicBezTo>
                  <a:pt x="1571395" y="722326"/>
                  <a:pt x="1576241" y="717480"/>
                  <a:pt x="1582226" y="717480"/>
                </a:cubicBezTo>
                <a:close/>
                <a:moveTo>
                  <a:pt x="1407606" y="717480"/>
                </a:moveTo>
                <a:cubicBezTo>
                  <a:pt x="1413592" y="717480"/>
                  <a:pt x="1418437" y="722326"/>
                  <a:pt x="1418437" y="728311"/>
                </a:cubicBezTo>
                <a:cubicBezTo>
                  <a:pt x="1418437" y="734296"/>
                  <a:pt x="1413592" y="739142"/>
                  <a:pt x="1407606" y="739142"/>
                </a:cubicBezTo>
                <a:cubicBezTo>
                  <a:pt x="1401621" y="739142"/>
                  <a:pt x="1396775" y="734296"/>
                  <a:pt x="1396775" y="728311"/>
                </a:cubicBezTo>
                <a:cubicBezTo>
                  <a:pt x="1396775" y="722326"/>
                  <a:pt x="1401621" y="717480"/>
                  <a:pt x="1407606" y="717480"/>
                </a:cubicBezTo>
                <a:close/>
                <a:moveTo>
                  <a:pt x="1232986" y="717480"/>
                </a:moveTo>
                <a:cubicBezTo>
                  <a:pt x="1238972" y="717480"/>
                  <a:pt x="1243817" y="722326"/>
                  <a:pt x="1243817" y="728311"/>
                </a:cubicBezTo>
                <a:cubicBezTo>
                  <a:pt x="1243817" y="734296"/>
                  <a:pt x="1238972" y="739142"/>
                  <a:pt x="1232986" y="739142"/>
                </a:cubicBezTo>
                <a:cubicBezTo>
                  <a:pt x="1227001" y="739142"/>
                  <a:pt x="1222155" y="734296"/>
                  <a:pt x="1222155" y="728311"/>
                </a:cubicBezTo>
                <a:cubicBezTo>
                  <a:pt x="1222155" y="722326"/>
                  <a:pt x="1227001" y="717480"/>
                  <a:pt x="1232986" y="717480"/>
                </a:cubicBezTo>
                <a:close/>
                <a:moveTo>
                  <a:pt x="1058366" y="717480"/>
                </a:moveTo>
                <a:cubicBezTo>
                  <a:pt x="1064351" y="717480"/>
                  <a:pt x="1069197" y="722326"/>
                  <a:pt x="1069197" y="728311"/>
                </a:cubicBezTo>
                <a:cubicBezTo>
                  <a:pt x="1069197" y="734296"/>
                  <a:pt x="1064351" y="739142"/>
                  <a:pt x="1058366" y="739142"/>
                </a:cubicBezTo>
                <a:cubicBezTo>
                  <a:pt x="1052419" y="739094"/>
                  <a:pt x="1047630" y="734258"/>
                  <a:pt x="1047630" y="728311"/>
                </a:cubicBezTo>
                <a:cubicBezTo>
                  <a:pt x="1047630" y="722364"/>
                  <a:pt x="1052419" y="717528"/>
                  <a:pt x="1058366" y="717480"/>
                </a:cubicBezTo>
                <a:close/>
                <a:moveTo>
                  <a:pt x="883936" y="717480"/>
                </a:moveTo>
                <a:cubicBezTo>
                  <a:pt x="889883" y="717528"/>
                  <a:pt x="894672" y="722364"/>
                  <a:pt x="894672" y="728311"/>
                </a:cubicBezTo>
                <a:cubicBezTo>
                  <a:pt x="894672" y="734258"/>
                  <a:pt x="889883" y="739094"/>
                  <a:pt x="883936" y="739142"/>
                </a:cubicBezTo>
                <a:cubicBezTo>
                  <a:pt x="877951" y="739142"/>
                  <a:pt x="873105" y="734296"/>
                  <a:pt x="873105" y="728311"/>
                </a:cubicBezTo>
                <a:cubicBezTo>
                  <a:pt x="873105" y="722326"/>
                  <a:pt x="877951" y="717480"/>
                  <a:pt x="883936" y="717480"/>
                </a:cubicBezTo>
                <a:close/>
                <a:moveTo>
                  <a:pt x="709222" y="717480"/>
                </a:moveTo>
                <a:cubicBezTo>
                  <a:pt x="715207" y="717480"/>
                  <a:pt x="720052" y="722326"/>
                  <a:pt x="720052" y="728311"/>
                </a:cubicBezTo>
                <a:cubicBezTo>
                  <a:pt x="720052" y="734296"/>
                  <a:pt x="715207" y="739142"/>
                  <a:pt x="709222" y="739142"/>
                </a:cubicBezTo>
                <a:cubicBezTo>
                  <a:pt x="703236" y="739142"/>
                  <a:pt x="698391" y="734296"/>
                  <a:pt x="698391" y="728311"/>
                </a:cubicBezTo>
                <a:cubicBezTo>
                  <a:pt x="698391" y="722326"/>
                  <a:pt x="703236" y="717480"/>
                  <a:pt x="709222" y="717480"/>
                </a:cubicBezTo>
                <a:close/>
                <a:moveTo>
                  <a:pt x="534602" y="717480"/>
                </a:moveTo>
                <a:cubicBezTo>
                  <a:pt x="540587" y="717480"/>
                  <a:pt x="545432" y="722326"/>
                  <a:pt x="545432" y="728311"/>
                </a:cubicBezTo>
                <a:cubicBezTo>
                  <a:pt x="545432" y="734296"/>
                  <a:pt x="540587" y="739142"/>
                  <a:pt x="534602" y="739142"/>
                </a:cubicBezTo>
                <a:cubicBezTo>
                  <a:pt x="528616" y="739142"/>
                  <a:pt x="523771" y="734296"/>
                  <a:pt x="523771" y="728311"/>
                </a:cubicBezTo>
                <a:cubicBezTo>
                  <a:pt x="523771" y="722326"/>
                  <a:pt x="528616" y="717480"/>
                  <a:pt x="534602" y="717480"/>
                </a:cubicBezTo>
                <a:close/>
                <a:moveTo>
                  <a:pt x="359982" y="717480"/>
                </a:moveTo>
                <a:cubicBezTo>
                  <a:pt x="365967" y="717480"/>
                  <a:pt x="370812" y="722326"/>
                  <a:pt x="370812" y="728311"/>
                </a:cubicBezTo>
                <a:cubicBezTo>
                  <a:pt x="370812" y="734296"/>
                  <a:pt x="365967" y="739142"/>
                  <a:pt x="359982" y="739142"/>
                </a:cubicBezTo>
                <a:cubicBezTo>
                  <a:pt x="353997" y="739142"/>
                  <a:pt x="349151" y="734296"/>
                  <a:pt x="349151" y="728311"/>
                </a:cubicBezTo>
                <a:cubicBezTo>
                  <a:pt x="349151" y="722326"/>
                  <a:pt x="353997" y="717480"/>
                  <a:pt x="359982" y="717480"/>
                </a:cubicBezTo>
                <a:close/>
                <a:moveTo>
                  <a:pt x="185362" y="717480"/>
                </a:moveTo>
                <a:cubicBezTo>
                  <a:pt x="191347" y="717480"/>
                  <a:pt x="196192" y="722326"/>
                  <a:pt x="196192" y="728311"/>
                </a:cubicBezTo>
                <a:cubicBezTo>
                  <a:pt x="196192" y="734296"/>
                  <a:pt x="191347" y="739142"/>
                  <a:pt x="185362" y="739142"/>
                </a:cubicBezTo>
                <a:cubicBezTo>
                  <a:pt x="179414" y="739094"/>
                  <a:pt x="174626" y="734258"/>
                  <a:pt x="174626" y="728311"/>
                </a:cubicBezTo>
                <a:cubicBezTo>
                  <a:pt x="174626" y="722364"/>
                  <a:pt x="179414" y="717528"/>
                  <a:pt x="185362" y="717480"/>
                </a:cubicBezTo>
                <a:close/>
                <a:moveTo>
                  <a:pt x="10837" y="717480"/>
                </a:moveTo>
                <a:cubicBezTo>
                  <a:pt x="16784" y="717528"/>
                  <a:pt x="21572" y="722364"/>
                  <a:pt x="21572" y="728311"/>
                </a:cubicBezTo>
                <a:cubicBezTo>
                  <a:pt x="21572" y="734258"/>
                  <a:pt x="16784" y="739094"/>
                  <a:pt x="10837" y="739142"/>
                </a:cubicBezTo>
                <a:cubicBezTo>
                  <a:pt x="4852" y="739142"/>
                  <a:pt x="6" y="734296"/>
                  <a:pt x="6" y="728311"/>
                </a:cubicBezTo>
                <a:cubicBezTo>
                  <a:pt x="6" y="722326"/>
                  <a:pt x="4852" y="717480"/>
                  <a:pt x="10837" y="717480"/>
                </a:cubicBezTo>
                <a:close/>
                <a:moveTo>
                  <a:pt x="1931370" y="538110"/>
                </a:moveTo>
                <a:cubicBezTo>
                  <a:pt x="1931399" y="538110"/>
                  <a:pt x="1931437" y="538110"/>
                  <a:pt x="1931465" y="538110"/>
                </a:cubicBezTo>
                <a:cubicBezTo>
                  <a:pt x="1937412" y="538163"/>
                  <a:pt x="1942201" y="542996"/>
                  <a:pt x="1942201" y="548941"/>
                </a:cubicBezTo>
                <a:cubicBezTo>
                  <a:pt x="1941992" y="554773"/>
                  <a:pt x="1937204" y="559395"/>
                  <a:pt x="1931370" y="559392"/>
                </a:cubicBezTo>
                <a:cubicBezTo>
                  <a:pt x="1925584" y="559342"/>
                  <a:pt x="1920882" y="554722"/>
                  <a:pt x="1920730" y="548941"/>
                </a:cubicBezTo>
                <a:cubicBezTo>
                  <a:pt x="1920682" y="543012"/>
                  <a:pt x="1925442" y="538164"/>
                  <a:pt x="1931370" y="538110"/>
                </a:cubicBezTo>
                <a:close/>
                <a:moveTo>
                  <a:pt x="1407701" y="538110"/>
                </a:moveTo>
                <a:cubicBezTo>
                  <a:pt x="1413648" y="538163"/>
                  <a:pt x="1418437" y="542996"/>
                  <a:pt x="1418437" y="548941"/>
                </a:cubicBezTo>
                <a:cubicBezTo>
                  <a:pt x="1418237" y="554737"/>
                  <a:pt x="1413496" y="559344"/>
                  <a:pt x="1407701" y="559392"/>
                </a:cubicBezTo>
                <a:cubicBezTo>
                  <a:pt x="1401716" y="559392"/>
                  <a:pt x="1396870" y="554543"/>
                  <a:pt x="1396870" y="548561"/>
                </a:cubicBezTo>
                <a:cubicBezTo>
                  <a:pt x="1397080" y="542729"/>
                  <a:pt x="1401868" y="538107"/>
                  <a:pt x="1407701" y="538110"/>
                </a:cubicBezTo>
                <a:close/>
                <a:moveTo>
                  <a:pt x="534981" y="538110"/>
                </a:moveTo>
                <a:cubicBezTo>
                  <a:pt x="540815" y="538316"/>
                  <a:pt x="545431" y="543105"/>
                  <a:pt x="545431" y="548941"/>
                </a:cubicBezTo>
                <a:cubicBezTo>
                  <a:pt x="545223" y="554773"/>
                  <a:pt x="540434" y="559395"/>
                  <a:pt x="534601" y="559392"/>
                </a:cubicBezTo>
                <a:cubicBezTo>
                  <a:pt x="528910" y="559195"/>
                  <a:pt x="524350" y="554629"/>
                  <a:pt x="524150" y="548941"/>
                </a:cubicBezTo>
                <a:cubicBezTo>
                  <a:pt x="524150" y="542959"/>
                  <a:pt x="528996" y="538110"/>
                  <a:pt x="534981" y="538110"/>
                </a:cubicBezTo>
                <a:close/>
                <a:moveTo>
                  <a:pt x="11122" y="538110"/>
                </a:moveTo>
                <a:cubicBezTo>
                  <a:pt x="16956" y="538316"/>
                  <a:pt x="21572" y="543105"/>
                  <a:pt x="21572" y="548941"/>
                </a:cubicBezTo>
                <a:cubicBezTo>
                  <a:pt x="21373" y="554629"/>
                  <a:pt x="16813" y="559195"/>
                  <a:pt x="11122" y="559392"/>
                </a:cubicBezTo>
                <a:cubicBezTo>
                  <a:pt x="5137" y="559392"/>
                  <a:pt x="291" y="554543"/>
                  <a:pt x="291" y="548561"/>
                </a:cubicBezTo>
                <a:cubicBezTo>
                  <a:pt x="501" y="542729"/>
                  <a:pt x="5289" y="538107"/>
                  <a:pt x="11122" y="538110"/>
                </a:cubicBezTo>
                <a:close/>
                <a:moveTo>
                  <a:pt x="2629755" y="537730"/>
                </a:moveTo>
                <a:cubicBezTo>
                  <a:pt x="2635740" y="537727"/>
                  <a:pt x="2640586" y="542573"/>
                  <a:pt x="2640595" y="548554"/>
                </a:cubicBezTo>
                <a:cubicBezTo>
                  <a:pt x="2640595" y="548684"/>
                  <a:pt x="2640586" y="548812"/>
                  <a:pt x="2640586" y="548941"/>
                </a:cubicBezTo>
                <a:cubicBezTo>
                  <a:pt x="2640376" y="554773"/>
                  <a:pt x="2635588" y="559395"/>
                  <a:pt x="2629755" y="559392"/>
                </a:cubicBezTo>
                <a:cubicBezTo>
                  <a:pt x="2623808" y="559339"/>
                  <a:pt x="2619019" y="554506"/>
                  <a:pt x="2619019" y="548561"/>
                </a:cubicBezTo>
                <a:cubicBezTo>
                  <a:pt x="2619019" y="542616"/>
                  <a:pt x="2623808" y="537783"/>
                  <a:pt x="2629755" y="537730"/>
                </a:cubicBezTo>
                <a:close/>
                <a:moveTo>
                  <a:pt x="2455230" y="537730"/>
                </a:moveTo>
                <a:cubicBezTo>
                  <a:pt x="2461216" y="537779"/>
                  <a:pt x="2466023" y="542668"/>
                  <a:pt x="2465975" y="548649"/>
                </a:cubicBezTo>
                <a:cubicBezTo>
                  <a:pt x="2465975" y="548746"/>
                  <a:pt x="2465966" y="548844"/>
                  <a:pt x="2465966" y="548941"/>
                </a:cubicBezTo>
                <a:cubicBezTo>
                  <a:pt x="2465766" y="554737"/>
                  <a:pt x="2461025" y="559344"/>
                  <a:pt x="2455230" y="559392"/>
                </a:cubicBezTo>
                <a:cubicBezTo>
                  <a:pt x="2449245" y="559392"/>
                  <a:pt x="2444399" y="554543"/>
                  <a:pt x="2444399" y="548561"/>
                </a:cubicBezTo>
                <a:cubicBezTo>
                  <a:pt x="2444399" y="542579"/>
                  <a:pt x="2449245" y="537730"/>
                  <a:pt x="2455230" y="537730"/>
                </a:cubicBezTo>
                <a:close/>
                <a:moveTo>
                  <a:pt x="2280610" y="537730"/>
                </a:moveTo>
                <a:cubicBezTo>
                  <a:pt x="2286596" y="537832"/>
                  <a:pt x="2291355" y="542762"/>
                  <a:pt x="2291260" y="548742"/>
                </a:cubicBezTo>
                <a:cubicBezTo>
                  <a:pt x="2291251" y="548809"/>
                  <a:pt x="2291251" y="548874"/>
                  <a:pt x="2291251" y="548941"/>
                </a:cubicBezTo>
                <a:cubicBezTo>
                  <a:pt x="2291051" y="554701"/>
                  <a:pt x="2286377" y="559294"/>
                  <a:pt x="2280610" y="559392"/>
                </a:cubicBezTo>
                <a:cubicBezTo>
                  <a:pt x="2274625" y="559392"/>
                  <a:pt x="2269779" y="554543"/>
                  <a:pt x="2269779" y="548561"/>
                </a:cubicBezTo>
                <a:cubicBezTo>
                  <a:pt x="2269779" y="542579"/>
                  <a:pt x="2274625" y="537730"/>
                  <a:pt x="2280610" y="537730"/>
                </a:cubicBezTo>
                <a:close/>
                <a:moveTo>
                  <a:pt x="2105990" y="537730"/>
                </a:moveTo>
                <a:cubicBezTo>
                  <a:pt x="2111976" y="537727"/>
                  <a:pt x="2116821" y="542573"/>
                  <a:pt x="2116830" y="548554"/>
                </a:cubicBezTo>
                <a:cubicBezTo>
                  <a:pt x="2116830" y="548684"/>
                  <a:pt x="2116821" y="548812"/>
                  <a:pt x="2116821" y="548941"/>
                </a:cubicBezTo>
                <a:cubicBezTo>
                  <a:pt x="2116612" y="554773"/>
                  <a:pt x="2111824" y="559395"/>
                  <a:pt x="2105990" y="559392"/>
                </a:cubicBezTo>
                <a:cubicBezTo>
                  <a:pt x="2100005" y="559392"/>
                  <a:pt x="2095159" y="554543"/>
                  <a:pt x="2095159" y="548561"/>
                </a:cubicBezTo>
                <a:cubicBezTo>
                  <a:pt x="2095159" y="542579"/>
                  <a:pt x="2100005" y="537730"/>
                  <a:pt x="2105990" y="537730"/>
                </a:cubicBezTo>
                <a:close/>
                <a:moveTo>
                  <a:pt x="1756846" y="537730"/>
                </a:moveTo>
                <a:cubicBezTo>
                  <a:pt x="1762832" y="537779"/>
                  <a:pt x="1767639" y="542668"/>
                  <a:pt x="1767591" y="548649"/>
                </a:cubicBezTo>
                <a:cubicBezTo>
                  <a:pt x="1767591" y="548746"/>
                  <a:pt x="1767582" y="548844"/>
                  <a:pt x="1767582" y="548941"/>
                </a:cubicBezTo>
                <a:cubicBezTo>
                  <a:pt x="1767382" y="554737"/>
                  <a:pt x="1762641" y="559344"/>
                  <a:pt x="1756846" y="559392"/>
                </a:cubicBezTo>
                <a:cubicBezTo>
                  <a:pt x="1750861" y="559392"/>
                  <a:pt x="1746015" y="554543"/>
                  <a:pt x="1746015" y="548561"/>
                </a:cubicBezTo>
                <a:cubicBezTo>
                  <a:pt x="1746015" y="542579"/>
                  <a:pt x="1750861" y="537730"/>
                  <a:pt x="1756846" y="537730"/>
                </a:cubicBezTo>
                <a:close/>
                <a:moveTo>
                  <a:pt x="1582226" y="537730"/>
                </a:moveTo>
                <a:cubicBezTo>
                  <a:pt x="1588155" y="537725"/>
                  <a:pt x="1592962" y="542526"/>
                  <a:pt x="1592971" y="548456"/>
                </a:cubicBezTo>
                <a:cubicBezTo>
                  <a:pt x="1592971" y="548617"/>
                  <a:pt x="1592971" y="548780"/>
                  <a:pt x="1592962" y="548941"/>
                </a:cubicBezTo>
                <a:cubicBezTo>
                  <a:pt x="1592810" y="554758"/>
                  <a:pt x="1588050" y="559393"/>
                  <a:pt x="1582226" y="559392"/>
                </a:cubicBezTo>
                <a:cubicBezTo>
                  <a:pt x="1576241" y="559392"/>
                  <a:pt x="1571395" y="554543"/>
                  <a:pt x="1571395" y="548561"/>
                </a:cubicBezTo>
                <a:cubicBezTo>
                  <a:pt x="1571395" y="542579"/>
                  <a:pt x="1576241" y="537730"/>
                  <a:pt x="1582226" y="537730"/>
                </a:cubicBezTo>
                <a:close/>
                <a:moveTo>
                  <a:pt x="1232986" y="537730"/>
                </a:moveTo>
                <a:cubicBezTo>
                  <a:pt x="1238972" y="537727"/>
                  <a:pt x="1243817" y="542573"/>
                  <a:pt x="1243826" y="548554"/>
                </a:cubicBezTo>
                <a:cubicBezTo>
                  <a:pt x="1243826" y="548684"/>
                  <a:pt x="1243817" y="548812"/>
                  <a:pt x="1243817" y="548941"/>
                </a:cubicBezTo>
                <a:cubicBezTo>
                  <a:pt x="1243608" y="554773"/>
                  <a:pt x="1238820" y="559395"/>
                  <a:pt x="1232986" y="559392"/>
                </a:cubicBezTo>
                <a:cubicBezTo>
                  <a:pt x="1227001" y="559392"/>
                  <a:pt x="1222155" y="554543"/>
                  <a:pt x="1222155" y="548561"/>
                </a:cubicBezTo>
                <a:cubicBezTo>
                  <a:pt x="1222155" y="542579"/>
                  <a:pt x="1227001" y="537730"/>
                  <a:pt x="1232986" y="537730"/>
                </a:cubicBezTo>
                <a:close/>
                <a:moveTo>
                  <a:pt x="1058366" y="537730"/>
                </a:moveTo>
                <a:cubicBezTo>
                  <a:pt x="1064351" y="537727"/>
                  <a:pt x="1069197" y="542573"/>
                  <a:pt x="1069206" y="548554"/>
                </a:cubicBezTo>
                <a:cubicBezTo>
                  <a:pt x="1069206" y="548684"/>
                  <a:pt x="1069197" y="548812"/>
                  <a:pt x="1069197" y="548941"/>
                </a:cubicBezTo>
                <a:cubicBezTo>
                  <a:pt x="1068988" y="554773"/>
                  <a:pt x="1064199" y="559395"/>
                  <a:pt x="1058366" y="559392"/>
                </a:cubicBezTo>
                <a:cubicBezTo>
                  <a:pt x="1052419" y="559339"/>
                  <a:pt x="1047630" y="554506"/>
                  <a:pt x="1047630" y="548561"/>
                </a:cubicBezTo>
                <a:cubicBezTo>
                  <a:pt x="1047630" y="542616"/>
                  <a:pt x="1052419" y="537783"/>
                  <a:pt x="1058366" y="537730"/>
                </a:cubicBezTo>
                <a:close/>
                <a:moveTo>
                  <a:pt x="883841" y="537730"/>
                </a:moveTo>
                <a:cubicBezTo>
                  <a:pt x="889827" y="537727"/>
                  <a:pt x="894672" y="542573"/>
                  <a:pt x="894681" y="548554"/>
                </a:cubicBezTo>
                <a:cubicBezTo>
                  <a:pt x="894681" y="548684"/>
                  <a:pt x="894672" y="548812"/>
                  <a:pt x="894672" y="548941"/>
                </a:cubicBezTo>
                <a:cubicBezTo>
                  <a:pt x="894463" y="554773"/>
                  <a:pt x="889675" y="559395"/>
                  <a:pt x="883841" y="559392"/>
                </a:cubicBezTo>
                <a:cubicBezTo>
                  <a:pt x="877856" y="559392"/>
                  <a:pt x="873010" y="554543"/>
                  <a:pt x="873010" y="548561"/>
                </a:cubicBezTo>
                <a:cubicBezTo>
                  <a:pt x="873010" y="542579"/>
                  <a:pt x="877856" y="537730"/>
                  <a:pt x="883841" y="537730"/>
                </a:cubicBezTo>
                <a:close/>
                <a:moveTo>
                  <a:pt x="709222" y="537730"/>
                </a:moveTo>
                <a:cubicBezTo>
                  <a:pt x="715207" y="537727"/>
                  <a:pt x="720052" y="542573"/>
                  <a:pt x="720062" y="548554"/>
                </a:cubicBezTo>
                <a:cubicBezTo>
                  <a:pt x="720062" y="548684"/>
                  <a:pt x="720052" y="548812"/>
                  <a:pt x="720052" y="548941"/>
                </a:cubicBezTo>
                <a:cubicBezTo>
                  <a:pt x="719844" y="554773"/>
                  <a:pt x="715055" y="559395"/>
                  <a:pt x="709222" y="559392"/>
                </a:cubicBezTo>
                <a:cubicBezTo>
                  <a:pt x="703236" y="559392"/>
                  <a:pt x="698391" y="554543"/>
                  <a:pt x="698391" y="548561"/>
                </a:cubicBezTo>
                <a:cubicBezTo>
                  <a:pt x="698391" y="542579"/>
                  <a:pt x="703236" y="537730"/>
                  <a:pt x="709222" y="537730"/>
                </a:cubicBezTo>
                <a:close/>
                <a:moveTo>
                  <a:pt x="359982" y="537730"/>
                </a:moveTo>
                <a:cubicBezTo>
                  <a:pt x="365967" y="537727"/>
                  <a:pt x="370812" y="542573"/>
                  <a:pt x="370822" y="548554"/>
                </a:cubicBezTo>
                <a:cubicBezTo>
                  <a:pt x="370822" y="548684"/>
                  <a:pt x="370812" y="548812"/>
                  <a:pt x="370812" y="548941"/>
                </a:cubicBezTo>
                <a:cubicBezTo>
                  <a:pt x="370604" y="554773"/>
                  <a:pt x="365815" y="559395"/>
                  <a:pt x="359982" y="559392"/>
                </a:cubicBezTo>
                <a:cubicBezTo>
                  <a:pt x="353997" y="559392"/>
                  <a:pt x="349151" y="554543"/>
                  <a:pt x="349151" y="548561"/>
                </a:cubicBezTo>
                <a:cubicBezTo>
                  <a:pt x="349151" y="542579"/>
                  <a:pt x="353997" y="537730"/>
                  <a:pt x="359982" y="537730"/>
                </a:cubicBezTo>
                <a:close/>
                <a:moveTo>
                  <a:pt x="185362" y="537730"/>
                </a:moveTo>
                <a:cubicBezTo>
                  <a:pt x="191347" y="537727"/>
                  <a:pt x="196192" y="542573"/>
                  <a:pt x="196202" y="548554"/>
                </a:cubicBezTo>
                <a:cubicBezTo>
                  <a:pt x="196202" y="548684"/>
                  <a:pt x="196192" y="548812"/>
                  <a:pt x="196192" y="548941"/>
                </a:cubicBezTo>
                <a:cubicBezTo>
                  <a:pt x="195983" y="554773"/>
                  <a:pt x="191195" y="559395"/>
                  <a:pt x="185362" y="559392"/>
                </a:cubicBezTo>
                <a:cubicBezTo>
                  <a:pt x="179414" y="559339"/>
                  <a:pt x="174626" y="554506"/>
                  <a:pt x="174626" y="548561"/>
                </a:cubicBezTo>
                <a:cubicBezTo>
                  <a:pt x="174626" y="542616"/>
                  <a:pt x="179414" y="537783"/>
                  <a:pt x="185362" y="537730"/>
                </a:cubicBezTo>
                <a:close/>
                <a:moveTo>
                  <a:pt x="1407701" y="358741"/>
                </a:moveTo>
                <a:cubicBezTo>
                  <a:pt x="1413572" y="358791"/>
                  <a:pt x="1418333" y="363511"/>
                  <a:pt x="1418437" y="369381"/>
                </a:cubicBezTo>
                <a:cubicBezTo>
                  <a:pt x="1418541" y="375362"/>
                  <a:pt x="1413782" y="380296"/>
                  <a:pt x="1407796" y="380401"/>
                </a:cubicBezTo>
                <a:cubicBezTo>
                  <a:pt x="1407768" y="380401"/>
                  <a:pt x="1407730" y="380402"/>
                  <a:pt x="1407701" y="380402"/>
                </a:cubicBezTo>
                <a:cubicBezTo>
                  <a:pt x="1401716" y="380455"/>
                  <a:pt x="1396833" y="375650"/>
                  <a:pt x="1396775" y="369668"/>
                </a:cubicBezTo>
                <a:cubicBezTo>
                  <a:pt x="1396775" y="369573"/>
                  <a:pt x="1396775" y="369477"/>
                  <a:pt x="1396775" y="369381"/>
                </a:cubicBezTo>
                <a:cubicBezTo>
                  <a:pt x="1396880" y="363437"/>
                  <a:pt x="1401754" y="358688"/>
                  <a:pt x="1407701" y="358741"/>
                </a:cubicBezTo>
                <a:close/>
                <a:moveTo>
                  <a:pt x="11017" y="358739"/>
                </a:moveTo>
                <a:cubicBezTo>
                  <a:pt x="11055" y="358739"/>
                  <a:pt x="11084" y="358740"/>
                  <a:pt x="11122" y="358741"/>
                </a:cubicBezTo>
                <a:cubicBezTo>
                  <a:pt x="16879" y="358942"/>
                  <a:pt x="21478" y="363619"/>
                  <a:pt x="21572" y="369382"/>
                </a:cubicBezTo>
                <a:cubicBezTo>
                  <a:pt x="21677" y="375291"/>
                  <a:pt x="17031" y="380196"/>
                  <a:pt x="11122" y="380402"/>
                </a:cubicBezTo>
                <a:cubicBezTo>
                  <a:pt x="5146" y="380561"/>
                  <a:pt x="168" y="375842"/>
                  <a:pt x="6" y="369862"/>
                </a:cubicBezTo>
                <a:cubicBezTo>
                  <a:pt x="6" y="369702"/>
                  <a:pt x="6" y="369542"/>
                  <a:pt x="6" y="369382"/>
                </a:cubicBezTo>
                <a:cubicBezTo>
                  <a:pt x="111" y="363401"/>
                  <a:pt x="5041" y="358635"/>
                  <a:pt x="11017" y="358739"/>
                </a:cubicBezTo>
                <a:close/>
                <a:moveTo>
                  <a:pt x="2629755" y="358550"/>
                </a:moveTo>
                <a:cubicBezTo>
                  <a:pt x="2635740" y="358550"/>
                  <a:pt x="2640586" y="363399"/>
                  <a:pt x="2640586" y="369381"/>
                </a:cubicBezTo>
                <a:cubicBezTo>
                  <a:pt x="2640586" y="375363"/>
                  <a:pt x="2635740" y="380212"/>
                  <a:pt x="2629755" y="380212"/>
                </a:cubicBezTo>
                <a:cubicBezTo>
                  <a:pt x="2623808" y="380159"/>
                  <a:pt x="2619019" y="375326"/>
                  <a:pt x="2619019" y="369381"/>
                </a:cubicBezTo>
                <a:cubicBezTo>
                  <a:pt x="2619019" y="363436"/>
                  <a:pt x="2623808" y="358603"/>
                  <a:pt x="2629755" y="358550"/>
                </a:cubicBezTo>
                <a:close/>
                <a:moveTo>
                  <a:pt x="2455230" y="358550"/>
                </a:moveTo>
                <a:cubicBezTo>
                  <a:pt x="2461177" y="358603"/>
                  <a:pt x="2465966" y="363436"/>
                  <a:pt x="2465966" y="369381"/>
                </a:cubicBezTo>
                <a:cubicBezTo>
                  <a:pt x="2465966" y="375326"/>
                  <a:pt x="2461177" y="380159"/>
                  <a:pt x="2455230" y="380212"/>
                </a:cubicBezTo>
                <a:cubicBezTo>
                  <a:pt x="2449245" y="380212"/>
                  <a:pt x="2444399" y="375363"/>
                  <a:pt x="2444399" y="369381"/>
                </a:cubicBezTo>
                <a:cubicBezTo>
                  <a:pt x="2444399" y="363399"/>
                  <a:pt x="2449245" y="358550"/>
                  <a:pt x="2455230" y="358550"/>
                </a:cubicBezTo>
                <a:close/>
                <a:moveTo>
                  <a:pt x="2280610" y="358550"/>
                </a:moveTo>
                <a:cubicBezTo>
                  <a:pt x="2286520" y="358654"/>
                  <a:pt x="2291251" y="363473"/>
                  <a:pt x="2291251" y="369381"/>
                </a:cubicBezTo>
                <a:cubicBezTo>
                  <a:pt x="2291251" y="375363"/>
                  <a:pt x="2286405" y="380212"/>
                  <a:pt x="2280420" y="380212"/>
                </a:cubicBezTo>
                <a:cubicBezTo>
                  <a:pt x="2274511" y="380108"/>
                  <a:pt x="2269779" y="375289"/>
                  <a:pt x="2269779" y="369381"/>
                </a:cubicBezTo>
                <a:cubicBezTo>
                  <a:pt x="2269779" y="363399"/>
                  <a:pt x="2274625" y="358550"/>
                  <a:pt x="2280610" y="358550"/>
                </a:cubicBezTo>
                <a:close/>
                <a:moveTo>
                  <a:pt x="2105990" y="358550"/>
                </a:moveTo>
                <a:cubicBezTo>
                  <a:pt x="2111976" y="358550"/>
                  <a:pt x="2116821" y="363399"/>
                  <a:pt x="2116821" y="369381"/>
                </a:cubicBezTo>
                <a:cubicBezTo>
                  <a:pt x="2116821" y="375363"/>
                  <a:pt x="2111976" y="380212"/>
                  <a:pt x="2105990" y="380212"/>
                </a:cubicBezTo>
                <a:cubicBezTo>
                  <a:pt x="2100005" y="380212"/>
                  <a:pt x="2095159" y="375363"/>
                  <a:pt x="2095159" y="369381"/>
                </a:cubicBezTo>
                <a:cubicBezTo>
                  <a:pt x="2095159" y="363399"/>
                  <a:pt x="2100005" y="358550"/>
                  <a:pt x="2105990" y="358550"/>
                </a:cubicBezTo>
                <a:close/>
                <a:moveTo>
                  <a:pt x="1931370" y="358550"/>
                </a:moveTo>
                <a:cubicBezTo>
                  <a:pt x="1931399" y="358550"/>
                  <a:pt x="1931437" y="358550"/>
                  <a:pt x="1931465" y="358550"/>
                </a:cubicBezTo>
                <a:cubicBezTo>
                  <a:pt x="1937412" y="358603"/>
                  <a:pt x="1942201" y="363436"/>
                  <a:pt x="1942201" y="369381"/>
                </a:cubicBezTo>
                <a:cubicBezTo>
                  <a:pt x="1942201" y="375363"/>
                  <a:pt x="1937356" y="380212"/>
                  <a:pt x="1931370" y="380212"/>
                </a:cubicBezTo>
                <a:cubicBezTo>
                  <a:pt x="1925442" y="380159"/>
                  <a:pt x="1920682" y="375310"/>
                  <a:pt x="1920730" y="369382"/>
                </a:cubicBezTo>
                <a:cubicBezTo>
                  <a:pt x="1920730" y="369382"/>
                  <a:pt x="1920730" y="369381"/>
                  <a:pt x="1920730" y="369381"/>
                </a:cubicBezTo>
                <a:cubicBezTo>
                  <a:pt x="1920682" y="363452"/>
                  <a:pt x="1925442" y="358604"/>
                  <a:pt x="1931370" y="358550"/>
                </a:cubicBezTo>
                <a:close/>
                <a:moveTo>
                  <a:pt x="1756846" y="358550"/>
                </a:moveTo>
                <a:cubicBezTo>
                  <a:pt x="1762793" y="358603"/>
                  <a:pt x="1767582" y="363436"/>
                  <a:pt x="1767582" y="369381"/>
                </a:cubicBezTo>
                <a:cubicBezTo>
                  <a:pt x="1767582" y="375326"/>
                  <a:pt x="1762793" y="380159"/>
                  <a:pt x="1756846" y="380212"/>
                </a:cubicBezTo>
                <a:cubicBezTo>
                  <a:pt x="1750861" y="380212"/>
                  <a:pt x="1746015" y="375363"/>
                  <a:pt x="1746015" y="369381"/>
                </a:cubicBezTo>
                <a:cubicBezTo>
                  <a:pt x="1746015" y="363399"/>
                  <a:pt x="1750861" y="358550"/>
                  <a:pt x="1756846" y="358550"/>
                </a:cubicBezTo>
                <a:close/>
                <a:moveTo>
                  <a:pt x="1582226" y="358550"/>
                </a:moveTo>
                <a:cubicBezTo>
                  <a:pt x="1588155" y="358550"/>
                  <a:pt x="1592962" y="363357"/>
                  <a:pt x="1592962" y="369286"/>
                </a:cubicBezTo>
                <a:cubicBezTo>
                  <a:pt x="1592962" y="369317"/>
                  <a:pt x="1592962" y="369350"/>
                  <a:pt x="1592962" y="369381"/>
                </a:cubicBezTo>
                <a:cubicBezTo>
                  <a:pt x="1593009" y="375310"/>
                  <a:pt x="1588250" y="380158"/>
                  <a:pt x="1582321" y="380212"/>
                </a:cubicBezTo>
                <a:cubicBezTo>
                  <a:pt x="1582293" y="380212"/>
                  <a:pt x="1582255" y="380212"/>
                  <a:pt x="1582226" y="380212"/>
                </a:cubicBezTo>
                <a:cubicBezTo>
                  <a:pt x="1576241" y="380212"/>
                  <a:pt x="1571395" y="375363"/>
                  <a:pt x="1571395" y="369381"/>
                </a:cubicBezTo>
                <a:cubicBezTo>
                  <a:pt x="1571395" y="363399"/>
                  <a:pt x="1576241" y="358550"/>
                  <a:pt x="1582226" y="358550"/>
                </a:cubicBezTo>
                <a:close/>
                <a:moveTo>
                  <a:pt x="1232986" y="358550"/>
                </a:moveTo>
                <a:cubicBezTo>
                  <a:pt x="1238972" y="358550"/>
                  <a:pt x="1243817" y="363399"/>
                  <a:pt x="1243817" y="369381"/>
                </a:cubicBezTo>
                <a:cubicBezTo>
                  <a:pt x="1243817" y="375363"/>
                  <a:pt x="1238972" y="380212"/>
                  <a:pt x="1232986" y="380212"/>
                </a:cubicBezTo>
                <a:cubicBezTo>
                  <a:pt x="1227001" y="380212"/>
                  <a:pt x="1222155" y="375363"/>
                  <a:pt x="1222155" y="369381"/>
                </a:cubicBezTo>
                <a:cubicBezTo>
                  <a:pt x="1222155" y="363399"/>
                  <a:pt x="1227001" y="358550"/>
                  <a:pt x="1232986" y="358550"/>
                </a:cubicBezTo>
                <a:close/>
                <a:moveTo>
                  <a:pt x="1058366" y="358550"/>
                </a:moveTo>
                <a:cubicBezTo>
                  <a:pt x="1064351" y="358550"/>
                  <a:pt x="1069197" y="363399"/>
                  <a:pt x="1069197" y="369381"/>
                </a:cubicBezTo>
                <a:cubicBezTo>
                  <a:pt x="1069197" y="375363"/>
                  <a:pt x="1064351" y="380212"/>
                  <a:pt x="1058366" y="380212"/>
                </a:cubicBezTo>
                <a:cubicBezTo>
                  <a:pt x="1052419" y="380159"/>
                  <a:pt x="1047630" y="375326"/>
                  <a:pt x="1047630" y="369381"/>
                </a:cubicBezTo>
                <a:cubicBezTo>
                  <a:pt x="1047630" y="363436"/>
                  <a:pt x="1052419" y="358603"/>
                  <a:pt x="1058366" y="358550"/>
                </a:cubicBezTo>
                <a:close/>
                <a:moveTo>
                  <a:pt x="883841" y="358550"/>
                </a:moveTo>
                <a:cubicBezTo>
                  <a:pt x="889827" y="358550"/>
                  <a:pt x="894672" y="363399"/>
                  <a:pt x="894672" y="369381"/>
                </a:cubicBezTo>
                <a:cubicBezTo>
                  <a:pt x="894672" y="375326"/>
                  <a:pt x="889883" y="380159"/>
                  <a:pt x="883936" y="380212"/>
                </a:cubicBezTo>
                <a:cubicBezTo>
                  <a:pt x="877951" y="380264"/>
                  <a:pt x="873068" y="375458"/>
                  <a:pt x="873010" y="369476"/>
                </a:cubicBezTo>
                <a:cubicBezTo>
                  <a:pt x="873010" y="369445"/>
                  <a:pt x="873010" y="369412"/>
                  <a:pt x="873010" y="369381"/>
                </a:cubicBezTo>
                <a:cubicBezTo>
                  <a:pt x="873010" y="363399"/>
                  <a:pt x="877856" y="358550"/>
                  <a:pt x="883841" y="358550"/>
                </a:cubicBezTo>
                <a:close/>
                <a:moveTo>
                  <a:pt x="709222" y="358550"/>
                </a:moveTo>
                <a:cubicBezTo>
                  <a:pt x="715207" y="358550"/>
                  <a:pt x="720052" y="363399"/>
                  <a:pt x="720052" y="369381"/>
                </a:cubicBezTo>
                <a:cubicBezTo>
                  <a:pt x="720052" y="375363"/>
                  <a:pt x="715207" y="380212"/>
                  <a:pt x="709222" y="380212"/>
                </a:cubicBezTo>
                <a:cubicBezTo>
                  <a:pt x="703236" y="380212"/>
                  <a:pt x="698391" y="375363"/>
                  <a:pt x="698391" y="369381"/>
                </a:cubicBezTo>
                <a:cubicBezTo>
                  <a:pt x="698391" y="363399"/>
                  <a:pt x="703236" y="358550"/>
                  <a:pt x="709222" y="358550"/>
                </a:cubicBezTo>
                <a:close/>
                <a:moveTo>
                  <a:pt x="534981" y="358550"/>
                </a:moveTo>
                <a:cubicBezTo>
                  <a:pt x="540815" y="358756"/>
                  <a:pt x="545431" y="363545"/>
                  <a:pt x="545431" y="369381"/>
                </a:cubicBezTo>
                <a:cubicBezTo>
                  <a:pt x="545431" y="375363"/>
                  <a:pt x="540586" y="380212"/>
                  <a:pt x="534601" y="380212"/>
                </a:cubicBezTo>
                <a:cubicBezTo>
                  <a:pt x="528768" y="380006"/>
                  <a:pt x="524150" y="375217"/>
                  <a:pt x="524150" y="369381"/>
                </a:cubicBezTo>
                <a:cubicBezTo>
                  <a:pt x="524150" y="363399"/>
                  <a:pt x="528996" y="358550"/>
                  <a:pt x="534981" y="358550"/>
                </a:cubicBezTo>
                <a:close/>
                <a:moveTo>
                  <a:pt x="359982" y="358550"/>
                </a:moveTo>
                <a:cubicBezTo>
                  <a:pt x="365967" y="358550"/>
                  <a:pt x="370812" y="363399"/>
                  <a:pt x="370812" y="369381"/>
                </a:cubicBezTo>
                <a:cubicBezTo>
                  <a:pt x="370812" y="375363"/>
                  <a:pt x="365967" y="380212"/>
                  <a:pt x="359982" y="380212"/>
                </a:cubicBezTo>
                <a:cubicBezTo>
                  <a:pt x="353997" y="380212"/>
                  <a:pt x="349151" y="375363"/>
                  <a:pt x="349151" y="369381"/>
                </a:cubicBezTo>
                <a:cubicBezTo>
                  <a:pt x="349151" y="363399"/>
                  <a:pt x="353997" y="358550"/>
                  <a:pt x="359982" y="358550"/>
                </a:cubicBezTo>
                <a:close/>
                <a:moveTo>
                  <a:pt x="185362" y="358550"/>
                </a:moveTo>
                <a:cubicBezTo>
                  <a:pt x="191347" y="358550"/>
                  <a:pt x="196192" y="363399"/>
                  <a:pt x="196192" y="369381"/>
                </a:cubicBezTo>
                <a:cubicBezTo>
                  <a:pt x="196192" y="375363"/>
                  <a:pt x="191347" y="380212"/>
                  <a:pt x="185362" y="380212"/>
                </a:cubicBezTo>
                <a:cubicBezTo>
                  <a:pt x="179414" y="380159"/>
                  <a:pt x="174626" y="375326"/>
                  <a:pt x="174626" y="369381"/>
                </a:cubicBezTo>
                <a:cubicBezTo>
                  <a:pt x="174626" y="363436"/>
                  <a:pt x="179414" y="358603"/>
                  <a:pt x="185362" y="358550"/>
                </a:cubicBezTo>
                <a:close/>
                <a:moveTo>
                  <a:pt x="2629755" y="179370"/>
                </a:moveTo>
                <a:cubicBezTo>
                  <a:pt x="2635740" y="179370"/>
                  <a:pt x="2640586" y="184219"/>
                  <a:pt x="2640586" y="190201"/>
                </a:cubicBezTo>
                <a:cubicBezTo>
                  <a:pt x="2640586" y="196183"/>
                  <a:pt x="2635740" y="201032"/>
                  <a:pt x="2629755" y="201032"/>
                </a:cubicBezTo>
                <a:cubicBezTo>
                  <a:pt x="2623808" y="200979"/>
                  <a:pt x="2619019" y="196146"/>
                  <a:pt x="2619019" y="190201"/>
                </a:cubicBezTo>
                <a:cubicBezTo>
                  <a:pt x="2619019" y="184257"/>
                  <a:pt x="2623808" y="179423"/>
                  <a:pt x="2629755" y="179370"/>
                </a:cubicBezTo>
                <a:close/>
                <a:moveTo>
                  <a:pt x="1931370" y="179370"/>
                </a:moveTo>
                <a:cubicBezTo>
                  <a:pt x="1937356" y="179370"/>
                  <a:pt x="1942201" y="184219"/>
                  <a:pt x="1942201" y="190201"/>
                </a:cubicBezTo>
                <a:cubicBezTo>
                  <a:pt x="1942201" y="196183"/>
                  <a:pt x="1937356" y="201032"/>
                  <a:pt x="1931370" y="201032"/>
                </a:cubicBezTo>
                <a:cubicBezTo>
                  <a:pt x="1925442" y="200979"/>
                  <a:pt x="1920682" y="196130"/>
                  <a:pt x="1920730" y="190202"/>
                </a:cubicBezTo>
                <a:cubicBezTo>
                  <a:pt x="1920730" y="190202"/>
                  <a:pt x="1920730" y="190201"/>
                  <a:pt x="1920730" y="190201"/>
                </a:cubicBezTo>
                <a:cubicBezTo>
                  <a:pt x="1920673" y="184272"/>
                  <a:pt x="1925442" y="179423"/>
                  <a:pt x="1931370" y="179370"/>
                </a:cubicBezTo>
                <a:close/>
                <a:moveTo>
                  <a:pt x="1756846" y="179370"/>
                </a:moveTo>
                <a:cubicBezTo>
                  <a:pt x="1762793" y="179423"/>
                  <a:pt x="1767582" y="184257"/>
                  <a:pt x="1767582" y="190201"/>
                </a:cubicBezTo>
                <a:cubicBezTo>
                  <a:pt x="1767582" y="196146"/>
                  <a:pt x="1762793" y="200979"/>
                  <a:pt x="1756846" y="201032"/>
                </a:cubicBezTo>
                <a:cubicBezTo>
                  <a:pt x="1750861" y="201032"/>
                  <a:pt x="1746015" y="196183"/>
                  <a:pt x="1746015" y="190201"/>
                </a:cubicBezTo>
                <a:cubicBezTo>
                  <a:pt x="1746015" y="184219"/>
                  <a:pt x="1750861" y="179370"/>
                  <a:pt x="1756846" y="179370"/>
                </a:cubicBezTo>
                <a:close/>
                <a:moveTo>
                  <a:pt x="1582226" y="179370"/>
                </a:moveTo>
                <a:cubicBezTo>
                  <a:pt x="1588155" y="179370"/>
                  <a:pt x="1592962" y="184177"/>
                  <a:pt x="1592962" y="190106"/>
                </a:cubicBezTo>
                <a:cubicBezTo>
                  <a:pt x="1592962" y="190137"/>
                  <a:pt x="1592962" y="190170"/>
                  <a:pt x="1592962" y="190201"/>
                </a:cubicBezTo>
                <a:cubicBezTo>
                  <a:pt x="1593009" y="196130"/>
                  <a:pt x="1588250" y="200978"/>
                  <a:pt x="1582321" y="201032"/>
                </a:cubicBezTo>
                <a:cubicBezTo>
                  <a:pt x="1582293" y="201032"/>
                  <a:pt x="1582255" y="201032"/>
                  <a:pt x="1582226" y="201032"/>
                </a:cubicBezTo>
                <a:cubicBezTo>
                  <a:pt x="1576241" y="201032"/>
                  <a:pt x="1571395" y="196183"/>
                  <a:pt x="1571395" y="190201"/>
                </a:cubicBezTo>
                <a:cubicBezTo>
                  <a:pt x="1571395" y="184219"/>
                  <a:pt x="1576241" y="179370"/>
                  <a:pt x="1582226" y="179370"/>
                </a:cubicBezTo>
                <a:close/>
                <a:moveTo>
                  <a:pt x="1407701" y="179370"/>
                </a:moveTo>
                <a:cubicBezTo>
                  <a:pt x="1413648" y="179423"/>
                  <a:pt x="1418437" y="184257"/>
                  <a:pt x="1418437" y="190201"/>
                </a:cubicBezTo>
                <a:cubicBezTo>
                  <a:pt x="1418437" y="196146"/>
                  <a:pt x="1413648" y="200979"/>
                  <a:pt x="1407701" y="201032"/>
                </a:cubicBezTo>
                <a:cubicBezTo>
                  <a:pt x="1401716" y="201032"/>
                  <a:pt x="1396870" y="196183"/>
                  <a:pt x="1396870" y="190201"/>
                </a:cubicBezTo>
                <a:cubicBezTo>
                  <a:pt x="1396870" y="184219"/>
                  <a:pt x="1401716" y="179370"/>
                  <a:pt x="1407701" y="179370"/>
                </a:cubicBezTo>
                <a:close/>
                <a:moveTo>
                  <a:pt x="1232986" y="179370"/>
                </a:moveTo>
                <a:cubicBezTo>
                  <a:pt x="1238972" y="179370"/>
                  <a:pt x="1243817" y="184219"/>
                  <a:pt x="1243817" y="190201"/>
                </a:cubicBezTo>
                <a:cubicBezTo>
                  <a:pt x="1243817" y="196183"/>
                  <a:pt x="1238972" y="201032"/>
                  <a:pt x="1232986" y="201032"/>
                </a:cubicBezTo>
                <a:cubicBezTo>
                  <a:pt x="1227001" y="201032"/>
                  <a:pt x="1222155" y="196183"/>
                  <a:pt x="1222155" y="190201"/>
                </a:cubicBezTo>
                <a:cubicBezTo>
                  <a:pt x="1222155" y="184219"/>
                  <a:pt x="1227001" y="179370"/>
                  <a:pt x="1232986" y="179370"/>
                </a:cubicBezTo>
                <a:close/>
                <a:moveTo>
                  <a:pt x="534601" y="179370"/>
                </a:moveTo>
                <a:cubicBezTo>
                  <a:pt x="540586" y="179370"/>
                  <a:pt x="545431" y="184219"/>
                  <a:pt x="545431" y="190201"/>
                </a:cubicBezTo>
                <a:cubicBezTo>
                  <a:pt x="545431" y="196183"/>
                  <a:pt x="540586" y="201032"/>
                  <a:pt x="534601" y="201032"/>
                </a:cubicBezTo>
                <a:cubicBezTo>
                  <a:pt x="528768" y="200826"/>
                  <a:pt x="524150" y="196037"/>
                  <a:pt x="524150" y="190201"/>
                </a:cubicBezTo>
                <a:cubicBezTo>
                  <a:pt x="524150" y="184365"/>
                  <a:pt x="528768" y="179576"/>
                  <a:pt x="534601" y="179370"/>
                </a:cubicBezTo>
                <a:close/>
                <a:moveTo>
                  <a:pt x="359982" y="179370"/>
                </a:moveTo>
                <a:cubicBezTo>
                  <a:pt x="365967" y="179370"/>
                  <a:pt x="370812" y="184219"/>
                  <a:pt x="370812" y="190201"/>
                </a:cubicBezTo>
                <a:cubicBezTo>
                  <a:pt x="370812" y="196183"/>
                  <a:pt x="365967" y="201032"/>
                  <a:pt x="359982" y="201032"/>
                </a:cubicBezTo>
                <a:cubicBezTo>
                  <a:pt x="353997" y="201032"/>
                  <a:pt x="349151" y="196183"/>
                  <a:pt x="349151" y="190201"/>
                </a:cubicBezTo>
                <a:cubicBezTo>
                  <a:pt x="349151" y="184219"/>
                  <a:pt x="353997" y="179370"/>
                  <a:pt x="359982" y="179370"/>
                </a:cubicBezTo>
                <a:close/>
                <a:moveTo>
                  <a:pt x="185362" y="179370"/>
                </a:moveTo>
                <a:cubicBezTo>
                  <a:pt x="191347" y="179370"/>
                  <a:pt x="196192" y="184219"/>
                  <a:pt x="196192" y="190201"/>
                </a:cubicBezTo>
                <a:cubicBezTo>
                  <a:pt x="196192" y="196183"/>
                  <a:pt x="191347" y="201032"/>
                  <a:pt x="185362" y="201032"/>
                </a:cubicBezTo>
                <a:cubicBezTo>
                  <a:pt x="179414" y="200979"/>
                  <a:pt x="174626" y="196146"/>
                  <a:pt x="174626" y="190201"/>
                </a:cubicBezTo>
                <a:cubicBezTo>
                  <a:pt x="174626" y="184257"/>
                  <a:pt x="179414" y="179423"/>
                  <a:pt x="185362" y="179370"/>
                </a:cubicBezTo>
                <a:close/>
                <a:moveTo>
                  <a:pt x="11122" y="179370"/>
                </a:moveTo>
                <a:cubicBezTo>
                  <a:pt x="16956" y="179576"/>
                  <a:pt x="21572" y="184365"/>
                  <a:pt x="21572" y="190201"/>
                </a:cubicBezTo>
                <a:cubicBezTo>
                  <a:pt x="21572" y="196037"/>
                  <a:pt x="16956" y="200826"/>
                  <a:pt x="11122" y="201032"/>
                </a:cubicBezTo>
                <a:cubicBezTo>
                  <a:pt x="5137" y="201032"/>
                  <a:pt x="291" y="196183"/>
                  <a:pt x="291" y="190201"/>
                </a:cubicBezTo>
                <a:cubicBezTo>
                  <a:pt x="291" y="184219"/>
                  <a:pt x="5137" y="179370"/>
                  <a:pt x="11122" y="179370"/>
                </a:cubicBezTo>
                <a:close/>
                <a:moveTo>
                  <a:pt x="2454057" y="179330"/>
                </a:moveTo>
                <a:cubicBezTo>
                  <a:pt x="2460038" y="179330"/>
                  <a:pt x="2464887" y="184179"/>
                  <a:pt x="2464887" y="190161"/>
                </a:cubicBezTo>
                <a:cubicBezTo>
                  <a:pt x="2464887" y="196142"/>
                  <a:pt x="2460038" y="200991"/>
                  <a:pt x="2454057" y="200991"/>
                </a:cubicBezTo>
                <a:cubicBezTo>
                  <a:pt x="2448075" y="200991"/>
                  <a:pt x="2443226" y="196142"/>
                  <a:pt x="2443226" y="190161"/>
                </a:cubicBezTo>
                <a:cubicBezTo>
                  <a:pt x="2443226" y="184179"/>
                  <a:pt x="2448075" y="179330"/>
                  <a:pt x="2454057" y="179330"/>
                </a:cubicBezTo>
                <a:close/>
                <a:moveTo>
                  <a:pt x="2279532" y="179330"/>
                </a:moveTo>
                <a:cubicBezTo>
                  <a:pt x="2285513" y="179330"/>
                  <a:pt x="2290362" y="184179"/>
                  <a:pt x="2290362" y="190161"/>
                </a:cubicBezTo>
                <a:cubicBezTo>
                  <a:pt x="2290362" y="196142"/>
                  <a:pt x="2285513" y="200991"/>
                  <a:pt x="2279532" y="200991"/>
                </a:cubicBezTo>
                <a:cubicBezTo>
                  <a:pt x="2273550" y="200991"/>
                  <a:pt x="2268701" y="196142"/>
                  <a:pt x="2268701" y="190161"/>
                </a:cubicBezTo>
                <a:cubicBezTo>
                  <a:pt x="2268701" y="184179"/>
                  <a:pt x="2273550" y="179330"/>
                  <a:pt x="2279532" y="179330"/>
                </a:cubicBezTo>
                <a:close/>
                <a:moveTo>
                  <a:pt x="2104913" y="179330"/>
                </a:moveTo>
                <a:cubicBezTo>
                  <a:pt x="2110894" y="179330"/>
                  <a:pt x="2115743" y="184179"/>
                  <a:pt x="2115743" y="190161"/>
                </a:cubicBezTo>
                <a:cubicBezTo>
                  <a:pt x="2115743" y="196142"/>
                  <a:pt x="2110894" y="200991"/>
                  <a:pt x="2104913" y="200991"/>
                </a:cubicBezTo>
                <a:cubicBezTo>
                  <a:pt x="2098931" y="200991"/>
                  <a:pt x="2094082" y="196142"/>
                  <a:pt x="2094082" y="190161"/>
                </a:cubicBezTo>
                <a:cubicBezTo>
                  <a:pt x="2094082" y="184179"/>
                  <a:pt x="2098931" y="179330"/>
                  <a:pt x="2104913" y="179330"/>
                </a:cubicBezTo>
                <a:close/>
                <a:moveTo>
                  <a:pt x="1057287" y="179330"/>
                </a:moveTo>
                <a:cubicBezTo>
                  <a:pt x="1063269" y="179330"/>
                  <a:pt x="1068118" y="184179"/>
                  <a:pt x="1068118" y="190161"/>
                </a:cubicBezTo>
                <a:cubicBezTo>
                  <a:pt x="1068118" y="196142"/>
                  <a:pt x="1063269" y="200991"/>
                  <a:pt x="1057287" y="200991"/>
                </a:cubicBezTo>
                <a:cubicBezTo>
                  <a:pt x="1051306" y="200991"/>
                  <a:pt x="1046457" y="196142"/>
                  <a:pt x="1046457" y="190161"/>
                </a:cubicBezTo>
                <a:cubicBezTo>
                  <a:pt x="1046457" y="184179"/>
                  <a:pt x="1051306" y="179330"/>
                  <a:pt x="1057287" y="179330"/>
                </a:cubicBezTo>
                <a:close/>
                <a:moveTo>
                  <a:pt x="882667" y="179330"/>
                </a:moveTo>
                <a:cubicBezTo>
                  <a:pt x="888649" y="179330"/>
                  <a:pt x="893498" y="184179"/>
                  <a:pt x="893498" y="190161"/>
                </a:cubicBezTo>
                <a:cubicBezTo>
                  <a:pt x="893498" y="196142"/>
                  <a:pt x="888649" y="200991"/>
                  <a:pt x="882667" y="200991"/>
                </a:cubicBezTo>
                <a:cubicBezTo>
                  <a:pt x="876686" y="200991"/>
                  <a:pt x="871837" y="196142"/>
                  <a:pt x="871837" y="190161"/>
                </a:cubicBezTo>
                <a:cubicBezTo>
                  <a:pt x="871837" y="184179"/>
                  <a:pt x="876686" y="179330"/>
                  <a:pt x="882667" y="179330"/>
                </a:cubicBezTo>
                <a:close/>
                <a:moveTo>
                  <a:pt x="708142" y="179330"/>
                </a:moveTo>
                <a:cubicBezTo>
                  <a:pt x="714124" y="179330"/>
                  <a:pt x="718973" y="184179"/>
                  <a:pt x="718973" y="190161"/>
                </a:cubicBezTo>
                <a:cubicBezTo>
                  <a:pt x="718973" y="196142"/>
                  <a:pt x="714124" y="200991"/>
                  <a:pt x="708142" y="200991"/>
                </a:cubicBezTo>
                <a:cubicBezTo>
                  <a:pt x="702161" y="200991"/>
                  <a:pt x="697312" y="196142"/>
                  <a:pt x="697312" y="190161"/>
                </a:cubicBezTo>
                <a:cubicBezTo>
                  <a:pt x="697312" y="184179"/>
                  <a:pt x="702161" y="179330"/>
                  <a:pt x="708142" y="179330"/>
                </a:cubicBezTo>
                <a:close/>
                <a:moveTo>
                  <a:pt x="2629755" y="0"/>
                </a:moveTo>
                <a:cubicBezTo>
                  <a:pt x="2635740" y="0"/>
                  <a:pt x="2640586" y="4849"/>
                  <a:pt x="2640586" y="10831"/>
                </a:cubicBezTo>
                <a:cubicBezTo>
                  <a:pt x="2640586" y="16813"/>
                  <a:pt x="2635740" y="21662"/>
                  <a:pt x="2629755" y="21662"/>
                </a:cubicBezTo>
                <a:cubicBezTo>
                  <a:pt x="2623808" y="21609"/>
                  <a:pt x="2619019" y="16776"/>
                  <a:pt x="2619019" y="10831"/>
                </a:cubicBezTo>
                <a:cubicBezTo>
                  <a:pt x="2619019" y="4887"/>
                  <a:pt x="2623808" y="53"/>
                  <a:pt x="2629755" y="0"/>
                </a:cubicBezTo>
                <a:close/>
                <a:moveTo>
                  <a:pt x="2455230" y="0"/>
                </a:moveTo>
                <a:cubicBezTo>
                  <a:pt x="2461177" y="53"/>
                  <a:pt x="2465966" y="4887"/>
                  <a:pt x="2465966" y="10831"/>
                </a:cubicBezTo>
                <a:cubicBezTo>
                  <a:pt x="2465966" y="16776"/>
                  <a:pt x="2461177" y="21609"/>
                  <a:pt x="2455230" y="21662"/>
                </a:cubicBezTo>
                <a:cubicBezTo>
                  <a:pt x="2449245" y="21662"/>
                  <a:pt x="2444399" y="16813"/>
                  <a:pt x="2444399" y="10831"/>
                </a:cubicBezTo>
                <a:cubicBezTo>
                  <a:pt x="2444399" y="4849"/>
                  <a:pt x="2449245" y="0"/>
                  <a:pt x="2455230" y="0"/>
                </a:cubicBezTo>
                <a:close/>
                <a:moveTo>
                  <a:pt x="2280420" y="0"/>
                </a:moveTo>
                <a:cubicBezTo>
                  <a:pt x="2286406" y="0"/>
                  <a:pt x="2291251" y="4849"/>
                  <a:pt x="2291251" y="10831"/>
                </a:cubicBezTo>
                <a:cubicBezTo>
                  <a:pt x="2291251" y="16813"/>
                  <a:pt x="2286406" y="21662"/>
                  <a:pt x="2280420" y="21662"/>
                </a:cubicBezTo>
                <a:cubicBezTo>
                  <a:pt x="2274435" y="21662"/>
                  <a:pt x="2269589" y="16813"/>
                  <a:pt x="2269589" y="10831"/>
                </a:cubicBezTo>
                <a:cubicBezTo>
                  <a:pt x="2269589" y="4849"/>
                  <a:pt x="2274435" y="0"/>
                  <a:pt x="2280420" y="0"/>
                </a:cubicBezTo>
                <a:close/>
                <a:moveTo>
                  <a:pt x="2105990" y="0"/>
                </a:moveTo>
                <a:cubicBezTo>
                  <a:pt x="2111976" y="0"/>
                  <a:pt x="2116821" y="4849"/>
                  <a:pt x="2116821" y="10831"/>
                </a:cubicBezTo>
                <a:cubicBezTo>
                  <a:pt x="2116821" y="16813"/>
                  <a:pt x="2111976" y="21662"/>
                  <a:pt x="2105990" y="21662"/>
                </a:cubicBezTo>
                <a:cubicBezTo>
                  <a:pt x="2100005" y="21662"/>
                  <a:pt x="2095159" y="16813"/>
                  <a:pt x="2095159" y="10831"/>
                </a:cubicBezTo>
                <a:cubicBezTo>
                  <a:pt x="2095159" y="4849"/>
                  <a:pt x="2100005" y="0"/>
                  <a:pt x="2105990" y="0"/>
                </a:cubicBezTo>
                <a:close/>
                <a:moveTo>
                  <a:pt x="1931370" y="0"/>
                </a:moveTo>
                <a:cubicBezTo>
                  <a:pt x="1931399" y="0"/>
                  <a:pt x="1931437" y="0"/>
                  <a:pt x="1931465" y="0"/>
                </a:cubicBezTo>
                <a:cubicBezTo>
                  <a:pt x="1937412" y="53"/>
                  <a:pt x="1942201" y="4887"/>
                  <a:pt x="1942201" y="10831"/>
                </a:cubicBezTo>
                <a:cubicBezTo>
                  <a:pt x="1942201" y="16813"/>
                  <a:pt x="1937356" y="21662"/>
                  <a:pt x="1931370" y="21662"/>
                </a:cubicBezTo>
                <a:cubicBezTo>
                  <a:pt x="1925442" y="21609"/>
                  <a:pt x="1920682" y="16760"/>
                  <a:pt x="1920730" y="10832"/>
                </a:cubicBezTo>
                <a:cubicBezTo>
                  <a:pt x="1920730" y="10832"/>
                  <a:pt x="1920730" y="10831"/>
                  <a:pt x="1920730" y="10831"/>
                </a:cubicBezTo>
                <a:cubicBezTo>
                  <a:pt x="1920682" y="4902"/>
                  <a:pt x="1925442" y="54"/>
                  <a:pt x="1931370" y="0"/>
                </a:cubicBezTo>
                <a:close/>
                <a:moveTo>
                  <a:pt x="1756846" y="0"/>
                </a:moveTo>
                <a:cubicBezTo>
                  <a:pt x="1762793" y="53"/>
                  <a:pt x="1767582" y="4887"/>
                  <a:pt x="1767582" y="10831"/>
                </a:cubicBezTo>
                <a:cubicBezTo>
                  <a:pt x="1767582" y="16776"/>
                  <a:pt x="1762793" y="21609"/>
                  <a:pt x="1756846" y="21662"/>
                </a:cubicBezTo>
                <a:cubicBezTo>
                  <a:pt x="1750861" y="21662"/>
                  <a:pt x="1746015" y="16813"/>
                  <a:pt x="1746015" y="10831"/>
                </a:cubicBezTo>
                <a:cubicBezTo>
                  <a:pt x="1746015" y="4849"/>
                  <a:pt x="1750861" y="0"/>
                  <a:pt x="1756846" y="0"/>
                </a:cubicBezTo>
                <a:close/>
                <a:moveTo>
                  <a:pt x="1582226" y="0"/>
                </a:moveTo>
                <a:cubicBezTo>
                  <a:pt x="1588155" y="0"/>
                  <a:pt x="1592962" y="4807"/>
                  <a:pt x="1592962" y="10736"/>
                </a:cubicBezTo>
                <a:cubicBezTo>
                  <a:pt x="1592962" y="10767"/>
                  <a:pt x="1592962" y="10800"/>
                  <a:pt x="1592962" y="10831"/>
                </a:cubicBezTo>
                <a:cubicBezTo>
                  <a:pt x="1593009" y="16760"/>
                  <a:pt x="1588250" y="21608"/>
                  <a:pt x="1582321" y="21662"/>
                </a:cubicBezTo>
                <a:cubicBezTo>
                  <a:pt x="1582293" y="21662"/>
                  <a:pt x="1582255" y="21662"/>
                  <a:pt x="1582226" y="21662"/>
                </a:cubicBezTo>
                <a:cubicBezTo>
                  <a:pt x="1576241" y="21662"/>
                  <a:pt x="1571395" y="16813"/>
                  <a:pt x="1571395" y="10831"/>
                </a:cubicBezTo>
                <a:cubicBezTo>
                  <a:pt x="1571395" y="4849"/>
                  <a:pt x="1576241" y="0"/>
                  <a:pt x="1582226" y="0"/>
                </a:cubicBezTo>
                <a:close/>
                <a:moveTo>
                  <a:pt x="1407701" y="0"/>
                </a:moveTo>
                <a:cubicBezTo>
                  <a:pt x="1413648" y="53"/>
                  <a:pt x="1418437" y="4887"/>
                  <a:pt x="1418437" y="10831"/>
                </a:cubicBezTo>
                <a:cubicBezTo>
                  <a:pt x="1418437" y="16776"/>
                  <a:pt x="1413648" y="21609"/>
                  <a:pt x="1407701" y="21662"/>
                </a:cubicBezTo>
                <a:cubicBezTo>
                  <a:pt x="1401716" y="21662"/>
                  <a:pt x="1396870" y="16813"/>
                  <a:pt x="1396870" y="10831"/>
                </a:cubicBezTo>
                <a:cubicBezTo>
                  <a:pt x="1396870" y="4849"/>
                  <a:pt x="1401716" y="0"/>
                  <a:pt x="1407701" y="0"/>
                </a:cubicBezTo>
                <a:close/>
                <a:moveTo>
                  <a:pt x="1232986" y="0"/>
                </a:moveTo>
                <a:cubicBezTo>
                  <a:pt x="1238972" y="0"/>
                  <a:pt x="1243817" y="4849"/>
                  <a:pt x="1243817" y="10831"/>
                </a:cubicBezTo>
                <a:cubicBezTo>
                  <a:pt x="1243817" y="16813"/>
                  <a:pt x="1238972" y="21662"/>
                  <a:pt x="1232986" y="21662"/>
                </a:cubicBezTo>
                <a:cubicBezTo>
                  <a:pt x="1227001" y="21662"/>
                  <a:pt x="1222155" y="16813"/>
                  <a:pt x="1222155" y="10831"/>
                </a:cubicBezTo>
                <a:cubicBezTo>
                  <a:pt x="1222155" y="4849"/>
                  <a:pt x="1227001" y="0"/>
                  <a:pt x="1232986" y="0"/>
                </a:cubicBezTo>
                <a:close/>
                <a:moveTo>
                  <a:pt x="1058366" y="0"/>
                </a:moveTo>
                <a:cubicBezTo>
                  <a:pt x="1064351" y="0"/>
                  <a:pt x="1069197" y="4849"/>
                  <a:pt x="1069197" y="10831"/>
                </a:cubicBezTo>
                <a:cubicBezTo>
                  <a:pt x="1069197" y="16813"/>
                  <a:pt x="1064351" y="21662"/>
                  <a:pt x="1058366" y="21662"/>
                </a:cubicBezTo>
                <a:cubicBezTo>
                  <a:pt x="1052419" y="21609"/>
                  <a:pt x="1047630" y="16776"/>
                  <a:pt x="1047630" y="10831"/>
                </a:cubicBezTo>
                <a:cubicBezTo>
                  <a:pt x="1047630" y="4887"/>
                  <a:pt x="1052419" y="53"/>
                  <a:pt x="1058366" y="0"/>
                </a:cubicBezTo>
                <a:close/>
                <a:moveTo>
                  <a:pt x="883936" y="0"/>
                </a:moveTo>
                <a:cubicBezTo>
                  <a:pt x="889883" y="53"/>
                  <a:pt x="894672" y="4887"/>
                  <a:pt x="894672" y="10831"/>
                </a:cubicBezTo>
                <a:cubicBezTo>
                  <a:pt x="894672" y="16776"/>
                  <a:pt x="889883" y="21609"/>
                  <a:pt x="883936" y="21662"/>
                </a:cubicBezTo>
                <a:cubicBezTo>
                  <a:pt x="877951" y="21662"/>
                  <a:pt x="873105" y="16813"/>
                  <a:pt x="873105" y="10831"/>
                </a:cubicBezTo>
                <a:cubicBezTo>
                  <a:pt x="873105" y="4849"/>
                  <a:pt x="877951" y="0"/>
                  <a:pt x="883936" y="0"/>
                </a:cubicBezTo>
                <a:close/>
                <a:moveTo>
                  <a:pt x="709222" y="0"/>
                </a:moveTo>
                <a:cubicBezTo>
                  <a:pt x="715207" y="0"/>
                  <a:pt x="720052" y="4849"/>
                  <a:pt x="720052" y="10831"/>
                </a:cubicBezTo>
                <a:cubicBezTo>
                  <a:pt x="720052" y="16813"/>
                  <a:pt x="715207" y="21662"/>
                  <a:pt x="709222" y="21662"/>
                </a:cubicBezTo>
                <a:cubicBezTo>
                  <a:pt x="703236" y="21662"/>
                  <a:pt x="698391" y="16813"/>
                  <a:pt x="698391" y="10831"/>
                </a:cubicBezTo>
                <a:cubicBezTo>
                  <a:pt x="698391" y="4849"/>
                  <a:pt x="703236" y="0"/>
                  <a:pt x="709222" y="0"/>
                </a:cubicBezTo>
                <a:close/>
                <a:moveTo>
                  <a:pt x="534981" y="0"/>
                </a:moveTo>
                <a:cubicBezTo>
                  <a:pt x="540815" y="206"/>
                  <a:pt x="545431" y="4995"/>
                  <a:pt x="545431" y="10831"/>
                </a:cubicBezTo>
                <a:cubicBezTo>
                  <a:pt x="545431" y="16813"/>
                  <a:pt x="540586" y="21662"/>
                  <a:pt x="534601" y="21662"/>
                </a:cubicBezTo>
                <a:cubicBezTo>
                  <a:pt x="528768" y="21456"/>
                  <a:pt x="524150" y="16667"/>
                  <a:pt x="524150" y="10831"/>
                </a:cubicBezTo>
                <a:cubicBezTo>
                  <a:pt x="524150" y="4849"/>
                  <a:pt x="528996" y="0"/>
                  <a:pt x="534981" y="0"/>
                </a:cubicBezTo>
                <a:close/>
                <a:moveTo>
                  <a:pt x="359982" y="0"/>
                </a:moveTo>
                <a:cubicBezTo>
                  <a:pt x="365967" y="0"/>
                  <a:pt x="370812" y="4849"/>
                  <a:pt x="370812" y="10831"/>
                </a:cubicBezTo>
                <a:cubicBezTo>
                  <a:pt x="370812" y="16813"/>
                  <a:pt x="365967" y="21662"/>
                  <a:pt x="359982" y="21662"/>
                </a:cubicBezTo>
                <a:cubicBezTo>
                  <a:pt x="353997" y="21662"/>
                  <a:pt x="349151" y="16813"/>
                  <a:pt x="349151" y="10831"/>
                </a:cubicBezTo>
                <a:cubicBezTo>
                  <a:pt x="349151" y="4849"/>
                  <a:pt x="353997" y="0"/>
                  <a:pt x="359982" y="0"/>
                </a:cubicBezTo>
                <a:close/>
                <a:moveTo>
                  <a:pt x="185362" y="0"/>
                </a:moveTo>
                <a:cubicBezTo>
                  <a:pt x="191347" y="0"/>
                  <a:pt x="196192" y="4849"/>
                  <a:pt x="196192" y="10831"/>
                </a:cubicBezTo>
                <a:cubicBezTo>
                  <a:pt x="196192" y="16813"/>
                  <a:pt x="191347" y="21662"/>
                  <a:pt x="185362" y="21662"/>
                </a:cubicBezTo>
                <a:cubicBezTo>
                  <a:pt x="179414" y="21609"/>
                  <a:pt x="174626" y="16776"/>
                  <a:pt x="174626" y="10831"/>
                </a:cubicBezTo>
                <a:cubicBezTo>
                  <a:pt x="174626" y="4887"/>
                  <a:pt x="179414" y="53"/>
                  <a:pt x="185362" y="0"/>
                </a:cubicBezTo>
                <a:close/>
                <a:moveTo>
                  <a:pt x="11122" y="0"/>
                </a:moveTo>
                <a:cubicBezTo>
                  <a:pt x="16956" y="206"/>
                  <a:pt x="21572" y="4995"/>
                  <a:pt x="21572" y="10831"/>
                </a:cubicBezTo>
                <a:cubicBezTo>
                  <a:pt x="21572" y="16667"/>
                  <a:pt x="16956" y="21456"/>
                  <a:pt x="11122" y="21662"/>
                </a:cubicBezTo>
                <a:cubicBezTo>
                  <a:pt x="5137" y="21662"/>
                  <a:pt x="291" y="16813"/>
                  <a:pt x="291" y="10831"/>
                </a:cubicBezTo>
                <a:cubicBezTo>
                  <a:pt x="291" y="4849"/>
                  <a:pt x="5137" y="0"/>
                  <a:pt x="11122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zh-Hans-HK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DF246A8-4F36-FD77-C840-D652B519B827}"/>
              </a:ext>
            </a:extLst>
          </p:cNvPr>
          <p:cNvSpPr/>
          <p:nvPr/>
        </p:nvSpPr>
        <p:spPr>
          <a:xfrm>
            <a:off x="6021255" y="-333853"/>
            <a:ext cx="1134267" cy="1134267"/>
          </a:xfrm>
          <a:prstGeom prst="roundRect">
            <a:avLst>
              <a:gd name="adj" fmla="val 0"/>
            </a:avLst>
          </a:prstGeom>
          <a:solidFill>
            <a:schemeClr val="accent1">
              <a:alpha val="11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152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Hans-HK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82AF1793-03FA-7C34-F19E-7DE4894C79B5}"/>
              </a:ext>
            </a:extLst>
          </p:cNvPr>
          <p:cNvSpPr/>
          <p:nvPr/>
        </p:nvSpPr>
        <p:spPr>
          <a:xfrm>
            <a:off x="-1199615" y="-1226035"/>
            <a:ext cx="1859518" cy="1859518"/>
          </a:xfrm>
          <a:prstGeom prst="roundRect">
            <a:avLst>
              <a:gd name="adj" fmla="val 4772"/>
            </a:avLst>
          </a:prstGeom>
          <a:noFill/>
          <a:ln w="127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E14EF6B-F715-AFCD-5E7A-C4B48A9D4436}"/>
              </a:ext>
            </a:extLst>
          </p:cNvPr>
          <p:cNvSpPr txBox="1"/>
          <p:nvPr/>
        </p:nvSpPr>
        <p:spPr>
          <a:xfrm>
            <a:off x="317096" y="233280"/>
            <a:ext cx="517736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" panose="020B0502040204020203" pitchFamily="34" charset="0"/>
                <a:ea typeface="微软雅黑" panose="020B0503020204020204" pitchFamily="34" charset="-122"/>
              </a:rPr>
              <a:t>05</a:t>
            </a:r>
            <a:endParaRPr lang="zh-CN" altLang="en-US" sz="28700" dirty="0">
              <a:solidFill>
                <a:schemeClr val="accent1">
                  <a:lumMod val="60000"/>
                  <a:lumOff val="40000"/>
                </a:schemeClr>
              </a:solidFill>
              <a:latin typeface="Bahnschrif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1A89AE8-EEB9-7F4E-04C8-DCAD2A2BB54D}"/>
              </a:ext>
            </a:extLst>
          </p:cNvPr>
          <p:cNvSpPr/>
          <p:nvPr/>
        </p:nvSpPr>
        <p:spPr>
          <a:xfrm>
            <a:off x="7370786" y="3857392"/>
            <a:ext cx="467952" cy="467952"/>
          </a:xfrm>
          <a:prstGeom prst="roundRect">
            <a:avLst>
              <a:gd name="adj" fmla="val 0"/>
            </a:avLst>
          </a:prstGeom>
          <a:solidFill>
            <a:schemeClr val="accent1">
              <a:alpha val="42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Hans-HK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36B6BF-08E7-261E-1DD3-C11E95E1CF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67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-1" y="2815895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E86D28-9B71-7CCF-6A5F-1E3045DE9A2B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B04DE75-83C0-10B5-B8D3-60CECE1B9492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8718357-4AB9-56EB-A12F-D8285324CF55}"/>
              </a:ext>
            </a:extLst>
          </p:cNvPr>
          <p:cNvSpPr txBox="1"/>
          <p:nvPr/>
        </p:nvSpPr>
        <p:spPr>
          <a:xfrm>
            <a:off x="1625255" y="303171"/>
            <a:ext cx="3374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7E7D89-6E90-22CF-A024-FD06C1ABB4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950B8053-C6B5-5D33-1D78-A80B087C8766}"/>
              </a:ext>
            </a:extLst>
          </p:cNvPr>
          <p:cNvSpPr/>
          <p:nvPr/>
        </p:nvSpPr>
        <p:spPr>
          <a:xfrm>
            <a:off x="1840061" y="1344868"/>
            <a:ext cx="6813402" cy="3417237"/>
          </a:xfrm>
          <a:prstGeom prst="roundRect">
            <a:avLst>
              <a:gd name="adj" fmla="val 2702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228600" dist="38100" dir="5400000" sx="97000" sy="97000" algn="t" rotWithShape="0">
              <a:schemeClr val="accent1">
                <a:alpha val="24000"/>
              </a:schemeClr>
            </a:outerShdw>
            <a:reflection blurRad="63500" stA="52000" endA="300" endPos="13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ADF9406-F942-DE0D-0C57-FCD9E0640377}"/>
              </a:ext>
            </a:extLst>
          </p:cNvPr>
          <p:cNvSpPr/>
          <p:nvPr/>
        </p:nvSpPr>
        <p:spPr>
          <a:xfrm>
            <a:off x="1828949" y="924355"/>
            <a:ext cx="6813402" cy="409671"/>
          </a:xfrm>
          <a:prstGeom prst="roundRect">
            <a:avLst>
              <a:gd name="adj" fmla="val 12442"/>
            </a:avLst>
          </a:prstGeom>
          <a:gradFill flip="none" rotWithShape="1">
            <a:gsLst>
              <a:gs pos="0">
                <a:schemeClr val="accent1">
                  <a:lumMod val="88000"/>
                  <a:lumOff val="12000"/>
                </a:schemeClr>
              </a:gs>
              <a:gs pos="100000">
                <a:schemeClr val="accent1"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17500" dist="190500" dir="5400000" sx="97000" sy="97000" algn="t" rotWithShape="0">
              <a:schemeClr val="accent1">
                <a:alpha val="30000"/>
              </a:schemeClr>
            </a:outerShdw>
          </a:effectLst>
          <a:scene3d>
            <a:camera prst="orthographicFront"/>
            <a:lightRig rig="glow" dir="t"/>
          </a:scene3d>
          <a:sp3d>
            <a:bevelT w="6350" h="12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6427E9-3EF0-3C3A-6BB6-54D5E5E86476}"/>
              </a:ext>
            </a:extLst>
          </p:cNvPr>
          <p:cNvSpPr txBox="1"/>
          <p:nvPr/>
        </p:nvSpPr>
        <p:spPr>
          <a:xfrm>
            <a:off x="1869562" y="938970"/>
            <a:ext cx="662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权衡之下产生的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B2CC32-4310-42F8-993E-0591E7F45947}"/>
              </a:ext>
            </a:extLst>
          </p:cNvPr>
          <p:cNvSpPr txBox="1"/>
          <p:nvPr/>
        </p:nvSpPr>
        <p:spPr>
          <a:xfrm>
            <a:off x="2090058" y="1622989"/>
            <a:ext cx="6439636" cy="310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200" kern="1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传统关系型数据库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通常在</a:t>
            </a:r>
            <a:r>
              <a:rPr lang="zh-CN" altLang="en-US" sz="1200" kern="1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读性能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上有较高的要求，通过以下方式组织数据能够在复杂的读场景下高效地进行查找：二分查找、哈希、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B+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树、外部文件。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但这些方式都将总体的结构信息强加在了数据上，数据必须按照特定的方式存储，当需要保存数据到磁盘时就有一个明显的缺陷，</a:t>
            </a:r>
            <a:r>
              <a:rPr lang="zh-CN" altLang="en-US" sz="1200" kern="1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逻辑上相距很近的数据在物理上却可能相隔很远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，为了将其物理位置调整到和逻辑位置一致，就可能造成大量的磁盘随机写，严重影响写操作性能。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也就是说，传统关系型数据库实现</a:t>
            </a:r>
            <a:r>
              <a:rPr lang="zh-CN" altLang="en-US" sz="1200" kern="1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高性能读操作的代价是相对低效的写操作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基于磁盘随机操作慢，顺序读写快的特性，如果要提高写操作性能，最好避免随机写，设计成</a:t>
            </a:r>
            <a:r>
              <a:rPr lang="zh-CN" altLang="en-US" sz="12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顺序写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在高性能读操作与高性能写操作不可兼得的情况下，需要面对不同的场景做出取舍，而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Log-Structured Merge-Tree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日志化结构合并树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就是一个权衡的产物。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623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-1" y="2815895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E86D28-9B71-7CCF-6A5F-1E3045DE9A2B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B04DE75-83C0-10B5-B8D3-60CECE1B9492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8718357-4AB9-56EB-A12F-D8285324CF55}"/>
              </a:ext>
            </a:extLst>
          </p:cNvPr>
          <p:cNvSpPr txBox="1"/>
          <p:nvPr/>
        </p:nvSpPr>
        <p:spPr>
          <a:xfrm>
            <a:off x="1625255" y="303171"/>
            <a:ext cx="3374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7E7D89-6E90-22CF-A024-FD06C1ABB4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950B8053-C6B5-5D33-1D78-A80B087C8766}"/>
              </a:ext>
            </a:extLst>
          </p:cNvPr>
          <p:cNvSpPr/>
          <p:nvPr/>
        </p:nvSpPr>
        <p:spPr>
          <a:xfrm>
            <a:off x="1840061" y="1344868"/>
            <a:ext cx="6813402" cy="3417237"/>
          </a:xfrm>
          <a:prstGeom prst="roundRect">
            <a:avLst>
              <a:gd name="adj" fmla="val 2702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228600" dist="38100" dir="5400000" sx="97000" sy="97000" algn="t" rotWithShape="0">
              <a:schemeClr val="accent1">
                <a:alpha val="24000"/>
              </a:schemeClr>
            </a:outerShdw>
            <a:reflection blurRad="63500" stA="52000" endA="300" endPos="13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ADF9406-F942-DE0D-0C57-FCD9E0640377}"/>
              </a:ext>
            </a:extLst>
          </p:cNvPr>
          <p:cNvSpPr/>
          <p:nvPr/>
        </p:nvSpPr>
        <p:spPr>
          <a:xfrm>
            <a:off x="1828949" y="924355"/>
            <a:ext cx="6813402" cy="409671"/>
          </a:xfrm>
          <a:prstGeom prst="roundRect">
            <a:avLst>
              <a:gd name="adj" fmla="val 12442"/>
            </a:avLst>
          </a:prstGeom>
          <a:gradFill flip="none" rotWithShape="1">
            <a:gsLst>
              <a:gs pos="0">
                <a:schemeClr val="accent1">
                  <a:lumMod val="88000"/>
                  <a:lumOff val="12000"/>
                </a:schemeClr>
              </a:gs>
              <a:gs pos="100000">
                <a:schemeClr val="accent1"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17500" dist="190500" dir="5400000" sx="97000" sy="97000" algn="t" rotWithShape="0">
              <a:schemeClr val="accent1">
                <a:alpha val="30000"/>
              </a:schemeClr>
            </a:outerShdw>
          </a:effectLst>
          <a:scene3d>
            <a:camera prst="orthographicFront"/>
            <a:lightRig rig="glow" dir="t"/>
          </a:scene3d>
          <a:sp3d>
            <a:bevelT w="6350" h="12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6427E9-3EF0-3C3A-6BB6-54D5E5E86476}"/>
              </a:ext>
            </a:extLst>
          </p:cNvPr>
          <p:cNvSpPr txBox="1"/>
          <p:nvPr/>
        </p:nvSpPr>
        <p:spPr>
          <a:xfrm>
            <a:off x="1869562" y="938970"/>
            <a:ext cx="662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核心思想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954044-2AFD-5F43-4A83-076C1D053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2997" y="1577394"/>
            <a:ext cx="6357830" cy="1567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AB89BAD-17AB-FAEC-0D84-1872C25A8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2996" y="3245690"/>
            <a:ext cx="6295575" cy="1163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0773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-1" y="2815895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比较分析</a:t>
            </a: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E86D28-9B71-7CCF-6A5F-1E3045DE9A2B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B04DE75-83C0-10B5-B8D3-60CECE1B9492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8718357-4AB9-56EB-A12F-D8285324CF55}"/>
              </a:ext>
            </a:extLst>
          </p:cNvPr>
          <p:cNvSpPr txBox="1"/>
          <p:nvPr/>
        </p:nvSpPr>
        <p:spPr>
          <a:xfrm>
            <a:off x="1625255" y="303171"/>
            <a:ext cx="3374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7E7D89-6E90-22CF-A024-FD06C1ABB4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9807876E-0948-8504-D775-3D6E67EA2253}"/>
              </a:ext>
            </a:extLst>
          </p:cNvPr>
          <p:cNvGrpSpPr/>
          <p:nvPr/>
        </p:nvGrpSpPr>
        <p:grpSpPr>
          <a:xfrm>
            <a:off x="1458210" y="888869"/>
            <a:ext cx="3512028" cy="1870572"/>
            <a:chOff x="730040" y="1781177"/>
            <a:chExt cx="5365960" cy="2157029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58E2C029-EA1C-AB55-048A-1D56BDB62FE5}"/>
                </a:ext>
              </a:extLst>
            </p:cNvPr>
            <p:cNvSpPr/>
            <p:nvPr/>
          </p:nvSpPr>
          <p:spPr>
            <a:xfrm>
              <a:off x="730040" y="1781177"/>
              <a:ext cx="5365960" cy="2157029"/>
            </a:xfrm>
            <a:prstGeom prst="round2SameRect">
              <a:avLst>
                <a:gd name="adj1" fmla="val 0"/>
                <a:gd name="adj2" fmla="val 10896"/>
              </a:avLst>
            </a:prstGeom>
            <a:solidFill>
              <a:schemeClr val="bg1"/>
            </a:solidFill>
            <a:ln>
              <a:noFill/>
            </a:ln>
            <a:effectLst>
              <a:outerShdw blurRad="558800" dist="558800" dir="5400000" algn="t" rotWithShape="0">
                <a:srgbClr val="071161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AD5B82E-28B8-B99C-B8D9-E7F10F94B82C}"/>
                </a:ext>
              </a:extLst>
            </p:cNvPr>
            <p:cNvSpPr/>
            <p:nvPr/>
          </p:nvSpPr>
          <p:spPr>
            <a:xfrm>
              <a:off x="730040" y="1781177"/>
              <a:ext cx="5365960" cy="53234"/>
            </a:xfrm>
            <a:prstGeom prst="rect">
              <a:avLst/>
            </a:prstGeom>
            <a:solidFill>
              <a:srgbClr val="0711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397E95F6-470C-BA3C-2520-049B92207CC9}"/>
              </a:ext>
            </a:extLst>
          </p:cNvPr>
          <p:cNvSpPr txBox="1"/>
          <p:nvPr/>
        </p:nvSpPr>
        <p:spPr>
          <a:xfrm>
            <a:off x="1618531" y="1000715"/>
            <a:ext cx="3137055" cy="16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lvl="0" indent="-342900"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NoSQL</a:t>
            </a:r>
            <a:r>
              <a:rPr lang="zh-CN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数据库：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许多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NoSQL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数据库，如</a:t>
            </a:r>
            <a:r>
              <a:rPr lang="en-US" altLang="zh-CN" sz="1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LevelDB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2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RocksDB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Cassandra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HBase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，采用了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LSM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树作为其底层存储结构。这些数据库通常服务于大规模分布式系统，需要</a:t>
            </a:r>
            <a:r>
              <a:rPr lang="zh-CN" altLang="zh-CN" sz="1200" kern="1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处理海量数据的快速写入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和读取。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B100850-6769-9FB6-550D-67E6293DCAAC}"/>
              </a:ext>
            </a:extLst>
          </p:cNvPr>
          <p:cNvGrpSpPr/>
          <p:nvPr/>
        </p:nvGrpSpPr>
        <p:grpSpPr>
          <a:xfrm>
            <a:off x="5245350" y="888869"/>
            <a:ext cx="3512028" cy="1870572"/>
            <a:chOff x="730040" y="1781177"/>
            <a:chExt cx="5365960" cy="2157029"/>
          </a:xfrm>
        </p:grpSpPr>
        <p:sp>
          <p:nvSpPr>
            <p:cNvPr id="17" name="矩形: 圆顶角 16">
              <a:extLst>
                <a:ext uri="{FF2B5EF4-FFF2-40B4-BE49-F238E27FC236}">
                  <a16:creationId xmlns:a16="http://schemas.microsoft.com/office/drawing/2014/main" id="{2A4420ED-7DEB-A021-724E-E4C196103E6A}"/>
                </a:ext>
              </a:extLst>
            </p:cNvPr>
            <p:cNvSpPr/>
            <p:nvPr/>
          </p:nvSpPr>
          <p:spPr>
            <a:xfrm>
              <a:off x="730040" y="1781177"/>
              <a:ext cx="5365960" cy="2157029"/>
            </a:xfrm>
            <a:prstGeom prst="round2SameRect">
              <a:avLst>
                <a:gd name="adj1" fmla="val 0"/>
                <a:gd name="adj2" fmla="val 10896"/>
              </a:avLst>
            </a:prstGeom>
            <a:solidFill>
              <a:schemeClr val="bg1"/>
            </a:solidFill>
            <a:ln>
              <a:noFill/>
            </a:ln>
            <a:effectLst>
              <a:outerShdw blurRad="558800" dist="558800" dir="5400000" algn="t" rotWithShape="0">
                <a:srgbClr val="071161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41D133C-530E-5B00-4826-F0B4250212BA}"/>
                </a:ext>
              </a:extLst>
            </p:cNvPr>
            <p:cNvSpPr/>
            <p:nvPr/>
          </p:nvSpPr>
          <p:spPr>
            <a:xfrm>
              <a:off x="730040" y="1781177"/>
              <a:ext cx="5365960" cy="53234"/>
            </a:xfrm>
            <a:prstGeom prst="rect">
              <a:avLst/>
            </a:prstGeom>
            <a:solidFill>
              <a:srgbClr val="0711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1AEF07-5924-42BD-9EF2-CEAB504B1859}"/>
              </a:ext>
            </a:extLst>
          </p:cNvPr>
          <p:cNvGrpSpPr/>
          <p:nvPr/>
        </p:nvGrpSpPr>
        <p:grpSpPr>
          <a:xfrm>
            <a:off x="1458210" y="2969757"/>
            <a:ext cx="3512028" cy="1870572"/>
            <a:chOff x="730040" y="1781177"/>
            <a:chExt cx="5365960" cy="2157029"/>
          </a:xfrm>
        </p:grpSpPr>
        <p:sp>
          <p:nvSpPr>
            <p:cNvPr id="25" name="矩形: 圆顶角 24">
              <a:extLst>
                <a:ext uri="{FF2B5EF4-FFF2-40B4-BE49-F238E27FC236}">
                  <a16:creationId xmlns:a16="http://schemas.microsoft.com/office/drawing/2014/main" id="{92D86053-6823-6938-B65E-BFE4AC8A793D}"/>
                </a:ext>
              </a:extLst>
            </p:cNvPr>
            <p:cNvSpPr/>
            <p:nvPr/>
          </p:nvSpPr>
          <p:spPr>
            <a:xfrm>
              <a:off x="730040" y="1781177"/>
              <a:ext cx="5365960" cy="2157029"/>
            </a:xfrm>
            <a:prstGeom prst="round2SameRect">
              <a:avLst>
                <a:gd name="adj1" fmla="val 0"/>
                <a:gd name="adj2" fmla="val 10896"/>
              </a:avLst>
            </a:prstGeom>
            <a:solidFill>
              <a:schemeClr val="bg1"/>
            </a:solidFill>
            <a:ln>
              <a:noFill/>
            </a:ln>
            <a:effectLst>
              <a:outerShdw blurRad="558800" dist="558800" dir="5400000" algn="t" rotWithShape="0">
                <a:srgbClr val="071161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BC3BE7F-FE73-4DFC-BBDA-B75C7F37C701}"/>
                </a:ext>
              </a:extLst>
            </p:cNvPr>
            <p:cNvSpPr/>
            <p:nvPr/>
          </p:nvSpPr>
          <p:spPr>
            <a:xfrm>
              <a:off x="730040" y="1781177"/>
              <a:ext cx="5365960" cy="53234"/>
            </a:xfrm>
            <a:prstGeom prst="rect">
              <a:avLst/>
            </a:prstGeom>
            <a:solidFill>
              <a:srgbClr val="0711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8A333B3-5F69-A454-7F10-335674996DA9}"/>
              </a:ext>
            </a:extLst>
          </p:cNvPr>
          <p:cNvGrpSpPr/>
          <p:nvPr/>
        </p:nvGrpSpPr>
        <p:grpSpPr>
          <a:xfrm>
            <a:off x="5245350" y="2969757"/>
            <a:ext cx="3512028" cy="1870572"/>
            <a:chOff x="730040" y="1781177"/>
            <a:chExt cx="5365960" cy="2157029"/>
          </a:xfrm>
        </p:grpSpPr>
        <p:sp>
          <p:nvSpPr>
            <p:cNvPr id="30" name="矩形: 圆顶角 29">
              <a:extLst>
                <a:ext uri="{FF2B5EF4-FFF2-40B4-BE49-F238E27FC236}">
                  <a16:creationId xmlns:a16="http://schemas.microsoft.com/office/drawing/2014/main" id="{0DBD914B-5D3B-A00E-E4B8-881BF3601CA6}"/>
                </a:ext>
              </a:extLst>
            </p:cNvPr>
            <p:cNvSpPr/>
            <p:nvPr/>
          </p:nvSpPr>
          <p:spPr>
            <a:xfrm>
              <a:off x="730040" y="1781177"/>
              <a:ext cx="5365960" cy="2157029"/>
            </a:xfrm>
            <a:prstGeom prst="round2SameRect">
              <a:avLst>
                <a:gd name="adj1" fmla="val 0"/>
                <a:gd name="adj2" fmla="val 10896"/>
              </a:avLst>
            </a:prstGeom>
            <a:solidFill>
              <a:schemeClr val="bg1"/>
            </a:solidFill>
            <a:ln>
              <a:noFill/>
            </a:ln>
            <a:effectLst>
              <a:outerShdw blurRad="558800" dist="558800" dir="5400000" algn="t" rotWithShape="0">
                <a:srgbClr val="071161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59CFC99-2B72-AB94-A160-953B43684CE0}"/>
                </a:ext>
              </a:extLst>
            </p:cNvPr>
            <p:cNvSpPr/>
            <p:nvPr/>
          </p:nvSpPr>
          <p:spPr>
            <a:xfrm>
              <a:off x="730040" y="1781177"/>
              <a:ext cx="5365960" cy="53234"/>
            </a:xfrm>
            <a:prstGeom prst="rect">
              <a:avLst/>
            </a:prstGeom>
            <a:solidFill>
              <a:srgbClr val="07116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418D2619-E2EC-5E83-C4E2-613EBA25C367}"/>
              </a:ext>
            </a:extLst>
          </p:cNvPr>
          <p:cNvSpPr txBox="1"/>
          <p:nvPr/>
        </p:nvSpPr>
        <p:spPr>
          <a:xfrm>
            <a:off x="5405671" y="1017155"/>
            <a:ext cx="3137055" cy="1352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lvl="0" indent="-342900" algn="l" fontAlgn="base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分布式存储系统：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在需要</a:t>
            </a:r>
            <a:r>
              <a:rPr lang="zh-CN" altLang="en-US" sz="1200" kern="1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高可扩展性和高可用性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的分布式存储解决方案中，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LSM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树被用于实现高效的数据存储和检索。例如，</a:t>
            </a:r>
            <a:r>
              <a:rPr lang="zh-CN" altLang="en-US" sz="1200" kern="1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云存储服务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可能会利用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LSM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树来管理元数据和对象存储。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FEBC2DF-7EB1-25EC-D57B-55D16396CD1A}"/>
              </a:ext>
            </a:extLst>
          </p:cNvPr>
          <p:cNvSpPr txBox="1"/>
          <p:nvPr/>
        </p:nvSpPr>
        <p:spPr>
          <a:xfrm>
            <a:off x="5405671" y="3130842"/>
            <a:ext cx="3137055" cy="1352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lvl="0" indent="-342900" algn="l" fontAlgn="base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物联网（</a:t>
            </a:r>
            <a:r>
              <a:rPr lang="en-US" altLang="zh-CN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IoT</a:t>
            </a:r>
            <a:r>
              <a:rPr lang="zh-CN" altLang="en-US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）和时间序列数据：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zh-CN" altLang="en-US" sz="1200" kern="1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持续生成且需要即时分析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的时间序列数据（如传感器数据），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LSM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树因其高效的写入性能成为理想选择，能够支持快速的数据摄入和查询。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C454937-AA4C-CC5D-7C30-26B9BF096EC3}"/>
              </a:ext>
            </a:extLst>
          </p:cNvPr>
          <p:cNvSpPr txBox="1"/>
          <p:nvPr/>
        </p:nvSpPr>
        <p:spPr>
          <a:xfrm>
            <a:off x="1618531" y="3130842"/>
            <a:ext cx="3137055" cy="1352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lvl="0" indent="-342900" algn="l" fontAlgn="base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1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日志处理和数据分析：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由于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LSM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树对顺序写入的优化，它在处理日志数据和进行实时数据分析时表现出色。系统可以</a:t>
            </a:r>
            <a:r>
              <a:rPr lang="zh-CN" altLang="en-US" sz="1200" kern="1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迅速地将新产生的日志数据追加到存储结构中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，并在后台异步执行数据合并和压缩。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782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比较分析</a:t>
            </a: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0" y="892163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8C5E323-56CD-5C2C-DE90-6EEAF0EBE948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C76E3D-8EDF-410D-86D1-DA030A474ABD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CE3B265-98BE-56A2-A66E-8348ABE59807}"/>
              </a:ext>
            </a:extLst>
          </p:cNvPr>
          <p:cNvSpPr txBox="1"/>
          <p:nvPr/>
        </p:nvSpPr>
        <p:spPr>
          <a:xfrm>
            <a:off x="1625255" y="303171"/>
            <a:ext cx="3374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74DB432-7232-40FF-05D5-3E1B97BAE3BB}"/>
              </a:ext>
            </a:extLst>
          </p:cNvPr>
          <p:cNvSpPr/>
          <p:nvPr/>
        </p:nvSpPr>
        <p:spPr>
          <a:xfrm>
            <a:off x="1840061" y="1344868"/>
            <a:ext cx="6813402" cy="3417237"/>
          </a:xfrm>
          <a:prstGeom prst="roundRect">
            <a:avLst>
              <a:gd name="adj" fmla="val 2702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228600" dist="38100" dir="5400000" sx="97000" sy="97000" algn="t" rotWithShape="0">
              <a:schemeClr val="accent1">
                <a:alpha val="24000"/>
              </a:schemeClr>
            </a:outerShdw>
            <a:reflection blurRad="63500" stA="52000" endA="300" endPos="13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D68839-743A-121B-0306-544A0E973514}"/>
              </a:ext>
            </a:extLst>
          </p:cNvPr>
          <p:cNvSpPr/>
          <p:nvPr/>
        </p:nvSpPr>
        <p:spPr>
          <a:xfrm>
            <a:off x="1828949" y="924355"/>
            <a:ext cx="6813402" cy="409671"/>
          </a:xfrm>
          <a:prstGeom prst="roundRect">
            <a:avLst>
              <a:gd name="adj" fmla="val 12442"/>
            </a:avLst>
          </a:prstGeom>
          <a:gradFill flip="none" rotWithShape="1">
            <a:gsLst>
              <a:gs pos="0">
                <a:schemeClr val="accent1">
                  <a:lumMod val="88000"/>
                  <a:lumOff val="12000"/>
                </a:schemeClr>
              </a:gs>
              <a:gs pos="100000">
                <a:schemeClr val="accent1"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17500" dist="190500" dir="5400000" sx="97000" sy="97000" algn="t" rotWithShape="0">
              <a:schemeClr val="accent1">
                <a:alpha val="30000"/>
              </a:schemeClr>
            </a:outerShdw>
          </a:effectLst>
          <a:scene3d>
            <a:camera prst="orthographicFront"/>
            <a:lightRig rig="glow" dir="t"/>
          </a:scene3d>
          <a:sp3d>
            <a:bevelT w="6350" h="12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43EF4-D6EF-07FB-9DD1-F7E9EB44EC78}"/>
              </a:ext>
            </a:extLst>
          </p:cNvPr>
          <p:cNvSpPr txBox="1"/>
          <p:nvPr/>
        </p:nvSpPr>
        <p:spPr>
          <a:xfrm>
            <a:off x="1869562" y="938970"/>
            <a:ext cx="662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25C87C-6274-7A4E-32A2-44CAC585D702}"/>
              </a:ext>
            </a:extLst>
          </p:cNvPr>
          <p:cNvSpPr txBox="1"/>
          <p:nvPr/>
        </p:nvSpPr>
        <p:spPr>
          <a:xfrm>
            <a:off x="2125364" y="1725479"/>
            <a:ext cx="6242795" cy="2621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是整数区间）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分叉多，树高小（一般不会超过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），单次查询快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B/B+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树（多叉树，内部结点的最多包含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个元素，叶子结点最多包含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个元素）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支持区间操作：区间覆写、区间分配（时间复杂度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级别）、区间查询（在一个区间里查询一个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RCU(Read-Copy Update)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模式，写者不阻塞读者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友好（字节大小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256bytes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cache line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的整数倍，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cahce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line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一般为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64bytes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A36427-953D-FC13-43C1-0D309DD31A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69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比较分析</a:t>
            </a: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0" y="892163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8C5E323-56CD-5C2C-DE90-6EEAF0EBE948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C76E3D-8EDF-410D-86D1-DA030A474ABD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CE3B265-98BE-56A2-A66E-8348ABE59807}"/>
              </a:ext>
            </a:extLst>
          </p:cNvPr>
          <p:cNvSpPr txBox="1"/>
          <p:nvPr/>
        </p:nvSpPr>
        <p:spPr>
          <a:xfrm>
            <a:off x="1625255" y="303171"/>
            <a:ext cx="3374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74DB432-7232-40FF-05D5-3E1B97BAE3BB}"/>
              </a:ext>
            </a:extLst>
          </p:cNvPr>
          <p:cNvSpPr/>
          <p:nvPr/>
        </p:nvSpPr>
        <p:spPr>
          <a:xfrm>
            <a:off x="1840061" y="1344868"/>
            <a:ext cx="6813402" cy="3417237"/>
          </a:xfrm>
          <a:prstGeom prst="roundRect">
            <a:avLst>
              <a:gd name="adj" fmla="val 2702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228600" dist="38100" dir="5400000" sx="97000" sy="97000" algn="t" rotWithShape="0">
              <a:schemeClr val="accent1">
                <a:alpha val="24000"/>
              </a:schemeClr>
            </a:outerShdw>
            <a:reflection blurRad="63500" stA="52000" endA="300" endPos="13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D68839-743A-121B-0306-544A0E973514}"/>
              </a:ext>
            </a:extLst>
          </p:cNvPr>
          <p:cNvSpPr/>
          <p:nvPr/>
        </p:nvSpPr>
        <p:spPr>
          <a:xfrm>
            <a:off x="1828949" y="924355"/>
            <a:ext cx="6813402" cy="409671"/>
          </a:xfrm>
          <a:prstGeom prst="roundRect">
            <a:avLst>
              <a:gd name="adj" fmla="val 12442"/>
            </a:avLst>
          </a:prstGeom>
          <a:gradFill flip="none" rotWithShape="1">
            <a:gsLst>
              <a:gs pos="0">
                <a:schemeClr val="accent1">
                  <a:lumMod val="88000"/>
                  <a:lumOff val="12000"/>
                </a:schemeClr>
              </a:gs>
              <a:gs pos="100000">
                <a:schemeClr val="accent1"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17500" dist="190500" dir="5400000" sx="97000" sy="97000" algn="t" rotWithShape="0">
              <a:schemeClr val="accent1">
                <a:alpha val="30000"/>
              </a:schemeClr>
            </a:outerShdw>
          </a:effectLst>
          <a:scene3d>
            <a:camera prst="orthographicFront"/>
            <a:lightRig rig="glow" dir="t"/>
          </a:scene3d>
          <a:sp3d>
            <a:bevelT w="6350" h="12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43EF4-D6EF-07FB-9DD1-F7E9EB44EC78}"/>
              </a:ext>
            </a:extLst>
          </p:cNvPr>
          <p:cNvSpPr txBox="1"/>
          <p:nvPr/>
        </p:nvSpPr>
        <p:spPr>
          <a:xfrm>
            <a:off x="1869562" y="938970"/>
            <a:ext cx="662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25C87C-6274-7A4E-32A2-44CAC585D702}"/>
              </a:ext>
            </a:extLst>
          </p:cNvPr>
          <p:cNvSpPr txBox="1"/>
          <p:nvPr/>
        </p:nvSpPr>
        <p:spPr>
          <a:xfrm>
            <a:off x="2125364" y="1555100"/>
            <a:ext cx="6242795" cy="1144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查询：查询一个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index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对应区间的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value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覆写：写入一个区间，并存储对应的值，这个写操作会覆盖之前的区间；</a:t>
            </a:r>
          </a:p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分配：分配一个区间，该区间的值为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A36427-953D-FC13-43C1-0D309DD31A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FADEC8C-563D-7789-3A6F-B13F398CD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2350" y="2710551"/>
            <a:ext cx="3385820" cy="19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6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比较分析</a:t>
            </a: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0" y="892163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8C5E323-56CD-5C2C-DE90-6EEAF0EBE948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C76E3D-8EDF-410D-86D1-DA030A474ABD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CE3B265-98BE-56A2-A66E-8348ABE59807}"/>
              </a:ext>
            </a:extLst>
          </p:cNvPr>
          <p:cNvSpPr txBox="1"/>
          <p:nvPr/>
        </p:nvSpPr>
        <p:spPr>
          <a:xfrm>
            <a:off x="1625255" y="303171"/>
            <a:ext cx="3374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74DB432-7232-40FF-05D5-3E1B97BAE3BB}"/>
              </a:ext>
            </a:extLst>
          </p:cNvPr>
          <p:cNvSpPr/>
          <p:nvPr/>
        </p:nvSpPr>
        <p:spPr>
          <a:xfrm>
            <a:off x="1840061" y="1344868"/>
            <a:ext cx="6813402" cy="3417237"/>
          </a:xfrm>
          <a:prstGeom prst="roundRect">
            <a:avLst>
              <a:gd name="adj" fmla="val 2702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228600" dist="38100" dir="5400000" sx="97000" sy="97000" algn="t" rotWithShape="0">
              <a:schemeClr val="accent1">
                <a:alpha val="24000"/>
              </a:schemeClr>
            </a:outerShdw>
            <a:reflection blurRad="63500" stA="52000" endA="300" endPos="13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D68839-743A-121B-0306-544A0E973514}"/>
              </a:ext>
            </a:extLst>
          </p:cNvPr>
          <p:cNvSpPr/>
          <p:nvPr/>
        </p:nvSpPr>
        <p:spPr>
          <a:xfrm>
            <a:off x="1828949" y="924355"/>
            <a:ext cx="6813402" cy="409671"/>
          </a:xfrm>
          <a:prstGeom prst="roundRect">
            <a:avLst>
              <a:gd name="adj" fmla="val 12442"/>
            </a:avLst>
          </a:prstGeom>
          <a:gradFill flip="none" rotWithShape="1">
            <a:gsLst>
              <a:gs pos="0">
                <a:schemeClr val="accent1">
                  <a:lumMod val="88000"/>
                  <a:lumOff val="12000"/>
                </a:schemeClr>
              </a:gs>
              <a:gs pos="100000">
                <a:schemeClr val="accent1"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17500" dist="190500" dir="5400000" sx="97000" sy="97000" algn="t" rotWithShape="0">
              <a:schemeClr val="accent1">
                <a:alpha val="30000"/>
              </a:schemeClr>
            </a:outerShdw>
          </a:effectLst>
          <a:scene3d>
            <a:camera prst="orthographicFront"/>
            <a:lightRig rig="glow" dir="t"/>
          </a:scene3d>
          <a:sp3d>
            <a:bevelT w="6350" h="12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43EF4-D6EF-07FB-9DD1-F7E9EB44EC78}"/>
              </a:ext>
            </a:extLst>
          </p:cNvPr>
          <p:cNvSpPr txBox="1"/>
          <p:nvPr/>
        </p:nvSpPr>
        <p:spPr>
          <a:xfrm>
            <a:off x="1869562" y="938970"/>
            <a:ext cx="662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结构图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25C87C-6274-7A4E-32A2-44CAC585D702}"/>
              </a:ext>
            </a:extLst>
          </p:cNvPr>
          <p:cNvSpPr txBox="1"/>
          <p:nvPr/>
        </p:nvSpPr>
        <p:spPr>
          <a:xfrm>
            <a:off x="2155507" y="3201512"/>
            <a:ext cx="6242795" cy="1513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根节点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pivot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（就是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，将区间分隔开，因为在根节点，所以是分隔整颗子树）；</a:t>
            </a:r>
          </a:p>
          <a:p>
            <a:pPr lvl="0" algn="just">
              <a:lnSpc>
                <a:spcPct val="200000"/>
              </a:lnSpc>
            </a:pP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child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（指向一个子树）；</a:t>
            </a:r>
          </a:p>
          <a:p>
            <a:pPr lvl="0" algn="just">
              <a:lnSpc>
                <a:spcPct val="200000"/>
              </a:lnSpc>
            </a:pP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gap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（整个子树目前没有用到的区间大小，分配区间时用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gap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查询）</a:t>
            </a:r>
          </a:p>
          <a:p>
            <a:pPr lvl="0" algn="just">
              <a:lnSpc>
                <a:spcPct val="200000"/>
              </a:lnSpc>
            </a:pP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叶子结点：没有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gap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，提高空间利用率；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A36427-953D-FC13-43C1-0D309DD31A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E532A8-6BF0-4A6C-C98C-53AE45565F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88" b="8573"/>
          <a:stretch/>
        </p:blipFill>
        <p:spPr bwMode="auto">
          <a:xfrm>
            <a:off x="2155507" y="1618811"/>
            <a:ext cx="4104323" cy="17226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3814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梯形 44">
            <a:extLst>
              <a:ext uri="{FF2B5EF4-FFF2-40B4-BE49-F238E27FC236}">
                <a16:creationId xmlns:a16="http://schemas.microsoft.com/office/drawing/2014/main" id="{8EC4D2E8-B228-CA5D-C543-3EA41EA4A4B5}"/>
              </a:ext>
            </a:extLst>
          </p:cNvPr>
          <p:cNvSpPr/>
          <p:nvPr/>
        </p:nvSpPr>
        <p:spPr>
          <a:xfrm>
            <a:off x="531039" y="3559801"/>
            <a:ext cx="9518650" cy="1695893"/>
          </a:xfrm>
          <a:prstGeom prst="trapezoid">
            <a:avLst>
              <a:gd name="adj" fmla="val 114080"/>
            </a:avLst>
          </a:prstGeom>
          <a:gradFill flip="none" rotWithShape="1">
            <a:gsLst>
              <a:gs pos="28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23000"/>
                  <a:lumOff val="7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-Medium"/>
              <a:ea typeface="阿里巴巴普惠体 R"/>
              <a:cs typeface="+mn-cs"/>
            </a:endParaRPr>
          </a:p>
        </p:txBody>
      </p:sp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比较分析</a:t>
            </a: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0" y="892163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8C5E323-56CD-5C2C-DE90-6EEAF0EBE948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C76E3D-8EDF-410D-86D1-DA030A474ABD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CE3B265-98BE-56A2-A66E-8348ABE59807}"/>
              </a:ext>
            </a:extLst>
          </p:cNvPr>
          <p:cNvSpPr txBox="1"/>
          <p:nvPr/>
        </p:nvSpPr>
        <p:spPr>
          <a:xfrm>
            <a:off x="1625255" y="303171"/>
            <a:ext cx="3374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A36427-953D-FC13-43C1-0D309DD31A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9180A01D-44EE-5AE1-71BC-84F828D2997D}"/>
              </a:ext>
            </a:extLst>
          </p:cNvPr>
          <p:cNvGrpSpPr/>
          <p:nvPr/>
        </p:nvGrpSpPr>
        <p:grpSpPr>
          <a:xfrm>
            <a:off x="1828950" y="918609"/>
            <a:ext cx="6555253" cy="3843496"/>
            <a:chOff x="1828950" y="918609"/>
            <a:chExt cx="6555253" cy="3843496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800A2D74-BF5B-5388-345F-78C251C5E06C}"/>
                </a:ext>
              </a:extLst>
            </p:cNvPr>
            <p:cNvSpPr/>
            <p:nvPr/>
          </p:nvSpPr>
          <p:spPr>
            <a:xfrm>
              <a:off x="1840062" y="1344868"/>
              <a:ext cx="2869188" cy="3417237"/>
            </a:xfrm>
            <a:prstGeom prst="roundRect">
              <a:avLst>
                <a:gd name="adj" fmla="val 2702"/>
              </a:avLst>
            </a:prstGeom>
            <a:gradFill flip="none" rotWithShape="1">
              <a:gsLst>
                <a:gs pos="28000">
                  <a:schemeClr val="bg1"/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28600" dist="38100" dir="5400000" sx="97000" sy="97000" algn="t" rotWithShape="0">
                <a:schemeClr val="accent1">
                  <a:alpha val="24000"/>
                </a:schemeClr>
              </a:outerShdw>
              <a:reflection blurRad="63500" stA="52000" endA="300" endPos="13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FAAE1355-714E-33F3-0EA1-2D5A6C5F612B}"/>
                </a:ext>
              </a:extLst>
            </p:cNvPr>
            <p:cNvSpPr/>
            <p:nvPr/>
          </p:nvSpPr>
          <p:spPr>
            <a:xfrm>
              <a:off x="1828950" y="924355"/>
              <a:ext cx="2869188" cy="409671"/>
            </a:xfrm>
            <a:prstGeom prst="roundRect">
              <a:avLst>
                <a:gd name="adj" fmla="val 12442"/>
              </a:avLst>
            </a:prstGeom>
            <a:gradFill flip="none" rotWithShape="1">
              <a:gsLst>
                <a:gs pos="0">
                  <a:schemeClr val="accent1">
                    <a:lumMod val="88000"/>
                    <a:lumOff val="12000"/>
                  </a:schemeClr>
                </a:gs>
                <a:gs pos="100000">
                  <a:schemeClr val="accent1">
                    <a:lumMod val="84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190500" dir="5400000" sx="97000" sy="97000" algn="t" rotWithShape="0">
                <a:schemeClr val="accent1">
                  <a:alpha val="30000"/>
                </a:schemeClr>
              </a:outerShdw>
            </a:effectLst>
            <a:scene3d>
              <a:camera prst="orthographicFront"/>
              <a:lightRig rig="glow" dir="t"/>
            </a:scene3d>
            <a:sp3d>
              <a:bevelT w="6350" h="12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A1EFF82-AB08-F183-3CC8-7061E65E7214}"/>
                </a:ext>
              </a:extLst>
            </p:cNvPr>
            <p:cNvSpPr txBox="1"/>
            <p:nvPr/>
          </p:nvSpPr>
          <p:spPr>
            <a:xfrm>
              <a:off x="1869563" y="938970"/>
              <a:ext cx="27879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优点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AA1D729-42BE-6767-6527-BDE2A595F552}"/>
                </a:ext>
              </a:extLst>
            </p:cNvPr>
            <p:cNvSpPr txBox="1"/>
            <p:nvPr/>
          </p:nvSpPr>
          <p:spPr>
            <a:xfrm>
              <a:off x="1960206" y="1706713"/>
              <a:ext cx="2628900" cy="22756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区间操作友好，为区间操作而生（原生支持区间操作）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对于稀疏数据（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index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分布比较广泛），空间利用率高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不会出现重叠范围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由于其 </a:t>
              </a: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B-tree </a:t>
              </a: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结构特点，搜索很快</a:t>
              </a:r>
              <a:endPara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实现了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lockless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2A6731F1-98CA-BF42-FAB5-82C13B0DB402}"/>
                </a:ext>
              </a:extLst>
            </p:cNvPr>
            <p:cNvSpPr/>
            <p:nvPr/>
          </p:nvSpPr>
          <p:spPr>
            <a:xfrm>
              <a:off x="5515015" y="1344868"/>
              <a:ext cx="2869188" cy="3417237"/>
            </a:xfrm>
            <a:prstGeom prst="roundRect">
              <a:avLst>
                <a:gd name="adj" fmla="val 2702"/>
              </a:avLst>
            </a:prstGeom>
            <a:gradFill flip="none" rotWithShape="1">
              <a:gsLst>
                <a:gs pos="28000">
                  <a:schemeClr val="bg1"/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28600" dist="38100" dir="5400000" sx="97000" sy="97000" algn="t" rotWithShape="0">
                <a:schemeClr val="accent1">
                  <a:alpha val="24000"/>
                </a:schemeClr>
              </a:outerShdw>
              <a:reflection blurRad="63500" stA="52000" endA="300" endPos="13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08BCD41-D4CA-2DDD-ECA7-F06B73BA9A27}"/>
                </a:ext>
              </a:extLst>
            </p:cNvPr>
            <p:cNvSpPr/>
            <p:nvPr/>
          </p:nvSpPr>
          <p:spPr>
            <a:xfrm>
              <a:off x="5515015" y="918609"/>
              <a:ext cx="2869188" cy="409671"/>
            </a:xfrm>
            <a:prstGeom prst="roundRect">
              <a:avLst>
                <a:gd name="adj" fmla="val 12442"/>
              </a:avLst>
            </a:prstGeom>
            <a:gradFill flip="none" rotWithShape="1">
              <a:gsLst>
                <a:gs pos="0">
                  <a:schemeClr val="accent1">
                    <a:lumMod val="88000"/>
                    <a:lumOff val="12000"/>
                  </a:schemeClr>
                </a:gs>
                <a:gs pos="100000">
                  <a:schemeClr val="accent1">
                    <a:lumMod val="84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190500" dir="5400000" sx="97000" sy="97000" algn="t" rotWithShape="0">
                <a:schemeClr val="accent1">
                  <a:alpha val="30000"/>
                </a:schemeClr>
              </a:outerShdw>
            </a:effectLst>
            <a:scene3d>
              <a:camera prst="orthographicFront"/>
              <a:lightRig rig="glow" dir="t"/>
            </a:scene3d>
            <a:sp3d>
              <a:bevelT w="6350" h="12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30224C8-377A-6287-31F7-D56C773E3CCB}"/>
                </a:ext>
              </a:extLst>
            </p:cNvPr>
            <p:cNvSpPr txBox="1"/>
            <p:nvPr/>
          </p:nvSpPr>
          <p:spPr>
            <a:xfrm>
              <a:off x="5555628" y="933224"/>
              <a:ext cx="27879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缺点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190ACE2-554F-7927-9FC1-AA23ACA2F620}"/>
                </a:ext>
              </a:extLst>
            </p:cNvPr>
            <p:cNvSpPr txBox="1"/>
            <p:nvPr/>
          </p:nvSpPr>
          <p:spPr>
            <a:xfrm>
              <a:off x="5635158" y="1706713"/>
              <a:ext cx="2628900" cy="17216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修改慢（涉及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Rebalance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时）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修改涉及内存分配（一种方法是预分配内存）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zh-CN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ndex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只能是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unsigned long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类型的整数（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地址可能就不能用这个来处理）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555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比较分析</a:t>
            </a: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0" y="892163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8C5E323-56CD-5C2C-DE90-6EEAF0EBE948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C76E3D-8EDF-410D-86D1-DA030A474ABD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CE3B265-98BE-56A2-A66E-8348ABE59807}"/>
              </a:ext>
            </a:extLst>
          </p:cNvPr>
          <p:cNvSpPr txBox="1"/>
          <p:nvPr/>
        </p:nvSpPr>
        <p:spPr>
          <a:xfrm>
            <a:off x="1625255" y="303171"/>
            <a:ext cx="3374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74DB432-7232-40FF-05D5-3E1B97BAE3BB}"/>
              </a:ext>
            </a:extLst>
          </p:cNvPr>
          <p:cNvSpPr/>
          <p:nvPr/>
        </p:nvSpPr>
        <p:spPr>
          <a:xfrm>
            <a:off x="1840061" y="1344868"/>
            <a:ext cx="6813402" cy="3417237"/>
          </a:xfrm>
          <a:prstGeom prst="roundRect">
            <a:avLst>
              <a:gd name="adj" fmla="val 2702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228600" dist="38100" dir="5400000" sx="97000" sy="97000" algn="t" rotWithShape="0">
              <a:schemeClr val="accent1">
                <a:alpha val="24000"/>
              </a:schemeClr>
            </a:outerShdw>
            <a:reflection blurRad="63500" stA="52000" endA="300" endPos="13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D68839-743A-121B-0306-544A0E973514}"/>
              </a:ext>
            </a:extLst>
          </p:cNvPr>
          <p:cNvSpPr/>
          <p:nvPr/>
        </p:nvSpPr>
        <p:spPr>
          <a:xfrm>
            <a:off x="1828949" y="924355"/>
            <a:ext cx="6813402" cy="409671"/>
          </a:xfrm>
          <a:prstGeom prst="roundRect">
            <a:avLst>
              <a:gd name="adj" fmla="val 12442"/>
            </a:avLst>
          </a:prstGeom>
          <a:gradFill flip="none" rotWithShape="1">
            <a:gsLst>
              <a:gs pos="0">
                <a:schemeClr val="accent1">
                  <a:lumMod val="88000"/>
                  <a:lumOff val="12000"/>
                </a:schemeClr>
              </a:gs>
              <a:gs pos="100000">
                <a:schemeClr val="accent1"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17500" dist="190500" dir="5400000" sx="97000" sy="97000" algn="t" rotWithShape="0">
              <a:schemeClr val="accent1">
                <a:alpha val="30000"/>
              </a:schemeClr>
            </a:outerShdw>
          </a:effectLst>
          <a:scene3d>
            <a:camera prst="orthographicFront"/>
            <a:lightRig rig="glow" dir="t"/>
          </a:scene3d>
          <a:sp3d>
            <a:bevelT w="6350" h="12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43EF4-D6EF-07FB-9DD1-F7E9EB44EC78}"/>
              </a:ext>
            </a:extLst>
          </p:cNvPr>
          <p:cNvSpPr txBox="1"/>
          <p:nvPr/>
        </p:nvSpPr>
        <p:spPr>
          <a:xfrm>
            <a:off x="1869562" y="938970"/>
            <a:ext cx="662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25C87C-6274-7A4E-32A2-44CAC585D702}"/>
              </a:ext>
            </a:extLst>
          </p:cNvPr>
          <p:cNvSpPr txBox="1"/>
          <p:nvPr/>
        </p:nvSpPr>
        <p:spPr>
          <a:xfrm>
            <a:off x="2155507" y="3235396"/>
            <a:ext cx="6242795" cy="1444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主结构 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struct </a:t>
            </a: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maple_tree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ma_lock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：一个自旋锁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ma_external_lock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：一个指向</a:t>
            </a: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lockdep_map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类型的指针，用于表示外部提供的锁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ma_root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：一个指向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类型的指针，使用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__</a:t>
            </a: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rcu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修饰符表示这是一个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RCU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指针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ma_flags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：这是一个无符号整数，用于存储一些标志位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A36427-953D-FC13-43C1-0D309DD31A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B178A73-2729-F45B-4E5E-2FD1BC42CC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507" y="1555100"/>
            <a:ext cx="3951924" cy="181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4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矩形 3">
            <a:extLst>
              <a:ext uri="{FF2B5EF4-FFF2-40B4-BE49-F238E27FC236}">
                <a16:creationId xmlns:a16="http://schemas.microsoft.com/office/drawing/2014/main" id="{27BD5543-A4CE-9A1D-A01D-58880010E966}"/>
              </a:ext>
            </a:extLst>
          </p:cNvPr>
          <p:cNvSpPr/>
          <p:nvPr/>
        </p:nvSpPr>
        <p:spPr>
          <a:xfrm>
            <a:off x="0" y="0"/>
            <a:ext cx="1097281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1016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31">
            <a:extLst>
              <a:ext uri="{FF2B5EF4-FFF2-40B4-BE49-F238E27FC236}">
                <a16:creationId xmlns:a16="http://schemas.microsoft.com/office/drawing/2014/main" id="{AE3B90D7-E9AA-BBEB-E4CD-D134BD79E26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875335"/>
            <a:ext cx="772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LSM-Tree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 Box 241">
            <a:extLst>
              <a:ext uri="{FF2B5EF4-FFF2-40B4-BE49-F238E27FC236}">
                <a16:creationId xmlns:a16="http://schemas.microsoft.com/office/drawing/2014/main" id="{A4A26F4A-74EA-6A25-F249-FC898D61E1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913469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比较分析</a:t>
            </a:r>
          </a:p>
        </p:txBody>
      </p:sp>
      <p:sp>
        <p:nvSpPr>
          <p:cNvPr id="24" name="Text Box 246">
            <a:extLst>
              <a:ext uri="{FF2B5EF4-FFF2-40B4-BE49-F238E27FC236}">
                <a16:creationId xmlns:a16="http://schemas.microsoft.com/office/drawing/2014/main" id="{47EEA749-C165-5716-5DC1-DD1E4CAD22F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2394402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19A719-AD4C-6CCF-C77E-F26DA6CE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" t="2798"/>
          <a:stretch/>
        </p:blipFill>
        <p:spPr>
          <a:xfrm>
            <a:off x="0" y="892163"/>
            <a:ext cx="1097281" cy="365099"/>
          </a:xfrm>
          <a:prstGeom prst="rect">
            <a:avLst/>
          </a:prstGeom>
        </p:spPr>
      </p:pic>
      <p:sp>
        <p:nvSpPr>
          <p:cNvPr id="22" name="Text Box 236">
            <a:extLst>
              <a:ext uri="{FF2B5EF4-FFF2-40B4-BE49-F238E27FC236}">
                <a16:creationId xmlns:a16="http://schemas.microsoft.com/office/drawing/2014/main" id="{C6379C11-5F36-F5B3-D96C-24E5AB6905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1432536"/>
            <a:ext cx="6543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Tree</a:t>
            </a:r>
            <a:endParaRPr lang="zh-CN" altLang="en-US" sz="1000" dirty="0">
              <a:solidFill>
                <a:prstClr val="white">
                  <a:lumMod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231">
            <a:extLst>
              <a:ext uri="{FF2B5EF4-FFF2-40B4-BE49-F238E27FC236}">
                <a16:creationId xmlns:a16="http://schemas.microsoft.com/office/drawing/2014/main" id="{52B184E3-A7F3-2707-B5C9-00A41D3736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4061" y="951603"/>
            <a:ext cx="873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0" hangingPunct="0">
              <a:defRPr/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8C5E323-56CD-5C2C-DE90-6EEAF0EBE948}"/>
              </a:ext>
            </a:extLst>
          </p:cNvPr>
          <p:cNvCxnSpPr>
            <a:cxnSpLocks/>
          </p:cNvCxnSpPr>
          <p:nvPr/>
        </p:nvCxnSpPr>
        <p:spPr>
          <a:xfrm>
            <a:off x="1545840" y="0"/>
            <a:ext cx="0" cy="369570"/>
          </a:xfrm>
          <a:prstGeom prst="line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C76E3D-8EDF-410D-86D1-DA030A474ABD}"/>
              </a:ext>
            </a:extLst>
          </p:cNvPr>
          <p:cNvCxnSpPr>
            <a:cxnSpLocks/>
          </p:cNvCxnSpPr>
          <p:nvPr/>
        </p:nvCxnSpPr>
        <p:spPr>
          <a:xfrm>
            <a:off x="1545840" y="369570"/>
            <a:ext cx="0" cy="273050"/>
          </a:xfrm>
          <a:prstGeom prst="line">
            <a:avLst/>
          </a:prstGeom>
          <a:noFill/>
          <a:ln w="34925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CE3B265-98BE-56A2-A66E-8348ABE59807}"/>
              </a:ext>
            </a:extLst>
          </p:cNvPr>
          <p:cNvSpPr txBox="1"/>
          <p:nvPr/>
        </p:nvSpPr>
        <p:spPr>
          <a:xfrm>
            <a:off x="1625255" y="303171"/>
            <a:ext cx="3374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Maple Tree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74DB432-7232-40FF-05D5-3E1B97BAE3BB}"/>
              </a:ext>
            </a:extLst>
          </p:cNvPr>
          <p:cNvSpPr/>
          <p:nvPr/>
        </p:nvSpPr>
        <p:spPr>
          <a:xfrm>
            <a:off x="1840061" y="1344868"/>
            <a:ext cx="6813402" cy="3417237"/>
          </a:xfrm>
          <a:prstGeom prst="roundRect">
            <a:avLst>
              <a:gd name="adj" fmla="val 2702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228600" dist="38100" dir="5400000" sx="97000" sy="97000" algn="t" rotWithShape="0">
              <a:schemeClr val="accent1">
                <a:alpha val="24000"/>
              </a:schemeClr>
            </a:outerShdw>
            <a:reflection blurRad="63500" stA="52000" endA="300" endPos="13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D68839-743A-121B-0306-544A0E973514}"/>
              </a:ext>
            </a:extLst>
          </p:cNvPr>
          <p:cNvSpPr/>
          <p:nvPr/>
        </p:nvSpPr>
        <p:spPr>
          <a:xfrm>
            <a:off x="1828949" y="924355"/>
            <a:ext cx="6813402" cy="409671"/>
          </a:xfrm>
          <a:prstGeom prst="roundRect">
            <a:avLst>
              <a:gd name="adj" fmla="val 12442"/>
            </a:avLst>
          </a:prstGeom>
          <a:gradFill flip="none" rotWithShape="1">
            <a:gsLst>
              <a:gs pos="0">
                <a:schemeClr val="accent1">
                  <a:lumMod val="88000"/>
                  <a:lumOff val="12000"/>
                </a:schemeClr>
              </a:gs>
              <a:gs pos="100000">
                <a:schemeClr val="accent1">
                  <a:lumMod val="8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17500" dist="190500" dir="5400000" sx="97000" sy="97000" algn="t" rotWithShape="0">
              <a:schemeClr val="accent1">
                <a:alpha val="30000"/>
              </a:schemeClr>
            </a:outerShdw>
          </a:effectLst>
          <a:scene3d>
            <a:camera prst="orthographicFront"/>
            <a:lightRig rig="glow" dir="t"/>
          </a:scene3d>
          <a:sp3d>
            <a:bevelT w="6350" h="12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43EF4-D6EF-07FB-9DD1-F7E9EB44EC78}"/>
              </a:ext>
            </a:extLst>
          </p:cNvPr>
          <p:cNvSpPr txBox="1"/>
          <p:nvPr/>
        </p:nvSpPr>
        <p:spPr>
          <a:xfrm>
            <a:off x="1869562" y="938970"/>
            <a:ext cx="662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25C87C-6274-7A4E-32A2-44CAC585D702}"/>
              </a:ext>
            </a:extLst>
          </p:cNvPr>
          <p:cNvSpPr txBox="1"/>
          <p:nvPr/>
        </p:nvSpPr>
        <p:spPr>
          <a:xfrm>
            <a:off x="5627369" y="1599916"/>
            <a:ext cx="2590800" cy="310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结点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struct </a:t>
            </a: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maple_node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slot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数组：用于存储指向子节点的指针或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Value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rcu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：用于实现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RCU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机制的结构体，</a:t>
            </a:r>
            <a:r>
              <a:rPr lang="en-US" altLang="zh-CN" sz="12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parent_slot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：表示父节点的插槽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maple_range_64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用于表示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64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位范围节点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maple_arange_64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：用于表示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64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位分配范围节点，多了一个间隔数组和元数据信息，用于描述分配范围节点的更多信息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A36427-953D-FC13-43C1-0D309DD31A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6" y="0"/>
            <a:ext cx="1636264" cy="53290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B178A73-2729-F45B-4E5E-2FD1BC42CC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5506" y="1555099"/>
            <a:ext cx="3471863" cy="319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08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  <p:tag name="KSO_WPP_MARK_KEY" val="987aa54a-70ec-47ae-a826-2ce538f40e93"/>
  <p:tag name="COMMONDATA" val="eyJoZGlkIjoiOTlmNDllODhlNmY4NDE5ZjdlYTU4Mjk4NjE5NjRlNTk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63937007874017,&quot;left&quot;:228.5884251968504,&quot;top&quot;:63.5844094488189,&quot;width&quot;:311.8115748031496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63937007874017,&quot;left&quot;:228.5884251968504,&quot;top&quot;:63.5844094488189,&quot;width&quot;:311.8115748031496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63937007874017,&quot;left&quot;:228.5884251968504,&quot;top&quot;:63.5844094488189,&quot;width&quot;:311.8115748031496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63937007874017,&quot;left&quot;:228.5884251968504,&quot;top&quot;:63.5844094488189,&quot;width&quot;:311.8115748031496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63937007874017,&quot;left&quot;:228.5884251968504,&quot;top&quot;:63.5844094488189,&quot;width&quot;:311.8115748031496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63937007874017,&quot;left&quot;:228.5884251968504,&quot;top&quot;:63.5844094488189,&quot;width&quot;:311.8115748031496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63937007874017,&quot;left&quot;:228.5884251968504,&quot;top&quot;:63.5844094488189,&quot;width&quot;:311.8115748031496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63937007874017,&quot;left&quot;:228.5884251968504,&quot;top&quot;:63.5844094488189,&quot;width&quot;:311.811574803149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63937007874017,&quot;left&quot;:228.5884251968504,&quot;top&quot;:63.5844094488189,&quot;width&quot;:311.811574803149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63937007874017,&quot;left&quot;:228.5884251968504,&quot;top&quot;:63.5844094488189,&quot;width&quot;:311.811574803149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63937007874017,&quot;left&quot;:228.5884251968504,&quot;top&quot;:63.5844094488189,&quot;width&quot;:311.8115748031496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63937007874017,&quot;left&quot;:228.5884251968504,&quot;top&quot;:63.5844094488189,&quot;width&quot;:311.8115748031496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63937007874017,&quot;left&quot;:228.5884251968504,&quot;top&quot;:63.5844094488189,&quot;width&quot;:311.8115748031496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63937007874017,&quot;left&quot;:228.5884251968504,&quot;top&quot;:63.5844094488189,&quot;width&quot;:311.8115748031496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63937007874017,&quot;left&quot;:228.5884251968504,&quot;top&quot;:63.5844094488189,&quot;width&quot;:311.8115748031496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63937007874017,&quot;left&quot;:228.5884251968504,&quot;top&quot;:63.5844094488189,&quot;width&quot;:311.8115748031496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638069725502220351</Template>
  <TotalTime>1008</TotalTime>
  <Words>3087</Words>
  <Application>Microsoft Office PowerPoint</Application>
  <PresentationFormat>全屏显示(16:9)</PresentationFormat>
  <Paragraphs>406</Paragraphs>
  <Slides>38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Gotham Book</vt:lpstr>
      <vt:lpstr>Montserrat-Medium</vt:lpstr>
      <vt:lpstr>等线</vt:lpstr>
      <vt:lpstr>微软雅黑</vt:lpstr>
      <vt:lpstr>印品黑体</vt:lpstr>
      <vt:lpstr>Arial</vt:lpstr>
      <vt:lpstr>Bahnschrift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珏 白</cp:lastModifiedBy>
  <cp:revision>154</cp:revision>
  <dcterms:created xsi:type="dcterms:W3CDTF">2016-11-25T11:25:00Z</dcterms:created>
  <dcterms:modified xsi:type="dcterms:W3CDTF">2024-05-16T00:47:32Z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BEEDD91C32334041AB38BE18B169E2E1_13</vt:lpwstr>
  </property>
  <property fmtid="{D5CDD505-2E9C-101B-9397-08002B2CF9AE}" pid="3" name="KSOProductBuildVer">
    <vt:lpwstr>2052-12.1.0.16729</vt:lpwstr>
  </property>
</Properties>
</file>