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535" r:id="rId2"/>
    <p:sldId id="858" r:id="rId3"/>
    <p:sldId id="1079" r:id="rId4"/>
    <p:sldId id="538" r:id="rId5"/>
    <p:sldId id="536" r:id="rId6"/>
    <p:sldId id="537" r:id="rId7"/>
    <p:sldId id="550" r:id="rId8"/>
    <p:sldId id="621" r:id="rId9"/>
    <p:sldId id="857" r:id="rId10"/>
    <p:sldId id="539" r:id="rId11"/>
    <p:sldId id="540" r:id="rId12"/>
    <p:sldId id="356" r:id="rId13"/>
    <p:sldId id="357" r:id="rId14"/>
    <p:sldId id="439" r:id="rId15"/>
    <p:sldId id="440" r:id="rId16"/>
    <p:sldId id="1153" r:id="rId17"/>
    <p:sldId id="441" r:id="rId18"/>
    <p:sldId id="542" r:id="rId19"/>
    <p:sldId id="606" r:id="rId20"/>
    <p:sldId id="450" r:id="rId21"/>
    <p:sldId id="452" r:id="rId22"/>
    <p:sldId id="453" r:id="rId23"/>
    <p:sldId id="751" r:id="rId24"/>
    <p:sldId id="752" r:id="rId25"/>
    <p:sldId id="551" r:id="rId26"/>
    <p:sldId id="761" r:id="rId27"/>
    <p:sldId id="1151" r:id="rId28"/>
    <p:sldId id="607" r:id="rId29"/>
    <p:sldId id="552" r:id="rId30"/>
    <p:sldId id="608" r:id="rId31"/>
    <p:sldId id="455" r:id="rId32"/>
    <p:sldId id="454" r:id="rId33"/>
    <p:sldId id="511" r:id="rId34"/>
    <p:sldId id="611" r:id="rId35"/>
    <p:sldId id="610" r:id="rId36"/>
    <p:sldId id="620" r:id="rId37"/>
    <p:sldId id="609" r:id="rId38"/>
    <p:sldId id="438" r:id="rId39"/>
    <p:sldId id="712" r:id="rId40"/>
    <p:sldId id="457" r:id="rId41"/>
    <p:sldId id="458" r:id="rId42"/>
    <p:sldId id="614" r:id="rId43"/>
    <p:sldId id="613" r:id="rId44"/>
    <p:sldId id="456" r:id="rId45"/>
    <p:sldId id="1018" r:id="rId46"/>
    <p:sldId id="753" r:id="rId47"/>
    <p:sldId id="754" r:id="rId48"/>
    <p:sldId id="1050" r:id="rId49"/>
    <p:sldId id="1051" r:id="rId50"/>
    <p:sldId id="617" r:id="rId51"/>
    <p:sldId id="615" r:id="rId52"/>
    <p:sldId id="616" r:id="rId53"/>
    <p:sldId id="513" r:id="rId54"/>
    <p:sldId id="1052" r:id="rId55"/>
    <p:sldId id="471" r:id="rId56"/>
    <p:sldId id="472" r:id="rId57"/>
    <p:sldId id="473" r:id="rId58"/>
    <p:sldId id="474" r:id="rId59"/>
    <p:sldId id="475" r:id="rId60"/>
    <p:sldId id="619" r:id="rId61"/>
    <p:sldId id="476" r:id="rId62"/>
    <p:sldId id="477" r:id="rId63"/>
    <p:sldId id="478" r:id="rId64"/>
    <p:sldId id="480" r:id="rId65"/>
    <p:sldId id="1019" r:id="rId66"/>
    <p:sldId id="1020" r:id="rId67"/>
    <p:sldId id="1005" r:id="rId68"/>
    <p:sldId id="481" r:id="rId69"/>
    <p:sldId id="1006" r:id="rId70"/>
    <p:sldId id="1007" r:id="rId71"/>
    <p:sldId id="482" r:id="rId72"/>
    <p:sldId id="434" r:id="rId73"/>
    <p:sldId id="491" r:id="rId74"/>
    <p:sldId id="490" r:id="rId75"/>
    <p:sldId id="495" r:id="rId76"/>
    <p:sldId id="493" r:id="rId77"/>
    <p:sldId id="1152" r:id="rId78"/>
  </p:sldIdLst>
  <p:sldSz cx="9144000" cy="6858000" type="screen4x3"/>
  <p:notesSz cx="7099300" cy="10234613"/>
  <p:custDataLst>
    <p:tags r:id="rId80"/>
  </p:custDataLst>
  <p:defaultTextStyle>
    <a:defPPr>
      <a:defRPr lang="zh-CN"/>
    </a:defPPr>
    <a:lvl1pPr marL="0" lvl="0"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4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8" userDrawn="1">
          <p15:clr>
            <a:srgbClr val="A4A3A4"/>
          </p15:clr>
        </p15:guide>
        <p15:guide id="2" pos="290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姚芋头" initials="姚芋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0000"/>
    <a:srgbClr val="FFCCFF"/>
    <a:srgbClr val="D6009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93815-5188-4A11-8895-459BDEE8C569}" v="293" dt="2024-02-22T15:06:30.34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21" autoAdjust="0"/>
  </p:normalViewPr>
  <p:slideViewPr>
    <p:cSldViewPr showGuides="1">
      <p:cViewPr varScale="1">
        <p:scale>
          <a:sx n="115" d="100"/>
          <a:sy n="115" d="100"/>
        </p:scale>
        <p:origin x="2434" y="82"/>
      </p:cViewPr>
      <p:guideLst>
        <p:guide orient="horz" pos="2138"/>
        <p:guide pos="290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03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ouhuan" userId="31ef2ba0f36c268c" providerId="LiveId" clId="{49993815-5188-4A11-8895-459BDEE8C569}"/>
    <pc:docChg chg="undo custSel addSld modSld modMainMaster">
      <pc:chgData name="Li Youhuan" userId="31ef2ba0f36c268c" providerId="LiveId" clId="{49993815-5188-4A11-8895-459BDEE8C569}" dt="2024-02-22T15:06:31.141" v="943" actId="6549"/>
      <pc:docMkLst>
        <pc:docMk/>
      </pc:docMkLst>
      <pc:sldChg chg="modSp mod modNotesTx">
        <pc:chgData name="Li Youhuan" userId="31ef2ba0f36c268c" providerId="LiveId" clId="{49993815-5188-4A11-8895-459BDEE8C569}" dt="2024-02-22T12:55:44.145" v="371" actId="20577"/>
        <pc:sldMkLst>
          <pc:docMk/>
          <pc:sldMk cId="0" sldId="440"/>
        </pc:sldMkLst>
        <pc:spChg chg="mod">
          <ac:chgData name="Li Youhuan" userId="31ef2ba0f36c268c" providerId="LiveId" clId="{49993815-5188-4A11-8895-459BDEE8C569}" dt="2024-02-22T12:47:39.064" v="79"/>
          <ac:spMkLst>
            <pc:docMk/>
            <pc:sldMk cId="0" sldId="440"/>
            <ac:spMk id="16386" creationId="{00000000-0000-0000-0000-000000000000}"/>
          </ac:spMkLst>
        </pc:spChg>
        <pc:spChg chg="mod">
          <ac:chgData name="Li Youhuan" userId="31ef2ba0f36c268c" providerId="LiveId" clId="{49993815-5188-4A11-8895-459BDEE8C569}" dt="2024-02-22T12:55:22.045" v="369" actId="255"/>
          <ac:spMkLst>
            <pc:docMk/>
            <pc:sldMk cId="0" sldId="440"/>
            <ac:spMk id="16387" creationId="{00000000-0000-0000-0000-000000000000}"/>
          </ac:spMkLst>
        </pc:spChg>
      </pc:sldChg>
      <pc:sldChg chg="addSp modSp mod">
        <pc:chgData name="Li Youhuan" userId="31ef2ba0f36c268c" providerId="LiveId" clId="{49993815-5188-4A11-8895-459BDEE8C569}" dt="2024-02-22T13:06:27.885" v="488" actId="164"/>
        <pc:sldMkLst>
          <pc:docMk/>
          <pc:sldMk cId="0" sldId="450"/>
        </pc:sldMkLst>
        <pc:spChg chg="mod">
          <ac:chgData name="Li Youhuan" userId="31ef2ba0f36c268c" providerId="LiveId" clId="{49993815-5188-4A11-8895-459BDEE8C569}" dt="2024-02-22T12:59:30.720" v="427" actId="207"/>
          <ac:spMkLst>
            <pc:docMk/>
            <pc:sldMk cId="0" sldId="450"/>
            <ac:spMk id="2" creationId="{00000000-0000-0000-0000-000000000000}"/>
          </ac:spMkLst>
        </pc:spChg>
        <pc:spChg chg="mod">
          <ac:chgData name="Li Youhuan" userId="31ef2ba0f36c268c" providerId="LiveId" clId="{49993815-5188-4A11-8895-459BDEE8C569}" dt="2024-02-22T13:05:34.767" v="469" actId="164"/>
          <ac:spMkLst>
            <pc:docMk/>
            <pc:sldMk cId="0" sldId="450"/>
            <ac:spMk id="20484" creationId="{00000000-0000-0000-0000-000000000000}"/>
          </ac:spMkLst>
        </pc:spChg>
        <pc:spChg chg="mod">
          <ac:chgData name="Li Youhuan" userId="31ef2ba0f36c268c" providerId="LiveId" clId="{49993815-5188-4A11-8895-459BDEE8C569}" dt="2024-02-22T13:05:34.767" v="469" actId="164"/>
          <ac:spMkLst>
            <pc:docMk/>
            <pc:sldMk cId="0" sldId="450"/>
            <ac:spMk id="20485" creationId="{00000000-0000-0000-0000-000000000000}"/>
          </ac:spMkLst>
        </pc:spChg>
        <pc:spChg chg="mod">
          <ac:chgData name="Li Youhuan" userId="31ef2ba0f36c268c" providerId="LiveId" clId="{49993815-5188-4A11-8895-459BDEE8C569}" dt="2024-02-22T13:05:34.767" v="469" actId="164"/>
          <ac:spMkLst>
            <pc:docMk/>
            <pc:sldMk cId="0" sldId="450"/>
            <ac:spMk id="20486" creationId="{00000000-0000-0000-0000-000000000000}"/>
          </ac:spMkLst>
        </pc:spChg>
        <pc:spChg chg="mod">
          <ac:chgData name="Li Youhuan" userId="31ef2ba0f36c268c" providerId="LiveId" clId="{49993815-5188-4A11-8895-459BDEE8C569}" dt="2024-02-22T13:05:34.767" v="469" actId="164"/>
          <ac:spMkLst>
            <pc:docMk/>
            <pc:sldMk cId="0" sldId="450"/>
            <ac:spMk id="20487" creationId="{00000000-0000-0000-0000-000000000000}"/>
          </ac:spMkLst>
        </pc:spChg>
        <pc:spChg chg="mod">
          <ac:chgData name="Li Youhuan" userId="31ef2ba0f36c268c" providerId="LiveId" clId="{49993815-5188-4A11-8895-459BDEE8C569}" dt="2024-02-22T13:05:34.767" v="469" actId="164"/>
          <ac:spMkLst>
            <pc:docMk/>
            <pc:sldMk cId="0" sldId="450"/>
            <ac:spMk id="20488" creationId="{00000000-0000-0000-0000-000000000000}"/>
          </ac:spMkLst>
        </pc:spChg>
        <pc:spChg chg="mod">
          <ac:chgData name="Li Youhuan" userId="31ef2ba0f36c268c" providerId="LiveId" clId="{49993815-5188-4A11-8895-459BDEE8C569}" dt="2024-02-22T13:05:34.767" v="469" actId="164"/>
          <ac:spMkLst>
            <pc:docMk/>
            <pc:sldMk cId="0" sldId="450"/>
            <ac:spMk id="20489" creationId="{00000000-0000-0000-0000-000000000000}"/>
          </ac:spMkLst>
        </pc:spChg>
        <pc:spChg chg="mod">
          <ac:chgData name="Li Youhuan" userId="31ef2ba0f36c268c" providerId="LiveId" clId="{49993815-5188-4A11-8895-459BDEE8C569}" dt="2024-02-22T13:06:27.885" v="488" actId="164"/>
          <ac:spMkLst>
            <pc:docMk/>
            <pc:sldMk cId="0" sldId="450"/>
            <ac:spMk id="20490" creationId="{00000000-0000-0000-0000-000000000000}"/>
          </ac:spMkLst>
        </pc:spChg>
        <pc:spChg chg="mod">
          <ac:chgData name="Li Youhuan" userId="31ef2ba0f36c268c" providerId="LiveId" clId="{49993815-5188-4A11-8895-459BDEE8C569}" dt="2024-02-22T13:06:27.885" v="488" actId="164"/>
          <ac:spMkLst>
            <pc:docMk/>
            <pc:sldMk cId="0" sldId="450"/>
            <ac:spMk id="20491" creationId="{00000000-0000-0000-0000-000000000000}"/>
          </ac:spMkLst>
        </pc:spChg>
        <pc:spChg chg="mod">
          <ac:chgData name="Li Youhuan" userId="31ef2ba0f36c268c" providerId="LiveId" clId="{49993815-5188-4A11-8895-459BDEE8C569}" dt="2024-02-22T13:06:27.885" v="488" actId="164"/>
          <ac:spMkLst>
            <pc:docMk/>
            <pc:sldMk cId="0" sldId="450"/>
            <ac:spMk id="20492" creationId="{00000000-0000-0000-0000-000000000000}"/>
          </ac:spMkLst>
        </pc:spChg>
        <pc:spChg chg="mod">
          <ac:chgData name="Li Youhuan" userId="31ef2ba0f36c268c" providerId="LiveId" clId="{49993815-5188-4A11-8895-459BDEE8C569}" dt="2024-02-22T13:06:27.885" v="488" actId="164"/>
          <ac:spMkLst>
            <pc:docMk/>
            <pc:sldMk cId="0" sldId="450"/>
            <ac:spMk id="20493" creationId="{00000000-0000-0000-0000-000000000000}"/>
          </ac:spMkLst>
        </pc:spChg>
        <pc:spChg chg="mod">
          <ac:chgData name="Li Youhuan" userId="31ef2ba0f36c268c" providerId="LiveId" clId="{49993815-5188-4A11-8895-459BDEE8C569}" dt="2024-02-22T13:06:27.885" v="488" actId="164"/>
          <ac:spMkLst>
            <pc:docMk/>
            <pc:sldMk cId="0" sldId="450"/>
            <ac:spMk id="20494" creationId="{00000000-0000-0000-0000-000000000000}"/>
          </ac:spMkLst>
        </pc:spChg>
        <pc:spChg chg="mod">
          <ac:chgData name="Li Youhuan" userId="31ef2ba0f36c268c" providerId="LiveId" clId="{49993815-5188-4A11-8895-459BDEE8C569}" dt="2024-02-22T13:06:27.885" v="488" actId="164"/>
          <ac:spMkLst>
            <pc:docMk/>
            <pc:sldMk cId="0" sldId="450"/>
            <ac:spMk id="20495" creationId="{00000000-0000-0000-0000-000000000000}"/>
          </ac:spMkLst>
        </pc:spChg>
        <pc:spChg chg="mod">
          <ac:chgData name="Li Youhuan" userId="31ef2ba0f36c268c" providerId="LiveId" clId="{49993815-5188-4A11-8895-459BDEE8C569}" dt="2024-02-22T13:05:04.595" v="450" actId="164"/>
          <ac:spMkLst>
            <pc:docMk/>
            <pc:sldMk cId="0" sldId="450"/>
            <ac:spMk id="20496" creationId="{00000000-0000-0000-0000-000000000000}"/>
          </ac:spMkLst>
        </pc:spChg>
        <pc:spChg chg="mod">
          <ac:chgData name="Li Youhuan" userId="31ef2ba0f36c268c" providerId="LiveId" clId="{49993815-5188-4A11-8895-459BDEE8C569}" dt="2024-02-22T13:05:04.595" v="450" actId="164"/>
          <ac:spMkLst>
            <pc:docMk/>
            <pc:sldMk cId="0" sldId="450"/>
            <ac:spMk id="20497" creationId="{00000000-0000-0000-0000-000000000000}"/>
          </ac:spMkLst>
        </pc:spChg>
        <pc:spChg chg="mod">
          <ac:chgData name="Li Youhuan" userId="31ef2ba0f36c268c" providerId="LiveId" clId="{49993815-5188-4A11-8895-459BDEE8C569}" dt="2024-02-22T13:05:04.595" v="450" actId="164"/>
          <ac:spMkLst>
            <pc:docMk/>
            <pc:sldMk cId="0" sldId="450"/>
            <ac:spMk id="20498" creationId="{00000000-0000-0000-0000-000000000000}"/>
          </ac:spMkLst>
        </pc:spChg>
        <pc:spChg chg="mod">
          <ac:chgData name="Li Youhuan" userId="31ef2ba0f36c268c" providerId="LiveId" clId="{49993815-5188-4A11-8895-459BDEE8C569}" dt="2024-02-22T13:05:04.595" v="450" actId="164"/>
          <ac:spMkLst>
            <pc:docMk/>
            <pc:sldMk cId="0" sldId="450"/>
            <ac:spMk id="20499" creationId="{00000000-0000-0000-0000-000000000000}"/>
          </ac:spMkLst>
        </pc:spChg>
        <pc:spChg chg="mod">
          <ac:chgData name="Li Youhuan" userId="31ef2ba0f36c268c" providerId="LiveId" clId="{49993815-5188-4A11-8895-459BDEE8C569}" dt="2024-02-22T13:05:04.595" v="450" actId="164"/>
          <ac:spMkLst>
            <pc:docMk/>
            <pc:sldMk cId="0" sldId="450"/>
            <ac:spMk id="20500" creationId="{00000000-0000-0000-0000-000000000000}"/>
          </ac:spMkLst>
        </pc:spChg>
        <pc:spChg chg="mod">
          <ac:chgData name="Li Youhuan" userId="31ef2ba0f36c268c" providerId="LiveId" clId="{49993815-5188-4A11-8895-459BDEE8C569}" dt="2024-02-22T13:05:04.595" v="450" actId="164"/>
          <ac:spMkLst>
            <pc:docMk/>
            <pc:sldMk cId="0" sldId="450"/>
            <ac:spMk id="20501" creationId="{00000000-0000-0000-0000-000000000000}"/>
          </ac:spMkLst>
        </pc:spChg>
        <pc:spChg chg="mod">
          <ac:chgData name="Li Youhuan" userId="31ef2ba0f36c268c" providerId="LiveId" clId="{49993815-5188-4A11-8895-459BDEE8C569}" dt="2024-02-22T13:06:27.885" v="488" actId="164"/>
          <ac:spMkLst>
            <pc:docMk/>
            <pc:sldMk cId="0" sldId="450"/>
            <ac:spMk id="20502" creationId="{00000000-0000-0000-0000-000000000000}"/>
          </ac:spMkLst>
        </pc:spChg>
        <pc:spChg chg="mod">
          <ac:chgData name="Li Youhuan" userId="31ef2ba0f36c268c" providerId="LiveId" clId="{49993815-5188-4A11-8895-459BDEE8C569}" dt="2024-02-22T13:06:27.885" v="488" actId="164"/>
          <ac:spMkLst>
            <pc:docMk/>
            <pc:sldMk cId="0" sldId="450"/>
            <ac:spMk id="20503" creationId="{00000000-0000-0000-0000-000000000000}"/>
          </ac:spMkLst>
        </pc:spChg>
        <pc:spChg chg="mod">
          <ac:chgData name="Li Youhuan" userId="31ef2ba0f36c268c" providerId="LiveId" clId="{49993815-5188-4A11-8895-459BDEE8C569}" dt="2024-02-22T13:06:27.885" v="488" actId="164"/>
          <ac:spMkLst>
            <pc:docMk/>
            <pc:sldMk cId="0" sldId="450"/>
            <ac:spMk id="20504" creationId="{00000000-0000-0000-0000-000000000000}"/>
          </ac:spMkLst>
        </pc:spChg>
        <pc:spChg chg="mod">
          <ac:chgData name="Li Youhuan" userId="31ef2ba0f36c268c" providerId="LiveId" clId="{49993815-5188-4A11-8895-459BDEE8C569}" dt="2024-02-22T13:06:27.885" v="488" actId="164"/>
          <ac:spMkLst>
            <pc:docMk/>
            <pc:sldMk cId="0" sldId="450"/>
            <ac:spMk id="20505" creationId="{00000000-0000-0000-0000-000000000000}"/>
          </ac:spMkLst>
        </pc:spChg>
        <pc:spChg chg="mod">
          <ac:chgData name="Li Youhuan" userId="31ef2ba0f36c268c" providerId="LiveId" clId="{49993815-5188-4A11-8895-459BDEE8C569}" dt="2024-02-22T13:06:27.885" v="488" actId="164"/>
          <ac:spMkLst>
            <pc:docMk/>
            <pc:sldMk cId="0" sldId="450"/>
            <ac:spMk id="20506" creationId="{00000000-0000-0000-0000-000000000000}"/>
          </ac:spMkLst>
        </pc:spChg>
        <pc:spChg chg="mod">
          <ac:chgData name="Li Youhuan" userId="31ef2ba0f36c268c" providerId="LiveId" clId="{49993815-5188-4A11-8895-459BDEE8C569}" dt="2024-02-22T13:06:27.885" v="488" actId="164"/>
          <ac:spMkLst>
            <pc:docMk/>
            <pc:sldMk cId="0" sldId="450"/>
            <ac:spMk id="20507" creationId="{00000000-0000-0000-0000-000000000000}"/>
          </ac:spMkLst>
        </pc:spChg>
        <pc:spChg chg="mod">
          <ac:chgData name="Li Youhuan" userId="31ef2ba0f36c268c" providerId="LiveId" clId="{49993815-5188-4A11-8895-459BDEE8C569}" dt="2024-02-22T13:04:49.558" v="446" actId="164"/>
          <ac:spMkLst>
            <pc:docMk/>
            <pc:sldMk cId="0" sldId="450"/>
            <ac:spMk id="20508" creationId="{00000000-0000-0000-0000-000000000000}"/>
          </ac:spMkLst>
        </pc:spChg>
        <pc:spChg chg="mod">
          <ac:chgData name="Li Youhuan" userId="31ef2ba0f36c268c" providerId="LiveId" clId="{49993815-5188-4A11-8895-459BDEE8C569}" dt="2024-02-22T13:04:49.558" v="446" actId="164"/>
          <ac:spMkLst>
            <pc:docMk/>
            <pc:sldMk cId="0" sldId="450"/>
            <ac:spMk id="20509" creationId="{00000000-0000-0000-0000-000000000000}"/>
          </ac:spMkLst>
        </pc:spChg>
        <pc:spChg chg="mod">
          <ac:chgData name="Li Youhuan" userId="31ef2ba0f36c268c" providerId="LiveId" clId="{49993815-5188-4A11-8895-459BDEE8C569}" dt="2024-02-22T13:04:49.558" v="446" actId="164"/>
          <ac:spMkLst>
            <pc:docMk/>
            <pc:sldMk cId="0" sldId="450"/>
            <ac:spMk id="20510" creationId="{00000000-0000-0000-0000-000000000000}"/>
          </ac:spMkLst>
        </pc:spChg>
        <pc:spChg chg="mod">
          <ac:chgData name="Li Youhuan" userId="31ef2ba0f36c268c" providerId="LiveId" clId="{49993815-5188-4A11-8895-459BDEE8C569}" dt="2024-02-22T13:04:49.558" v="446" actId="164"/>
          <ac:spMkLst>
            <pc:docMk/>
            <pc:sldMk cId="0" sldId="450"/>
            <ac:spMk id="20511" creationId="{00000000-0000-0000-0000-000000000000}"/>
          </ac:spMkLst>
        </pc:spChg>
        <pc:spChg chg="mod">
          <ac:chgData name="Li Youhuan" userId="31ef2ba0f36c268c" providerId="LiveId" clId="{49993815-5188-4A11-8895-459BDEE8C569}" dt="2024-02-22T13:04:49.558" v="446" actId="164"/>
          <ac:spMkLst>
            <pc:docMk/>
            <pc:sldMk cId="0" sldId="450"/>
            <ac:spMk id="20512" creationId="{00000000-0000-0000-0000-000000000000}"/>
          </ac:spMkLst>
        </pc:spChg>
        <pc:spChg chg="mod">
          <ac:chgData name="Li Youhuan" userId="31ef2ba0f36c268c" providerId="LiveId" clId="{49993815-5188-4A11-8895-459BDEE8C569}" dt="2024-02-22T13:04:49.558" v="446" actId="164"/>
          <ac:spMkLst>
            <pc:docMk/>
            <pc:sldMk cId="0" sldId="450"/>
            <ac:spMk id="20513" creationId="{00000000-0000-0000-0000-000000000000}"/>
          </ac:spMkLst>
        </pc:spChg>
        <pc:spChg chg="mod">
          <ac:chgData name="Li Youhuan" userId="31ef2ba0f36c268c" providerId="LiveId" clId="{49993815-5188-4A11-8895-459BDEE8C569}" dt="2024-02-22T13:06:27.885" v="488" actId="164"/>
          <ac:spMkLst>
            <pc:docMk/>
            <pc:sldMk cId="0" sldId="450"/>
            <ac:spMk id="20514" creationId="{00000000-0000-0000-0000-000000000000}"/>
          </ac:spMkLst>
        </pc:spChg>
        <pc:spChg chg="mod">
          <ac:chgData name="Li Youhuan" userId="31ef2ba0f36c268c" providerId="LiveId" clId="{49993815-5188-4A11-8895-459BDEE8C569}" dt="2024-02-22T13:06:27.885" v="488" actId="164"/>
          <ac:spMkLst>
            <pc:docMk/>
            <pc:sldMk cId="0" sldId="450"/>
            <ac:spMk id="20515" creationId="{00000000-0000-0000-0000-000000000000}"/>
          </ac:spMkLst>
        </pc:spChg>
        <pc:spChg chg="mod">
          <ac:chgData name="Li Youhuan" userId="31ef2ba0f36c268c" providerId="LiveId" clId="{49993815-5188-4A11-8895-459BDEE8C569}" dt="2024-02-22T13:06:27.885" v="488" actId="164"/>
          <ac:spMkLst>
            <pc:docMk/>
            <pc:sldMk cId="0" sldId="450"/>
            <ac:spMk id="20516" creationId="{00000000-0000-0000-0000-000000000000}"/>
          </ac:spMkLst>
        </pc:spChg>
        <pc:spChg chg="mod">
          <ac:chgData name="Li Youhuan" userId="31ef2ba0f36c268c" providerId="LiveId" clId="{49993815-5188-4A11-8895-459BDEE8C569}" dt="2024-02-22T13:06:27.885" v="488" actId="164"/>
          <ac:spMkLst>
            <pc:docMk/>
            <pc:sldMk cId="0" sldId="450"/>
            <ac:spMk id="20526" creationId="{00000000-0000-0000-0000-000000000000}"/>
          </ac:spMkLst>
        </pc:spChg>
        <pc:spChg chg="mod">
          <ac:chgData name="Li Youhuan" userId="31ef2ba0f36c268c" providerId="LiveId" clId="{49993815-5188-4A11-8895-459BDEE8C569}" dt="2024-02-22T13:06:27.885" v="488" actId="164"/>
          <ac:spMkLst>
            <pc:docMk/>
            <pc:sldMk cId="0" sldId="450"/>
            <ac:spMk id="20527" creationId="{00000000-0000-0000-0000-000000000000}"/>
          </ac:spMkLst>
        </pc:spChg>
        <pc:spChg chg="mod">
          <ac:chgData name="Li Youhuan" userId="31ef2ba0f36c268c" providerId="LiveId" clId="{49993815-5188-4A11-8895-459BDEE8C569}" dt="2024-02-22T13:06:27.885" v="488" actId="164"/>
          <ac:spMkLst>
            <pc:docMk/>
            <pc:sldMk cId="0" sldId="450"/>
            <ac:spMk id="20528" creationId="{00000000-0000-0000-0000-000000000000}"/>
          </ac:spMkLst>
        </pc:spChg>
        <pc:spChg chg="mod">
          <ac:chgData name="Li Youhuan" userId="31ef2ba0f36c268c" providerId="LiveId" clId="{49993815-5188-4A11-8895-459BDEE8C569}" dt="2024-02-22T13:06:27.885" v="488" actId="164"/>
          <ac:spMkLst>
            <pc:docMk/>
            <pc:sldMk cId="0" sldId="450"/>
            <ac:spMk id="20529" creationId="{00000000-0000-0000-0000-000000000000}"/>
          </ac:spMkLst>
        </pc:spChg>
        <pc:spChg chg="mod">
          <ac:chgData name="Li Youhuan" userId="31ef2ba0f36c268c" providerId="LiveId" clId="{49993815-5188-4A11-8895-459BDEE8C569}" dt="2024-02-22T13:06:27.885" v="488" actId="164"/>
          <ac:spMkLst>
            <pc:docMk/>
            <pc:sldMk cId="0" sldId="450"/>
            <ac:spMk id="20530" creationId="{00000000-0000-0000-0000-000000000000}"/>
          </ac:spMkLst>
        </pc:spChg>
        <pc:spChg chg="mod">
          <ac:chgData name="Li Youhuan" userId="31ef2ba0f36c268c" providerId="LiveId" clId="{49993815-5188-4A11-8895-459BDEE8C569}" dt="2024-02-22T13:06:27.885" v="488" actId="164"/>
          <ac:spMkLst>
            <pc:docMk/>
            <pc:sldMk cId="0" sldId="450"/>
            <ac:spMk id="20531" creationId="{00000000-0000-0000-0000-000000000000}"/>
          </ac:spMkLst>
        </pc:spChg>
        <pc:spChg chg="mod">
          <ac:chgData name="Li Youhuan" userId="31ef2ba0f36c268c" providerId="LiveId" clId="{49993815-5188-4A11-8895-459BDEE8C569}" dt="2024-02-22T13:06:27.885" v="488" actId="164"/>
          <ac:spMkLst>
            <pc:docMk/>
            <pc:sldMk cId="0" sldId="450"/>
            <ac:spMk id="20532" creationId="{00000000-0000-0000-0000-000000000000}"/>
          </ac:spMkLst>
        </pc:spChg>
        <pc:spChg chg="mod">
          <ac:chgData name="Li Youhuan" userId="31ef2ba0f36c268c" providerId="LiveId" clId="{49993815-5188-4A11-8895-459BDEE8C569}" dt="2024-02-22T13:06:27.885" v="488" actId="164"/>
          <ac:spMkLst>
            <pc:docMk/>
            <pc:sldMk cId="0" sldId="450"/>
            <ac:spMk id="20533" creationId="{00000000-0000-0000-0000-000000000000}"/>
          </ac:spMkLst>
        </pc:spChg>
        <pc:spChg chg="mod">
          <ac:chgData name="Li Youhuan" userId="31ef2ba0f36c268c" providerId="LiveId" clId="{49993815-5188-4A11-8895-459BDEE8C569}" dt="2024-02-22T13:06:27.885" v="488" actId="164"/>
          <ac:spMkLst>
            <pc:docMk/>
            <pc:sldMk cId="0" sldId="450"/>
            <ac:spMk id="20534" creationId="{00000000-0000-0000-0000-000000000000}"/>
          </ac:spMkLst>
        </pc:spChg>
        <pc:spChg chg="mod">
          <ac:chgData name="Li Youhuan" userId="31ef2ba0f36c268c" providerId="LiveId" clId="{49993815-5188-4A11-8895-459BDEE8C569}" dt="2024-02-22T13:05:22.106" v="468" actId="1035"/>
          <ac:spMkLst>
            <pc:docMk/>
            <pc:sldMk cId="0" sldId="450"/>
            <ac:spMk id="20535" creationId="{00000000-0000-0000-0000-000000000000}"/>
          </ac:spMkLst>
        </pc:spChg>
        <pc:grpChg chg="add mod">
          <ac:chgData name="Li Youhuan" userId="31ef2ba0f36c268c" providerId="LiveId" clId="{49993815-5188-4A11-8895-459BDEE8C569}" dt="2024-02-22T13:06:27.885" v="488" actId="164"/>
          <ac:grpSpMkLst>
            <pc:docMk/>
            <pc:sldMk cId="0" sldId="450"/>
            <ac:grpSpMk id="3" creationId="{B63E7F3C-B501-4486-AFD8-24C7ED80FDE8}"/>
          </ac:grpSpMkLst>
        </pc:grpChg>
        <pc:grpChg chg="add mod">
          <ac:chgData name="Li Youhuan" userId="31ef2ba0f36c268c" providerId="LiveId" clId="{49993815-5188-4A11-8895-459BDEE8C569}" dt="2024-02-22T13:06:27.885" v="488" actId="164"/>
          <ac:grpSpMkLst>
            <pc:docMk/>
            <pc:sldMk cId="0" sldId="450"/>
            <ac:grpSpMk id="4" creationId="{9DD1A23F-3ABA-4A96-8B6C-E922EC12DDDF}"/>
          </ac:grpSpMkLst>
        </pc:grpChg>
        <pc:grpChg chg="add mod">
          <ac:chgData name="Li Youhuan" userId="31ef2ba0f36c268c" providerId="LiveId" clId="{49993815-5188-4A11-8895-459BDEE8C569}" dt="2024-02-22T13:06:27.885" v="488" actId="164"/>
          <ac:grpSpMkLst>
            <pc:docMk/>
            <pc:sldMk cId="0" sldId="450"/>
            <ac:grpSpMk id="5" creationId="{93780669-7E17-4E03-A459-7A63EFB85B68}"/>
          </ac:grpSpMkLst>
        </pc:grpChg>
        <pc:grpChg chg="add mod">
          <ac:chgData name="Li Youhuan" userId="31ef2ba0f36c268c" providerId="LiveId" clId="{49993815-5188-4A11-8895-459BDEE8C569}" dt="2024-02-22T13:06:27.885" v="488" actId="164"/>
          <ac:grpSpMkLst>
            <pc:docMk/>
            <pc:sldMk cId="0" sldId="450"/>
            <ac:grpSpMk id="6" creationId="{F41D68EF-44FF-4EF1-9066-438F51683CC9}"/>
          </ac:grpSpMkLst>
        </pc:grpChg>
        <pc:grpChg chg="mod">
          <ac:chgData name="Li Youhuan" userId="31ef2ba0f36c268c" providerId="LiveId" clId="{49993815-5188-4A11-8895-459BDEE8C569}" dt="2024-02-22T13:06:27.885" v="488" actId="164"/>
          <ac:grpSpMkLst>
            <pc:docMk/>
            <pc:sldMk cId="0" sldId="450"/>
            <ac:grpSpMk id="20517" creationId="{00000000-0000-0000-0000-000000000000}"/>
          </ac:grpSpMkLst>
        </pc:grpChg>
      </pc:sldChg>
      <pc:sldChg chg="modSp mod">
        <pc:chgData name="Li Youhuan" userId="31ef2ba0f36c268c" providerId="LiveId" clId="{49993815-5188-4A11-8895-459BDEE8C569}" dt="2024-02-22T13:07:48.764" v="499" actId="1076"/>
        <pc:sldMkLst>
          <pc:docMk/>
          <pc:sldMk cId="0" sldId="452"/>
        </pc:sldMkLst>
        <pc:spChg chg="mod">
          <ac:chgData name="Li Youhuan" userId="31ef2ba0f36c268c" providerId="LiveId" clId="{49993815-5188-4A11-8895-459BDEE8C569}" dt="2024-02-22T13:07:48.764" v="499" actId="1076"/>
          <ac:spMkLst>
            <pc:docMk/>
            <pc:sldMk cId="0" sldId="452"/>
            <ac:spMk id="21505" creationId="{00000000-0000-0000-0000-000000000000}"/>
          </ac:spMkLst>
        </pc:spChg>
        <pc:spChg chg="mod">
          <ac:chgData name="Li Youhuan" userId="31ef2ba0f36c268c" providerId="LiveId" clId="{49993815-5188-4A11-8895-459BDEE8C569}" dt="2024-02-22T13:06:38.472" v="489" actId="1076"/>
          <ac:spMkLst>
            <pc:docMk/>
            <pc:sldMk cId="0" sldId="452"/>
            <ac:spMk id="21507" creationId="{00000000-0000-0000-0000-000000000000}"/>
          </ac:spMkLst>
        </pc:spChg>
        <pc:spChg chg="mod">
          <ac:chgData name="Li Youhuan" userId="31ef2ba0f36c268c" providerId="LiveId" clId="{49993815-5188-4A11-8895-459BDEE8C569}" dt="2024-02-22T13:06:45.957" v="494" actId="1035"/>
          <ac:spMkLst>
            <pc:docMk/>
            <pc:sldMk cId="0" sldId="452"/>
            <ac:spMk id="21566" creationId="{00000000-0000-0000-0000-000000000000}"/>
          </ac:spMkLst>
        </pc:spChg>
        <pc:graphicFrameChg chg="mod">
          <ac:chgData name="Li Youhuan" userId="31ef2ba0f36c268c" providerId="LiveId" clId="{49993815-5188-4A11-8895-459BDEE8C569}" dt="2024-02-22T13:06:45.957" v="494" actId="1035"/>
          <ac:graphicFrameMkLst>
            <pc:docMk/>
            <pc:sldMk cId="0" sldId="452"/>
            <ac:graphicFrameMk id="215203" creationId="{00000000-0000-0000-0000-000000000000}"/>
          </ac:graphicFrameMkLst>
        </pc:graphicFrameChg>
      </pc:sldChg>
      <pc:sldChg chg="modSp mod">
        <pc:chgData name="Li Youhuan" userId="31ef2ba0f36c268c" providerId="LiveId" clId="{49993815-5188-4A11-8895-459BDEE8C569}" dt="2024-02-22T13:08:10.769" v="510" actId="1076"/>
        <pc:sldMkLst>
          <pc:docMk/>
          <pc:sldMk cId="0" sldId="453"/>
        </pc:sldMkLst>
        <pc:spChg chg="mod">
          <ac:chgData name="Li Youhuan" userId="31ef2ba0f36c268c" providerId="LiveId" clId="{49993815-5188-4A11-8895-459BDEE8C569}" dt="2024-02-22T13:08:10.769" v="510" actId="1076"/>
          <ac:spMkLst>
            <pc:docMk/>
            <pc:sldMk cId="0" sldId="453"/>
            <ac:spMk id="22529" creationId="{00000000-0000-0000-0000-000000000000}"/>
          </ac:spMkLst>
        </pc:spChg>
        <pc:spChg chg="mod">
          <ac:chgData name="Li Youhuan" userId="31ef2ba0f36c268c" providerId="LiveId" clId="{49993815-5188-4A11-8895-459BDEE8C569}" dt="2024-02-22T13:07:57.478" v="500" actId="1076"/>
          <ac:spMkLst>
            <pc:docMk/>
            <pc:sldMk cId="0" sldId="453"/>
            <ac:spMk id="22531" creationId="{00000000-0000-0000-0000-000000000000}"/>
          </ac:spMkLst>
        </pc:spChg>
        <pc:spChg chg="mod">
          <ac:chgData name="Li Youhuan" userId="31ef2ba0f36c268c" providerId="LiveId" clId="{49993815-5188-4A11-8895-459BDEE8C569}" dt="2024-02-22T13:08:06.560" v="509" actId="1035"/>
          <ac:spMkLst>
            <pc:docMk/>
            <pc:sldMk cId="0" sldId="453"/>
            <ac:spMk id="22576" creationId="{00000000-0000-0000-0000-000000000000}"/>
          </ac:spMkLst>
        </pc:spChg>
        <pc:spChg chg="mod">
          <ac:chgData name="Li Youhuan" userId="31ef2ba0f36c268c" providerId="LiveId" clId="{49993815-5188-4A11-8895-459BDEE8C569}" dt="2024-02-22T13:07:59.683" v="501" actId="1076"/>
          <ac:spMkLst>
            <pc:docMk/>
            <pc:sldMk cId="0" sldId="453"/>
            <ac:spMk id="22577" creationId="{00000000-0000-0000-0000-000000000000}"/>
          </ac:spMkLst>
        </pc:spChg>
        <pc:graphicFrameChg chg="mod">
          <ac:chgData name="Li Youhuan" userId="31ef2ba0f36c268c" providerId="LiveId" clId="{49993815-5188-4A11-8895-459BDEE8C569}" dt="2024-02-22T13:08:06.560" v="509" actId="1035"/>
          <ac:graphicFrameMkLst>
            <pc:docMk/>
            <pc:sldMk cId="0" sldId="453"/>
            <ac:graphicFrameMk id="216179" creationId="{00000000-0000-0000-0000-000000000000}"/>
          </ac:graphicFrameMkLst>
        </pc:graphicFrameChg>
      </pc:sldChg>
      <pc:sldChg chg="modSp mod">
        <pc:chgData name="Li Youhuan" userId="31ef2ba0f36c268c" providerId="LiveId" clId="{49993815-5188-4A11-8895-459BDEE8C569}" dt="2024-02-22T13:31:42.801" v="632"/>
        <pc:sldMkLst>
          <pc:docMk/>
          <pc:sldMk cId="0" sldId="455"/>
        </pc:sldMkLst>
        <pc:spChg chg="mod">
          <ac:chgData name="Li Youhuan" userId="31ef2ba0f36c268c" providerId="LiveId" clId="{49993815-5188-4A11-8895-459BDEE8C569}" dt="2024-02-22T13:31:42.801" v="632"/>
          <ac:spMkLst>
            <pc:docMk/>
            <pc:sldMk cId="0" sldId="455"/>
            <ac:spMk id="27709" creationId="{00000000-0000-0000-0000-000000000000}"/>
          </ac:spMkLst>
        </pc:spChg>
      </pc:sldChg>
      <pc:sldChg chg="modSp mod">
        <pc:chgData name="Li Youhuan" userId="31ef2ba0f36c268c" providerId="LiveId" clId="{49993815-5188-4A11-8895-459BDEE8C569}" dt="2024-02-22T15:06:31.141" v="943" actId="6549"/>
        <pc:sldMkLst>
          <pc:docMk/>
          <pc:sldMk cId="0" sldId="482"/>
        </pc:sldMkLst>
        <pc:spChg chg="mod">
          <ac:chgData name="Li Youhuan" userId="31ef2ba0f36c268c" providerId="LiveId" clId="{49993815-5188-4A11-8895-459BDEE8C569}" dt="2024-02-22T15:06:31.141" v="943" actId="6549"/>
          <ac:spMkLst>
            <pc:docMk/>
            <pc:sldMk cId="0" sldId="482"/>
            <ac:spMk id="70659" creationId="{00000000-0000-0000-0000-000000000000}"/>
          </ac:spMkLst>
        </pc:spChg>
      </pc:sldChg>
      <pc:sldChg chg="addSp modSp mod">
        <pc:chgData name="Li Youhuan" userId="31ef2ba0f36c268c" providerId="LiveId" clId="{49993815-5188-4A11-8895-459BDEE8C569}" dt="2024-02-22T13:32:44.772" v="638" actId="13822"/>
        <pc:sldMkLst>
          <pc:docMk/>
          <pc:sldMk cId="0" sldId="511"/>
        </pc:sldMkLst>
        <pc:spChg chg="add mod">
          <ac:chgData name="Li Youhuan" userId="31ef2ba0f36c268c" providerId="LiveId" clId="{49993815-5188-4A11-8895-459BDEE8C569}" dt="2024-02-22T13:32:44.772" v="638" actId="13822"/>
          <ac:spMkLst>
            <pc:docMk/>
            <pc:sldMk cId="0" sldId="511"/>
            <ac:spMk id="6" creationId="{82ABA4E0-92EC-4408-B785-5DED0D098492}"/>
          </ac:spMkLst>
        </pc:spChg>
      </pc:sldChg>
      <pc:sldChg chg="modSp mod">
        <pc:chgData name="Li Youhuan" userId="31ef2ba0f36c268c" providerId="LiveId" clId="{49993815-5188-4A11-8895-459BDEE8C569}" dt="2024-02-22T09:17:54.537" v="6" actId="20577"/>
        <pc:sldMkLst>
          <pc:docMk/>
          <pc:sldMk cId="0" sldId="535"/>
        </pc:sldMkLst>
        <pc:spChg chg="mod">
          <ac:chgData name="Li Youhuan" userId="31ef2ba0f36c268c" providerId="LiveId" clId="{49993815-5188-4A11-8895-459BDEE8C569}" dt="2024-02-22T09:17:54.537" v="6" actId="20577"/>
          <ac:spMkLst>
            <pc:docMk/>
            <pc:sldMk cId="0" sldId="535"/>
            <ac:spMk id="3075" creationId="{00000000-0000-0000-0000-000000000000}"/>
          </ac:spMkLst>
        </pc:spChg>
      </pc:sldChg>
      <pc:sldChg chg="modSp mod">
        <pc:chgData name="Li Youhuan" userId="31ef2ba0f36c268c" providerId="LiveId" clId="{49993815-5188-4A11-8895-459BDEE8C569}" dt="2024-02-22T11:02:03.256" v="49"/>
        <pc:sldMkLst>
          <pc:docMk/>
          <pc:sldMk cId="0" sldId="538"/>
        </pc:sldMkLst>
        <pc:spChg chg="mod">
          <ac:chgData name="Li Youhuan" userId="31ef2ba0f36c268c" providerId="LiveId" clId="{49993815-5188-4A11-8895-459BDEE8C569}" dt="2024-02-22T11:02:03.256" v="49"/>
          <ac:spMkLst>
            <pc:docMk/>
            <pc:sldMk cId="0" sldId="538"/>
            <ac:spMk id="7171" creationId="{00000000-0000-0000-0000-000000000000}"/>
          </ac:spMkLst>
        </pc:spChg>
      </pc:sldChg>
      <pc:sldChg chg="addSp modSp mod">
        <pc:chgData name="Li Youhuan" userId="31ef2ba0f36c268c" providerId="LiveId" clId="{49993815-5188-4A11-8895-459BDEE8C569}" dt="2024-02-22T14:43:58.960" v="820" actId="1076"/>
        <pc:sldMkLst>
          <pc:docMk/>
          <pc:sldMk cId="0" sldId="540"/>
        </pc:sldMkLst>
        <pc:spChg chg="add mod">
          <ac:chgData name="Li Youhuan" userId="31ef2ba0f36c268c" providerId="LiveId" clId="{49993815-5188-4A11-8895-459BDEE8C569}" dt="2024-02-22T14:43:58.960" v="820" actId="1076"/>
          <ac:spMkLst>
            <pc:docMk/>
            <pc:sldMk cId="0" sldId="540"/>
            <ac:spMk id="3" creationId="{F2F65CDA-EBA1-4787-8B6B-E4999792E438}"/>
          </ac:spMkLst>
        </pc:spChg>
        <pc:spChg chg="add mod">
          <ac:chgData name="Li Youhuan" userId="31ef2ba0f36c268c" providerId="LiveId" clId="{49993815-5188-4A11-8895-459BDEE8C569}" dt="2024-02-22T14:43:56.869" v="819" actId="1076"/>
          <ac:spMkLst>
            <pc:docMk/>
            <pc:sldMk cId="0" sldId="540"/>
            <ac:spMk id="8" creationId="{7E6E8D1D-8BA0-4D9C-BC72-B9029B9E6742}"/>
          </ac:spMkLst>
        </pc:spChg>
        <pc:spChg chg="mod">
          <ac:chgData name="Li Youhuan" userId="31ef2ba0f36c268c" providerId="LiveId" clId="{49993815-5188-4A11-8895-459BDEE8C569}" dt="2024-02-22T14:41:41.745" v="738" actId="20577"/>
          <ac:spMkLst>
            <pc:docMk/>
            <pc:sldMk cId="0" sldId="540"/>
            <ac:spMk id="12291" creationId="{00000000-0000-0000-0000-000000000000}"/>
          </ac:spMkLst>
        </pc:spChg>
      </pc:sldChg>
      <pc:sldChg chg="modSp mod">
        <pc:chgData name="Li Youhuan" userId="31ef2ba0f36c268c" providerId="LiveId" clId="{49993815-5188-4A11-8895-459BDEE8C569}" dt="2024-02-22T13:11:53.134" v="533"/>
        <pc:sldMkLst>
          <pc:docMk/>
          <pc:sldMk cId="0" sldId="551"/>
        </pc:sldMkLst>
        <pc:spChg chg="mod">
          <ac:chgData name="Li Youhuan" userId="31ef2ba0f36c268c" providerId="LiveId" clId="{49993815-5188-4A11-8895-459BDEE8C569}" dt="2024-02-22T13:11:53.134" v="533"/>
          <ac:spMkLst>
            <pc:docMk/>
            <pc:sldMk cId="0" sldId="551"/>
            <ac:spMk id="23555" creationId="{00000000-0000-0000-0000-000000000000}"/>
          </ac:spMkLst>
        </pc:spChg>
        <pc:spChg chg="mod">
          <ac:chgData name="Li Youhuan" userId="31ef2ba0f36c268c" providerId="LiveId" clId="{49993815-5188-4A11-8895-459BDEE8C569}" dt="2024-02-22T13:09:53.844" v="524" actId="108"/>
          <ac:spMkLst>
            <pc:docMk/>
            <pc:sldMk cId="0" sldId="551"/>
            <ac:spMk id="23556" creationId="{00000000-0000-0000-0000-000000000000}"/>
          </ac:spMkLst>
        </pc:spChg>
      </pc:sldChg>
      <pc:sldChg chg="modSp mod">
        <pc:chgData name="Li Youhuan" userId="31ef2ba0f36c268c" providerId="LiveId" clId="{49993815-5188-4A11-8895-459BDEE8C569}" dt="2024-02-22T13:29:54.603" v="624" actId="108"/>
        <pc:sldMkLst>
          <pc:docMk/>
          <pc:sldMk cId="0" sldId="552"/>
        </pc:sldMkLst>
        <pc:spChg chg="mod">
          <ac:chgData name="Li Youhuan" userId="31ef2ba0f36c268c" providerId="LiveId" clId="{49993815-5188-4A11-8895-459BDEE8C569}" dt="2024-02-22T13:29:54.603" v="624" actId="108"/>
          <ac:spMkLst>
            <pc:docMk/>
            <pc:sldMk cId="0" sldId="552"/>
            <ac:spMk id="25603" creationId="{00000000-0000-0000-0000-000000000000}"/>
          </ac:spMkLst>
        </pc:spChg>
      </pc:sldChg>
      <pc:sldChg chg="addSp delSp modSp mod">
        <pc:chgData name="Li Youhuan" userId="31ef2ba0f36c268c" providerId="LiveId" clId="{49993815-5188-4A11-8895-459BDEE8C569}" dt="2024-02-22T14:01:16.550" v="682" actId="1076"/>
        <pc:sldMkLst>
          <pc:docMk/>
          <pc:sldMk cId="0" sldId="610"/>
        </pc:sldMkLst>
        <pc:spChg chg="mod">
          <ac:chgData name="Li Youhuan" userId="31ef2ba0f36c268c" providerId="LiveId" clId="{49993815-5188-4A11-8895-459BDEE8C569}" dt="2024-02-22T13:58:32.589" v="648" actId="207"/>
          <ac:spMkLst>
            <pc:docMk/>
            <pc:sldMk cId="0" sldId="610"/>
            <ac:spMk id="5" creationId="{00000000-0000-0000-0000-000000000000}"/>
          </ac:spMkLst>
        </pc:spChg>
        <pc:spChg chg="mod">
          <ac:chgData name="Li Youhuan" userId="31ef2ba0f36c268c" providerId="LiveId" clId="{49993815-5188-4A11-8895-459BDEE8C569}" dt="2024-02-22T13:58:32.589" v="648" actId="207"/>
          <ac:spMkLst>
            <pc:docMk/>
            <pc:sldMk cId="0" sldId="610"/>
            <ac:spMk id="6" creationId="{00000000-0000-0000-0000-000000000000}"/>
          </ac:spMkLst>
        </pc:spChg>
        <pc:spChg chg="mod">
          <ac:chgData name="Li Youhuan" userId="31ef2ba0f36c268c" providerId="LiveId" clId="{49993815-5188-4A11-8895-459BDEE8C569}" dt="2024-02-22T13:58:32.589" v="648" actId="207"/>
          <ac:spMkLst>
            <pc:docMk/>
            <pc:sldMk cId="0" sldId="610"/>
            <ac:spMk id="44" creationId="{00000000-0000-0000-0000-000000000000}"/>
          </ac:spMkLst>
        </pc:spChg>
        <pc:spChg chg="mod">
          <ac:chgData name="Li Youhuan" userId="31ef2ba0f36c268c" providerId="LiveId" clId="{49993815-5188-4A11-8895-459BDEE8C569}" dt="2024-02-22T13:58:32.589" v="648" actId="207"/>
          <ac:spMkLst>
            <pc:docMk/>
            <pc:sldMk cId="0" sldId="610"/>
            <ac:spMk id="45" creationId="{00000000-0000-0000-0000-000000000000}"/>
          </ac:spMkLst>
        </pc:spChg>
        <pc:spChg chg="mod">
          <ac:chgData name="Li Youhuan" userId="31ef2ba0f36c268c" providerId="LiveId" clId="{49993815-5188-4A11-8895-459BDEE8C569}" dt="2024-02-22T13:58:32.589" v="648" actId="207"/>
          <ac:spMkLst>
            <pc:docMk/>
            <pc:sldMk cId="0" sldId="610"/>
            <ac:spMk id="46" creationId="{00000000-0000-0000-0000-000000000000}"/>
          </ac:spMkLst>
        </pc:spChg>
        <pc:spChg chg="add mod">
          <ac:chgData name="Li Youhuan" userId="31ef2ba0f36c268c" providerId="LiveId" clId="{49993815-5188-4A11-8895-459BDEE8C569}" dt="2024-02-22T13:59:22.620" v="666" actId="207"/>
          <ac:spMkLst>
            <pc:docMk/>
            <pc:sldMk cId="0" sldId="610"/>
            <ac:spMk id="47" creationId="{4D64B6FA-F43D-4A6B-BBB4-5C914A291A7B}"/>
          </ac:spMkLst>
        </pc:spChg>
        <pc:spChg chg="mod">
          <ac:chgData name="Li Youhuan" userId="31ef2ba0f36c268c" providerId="LiveId" clId="{49993815-5188-4A11-8895-459BDEE8C569}" dt="2024-02-22T13:58:32.589" v="648" actId="207"/>
          <ac:spMkLst>
            <pc:docMk/>
            <pc:sldMk cId="0" sldId="610"/>
            <ac:spMk id="49" creationId="{00000000-0000-0000-0000-000000000000}"/>
          </ac:spMkLst>
        </pc:spChg>
        <pc:spChg chg="mod">
          <ac:chgData name="Li Youhuan" userId="31ef2ba0f36c268c" providerId="LiveId" clId="{49993815-5188-4A11-8895-459BDEE8C569}" dt="2024-02-22T13:58:32.589" v="648" actId="207"/>
          <ac:spMkLst>
            <pc:docMk/>
            <pc:sldMk cId="0" sldId="610"/>
            <ac:spMk id="50" creationId="{00000000-0000-0000-0000-000000000000}"/>
          </ac:spMkLst>
        </pc:spChg>
        <pc:spChg chg="mod">
          <ac:chgData name="Li Youhuan" userId="31ef2ba0f36c268c" providerId="LiveId" clId="{49993815-5188-4A11-8895-459BDEE8C569}" dt="2024-02-22T13:58:32.589" v="648" actId="207"/>
          <ac:spMkLst>
            <pc:docMk/>
            <pc:sldMk cId="0" sldId="610"/>
            <ac:spMk id="51" creationId="{00000000-0000-0000-0000-000000000000}"/>
          </ac:spMkLst>
        </pc:spChg>
        <pc:spChg chg="mod">
          <ac:chgData name="Li Youhuan" userId="31ef2ba0f36c268c" providerId="LiveId" clId="{49993815-5188-4A11-8895-459BDEE8C569}" dt="2024-02-22T13:58:32.589" v="648" actId="207"/>
          <ac:spMkLst>
            <pc:docMk/>
            <pc:sldMk cId="0" sldId="610"/>
            <ac:spMk id="52" creationId="{00000000-0000-0000-0000-000000000000}"/>
          </ac:spMkLst>
        </pc:spChg>
        <pc:spChg chg="mod">
          <ac:chgData name="Li Youhuan" userId="31ef2ba0f36c268c" providerId="LiveId" clId="{49993815-5188-4A11-8895-459BDEE8C569}" dt="2024-02-22T13:58:32.589" v="648" actId="207"/>
          <ac:spMkLst>
            <pc:docMk/>
            <pc:sldMk cId="0" sldId="610"/>
            <ac:spMk id="53" creationId="{00000000-0000-0000-0000-000000000000}"/>
          </ac:spMkLst>
        </pc:spChg>
        <pc:spChg chg="mod">
          <ac:chgData name="Li Youhuan" userId="31ef2ba0f36c268c" providerId="LiveId" clId="{49993815-5188-4A11-8895-459BDEE8C569}" dt="2024-02-22T13:58:32.589" v="648" actId="207"/>
          <ac:spMkLst>
            <pc:docMk/>
            <pc:sldMk cId="0" sldId="610"/>
            <ac:spMk id="54" creationId="{00000000-0000-0000-0000-000000000000}"/>
          </ac:spMkLst>
        </pc:spChg>
        <pc:spChg chg="mod">
          <ac:chgData name="Li Youhuan" userId="31ef2ba0f36c268c" providerId="LiveId" clId="{49993815-5188-4A11-8895-459BDEE8C569}" dt="2024-02-22T13:58:32.589" v="648" actId="207"/>
          <ac:spMkLst>
            <pc:docMk/>
            <pc:sldMk cId="0" sldId="610"/>
            <ac:spMk id="55" creationId="{00000000-0000-0000-0000-000000000000}"/>
          </ac:spMkLst>
        </pc:spChg>
        <pc:spChg chg="mod">
          <ac:chgData name="Li Youhuan" userId="31ef2ba0f36c268c" providerId="LiveId" clId="{49993815-5188-4A11-8895-459BDEE8C569}" dt="2024-02-22T13:58:32.589" v="648" actId="207"/>
          <ac:spMkLst>
            <pc:docMk/>
            <pc:sldMk cId="0" sldId="610"/>
            <ac:spMk id="56" creationId="{00000000-0000-0000-0000-000000000000}"/>
          </ac:spMkLst>
        </pc:spChg>
        <pc:spChg chg="mod">
          <ac:chgData name="Li Youhuan" userId="31ef2ba0f36c268c" providerId="LiveId" clId="{49993815-5188-4A11-8895-459BDEE8C569}" dt="2024-02-22T13:58:32.589" v="648" actId="207"/>
          <ac:spMkLst>
            <pc:docMk/>
            <pc:sldMk cId="0" sldId="610"/>
            <ac:spMk id="57" creationId="{00000000-0000-0000-0000-000000000000}"/>
          </ac:spMkLst>
        </pc:spChg>
        <pc:spChg chg="mod">
          <ac:chgData name="Li Youhuan" userId="31ef2ba0f36c268c" providerId="LiveId" clId="{49993815-5188-4A11-8895-459BDEE8C569}" dt="2024-02-22T13:58:32.589" v="648" actId="207"/>
          <ac:spMkLst>
            <pc:docMk/>
            <pc:sldMk cId="0" sldId="610"/>
            <ac:spMk id="58" creationId="{00000000-0000-0000-0000-000000000000}"/>
          </ac:spMkLst>
        </pc:spChg>
        <pc:spChg chg="mod">
          <ac:chgData name="Li Youhuan" userId="31ef2ba0f36c268c" providerId="LiveId" clId="{49993815-5188-4A11-8895-459BDEE8C569}" dt="2024-02-22T13:58:32.589" v="648" actId="207"/>
          <ac:spMkLst>
            <pc:docMk/>
            <pc:sldMk cId="0" sldId="610"/>
            <ac:spMk id="59" creationId="{00000000-0000-0000-0000-000000000000}"/>
          </ac:spMkLst>
        </pc:spChg>
        <pc:spChg chg="mod">
          <ac:chgData name="Li Youhuan" userId="31ef2ba0f36c268c" providerId="LiveId" clId="{49993815-5188-4A11-8895-459BDEE8C569}" dt="2024-02-22T13:58:32.589" v="648" actId="207"/>
          <ac:spMkLst>
            <pc:docMk/>
            <pc:sldMk cId="0" sldId="610"/>
            <ac:spMk id="60" creationId="{00000000-0000-0000-0000-000000000000}"/>
          </ac:spMkLst>
        </pc:spChg>
        <pc:spChg chg="mod">
          <ac:chgData name="Li Youhuan" userId="31ef2ba0f36c268c" providerId="LiveId" clId="{49993815-5188-4A11-8895-459BDEE8C569}" dt="2024-02-22T13:58:32.589" v="648" actId="207"/>
          <ac:spMkLst>
            <pc:docMk/>
            <pc:sldMk cId="0" sldId="610"/>
            <ac:spMk id="61" creationId="{00000000-0000-0000-0000-000000000000}"/>
          </ac:spMkLst>
        </pc:spChg>
        <pc:spChg chg="mod">
          <ac:chgData name="Li Youhuan" userId="31ef2ba0f36c268c" providerId="LiveId" clId="{49993815-5188-4A11-8895-459BDEE8C569}" dt="2024-02-22T13:58:32.589" v="648" actId="207"/>
          <ac:spMkLst>
            <pc:docMk/>
            <pc:sldMk cId="0" sldId="610"/>
            <ac:spMk id="62" creationId="{00000000-0000-0000-0000-000000000000}"/>
          </ac:spMkLst>
        </pc:spChg>
        <pc:spChg chg="mod">
          <ac:chgData name="Li Youhuan" userId="31ef2ba0f36c268c" providerId="LiveId" clId="{49993815-5188-4A11-8895-459BDEE8C569}" dt="2024-02-22T13:58:32.589" v="648" actId="207"/>
          <ac:spMkLst>
            <pc:docMk/>
            <pc:sldMk cId="0" sldId="610"/>
            <ac:spMk id="63" creationId="{00000000-0000-0000-0000-000000000000}"/>
          </ac:spMkLst>
        </pc:spChg>
        <pc:spChg chg="mod">
          <ac:chgData name="Li Youhuan" userId="31ef2ba0f36c268c" providerId="LiveId" clId="{49993815-5188-4A11-8895-459BDEE8C569}" dt="2024-02-22T13:58:32.589" v="648" actId="207"/>
          <ac:spMkLst>
            <pc:docMk/>
            <pc:sldMk cId="0" sldId="610"/>
            <ac:spMk id="64" creationId="{00000000-0000-0000-0000-000000000000}"/>
          </ac:spMkLst>
        </pc:spChg>
        <pc:spChg chg="mod">
          <ac:chgData name="Li Youhuan" userId="31ef2ba0f36c268c" providerId="LiveId" clId="{49993815-5188-4A11-8895-459BDEE8C569}" dt="2024-02-22T13:58:32.589" v="648" actId="207"/>
          <ac:spMkLst>
            <pc:docMk/>
            <pc:sldMk cId="0" sldId="610"/>
            <ac:spMk id="65" creationId="{00000000-0000-0000-0000-000000000000}"/>
          </ac:spMkLst>
        </pc:spChg>
        <pc:spChg chg="mod">
          <ac:chgData name="Li Youhuan" userId="31ef2ba0f36c268c" providerId="LiveId" clId="{49993815-5188-4A11-8895-459BDEE8C569}" dt="2024-02-22T13:58:32.589" v="648" actId="207"/>
          <ac:spMkLst>
            <pc:docMk/>
            <pc:sldMk cId="0" sldId="610"/>
            <ac:spMk id="66" creationId="{00000000-0000-0000-0000-000000000000}"/>
          </ac:spMkLst>
        </pc:spChg>
        <pc:spChg chg="mod">
          <ac:chgData name="Li Youhuan" userId="31ef2ba0f36c268c" providerId="LiveId" clId="{49993815-5188-4A11-8895-459BDEE8C569}" dt="2024-02-22T13:58:32.589" v="648" actId="207"/>
          <ac:spMkLst>
            <pc:docMk/>
            <pc:sldMk cId="0" sldId="610"/>
            <ac:spMk id="67" creationId="{00000000-0000-0000-0000-000000000000}"/>
          </ac:spMkLst>
        </pc:spChg>
        <pc:spChg chg="mod">
          <ac:chgData name="Li Youhuan" userId="31ef2ba0f36c268c" providerId="LiveId" clId="{49993815-5188-4A11-8895-459BDEE8C569}" dt="2024-02-22T13:58:32.589" v="648" actId="207"/>
          <ac:spMkLst>
            <pc:docMk/>
            <pc:sldMk cId="0" sldId="610"/>
            <ac:spMk id="68" creationId="{00000000-0000-0000-0000-000000000000}"/>
          </ac:spMkLst>
        </pc:spChg>
        <pc:spChg chg="mod">
          <ac:chgData name="Li Youhuan" userId="31ef2ba0f36c268c" providerId="LiveId" clId="{49993815-5188-4A11-8895-459BDEE8C569}" dt="2024-02-22T13:58:32.589" v="648" actId="207"/>
          <ac:spMkLst>
            <pc:docMk/>
            <pc:sldMk cId="0" sldId="610"/>
            <ac:spMk id="69" creationId="{00000000-0000-0000-0000-000000000000}"/>
          </ac:spMkLst>
        </pc:spChg>
        <pc:spChg chg="mod">
          <ac:chgData name="Li Youhuan" userId="31ef2ba0f36c268c" providerId="LiveId" clId="{49993815-5188-4A11-8895-459BDEE8C569}" dt="2024-02-22T13:58:32.589" v="648" actId="207"/>
          <ac:spMkLst>
            <pc:docMk/>
            <pc:sldMk cId="0" sldId="610"/>
            <ac:spMk id="70" creationId="{00000000-0000-0000-0000-000000000000}"/>
          </ac:spMkLst>
        </pc:spChg>
        <pc:spChg chg="mod">
          <ac:chgData name="Li Youhuan" userId="31ef2ba0f36c268c" providerId="LiveId" clId="{49993815-5188-4A11-8895-459BDEE8C569}" dt="2024-02-22T13:58:32.589" v="648" actId="207"/>
          <ac:spMkLst>
            <pc:docMk/>
            <pc:sldMk cId="0" sldId="610"/>
            <ac:spMk id="71" creationId="{00000000-0000-0000-0000-000000000000}"/>
          </ac:spMkLst>
        </pc:spChg>
        <pc:spChg chg="mod">
          <ac:chgData name="Li Youhuan" userId="31ef2ba0f36c268c" providerId="LiveId" clId="{49993815-5188-4A11-8895-459BDEE8C569}" dt="2024-02-22T13:58:32.589" v="648" actId="207"/>
          <ac:spMkLst>
            <pc:docMk/>
            <pc:sldMk cId="0" sldId="610"/>
            <ac:spMk id="72" creationId="{00000000-0000-0000-0000-000000000000}"/>
          </ac:spMkLst>
        </pc:spChg>
        <pc:spChg chg="mod">
          <ac:chgData name="Li Youhuan" userId="31ef2ba0f36c268c" providerId="LiveId" clId="{49993815-5188-4A11-8895-459BDEE8C569}" dt="2024-02-22T13:58:33.755" v="649" actId="113"/>
          <ac:spMkLst>
            <pc:docMk/>
            <pc:sldMk cId="0" sldId="610"/>
            <ac:spMk id="73" creationId="{00000000-0000-0000-0000-000000000000}"/>
          </ac:spMkLst>
        </pc:spChg>
        <pc:spChg chg="mod">
          <ac:chgData name="Li Youhuan" userId="31ef2ba0f36c268c" providerId="LiveId" clId="{49993815-5188-4A11-8895-459BDEE8C569}" dt="2024-02-22T13:58:33.755" v="649" actId="113"/>
          <ac:spMkLst>
            <pc:docMk/>
            <pc:sldMk cId="0" sldId="610"/>
            <ac:spMk id="74" creationId="{00000000-0000-0000-0000-000000000000}"/>
          </ac:spMkLst>
        </pc:spChg>
        <pc:spChg chg="mod">
          <ac:chgData name="Li Youhuan" userId="31ef2ba0f36c268c" providerId="LiveId" clId="{49993815-5188-4A11-8895-459BDEE8C569}" dt="2024-02-22T13:58:33.755" v="649" actId="113"/>
          <ac:spMkLst>
            <pc:docMk/>
            <pc:sldMk cId="0" sldId="610"/>
            <ac:spMk id="75" creationId="{00000000-0000-0000-0000-000000000000}"/>
          </ac:spMkLst>
        </pc:spChg>
        <pc:spChg chg="mod">
          <ac:chgData name="Li Youhuan" userId="31ef2ba0f36c268c" providerId="LiveId" clId="{49993815-5188-4A11-8895-459BDEE8C569}" dt="2024-02-22T13:58:33.755" v="649" actId="113"/>
          <ac:spMkLst>
            <pc:docMk/>
            <pc:sldMk cId="0" sldId="610"/>
            <ac:spMk id="76" creationId="{00000000-0000-0000-0000-000000000000}"/>
          </ac:spMkLst>
        </pc:spChg>
        <pc:spChg chg="mod">
          <ac:chgData name="Li Youhuan" userId="31ef2ba0f36c268c" providerId="LiveId" clId="{49993815-5188-4A11-8895-459BDEE8C569}" dt="2024-02-22T13:58:32.589" v="648" actId="207"/>
          <ac:spMkLst>
            <pc:docMk/>
            <pc:sldMk cId="0" sldId="610"/>
            <ac:spMk id="31749" creationId="{00000000-0000-0000-0000-000000000000}"/>
          </ac:spMkLst>
        </pc:spChg>
        <pc:spChg chg="mod">
          <ac:chgData name="Li Youhuan" userId="31ef2ba0f36c268c" providerId="LiveId" clId="{49993815-5188-4A11-8895-459BDEE8C569}" dt="2024-02-22T13:58:32.589" v="648" actId="207"/>
          <ac:spMkLst>
            <pc:docMk/>
            <pc:sldMk cId="0" sldId="610"/>
            <ac:spMk id="31750" creationId="{00000000-0000-0000-0000-000000000000}"/>
          </ac:spMkLst>
        </pc:spChg>
        <pc:spChg chg="mod">
          <ac:chgData name="Li Youhuan" userId="31ef2ba0f36c268c" providerId="LiveId" clId="{49993815-5188-4A11-8895-459BDEE8C569}" dt="2024-02-22T13:58:32.589" v="648" actId="207"/>
          <ac:spMkLst>
            <pc:docMk/>
            <pc:sldMk cId="0" sldId="610"/>
            <ac:spMk id="31779" creationId="{00000000-0000-0000-0000-000000000000}"/>
          </ac:spMkLst>
        </pc:spChg>
        <pc:spChg chg="mod">
          <ac:chgData name="Li Youhuan" userId="31ef2ba0f36c268c" providerId="LiveId" clId="{49993815-5188-4A11-8895-459BDEE8C569}" dt="2024-02-22T13:58:32.589" v="648" actId="207"/>
          <ac:spMkLst>
            <pc:docMk/>
            <pc:sldMk cId="0" sldId="610"/>
            <ac:spMk id="31780" creationId="{00000000-0000-0000-0000-000000000000}"/>
          </ac:spMkLst>
        </pc:spChg>
        <pc:spChg chg="mod">
          <ac:chgData name="Li Youhuan" userId="31ef2ba0f36c268c" providerId="LiveId" clId="{49993815-5188-4A11-8895-459BDEE8C569}" dt="2024-02-22T13:58:32.589" v="648" actId="207"/>
          <ac:spMkLst>
            <pc:docMk/>
            <pc:sldMk cId="0" sldId="610"/>
            <ac:spMk id="31784" creationId="{00000000-0000-0000-0000-000000000000}"/>
          </ac:spMkLst>
        </pc:spChg>
        <pc:spChg chg="mod">
          <ac:chgData name="Li Youhuan" userId="31ef2ba0f36c268c" providerId="LiveId" clId="{49993815-5188-4A11-8895-459BDEE8C569}" dt="2024-02-22T13:58:32.589" v="648" actId="207"/>
          <ac:spMkLst>
            <pc:docMk/>
            <pc:sldMk cId="0" sldId="610"/>
            <ac:spMk id="31785" creationId="{00000000-0000-0000-0000-000000000000}"/>
          </ac:spMkLst>
        </pc:spChg>
        <pc:spChg chg="mod">
          <ac:chgData name="Li Youhuan" userId="31ef2ba0f36c268c" providerId="LiveId" clId="{49993815-5188-4A11-8895-459BDEE8C569}" dt="2024-02-22T13:58:32.589" v="648" actId="207"/>
          <ac:spMkLst>
            <pc:docMk/>
            <pc:sldMk cId="0" sldId="610"/>
            <ac:spMk id="31788" creationId="{00000000-0000-0000-0000-000000000000}"/>
          </ac:spMkLst>
        </pc:spChg>
        <pc:grpChg chg="add del mod">
          <ac:chgData name="Li Youhuan" userId="31ef2ba0f36c268c" providerId="LiveId" clId="{49993815-5188-4A11-8895-459BDEE8C569}" dt="2024-02-22T14:00:08.705" v="671" actId="478"/>
          <ac:grpSpMkLst>
            <pc:docMk/>
            <pc:sldMk cId="0" sldId="610"/>
            <ac:grpSpMk id="31745" creationId="{00000000-0000-0000-0000-000000000000}"/>
          </ac:grpSpMkLst>
        </pc:grpChg>
        <pc:picChg chg="add mod">
          <ac:chgData name="Li Youhuan" userId="31ef2ba0f36c268c" providerId="LiveId" clId="{49993815-5188-4A11-8895-459BDEE8C569}" dt="2024-02-22T14:01:15.035" v="681" actId="1076"/>
          <ac:picMkLst>
            <pc:docMk/>
            <pc:sldMk cId="0" sldId="610"/>
            <ac:picMk id="77" creationId="{0D6F61A5-8551-454D-AF5E-6FF84A8FC7DA}"/>
          </ac:picMkLst>
        </pc:picChg>
        <pc:picChg chg="add mod">
          <ac:chgData name="Li Youhuan" userId="31ef2ba0f36c268c" providerId="LiveId" clId="{49993815-5188-4A11-8895-459BDEE8C569}" dt="2024-02-22T14:01:16.550" v="682" actId="1076"/>
          <ac:picMkLst>
            <pc:docMk/>
            <pc:sldMk cId="0" sldId="610"/>
            <ac:picMk id="1026" creationId="{22F27CCD-E7A3-4A0B-A694-A3B5274431D4}"/>
          </ac:picMkLst>
        </pc:picChg>
        <pc:picChg chg="del mod">
          <ac:chgData name="Li Youhuan" userId="31ef2ba0f36c268c" providerId="LiveId" clId="{49993815-5188-4A11-8895-459BDEE8C569}" dt="2024-02-22T14:00:10.397" v="672" actId="478"/>
          <ac:picMkLst>
            <pc:docMk/>
            <pc:sldMk cId="0" sldId="610"/>
            <ac:picMk id="31781" creationId="{00000000-0000-0000-0000-000000000000}"/>
          </ac:picMkLst>
        </pc:picChg>
        <pc:picChg chg="del mod">
          <ac:chgData name="Li Youhuan" userId="31ef2ba0f36c268c" providerId="LiveId" clId="{49993815-5188-4A11-8895-459BDEE8C569}" dt="2024-02-22T14:00:06.895" v="669" actId="478"/>
          <ac:picMkLst>
            <pc:docMk/>
            <pc:sldMk cId="0" sldId="610"/>
            <ac:picMk id="31782" creationId="{00000000-0000-0000-0000-000000000000}"/>
          </ac:picMkLst>
        </pc:picChg>
        <pc:picChg chg="mod">
          <ac:chgData name="Li Youhuan" userId="31ef2ba0f36c268c" providerId="LiveId" clId="{49993815-5188-4A11-8895-459BDEE8C569}" dt="2024-02-22T13:59:57.768" v="667" actId="1076"/>
          <ac:picMkLst>
            <pc:docMk/>
            <pc:sldMk cId="0" sldId="610"/>
            <ac:picMk id="31783" creationId="{00000000-0000-0000-0000-000000000000}"/>
          </ac:picMkLst>
        </pc:picChg>
      </pc:sldChg>
      <pc:sldChg chg="modSp mod">
        <pc:chgData name="Li Youhuan" userId="31ef2ba0f36c268c" providerId="LiveId" clId="{49993815-5188-4A11-8895-459BDEE8C569}" dt="2024-02-22T14:36:42.716" v="697"/>
        <pc:sldMkLst>
          <pc:docMk/>
          <pc:sldMk cId="0" sldId="614"/>
        </pc:sldMkLst>
        <pc:spChg chg="mod">
          <ac:chgData name="Li Youhuan" userId="31ef2ba0f36c268c" providerId="LiveId" clId="{49993815-5188-4A11-8895-459BDEE8C569}" dt="2024-02-22T14:36:32.853" v="691"/>
          <ac:spMkLst>
            <pc:docMk/>
            <pc:sldMk cId="0" sldId="614"/>
            <ac:spMk id="3" creationId="{00000000-0000-0000-0000-000000000000}"/>
          </ac:spMkLst>
        </pc:spChg>
        <pc:spChg chg="mod">
          <ac:chgData name="Li Youhuan" userId="31ef2ba0f36c268c" providerId="LiveId" clId="{49993815-5188-4A11-8895-459BDEE8C569}" dt="2024-02-22T14:36:38.273" v="694" actId="14100"/>
          <ac:spMkLst>
            <pc:docMk/>
            <pc:sldMk cId="0" sldId="614"/>
            <ac:spMk id="39941" creationId="{00000000-0000-0000-0000-000000000000}"/>
          </ac:spMkLst>
        </pc:spChg>
        <pc:spChg chg="mod">
          <ac:chgData name="Li Youhuan" userId="31ef2ba0f36c268c" providerId="LiveId" clId="{49993815-5188-4A11-8895-459BDEE8C569}" dt="2024-02-22T14:36:42.716" v="697"/>
          <ac:spMkLst>
            <pc:docMk/>
            <pc:sldMk cId="0" sldId="614"/>
            <ac:spMk id="39959" creationId="{00000000-0000-0000-0000-000000000000}"/>
          </ac:spMkLst>
        </pc:spChg>
      </pc:sldChg>
      <pc:sldChg chg="addSp modSp mod">
        <pc:chgData name="Li Youhuan" userId="31ef2ba0f36c268c" providerId="LiveId" clId="{49993815-5188-4A11-8895-459BDEE8C569}" dt="2024-02-22T14:48:32.053" v="882" actId="14100"/>
        <pc:sldMkLst>
          <pc:docMk/>
          <pc:sldMk cId="0" sldId="617"/>
        </pc:sldMkLst>
        <pc:spChg chg="add mod">
          <ac:chgData name="Li Youhuan" userId="31ef2ba0f36c268c" providerId="LiveId" clId="{49993815-5188-4A11-8895-459BDEE8C569}" dt="2024-02-22T14:48:32.053" v="882" actId="14100"/>
          <ac:spMkLst>
            <pc:docMk/>
            <pc:sldMk cId="0" sldId="617"/>
            <ac:spMk id="35" creationId="{CC93F8F7-6543-41A9-9C93-29A42A018717}"/>
          </ac:spMkLst>
        </pc:spChg>
        <pc:spChg chg="mod">
          <ac:chgData name="Li Youhuan" userId="31ef2ba0f36c268c" providerId="LiveId" clId="{49993815-5188-4A11-8895-459BDEE8C569}" dt="2024-02-22T14:46:07.518" v="832" actId="20577"/>
          <ac:spMkLst>
            <pc:docMk/>
            <pc:sldMk cId="0" sldId="617"/>
            <ac:spMk id="43019" creationId="{00000000-0000-0000-0000-000000000000}"/>
          </ac:spMkLst>
        </pc:spChg>
        <pc:spChg chg="mod">
          <ac:chgData name="Li Youhuan" userId="31ef2ba0f36c268c" providerId="LiveId" clId="{49993815-5188-4A11-8895-459BDEE8C569}" dt="2024-02-22T14:46:15.761" v="833" actId="14100"/>
          <ac:spMkLst>
            <pc:docMk/>
            <pc:sldMk cId="0" sldId="617"/>
            <ac:spMk id="43029" creationId="{00000000-0000-0000-0000-000000000000}"/>
          </ac:spMkLst>
        </pc:spChg>
        <pc:spChg chg="mod">
          <ac:chgData name="Li Youhuan" userId="31ef2ba0f36c268c" providerId="LiveId" clId="{49993815-5188-4A11-8895-459BDEE8C569}" dt="2024-02-22T14:46:48.776" v="844" actId="1076"/>
          <ac:spMkLst>
            <pc:docMk/>
            <pc:sldMk cId="0" sldId="617"/>
            <ac:spMk id="43034" creationId="{00000000-0000-0000-0000-000000000000}"/>
          </ac:spMkLst>
        </pc:spChg>
        <pc:spChg chg="mod">
          <ac:chgData name="Li Youhuan" userId="31ef2ba0f36c268c" providerId="LiveId" clId="{49993815-5188-4A11-8895-459BDEE8C569}" dt="2024-02-22T14:46:45.986" v="843" actId="1076"/>
          <ac:spMkLst>
            <pc:docMk/>
            <pc:sldMk cId="0" sldId="617"/>
            <ac:spMk id="43036" creationId="{00000000-0000-0000-0000-000000000000}"/>
          </ac:spMkLst>
        </pc:spChg>
      </pc:sldChg>
      <pc:sldChg chg="modSp mod">
        <pc:chgData name="Li Youhuan" userId="31ef2ba0f36c268c" providerId="LiveId" clId="{49993815-5188-4A11-8895-459BDEE8C569}" dt="2024-02-22T14:01:58.183" v="688"/>
        <pc:sldMkLst>
          <pc:docMk/>
          <pc:sldMk cId="0" sldId="620"/>
        </pc:sldMkLst>
        <pc:spChg chg="mod">
          <ac:chgData name="Li Youhuan" userId="31ef2ba0f36c268c" providerId="LiveId" clId="{49993815-5188-4A11-8895-459BDEE8C569}" dt="2024-02-22T14:01:58.183" v="688"/>
          <ac:spMkLst>
            <pc:docMk/>
            <pc:sldMk cId="0" sldId="620"/>
            <ac:spMk id="32769" creationId="{00000000-0000-0000-0000-000000000000}"/>
          </ac:spMkLst>
        </pc:spChg>
      </pc:sldChg>
      <pc:sldChg chg="modSp mod">
        <pc:chgData name="Li Youhuan" userId="31ef2ba0f36c268c" providerId="LiveId" clId="{49993815-5188-4A11-8895-459BDEE8C569}" dt="2024-02-22T13:09:04.979" v="519" actId="1076"/>
        <pc:sldMkLst>
          <pc:docMk/>
          <pc:sldMk cId="0" sldId="751"/>
        </pc:sldMkLst>
        <pc:spChg chg="mod">
          <ac:chgData name="Li Youhuan" userId="31ef2ba0f36c268c" providerId="LiveId" clId="{49993815-5188-4A11-8895-459BDEE8C569}" dt="2024-02-22T13:08:53.474" v="518" actId="14100"/>
          <ac:spMkLst>
            <pc:docMk/>
            <pc:sldMk cId="0" sldId="751"/>
            <ac:spMk id="18" creationId="{00000000-0000-0000-0000-000000000000}"/>
          </ac:spMkLst>
        </pc:spChg>
        <pc:spChg chg="mod">
          <ac:chgData name="Li Youhuan" userId="31ef2ba0f36c268c" providerId="LiveId" clId="{49993815-5188-4A11-8895-459BDEE8C569}" dt="2024-02-22T13:08:24.794" v="511" actId="1076"/>
          <ac:spMkLst>
            <pc:docMk/>
            <pc:sldMk cId="0" sldId="751"/>
            <ac:spMk id="23" creationId="{00000000-0000-0000-0000-000000000000}"/>
          </ac:spMkLst>
        </pc:spChg>
        <pc:spChg chg="mod">
          <ac:chgData name="Li Youhuan" userId="31ef2ba0f36c268c" providerId="LiveId" clId="{49993815-5188-4A11-8895-459BDEE8C569}" dt="2024-02-22T13:08:36.944" v="515" actId="1076"/>
          <ac:spMkLst>
            <pc:docMk/>
            <pc:sldMk cId="0" sldId="751"/>
            <ac:spMk id="24" creationId="{00000000-0000-0000-0000-000000000000}"/>
          </ac:spMkLst>
        </pc:spChg>
        <pc:spChg chg="mod">
          <ac:chgData name="Li Youhuan" userId="31ef2ba0f36c268c" providerId="LiveId" clId="{49993815-5188-4A11-8895-459BDEE8C569}" dt="2024-02-22T13:08:32.032" v="514" actId="1076"/>
          <ac:spMkLst>
            <pc:docMk/>
            <pc:sldMk cId="0" sldId="751"/>
            <ac:spMk id="25" creationId="{00000000-0000-0000-0000-000000000000}"/>
          </ac:spMkLst>
        </pc:spChg>
        <pc:spChg chg="mod">
          <ac:chgData name="Li Youhuan" userId="31ef2ba0f36c268c" providerId="LiveId" clId="{49993815-5188-4A11-8895-459BDEE8C569}" dt="2024-02-22T13:09:04.979" v="519" actId="1076"/>
          <ac:spMkLst>
            <pc:docMk/>
            <pc:sldMk cId="0" sldId="751"/>
            <ac:spMk id="23553" creationId="{00000000-0000-0000-0000-000000000000}"/>
          </ac:spMkLst>
        </pc:spChg>
        <pc:grpChg chg="mod">
          <ac:chgData name="Li Youhuan" userId="31ef2ba0f36c268c" providerId="LiveId" clId="{49993815-5188-4A11-8895-459BDEE8C569}" dt="2024-02-22T13:08:29.272" v="513" actId="1076"/>
          <ac:grpSpMkLst>
            <pc:docMk/>
            <pc:sldMk cId="0" sldId="751"/>
            <ac:grpSpMk id="27" creationId="{00000000-0000-0000-0000-000000000000}"/>
          </ac:grpSpMkLst>
        </pc:grpChg>
      </pc:sldChg>
      <pc:sldChg chg="modSp mod">
        <pc:chgData name="Li Youhuan" userId="31ef2ba0f36c268c" providerId="LiveId" clId="{49993815-5188-4A11-8895-459BDEE8C569}" dt="2024-02-22T13:09:32.782" v="523" actId="688"/>
        <pc:sldMkLst>
          <pc:docMk/>
          <pc:sldMk cId="0" sldId="752"/>
        </pc:sldMkLst>
        <pc:spChg chg="mod">
          <ac:chgData name="Li Youhuan" userId="31ef2ba0f36c268c" providerId="LiveId" clId="{49993815-5188-4A11-8895-459BDEE8C569}" dt="2024-02-22T13:09:32.782" v="523" actId="688"/>
          <ac:spMkLst>
            <pc:docMk/>
            <pc:sldMk cId="0" sldId="752"/>
            <ac:spMk id="54275" creationId="{00000000-0000-0000-0000-000000000000}"/>
          </ac:spMkLst>
        </pc:spChg>
        <pc:graphicFrameChg chg="mod">
          <ac:chgData name="Li Youhuan" userId="31ef2ba0f36c268c" providerId="LiveId" clId="{49993815-5188-4A11-8895-459BDEE8C569}" dt="2024-02-22T13:09:14.985" v="520" actId="1076"/>
          <ac:graphicFrameMkLst>
            <pc:docMk/>
            <pc:sldMk cId="0" sldId="752"/>
            <ac:graphicFrameMk id="3" creationId="{00000000-0000-0000-0000-000000000000}"/>
          </ac:graphicFrameMkLst>
        </pc:graphicFrameChg>
        <pc:cxnChg chg="mod">
          <ac:chgData name="Li Youhuan" userId="31ef2ba0f36c268c" providerId="LiveId" clId="{49993815-5188-4A11-8895-459BDEE8C569}" dt="2024-02-22T13:09:20.409" v="522" actId="14100"/>
          <ac:cxnSpMkLst>
            <pc:docMk/>
            <pc:sldMk cId="0" sldId="752"/>
            <ac:cxnSpMk id="4" creationId="{00000000-0000-0000-0000-000000000000}"/>
          </ac:cxnSpMkLst>
        </pc:cxnChg>
      </pc:sldChg>
      <pc:sldChg chg="modSp mod">
        <pc:chgData name="Li Youhuan" userId="31ef2ba0f36c268c" providerId="LiveId" clId="{49993815-5188-4A11-8895-459BDEE8C569}" dt="2024-02-22T13:14:52.674" v="542"/>
        <pc:sldMkLst>
          <pc:docMk/>
          <pc:sldMk cId="0" sldId="761"/>
        </pc:sldMkLst>
        <pc:spChg chg="mod">
          <ac:chgData name="Li Youhuan" userId="31ef2ba0f36c268c" providerId="LiveId" clId="{49993815-5188-4A11-8895-459BDEE8C569}" dt="2024-02-22T13:14:52.674" v="542"/>
          <ac:spMkLst>
            <pc:docMk/>
            <pc:sldMk cId="0" sldId="761"/>
            <ac:spMk id="12318" creationId="{00000000-0000-0000-0000-000000000000}"/>
          </ac:spMkLst>
        </pc:spChg>
      </pc:sldChg>
      <pc:sldChg chg="modSp mod">
        <pc:chgData name="Li Youhuan" userId="31ef2ba0f36c268c" providerId="LiveId" clId="{49993815-5188-4A11-8895-459BDEE8C569}" dt="2024-02-22T09:18:46.305" v="10"/>
        <pc:sldMkLst>
          <pc:docMk/>
          <pc:sldMk cId="0" sldId="858"/>
        </pc:sldMkLst>
        <pc:spChg chg="mod">
          <ac:chgData name="Li Youhuan" userId="31ef2ba0f36c268c" providerId="LiveId" clId="{49993815-5188-4A11-8895-459BDEE8C569}" dt="2024-02-22T09:18:46.305" v="10"/>
          <ac:spMkLst>
            <pc:docMk/>
            <pc:sldMk cId="0" sldId="858"/>
            <ac:spMk id="2" creationId="{00000000-0000-0000-0000-000000000000}"/>
          </ac:spMkLst>
        </pc:spChg>
      </pc:sldChg>
      <pc:sldChg chg="modSp mod">
        <pc:chgData name="Li Youhuan" userId="31ef2ba0f36c268c" providerId="LiveId" clId="{49993815-5188-4A11-8895-459BDEE8C569}" dt="2024-02-22T15:06:03.103" v="919" actId="20577"/>
        <pc:sldMkLst>
          <pc:docMk/>
          <pc:sldMk cId="0" sldId="1007"/>
        </pc:sldMkLst>
        <pc:spChg chg="mod">
          <ac:chgData name="Li Youhuan" userId="31ef2ba0f36c268c" providerId="LiveId" clId="{49993815-5188-4A11-8895-459BDEE8C569}" dt="2024-02-22T15:06:03.103" v="919" actId="20577"/>
          <ac:spMkLst>
            <pc:docMk/>
            <pc:sldMk cId="0" sldId="1007"/>
            <ac:spMk id="69635" creationId="{00000000-0000-0000-0000-000000000000}"/>
          </ac:spMkLst>
        </pc:spChg>
      </pc:sldChg>
      <pc:sldChg chg="modSp add mod">
        <pc:chgData name="Li Youhuan" userId="31ef2ba0f36c268c" providerId="LiveId" clId="{49993815-5188-4A11-8895-459BDEE8C569}" dt="2024-02-22T12:56:27.785" v="389"/>
        <pc:sldMkLst>
          <pc:docMk/>
          <pc:sldMk cId="1181267877" sldId="1153"/>
        </pc:sldMkLst>
        <pc:spChg chg="mod">
          <ac:chgData name="Li Youhuan" userId="31ef2ba0f36c268c" providerId="LiveId" clId="{49993815-5188-4A11-8895-459BDEE8C569}" dt="2024-02-22T12:56:27.785" v="389"/>
          <ac:spMkLst>
            <pc:docMk/>
            <pc:sldMk cId="1181267877" sldId="1153"/>
            <ac:spMk id="16387" creationId="{00000000-0000-0000-0000-000000000000}"/>
          </ac:spMkLst>
        </pc:spChg>
      </pc:sldChg>
      <pc:sldMasterChg chg="delSp mod modSldLayout">
        <pc:chgData name="Li Youhuan" userId="31ef2ba0f36c268c" providerId="LiveId" clId="{49993815-5188-4A11-8895-459BDEE8C569}" dt="2024-02-22T14:11:11.440" v="689" actId="478"/>
        <pc:sldMasterMkLst>
          <pc:docMk/>
          <pc:sldMasterMk cId="0" sldId="2147483648"/>
        </pc:sldMasterMkLst>
        <pc:grpChg chg="del">
          <ac:chgData name="Li Youhuan" userId="31ef2ba0f36c268c" providerId="LiveId" clId="{49993815-5188-4A11-8895-459BDEE8C569}" dt="2024-02-22T14:11:11.440" v="689" actId="478"/>
          <ac:grpSpMkLst>
            <pc:docMk/>
            <pc:sldMasterMk cId="0" sldId="2147483648"/>
            <ac:grpSpMk id="1031" creationId="{00000000-0000-0000-0000-000000000000}"/>
          </ac:grpSpMkLst>
        </pc:grpChg>
        <pc:sldLayoutChg chg="modSp mod">
          <pc:chgData name="Li Youhuan" userId="31ef2ba0f36c268c" providerId="LiveId" clId="{49993815-5188-4A11-8895-459BDEE8C569}" dt="2024-02-22T13:07:16.117" v="498" actId="1036"/>
          <pc:sldLayoutMkLst>
            <pc:docMk/>
            <pc:sldMasterMk cId="0" sldId="2147483648"/>
            <pc:sldLayoutMk cId="0" sldId="2147483650"/>
          </pc:sldLayoutMkLst>
          <pc:spChg chg="mod">
            <ac:chgData name="Li Youhuan" userId="31ef2ba0f36c268c" providerId="LiveId" clId="{49993815-5188-4A11-8895-459BDEE8C569}" dt="2024-02-22T13:07:16.117" v="498" actId="1036"/>
            <ac:spMkLst>
              <pc:docMk/>
              <pc:sldMasterMk cId="0" sldId="2147483648"/>
              <pc:sldLayoutMk cId="0" sldId="2147483650"/>
              <ac:spMk id="4" creationId="{00000000-0000-0000-0000-000000000000}"/>
            </ac:spMkLst>
          </pc:spChg>
          <pc:spChg chg="mod">
            <ac:chgData name="Li Youhuan" userId="31ef2ba0f36c268c" providerId="LiveId" clId="{49993815-5188-4A11-8895-459BDEE8C569}" dt="2024-02-22T13:07:16.117" v="498" actId="1036"/>
            <ac:spMkLst>
              <pc:docMk/>
              <pc:sldMasterMk cId="0" sldId="2147483648"/>
              <pc:sldLayoutMk cId="0" sldId="2147483650"/>
              <ac:spMk id="5" creationId="{00000000-0000-0000-0000-000000000000}"/>
            </ac:spMkLst>
          </pc:spChg>
          <pc:spChg chg="mod">
            <ac:chgData name="Li Youhuan" userId="31ef2ba0f36c268c" providerId="LiveId" clId="{49993815-5188-4A11-8895-459BDEE8C569}" dt="2024-02-22T13:07:16.117" v="498" actId="1036"/>
            <ac:spMkLst>
              <pc:docMk/>
              <pc:sldMasterMk cId="0" sldId="2147483648"/>
              <pc:sldLayoutMk cId="0" sldId="2147483650"/>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vl1pPr>
          </a:lstStyle>
          <a:p>
            <a:pPr marL="0" marR="0" lvl="0" indent="0" algn="l" defTabSz="990600" rtl="0" eaLnBrk="1" fontAlgn="base" latinLnBrk="0" hangingPunct="1">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0099"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vl1pPr>
          </a:lstStyle>
          <a:p>
            <a:pPr marL="0" marR="0" lvl="0" indent="0" algn="r" defTabSz="990600" rtl="0" eaLnBrk="1" fontAlgn="base" latinLnBrk="0" hangingPunct="1">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260101"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60102"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vl1pPr>
          </a:lstStyle>
          <a:p>
            <a:pPr marL="0" marR="0" lvl="0" indent="0" algn="l" defTabSz="990600" rtl="0" eaLnBrk="1" fontAlgn="base" latinLnBrk="0" hangingPunct="1">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0103"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defTabSz="990600" eaLnBrk="1" fontAlgn="base" hangingPunct="1"/>
            <a:fld id="{9A0DB2DC-4C9A-4742-B13C-FB6460FD3503}" type="slidenum">
              <a:rPr lang="en-US" altLang="zh-CN" sz="1300" b="0" strike="noStrike" noProof="1" dirty="0">
                <a:latin typeface="Times New Roman" panose="02020603050405020304" pitchFamily="18" charset="0"/>
                <a:ea typeface="宋体" panose="02010600030101010101" pitchFamily="2" charset="-122"/>
                <a:cs typeface="+mn-ea"/>
              </a:rPr>
              <a:t>‹#›</a:t>
            </a:fld>
            <a:endParaRPr lang="en-US" altLang="zh-CN" sz="1300" b="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3</a:t>
            </a:fld>
            <a:endParaRPr lang="en-US" altLang="zh-CN" sz="1300" b="0" dirty="0"/>
          </a:p>
        </p:txBody>
      </p:sp>
      <p:sp>
        <p:nvSpPr>
          <p:cNvPr id="5122" name="Rectangle 2"/>
          <p:cNvSpPr>
            <a:spLocks noGrp="1" noRot="1" noChangeAspect="1" noTextEdit="1"/>
          </p:cNvSpPr>
          <p:nvPr>
            <p:ph type="sldImg"/>
          </p:nvPr>
        </p:nvSpPr>
        <p:spPr>
          <a:xfrm>
            <a:off x="992188" y="768350"/>
            <a:ext cx="5114925" cy="3836988"/>
          </a:xfrm>
        </p:spPr>
      </p:sp>
      <p:sp>
        <p:nvSpPr>
          <p:cNvPr id="5123"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5</a:t>
            </a:fld>
            <a:endParaRPr lang="en-US" altLang="zh-CN" sz="1300" b="0" dirty="0"/>
          </a:p>
        </p:txBody>
      </p:sp>
      <p:sp>
        <p:nvSpPr>
          <p:cNvPr id="5122" name="Rectangle 2"/>
          <p:cNvSpPr>
            <a:spLocks noGrp="1" noRot="1" noChangeAspect="1" noTextEdit="1"/>
          </p:cNvSpPr>
          <p:nvPr>
            <p:ph type="sldImg"/>
          </p:nvPr>
        </p:nvSpPr>
        <p:spPr>
          <a:xfrm>
            <a:off x="992188" y="768350"/>
            <a:ext cx="5114925" cy="3836988"/>
          </a:xfrm>
        </p:spPr>
      </p:sp>
      <p:sp>
        <p:nvSpPr>
          <p:cNvPr id="5123"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10</a:t>
            </a:fld>
            <a:endParaRPr lang="en-US" altLang="zh-CN" sz="1300" b="0" dirty="0"/>
          </a:p>
        </p:txBody>
      </p:sp>
      <p:sp>
        <p:nvSpPr>
          <p:cNvPr id="11266" name="Rectangle 2"/>
          <p:cNvSpPr>
            <a:spLocks noGrp="1" noRot="1" noChangeAspect="1" noTextEdit="1"/>
          </p:cNvSpPr>
          <p:nvPr>
            <p:ph type="sldImg"/>
          </p:nvPr>
        </p:nvSpPr>
        <p:spPr>
          <a:xfrm>
            <a:off x="992188" y="768350"/>
            <a:ext cx="5114925" cy="3836988"/>
          </a:xfrm>
        </p:spPr>
      </p:sp>
      <p:sp>
        <p:nvSpPr>
          <p:cNvPr id="11267"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一致性问题、故障恢复问题、性能问题、标准统一</a:t>
            </a:r>
          </a:p>
        </p:txBody>
      </p:sp>
    </p:spTree>
    <p:extLst>
      <p:ext uri="{BB962C8B-B14F-4D97-AF65-F5344CB8AC3E}">
        <p14:creationId xmlns:p14="http://schemas.microsoft.com/office/powerpoint/2010/main" val="3243446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24</a:t>
            </a:fld>
            <a:endParaRPr lang="en-US" altLang="zh-CN" sz="1300" b="0" dirty="0"/>
          </a:p>
        </p:txBody>
      </p:sp>
      <p:sp>
        <p:nvSpPr>
          <p:cNvPr id="55298" name="Rectangle 2"/>
          <p:cNvSpPr>
            <a:spLocks noGrp="1" noRot="1" noChangeAspect="1" noTextEdit="1"/>
          </p:cNvSpPr>
          <p:nvPr>
            <p:ph type="sldImg"/>
          </p:nvPr>
        </p:nvSpPr>
        <p:spPr>
          <a:xfrm>
            <a:off x="992188" y="768350"/>
            <a:ext cx="5114925" cy="3836988"/>
          </a:xfrm>
        </p:spPr>
      </p:sp>
      <p:sp>
        <p:nvSpPr>
          <p:cNvPr id="55299"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50</a:t>
            </a:fld>
            <a:endParaRPr lang="en-US" altLang="zh-CN" sz="1300" b="0" dirty="0"/>
          </a:p>
        </p:txBody>
      </p:sp>
      <p:sp>
        <p:nvSpPr>
          <p:cNvPr id="44034" name="Rectangle 2"/>
          <p:cNvSpPr>
            <a:spLocks noGrp="1" noRot="1" noChangeAspect="1" noTextEdit="1"/>
          </p:cNvSpPr>
          <p:nvPr>
            <p:ph type="sldImg"/>
          </p:nvPr>
        </p:nvSpPr>
        <p:spPr>
          <a:xfrm>
            <a:off x="992188" y="768350"/>
            <a:ext cx="5114925" cy="3836988"/>
          </a:xfrm>
        </p:spPr>
      </p:sp>
      <p:sp>
        <p:nvSpPr>
          <p:cNvPr id="44035"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52400"/>
            <a:ext cx="6134100"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7772400" cy="9144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371600"/>
            <a:ext cx="8001000" cy="4724400"/>
          </a:xfrm>
        </p:spPr>
        <p:txBody>
          <a:bodyPr vert="horz" wrap="square" lIns="91440" tIns="45720" rIns="91440" bIns="45720" numCol="1" anchor="t" anchorCtr="0" compatLnSpc="1"/>
          <a:lstStyle/>
          <a:p>
            <a:pPr marL="342900" marR="0" lvl="0" indent="-342900" algn="l" defTabSz="914400" rtl="0" eaLnBrk="1" fontAlgn="base" latinLnBrk="0" hangingPunct="1">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685800" y="6356176"/>
            <a:ext cx="1905000" cy="457200"/>
          </a:xfrm>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176"/>
            <a:ext cx="2895600" cy="457200"/>
          </a:xfrm>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a:xfrm>
            <a:off x="6732588" y="6345088"/>
            <a:ext cx="1905000" cy="457200"/>
          </a:xfrm>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339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spcBef>
                <a:spcPct val="1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66800" y="152400"/>
            <a:ext cx="7772400" cy="9144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371600"/>
            <a:ext cx="8001000" cy="47244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732588" y="6237288"/>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pic>
        <p:nvPicPr>
          <p:cNvPr id="1054" name="Picture 30" descr="index1_G"/>
          <p:cNvPicPr>
            <a:picLocks noChangeAspect="1"/>
          </p:cNvPicPr>
          <p:nvPr userDrawn="1"/>
        </p:nvPicPr>
        <p:blipFill>
          <a:blip r:embed="rId14"/>
          <a:stretch>
            <a:fillRect/>
          </a:stretch>
        </p:blipFill>
        <p:spPr>
          <a:xfrm>
            <a:off x="76200" y="92075"/>
            <a:ext cx="1079500" cy="1066800"/>
          </a:xfrm>
          <a:prstGeom prst="rect">
            <a:avLst/>
          </a:prstGeom>
          <a:noFill/>
          <a:ln w="9525">
            <a:noFill/>
          </a:ln>
        </p:spPr>
      </p:pic>
      <p:sp>
        <p:nvSpPr>
          <p:cNvPr id="1055" name="Line 31"/>
          <p:cNvSpPr>
            <a:spLocks noChangeShapeType="1"/>
          </p:cNvSpPr>
          <p:nvPr/>
        </p:nvSpPr>
        <p:spPr bwMode="auto">
          <a:xfrm>
            <a:off x="762000" y="1155700"/>
            <a:ext cx="8229600" cy="0"/>
          </a:xfrm>
          <a:prstGeom prst="line">
            <a:avLst/>
          </a:prstGeom>
          <a:noFill/>
          <a:ln w="76200" cmpd="tri">
            <a:solidFill>
              <a:schemeClr val="accent1"/>
            </a:solidFill>
            <a:round/>
          </a:ln>
          <a:effectLst/>
        </p:spPr>
        <p:txBody>
          <a:bodyPr/>
          <a:lstStyle/>
          <a:p>
            <a:pPr marL="0" marR="0" lvl="0" indent="0" algn="l" defTabSz="914400" rtl="0" eaLnBrk="1" fontAlgn="base" latinLnBrk="0" hangingPunct="1">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kumimoji="1" sz="3600" b="1">
          <a:solidFill>
            <a:schemeClr val="accent2"/>
          </a:solidFill>
          <a:latin typeface="+mj-lt"/>
          <a:ea typeface="+mj-ea"/>
          <a:cs typeface="+mj-cs"/>
        </a:defRPr>
      </a:lvl1pPr>
      <a:lvl2pPr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fontAlgn="base">
        <a:spcBef>
          <a:spcPct val="10000"/>
        </a:spcBef>
        <a:spcAft>
          <a:spcPct val="0"/>
        </a:spcAft>
        <a:buChar char="•"/>
        <a:defRPr kumimoji="1" sz="2400">
          <a:solidFill>
            <a:schemeClr val="tx1"/>
          </a:solidFill>
          <a:latin typeface="+mn-lt"/>
          <a:ea typeface="+mn-ea"/>
          <a:cs typeface="+mn-cs"/>
        </a:defRPr>
      </a:lvl1pPr>
      <a:lvl2pPr marL="742950" indent="-285750" algn="l" rtl="0" fontAlgn="base">
        <a:spcBef>
          <a:spcPct val="10000"/>
        </a:spcBef>
        <a:spcAft>
          <a:spcPct val="0"/>
        </a:spcAft>
        <a:buChar char="–"/>
        <a:defRPr kumimoji="1" sz="2800">
          <a:solidFill>
            <a:schemeClr val="tx1"/>
          </a:solidFill>
          <a:latin typeface="+mn-lt"/>
          <a:ea typeface="+mn-ea"/>
        </a:defRPr>
      </a:lvl2pPr>
      <a:lvl3pPr marL="1143000" indent="-228600" algn="l" rtl="0" fontAlgn="base">
        <a:spcBef>
          <a:spcPct val="10000"/>
        </a:spcBef>
        <a:spcAft>
          <a:spcPct val="0"/>
        </a:spcAft>
        <a:buChar char="•"/>
        <a:defRPr kumimoji="1" sz="2400">
          <a:solidFill>
            <a:schemeClr val="tx1"/>
          </a:solidFill>
          <a:latin typeface="+mn-lt"/>
          <a:ea typeface="+mn-ea"/>
        </a:defRPr>
      </a:lvl3pPr>
      <a:lvl4pPr marL="1600200" indent="-228600" algn="l" rtl="0" fontAlgn="base">
        <a:spcBef>
          <a:spcPct val="10000"/>
        </a:spcBef>
        <a:spcAft>
          <a:spcPct val="0"/>
        </a:spcAft>
        <a:buChar char="–"/>
        <a:defRPr kumimoji="1" sz="2000">
          <a:solidFill>
            <a:schemeClr val="tx1"/>
          </a:solidFill>
          <a:latin typeface="+mn-lt"/>
          <a:ea typeface="+mn-ea"/>
        </a:defRPr>
      </a:lvl4pPr>
      <a:lvl5pPr marL="2057400" indent="-228600" algn="l" rtl="0" fontAlgn="base">
        <a:spcBef>
          <a:spcPct val="10000"/>
        </a:spcBef>
        <a:spcAft>
          <a:spcPct val="0"/>
        </a:spcAft>
        <a:buChar char="»"/>
        <a:defRPr kumimoji="1" sz="2000">
          <a:solidFill>
            <a:schemeClr val="tx1"/>
          </a:solidFill>
          <a:latin typeface="+mn-lt"/>
          <a:ea typeface="+mn-ea"/>
        </a:defRPr>
      </a:lvl5pPr>
      <a:lvl6pPr marL="2514600" indent="-228600" algn="l" rtl="0" fontAlgn="base">
        <a:spcBef>
          <a:spcPct val="10000"/>
        </a:spcBef>
        <a:spcAft>
          <a:spcPct val="0"/>
        </a:spcAft>
        <a:buChar char="»"/>
        <a:defRPr kumimoji="1" sz="2000">
          <a:solidFill>
            <a:schemeClr val="tx1"/>
          </a:solidFill>
          <a:latin typeface="+mn-lt"/>
          <a:ea typeface="+mn-ea"/>
        </a:defRPr>
      </a:lvl6pPr>
      <a:lvl7pPr marL="2971800" indent="-228600" algn="l" rtl="0" fontAlgn="base">
        <a:spcBef>
          <a:spcPct val="10000"/>
        </a:spcBef>
        <a:spcAft>
          <a:spcPct val="0"/>
        </a:spcAft>
        <a:buChar char="»"/>
        <a:defRPr kumimoji="1" sz="2000">
          <a:solidFill>
            <a:schemeClr val="tx1"/>
          </a:solidFill>
          <a:latin typeface="+mn-lt"/>
          <a:ea typeface="+mn-ea"/>
        </a:defRPr>
      </a:lvl7pPr>
      <a:lvl8pPr marL="3429000" indent="-228600" algn="l" rtl="0" fontAlgn="base">
        <a:spcBef>
          <a:spcPct val="10000"/>
        </a:spcBef>
        <a:spcAft>
          <a:spcPct val="0"/>
        </a:spcAft>
        <a:buChar char="»"/>
        <a:defRPr kumimoji="1" sz="2000">
          <a:solidFill>
            <a:schemeClr val="tx1"/>
          </a:solidFill>
          <a:latin typeface="+mn-lt"/>
          <a:ea typeface="+mn-ea"/>
        </a:defRPr>
      </a:lvl8pPr>
      <a:lvl9pPr marL="3886200" indent="-228600" algn="l" rtl="0" fontAlgn="base">
        <a:spcBef>
          <a:spcPct val="1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a:t>
            </a:fld>
            <a:endParaRPr lang="en-US" altLang="zh-CN" sz="1400" b="0" dirty="0"/>
          </a:p>
        </p:txBody>
      </p:sp>
      <p:sp>
        <p:nvSpPr>
          <p:cNvPr id="3074" name="Rectangle 2"/>
          <p:cNvSpPr>
            <a:spLocks noGrp="1"/>
          </p:cNvSpPr>
          <p:nvPr>
            <p:ph type="title"/>
          </p:nvPr>
        </p:nvSpPr>
        <p:spPr>
          <a:xfrm>
            <a:off x="0" y="1268413"/>
            <a:ext cx="9144000" cy="1752600"/>
          </a:xfrm>
        </p:spPr>
        <p:txBody>
          <a:bodyPr wrap="square" lIns="91440" tIns="45720" rIns="91440" bIns="45720" anchor="ctr"/>
          <a:lstStyle/>
          <a:p>
            <a:pPr eaLnBrk="1" hangingPunct="1">
              <a:lnSpc>
                <a:spcPct val="150000"/>
              </a:lnSpc>
            </a:pPr>
            <a:r>
              <a:rPr lang="zh-CN" altLang="en-US" sz="4000" dirty="0">
                <a:latin typeface="微软雅黑" panose="020B0503020204020204" pitchFamily="34" charset="-122"/>
                <a:ea typeface="微软雅黑" panose="020B0503020204020204" pitchFamily="34" charset="-122"/>
              </a:rPr>
              <a:t>数据库系统</a:t>
            </a:r>
            <a:br>
              <a:rPr lang="zh-CN" altLang="en-US" sz="4000" dirty="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Database system</a:t>
            </a:r>
          </a:p>
        </p:txBody>
      </p:sp>
      <p:sp>
        <p:nvSpPr>
          <p:cNvPr id="3075" name="Rectangle 3"/>
          <p:cNvSpPr>
            <a:spLocks noGrp="1"/>
          </p:cNvSpPr>
          <p:nvPr>
            <p:ph idx="1"/>
          </p:nvPr>
        </p:nvSpPr>
        <p:spPr>
          <a:xfrm>
            <a:off x="539750" y="3025775"/>
            <a:ext cx="7843838" cy="3571875"/>
          </a:xfrm>
        </p:spPr>
        <p:txBody>
          <a:bodyPr wrap="square" lIns="91440" tIns="45720" rIns="91440" bIns="45720" anchor="t"/>
          <a:lstStyle/>
          <a:p>
            <a:pPr algn="ctr" eaLnBrk="1" hangingPunct="1">
              <a:lnSpc>
                <a:spcPct val="90000"/>
              </a:lnSpc>
              <a:spcBef>
                <a:spcPct val="0"/>
              </a:spcBef>
              <a:buNone/>
            </a:pPr>
            <a:r>
              <a:rPr lang="en-US" altLang="zh-CN" sz="2800" dirty="0"/>
              <a:t>  </a:t>
            </a:r>
            <a:endParaRPr lang="en-US" altLang="zh-CN" sz="2000" dirty="0">
              <a:solidFill>
                <a:schemeClr val="accent2"/>
              </a:solidFill>
            </a:endParaRPr>
          </a:p>
          <a:p>
            <a:pPr algn="ctr" eaLnBrk="1" hangingPunct="1">
              <a:lnSpc>
                <a:spcPct val="130000"/>
              </a:lnSpc>
              <a:spcBef>
                <a:spcPct val="20000"/>
              </a:spcBef>
              <a:buNone/>
            </a:pPr>
            <a:r>
              <a:rPr lang="en-US" altLang="zh-CN" sz="2000" dirty="0">
                <a:solidFill>
                  <a:schemeClr val="accent2"/>
                </a:solidFill>
              </a:rPr>
              <a:t> </a:t>
            </a:r>
            <a:r>
              <a:rPr lang="zh-CN" altLang="en-US"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湖南大学信息科学与工程学院</a:t>
            </a:r>
          </a:p>
          <a:p>
            <a:pPr algn="ctr" eaLnBrk="1" hangingPunct="1">
              <a:lnSpc>
                <a:spcPct val="130000"/>
              </a:lnSpc>
              <a:spcBef>
                <a:spcPct val="20000"/>
              </a:spcBef>
              <a:buNone/>
            </a:pPr>
            <a:endParaRPr lang="en-US" altLang="zh-CN"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spcBef>
                <a:spcPct val="20000"/>
              </a:spcBef>
              <a:buNone/>
            </a:pPr>
            <a:r>
              <a:rPr lang="zh-CN" altLang="en-US"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软件工程系  李友焕</a:t>
            </a:r>
          </a:p>
          <a:p>
            <a:pPr algn="ctr" eaLnBrk="1" hangingPunct="1">
              <a:lnSpc>
                <a:spcPct val="130000"/>
              </a:lnSpc>
              <a:spcBef>
                <a:spcPct val="20000"/>
              </a:spcBef>
              <a:buNone/>
            </a:pPr>
            <a:endParaRPr lang="zh-CN" altLang="en-US"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spcBef>
                <a:spcPct val="20000"/>
              </a:spcBef>
              <a:buNone/>
            </a:pPr>
            <a:r>
              <a:rPr lang="en-US" altLang="zh-CN"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2024.02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10</a:t>
            </a:fld>
            <a:endParaRPr lang="en-US" altLang="zh-CN" sz="1400" b="0" dirty="0"/>
          </a:p>
        </p:txBody>
      </p:sp>
      <p:sp>
        <p:nvSpPr>
          <p:cNvPr id="10242"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课程背景</a:t>
            </a:r>
            <a:endParaRPr lang="zh-CN" altLang="en-US" dirty="0">
              <a:ea typeface="黑体" panose="02010609060101010101" pitchFamily="49" charset="-122"/>
            </a:endParaRPr>
          </a:p>
        </p:txBody>
      </p:sp>
      <p:sp>
        <p:nvSpPr>
          <p:cNvPr id="10243" name="Rectangle 3"/>
          <p:cNvSpPr>
            <a:spLocks noGrp="1"/>
          </p:cNvSpPr>
          <p:nvPr>
            <p:ph idx="1"/>
          </p:nvPr>
        </p:nvSpPr>
        <p:spPr>
          <a:xfrm>
            <a:off x="323850" y="1341438"/>
            <a:ext cx="8480425" cy="5287962"/>
          </a:xfrm>
        </p:spPr>
        <p:txBody>
          <a:bodyPr wrap="square" lIns="91440" tIns="45720" rIns="91440" bIns="45720" anchor="t"/>
          <a:lstStyle/>
          <a:p>
            <a:pPr eaLnBrk="1" hangingPunct="1">
              <a:lnSpc>
                <a:spcPct val="15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数据库技术是</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数据管理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技术，是</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信息系统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的核心和基础，是计算机科学的重要分支；</a:t>
            </a:r>
          </a:p>
          <a:p>
            <a:pPr eaLnBrk="1" hangingPunct="1">
              <a:lnSpc>
                <a:spcPct val="15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数据库规模、信息量，普及水平，稳靠性，已成为衡量一个</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国家信息化水平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的重要标志。</a:t>
            </a:r>
          </a:p>
          <a:p>
            <a:pPr eaLnBrk="1" hangingPunct="1">
              <a:lnSpc>
                <a:spcPct val="15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数据库技术有</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坚实的理论基础</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成熟的商业产品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广泛的应用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领域。</a:t>
            </a:r>
          </a:p>
          <a:p>
            <a:pPr eaLnBrk="1" hangingPunct="1">
              <a:lnSpc>
                <a:spcPct val="150000"/>
              </a:lnSpc>
              <a:spcBef>
                <a:spcPct val="50000"/>
              </a:spcBef>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互联网</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背景</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Web</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）下</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的大数据</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成为当今的热点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11</a:t>
            </a:fld>
            <a:endParaRPr lang="en-US" altLang="zh-CN" sz="1400" b="0" dirty="0"/>
          </a:p>
        </p:txBody>
      </p:sp>
      <p:sp>
        <p:nvSpPr>
          <p:cNvPr id="12290"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课程主要教学内容</a:t>
            </a:r>
            <a:endParaRPr lang="zh-CN" altLang="en-US" dirty="0">
              <a:ea typeface="黑体" panose="02010609060101010101" pitchFamily="49" charset="-122"/>
            </a:endParaRPr>
          </a:p>
        </p:txBody>
      </p:sp>
      <p:sp>
        <p:nvSpPr>
          <p:cNvPr id="12291" name="Rectangle 3"/>
          <p:cNvSpPr>
            <a:spLocks noGrp="1"/>
          </p:cNvSpPr>
          <p:nvPr>
            <p:ph idx="1"/>
          </p:nvPr>
        </p:nvSpPr>
        <p:spPr>
          <a:xfrm>
            <a:off x="114935" y="1233631"/>
            <a:ext cx="8996045" cy="5579745"/>
          </a:xfrm>
        </p:spPr>
        <p:txBody>
          <a:bodyPr wrap="square" lIns="91440" tIns="45720" rIns="91440" bIns="45720" anchor="t"/>
          <a:lstStyle/>
          <a:p>
            <a:pPr eaLnBrk="1" hangingPunct="1">
              <a:lnSpc>
                <a:spcPct val="100000"/>
              </a:lnSpc>
              <a:spcBef>
                <a:spcPts val="60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课程核心内容：关系数据模型下，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数据管理中的五个基本问题；</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2" eaLnBrk="1" latinLnBrk="0" hangingPunct="1">
              <a:lnSpc>
                <a:spcPct val="100000"/>
              </a:lnSpc>
              <a:spcBef>
                <a:spcPts val="600"/>
              </a:spcBef>
              <a:spcAft>
                <a:spcPts val="60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正确性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问题；</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2" eaLnBrk="1" latinLnBrk="0" hangingPunct="1">
              <a:lnSpc>
                <a:spcPct val="100000"/>
              </a:lnSpc>
              <a:spcBef>
                <a:spcPts val="600"/>
              </a:spcBef>
              <a:spcAft>
                <a:spcPts val="60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使用简单性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问题；       </a:t>
            </a:r>
          </a:p>
          <a:p>
            <a:pPr lvl="2" eaLnBrk="1" latinLnBrk="0" hangingPunct="1">
              <a:lnSpc>
                <a:spcPct val="100000"/>
              </a:lnSpc>
              <a:spcBef>
                <a:spcPts val="600"/>
              </a:spcBef>
              <a:spcAft>
                <a:spcPts val="60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完整性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问题</a:t>
            </a:r>
          </a:p>
          <a:p>
            <a:pPr lvl="2" eaLnBrk="1" latinLnBrk="0" hangingPunct="1">
              <a:lnSpc>
                <a:spcPct val="100000"/>
              </a:lnSpc>
              <a:spcBef>
                <a:spcPts val="600"/>
              </a:spcBef>
              <a:spcAft>
                <a:spcPts val="60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处理性能</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问题；</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2" eaLnBrk="1" latinLnBrk="0" hangingPunct="1">
              <a:lnSpc>
                <a:spcPct val="100000"/>
              </a:lnSpc>
              <a:spcBef>
                <a:spcPts val="600"/>
              </a:spcBef>
              <a:spcAft>
                <a:spcPts val="60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安全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问题；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及其解决方案；</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914400" lvl="2" indent="0" eaLnBrk="1" hangingPunct="1">
              <a:lnSpc>
                <a:spcPct val="100000"/>
              </a:lnSpc>
              <a:spcBef>
                <a:spcPts val="600"/>
              </a:spcBef>
              <a:spcAft>
                <a:spcPts val="0"/>
              </a:spcAft>
              <a:buNone/>
            </a:pP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00000"/>
              </a:lnSpc>
              <a:spcBef>
                <a:spcPts val="600"/>
              </a:spcBef>
              <a:spcAft>
                <a:spcPts val="0"/>
              </a:spcAf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数据库技术的演进：</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2" algn="l" eaLnBrk="1" hangingPunct="1">
              <a:lnSpc>
                <a:spcPct val="100000"/>
              </a:lnSpc>
              <a:spcBef>
                <a:spcPts val="600"/>
              </a:spcBef>
              <a:spcAft>
                <a:spcPts val="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分布式数据库；</a:t>
            </a:r>
          </a:p>
          <a:p>
            <a:pPr lvl="2" algn="l" eaLnBrk="1" hangingPunct="1">
              <a:lnSpc>
                <a:spcPct val="100000"/>
              </a:lnSpc>
              <a:spcBef>
                <a:spcPts val="600"/>
              </a:spcBef>
              <a:spcAft>
                <a:spcPts val="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面向对象数据库；</a:t>
            </a:r>
          </a:p>
          <a:p>
            <a:pPr lvl="2" algn="l" eaLnBrk="1" hangingPunct="1">
              <a:lnSpc>
                <a:spcPct val="100000"/>
              </a:lnSpc>
              <a:spcBef>
                <a:spcPts val="600"/>
              </a:spcBef>
              <a:spcAft>
                <a:spcPts val="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NoSQL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数据库；</a:t>
            </a:r>
          </a:p>
          <a:p>
            <a:pPr lvl="2" algn="l" eaLnBrk="1" hangingPunct="1">
              <a:lnSpc>
                <a:spcPct val="100000"/>
              </a:lnSpc>
              <a:spcBef>
                <a:spcPts val="600"/>
              </a:spcBef>
              <a:spcAft>
                <a:spcPts val="0"/>
              </a:spcAft>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数据仓库，大数据；</a:t>
            </a:r>
          </a:p>
        </p:txBody>
      </p:sp>
      <p:sp>
        <p:nvSpPr>
          <p:cNvPr id="2" name="文本框 1"/>
          <p:cNvSpPr txBox="1"/>
          <p:nvPr/>
        </p:nvSpPr>
        <p:spPr>
          <a:xfrm>
            <a:off x="3924300" y="4293235"/>
            <a:ext cx="5114290" cy="460375"/>
          </a:xfrm>
          <a:prstGeom prst="rect">
            <a:avLst/>
          </a:prstGeom>
          <a:noFill/>
        </p:spPr>
        <p:txBody>
          <a:bodyPr wrap="square" rtlCol="0">
            <a:spAutoFit/>
          </a:bodyPr>
          <a:lstStyle/>
          <a:p>
            <a:r>
              <a:rPr lang="zh-CN" altLang="en-US" b="0">
                <a:latin typeface="微软雅黑" panose="020B0503020204020204" pitchFamily="34" charset="-122"/>
                <a:ea typeface="微软雅黑" panose="020B0503020204020204" pitchFamily="34" charset="-122"/>
              </a:rPr>
              <a:t>数据的</a:t>
            </a:r>
            <a:r>
              <a:rPr lang="zh-CN" altLang="en-US">
                <a:solidFill>
                  <a:srgbClr val="FF0000"/>
                </a:solidFill>
                <a:latin typeface="微软雅黑" panose="020B0503020204020204" pitchFamily="34" charset="-122"/>
                <a:ea typeface="微软雅黑" panose="020B0503020204020204" pitchFamily="34" charset="-122"/>
              </a:rPr>
              <a:t>可扩展性</a:t>
            </a:r>
            <a:r>
              <a:rPr lang="en-US" altLang="zh-CN" b="0">
                <a:latin typeface="微软雅黑" panose="020B0503020204020204" pitchFamily="34" charset="-122"/>
                <a:ea typeface="微软雅黑" panose="020B0503020204020204" pitchFamily="34" charset="-122"/>
              </a:rPr>
              <a:t>(</a:t>
            </a:r>
            <a:r>
              <a:rPr lang="zh-CN" altLang="en-US" b="0">
                <a:latin typeface="微软雅黑" panose="020B0503020204020204" pitchFamily="34" charset="-122"/>
                <a:ea typeface="微软雅黑" panose="020B0503020204020204" pitchFamily="34" charset="-122"/>
              </a:rPr>
              <a:t>可伸缩性</a:t>
            </a:r>
            <a:r>
              <a:rPr lang="en-US" altLang="zh-CN" b="0">
                <a:latin typeface="微软雅黑" panose="020B0503020204020204" pitchFamily="34" charset="-122"/>
                <a:ea typeface="微软雅黑" panose="020B0503020204020204" pitchFamily="34" charset="-122"/>
              </a:rPr>
              <a:t>)</a:t>
            </a:r>
            <a:r>
              <a:rPr lang="zh-CN" altLang="en-US" b="0">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可用性</a:t>
            </a:r>
            <a:r>
              <a:rPr lang="zh-CN" altLang="en-US" b="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F2F65CDA-EBA1-4787-8B6B-E4999792E438}"/>
              </a:ext>
            </a:extLst>
          </p:cNvPr>
          <p:cNvSpPr/>
          <p:nvPr/>
        </p:nvSpPr>
        <p:spPr>
          <a:xfrm>
            <a:off x="6473670" y="2458223"/>
            <a:ext cx="2249334" cy="400110"/>
          </a:xfrm>
          <a:prstGeom prst="rect">
            <a:avLst/>
          </a:prstGeom>
          <a:noFill/>
        </p:spPr>
        <p:txBody>
          <a:bodyPr wrap="none" lIns="91440" tIns="45720" rIns="91440" bIns="45720">
            <a:spAutoFit/>
          </a:bodyPr>
          <a:lstStyle/>
          <a:p>
            <a:pPr algn="ctr"/>
            <a:r>
              <a:rPr lang="zh-CN" altLang="en-US" sz="2000" cap="none" spc="0" dirty="0">
                <a:ln w="0"/>
                <a:solidFill>
                  <a:schemeClr val="accent1"/>
                </a:solidFill>
                <a:effectLst>
                  <a:outerShdw blurRad="38100" dist="25400" dir="5400000" algn="ctr" rotWithShape="0">
                    <a:srgbClr val="6E747A">
                      <a:alpha val="43000"/>
                    </a:srgbClr>
                  </a:outerShdw>
                </a:effectLst>
              </a:rPr>
              <a:t>速记：易证完全性</a:t>
            </a:r>
          </a:p>
        </p:txBody>
      </p:sp>
      <p:sp>
        <p:nvSpPr>
          <p:cNvPr id="8" name="文本框 7">
            <a:extLst>
              <a:ext uri="{FF2B5EF4-FFF2-40B4-BE49-F238E27FC236}">
                <a16:creationId xmlns:a16="http://schemas.microsoft.com/office/drawing/2014/main" id="{7E6E8D1D-8BA0-4D9C-BC72-B9029B9E6742}"/>
              </a:ext>
            </a:extLst>
          </p:cNvPr>
          <p:cNvSpPr txBox="1"/>
          <p:nvPr/>
        </p:nvSpPr>
        <p:spPr>
          <a:xfrm>
            <a:off x="4969277" y="2014775"/>
            <a:ext cx="1512168" cy="1323439"/>
          </a:xfrm>
          <a:prstGeom prst="rect">
            <a:avLst/>
          </a:prstGeom>
          <a:noFill/>
          <a:ln>
            <a:solidFill>
              <a:srgbClr val="00B050"/>
            </a:solidFill>
          </a:ln>
        </p:spPr>
        <p:txBody>
          <a:bodyPr wrap="square">
            <a:spAutoFit/>
          </a:bodyPr>
          <a:lstStyle/>
          <a:p>
            <a:pPr algn="ctr"/>
            <a:r>
              <a:rPr kumimoji="1" lang="zh-CN" altLang="en-US" sz="1600" b="0" dirty="0">
                <a:solidFill>
                  <a:srgbClr val="FF0000"/>
                </a:solidFill>
                <a:latin typeface="微软雅黑" panose="020B0503020204020204" pitchFamily="34" charset="-122"/>
                <a:ea typeface="微软雅黑" panose="020B0503020204020204" pitchFamily="34" charset="-122"/>
                <a:sym typeface="+mn-ea"/>
              </a:rPr>
              <a:t>易</a:t>
            </a:r>
            <a:r>
              <a:rPr kumimoji="1" lang="zh-CN" altLang="en-US" sz="1600" b="0" dirty="0">
                <a:latin typeface="微软雅黑" panose="020B0503020204020204" pitchFamily="34" charset="-122"/>
                <a:ea typeface="微软雅黑" panose="020B0503020204020204" pitchFamily="34" charset="-122"/>
                <a:sym typeface="+mn-ea"/>
              </a:rPr>
              <a:t>用性问题</a:t>
            </a:r>
            <a:endParaRPr kumimoji="1" lang="en-US" altLang="zh-CN" sz="1600" b="0" dirty="0">
              <a:latin typeface="微软雅黑" panose="020B0503020204020204" pitchFamily="34" charset="-122"/>
              <a:ea typeface="微软雅黑" panose="020B0503020204020204" pitchFamily="34" charset="-122"/>
              <a:sym typeface="+mn-ea"/>
            </a:endParaRPr>
          </a:p>
          <a:p>
            <a:pPr algn="ctr"/>
            <a:r>
              <a:rPr kumimoji="1" lang="zh-CN" altLang="en-US" sz="1600" b="0" dirty="0">
                <a:solidFill>
                  <a:srgbClr val="FF0000"/>
                </a:solidFill>
                <a:latin typeface="微软雅黑" panose="020B0503020204020204" pitchFamily="34" charset="-122"/>
                <a:ea typeface="微软雅黑" panose="020B0503020204020204" pitchFamily="34" charset="-122"/>
                <a:sym typeface="+mn-ea"/>
              </a:rPr>
              <a:t>正</a:t>
            </a:r>
            <a:r>
              <a:rPr kumimoji="1" lang="zh-CN" altLang="en-US" sz="1600" b="0" dirty="0">
                <a:latin typeface="微软雅黑" panose="020B0503020204020204" pitchFamily="34" charset="-122"/>
                <a:ea typeface="微软雅黑" panose="020B0503020204020204" pitchFamily="34" charset="-122"/>
                <a:sym typeface="+mn-ea"/>
              </a:rPr>
              <a:t>确性问题</a:t>
            </a:r>
            <a:endParaRPr kumimoji="1" lang="en-US" altLang="zh-CN" sz="1600" b="0" dirty="0">
              <a:latin typeface="微软雅黑" panose="020B0503020204020204" pitchFamily="34" charset="-122"/>
              <a:ea typeface="微软雅黑" panose="020B0503020204020204" pitchFamily="34" charset="-122"/>
              <a:sym typeface="+mn-ea"/>
            </a:endParaRPr>
          </a:p>
          <a:p>
            <a:pPr algn="ctr"/>
            <a:r>
              <a:rPr kumimoji="1" lang="zh-CN" altLang="en-US" sz="1600" b="0" dirty="0">
                <a:solidFill>
                  <a:srgbClr val="FF0000"/>
                </a:solidFill>
                <a:latin typeface="微软雅黑" panose="020B0503020204020204" pitchFamily="34" charset="-122"/>
                <a:ea typeface="微软雅黑" panose="020B0503020204020204" pitchFamily="34" charset="-122"/>
                <a:sym typeface="+mn-ea"/>
              </a:rPr>
              <a:t>完</a:t>
            </a:r>
            <a:r>
              <a:rPr kumimoji="1" lang="zh-CN" altLang="en-US" sz="1600" b="0" dirty="0">
                <a:latin typeface="微软雅黑" panose="020B0503020204020204" pitchFamily="34" charset="-122"/>
                <a:ea typeface="微软雅黑" panose="020B0503020204020204" pitchFamily="34" charset="-122"/>
                <a:sym typeface="+mn-ea"/>
              </a:rPr>
              <a:t>整性问题</a:t>
            </a:r>
            <a:endParaRPr kumimoji="1" lang="en-US" altLang="zh-CN" sz="1600" b="0" dirty="0">
              <a:latin typeface="微软雅黑" panose="020B0503020204020204" pitchFamily="34" charset="-122"/>
              <a:ea typeface="微软雅黑" panose="020B0503020204020204" pitchFamily="34" charset="-122"/>
              <a:sym typeface="+mn-ea"/>
            </a:endParaRPr>
          </a:p>
          <a:p>
            <a:pPr algn="ctr"/>
            <a:r>
              <a:rPr kumimoji="1" lang="zh-CN" altLang="en-US" sz="1600" b="0" dirty="0">
                <a:latin typeface="微软雅黑" panose="020B0503020204020204" pitchFamily="34" charset="-122"/>
                <a:ea typeface="微软雅黑" panose="020B0503020204020204" pitchFamily="34" charset="-122"/>
                <a:sym typeface="+mn-ea"/>
              </a:rPr>
              <a:t>安</a:t>
            </a:r>
            <a:r>
              <a:rPr kumimoji="1" lang="zh-CN" altLang="en-US" sz="1600" b="0" dirty="0">
                <a:solidFill>
                  <a:srgbClr val="FF0000"/>
                </a:solidFill>
                <a:latin typeface="微软雅黑" panose="020B0503020204020204" pitchFamily="34" charset="-122"/>
                <a:ea typeface="微软雅黑" panose="020B0503020204020204" pitchFamily="34" charset="-122"/>
                <a:sym typeface="+mn-ea"/>
              </a:rPr>
              <a:t>全</a:t>
            </a:r>
            <a:r>
              <a:rPr kumimoji="1" lang="zh-CN" altLang="en-US" sz="1600" b="0" dirty="0">
                <a:latin typeface="微软雅黑" panose="020B0503020204020204" pitchFamily="34" charset="-122"/>
                <a:ea typeface="微软雅黑" panose="020B0503020204020204" pitchFamily="34" charset="-122"/>
                <a:sym typeface="+mn-ea"/>
              </a:rPr>
              <a:t>问题</a:t>
            </a:r>
            <a:endParaRPr kumimoji="1" lang="en-US" altLang="zh-CN" sz="1600" b="0" dirty="0">
              <a:latin typeface="微软雅黑" panose="020B0503020204020204" pitchFamily="34" charset="-122"/>
              <a:ea typeface="微软雅黑" panose="020B0503020204020204" pitchFamily="34" charset="-122"/>
              <a:sym typeface="+mn-ea"/>
            </a:endParaRPr>
          </a:p>
          <a:p>
            <a:pPr algn="ctr"/>
            <a:r>
              <a:rPr kumimoji="1" lang="zh-CN" altLang="en-US" sz="1600" b="0" dirty="0">
                <a:solidFill>
                  <a:srgbClr val="FF0000"/>
                </a:solidFill>
                <a:latin typeface="微软雅黑" panose="020B0503020204020204" pitchFamily="34" charset="-122"/>
                <a:ea typeface="微软雅黑" panose="020B0503020204020204" pitchFamily="34" charset="-122"/>
                <a:sym typeface="+mn-ea"/>
              </a:rPr>
              <a:t>性</a:t>
            </a:r>
            <a:r>
              <a:rPr kumimoji="1" lang="zh-CN" altLang="en-US" sz="1600" b="0" dirty="0">
                <a:latin typeface="微软雅黑" panose="020B0503020204020204" pitchFamily="34" charset="-122"/>
                <a:ea typeface="微软雅黑" panose="020B0503020204020204" pitchFamily="34" charset="-122"/>
                <a:sym typeface="+mn-ea"/>
              </a:rPr>
              <a:t>能问题</a:t>
            </a:r>
            <a:endParaRPr kumimoji="1" lang="en-US" altLang="zh-CN" sz="1600" b="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12</a:t>
            </a:fld>
            <a:endParaRPr lang="en-US" altLang="zh-CN" sz="1400" b="0" dirty="0"/>
          </a:p>
        </p:txBody>
      </p:sp>
      <p:sp>
        <p:nvSpPr>
          <p:cNvPr id="13314"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第一章 绪论</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数据库技术介绍</a:t>
            </a:r>
            <a:endParaRPr lang="zh-CN" altLang="en-GB" dirty="0">
              <a:latin typeface="黑体" panose="02010609060101010101" pitchFamily="49" charset="-122"/>
              <a:ea typeface="黑体" panose="02010609060101010101" pitchFamily="49" charset="-122"/>
            </a:endParaRPr>
          </a:p>
        </p:txBody>
      </p:sp>
      <p:sp>
        <p:nvSpPr>
          <p:cNvPr id="13315" name="Rectangle 3"/>
          <p:cNvSpPr>
            <a:spLocks noGrp="1"/>
          </p:cNvSpPr>
          <p:nvPr>
            <p:ph idx="1"/>
          </p:nvPr>
        </p:nvSpPr>
        <p:spPr>
          <a:xfrm>
            <a:off x="684530" y="1196975"/>
            <a:ext cx="7761605" cy="5374005"/>
          </a:xfrm>
        </p:spPr>
        <p:txBody>
          <a:bodyPr wrap="square" lIns="91440" tIns="45720" rIns="91440" bIns="45720" anchor="t"/>
          <a:lstStyle/>
          <a:p>
            <a:pPr algn="just" eaLnBrk="1" hangingPunct="1">
              <a:lnSpc>
                <a:spcPct val="120000"/>
              </a:lnSpc>
            </a:pPr>
            <a:r>
              <a:rPr lang="zh-CN" altLang="en-GB"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与信息;</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pPr>
            <a:r>
              <a:rPr lang="zh-CN" altLang="en-GB"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及其</a:t>
            </a:r>
            <a:r>
              <a:rPr lang="zh-CN" altLang="en-GB"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特性</a:t>
            </a: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lvl="0" algn="just" eaLnBrk="1" hangingPunct="1">
              <a:lnSpc>
                <a:spcPct val="120000"/>
              </a:lnSpc>
            </a:pPr>
            <a:r>
              <a:rPr lang="zh-CN" altLang="en-GB"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数据库系统</a:t>
            </a:r>
            <a:r>
              <a:rPr lang="zh-CN" altLang="en-GB" sz="2400" b="1" dirty="0">
                <a:latin typeface="微软雅黑" panose="020B0503020204020204" pitchFamily="34" charset="-122"/>
                <a:ea typeface="微软雅黑" panose="020B0503020204020204" pitchFamily="34" charset="-122"/>
                <a:cs typeface="微软雅黑" panose="020B0503020204020204" pitchFamily="34" charset="-122"/>
                <a:sym typeface="+mn-ea"/>
              </a:rPr>
              <a:t>的组成及其</a:t>
            </a:r>
            <a:r>
              <a:rPr lang="zh-CN" altLang="en-GB"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结构特</a:t>
            </a:r>
            <a:r>
              <a:rPr lang="zh-CN" altLang="en-GB"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性</a:t>
            </a:r>
            <a:r>
              <a:rPr lang="zh-CN" altLang="en-GB"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710" b="1"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pPr>
            <a:r>
              <a:rPr lang="zh-CN" altLang="en-GB"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数据库技术</a:t>
            </a:r>
            <a:r>
              <a:rPr lang="en-GB" altLang="zh-CN" b="1"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2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数据库管理中的</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工程问题</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a:t>
            </a:r>
          </a:p>
          <a:p>
            <a:pPr lvl="2" eaLnBrk="1" hangingPunct="1">
              <a:lnSpc>
                <a:spcPct val="1200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数据正确性问题；</a:t>
            </a:r>
          </a:p>
          <a:p>
            <a:pPr lvl="2" eaLnBrk="1" hangingPunct="1">
              <a:lnSpc>
                <a:spcPct val="1200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数据处理性能问题；</a:t>
            </a:r>
          </a:p>
          <a:p>
            <a:pPr lvl="2" eaLnBrk="1" hangingPunct="1">
              <a:lnSpc>
                <a:spcPct val="1200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数据使用简单性问题；</a:t>
            </a:r>
          </a:p>
          <a:p>
            <a:pPr lvl="2" eaLnBrk="1" hangingPunct="1">
              <a:lnSpc>
                <a:spcPct val="120000"/>
              </a:lnSpc>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数据安全问题；</a:t>
            </a:r>
          </a:p>
          <a:p>
            <a:pPr eaLnBrk="1" hangingPunct="1">
              <a:lnSpc>
                <a:spcPct val="120000"/>
              </a:lnSpc>
            </a:pPr>
            <a:r>
              <a:rPr lang="zh-CN" altLang="en-GB" dirty="0">
                <a:latin typeface="微软雅黑" panose="020B0503020204020204" pitchFamily="34" charset="-122"/>
                <a:ea typeface="微软雅黑" panose="020B0503020204020204" pitchFamily="34" charset="-122"/>
                <a:cs typeface="微软雅黑" panose="020B0503020204020204" pitchFamily="34" charset="-122"/>
              </a:rPr>
              <a:t>数据库技术的发展过程</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80000"/>
              </a:lnSpc>
              <a:spcBef>
                <a:spcPct val="60000"/>
              </a:spcBef>
            </a:pPr>
            <a:r>
              <a:rPr lang="zh-CN" altLang="en-GB" dirty="0">
                <a:latin typeface="微软雅黑" panose="020B0503020204020204" pitchFamily="34" charset="-122"/>
                <a:ea typeface="微软雅黑" panose="020B0503020204020204" pitchFamily="34" charset="-122"/>
                <a:cs typeface="微软雅黑" panose="020B0503020204020204" pitchFamily="34" charset="-122"/>
              </a:rPr>
              <a:t>广为流行的数据库产品</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80000"/>
              </a:lnSpc>
              <a:spcBef>
                <a:spcPct val="60000"/>
              </a:spcBef>
            </a:pPr>
            <a:r>
              <a:rPr lang="zh-CN" altLang="en-GB" dirty="0">
                <a:latin typeface="微软雅黑" panose="020B0503020204020204" pitchFamily="34" charset="-122"/>
                <a:ea typeface="微软雅黑" panose="020B0503020204020204" pitchFamily="34" charset="-122"/>
                <a:cs typeface="微软雅黑" panose="020B0503020204020204" pitchFamily="34" charset="-122"/>
              </a:rPr>
              <a:t>小结</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13</a:t>
            </a:fld>
            <a:endParaRPr lang="en-US" altLang="zh-CN" sz="1400" b="0" dirty="0"/>
          </a:p>
        </p:txBody>
      </p:sp>
      <p:sp>
        <p:nvSpPr>
          <p:cNvPr id="14338"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信息时代</a:t>
            </a:r>
            <a:endParaRPr lang="zh-CN" altLang="en-GB" dirty="0">
              <a:latin typeface="黑体" panose="02010609060101010101" pitchFamily="49" charset="-122"/>
              <a:ea typeface="黑体" panose="02010609060101010101" pitchFamily="49" charset="-122"/>
            </a:endParaRPr>
          </a:p>
        </p:txBody>
      </p:sp>
      <p:sp>
        <p:nvSpPr>
          <p:cNvPr id="14339" name="Rectangle 3"/>
          <p:cNvSpPr>
            <a:spLocks noGrp="1"/>
          </p:cNvSpPr>
          <p:nvPr>
            <p:ph idx="1"/>
          </p:nvPr>
        </p:nvSpPr>
        <p:spPr>
          <a:xfrm>
            <a:off x="228600" y="1246188"/>
            <a:ext cx="8610600" cy="5495925"/>
          </a:xfrm>
        </p:spPr>
        <p:txBody>
          <a:bodyPr wrap="square" lIns="91440" tIns="45720" rIns="91440" bIns="45720" anchor="t"/>
          <a:lstStyle/>
          <a:p>
            <a:pPr eaLnBrk="1" hangingPunct="1">
              <a:lnSpc>
                <a:spcPct val="120000"/>
              </a:lnSpc>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(Data)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是人们生活和工作中</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不可缺少的东西</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个人数据：</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电话号码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lnSpc>
                <a:spcPct val="120000"/>
              </a:lnSpc>
            </a:pPr>
            <a:endParaRPr lang="en-GB"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企业数据：</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学校数据：学生、老师、课程、教室，成绩；</a:t>
            </a:r>
          </a:p>
          <a:p>
            <a:pPr lvl="1" eaLnBrk="1" hangingPunct="1">
              <a:lnSpc>
                <a:spcPct val="120000"/>
              </a:lnSpc>
              <a:buNone/>
            </a:pP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  </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有用性  ＝  信息</a:t>
            </a:r>
          </a:p>
          <a:p>
            <a:pPr eaLnBrk="1" hangingPunct="1">
              <a:lnSpc>
                <a:spcPct val="120000"/>
              </a:lnSpc>
            </a:pPr>
            <a:endParaRPr lang="zh-CN" altLang="en-US" sz="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个人信息：</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电话号码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lnSpc>
                <a:spcPct val="120000"/>
              </a:lnSpc>
            </a:pPr>
            <a:endParaRPr lang="en-GB"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企业信息：</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学校信息：学生、老师、课程、教室，成绩；</a:t>
            </a:r>
            <a:endParaRPr lang="zh-CN" altLang="en-GB"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14</a:t>
            </a:fld>
            <a:endParaRPr lang="en-US" altLang="zh-CN" sz="1400" b="0" dirty="0"/>
          </a:p>
        </p:txBody>
      </p:sp>
      <p:sp>
        <p:nvSpPr>
          <p:cNvPr id="15362"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数据的3个属性</a:t>
            </a:r>
            <a:endParaRPr lang="zh-CN" altLang="en-GB" dirty="0">
              <a:latin typeface="黑体" panose="02010609060101010101" pitchFamily="49" charset="-122"/>
              <a:ea typeface="黑体" panose="02010609060101010101" pitchFamily="49" charset="-122"/>
            </a:endParaRPr>
          </a:p>
        </p:txBody>
      </p:sp>
      <p:sp>
        <p:nvSpPr>
          <p:cNvPr id="15363" name="Rectangle 3"/>
          <p:cNvSpPr>
            <a:spLocks noGrp="1"/>
          </p:cNvSpPr>
          <p:nvPr>
            <p:ph idx="1"/>
          </p:nvPr>
        </p:nvSpPr>
        <p:spPr>
          <a:xfrm>
            <a:off x="114300" y="1627823"/>
            <a:ext cx="8915400" cy="4752975"/>
          </a:xfrm>
        </p:spPr>
        <p:txBody>
          <a:bodyPr wrap="square" lIns="91440" tIns="45720" rIns="91440" bIns="45720" anchor="t"/>
          <a:lstStyle/>
          <a:p>
            <a:pPr eaLnBrk="1" hangingPunct="1">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类别性</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：每类数据都有很多条项，构成一个</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5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电话号码类，学生类、教师类、课程类。</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有用性</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5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电话号码数据在联系别人时必不可少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lnSpc>
                <a:spcPct val="150000"/>
              </a:lnSpc>
            </a:pPr>
            <a:endParaRPr lang="en-GB"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语义性</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数据有其特定的含义，例如电话号码”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13975896967”;</a:t>
            </a:r>
          </a:p>
          <a:p>
            <a:pPr lvl="1" eaLnBrk="1" hangingPunct="1">
              <a:lnSpc>
                <a:spcPct val="15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就理解和使用而言，就计算机处理而言</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15</a:t>
            </a:fld>
            <a:endParaRPr lang="en-US" altLang="zh-CN" sz="1400" b="0" dirty="0"/>
          </a:p>
        </p:txBody>
      </p:sp>
      <p:sp>
        <p:nvSpPr>
          <p:cNvPr id="16386"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为什么要有数据库？</a:t>
            </a:r>
            <a:endParaRPr lang="en-GB" altLang="zh-CN" dirty="0">
              <a:latin typeface="黑体" panose="02010609060101010101" pitchFamily="49" charset="-122"/>
              <a:ea typeface="黑体" panose="02010609060101010101" pitchFamily="49" charset="-122"/>
            </a:endParaRPr>
          </a:p>
        </p:txBody>
      </p:sp>
      <p:sp>
        <p:nvSpPr>
          <p:cNvPr id="16387" name="Rectangle 3"/>
          <p:cNvSpPr>
            <a:spLocks noGrp="1"/>
          </p:cNvSpPr>
          <p:nvPr>
            <p:ph idx="1"/>
          </p:nvPr>
        </p:nvSpPr>
        <p:spPr>
          <a:xfrm>
            <a:off x="-2498" y="1208088"/>
            <a:ext cx="9144000" cy="5534024"/>
          </a:xfrm>
        </p:spPr>
        <p:txBody>
          <a:bodyPr wrap="square" lIns="91440" tIns="45720" rIns="91440" bIns="45720" anchor="t"/>
          <a:lstStyle/>
          <a:p>
            <a:pPr eaLnBrk="1" hangingPunct="1">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你们的数据存储在哪里？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数据：影视剧等视频数据、</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mp3</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系列音乐数据、照片等图片数据、</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office</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办公文件类数据等等</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存储在文件系统：</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盘？</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盘</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移动硬盘？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盘？ 光盘？</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没有数据库也存储管理了很多数据，为什么要数据库？</a:t>
            </a:r>
            <a:endParaRPr lang="en-US" altLang="zh-CN" sz="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lnSpc>
                <a:spcPct val="150000"/>
              </a:lnSpc>
              <a:buNone/>
            </a:pP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endParaRPr lang="zh-CN" altLang="en-US" sz="12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16</a:t>
            </a:fld>
            <a:endParaRPr lang="en-US" altLang="zh-CN" sz="1400" b="0" dirty="0"/>
          </a:p>
        </p:txBody>
      </p:sp>
      <p:sp>
        <p:nvSpPr>
          <p:cNvPr id="16386"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数据库（Database）的由来</a:t>
            </a:r>
            <a:endParaRPr lang="en-GB" altLang="zh-CN" dirty="0">
              <a:latin typeface="黑体" panose="02010609060101010101" pitchFamily="49" charset="-122"/>
              <a:ea typeface="黑体" panose="02010609060101010101" pitchFamily="49" charset="-122"/>
            </a:endParaRPr>
          </a:p>
        </p:txBody>
      </p:sp>
      <p:sp>
        <p:nvSpPr>
          <p:cNvPr id="16387" name="Rectangle 3"/>
          <p:cNvSpPr>
            <a:spLocks noGrp="1"/>
          </p:cNvSpPr>
          <p:nvPr>
            <p:ph idx="1"/>
          </p:nvPr>
        </p:nvSpPr>
        <p:spPr>
          <a:xfrm>
            <a:off x="-2498" y="1208088"/>
            <a:ext cx="9144000" cy="5534024"/>
          </a:xfrm>
        </p:spPr>
        <p:txBody>
          <a:bodyPr wrap="square" lIns="91440" tIns="45720" rIns="91440" bIns="45720" anchor="t"/>
          <a:lstStyle/>
          <a:p>
            <a:pPr eaLnBrk="1" hangingPunct="1">
              <a:lnSpc>
                <a:spcPct val="150000"/>
              </a:lnSpc>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分散性</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数据有用性是多样的，导致数据散布到四面八方；</a:t>
            </a: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个人：电话号码。</a:t>
            </a: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企业：每个部门都有自己的数据，教务，学工，人事，财务</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50000"/>
              </a:lnSpc>
            </a:pP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发布者</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（源头），</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使用者</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（用户）：</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一对多关系</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pPr>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现实挑战：</a:t>
            </a: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发布者：</a:t>
            </a:r>
            <a:r>
              <a:rPr lang="zh-CN" altLang="en-US" sz="22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更新</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费时费力</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问题，</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数据不一致性</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问题；</a:t>
            </a:r>
          </a:p>
          <a:p>
            <a:pPr lvl="1" eaLnBrk="1" hangingPunct="1">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使用者：</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可靠性</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问题。还有当存储个人电话号码数据的手机突然坏了，或者丢失了时，数据无法恢复。 </a:t>
            </a:r>
            <a:endParaRPr lang="en-GB" altLang="zh-CN" sz="22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1267877"/>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17</a:t>
            </a:fld>
            <a:endParaRPr lang="en-US" altLang="zh-CN" sz="1400" b="0" dirty="0"/>
          </a:p>
        </p:txBody>
      </p:sp>
      <p:sp>
        <p:nvSpPr>
          <p:cNvPr id="17410"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数据库概念</a:t>
            </a:r>
            <a:endParaRPr lang="en-GB" altLang="zh-CN" dirty="0">
              <a:latin typeface="黑体" panose="02010609060101010101" pitchFamily="49" charset="-122"/>
              <a:ea typeface="黑体" panose="02010609060101010101" pitchFamily="49" charset="-122"/>
            </a:endParaRPr>
          </a:p>
        </p:txBody>
      </p:sp>
      <p:sp>
        <p:nvSpPr>
          <p:cNvPr id="17411" name="Rectangle 3"/>
          <p:cNvSpPr>
            <a:spLocks noGrp="1"/>
          </p:cNvSpPr>
          <p:nvPr>
            <p:ph idx="1"/>
          </p:nvPr>
        </p:nvSpPr>
        <p:spPr>
          <a:xfrm>
            <a:off x="0" y="1337393"/>
            <a:ext cx="9144000" cy="5373687"/>
          </a:xfrm>
        </p:spPr>
        <p:txBody>
          <a:bodyPr wrap="square" lIns="91440" tIns="45720" rIns="91440" bIns="45720" anchor="t"/>
          <a:lstStyle/>
          <a:p>
            <a:pPr eaLnBrk="1" hangingPunct="1">
              <a:lnSpc>
                <a:spcPct val="150000"/>
              </a:lnSpc>
            </a:pPr>
            <a:r>
              <a:rPr lang="zh-CN" altLang="en-US" b="1" dirty="0">
                <a:latin typeface="微软雅黑" panose="020B0503020204020204" pitchFamily="34" charset="-122"/>
                <a:ea typeface="微软雅黑" panose="020B0503020204020204" pitchFamily="34" charset="-122"/>
              </a:rPr>
              <a:t>解决上述问题</a:t>
            </a:r>
            <a:r>
              <a:rPr lang="en-US" altLang="zh-CN"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更新费时费力</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数据不一致</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可靠性</a:t>
            </a:r>
            <a:r>
              <a:rPr lang="en-US" altLang="zh-CN" sz="2000"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的办法：</a:t>
            </a:r>
          </a:p>
          <a:p>
            <a:pPr lvl="1" eaLnBrk="1" hangingPunct="1">
              <a:lnSpc>
                <a:spcPct val="150000"/>
              </a:lnSpc>
            </a:pPr>
            <a:r>
              <a:rPr lang="zh-CN" altLang="en-US" sz="2400" dirty="0">
                <a:latin typeface="微软雅黑" panose="020B0503020204020204" pitchFamily="34" charset="-122"/>
                <a:ea typeface="微软雅黑" panose="020B0503020204020204" pitchFamily="34" charset="-122"/>
              </a:rPr>
              <a:t>数据不再分散存储，而是集中存储在数据库中。谁要数据，都从数据库中去取；</a:t>
            </a:r>
          </a:p>
          <a:p>
            <a:pPr lvl="1" eaLnBrk="1" hangingPunct="1">
              <a:lnSpc>
                <a:spcPct val="150000"/>
              </a:lnSpc>
            </a:pPr>
            <a:endParaRPr lang="zh-CN" altLang="en-US" sz="800" dirty="0">
              <a:latin typeface="微软雅黑" panose="020B0503020204020204" pitchFamily="34" charset="-122"/>
              <a:ea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rPr>
              <a:t>特点：数据库中</a:t>
            </a:r>
            <a:r>
              <a:rPr lang="zh-CN" altLang="en-US" b="1" dirty="0">
                <a:solidFill>
                  <a:srgbClr val="FF0000"/>
                </a:solidFill>
                <a:latin typeface="微软雅黑" panose="020B0503020204020204" pitchFamily="34" charset="-122"/>
                <a:ea typeface="微软雅黑" panose="020B0503020204020204" pitchFamily="34" charset="-122"/>
              </a:rPr>
              <a:t>一个数据只存一份</a:t>
            </a:r>
            <a:r>
              <a:rPr lang="zh-CN" altLang="en-US" b="1" dirty="0">
                <a:latin typeface="微软雅黑" panose="020B0503020204020204" pitchFamily="34" charset="-122"/>
                <a:ea typeface="微软雅黑" panose="020B0503020204020204" pitchFamily="34" charset="-122"/>
              </a:rPr>
              <a:t>，而不是每用户都存储一份；</a:t>
            </a:r>
          </a:p>
          <a:p>
            <a:pPr eaLnBrk="1" hangingPunct="1">
              <a:lnSpc>
                <a:spcPct val="150000"/>
              </a:lnSpc>
            </a:pPr>
            <a:endParaRPr lang="zh-CN" altLang="en-US" sz="800"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rPr>
              <a:t>新面貌：</a:t>
            </a:r>
            <a:r>
              <a:rPr lang="zh-CN" altLang="en-US" dirty="0">
                <a:latin typeface="微软雅黑" panose="020B0503020204020204" pitchFamily="34" charset="-122"/>
                <a:ea typeface="微软雅黑" panose="020B0503020204020204" pitchFamily="34" charset="-122"/>
              </a:rPr>
              <a:t>提高</a:t>
            </a:r>
            <a:r>
              <a:rPr lang="zh-CN" altLang="en-US" b="1" dirty="0">
                <a:solidFill>
                  <a:srgbClr val="0000FF"/>
                </a:solidFill>
                <a:latin typeface="微软雅黑" panose="020B0503020204020204" pitchFamily="34" charset="-122"/>
                <a:ea typeface="微软雅黑" panose="020B0503020204020204" pitchFamily="34" charset="-122"/>
              </a:rPr>
              <a:t>数据的共享性、真实性</a:t>
            </a:r>
            <a:r>
              <a:rPr lang="zh-CN" altLang="en-US" dirty="0">
                <a:latin typeface="微软雅黑" panose="020B0503020204020204" pitchFamily="34" charset="-122"/>
                <a:ea typeface="微软雅黑" panose="020B0503020204020204" pitchFamily="34" charset="-122"/>
              </a:rPr>
              <a:t>。</a:t>
            </a:r>
          </a:p>
          <a:p>
            <a:pPr eaLnBrk="1" hangingPunct="1">
              <a:lnSpc>
                <a:spcPct val="150000"/>
              </a:lnSpc>
            </a:pPr>
            <a:endParaRPr lang="zh-CN" altLang="en-US" sz="800"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rPr>
              <a:t>附带好处：</a:t>
            </a:r>
            <a:r>
              <a:rPr lang="zh-CN" altLang="en-US" b="1" dirty="0">
                <a:solidFill>
                  <a:srgbClr val="FF0000"/>
                </a:solidFill>
                <a:latin typeface="微软雅黑" panose="020B0503020204020204" pitchFamily="34" charset="-122"/>
                <a:ea typeface="微软雅黑" panose="020B0503020204020204" pitchFamily="34" charset="-122"/>
              </a:rPr>
              <a:t>降低数据存储、管理成本，提高数据的利用率</a:t>
            </a:r>
            <a:r>
              <a:rPr lang="zh-CN" altLang="en-US" dirty="0">
                <a:latin typeface="微软雅黑" panose="020B0503020204020204" pitchFamily="34" charset="-122"/>
                <a:ea typeface="微软雅黑" panose="020B0503020204020204" pitchFamily="34" charset="-122"/>
              </a:rPr>
              <a:t>；</a:t>
            </a:r>
          </a:p>
          <a:p>
            <a:pPr eaLnBrk="1" hangingPunct="1">
              <a:lnSpc>
                <a:spcPct val="150000"/>
              </a:lnSpc>
            </a:pPr>
            <a:endParaRPr lang="zh-CN" altLang="en-US" sz="800"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rPr>
              <a:t>把数据集中于</a:t>
            </a:r>
            <a:r>
              <a:rPr lang="zh-CN" altLang="en-US" b="1" dirty="0">
                <a:solidFill>
                  <a:srgbClr val="FF0000"/>
                </a:solidFill>
                <a:latin typeface="微软雅黑" panose="020B0503020204020204" pitchFamily="34" charset="-122"/>
                <a:ea typeface="微软雅黑" panose="020B0503020204020204" pitchFamily="34" charset="-122"/>
              </a:rPr>
              <a:t>数据库</a:t>
            </a:r>
            <a:r>
              <a:rPr lang="zh-CN" altLang="en-US" b="1" dirty="0">
                <a:latin typeface="微软雅黑" panose="020B0503020204020204" pitchFamily="34" charset="-122"/>
                <a:ea typeface="微软雅黑" panose="020B0503020204020204" pitchFamily="34" charset="-122"/>
              </a:rPr>
              <a:t>中进行</a:t>
            </a:r>
            <a:r>
              <a:rPr lang="zh-CN" altLang="en-US" b="1" dirty="0">
                <a:solidFill>
                  <a:srgbClr val="0000FF"/>
                </a:solidFill>
                <a:latin typeface="微软雅黑" panose="020B0503020204020204" pitchFamily="34" charset="-122"/>
                <a:ea typeface="微软雅黑" panose="020B0503020204020204" pitchFamily="34" charset="-122"/>
              </a:rPr>
              <a:t>管理</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量多，带来了管理问题）</a:t>
            </a:r>
            <a:endParaRPr lang="zh-CN" altLang="en-GB" b="1"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18</a:t>
            </a:fld>
            <a:endParaRPr lang="en-US" altLang="zh-CN" sz="1400" b="0" dirty="0"/>
          </a:p>
        </p:txBody>
      </p:sp>
      <p:sp>
        <p:nvSpPr>
          <p:cNvPr id="1843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数据库概念的前提</a:t>
            </a:r>
            <a:endParaRPr lang="en-GB" altLang="zh-CN" dirty="0">
              <a:latin typeface="黑体" panose="02010609060101010101" pitchFamily="49" charset="-122"/>
              <a:ea typeface="黑体" panose="02010609060101010101" pitchFamily="49" charset="-122"/>
            </a:endParaRPr>
          </a:p>
        </p:txBody>
      </p:sp>
      <p:sp>
        <p:nvSpPr>
          <p:cNvPr id="18435" name="Text Box 3"/>
          <p:cNvSpPr txBox="1"/>
          <p:nvPr/>
        </p:nvSpPr>
        <p:spPr>
          <a:xfrm>
            <a:off x="971550" y="1557338"/>
            <a:ext cx="1400175" cy="831850"/>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r>
              <a:rPr lang="zh-CN" altLang="en-US" dirty="0">
                <a:latin typeface="Times New Roman" panose="02020603050405020304" pitchFamily="18" charset="0"/>
                <a:ea typeface="宋体" panose="02010600030101010101" pitchFamily="2" charset="-122"/>
              </a:rPr>
              <a:t>数据</a:t>
            </a:r>
          </a:p>
          <a:p>
            <a:pPr algn="ctr"/>
            <a:r>
              <a:rPr lang="zh-CN" altLang="en-US" dirty="0">
                <a:solidFill>
                  <a:srgbClr val="0000FF"/>
                </a:solidFill>
                <a:latin typeface="微软雅黑" panose="020B0503020204020204" pitchFamily="34" charset="-122"/>
                <a:ea typeface="微软雅黑" panose="020B0503020204020204" pitchFamily="34" charset="-122"/>
              </a:rPr>
              <a:t>发布者</a:t>
            </a:r>
          </a:p>
        </p:txBody>
      </p:sp>
      <p:sp>
        <p:nvSpPr>
          <p:cNvPr id="18436" name="Text Box 4"/>
          <p:cNvSpPr txBox="1"/>
          <p:nvPr/>
        </p:nvSpPr>
        <p:spPr>
          <a:xfrm>
            <a:off x="5580063" y="1557338"/>
            <a:ext cx="1512887" cy="831850"/>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r>
              <a:rPr lang="zh-CN" altLang="en-US" dirty="0">
                <a:latin typeface="Times New Roman" panose="02020603050405020304" pitchFamily="18" charset="0"/>
                <a:ea typeface="宋体" panose="02010600030101010101" pitchFamily="2" charset="-122"/>
              </a:rPr>
              <a:t>数据</a:t>
            </a:r>
          </a:p>
          <a:p>
            <a:pPr algn="ctr"/>
            <a:r>
              <a:rPr lang="zh-CN" altLang="en-US" dirty="0">
                <a:solidFill>
                  <a:srgbClr val="0000FF"/>
                </a:solidFill>
                <a:latin typeface="微软雅黑" panose="020B0503020204020204" pitchFamily="34" charset="-122"/>
                <a:ea typeface="微软雅黑" panose="020B0503020204020204" pitchFamily="34" charset="-122"/>
              </a:rPr>
              <a:t>使用者</a:t>
            </a:r>
          </a:p>
        </p:txBody>
      </p:sp>
      <p:sp>
        <p:nvSpPr>
          <p:cNvPr id="18437" name="Line 5"/>
          <p:cNvSpPr/>
          <p:nvPr/>
        </p:nvSpPr>
        <p:spPr>
          <a:xfrm>
            <a:off x="2411413" y="2060575"/>
            <a:ext cx="3097212"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38" name="Text Box 6"/>
          <p:cNvSpPr txBox="1"/>
          <p:nvPr/>
        </p:nvSpPr>
        <p:spPr>
          <a:xfrm>
            <a:off x="3471863" y="1555750"/>
            <a:ext cx="1409700" cy="457200"/>
          </a:xfrm>
          <a:prstGeom prst="rect">
            <a:avLst/>
          </a:prstGeom>
          <a:noFill/>
          <a:ln w="9525">
            <a:noFill/>
          </a:ln>
        </p:spPr>
        <p:txBody>
          <a:bodyPr wrap="none" anchor="t">
            <a:spAutoFit/>
          </a:bodyPr>
          <a:lstStyle/>
          <a:p>
            <a:r>
              <a:rPr lang="zh-CN" altLang="en-US" dirty="0">
                <a:solidFill>
                  <a:srgbClr val="FF0000"/>
                </a:solidFill>
                <a:latin typeface="微软雅黑" panose="020B0503020204020204" pitchFamily="34" charset="-122"/>
                <a:ea typeface="微软雅黑" panose="020B0503020204020204" pitchFamily="34" charset="-122"/>
              </a:rPr>
              <a:t>直接交互</a:t>
            </a:r>
          </a:p>
        </p:txBody>
      </p:sp>
      <p:sp>
        <p:nvSpPr>
          <p:cNvPr id="18439" name="Text Box 7"/>
          <p:cNvSpPr txBox="1"/>
          <p:nvPr/>
        </p:nvSpPr>
        <p:spPr>
          <a:xfrm>
            <a:off x="611188" y="4537075"/>
            <a:ext cx="1295400" cy="831850"/>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r>
              <a:rPr lang="zh-CN" altLang="en-US" dirty="0">
                <a:latin typeface="Times New Roman" panose="02020603050405020304" pitchFamily="18" charset="0"/>
                <a:ea typeface="宋体" panose="02010600030101010101" pitchFamily="2" charset="-122"/>
              </a:rPr>
              <a:t>数据</a:t>
            </a:r>
          </a:p>
          <a:p>
            <a:pPr algn="ctr"/>
            <a:r>
              <a:rPr lang="zh-CN" altLang="en-US" dirty="0">
                <a:solidFill>
                  <a:srgbClr val="0000FF"/>
                </a:solidFill>
                <a:latin typeface="微软雅黑" panose="020B0503020204020204" pitchFamily="34" charset="-122"/>
                <a:ea typeface="微软雅黑" panose="020B0503020204020204" pitchFamily="34" charset="-122"/>
              </a:rPr>
              <a:t>发布者</a:t>
            </a:r>
          </a:p>
        </p:txBody>
      </p:sp>
      <p:sp>
        <p:nvSpPr>
          <p:cNvPr id="18440" name="Text Box 8"/>
          <p:cNvSpPr txBox="1"/>
          <p:nvPr/>
        </p:nvSpPr>
        <p:spPr>
          <a:xfrm>
            <a:off x="5959365" y="4506913"/>
            <a:ext cx="1439862" cy="831850"/>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r>
              <a:rPr lang="zh-CN" altLang="en-US" dirty="0">
                <a:latin typeface="Times New Roman" panose="02020603050405020304" pitchFamily="18" charset="0"/>
                <a:ea typeface="宋体" panose="02010600030101010101" pitchFamily="2" charset="-122"/>
              </a:rPr>
              <a:t>数据</a:t>
            </a:r>
          </a:p>
          <a:p>
            <a:pPr algn="ctr"/>
            <a:r>
              <a:rPr lang="zh-CN" altLang="en-US" dirty="0">
                <a:solidFill>
                  <a:srgbClr val="0000FF"/>
                </a:solidFill>
                <a:latin typeface="微软雅黑" panose="020B0503020204020204" pitchFamily="34" charset="-122"/>
                <a:ea typeface="微软雅黑" panose="020B0503020204020204" pitchFamily="34" charset="-122"/>
              </a:rPr>
              <a:t>使用者</a:t>
            </a:r>
          </a:p>
        </p:txBody>
      </p:sp>
      <p:sp>
        <p:nvSpPr>
          <p:cNvPr id="18441" name="Line 9"/>
          <p:cNvSpPr/>
          <p:nvPr/>
        </p:nvSpPr>
        <p:spPr>
          <a:xfrm>
            <a:off x="1908175" y="4968875"/>
            <a:ext cx="1079500"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42" name="Text Box 10"/>
          <p:cNvSpPr txBox="1"/>
          <p:nvPr/>
        </p:nvSpPr>
        <p:spPr>
          <a:xfrm>
            <a:off x="3097727" y="4724400"/>
            <a:ext cx="1454150" cy="457200"/>
          </a:xfrm>
          <a:prstGeom prst="rect">
            <a:avLst/>
          </a:prstGeom>
          <a:noFill/>
          <a:ln w="9525">
            <a:noFill/>
          </a:ln>
        </p:spPr>
        <p:txBody>
          <a:bodyPr anchor="t">
            <a:spAutoFit/>
          </a:bodyPr>
          <a:lstStyle/>
          <a:p>
            <a:pPr algn="ctr"/>
            <a:r>
              <a:rPr lang="zh-CN" altLang="en-US" dirty="0">
                <a:solidFill>
                  <a:srgbClr val="0000FF"/>
                </a:solidFill>
                <a:latin typeface="微软雅黑" panose="020B0503020204020204" pitchFamily="34" charset="-122"/>
                <a:ea typeface="微软雅黑" panose="020B0503020204020204" pitchFamily="34" charset="-122"/>
              </a:rPr>
              <a:t>数据库</a:t>
            </a:r>
          </a:p>
        </p:txBody>
      </p:sp>
      <p:sp>
        <p:nvSpPr>
          <p:cNvPr id="18443" name="Text Box 11"/>
          <p:cNvSpPr txBox="1"/>
          <p:nvPr/>
        </p:nvSpPr>
        <p:spPr>
          <a:xfrm>
            <a:off x="3419475" y="2708275"/>
            <a:ext cx="1584325" cy="457200"/>
          </a:xfrm>
          <a:prstGeom prst="rect">
            <a:avLst/>
          </a:prstGeom>
          <a:noFill/>
          <a:ln w="9525">
            <a:noFill/>
          </a:ln>
        </p:spPr>
        <p:txBody>
          <a:bodyPr anchor="t">
            <a:spAutoFit/>
          </a:bodyPr>
          <a:lstStyle/>
          <a:p>
            <a:r>
              <a:rPr lang="zh-CN" altLang="en-US" dirty="0">
                <a:solidFill>
                  <a:srgbClr val="FF0000"/>
                </a:solidFill>
                <a:latin typeface="微软雅黑" panose="020B0503020204020204" pitchFamily="34" charset="-122"/>
                <a:ea typeface="微软雅黑" panose="020B0503020204020204" pitchFamily="34" charset="-122"/>
              </a:rPr>
              <a:t>不频繁</a:t>
            </a:r>
          </a:p>
        </p:txBody>
      </p:sp>
      <p:sp>
        <p:nvSpPr>
          <p:cNvPr id="18444" name="Oval 12"/>
          <p:cNvSpPr/>
          <p:nvPr/>
        </p:nvSpPr>
        <p:spPr>
          <a:xfrm>
            <a:off x="2973388" y="4437063"/>
            <a:ext cx="1657350" cy="1081087"/>
          </a:xfrm>
          <a:prstGeom prst="ellipse">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8445" name="Line 13"/>
          <p:cNvSpPr/>
          <p:nvPr/>
        </p:nvSpPr>
        <p:spPr>
          <a:xfrm>
            <a:off x="4616450" y="4940300"/>
            <a:ext cx="1225550"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46" name="Text Box 14"/>
          <p:cNvSpPr txBox="1"/>
          <p:nvPr/>
        </p:nvSpPr>
        <p:spPr>
          <a:xfrm>
            <a:off x="4729163" y="4465638"/>
            <a:ext cx="995362" cy="457200"/>
          </a:xfrm>
          <a:prstGeom prst="rect">
            <a:avLst/>
          </a:prstGeom>
          <a:noFill/>
          <a:ln w="9525">
            <a:noFill/>
          </a:ln>
        </p:spPr>
        <p:txBody>
          <a:bodyPr anchor="t">
            <a:spAutoFit/>
          </a:bodyPr>
          <a:lstStyle/>
          <a:p>
            <a:r>
              <a:rPr lang="zh-CN" altLang="en-US" dirty="0">
                <a:solidFill>
                  <a:srgbClr val="FF0000"/>
                </a:solidFill>
                <a:latin typeface="微软雅黑" panose="020B0503020204020204" pitchFamily="34" charset="-122"/>
                <a:ea typeface="微软雅黑" panose="020B0503020204020204" pitchFamily="34" charset="-122"/>
              </a:rPr>
              <a:t>频繁</a:t>
            </a:r>
          </a:p>
        </p:txBody>
      </p:sp>
      <p:sp>
        <p:nvSpPr>
          <p:cNvPr id="18447" name="Line 15"/>
          <p:cNvSpPr/>
          <p:nvPr/>
        </p:nvSpPr>
        <p:spPr>
          <a:xfrm flipH="1">
            <a:off x="4643438" y="5805488"/>
            <a:ext cx="1150937" cy="1587"/>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48" name="Line 16"/>
          <p:cNvSpPr/>
          <p:nvPr/>
        </p:nvSpPr>
        <p:spPr>
          <a:xfrm>
            <a:off x="4643438" y="5949950"/>
            <a:ext cx="1223962"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49" name="Text Box 17"/>
          <p:cNvSpPr txBox="1"/>
          <p:nvPr/>
        </p:nvSpPr>
        <p:spPr>
          <a:xfrm>
            <a:off x="287337" y="6249988"/>
            <a:ext cx="7561263" cy="460375"/>
          </a:xfrm>
          <a:prstGeom prst="rect">
            <a:avLst/>
          </a:prstGeom>
          <a:noFill/>
          <a:ln w="9525">
            <a:noFill/>
          </a:ln>
        </p:spPr>
        <p:txBody>
          <a:bodyPr anchor="t">
            <a:spAutoFit/>
          </a:bodyPr>
          <a:lstStyle/>
          <a:p>
            <a:r>
              <a:rPr lang="zh-CN" altLang="en-US" dirty="0">
                <a:solidFill>
                  <a:srgbClr val="0000FF"/>
                </a:solidFill>
                <a:latin typeface="微软雅黑" panose="020B0503020204020204" pitchFamily="34" charset="-122"/>
                <a:ea typeface="微软雅黑" panose="020B0503020204020204" pitchFamily="34" charset="-122"/>
              </a:rPr>
              <a:t>前提</a:t>
            </a:r>
            <a:r>
              <a:rPr lang="zh-CN" altLang="en-US" dirty="0">
                <a:solidFill>
                  <a:srgbClr val="FF0000"/>
                </a:solidFill>
                <a:latin typeface="Times New Roman" panose="02020603050405020304" pitchFamily="18" charset="0"/>
                <a:ea typeface="华文中宋" panose="02010600040101010101" pitchFamily="2" charset="-122"/>
              </a:rPr>
              <a:t>：</a:t>
            </a:r>
            <a:r>
              <a:rPr lang="zh-CN" altLang="en-US" dirty="0">
                <a:latin typeface="Times New Roman" panose="02020603050405020304" pitchFamily="18" charset="0"/>
                <a:ea typeface="华文中宋" panose="02010600040101010101" pitchFamily="2" charset="-122"/>
              </a:rPr>
              <a:t>解决三个问题</a:t>
            </a:r>
            <a:r>
              <a:rPr lang="zh-CN" altLang="en-US" dirty="0">
                <a:solidFill>
                  <a:srgbClr val="FF0000"/>
                </a:solidFill>
                <a:latin typeface="Times New Roman" panose="02020603050405020304" pitchFamily="18" charset="0"/>
                <a:ea typeface="华文中宋" panose="02010600040101010101" pitchFamily="2" charset="-122"/>
              </a:rPr>
              <a:t>：</a:t>
            </a:r>
            <a:r>
              <a:rPr lang="zh-CN" altLang="en-US" dirty="0">
                <a:solidFill>
                  <a:srgbClr val="FF0000"/>
                </a:solidFill>
                <a:latin typeface="微软雅黑" panose="020B0503020204020204" pitchFamily="34" charset="-122"/>
                <a:ea typeface="微软雅黑" panose="020B0503020204020204" pitchFamily="34" charset="-122"/>
              </a:rPr>
              <a:t>空间距离，交通运输成本，速度</a:t>
            </a:r>
          </a:p>
        </p:txBody>
      </p:sp>
      <p:sp>
        <p:nvSpPr>
          <p:cNvPr id="18450" name="Text Box 18"/>
          <p:cNvSpPr txBox="1"/>
          <p:nvPr/>
        </p:nvSpPr>
        <p:spPr>
          <a:xfrm>
            <a:off x="1258888" y="3933825"/>
            <a:ext cx="4895850" cy="457200"/>
          </a:xfrm>
          <a:prstGeom prst="rect">
            <a:avLst/>
          </a:prstGeom>
          <a:noFill/>
          <a:ln w="9525">
            <a:noFill/>
          </a:ln>
        </p:spPr>
        <p:txBody>
          <a:bodyPr anchor="t">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一对多关系</a:t>
            </a:r>
          </a:p>
        </p:txBody>
      </p:sp>
      <p:sp>
        <p:nvSpPr>
          <p:cNvPr id="18451" name="Line 19"/>
          <p:cNvSpPr/>
          <p:nvPr/>
        </p:nvSpPr>
        <p:spPr>
          <a:xfrm flipV="1">
            <a:off x="1979613" y="5300663"/>
            <a:ext cx="1079500" cy="720725"/>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52" name="Line 20"/>
          <p:cNvSpPr/>
          <p:nvPr/>
        </p:nvSpPr>
        <p:spPr>
          <a:xfrm>
            <a:off x="2124075" y="3933825"/>
            <a:ext cx="935038" cy="64770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53" name="Line 21"/>
          <p:cNvSpPr/>
          <p:nvPr/>
        </p:nvSpPr>
        <p:spPr>
          <a:xfrm flipV="1">
            <a:off x="4500563" y="4076700"/>
            <a:ext cx="1366837" cy="504825"/>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54" name="Line 22"/>
          <p:cNvSpPr/>
          <p:nvPr/>
        </p:nvSpPr>
        <p:spPr>
          <a:xfrm>
            <a:off x="4572000" y="5229225"/>
            <a:ext cx="1368425" cy="504825"/>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18455" name="Group 23"/>
          <p:cNvGrpSpPr/>
          <p:nvPr/>
        </p:nvGrpSpPr>
        <p:grpSpPr>
          <a:xfrm>
            <a:off x="2555875" y="2492375"/>
            <a:ext cx="3024188" cy="157163"/>
            <a:chOff x="1474" y="1834"/>
            <a:chExt cx="1996" cy="99"/>
          </a:xfrm>
        </p:grpSpPr>
        <p:sp>
          <p:nvSpPr>
            <p:cNvPr id="18456" name="Line 24"/>
            <p:cNvSpPr/>
            <p:nvPr/>
          </p:nvSpPr>
          <p:spPr>
            <a:xfrm flipH="1">
              <a:off x="1565" y="1842"/>
              <a:ext cx="1859"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57" name="Line 25"/>
            <p:cNvSpPr/>
            <p:nvPr/>
          </p:nvSpPr>
          <p:spPr>
            <a:xfrm>
              <a:off x="1565" y="1933"/>
              <a:ext cx="1905" cy="0"/>
            </a:xfrm>
            <a:prstGeom prst="line">
              <a:avLst/>
            </a:prstGeom>
            <a:ln w="9525" cap="flat" cmpd="sng">
              <a:solidFill>
                <a:schemeClr val="tx1"/>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458" name="Freeform 26"/>
            <p:cNvSpPr/>
            <p:nvPr/>
          </p:nvSpPr>
          <p:spPr>
            <a:xfrm>
              <a:off x="1474" y="1834"/>
              <a:ext cx="136" cy="99"/>
            </a:xfrm>
            <a:custGeom>
              <a:avLst/>
              <a:gdLst/>
              <a:ahLst/>
              <a:cxnLst>
                <a:cxn ang="0">
                  <a:pos x="227" y="8"/>
                </a:cxn>
                <a:cxn ang="0">
                  <a:pos x="91" y="8"/>
                </a:cxn>
                <a:cxn ang="0">
                  <a:pos x="0" y="54"/>
                </a:cxn>
                <a:cxn ang="0">
                  <a:pos x="91" y="99"/>
                </a:cxn>
                <a:cxn ang="0">
                  <a:pos x="272" y="99"/>
                </a:cxn>
              </a:cxnLst>
              <a:rect l="0" t="0" r="0" b="0"/>
              <a:pathLst>
                <a:path w="272" h="106">
                  <a:moveTo>
                    <a:pt x="227" y="8"/>
                  </a:moveTo>
                  <a:cubicBezTo>
                    <a:pt x="178" y="4"/>
                    <a:pt x="129" y="0"/>
                    <a:pt x="91" y="8"/>
                  </a:cubicBezTo>
                  <a:cubicBezTo>
                    <a:pt x="53" y="16"/>
                    <a:pt x="0" y="39"/>
                    <a:pt x="0" y="54"/>
                  </a:cubicBezTo>
                  <a:cubicBezTo>
                    <a:pt x="0" y="69"/>
                    <a:pt x="46" y="92"/>
                    <a:pt x="91" y="99"/>
                  </a:cubicBezTo>
                  <a:cubicBezTo>
                    <a:pt x="136" y="106"/>
                    <a:pt x="242" y="99"/>
                    <a:pt x="272" y="99"/>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grpSp>
      <p:sp>
        <p:nvSpPr>
          <p:cNvPr id="18459" name="Freeform 27"/>
          <p:cNvSpPr/>
          <p:nvPr/>
        </p:nvSpPr>
        <p:spPr>
          <a:xfrm>
            <a:off x="4465638" y="5805488"/>
            <a:ext cx="215900" cy="157162"/>
          </a:xfrm>
          <a:custGeom>
            <a:avLst/>
            <a:gdLst/>
            <a:ahLst/>
            <a:cxnLst>
              <a:cxn ang="0">
                <a:pos x="227" y="8"/>
              </a:cxn>
              <a:cxn ang="0">
                <a:pos x="91" y="8"/>
              </a:cxn>
              <a:cxn ang="0">
                <a:pos x="0" y="54"/>
              </a:cxn>
              <a:cxn ang="0">
                <a:pos x="91" y="99"/>
              </a:cxn>
              <a:cxn ang="0">
                <a:pos x="272" y="99"/>
              </a:cxn>
            </a:cxnLst>
            <a:rect l="0" t="0" r="0" b="0"/>
            <a:pathLst>
              <a:path w="272" h="106">
                <a:moveTo>
                  <a:pt x="227" y="8"/>
                </a:moveTo>
                <a:cubicBezTo>
                  <a:pt x="178" y="4"/>
                  <a:pt x="129" y="0"/>
                  <a:pt x="91" y="8"/>
                </a:cubicBezTo>
                <a:cubicBezTo>
                  <a:pt x="53" y="16"/>
                  <a:pt x="0" y="39"/>
                  <a:pt x="0" y="54"/>
                </a:cubicBezTo>
                <a:cubicBezTo>
                  <a:pt x="0" y="69"/>
                  <a:pt x="46" y="92"/>
                  <a:pt x="91" y="99"/>
                </a:cubicBezTo>
                <a:cubicBezTo>
                  <a:pt x="136" y="106"/>
                  <a:pt x="242" y="99"/>
                  <a:pt x="272" y="99"/>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18460" name="Text Box 28"/>
          <p:cNvSpPr txBox="1"/>
          <p:nvPr/>
        </p:nvSpPr>
        <p:spPr>
          <a:xfrm>
            <a:off x="3400425" y="2130425"/>
            <a:ext cx="692150" cy="396875"/>
          </a:xfrm>
          <a:prstGeom prst="rect">
            <a:avLst/>
          </a:prstGeom>
          <a:noFill/>
          <a:ln w="9525">
            <a:noFill/>
          </a:ln>
        </p:spPr>
        <p:txBody>
          <a:bodyPr wrap="none" anchor="t">
            <a:spAutoFit/>
          </a:bodyPr>
          <a:lstStyle/>
          <a:p>
            <a:r>
              <a:rPr lang="zh-CN" altLang="en-US" sz="2000" b="0" dirty="0">
                <a:latin typeface="Times New Roman" panose="02020603050405020304" pitchFamily="18" charset="0"/>
                <a:ea typeface="华文中宋" panose="02010600040101010101" pitchFamily="2" charset="-122"/>
              </a:rPr>
              <a:t>或者</a:t>
            </a:r>
          </a:p>
        </p:txBody>
      </p:sp>
      <p:sp>
        <p:nvSpPr>
          <p:cNvPr id="18461" name="Text Box 29"/>
          <p:cNvSpPr txBox="1"/>
          <p:nvPr/>
        </p:nvSpPr>
        <p:spPr>
          <a:xfrm>
            <a:off x="4643438" y="5478463"/>
            <a:ext cx="692150" cy="396875"/>
          </a:xfrm>
          <a:prstGeom prst="rect">
            <a:avLst/>
          </a:prstGeom>
          <a:noFill/>
          <a:ln w="9525">
            <a:noFill/>
          </a:ln>
        </p:spPr>
        <p:txBody>
          <a:bodyPr wrap="none" anchor="t">
            <a:spAutoFit/>
          </a:bodyPr>
          <a:lstStyle/>
          <a:p>
            <a:r>
              <a:rPr lang="zh-CN" altLang="en-US" sz="2000" b="0" dirty="0">
                <a:latin typeface="Times New Roman" panose="02020603050405020304" pitchFamily="18" charset="0"/>
                <a:ea typeface="华文中宋" panose="02010600040101010101" pitchFamily="2" charset="-122"/>
              </a:rPr>
              <a:t>或者</a:t>
            </a:r>
          </a:p>
        </p:txBody>
      </p:sp>
      <p:sp>
        <p:nvSpPr>
          <p:cNvPr id="18462" name="AutoShape 30"/>
          <p:cNvSpPr/>
          <p:nvPr/>
        </p:nvSpPr>
        <p:spPr>
          <a:xfrm>
            <a:off x="3563938" y="3284538"/>
            <a:ext cx="1008062" cy="504825"/>
          </a:xfrm>
          <a:prstGeom prst="downArrow">
            <a:avLst>
              <a:gd name="adj1" fmla="val 62776"/>
              <a:gd name="adj2" fmla="val 55614"/>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p>
            <a:endParaRPr lang="zh-CN" altLang="en-US" dirty="0">
              <a:latin typeface="Times New Roman" panose="02020603050405020304" pitchFamily="18" charset="0"/>
              <a:ea typeface="宋体" panose="02010600030101010101" pitchFamily="2" charset="-122"/>
            </a:endParaRPr>
          </a:p>
        </p:txBody>
      </p:sp>
      <p:sp>
        <p:nvSpPr>
          <p:cNvPr id="2" name="矩形 1"/>
          <p:cNvSpPr/>
          <p:nvPr/>
        </p:nvSpPr>
        <p:spPr>
          <a:xfrm>
            <a:off x="537845" y="1293495"/>
            <a:ext cx="7128510" cy="1871980"/>
          </a:xfrm>
          <a:prstGeom prst="rect">
            <a:avLst/>
          </a:prstGeom>
          <a:noFill/>
          <a:ln w="28575" cap="flat" cmpd="dbl"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425450" y="3933825"/>
            <a:ext cx="7386320" cy="2152015"/>
          </a:xfrm>
          <a:prstGeom prst="rect">
            <a:avLst/>
          </a:prstGeom>
          <a:noFill/>
          <a:ln w="31750" cap="flat" cmpd="dbl" algn="ctr">
            <a:solidFill>
              <a:srgbClr val="0000F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64"/>
          <p:cNvSpPr/>
          <p:nvPr/>
        </p:nvSpPr>
        <p:spPr>
          <a:xfrm>
            <a:off x="466725" y="2324100"/>
            <a:ext cx="8248650" cy="1968500"/>
          </a:xfrm>
          <a:prstGeom prst="rect">
            <a:avLst/>
          </a:prstGeom>
          <a:noFill/>
          <a:ln w="9525">
            <a:noFill/>
          </a:ln>
        </p:spPr>
        <p:txBody>
          <a:bodyPr wrap="square" anchor="ctr">
            <a:spAutoFit/>
          </a:bodyPr>
          <a:lstStyle/>
          <a:p>
            <a:pPr indent="268605"/>
            <a:r>
              <a:rPr lang="en-US" altLang="zh-CN" sz="4000" dirty="0">
                <a:solidFill>
                  <a:srgbClr val="FF0000"/>
                </a:solidFill>
                <a:latin typeface="Arial Unicode MS" charset="-122"/>
                <a:ea typeface="Arial Unicode MS" charset="-122"/>
              </a:rPr>
              <a:t>1</a:t>
            </a:r>
            <a:r>
              <a:rPr lang="zh-CN" altLang="en-US" sz="4000" dirty="0">
                <a:solidFill>
                  <a:srgbClr val="FF0000"/>
                </a:solidFill>
                <a:latin typeface="Arial Unicode MS" charset="-122"/>
                <a:ea typeface="Arial Unicode MS" charset="-122"/>
              </a:rPr>
              <a:t>）</a:t>
            </a:r>
            <a:r>
              <a:rPr lang="zh-CN" altLang="en-US" sz="4000" dirty="0">
                <a:solidFill>
                  <a:srgbClr val="FF0000"/>
                </a:solidFill>
                <a:latin typeface="华文新魏" panose="02010800040101010101" pitchFamily="2" charset="-122"/>
                <a:ea typeface="华文新魏" panose="02010800040101010101" pitchFamily="2" charset="-122"/>
              </a:rPr>
              <a:t>数据库中的数据是个什么样子</a:t>
            </a:r>
            <a:r>
              <a:rPr lang="en-US" altLang="zh-CN" sz="4000" dirty="0">
                <a:solidFill>
                  <a:srgbClr val="FF0000"/>
                </a:solidFill>
                <a:latin typeface="华文新魏" panose="02010800040101010101" pitchFamily="2" charset="-122"/>
                <a:ea typeface="华文新魏" panose="02010800040101010101" pitchFamily="2" charset="-122"/>
              </a:rPr>
              <a:t>?</a:t>
            </a:r>
          </a:p>
          <a:p>
            <a:pPr indent="268605"/>
            <a:endParaRPr lang="en-US" altLang="zh-CN" sz="4000" b="0" dirty="0">
              <a:solidFill>
                <a:srgbClr val="FF0000"/>
              </a:solidFill>
              <a:latin typeface="华文新魏" panose="02010800040101010101" pitchFamily="2" charset="-122"/>
              <a:ea typeface="华文新魏" panose="02010800040101010101" pitchFamily="2" charset="-122"/>
            </a:endParaRPr>
          </a:p>
          <a:p>
            <a:pPr indent="268605"/>
            <a:r>
              <a:rPr lang="zh-CN" altLang="en-US" sz="4000" dirty="0">
                <a:solidFill>
                  <a:srgbClr val="FF0000"/>
                </a:solidFill>
                <a:latin typeface="华文行楷" panose="02010800040101010101" charset="-122"/>
                <a:ea typeface="华文行楷" panose="02010800040101010101" charset="-122"/>
              </a:rPr>
              <a:t>         </a:t>
            </a:r>
            <a:r>
              <a:rPr lang="zh-CN" altLang="en-US" sz="4000" dirty="0">
                <a:latin typeface="华文行楷" panose="02010800040101010101" charset="-122"/>
                <a:ea typeface="华文行楷" panose="02010800040101010101" charset="-122"/>
              </a:rPr>
              <a:t>（</a:t>
            </a:r>
            <a:r>
              <a:rPr lang="zh-CN" altLang="en-US" sz="4000" dirty="0">
                <a:latin typeface="华文新魏" panose="02010800040101010101" pitchFamily="2" charset="-122"/>
                <a:ea typeface="华文新魏" panose="02010800040101010101" pitchFamily="2" charset="-122"/>
              </a:rPr>
              <a:t>从</a:t>
            </a:r>
            <a:r>
              <a:rPr lang="zh-CN" altLang="en-US" sz="4000" dirty="0">
                <a:solidFill>
                  <a:srgbClr val="0000FF"/>
                </a:solidFill>
                <a:latin typeface="华文新魏" panose="02010800040101010101" pitchFamily="2" charset="-122"/>
                <a:ea typeface="华文新魏" panose="02010800040101010101" pitchFamily="2" charset="-122"/>
              </a:rPr>
              <a:t>数据结构</a:t>
            </a:r>
            <a:r>
              <a:rPr lang="zh-CN" altLang="en-US" sz="4000" dirty="0">
                <a:latin typeface="华文新魏" panose="02010800040101010101" pitchFamily="2" charset="-122"/>
                <a:ea typeface="华文新魏" panose="02010800040101010101" pitchFamily="2" charset="-122"/>
              </a:rPr>
              <a:t>来看）</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a:spLocks noGrp="1"/>
          </p:cNvSpPr>
          <p:nvPr>
            <p:ph type="sldNum" sz="quarter" idx="4"/>
          </p:nvPr>
        </p:nvSpPr>
        <p:spPr/>
        <p:txBody>
          <a:bodyPr wrap="square" lIns="91440" tIns="45720" rIns="91440" bIns="45720" anchor="t"/>
          <a:lstStyle/>
          <a:p>
            <a:pPr algn="r"/>
            <a:fld id="{9A0DB2DC-4C9A-4742-B13C-FB6460FD3503}" type="slidenum">
              <a:rPr lang="en-US" altLang="zh-CN" sz="1400" dirty="0">
                <a:solidFill>
                  <a:srgbClr val="000000"/>
                </a:solidFill>
                <a:latin typeface="Comic Sans MS" panose="030F0702030302020204" pitchFamily="66" charset="0"/>
              </a:rPr>
              <a:t>2</a:t>
            </a:fld>
            <a:endParaRPr lang="en-US" altLang="zh-CN" sz="1400" dirty="0">
              <a:solidFill>
                <a:srgbClr val="000000"/>
              </a:solidFill>
              <a:latin typeface="Comic Sans MS" panose="030F0702030302020204" pitchFamily="66" charset="0"/>
            </a:endParaRPr>
          </a:p>
        </p:txBody>
      </p:sp>
      <p:sp>
        <p:nvSpPr>
          <p:cNvPr id="32770" name="矩形 3"/>
          <p:cNvSpPr/>
          <p:nvPr/>
        </p:nvSpPr>
        <p:spPr>
          <a:xfrm>
            <a:off x="2310448" y="207328"/>
            <a:ext cx="6018212" cy="645160"/>
          </a:xfrm>
          <a:prstGeom prst="rect">
            <a:avLst/>
          </a:prstGeom>
          <a:noFill/>
          <a:ln w="9525">
            <a:noFill/>
          </a:ln>
        </p:spPr>
        <p:txBody>
          <a:bodyPr wrap="square" anchor="t">
            <a:spAutoFit/>
          </a:bodyPr>
          <a:lstStyle/>
          <a:p>
            <a:r>
              <a:rPr lang="zh-CN" altLang="en-US" sz="3600" b="1" dirty="0">
                <a:solidFill>
                  <a:srgbClr val="3333CC"/>
                </a:solidFill>
                <a:latin typeface="微软雅黑" panose="020B0503020204020204" pitchFamily="34" charset="-122"/>
                <a:ea typeface="微软雅黑" panose="020B0503020204020204" pitchFamily="34" charset="-122"/>
                <a:sym typeface="宋体" panose="02010600030101010101" pitchFamily="2" charset="-122"/>
              </a:rPr>
              <a:t>课程特点</a:t>
            </a:r>
            <a:r>
              <a:rPr lang="en-US" altLang="zh-CN" sz="3600" b="1" dirty="0">
                <a:solidFill>
                  <a:srgbClr val="3333CC"/>
                </a:solidFill>
                <a:latin typeface="微软雅黑" panose="020B0503020204020204" pitchFamily="34" charset="-122"/>
                <a:ea typeface="微软雅黑" panose="020B0503020204020204" pitchFamily="34" charset="-122"/>
                <a:sym typeface="宋体" panose="02010600030101010101" pitchFamily="2" charset="-122"/>
              </a:rPr>
              <a:t>——</a:t>
            </a:r>
            <a:r>
              <a:rPr lang="zh-CN" sz="3600">
                <a:solidFill>
                  <a:srgbClr val="0000FF"/>
                </a:solidFill>
                <a:latin typeface="微软雅黑" panose="020B0503020204020204" pitchFamily="34" charset="-122"/>
                <a:ea typeface="微软雅黑" panose="020B0503020204020204" pitchFamily="34" charset="-122"/>
                <a:sym typeface="+mn-ea"/>
              </a:rPr>
              <a:t>专业核心课</a:t>
            </a:r>
            <a:endParaRPr lang="zh-CN" altLang="en-US" sz="3600" b="1" dirty="0">
              <a:solidFill>
                <a:srgbClr val="3333CC"/>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107315" y="1438275"/>
            <a:ext cx="8917305" cy="4213225"/>
          </a:xfrm>
          <a:prstGeom prst="rect">
            <a:avLst/>
          </a:prstGeom>
          <a:noFill/>
          <a:ln w="41275" cmpd="dbl">
            <a:solidFill>
              <a:schemeClr val="accent1">
                <a:shade val="50000"/>
              </a:schemeClr>
            </a:solidFill>
            <a:prstDash val="solid"/>
          </a:ln>
        </p:spPr>
        <p:txBody>
          <a:bodyPr wrap="square" rtlCol="0">
            <a:noAutofit/>
          </a:bodyPr>
          <a:lstStyle/>
          <a:p>
            <a:pPr>
              <a:lnSpc>
                <a:spcPct val="200000"/>
              </a:lnSpc>
            </a:pPr>
            <a:r>
              <a:rPr lang="zh-CN" b="1" dirty="0">
                <a:solidFill>
                  <a:srgbClr val="0000FF"/>
                </a:solidFill>
                <a:latin typeface="微软雅黑" panose="020B0503020204020204" pitchFamily="34" charset="-122"/>
                <a:ea typeface="微软雅黑" panose="020B0503020204020204" pitchFamily="34" charset="-122"/>
              </a:rPr>
              <a:t>专业核心课：</a:t>
            </a:r>
            <a:r>
              <a:rPr lang="zh-CN" b="0" dirty="0">
                <a:solidFill>
                  <a:schemeClr val="tx1"/>
                </a:solidFill>
                <a:latin typeface="微软雅黑" panose="020B0503020204020204" pitchFamily="34" charset="-122"/>
                <a:ea typeface="微软雅黑" panose="020B0503020204020204" pitchFamily="34" charset="-122"/>
              </a:rPr>
              <a:t>专业</a:t>
            </a:r>
            <a:r>
              <a:rPr lang="zh-CN" dirty="0">
                <a:solidFill>
                  <a:schemeClr val="tx1"/>
                </a:solidFill>
                <a:latin typeface="微软雅黑" panose="020B0503020204020204" pitchFamily="34" charset="-122"/>
                <a:ea typeface="微软雅黑" panose="020B0503020204020204" pitchFamily="34" charset="-122"/>
              </a:rPr>
              <a:t>常识</a:t>
            </a:r>
            <a:r>
              <a:rPr lang="zh-CN" b="0" dirty="0">
                <a:solidFill>
                  <a:schemeClr val="tx1"/>
                </a:solidFill>
                <a:latin typeface="微软雅黑" panose="020B0503020204020204" pitchFamily="34" charset="-122"/>
                <a:ea typeface="微软雅黑" panose="020B0503020204020204" pitchFamily="34" charset="-122"/>
              </a:rPr>
              <a:t>和</a:t>
            </a:r>
            <a:r>
              <a:rPr lang="zh-CN" altLang="en-US" b="0" dirty="0">
                <a:latin typeface="微软雅黑" panose="020B0503020204020204" pitchFamily="34" charset="-122"/>
                <a:ea typeface="微软雅黑" panose="020B0503020204020204" pitchFamily="34" charset="-122"/>
              </a:rPr>
              <a:t>技巧</a:t>
            </a:r>
            <a:r>
              <a:rPr lang="zh-CN" dirty="0">
                <a:solidFill>
                  <a:schemeClr val="tx1"/>
                </a:solidFill>
                <a:latin typeface="微软雅黑" panose="020B0503020204020204" pitchFamily="34" charset="-122"/>
                <a:ea typeface="微软雅黑" panose="020B0503020204020204" pitchFamily="34" charset="-122"/>
              </a:rPr>
              <a:t>，掌握</a:t>
            </a:r>
            <a:r>
              <a:rPr lang="zh-CN" b="0" dirty="0">
                <a:solidFill>
                  <a:schemeClr val="tx1"/>
                </a:solidFill>
                <a:latin typeface="微软雅黑" panose="020B0503020204020204" pitchFamily="34" charset="-122"/>
                <a:ea typeface="微软雅黑" panose="020B0503020204020204" pitchFamily="34" charset="-122"/>
              </a:rPr>
              <a:t>到</a:t>
            </a:r>
            <a:r>
              <a:rPr lang="zh-CN" dirty="0">
                <a:solidFill>
                  <a:srgbClr val="FF0000"/>
                </a:solidFill>
                <a:latin typeface="微软雅黑" panose="020B0503020204020204" pitchFamily="34" charset="-122"/>
                <a:ea typeface="微软雅黑" panose="020B0503020204020204" pitchFamily="34" charset="-122"/>
              </a:rPr>
              <a:t>感性认识</a:t>
            </a:r>
            <a:r>
              <a:rPr lang="zh-CN" b="0" dirty="0">
                <a:solidFill>
                  <a:schemeClr val="tx1"/>
                </a:solidFill>
                <a:latin typeface="微软雅黑" panose="020B0503020204020204" pitchFamily="34" charset="-122"/>
                <a:ea typeface="微软雅黑" panose="020B0503020204020204" pitchFamily="34" charset="-122"/>
              </a:rPr>
              <a:t>的程度</a:t>
            </a:r>
            <a:r>
              <a:rPr lang="zh-CN" dirty="0">
                <a:solidFill>
                  <a:schemeClr val="tx1"/>
                </a:solidFill>
                <a:latin typeface="微软雅黑" panose="020B0503020204020204" pitchFamily="34" charset="-122"/>
                <a:ea typeface="微软雅黑" panose="020B0503020204020204" pitchFamily="34" charset="-122"/>
              </a:rPr>
              <a:t>。</a:t>
            </a:r>
          </a:p>
          <a:p>
            <a:pPr marL="342900" indent="-342900">
              <a:lnSpc>
                <a:spcPct val="150000"/>
              </a:lnSpc>
              <a:spcBef>
                <a:spcPts val="0"/>
              </a:spcBef>
              <a:spcAft>
                <a:spcPts val="1800"/>
              </a:spcAft>
              <a:buClr>
                <a:srgbClr val="FF0000"/>
              </a:buClr>
              <a:buFont typeface="Wingdings" panose="05000000000000000000" charset="0"/>
              <a:buChar char="l"/>
            </a:pPr>
            <a:r>
              <a:rPr lang="zh-CN" b="0" dirty="0">
                <a:solidFill>
                  <a:schemeClr val="tx1"/>
                </a:solidFill>
                <a:latin typeface="微软雅黑" panose="020B0503020204020204" pitchFamily="34" charset="-122"/>
                <a:ea typeface="微软雅黑" panose="020B0503020204020204" pitchFamily="34" charset="-122"/>
              </a:rPr>
              <a:t>在职业生涯中，做事时</a:t>
            </a:r>
            <a:r>
              <a:rPr lang="zh-CN" b="1" dirty="0">
                <a:solidFill>
                  <a:srgbClr val="FF0000"/>
                </a:solidFill>
                <a:latin typeface="微软雅黑" panose="020B0503020204020204" pitchFamily="34" charset="-122"/>
                <a:ea typeface="微软雅黑" panose="020B0503020204020204" pitchFamily="34" charset="-122"/>
              </a:rPr>
              <a:t>不能不会，不能出现没想到，不能出现不遵循</a:t>
            </a:r>
            <a:r>
              <a:rPr lang="zh-CN" dirty="0">
                <a:solidFill>
                  <a:schemeClr val="tx1"/>
                </a:solidFill>
                <a:latin typeface="微软雅黑" panose="020B0503020204020204" pitchFamily="34" charset="-122"/>
                <a:ea typeface="微软雅黑" panose="020B0503020204020204" pitchFamily="34" charset="-122"/>
              </a:rPr>
              <a:t>。</a:t>
            </a:r>
          </a:p>
          <a:p>
            <a:pPr marL="342900" indent="-342900">
              <a:lnSpc>
                <a:spcPct val="150000"/>
              </a:lnSpc>
              <a:buClr>
                <a:srgbClr val="FF0000"/>
              </a:buClr>
              <a:buFont typeface="Wingdings" panose="05000000000000000000" charset="0"/>
              <a:buChar char="l"/>
            </a:pPr>
            <a:r>
              <a:rPr lang="zh-CN" b="0" dirty="0">
                <a:latin typeface="微软雅黑" panose="020B0503020204020204" pitchFamily="34" charset="-122"/>
                <a:ea typeface="微软雅黑" panose="020B0503020204020204" pitchFamily="34" charset="-122"/>
              </a:rPr>
              <a:t>是</a:t>
            </a:r>
            <a:r>
              <a:rPr lang="zh-CN" b="1" dirty="0">
                <a:solidFill>
                  <a:srgbClr val="FF0000"/>
                </a:solidFill>
                <a:latin typeface="微软雅黑" panose="020B0503020204020204" pitchFamily="34" charset="-122"/>
                <a:ea typeface="微软雅黑" panose="020B0503020204020204" pitchFamily="34" charset="-122"/>
              </a:rPr>
              <a:t>定海神针</a:t>
            </a:r>
            <a:r>
              <a:rPr lang="zh-CN" dirty="0">
                <a:solidFill>
                  <a:schemeClr val="tx1"/>
                </a:solidFill>
                <a:latin typeface="微软雅黑" panose="020B0503020204020204" pitchFamily="34" charset="-122"/>
                <a:ea typeface="微软雅黑" panose="020B0503020204020204" pitchFamily="34" charset="-122"/>
              </a:rPr>
              <a:t>，掌握了专业核心知识，</a:t>
            </a:r>
            <a:r>
              <a:rPr lang="zh-CN" dirty="0">
                <a:solidFill>
                  <a:srgbClr val="FF0000"/>
                </a:solidFill>
                <a:latin typeface="微软雅黑" panose="020B0503020204020204" pitchFamily="34" charset="-122"/>
                <a:ea typeface="微软雅黑" panose="020B0503020204020204" pitchFamily="34" charset="-122"/>
              </a:rPr>
              <a:t>走遍天下都不怕</a:t>
            </a:r>
            <a:r>
              <a:rPr lang="zh-CN" dirty="0">
                <a:solidFill>
                  <a:schemeClr val="tx1"/>
                </a:solidFill>
                <a:latin typeface="微软雅黑" panose="020B0503020204020204" pitchFamily="34" charset="-122"/>
                <a:ea typeface="微软雅黑" panose="020B0503020204020204" pitchFamily="34" charset="-122"/>
              </a:rPr>
              <a:t>。</a:t>
            </a:r>
            <a:endParaRPr lang="zh-CN" b="1" dirty="0">
              <a:solidFill>
                <a:srgbClr val="0000FF"/>
              </a:solidFill>
              <a:latin typeface="微软雅黑" panose="020B0503020204020204" pitchFamily="34" charset="-122"/>
              <a:ea typeface="微软雅黑" panose="020B0503020204020204" pitchFamily="34" charset="-122"/>
            </a:endParaRPr>
          </a:p>
          <a:p>
            <a:pPr>
              <a:lnSpc>
                <a:spcPct val="200000"/>
              </a:lnSpc>
            </a:pPr>
            <a:endParaRPr lang="zh-CN" sz="800" b="1" dirty="0">
              <a:solidFill>
                <a:srgbClr val="0000FF"/>
              </a:solidFill>
              <a:latin typeface="微软雅黑" panose="020B0503020204020204" pitchFamily="34" charset="-122"/>
              <a:ea typeface="微软雅黑" panose="020B0503020204020204" pitchFamily="34" charset="-122"/>
            </a:endParaRPr>
          </a:p>
          <a:p>
            <a:pPr>
              <a:lnSpc>
                <a:spcPct val="200000"/>
              </a:lnSpc>
            </a:pPr>
            <a:r>
              <a:rPr lang="zh-CN" b="1" dirty="0">
                <a:solidFill>
                  <a:srgbClr val="0000FF"/>
                </a:solidFill>
                <a:latin typeface="微软雅黑" panose="020B0503020204020204" pitchFamily="34" charset="-122"/>
                <a:ea typeface="微软雅黑" panose="020B0503020204020204" pitchFamily="34" charset="-122"/>
              </a:rPr>
              <a:t>专业选修课：</a:t>
            </a:r>
            <a:r>
              <a:rPr lang="zh-CN" dirty="0">
                <a:solidFill>
                  <a:schemeClr val="tx1"/>
                </a:solidFill>
                <a:latin typeface="微软雅黑" panose="020B0503020204020204" pitchFamily="34" charset="-122"/>
                <a:ea typeface="微软雅黑" panose="020B0503020204020204" pitchFamily="34" charset="-122"/>
              </a:rPr>
              <a:t>体现个性</a:t>
            </a:r>
            <a:r>
              <a:rPr lang="en-US" altLang="zh-CN" dirty="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主见，聚焦在某一点，形成特长和特色。</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20</a:t>
            </a:fld>
            <a:endParaRPr lang="en-US" altLang="zh-CN" sz="1400" b="0" dirty="0"/>
          </a:p>
        </p:txBody>
      </p:sp>
      <p:sp>
        <p:nvSpPr>
          <p:cNvPr id="20482"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数据库实例  — Education.db</a:t>
            </a:r>
            <a:endParaRPr lang="en-GB" altLang="zh-CN" dirty="0"/>
          </a:p>
        </p:txBody>
      </p:sp>
      <p:sp>
        <p:nvSpPr>
          <p:cNvPr id="20483" name="Rectangle 64"/>
          <p:cNvSpPr/>
          <p:nvPr/>
        </p:nvSpPr>
        <p:spPr>
          <a:xfrm>
            <a:off x="144780" y="1957070"/>
            <a:ext cx="3203575" cy="460375"/>
          </a:xfrm>
          <a:prstGeom prst="rect">
            <a:avLst/>
          </a:prstGeom>
          <a:noFill/>
          <a:ln w="9525">
            <a:noFill/>
          </a:ln>
        </p:spPr>
        <p:txBody>
          <a:bodyPr anchor="ctr">
            <a:spAutoFit/>
          </a:bodyPr>
          <a:lstStyle/>
          <a:p>
            <a:pPr indent="268605"/>
            <a:r>
              <a:rPr lang="zh-CN" altLang="en-US" dirty="0">
                <a:latin typeface="Times New Roman" panose="02020603050405020304" pitchFamily="18" charset="0"/>
                <a:ea typeface="华文中宋" panose="02010600040101010101" pitchFamily="2" charset="-122"/>
              </a:rPr>
              <a:t>课程表 </a:t>
            </a:r>
            <a:r>
              <a:rPr lang="en-US" altLang="zh-CN" dirty="0">
                <a:latin typeface="Times New Roman" panose="02020603050405020304" pitchFamily="18" charset="0"/>
                <a:ea typeface="华文中宋" panose="02010600040101010101" pitchFamily="2" charset="-122"/>
              </a:rPr>
              <a:t>(Course)</a:t>
            </a:r>
            <a:endParaRPr lang="en-US" altLang="zh-CN" b="0" dirty="0">
              <a:latin typeface="Times New Roman" panose="02020603050405020304" pitchFamily="18" charset="0"/>
              <a:ea typeface="华文中宋" panose="02010600040101010101" pitchFamily="2" charset="-122"/>
            </a:endParaRPr>
          </a:p>
        </p:txBody>
      </p:sp>
      <p:grpSp>
        <p:nvGrpSpPr>
          <p:cNvPr id="6" name="组合 5">
            <a:extLst>
              <a:ext uri="{FF2B5EF4-FFF2-40B4-BE49-F238E27FC236}">
                <a16:creationId xmlns:a16="http://schemas.microsoft.com/office/drawing/2014/main" id="{F41D68EF-44FF-4EF1-9066-438F51683CC9}"/>
              </a:ext>
            </a:extLst>
          </p:cNvPr>
          <p:cNvGrpSpPr/>
          <p:nvPr/>
        </p:nvGrpSpPr>
        <p:grpSpPr>
          <a:xfrm>
            <a:off x="144462" y="2276872"/>
            <a:ext cx="8999538" cy="3580407"/>
            <a:chOff x="144462" y="2276872"/>
            <a:chExt cx="8999538" cy="3580407"/>
          </a:xfrm>
        </p:grpSpPr>
        <p:grpSp>
          <p:nvGrpSpPr>
            <p:cNvPr id="5" name="组合 4">
              <a:extLst>
                <a:ext uri="{FF2B5EF4-FFF2-40B4-BE49-F238E27FC236}">
                  <a16:creationId xmlns:a16="http://schemas.microsoft.com/office/drawing/2014/main" id="{93780669-7E17-4E03-A459-7A63EFB85B68}"/>
                </a:ext>
              </a:extLst>
            </p:cNvPr>
            <p:cNvGrpSpPr/>
            <p:nvPr/>
          </p:nvGrpSpPr>
          <p:grpSpPr>
            <a:xfrm>
              <a:off x="144463" y="5157192"/>
              <a:ext cx="8964612" cy="700087"/>
              <a:chOff x="144463" y="5353224"/>
              <a:chExt cx="8964612" cy="700087"/>
            </a:xfrm>
          </p:grpSpPr>
          <p:sp>
            <p:nvSpPr>
              <p:cNvPr id="20484" name="Rectangle 137"/>
              <p:cNvSpPr/>
              <p:nvPr/>
            </p:nvSpPr>
            <p:spPr>
              <a:xfrm>
                <a:off x="7488238" y="5353224"/>
                <a:ext cx="162083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420</a:t>
                </a:r>
              </a:p>
            </p:txBody>
          </p:sp>
          <p:sp>
            <p:nvSpPr>
              <p:cNvPr id="20485" name="Rectangle 136"/>
              <p:cNvSpPr/>
              <p:nvPr/>
            </p:nvSpPr>
            <p:spPr>
              <a:xfrm>
                <a:off x="4968875" y="5353224"/>
                <a:ext cx="2519363" cy="700087"/>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数据结构，严蔚敏</a:t>
                </a:r>
              </a:p>
            </p:txBody>
          </p:sp>
          <p:sp>
            <p:nvSpPr>
              <p:cNvPr id="20486" name="Rectangle 135"/>
              <p:cNvSpPr/>
              <p:nvPr/>
            </p:nvSpPr>
            <p:spPr>
              <a:xfrm>
                <a:off x="4129088" y="5353224"/>
                <a:ext cx="83978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a:t>
                </a:r>
              </a:p>
            </p:txBody>
          </p:sp>
          <p:sp>
            <p:nvSpPr>
              <p:cNvPr id="20487" name="Rectangle 134"/>
              <p:cNvSpPr/>
              <p:nvPr/>
            </p:nvSpPr>
            <p:spPr>
              <a:xfrm>
                <a:off x="3179763" y="5353224"/>
                <a:ext cx="949325"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64</a:t>
                </a:r>
              </a:p>
            </p:txBody>
          </p:sp>
          <p:sp>
            <p:nvSpPr>
              <p:cNvPr id="20488" name="Rectangle 133"/>
              <p:cNvSpPr/>
              <p:nvPr/>
            </p:nvSpPr>
            <p:spPr>
              <a:xfrm>
                <a:off x="1547813" y="5353224"/>
                <a:ext cx="1631950" cy="700087"/>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数据结构</a:t>
                </a:r>
              </a:p>
            </p:txBody>
          </p:sp>
          <p:sp>
            <p:nvSpPr>
              <p:cNvPr id="20489" name="Rectangle 132"/>
              <p:cNvSpPr/>
              <p:nvPr/>
            </p:nvSpPr>
            <p:spPr>
              <a:xfrm>
                <a:off x="144463" y="5353224"/>
                <a:ext cx="1403350" cy="700087"/>
              </a:xfrm>
              <a:prstGeom prst="rect">
                <a:avLst/>
              </a:prstGeom>
              <a:noFill/>
              <a:ln w="9525">
                <a:noFill/>
              </a:ln>
            </p:spPr>
            <p:txBody>
              <a:bodyPr lIns="0" rIns="0" anchor="t"/>
              <a:lstStyle/>
              <a:p>
                <a:pPr algn="ctr"/>
                <a:r>
                  <a:rPr lang="en-US" altLang="zh-CN" sz="2000" b="0" dirty="0">
                    <a:latin typeface="华文中宋" panose="02010600040101010101" pitchFamily="2" charset="-122"/>
                    <a:ea typeface="华文中宋" panose="02010600040101010101" pitchFamily="2" charset="-122"/>
                  </a:rPr>
                  <a:t>83100201</a:t>
                </a:r>
              </a:p>
            </p:txBody>
          </p:sp>
        </p:grpSp>
        <p:sp>
          <p:nvSpPr>
            <p:cNvPr id="20490" name="Rectangle 131"/>
            <p:cNvSpPr/>
            <p:nvPr/>
          </p:nvSpPr>
          <p:spPr>
            <a:xfrm>
              <a:off x="7488238" y="4653136"/>
              <a:ext cx="1620837"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440</a:t>
              </a:r>
            </a:p>
          </p:txBody>
        </p:sp>
        <p:sp>
          <p:nvSpPr>
            <p:cNvPr id="20491" name="Rectangle 130"/>
            <p:cNvSpPr/>
            <p:nvPr/>
          </p:nvSpPr>
          <p:spPr>
            <a:xfrm>
              <a:off x="4968875" y="4653136"/>
              <a:ext cx="2519363" cy="700088"/>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光通信技术，黄昆</a:t>
              </a:r>
            </a:p>
          </p:txBody>
        </p:sp>
        <p:sp>
          <p:nvSpPr>
            <p:cNvPr id="20492" name="Rectangle 129"/>
            <p:cNvSpPr/>
            <p:nvPr/>
          </p:nvSpPr>
          <p:spPr>
            <a:xfrm>
              <a:off x="4129088" y="4653136"/>
              <a:ext cx="839787"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2</a:t>
              </a:r>
            </a:p>
          </p:txBody>
        </p:sp>
        <p:sp>
          <p:nvSpPr>
            <p:cNvPr id="20493" name="Rectangle 128"/>
            <p:cNvSpPr/>
            <p:nvPr/>
          </p:nvSpPr>
          <p:spPr>
            <a:xfrm>
              <a:off x="3179763" y="4653136"/>
              <a:ext cx="949325"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32</a:t>
              </a:r>
            </a:p>
          </p:txBody>
        </p:sp>
        <p:sp>
          <p:nvSpPr>
            <p:cNvPr id="20494" name="Rectangle 127"/>
            <p:cNvSpPr/>
            <p:nvPr/>
          </p:nvSpPr>
          <p:spPr>
            <a:xfrm>
              <a:off x="1547813" y="4653136"/>
              <a:ext cx="1631950" cy="700088"/>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光通信技术</a:t>
              </a:r>
            </a:p>
          </p:txBody>
        </p:sp>
        <p:sp>
          <p:nvSpPr>
            <p:cNvPr id="20495" name="Rectangle 126"/>
            <p:cNvSpPr/>
            <p:nvPr/>
          </p:nvSpPr>
          <p:spPr>
            <a:xfrm>
              <a:off x="144463" y="4653136"/>
              <a:ext cx="1403350" cy="700088"/>
            </a:xfrm>
            <a:prstGeom prst="rect">
              <a:avLst/>
            </a:prstGeom>
            <a:noFill/>
            <a:ln w="9525">
              <a:noFill/>
            </a:ln>
          </p:spPr>
          <p:txBody>
            <a:bodyPr lIns="0" rIns="0" anchor="t"/>
            <a:lstStyle/>
            <a:p>
              <a:pPr algn="ctr"/>
              <a:r>
                <a:rPr lang="en-US" altLang="zh-CN" sz="2000" b="0" dirty="0">
                  <a:latin typeface="华文中宋" panose="02010600040101010101" pitchFamily="2" charset="-122"/>
                  <a:ea typeface="华文中宋" panose="02010600040101010101" pitchFamily="2" charset="-122"/>
                </a:rPr>
                <a:t>28040215</a:t>
              </a:r>
            </a:p>
          </p:txBody>
        </p:sp>
        <p:grpSp>
          <p:nvGrpSpPr>
            <p:cNvPr id="4" name="组合 3">
              <a:extLst>
                <a:ext uri="{FF2B5EF4-FFF2-40B4-BE49-F238E27FC236}">
                  <a16:creationId xmlns:a16="http://schemas.microsoft.com/office/drawing/2014/main" id="{9DD1A23F-3ABA-4A96-8B6C-E922EC12DDDF}"/>
                </a:ext>
              </a:extLst>
            </p:cNvPr>
            <p:cNvGrpSpPr/>
            <p:nvPr/>
          </p:nvGrpSpPr>
          <p:grpSpPr>
            <a:xfrm>
              <a:off x="157163" y="4077072"/>
              <a:ext cx="8951912" cy="712787"/>
              <a:chOff x="157163" y="4452938"/>
              <a:chExt cx="8951912" cy="712787"/>
            </a:xfrm>
          </p:grpSpPr>
          <p:sp>
            <p:nvSpPr>
              <p:cNvPr id="20496" name="Rectangle 125"/>
              <p:cNvSpPr/>
              <p:nvPr/>
            </p:nvSpPr>
            <p:spPr>
              <a:xfrm>
                <a:off x="7488238" y="4452938"/>
                <a:ext cx="162083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440</a:t>
                </a:r>
              </a:p>
            </p:txBody>
          </p:sp>
          <p:sp>
            <p:nvSpPr>
              <p:cNvPr id="20497" name="Rectangle 124"/>
              <p:cNvSpPr/>
              <p:nvPr/>
            </p:nvSpPr>
            <p:spPr>
              <a:xfrm>
                <a:off x="4968875" y="4452938"/>
                <a:ext cx="2519363" cy="700087"/>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普通物理，陈启智</a:t>
                </a:r>
              </a:p>
            </p:txBody>
          </p:sp>
          <p:sp>
            <p:nvSpPr>
              <p:cNvPr id="20498" name="Rectangle 123"/>
              <p:cNvSpPr/>
              <p:nvPr/>
            </p:nvSpPr>
            <p:spPr>
              <a:xfrm>
                <a:off x="4129088" y="4452938"/>
                <a:ext cx="83978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3</a:t>
                </a:r>
              </a:p>
            </p:txBody>
          </p:sp>
          <p:sp>
            <p:nvSpPr>
              <p:cNvPr id="20499" name="Rectangle 122"/>
              <p:cNvSpPr/>
              <p:nvPr/>
            </p:nvSpPr>
            <p:spPr>
              <a:xfrm>
                <a:off x="3179763" y="4452938"/>
                <a:ext cx="949325"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48</a:t>
                </a:r>
              </a:p>
            </p:txBody>
          </p:sp>
          <p:sp>
            <p:nvSpPr>
              <p:cNvPr id="20500" name="Rectangle 121"/>
              <p:cNvSpPr/>
              <p:nvPr/>
            </p:nvSpPr>
            <p:spPr>
              <a:xfrm>
                <a:off x="1547813" y="4452938"/>
                <a:ext cx="1631950" cy="700087"/>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普通物理</a:t>
                </a:r>
              </a:p>
            </p:txBody>
          </p:sp>
          <p:sp>
            <p:nvSpPr>
              <p:cNvPr id="20501" name="Rectangle 120"/>
              <p:cNvSpPr/>
              <p:nvPr/>
            </p:nvSpPr>
            <p:spPr>
              <a:xfrm>
                <a:off x="157163" y="4465638"/>
                <a:ext cx="1403350" cy="700087"/>
              </a:xfrm>
              <a:prstGeom prst="rect">
                <a:avLst/>
              </a:prstGeom>
              <a:noFill/>
              <a:ln w="9525">
                <a:noFill/>
              </a:ln>
            </p:spPr>
            <p:txBody>
              <a:bodyPr lIns="0" rIns="0" anchor="t"/>
              <a:lstStyle/>
              <a:p>
                <a:pPr algn="ctr"/>
                <a:r>
                  <a:rPr lang="en-US" altLang="zh-CN" sz="2000" b="0" dirty="0">
                    <a:latin typeface="华文中宋" panose="02010600040101010101" pitchFamily="2" charset="-122"/>
                    <a:ea typeface="华文中宋" panose="02010600040101010101" pitchFamily="2" charset="-122"/>
                  </a:rPr>
                  <a:t>28040112</a:t>
                </a:r>
              </a:p>
            </p:txBody>
          </p:sp>
        </p:grpSp>
        <p:sp>
          <p:nvSpPr>
            <p:cNvPr id="20502" name="Rectangle 119"/>
            <p:cNvSpPr/>
            <p:nvPr/>
          </p:nvSpPr>
          <p:spPr>
            <a:xfrm>
              <a:off x="7488238" y="3513534"/>
              <a:ext cx="1620837"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410</a:t>
              </a:r>
            </a:p>
          </p:txBody>
        </p:sp>
        <p:sp>
          <p:nvSpPr>
            <p:cNvPr id="20503" name="Rectangle 118"/>
            <p:cNvSpPr/>
            <p:nvPr/>
          </p:nvSpPr>
          <p:spPr>
            <a:xfrm>
              <a:off x="4968875" y="3513534"/>
              <a:ext cx="2519363" cy="700088"/>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线性代数，杨乐</a:t>
              </a:r>
            </a:p>
          </p:txBody>
        </p:sp>
        <p:sp>
          <p:nvSpPr>
            <p:cNvPr id="20504" name="Rectangle 117"/>
            <p:cNvSpPr/>
            <p:nvPr/>
          </p:nvSpPr>
          <p:spPr>
            <a:xfrm>
              <a:off x="4129088" y="3513534"/>
              <a:ext cx="839787"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2</a:t>
              </a:r>
            </a:p>
          </p:txBody>
        </p:sp>
        <p:sp>
          <p:nvSpPr>
            <p:cNvPr id="20505" name="Rectangle 116"/>
            <p:cNvSpPr/>
            <p:nvPr/>
          </p:nvSpPr>
          <p:spPr>
            <a:xfrm>
              <a:off x="3179763" y="3513534"/>
              <a:ext cx="949325" cy="700088"/>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32</a:t>
              </a:r>
            </a:p>
          </p:txBody>
        </p:sp>
        <p:sp>
          <p:nvSpPr>
            <p:cNvPr id="20506" name="Rectangle 115"/>
            <p:cNvSpPr/>
            <p:nvPr/>
          </p:nvSpPr>
          <p:spPr>
            <a:xfrm>
              <a:off x="1547813" y="3513534"/>
              <a:ext cx="1631950" cy="700088"/>
            </a:xfrm>
            <a:prstGeom prst="rect">
              <a:avLst/>
            </a:prstGeom>
            <a:noFill/>
            <a:ln w="9525">
              <a:noFill/>
            </a:ln>
          </p:spPr>
          <p:txBody>
            <a:bodyPr anchor="t"/>
            <a:lstStyle/>
            <a:p>
              <a:pPr algn="ctr"/>
              <a:r>
                <a:rPr lang="zh-CN" altLang="en-US" sz="2000" b="0" dirty="0">
                  <a:latin typeface="华文中宋" panose="02010600040101010101" pitchFamily="2" charset="-122"/>
                  <a:ea typeface="华文中宋" panose="02010600040101010101" pitchFamily="2" charset="-122"/>
                </a:rPr>
                <a:t>线性代数</a:t>
              </a:r>
            </a:p>
          </p:txBody>
        </p:sp>
        <p:sp>
          <p:nvSpPr>
            <p:cNvPr id="20507" name="Rectangle 114"/>
            <p:cNvSpPr/>
            <p:nvPr/>
          </p:nvSpPr>
          <p:spPr>
            <a:xfrm>
              <a:off x="144463" y="3513534"/>
              <a:ext cx="1403350" cy="700088"/>
            </a:xfrm>
            <a:prstGeom prst="rect">
              <a:avLst/>
            </a:prstGeom>
            <a:noFill/>
            <a:ln w="9525">
              <a:noFill/>
            </a:ln>
          </p:spPr>
          <p:txBody>
            <a:bodyPr lIns="0" rIns="0" anchor="t"/>
            <a:lstStyle/>
            <a:p>
              <a:pPr algn="ctr"/>
              <a:r>
                <a:rPr lang="en-US" altLang="zh-CN" sz="2000" b="0" dirty="0">
                  <a:latin typeface="华文中宋" panose="02010600040101010101" pitchFamily="2" charset="-122"/>
                  <a:ea typeface="华文中宋" panose="02010600040101010101" pitchFamily="2" charset="-122"/>
                </a:rPr>
                <a:t>47410203</a:t>
              </a:r>
            </a:p>
          </p:txBody>
        </p:sp>
        <p:grpSp>
          <p:nvGrpSpPr>
            <p:cNvPr id="3" name="组合 2">
              <a:extLst>
                <a:ext uri="{FF2B5EF4-FFF2-40B4-BE49-F238E27FC236}">
                  <a16:creationId xmlns:a16="http://schemas.microsoft.com/office/drawing/2014/main" id="{B63E7F3C-B501-4486-AFD8-24C7ED80FDE8}"/>
                </a:ext>
              </a:extLst>
            </p:cNvPr>
            <p:cNvGrpSpPr/>
            <p:nvPr/>
          </p:nvGrpSpPr>
          <p:grpSpPr>
            <a:xfrm>
              <a:off x="144463" y="3052763"/>
              <a:ext cx="8964612" cy="700087"/>
              <a:chOff x="144463" y="3052763"/>
              <a:chExt cx="8964612" cy="700087"/>
            </a:xfrm>
          </p:grpSpPr>
          <p:sp>
            <p:nvSpPr>
              <p:cNvPr id="20508" name="Rectangle 113"/>
              <p:cNvSpPr/>
              <p:nvPr/>
            </p:nvSpPr>
            <p:spPr>
              <a:xfrm>
                <a:off x="7488238" y="3052763"/>
                <a:ext cx="162083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420</a:t>
                </a:r>
              </a:p>
            </p:txBody>
          </p:sp>
          <p:sp>
            <p:nvSpPr>
              <p:cNvPr id="20509" name="Rectangle 112"/>
              <p:cNvSpPr/>
              <p:nvPr/>
            </p:nvSpPr>
            <p:spPr>
              <a:xfrm>
                <a:off x="4968875" y="3052763"/>
                <a:ext cx="2519363"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C</a:t>
                </a:r>
                <a:r>
                  <a:rPr lang="zh-CN" altLang="en-US" sz="2000" b="0" dirty="0">
                    <a:latin typeface="华文中宋" panose="02010600040101010101" pitchFamily="2" charset="-122"/>
                    <a:ea typeface="华文中宋" panose="02010600040101010101" pitchFamily="2" charset="-122"/>
                  </a:rPr>
                  <a:t>言语教程，谭浩强</a:t>
                </a:r>
              </a:p>
            </p:txBody>
          </p:sp>
          <p:sp>
            <p:nvSpPr>
              <p:cNvPr id="20510" name="Rectangle 111"/>
              <p:cNvSpPr/>
              <p:nvPr/>
            </p:nvSpPr>
            <p:spPr>
              <a:xfrm>
                <a:off x="4129088" y="3052763"/>
                <a:ext cx="839787"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3</a:t>
                </a:r>
              </a:p>
            </p:txBody>
          </p:sp>
          <p:sp>
            <p:nvSpPr>
              <p:cNvPr id="20511" name="Rectangle 110"/>
              <p:cNvSpPr/>
              <p:nvPr/>
            </p:nvSpPr>
            <p:spPr>
              <a:xfrm>
                <a:off x="3179763" y="3052763"/>
                <a:ext cx="949325"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48</a:t>
                </a:r>
              </a:p>
            </p:txBody>
          </p:sp>
          <p:sp>
            <p:nvSpPr>
              <p:cNvPr id="20512" name="Rectangle 109"/>
              <p:cNvSpPr/>
              <p:nvPr/>
            </p:nvSpPr>
            <p:spPr>
              <a:xfrm>
                <a:off x="1547813" y="3052763"/>
                <a:ext cx="1631950" cy="700087"/>
              </a:xfrm>
              <a:prstGeom prst="rect">
                <a:avLst/>
              </a:prstGeom>
              <a:noFill/>
              <a:ln w="9525">
                <a:noFill/>
              </a:ln>
            </p:spPr>
            <p:txBody>
              <a:bodyPr anchor="t"/>
              <a:lstStyle/>
              <a:p>
                <a:pPr algn="ctr"/>
                <a:r>
                  <a:rPr lang="en-US" altLang="zh-CN" sz="2000" b="0" dirty="0">
                    <a:latin typeface="华文中宋" panose="02010600040101010101" pitchFamily="2" charset="-122"/>
                    <a:ea typeface="华文中宋" panose="02010600040101010101" pitchFamily="2" charset="-122"/>
                  </a:rPr>
                  <a:t>C</a:t>
                </a:r>
                <a:r>
                  <a:rPr lang="zh-CN" altLang="en-US" sz="2000" b="0" dirty="0">
                    <a:latin typeface="华文中宋" panose="02010600040101010101" pitchFamily="2" charset="-122"/>
                    <a:ea typeface="华文中宋" panose="02010600040101010101" pitchFamily="2" charset="-122"/>
                  </a:rPr>
                  <a:t>言语</a:t>
                </a:r>
              </a:p>
            </p:txBody>
          </p:sp>
          <p:sp>
            <p:nvSpPr>
              <p:cNvPr id="20513" name="Rectangle 108"/>
              <p:cNvSpPr/>
              <p:nvPr/>
            </p:nvSpPr>
            <p:spPr>
              <a:xfrm>
                <a:off x="144463" y="3052763"/>
                <a:ext cx="1403350" cy="700087"/>
              </a:xfrm>
              <a:prstGeom prst="rect">
                <a:avLst/>
              </a:prstGeom>
              <a:noFill/>
              <a:ln w="9525">
                <a:noFill/>
              </a:ln>
            </p:spPr>
            <p:txBody>
              <a:bodyPr lIns="0" rIns="0" anchor="t"/>
              <a:lstStyle/>
              <a:p>
                <a:pPr algn="ctr"/>
                <a:r>
                  <a:rPr lang="en-US" altLang="zh-CN" sz="2000" b="0" dirty="0">
                    <a:latin typeface="华文中宋" panose="02010600040101010101" pitchFamily="2" charset="-122"/>
                    <a:ea typeface="华文中宋" panose="02010600040101010101" pitchFamily="2" charset="-122"/>
                  </a:rPr>
                  <a:t>83100105</a:t>
                </a:r>
              </a:p>
            </p:txBody>
          </p:sp>
        </p:grpSp>
        <p:sp>
          <p:nvSpPr>
            <p:cNvPr id="20514" name="Line 139"/>
            <p:cNvSpPr/>
            <p:nvPr/>
          </p:nvSpPr>
          <p:spPr>
            <a:xfrm>
              <a:off x="144780" y="5661247"/>
              <a:ext cx="8964294" cy="16199"/>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15" name="Line 140"/>
            <p:cNvSpPr/>
            <p:nvPr/>
          </p:nvSpPr>
          <p:spPr>
            <a:xfrm flipH="1">
              <a:off x="144462" y="2516188"/>
              <a:ext cx="1" cy="314125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16" name="Line 141"/>
            <p:cNvSpPr/>
            <p:nvPr/>
          </p:nvSpPr>
          <p:spPr>
            <a:xfrm>
              <a:off x="9109075" y="2516188"/>
              <a:ext cx="0" cy="314506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20517" name="Group 774"/>
            <p:cNvGrpSpPr/>
            <p:nvPr/>
          </p:nvGrpSpPr>
          <p:grpSpPr>
            <a:xfrm>
              <a:off x="144463" y="2492375"/>
              <a:ext cx="8999537" cy="560388"/>
              <a:chOff x="91" y="1207"/>
              <a:chExt cx="5669" cy="716"/>
            </a:xfrm>
          </p:grpSpPr>
          <p:sp>
            <p:nvSpPr>
              <p:cNvPr id="20518" name="Rectangle 107"/>
              <p:cNvSpPr/>
              <p:nvPr/>
            </p:nvSpPr>
            <p:spPr>
              <a:xfrm>
                <a:off x="4739" y="1207"/>
                <a:ext cx="1021" cy="716"/>
              </a:xfrm>
              <a:prstGeom prst="rect">
                <a:avLst/>
              </a:prstGeom>
              <a:solidFill>
                <a:srgbClr val="FF99CC"/>
              </a:solidFill>
              <a:ln w="9525">
                <a:noFill/>
              </a:ln>
            </p:spPr>
            <p:txBody>
              <a:bodyPr lIns="0" rIns="0" anchor="t"/>
              <a:lstStyle/>
              <a:p>
                <a:pPr algn="ctr"/>
                <a:r>
                  <a:rPr lang="zh-CN" altLang="en-US" sz="2000" dirty="0">
                    <a:latin typeface="华文中宋" panose="02010600040101010101" pitchFamily="2" charset="-122"/>
                    <a:ea typeface="华文中宋" panose="02010600040101010101" pitchFamily="2" charset="-122"/>
                  </a:rPr>
                  <a:t>开课学院编号</a:t>
                </a:r>
                <a:endParaRPr lang="zh-CN" altLang="en-US" sz="2000" b="0" dirty="0">
                  <a:latin typeface="华文中宋" panose="02010600040101010101" pitchFamily="2" charset="-122"/>
                  <a:ea typeface="华文中宋" panose="02010600040101010101" pitchFamily="2" charset="-122"/>
                </a:endParaRPr>
              </a:p>
            </p:txBody>
          </p:sp>
          <p:sp>
            <p:nvSpPr>
              <p:cNvPr id="20519" name="Rectangle 106"/>
              <p:cNvSpPr/>
              <p:nvPr/>
            </p:nvSpPr>
            <p:spPr>
              <a:xfrm>
                <a:off x="3130" y="1207"/>
                <a:ext cx="1587" cy="716"/>
              </a:xfrm>
              <a:prstGeom prst="rect">
                <a:avLst/>
              </a:prstGeom>
              <a:solidFill>
                <a:srgbClr val="FF99CC"/>
              </a:solidFill>
              <a:ln w="9525">
                <a:noFill/>
              </a:ln>
            </p:spPr>
            <p:txBody>
              <a:bodyPr anchor="t"/>
              <a:lstStyle/>
              <a:p>
                <a:pPr algn="ctr"/>
                <a:r>
                  <a:rPr lang="zh-CN" altLang="en-US" sz="2000" dirty="0">
                    <a:latin typeface="华文中宋" panose="02010600040101010101" pitchFamily="2" charset="-122"/>
                    <a:ea typeface="华文中宋" panose="02010600040101010101" pitchFamily="2" charset="-122"/>
                  </a:rPr>
                  <a:t>教材</a:t>
                </a:r>
                <a:endParaRPr lang="zh-CN" altLang="en-US" sz="2000" b="0" dirty="0">
                  <a:latin typeface="华文中宋" panose="02010600040101010101" pitchFamily="2" charset="-122"/>
                  <a:ea typeface="华文中宋" panose="02010600040101010101" pitchFamily="2" charset="-122"/>
                </a:endParaRPr>
              </a:p>
            </p:txBody>
          </p:sp>
          <p:sp>
            <p:nvSpPr>
              <p:cNvPr id="20520" name="Rectangle 105"/>
              <p:cNvSpPr/>
              <p:nvPr/>
            </p:nvSpPr>
            <p:spPr>
              <a:xfrm>
                <a:off x="2601" y="1207"/>
                <a:ext cx="529" cy="716"/>
              </a:xfrm>
              <a:prstGeom prst="rect">
                <a:avLst/>
              </a:prstGeom>
              <a:solidFill>
                <a:srgbClr val="FF99CC"/>
              </a:solidFill>
              <a:ln w="9525">
                <a:noFill/>
              </a:ln>
            </p:spPr>
            <p:txBody>
              <a:bodyPr lIns="18000" rIns="18000" anchor="t"/>
              <a:lstStyle/>
              <a:p>
                <a:pPr algn="ctr"/>
                <a:r>
                  <a:rPr lang="zh-CN" altLang="en-US" sz="2000" dirty="0">
                    <a:latin typeface="华文中宋" panose="02010600040101010101" pitchFamily="2" charset="-122"/>
                    <a:ea typeface="华文中宋" panose="02010600040101010101" pitchFamily="2" charset="-122"/>
                  </a:rPr>
                  <a:t>学分</a:t>
                </a:r>
                <a:endParaRPr lang="zh-CN" altLang="en-US" sz="2000" b="0" dirty="0">
                  <a:latin typeface="华文中宋" panose="02010600040101010101" pitchFamily="2" charset="-122"/>
                  <a:ea typeface="华文中宋" panose="02010600040101010101" pitchFamily="2" charset="-122"/>
                </a:endParaRPr>
              </a:p>
            </p:txBody>
          </p:sp>
          <p:sp>
            <p:nvSpPr>
              <p:cNvPr id="20521" name="Rectangle 104"/>
              <p:cNvSpPr/>
              <p:nvPr/>
            </p:nvSpPr>
            <p:spPr>
              <a:xfrm>
                <a:off x="2003" y="1207"/>
                <a:ext cx="598" cy="716"/>
              </a:xfrm>
              <a:prstGeom prst="rect">
                <a:avLst/>
              </a:prstGeom>
              <a:solidFill>
                <a:srgbClr val="FF99CC"/>
              </a:solidFill>
              <a:ln w="9525">
                <a:noFill/>
              </a:ln>
            </p:spPr>
            <p:txBody>
              <a:bodyPr lIns="0" rIns="0" anchor="t"/>
              <a:lstStyle/>
              <a:p>
                <a:pPr algn="ctr"/>
                <a:r>
                  <a:rPr lang="zh-CN" altLang="en-US" sz="2000" dirty="0">
                    <a:latin typeface="华文中宋" panose="02010600040101010101" pitchFamily="2" charset="-122"/>
                    <a:ea typeface="华文中宋" panose="02010600040101010101" pitchFamily="2" charset="-122"/>
                  </a:rPr>
                  <a:t>学时</a:t>
                </a:r>
                <a:endParaRPr lang="zh-CN" altLang="en-US" sz="2000" b="0" dirty="0">
                  <a:latin typeface="华文中宋" panose="02010600040101010101" pitchFamily="2" charset="-122"/>
                  <a:ea typeface="华文中宋" panose="02010600040101010101" pitchFamily="2" charset="-122"/>
                </a:endParaRPr>
              </a:p>
            </p:txBody>
          </p:sp>
          <p:sp>
            <p:nvSpPr>
              <p:cNvPr id="20522" name="Rectangle 103"/>
              <p:cNvSpPr/>
              <p:nvPr/>
            </p:nvSpPr>
            <p:spPr>
              <a:xfrm>
                <a:off x="975" y="1207"/>
                <a:ext cx="1028" cy="716"/>
              </a:xfrm>
              <a:prstGeom prst="rect">
                <a:avLst/>
              </a:prstGeom>
              <a:solidFill>
                <a:srgbClr val="FF99CC"/>
              </a:solidFill>
              <a:ln w="9525">
                <a:noFill/>
              </a:ln>
            </p:spPr>
            <p:txBody>
              <a:bodyPr anchor="t"/>
              <a:lstStyle/>
              <a:p>
                <a:pPr algn="ctr"/>
                <a:r>
                  <a:rPr lang="zh-CN" altLang="en-US" sz="2000" dirty="0">
                    <a:latin typeface="华文中宋" panose="02010600040101010101" pitchFamily="2" charset="-122"/>
                    <a:ea typeface="华文中宋" panose="02010600040101010101" pitchFamily="2" charset="-122"/>
                  </a:rPr>
                  <a:t>课程名称</a:t>
                </a:r>
                <a:endParaRPr lang="zh-CN" altLang="en-US" sz="2000" b="0" dirty="0">
                  <a:latin typeface="华文中宋" panose="02010600040101010101" pitchFamily="2" charset="-122"/>
                  <a:ea typeface="华文中宋" panose="02010600040101010101" pitchFamily="2" charset="-122"/>
                </a:endParaRPr>
              </a:p>
            </p:txBody>
          </p:sp>
          <p:sp>
            <p:nvSpPr>
              <p:cNvPr id="20523" name="Rectangle 102"/>
              <p:cNvSpPr/>
              <p:nvPr/>
            </p:nvSpPr>
            <p:spPr>
              <a:xfrm>
                <a:off x="91" y="1207"/>
                <a:ext cx="884" cy="716"/>
              </a:xfrm>
              <a:prstGeom prst="rect">
                <a:avLst/>
              </a:prstGeom>
              <a:solidFill>
                <a:srgbClr val="FF99CC"/>
              </a:solidFill>
              <a:ln w="9525">
                <a:noFill/>
              </a:ln>
            </p:spPr>
            <p:txBody>
              <a:bodyPr anchor="t"/>
              <a:lstStyle/>
              <a:p>
                <a:pPr algn="ctr"/>
                <a:r>
                  <a:rPr lang="zh-CN" altLang="en-US" sz="2000" dirty="0">
                    <a:latin typeface="华文中宋" panose="02010600040101010101" pitchFamily="2" charset="-122"/>
                    <a:ea typeface="华文中宋" panose="02010600040101010101" pitchFamily="2" charset="-122"/>
                  </a:rPr>
                  <a:t>课程编号</a:t>
                </a:r>
                <a:endParaRPr lang="zh-CN" altLang="en-US" sz="2000" b="0" dirty="0">
                  <a:latin typeface="华文中宋" panose="02010600040101010101" pitchFamily="2" charset="-122"/>
                  <a:ea typeface="华文中宋" panose="02010600040101010101" pitchFamily="2" charset="-122"/>
                </a:endParaRPr>
              </a:p>
            </p:txBody>
          </p:sp>
          <p:sp>
            <p:nvSpPr>
              <p:cNvPr id="20524" name="Line 138"/>
              <p:cNvSpPr/>
              <p:nvPr/>
            </p:nvSpPr>
            <p:spPr>
              <a:xfrm>
                <a:off x="113" y="1207"/>
                <a:ext cx="5647"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25" name="Line 144"/>
              <p:cNvSpPr/>
              <p:nvPr/>
            </p:nvSpPr>
            <p:spPr>
              <a:xfrm>
                <a:off x="91" y="1923"/>
                <a:ext cx="5647"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sp>
          <p:nvSpPr>
            <p:cNvPr id="20526" name="Line 146"/>
            <p:cNvSpPr/>
            <p:nvPr/>
          </p:nvSpPr>
          <p:spPr>
            <a:xfrm flipH="1">
              <a:off x="1547507" y="2516188"/>
              <a:ext cx="306" cy="314125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27" name="Line 149"/>
            <p:cNvSpPr/>
            <p:nvPr/>
          </p:nvSpPr>
          <p:spPr>
            <a:xfrm>
              <a:off x="3179763" y="2516188"/>
              <a:ext cx="0" cy="314125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28" name="Line 152"/>
            <p:cNvSpPr/>
            <p:nvPr/>
          </p:nvSpPr>
          <p:spPr>
            <a:xfrm>
              <a:off x="4129088" y="2516188"/>
              <a:ext cx="0" cy="314125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29" name="Line 155"/>
            <p:cNvSpPr/>
            <p:nvPr/>
          </p:nvSpPr>
          <p:spPr>
            <a:xfrm>
              <a:off x="4968875" y="2276872"/>
              <a:ext cx="0" cy="3380566"/>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30" name="Line 158"/>
            <p:cNvSpPr/>
            <p:nvPr/>
          </p:nvSpPr>
          <p:spPr>
            <a:xfrm flipH="1">
              <a:off x="7477125" y="2516188"/>
              <a:ext cx="11113" cy="3169766"/>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31" name="Line 162"/>
            <p:cNvSpPr/>
            <p:nvPr/>
          </p:nvSpPr>
          <p:spPr>
            <a:xfrm>
              <a:off x="144463" y="3501008"/>
              <a:ext cx="8964612"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32" name="Line 190"/>
            <p:cNvSpPr/>
            <p:nvPr/>
          </p:nvSpPr>
          <p:spPr>
            <a:xfrm>
              <a:off x="144463" y="4005064"/>
              <a:ext cx="8964612"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33" name="Line 218"/>
            <p:cNvSpPr/>
            <p:nvPr/>
          </p:nvSpPr>
          <p:spPr>
            <a:xfrm>
              <a:off x="144463" y="4581128"/>
              <a:ext cx="8964612"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0534" name="Line 246"/>
            <p:cNvSpPr/>
            <p:nvPr/>
          </p:nvSpPr>
          <p:spPr>
            <a:xfrm>
              <a:off x="144463" y="5101382"/>
              <a:ext cx="8964612"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sp>
        <p:nvSpPr>
          <p:cNvPr id="20535" name="Rectangle 771"/>
          <p:cNvSpPr/>
          <p:nvPr/>
        </p:nvSpPr>
        <p:spPr>
          <a:xfrm>
            <a:off x="0" y="6261274"/>
            <a:ext cx="9144000" cy="0"/>
          </a:xfrm>
          <a:prstGeom prst="rect">
            <a:avLst/>
          </a:prstGeom>
          <a:noFill/>
          <a:ln w="9525">
            <a:noFill/>
          </a:ln>
        </p:spPr>
        <p:txBody>
          <a:bodyPr wrap="none" anchor="ctr">
            <a:spAutoFit/>
          </a:bodyPr>
          <a:lstStyle/>
          <a:p>
            <a:endParaRPr lang="zh-CN" altLang="zh-CN" b="0" dirty="0">
              <a:latin typeface="Times New Roman" panose="02020603050405020304" pitchFamily="18" charset="0"/>
              <a:ea typeface="宋体" panose="02010600030101010101" pitchFamily="2" charset="-122"/>
            </a:endParaRPr>
          </a:p>
        </p:txBody>
      </p:sp>
      <p:sp>
        <p:nvSpPr>
          <p:cNvPr id="20536" name="Text Box 775"/>
          <p:cNvSpPr txBox="1"/>
          <p:nvPr/>
        </p:nvSpPr>
        <p:spPr>
          <a:xfrm>
            <a:off x="4129405" y="1417320"/>
            <a:ext cx="4749800" cy="1014730"/>
          </a:xfrm>
          <a:prstGeom prst="rect">
            <a:avLst/>
          </a:prstGeom>
          <a:noFill/>
          <a:ln w="9525">
            <a:noFill/>
          </a:ln>
        </p:spPr>
        <p:txBody>
          <a:bodyPr wrap="square" anchor="t">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表中的一行数据表达一门课程；</a:t>
            </a: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所有的课程数据都存储在一个表中</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Rectangle 64"/>
          <p:cNvSpPr/>
          <p:nvPr/>
        </p:nvSpPr>
        <p:spPr>
          <a:xfrm>
            <a:off x="-29845" y="1255385"/>
            <a:ext cx="8778309" cy="461665"/>
          </a:xfrm>
          <a:prstGeom prst="rect">
            <a:avLst/>
          </a:prstGeom>
          <a:noFill/>
          <a:ln w="9525">
            <a:noFill/>
          </a:ln>
        </p:spPr>
        <p:txBody>
          <a:bodyPr wrap="square" anchor="ctr">
            <a:spAutoFit/>
          </a:bodyPr>
          <a:lstStyle/>
          <a:p>
            <a:pPr indent="268605"/>
            <a:r>
              <a:rPr lang="zh-CN" altLang="en-US" dirty="0">
                <a:latin typeface="微软雅黑" panose="020B0503020204020204" pitchFamily="34" charset="-122"/>
                <a:ea typeface="微软雅黑" panose="020B0503020204020204" pitchFamily="34" charset="-122"/>
              </a:rPr>
              <a:t>层次结构：每个</a:t>
            </a:r>
            <a:r>
              <a:rPr lang="zh-CN" altLang="en-US" dirty="0">
                <a:solidFill>
                  <a:srgbClr val="FF0000"/>
                </a:solidFill>
                <a:latin typeface="微软雅黑" panose="020B0503020204020204" pitchFamily="34" charset="-122"/>
                <a:ea typeface="微软雅黑" panose="020B0503020204020204" pitchFamily="34" charset="-122"/>
              </a:rPr>
              <a:t>数据</a:t>
            </a:r>
            <a:r>
              <a:rPr lang="zh-CN" dirty="0">
                <a:solidFill>
                  <a:srgbClr val="FF0000"/>
                </a:solidFill>
                <a:latin typeface="微软雅黑" panose="020B0503020204020204" pitchFamily="34" charset="-122"/>
                <a:ea typeface="微软雅黑" panose="020B0503020204020204" pitchFamily="34" charset="-122"/>
              </a:rPr>
              <a:t>库</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含有多个</a:t>
            </a:r>
            <a:r>
              <a:rPr lang="zh-CN" dirty="0">
                <a:solidFill>
                  <a:srgbClr val="FF0000"/>
                </a:solidFill>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每个表有多个</a:t>
            </a:r>
            <a:r>
              <a:rPr lang="zh-CN" dirty="0">
                <a:solidFill>
                  <a:srgbClr val="FF0000"/>
                </a:solidFill>
                <a:latin typeface="微软雅黑" panose="020B0503020204020204" pitchFamily="34" charset="-122"/>
                <a:ea typeface="微软雅黑" panose="020B0503020204020204" pitchFamily="34" charset="-122"/>
              </a:rPr>
              <a:t>行和列</a:t>
            </a:r>
            <a:endParaRPr 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txBox="1">
            <a:spLocks noGrp="1"/>
          </p:cNvSpPr>
          <p:nvPr>
            <p:ph type="sldNum" sz="quarter" idx="12"/>
          </p:nvPr>
        </p:nvSpPr>
        <p:spPr>
          <a:xfrm>
            <a:off x="6732240" y="6284912"/>
            <a:ext cx="1905000" cy="457200"/>
          </a:xfrm>
        </p:spPr>
        <p:txBody>
          <a:bodyPr wrap="square" lIns="91440" tIns="45720" rIns="91440" bIns="45720" anchor="t"/>
          <a:lstStyle/>
          <a:p>
            <a:pPr algn="r"/>
            <a:fld id="{9A0DB2DC-4C9A-4742-B13C-FB6460FD3503}" type="slidenum">
              <a:rPr lang="en-US" altLang="zh-CN" sz="1400" b="0" dirty="0"/>
              <a:t>21</a:t>
            </a:fld>
            <a:endParaRPr lang="en-US" altLang="zh-CN" sz="1400" b="0" dirty="0"/>
          </a:p>
        </p:txBody>
      </p:sp>
      <p:sp>
        <p:nvSpPr>
          <p:cNvPr id="21506"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Education数据库中的</a:t>
            </a:r>
            <a:r>
              <a:rPr lang="zh-CN" altLang="en-US" dirty="0">
                <a:latin typeface="微软雅黑" panose="020B0503020204020204" pitchFamily="34" charset="-122"/>
                <a:ea typeface="微软雅黑" panose="020B0503020204020204" pitchFamily="34" charset="-122"/>
                <a:sym typeface="Arial" panose="020B0604020202020204" pitchFamily="34" charset="0"/>
              </a:rPr>
              <a:t>教师</a:t>
            </a:r>
            <a:r>
              <a:rPr lang="zh-CN" altLang="en-US" dirty="0">
                <a:latin typeface="微软雅黑" panose="020B0503020204020204" pitchFamily="34" charset="-122"/>
                <a:ea typeface="微软雅黑" panose="020B0503020204020204" pitchFamily="34" charset="-122"/>
              </a:rPr>
              <a:t>数据表</a:t>
            </a:r>
            <a:endParaRPr lang="en-GB" altLang="zh-CN" dirty="0">
              <a:latin typeface="黑体" panose="02010609060101010101" pitchFamily="49" charset="-122"/>
              <a:ea typeface="黑体" panose="02010609060101010101" pitchFamily="49" charset="-122"/>
            </a:endParaRPr>
          </a:p>
        </p:txBody>
      </p:sp>
      <p:sp>
        <p:nvSpPr>
          <p:cNvPr id="21507" name="Rectangle 55"/>
          <p:cNvSpPr/>
          <p:nvPr/>
        </p:nvSpPr>
        <p:spPr>
          <a:xfrm>
            <a:off x="395536" y="1340768"/>
            <a:ext cx="2433638" cy="619125"/>
          </a:xfrm>
          <a:prstGeom prst="rect">
            <a:avLst/>
          </a:prstGeom>
          <a:noFill/>
          <a:ln w="9525">
            <a:noFill/>
          </a:ln>
        </p:spPr>
        <p:txBody>
          <a:bodyPr wrap="square" anchor="ctr">
            <a:spAutoFit/>
          </a:bodyPr>
          <a:lstStyle/>
          <a:p>
            <a:pPr indent="268605"/>
            <a:r>
              <a:rPr lang="en-US" altLang="zh-CN" sz="3200" dirty="0">
                <a:latin typeface="Comic Sans MS" panose="030F0702030302020204" pitchFamily="66" charset="0"/>
                <a:ea typeface="华文中宋" panose="02010600040101010101" pitchFamily="2" charset="-122"/>
              </a:rPr>
              <a:t>teacher</a:t>
            </a:r>
            <a:r>
              <a:rPr lang="zh-CN" altLang="en-US" sz="3200" dirty="0">
                <a:latin typeface="Comic Sans MS" panose="030F0702030302020204" pitchFamily="66" charset="0"/>
                <a:ea typeface="华文中宋" panose="02010600040101010101" pitchFamily="2" charset="-122"/>
              </a:rPr>
              <a:t>：</a:t>
            </a:r>
            <a:endParaRPr lang="zh-CN" altLang="en-US" sz="3200" b="0" dirty="0">
              <a:latin typeface="Comic Sans MS" panose="030F0702030302020204" pitchFamily="66" charset="0"/>
              <a:ea typeface="华文中宋" panose="02010600040101010101" pitchFamily="2" charset="-122"/>
            </a:endParaRPr>
          </a:p>
        </p:txBody>
      </p:sp>
      <p:graphicFrame>
        <p:nvGraphicFramePr>
          <p:cNvPr id="215203" name="Group 163"/>
          <p:cNvGraphicFramePr>
            <a:graphicFrameLocks noGrp="1"/>
          </p:cNvGraphicFramePr>
          <p:nvPr>
            <p:extLst>
              <p:ext uri="{D42A27DB-BD31-4B8C-83A1-F6EECF244321}">
                <p14:modId xmlns:p14="http://schemas.microsoft.com/office/powerpoint/2010/main" val="2288569115"/>
              </p:ext>
            </p:extLst>
          </p:nvPr>
        </p:nvGraphicFramePr>
        <p:xfrm>
          <a:off x="0" y="2276872"/>
          <a:ext cx="9144000" cy="3673476"/>
        </p:xfrm>
        <a:graphic>
          <a:graphicData uri="http://schemas.openxmlformats.org/drawingml/2006/table">
            <a:tbl>
              <a:tblPr/>
              <a:tblGrid>
                <a:gridCol w="9779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3463">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gridCol w="1241425">
                  <a:extLst>
                    <a:ext uri="{9D8B030D-6E8A-4147-A177-3AD203B41FA5}">
                      <a16:colId xmlns:a16="http://schemas.microsoft.com/office/drawing/2014/main" val="20004"/>
                    </a:ext>
                  </a:extLst>
                </a:gridCol>
                <a:gridCol w="1863725">
                  <a:extLst>
                    <a:ext uri="{9D8B030D-6E8A-4147-A177-3AD203B41FA5}">
                      <a16:colId xmlns:a16="http://schemas.microsoft.com/office/drawing/2014/main" val="20005"/>
                    </a:ext>
                  </a:extLst>
                </a:gridCol>
                <a:gridCol w="1543050">
                  <a:extLst>
                    <a:ext uri="{9D8B030D-6E8A-4147-A177-3AD203B41FA5}">
                      <a16:colId xmlns:a16="http://schemas.microsoft.com/office/drawing/2014/main" val="20006"/>
                    </a:ext>
                  </a:extLst>
                </a:gridCol>
              </a:tblGrid>
              <a:tr h="527050">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工号</a:t>
                      </a:r>
                      <a:endParaRPr kumimoji="1" lang="zh-CN" altLang="en-US"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姓名</a:t>
                      </a:r>
                      <a:endParaRPr kumimoji="1" lang="zh-CN" altLang="en-US"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职称</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出生日期</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学院编号</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Email</a:t>
                      </a:r>
                      <a:endPar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电话</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63023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2004213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杨胜刚</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教授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1970/12/14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sgyang@hnu.cn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15173139999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2001108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丁俊强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教授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1971/02/21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jqding@hnu.cn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13707312222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2005075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周 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讲师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1978/07/09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bzhou@hnu.cn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13487316767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023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1998042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黄丽红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教授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1959/01/29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lhhuang@hnu.cn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13074124567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2003021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戴牡红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副教授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1968/11/13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mhdai@hnu.cn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13175812222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66" name="Rectangle 159"/>
          <p:cNvSpPr/>
          <p:nvPr/>
        </p:nvSpPr>
        <p:spPr>
          <a:xfrm>
            <a:off x="0" y="6007180"/>
            <a:ext cx="9144000" cy="0"/>
          </a:xfrm>
          <a:prstGeom prst="rect">
            <a:avLst/>
          </a:prstGeom>
          <a:noFill/>
          <a:ln w="9525">
            <a:noFill/>
          </a:ln>
        </p:spPr>
        <p:txBody>
          <a:bodyPr wrap="none" anchor="ctr">
            <a:spAutoFit/>
          </a:bodyPr>
          <a:lstStyle/>
          <a:p>
            <a:endParaRPr lang="zh-CN" altLang="zh-CN" b="0" dirty="0">
              <a:latin typeface="Times New Roman" panose="02020603050405020304" pitchFamily="18" charset="0"/>
              <a:ea typeface="宋体" panose="02010600030101010101" pitchFamily="2" charset="-122"/>
            </a:endParaRPr>
          </a:p>
        </p:txBody>
      </p:sp>
      <p:sp>
        <p:nvSpPr>
          <p:cNvPr id="21567" name="Text Box 164"/>
          <p:cNvSpPr txBox="1"/>
          <p:nvPr/>
        </p:nvSpPr>
        <p:spPr>
          <a:xfrm>
            <a:off x="3276600" y="1196975"/>
            <a:ext cx="5867400" cy="1014730"/>
          </a:xfrm>
          <a:prstGeom prst="rect">
            <a:avLst/>
          </a:prstGeom>
          <a:noFill/>
          <a:ln w="9525">
            <a:noFill/>
          </a:ln>
        </p:spPr>
        <p:txBody>
          <a:bodyPr anchor="t">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表中的一行数据表达一个老师；</a:t>
            </a: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所有的老师数据都存储在一个表中</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txBox="1">
            <a:spLocks noGrp="1"/>
          </p:cNvSpPr>
          <p:nvPr>
            <p:ph type="sldNum" sz="quarter" idx="12"/>
          </p:nvPr>
        </p:nvSpPr>
        <p:spPr>
          <a:xfrm>
            <a:off x="6732240" y="6284912"/>
            <a:ext cx="1905000" cy="457200"/>
          </a:xfrm>
        </p:spPr>
        <p:txBody>
          <a:bodyPr wrap="square" lIns="91440" tIns="45720" rIns="91440" bIns="45720" anchor="t"/>
          <a:lstStyle/>
          <a:p>
            <a:pPr algn="r"/>
            <a:fld id="{9A0DB2DC-4C9A-4742-B13C-FB6460FD3503}" type="slidenum">
              <a:rPr lang="en-US" altLang="zh-CN" sz="1400" b="0" dirty="0"/>
              <a:t>22</a:t>
            </a:fld>
            <a:endParaRPr lang="en-US" altLang="zh-CN" sz="1400" b="0" dirty="0"/>
          </a:p>
        </p:txBody>
      </p:sp>
      <p:sp>
        <p:nvSpPr>
          <p:cNvPr id="22530"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Education数据库中的</a:t>
            </a:r>
            <a:r>
              <a:rPr lang="zh-CN" altLang="en-US" dirty="0">
                <a:latin typeface="微软雅黑" panose="020B0503020204020204" pitchFamily="34" charset="-122"/>
                <a:ea typeface="微软雅黑" panose="020B0503020204020204" pitchFamily="34" charset="-122"/>
                <a:sym typeface="Arial" panose="020B0604020202020204" pitchFamily="34" charset="0"/>
              </a:rPr>
              <a:t>选课</a:t>
            </a:r>
            <a:r>
              <a:rPr lang="zh-CN" altLang="en-US" dirty="0">
                <a:latin typeface="微软雅黑" panose="020B0503020204020204" pitchFamily="34" charset="-122"/>
                <a:ea typeface="微软雅黑" panose="020B0503020204020204" pitchFamily="34" charset="-122"/>
              </a:rPr>
              <a:t>数据表</a:t>
            </a:r>
            <a:endParaRPr lang="en-GB" altLang="zh-CN" dirty="0">
              <a:latin typeface="黑体" panose="02010609060101010101" pitchFamily="49" charset="-122"/>
              <a:ea typeface="黑体" panose="02010609060101010101" pitchFamily="49" charset="-122"/>
            </a:endParaRPr>
          </a:p>
        </p:txBody>
      </p:sp>
      <p:sp>
        <p:nvSpPr>
          <p:cNvPr id="22531" name="Rectangle 114"/>
          <p:cNvSpPr/>
          <p:nvPr/>
        </p:nvSpPr>
        <p:spPr>
          <a:xfrm>
            <a:off x="395536" y="1414939"/>
            <a:ext cx="3671888" cy="617537"/>
          </a:xfrm>
          <a:prstGeom prst="rect">
            <a:avLst/>
          </a:prstGeom>
          <a:noFill/>
          <a:ln w="9525">
            <a:noFill/>
          </a:ln>
        </p:spPr>
        <p:txBody>
          <a:bodyPr anchor="ctr">
            <a:spAutoFit/>
          </a:bodyPr>
          <a:lstStyle/>
          <a:p>
            <a:pPr indent="268605"/>
            <a:r>
              <a:rPr lang="en-US" altLang="zh-CN" sz="3200" dirty="0">
                <a:latin typeface="Comic Sans MS" panose="030F0702030302020204" pitchFamily="66" charset="0"/>
                <a:ea typeface="华文中宋" panose="02010600040101010101" pitchFamily="2" charset="-122"/>
              </a:rPr>
              <a:t>enroll </a:t>
            </a:r>
            <a:r>
              <a:rPr lang="zh-CN" altLang="en-US" sz="3200" dirty="0">
                <a:latin typeface="Comic Sans MS" panose="030F0702030302020204" pitchFamily="66" charset="0"/>
                <a:ea typeface="华文中宋" panose="02010600040101010101" pitchFamily="2" charset="-122"/>
              </a:rPr>
              <a:t>：</a:t>
            </a:r>
            <a:endParaRPr lang="zh-CN" altLang="en-US" sz="3200" b="0" dirty="0">
              <a:latin typeface="Comic Sans MS" panose="030F0702030302020204" pitchFamily="66" charset="0"/>
              <a:ea typeface="华文中宋" panose="02010600040101010101" pitchFamily="2" charset="-122"/>
            </a:endParaRPr>
          </a:p>
        </p:txBody>
      </p:sp>
      <p:graphicFrame>
        <p:nvGraphicFramePr>
          <p:cNvPr id="216179" name="Group 115"/>
          <p:cNvGraphicFramePr>
            <a:graphicFrameLocks noGrp="1"/>
          </p:cNvGraphicFramePr>
          <p:nvPr>
            <p:extLst>
              <p:ext uri="{D42A27DB-BD31-4B8C-83A1-F6EECF244321}">
                <p14:modId xmlns:p14="http://schemas.microsoft.com/office/powerpoint/2010/main" val="1044877564"/>
              </p:ext>
            </p:extLst>
          </p:nvPr>
        </p:nvGraphicFramePr>
        <p:xfrm>
          <a:off x="34925" y="2276872"/>
          <a:ext cx="9144000" cy="3635058"/>
        </p:xfrm>
        <a:graphic>
          <a:graphicData uri="http://schemas.openxmlformats.org/drawingml/2006/table">
            <a:tbl>
              <a:tblPr/>
              <a:tblGrid>
                <a:gridCol w="1976438">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535112">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tblGrid>
              <a:tr h="664845">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学号</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课程编号</a:t>
                      </a:r>
                      <a:endParaRPr kumimoji="1" lang="zh-CN" altLang="en-US"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学期</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班号</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成绩</a:t>
                      </a:r>
                      <a:endPar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593725">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2008043101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83100105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531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2008043332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83100105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2"/>
                  </a:ext>
                </a:extLst>
              </a:tr>
              <a:tr h="593725">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2008043101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83100201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65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2008043358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83100201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91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3725">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2008043101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47410203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576" name="Rectangle 159"/>
          <p:cNvSpPr/>
          <p:nvPr/>
        </p:nvSpPr>
        <p:spPr>
          <a:xfrm>
            <a:off x="0" y="6027182"/>
            <a:ext cx="9144000" cy="0"/>
          </a:xfrm>
          <a:prstGeom prst="rect">
            <a:avLst/>
          </a:prstGeom>
          <a:noFill/>
          <a:ln w="9525">
            <a:noFill/>
          </a:ln>
        </p:spPr>
        <p:txBody>
          <a:bodyPr wrap="none" anchor="ctr">
            <a:spAutoFit/>
          </a:bodyPr>
          <a:lstStyle/>
          <a:p>
            <a:endParaRPr lang="zh-CN" altLang="zh-CN" b="0" dirty="0">
              <a:latin typeface="Times New Roman" panose="02020603050405020304" pitchFamily="18" charset="0"/>
              <a:ea typeface="宋体" panose="02010600030101010101" pitchFamily="2" charset="-122"/>
            </a:endParaRPr>
          </a:p>
        </p:txBody>
      </p:sp>
      <p:sp>
        <p:nvSpPr>
          <p:cNvPr id="22577" name="Text Box 160"/>
          <p:cNvSpPr txBox="1"/>
          <p:nvPr/>
        </p:nvSpPr>
        <p:spPr>
          <a:xfrm>
            <a:off x="3297394" y="1200150"/>
            <a:ext cx="5867400" cy="1014730"/>
          </a:xfrm>
          <a:prstGeom prst="rect">
            <a:avLst/>
          </a:prstGeom>
          <a:noFill/>
          <a:ln w="9525">
            <a:noFill/>
          </a:ln>
        </p:spPr>
        <p:txBody>
          <a:bodyPr anchor="t">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表中的一行数据表达一个学生选修一门课程；</a:t>
            </a:r>
          </a:p>
          <a:p>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所有的选课数据都存储在一个表中</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txBox="1">
            <a:spLocks noGrp="1"/>
          </p:cNvSpPr>
          <p:nvPr>
            <p:ph type="sldNum" sz="quarter" idx="12"/>
          </p:nvPr>
        </p:nvSpPr>
        <p:spPr>
          <a:xfrm>
            <a:off x="6732240" y="6284912"/>
            <a:ext cx="1905000" cy="457200"/>
          </a:xfrm>
        </p:spPr>
        <p:txBody>
          <a:bodyPr wrap="square" lIns="91440" tIns="45720" rIns="91440" bIns="45720" anchor="t"/>
          <a:lstStyle/>
          <a:p>
            <a:pPr algn="r"/>
            <a:fld id="{9A0DB2DC-4C9A-4742-B13C-FB6460FD3503}" type="slidenum">
              <a:rPr lang="en-US" altLang="zh-CN" sz="1400" b="0" dirty="0"/>
              <a:t>23</a:t>
            </a:fld>
            <a:endParaRPr lang="en-US" altLang="zh-CN" sz="1400" b="0" dirty="0"/>
          </a:p>
        </p:txBody>
      </p:sp>
      <p:sp>
        <p:nvSpPr>
          <p:cNvPr id="2355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数据库的特点</a:t>
            </a:r>
            <a:endParaRPr lang="zh-CN" altLang="en-US" dirty="0">
              <a:latin typeface="黑体" panose="02010609060101010101" pitchFamily="49" charset="-122"/>
              <a:ea typeface="黑体" panose="02010609060101010101" pitchFamily="49" charset="-122"/>
            </a:endParaRPr>
          </a:p>
        </p:txBody>
      </p:sp>
      <p:grpSp>
        <p:nvGrpSpPr>
          <p:cNvPr id="27" name="组合 26"/>
          <p:cNvGrpSpPr/>
          <p:nvPr/>
        </p:nvGrpSpPr>
        <p:grpSpPr>
          <a:xfrm>
            <a:off x="114300" y="1285875"/>
            <a:ext cx="8851900" cy="5459730"/>
            <a:chOff x="180" y="2025"/>
            <a:chExt cx="13940" cy="8598"/>
          </a:xfrm>
        </p:grpSpPr>
        <p:cxnSp>
          <p:nvCxnSpPr>
            <p:cNvPr id="5" name="直接连接符 4"/>
            <p:cNvCxnSpPr/>
            <p:nvPr/>
          </p:nvCxnSpPr>
          <p:spPr>
            <a:xfrm>
              <a:off x="531" y="4720"/>
              <a:ext cx="13589" cy="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 name="文本框 5"/>
            <p:cNvSpPr txBox="1"/>
            <p:nvPr/>
          </p:nvSpPr>
          <p:spPr>
            <a:xfrm>
              <a:off x="338" y="2025"/>
              <a:ext cx="869" cy="2470"/>
            </a:xfrm>
            <a:prstGeom prst="rect">
              <a:avLst/>
            </a:prstGeom>
            <a:solidFill>
              <a:schemeClr val="bg1">
                <a:lumMod val="85000"/>
              </a:schemeClr>
            </a:solidFill>
          </p:spPr>
          <p:txBody>
            <a:bodyPr vert="eaVert" wrap="square" rtlCol="0">
              <a:spAutoFit/>
            </a:bodyPr>
            <a:lstStyle/>
            <a:p>
              <a:r>
                <a:rPr lang="zh-CN" altLang="en-US"/>
                <a:t>概念层面</a:t>
              </a:r>
            </a:p>
          </p:txBody>
        </p:sp>
        <p:sp>
          <p:nvSpPr>
            <p:cNvPr id="7" name="文本框 6"/>
            <p:cNvSpPr txBox="1"/>
            <p:nvPr/>
          </p:nvSpPr>
          <p:spPr>
            <a:xfrm>
              <a:off x="180" y="5035"/>
              <a:ext cx="869" cy="3040"/>
            </a:xfrm>
            <a:prstGeom prst="rect">
              <a:avLst/>
            </a:prstGeom>
            <a:solidFill>
              <a:schemeClr val="accent6">
                <a:lumMod val="40000"/>
                <a:lumOff val="60000"/>
              </a:schemeClr>
            </a:solidFill>
          </p:spPr>
          <p:txBody>
            <a:bodyPr vert="eaVert" wrap="square" rtlCol="0">
              <a:spAutoFit/>
            </a:bodyPr>
            <a:lstStyle/>
            <a:p>
              <a:r>
                <a:rPr lang="zh-CN" altLang="en-US"/>
                <a:t>表现层面</a:t>
              </a:r>
            </a:p>
          </p:txBody>
        </p:sp>
        <p:sp>
          <p:nvSpPr>
            <p:cNvPr id="8" name="文本框 7"/>
            <p:cNvSpPr txBox="1"/>
            <p:nvPr/>
          </p:nvSpPr>
          <p:spPr>
            <a:xfrm>
              <a:off x="3556" y="2699"/>
              <a:ext cx="778"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类</a:t>
              </a:r>
            </a:p>
          </p:txBody>
        </p:sp>
        <p:sp>
          <p:nvSpPr>
            <p:cNvPr id="9" name="文本框 8"/>
            <p:cNvSpPr txBox="1"/>
            <p:nvPr/>
          </p:nvSpPr>
          <p:spPr>
            <a:xfrm>
              <a:off x="9125" y="2597"/>
              <a:ext cx="2240"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类的实例</a:t>
              </a:r>
            </a:p>
          </p:txBody>
        </p:sp>
        <p:sp>
          <p:nvSpPr>
            <p:cNvPr id="10" name="文本框 9"/>
            <p:cNvSpPr txBox="1"/>
            <p:nvPr/>
          </p:nvSpPr>
          <p:spPr>
            <a:xfrm>
              <a:off x="2239" y="5419"/>
              <a:ext cx="4504"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表的模式</a:t>
              </a:r>
              <a:r>
                <a:rPr lang="en-US" altLang="zh-CN" dirty="0">
                  <a:solidFill>
                    <a:srgbClr val="0000FF"/>
                  </a:solidFill>
                  <a:latin typeface="微软雅黑" panose="020B0503020204020204" pitchFamily="34" charset="-122"/>
                  <a:ea typeface="微软雅黑" panose="020B0503020204020204" pitchFamily="34" charset="-122"/>
                </a:rPr>
                <a:t>(Schema)</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125" y="5419"/>
              <a:ext cx="3694"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表的数据</a:t>
              </a:r>
              <a:r>
                <a:rPr lang="en-US" altLang="zh-CN" dirty="0">
                  <a:solidFill>
                    <a:srgbClr val="0000FF"/>
                  </a:solidFill>
                  <a:latin typeface="微软雅黑" panose="020B0503020204020204" pitchFamily="34" charset="-122"/>
                  <a:ea typeface="微软雅黑" panose="020B0503020204020204" pitchFamily="34" charset="-122"/>
                </a:rPr>
                <a:t>(data)</a:t>
              </a:r>
            </a:p>
          </p:txBody>
        </p:sp>
        <p:cxnSp>
          <p:nvCxnSpPr>
            <p:cNvPr id="12" name="直接箭头连接符 11"/>
            <p:cNvCxnSpPr/>
            <p:nvPr/>
          </p:nvCxnSpPr>
          <p:spPr>
            <a:xfrm>
              <a:off x="3941" y="3435"/>
              <a:ext cx="0" cy="209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3" name="直接箭头连接符 12"/>
            <p:cNvCxnSpPr/>
            <p:nvPr/>
          </p:nvCxnSpPr>
          <p:spPr>
            <a:xfrm flipV="1">
              <a:off x="4668" y="2907"/>
              <a:ext cx="4309"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H="1">
              <a:off x="4657" y="3175"/>
              <a:ext cx="4309"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a:off x="10233" y="3424"/>
              <a:ext cx="0" cy="1701"/>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8983" y="6768"/>
              <a:ext cx="5108" cy="725"/>
            </a:xfrm>
            <a:prstGeom prst="rect">
              <a:avLst/>
            </a:prstGeom>
            <a:noFill/>
            <a:ln>
              <a:solidFill>
                <a:schemeClr val="accent1"/>
              </a:solidFill>
            </a:ln>
          </p:spPr>
          <p:txBody>
            <a:bodyPr wrap="none" rtlCol="0">
              <a:spAutoFit/>
            </a:bodyPr>
            <a:lstStyle/>
            <a:p>
              <a:r>
                <a:rPr lang="zh-CN" altLang="en-US"/>
                <a:t>一行数据对应一个实例</a:t>
              </a:r>
            </a:p>
          </p:txBody>
        </p:sp>
        <p:sp>
          <p:nvSpPr>
            <p:cNvPr id="17" name="矩形 16"/>
            <p:cNvSpPr/>
            <p:nvPr/>
          </p:nvSpPr>
          <p:spPr>
            <a:xfrm>
              <a:off x="1757" y="5177"/>
              <a:ext cx="12247" cy="1247"/>
            </a:xfrm>
            <a:prstGeom prst="rect">
              <a:avLst/>
            </a:prstGeom>
            <a:noFill/>
            <a:ln w="38100" cap="flat" cmpd="sng" algn="ctr">
              <a:solidFill>
                <a:srgbClr val="0000F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矩形 17"/>
            <p:cNvSpPr/>
            <p:nvPr/>
          </p:nvSpPr>
          <p:spPr>
            <a:xfrm>
              <a:off x="1757" y="2138"/>
              <a:ext cx="12247" cy="1558"/>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9" name="文本框 18"/>
            <p:cNvSpPr txBox="1"/>
            <p:nvPr/>
          </p:nvSpPr>
          <p:spPr>
            <a:xfrm>
              <a:off x="1665" y="6768"/>
              <a:ext cx="6658" cy="1307"/>
            </a:xfrm>
            <a:prstGeom prst="rect">
              <a:avLst/>
            </a:prstGeom>
            <a:noFill/>
            <a:ln>
              <a:solidFill>
                <a:schemeClr val="accent1"/>
              </a:solidFill>
            </a:ln>
          </p:spPr>
          <p:txBody>
            <a:bodyPr wrap="none" rtlCol="0">
              <a:spAutoFit/>
            </a:bodyPr>
            <a:lstStyle/>
            <a:p>
              <a:r>
                <a:rPr lang="zh-CN" altLang="en-US"/>
                <a:t>表名；｛列｝</a:t>
              </a:r>
            </a:p>
            <a:p>
              <a:r>
                <a:rPr lang="en-US" altLang="zh-CN"/>
                <a:t>&lt;</a:t>
              </a:r>
              <a:r>
                <a:rPr lang="zh-CN" altLang="en-US"/>
                <a:t>列：列名，数据类型，长度</a:t>
              </a:r>
              <a:r>
                <a:rPr lang="en-US" altLang="zh-CN"/>
                <a:t>&gt;</a:t>
              </a:r>
            </a:p>
          </p:txBody>
        </p:sp>
        <p:sp>
          <p:nvSpPr>
            <p:cNvPr id="20" name="文本框 19"/>
            <p:cNvSpPr txBox="1"/>
            <p:nvPr/>
          </p:nvSpPr>
          <p:spPr>
            <a:xfrm>
              <a:off x="6188" y="2295"/>
              <a:ext cx="1265" cy="727"/>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推理</a:t>
              </a:r>
            </a:p>
          </p:txBody>
        </p:sp>
        <p:sp>
          <p:nvSpPr>
            <p:cNvPr id="21" name="文本框 20"/>
            <p:cNvSpPr txBox="1"/>
            <p:nvPr/>
          </p:nvSpPr>
          <p:spPr>
            <a:xfrm>
              <a:off x="6185" y="3062"/>
              <a:ext cx="1265" cy="727"/>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归纳</a:t>
              </a:r>
            </a:p>
          </p:txBody>
        </p:sp>
        <p:sp>
          <p:nvSpPr>
            <p:cNvPr id="22" name="文本框 21"/>
            <p:cNvSpPr txBox="1"/>
            <p:nvPr/>
          </p:nvSpPr>
          <p:spPr>
            <a:xfrm>
              <a:off x="8966" y="7617"/>
              <a:ext cx="5108" cy="725"/>
            </a:xfrm>
            <a:prstGeom prst="rect">
              <a:avLst/>
            </a:prstGeom>
            <a:noFill/>
            <a:ln>
              <a:solidFill>
                <a:schemeClr val="accent1"/>
              </a:solidFill>
            </a:ln>
          </p:spPr>
          <p:txBody>
            <a:bodyPr wrap="none" rtlCol="0">
              <a:spAutoFit/>
            </a:bodyPr>
            <a:lstStyle/>
            <a:p>
              <a:pPr algn="l"/>
              <a:r>
                <a:rPr lang="zh-CN" altLang="en-US"/>
                <a:t>一个实例</a:t>
              </a:r>
              <a:r>
                <a:rPr lang="zh-CN" altLang="en-US">
                  <a:sym typeface="+mn-ea"/>
                </a:rPr>
                <a:t>对应一行数据</a:t>
              </a:r>
            </a:p>
          </p:txBody>
        </p:sp>
        <p:sp>
          <p:nvSpPr>
            <p:cNvPr id="23" name="文本框 22"/>
            <p:cNvSpPr txBox="1"/>
            <p:nvPr/>
          </p:nvSpPr>
          <p:spPr>
            <a:xfrm>
              <a:off x="180" y="8308"/>
              <a:ext cx="5163" cy="727"/>
            </a:xfrm>
            <a:prstGeom prst="rect">
              <a:avLst/>
            </a:prstGeom>
            <a:noFill/>
            <a:ln>
              <a:solidFill>
                <a:schemeClr val="accent1"/>
              </a:solidFill>
            </a:ln>
          </p:spPr>
          <p:txBody>
            <a:bodyPr wrap="none" rtlCol="0">
              <a:spAutoFit/>
            </a:bodyPr>
            <a:lstStyle/>
            <a:p>
              <a:pPr algn="l"/>
              <a:r>
                <a:rPr lang="zh-CN" altLang="en-US">
                  <a:solidFill>
                    <a:srgbClr val="FF0000"/>
                  </a:solidFill>
                  <a:latin typeface="微软雅黑" panose="020B0503020204020204" pitchFamily="34" charset="-122"/>
                  <a:ea typeface="微软雅黑" panose="020B0503020204020204" pitchFamily="34" charset="-122"/>
                </a:rPr>
                <a:t>严格按类来组织数据：</a:t>
              </a:r>
            </a:p>
          </p:txBody>
        </p:sp>
        <p:sp>
          <p:nvSpPr>
            <p:cNvPr id="24" name="文本框 23"/>
            <p:cNvSpPr txBox="1"/>
            <p:nvPr/>
          </p:nvSpPr>
          <p:spPr>
            <a:xfrm>
              <a:off x="1665" y="9898"/>
              <a:ext cx="4144" cy="725"/>
            </a:xfrm>
            <a:prstGeom prst="rect">
              <a:avLst/>
            </a:prstGeom>
            <a:noFill/>
            <a:ln>
              <a:solidFill>
                <a:schemeClr val="accent1"/>
              </a:solidFill>
            </a:ln>
          </p:spPr>
          <p:txBody>
            <a:bodyPr wrap="none" rtlCol="0">
              <a:spAutoFit/>
            </a:bodyPr>
            <a:lstStyle/>
            <a:p>
              <a:pPr algn="l"/>
              <a:r>
                <a:rPr lang="zh-CN" altLang="en-US" dirty="0"/>
                <a:t>一张表对应一个类</a:t>
              </a:r>
            </a:p>
          </p:txBody>
        </p:sp>
        <p:sp>
          <p:nvSpPr>
            <p:cNvPr id="25" name="文本框 24"/>
            <p:cNvSpPr txBox="1"/>
            <p:nvPr/>
          </p:nvSpPr>
          <p:spPr>
            <a:xfrm>
              <a:off x="1665" y="9173"/>
              <a:ext cx="4144" cy="725"/>
            </a:xfrm>
            <a:prstGeom prst="rect">
              <a:avLst/>
            </a:prstGeom>
            <a:noFill/>
            <a:ln>
              <a:solidFill>
                <a:schemeClr val="accent1"/>
              </a:solidFill>
            </a:ln>
          </p:spPr>
          <p:txBody>
            <a:bodyPr wrap="none" rtlCol="0">
              <a:spAutoFit/>
            </a:bodyPr>
            <a:lstStyle/>
            <a:p>
              <a:pPr algn="l"/>
              <a:r>
                <a:rPr lang="zh-CN" altLang="en-US" dirty="0"/>
                <a:t>一个类对应一张表</a:t>
              </a:r>
            </a:p>
          </p:txBody>
        </p:sp>
        <p:sp>
          <p:nvSpPr>
            <p:cNvPr id="26" name="文本框 25"/>
            <p:cNvSpPr txBox="1"/>
            <p:nvPr/>
          </p:nvSpPr>
          <p:spPr>
            <a:xfrm>
              <a:off x="8983" y="8814"/>
              <a:ext cx="4128" cy="725"/>
            </a:xfrm>
            <a:prstGeom prst="rect">
              <a:avLst/>
            </a:prstGeom>
            <a:noFill/>
          </p:spPr>
          <p:txBody>
            <a:bodyPr wrap="none" rtlCol="0" anchor="t">
              <a:spAutoFit/>
            </a:bodyPr>
            <a:lstStyle/>
            <a:p>
              <a:r>
                <a:rPr lang="zh-CN" altLang="en-US" dirty="0">
                  <a:solidFill>
                    <a:srgbClr val="FF0000"/>
                  </a:solidFill>
                  <a:latin typeface="微软雅黑" panose="020B0503020204020204" pitchFamily="34" charset="-122"/>
                  <a:ea typeface="微软雅黑" panose="020B0503020204020204" pitchFamily="34" charset="-122"/>
                  <a:sym typeface="+mn-ea"/>
                </a:rPr>
                <a:t>一个数据只存一份</a:t>
              </a:r>
              <a:endParaRPr lang="zh-CN" altLang="en-US"/>
            </a:p>
          </p:txBody>
        </p:sp>
      </p:gr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txBox="1">
            <a:spLocks noGrp="1"/>
          </p:cNvSpPr>
          <p:nvPr>
            <p:ph type="sldNum" sz="quarter" idx="12"/>
          </p:nvPr>
        </p:nvSpPr>
        <p:spPr>
          <a:xfrm>
            <a:off x="6732588" y="6380798"/>
            <a:ext cx="1905000" cy="457200"/>
          </a:xfrm>
        </p:spPr>
        <p:txBody>
          <a:bodyPr wrap="square" lIns="91440" tIns="45720" rIns="91440" bIns="45720" anchor="t"/>
          <a:lstStyle/>
          <a:p>
            <a:pPr algn="r"/>
            <a:fld id="{9A0DB2DC-4C9A-4742-B13C-FB6460FD3503}" type="slidenum">
              <a:rPr lang="en-US" altLang="zh-CN" sz="1400" b="0" dirty="0"/>
              <a:t>24</a:t>
            </a:fld>
            <a:endParaRPr lang="en-US" altLang="zh-CN" sz="1400" b="0" dirty="0"/>
          </a:p>
        </p:txBody>
      </p:sp>
      <p:sp>
        <p:nvSpPr>
          <p:cNvPr id="54274" name="Text Box 2"/>
          <p:cNvSpPr txBox="1"/>
          <p:nvPr/>
        </p:nvSpPr>
        <p:spPr>
          <a:xfrm>
            <a:off x="1032510" y="295910"/>
            <a:ext cx="8127365" cy="583565"/>
          </a:xfrm>
          <a:prstGeom prst="rect">
            <a:avLst/>
          </a:prstGeom>
          <a:noFill/>
          <a:ln w="12700">
            <a:noFill/>
          </a:ln>
        </p:spPr>
        <p:txBody>
          <a:bodyPr wrap="square" anchor="t">
            <a:spAutoFit/>
          </a:bodyPr>
          <a:lstStyle/>
          <a:p>
            <a:pPr algn="ctr" eaLnBrk="0" hangingPunct="0"/>
            <a:r>
              <a:rPr lang="zh-CN" altLang="en-US" sz="3200" dirty="0">
                <a:latin typeface="微软雅黑" panose="020B0503020204020204" pitchFamily="34" charset="-122"/>
                <a:ea typeface="微软雅黑" panose="020B0503020204020204" pitchFamily="34" charset="-122"/>
                <a:sym typeface="+mn-ea"/>
              </a:rPr>
              <a:t>数据库特点</a:t>
            </a:r>
            <a:r>
              <a:rPr lang="en-US" altLang="zh-CN" sz="3200" dirty="0">
                <a:latin typeface="微软雅黑" panose="020B0503020204020204" pitchFamily="34" charset="-122"/>
                <a:ea typeface="微软雅黑" panose="020B0503020204020204" pitchFamily="34" charset="-122"/>
                <a:sym typeface="+mn-ea"/>
              </a:rPr>
              <a:t>——</a:t>
            </a:r>
            <a:r>
              <a:rPr lang="zh-CN" altLang="en-US" sz="3200" dirty="0">
                <a:latin typeface="微软雅黑" panose="020B0503020204020204" pitchFamily="34" charset="-122"/>
                <a:ea typeface="微软雅黑" panose="020B0503020204020204" pitchFamily="34" charset="-122"/>
              </a:rPr>
              <a:t>为什么叫</a:t>
            </a:r>
            <a:r>
              <a:rPr lang="zh-CN" altLang="en-GB" sz="3200" dirty="0">
                <a:solidFill>
                  <a:srgbClr val="FF0000"/>
                </a:solidFill>
                <a:latin typeface="微软雅黑" panose="020B0503020204020204" pitchFamily="34" charset="-122"/>
                <a:ea typeface="微软雅黑" panose="020B0503020204020204" pitchFamily="34" charset="-122"/>
              </a:rPr>
              <a:t>关系型</a:t>
            </a:r>
            <a:r>
              <a:rPr lang="zh-CN" altLang="en-GB" sz="3200" dirty="0">
                <a:solidFill>
                  <a:schemeClr val="accent2"/>
                </a:solidFill>
                <a:latin typeface="微软雅黑" panose="020B0503020204020204" pitchFamily="34" charset="-122"/>
                <a:ea typeface="微软雅黑" panose="020B0503020204020204" pitchFamily="34" charset="-122"/>
              </a:rPr>
              <a:t>数据库</a:t>
            </a:r>
            <a:r>
              <a:rPr lang="zh-CN" altLang="en-GB" sz="3200" dirty="0">
                <a:solidFill>
                  <a:srgbClr val="FF0000"/>
                </a:solidFill>
                <a:latin typeface="微软雅黑" panose="020B0503020204020204" pitchFamily="34" charset="-122"/>
                <a:ea typeface="微软雅黑" panose="020B0503020204020204" pitchFamily="34" charset="-122"/>
              </a:rPr>
              <a:t>？</a:t>
            </a:r>
          </a:p>
        </p:txBody>
      </p:sp>
      <p:sp>
        <p:nvSpPr>
          <p:cNvPr id="54275" name="Rectangle 3"/>
          <p:cNvSpPr/>
          <p:nvPr/>
        </p:nvSpPr>
        <p:spPr>
          <a:xfrm>
            <a:off x="71120" y="2776855"/>
            <a:ext cx="1676400" cy="396875"/>
          </a:xfrm>
          <a:prstGeom prst="rect">
            <a:avLst/>
          </a:prstGeom>
          <a:noFill/>
          <a:ln w="12700">
            <a:noFill/>
          </a:ln>
        </p:spPr>
        <p:txBody>
          <a:bodyPr anchor="ctr">
            <a:spAutoFit/>
          </a:bodyPr>
          <a:lstStyle/>
          <a:p>
            <a:pPr eaLnBrk="0" hangingPunct="0"/>
            <a:r>
              <a:rPr lang="en-US" altLang="zh-CN" sz="2000" b="0" dirty="0">
                <a:solidFill>
                  <a:srgbClr val="FF0000"/>
                </a:solidFill>
                <a:latin typeface="Times New Roman" panose="02020603050405020304" pitchFamily="18" charset="0"/>
                <a:ea typeface="宋体" panose="02010600030101010101" pitchFamily="2" charset="-122"/>
              </a:rPr>
              <a:t>Student</a:t>
            </a:r>
          </a:p>
        </p:txBody>
      </p:sp>
      <p:graphicFrame>
        <p:nvGraphicFramePr>
          <p:cNvPr id="292868" name="Group 4"/>
          <p:cNvGraphicFramePr>
            <a:graphicFrameLocks noGrp="1"/>
          </p:cNvGraphicFramePr>
          <p:nvPr/>
        </p:nvGraphicFramePr>
        <p:xfrm>
          <a:off x="142875" y="3108325"/>
          <a:ext cx="3851275" cy="1426845"/>
        </p:xfrm>
        <a:graphic>
          <a:graphicData uri="http://schemas.openxmlformats.org/drawingml/2006/table">
            <a:tbl>
              <a:tblPr/>
              <a:tblGrid>
                <a:gridCol w="746125">
                  <a:extLst>
                    <a:ext uri="{9D8B030D-6E8A-4147-A177-3AD203B41FA5}">
                      <a16:colId xmlns:a16="http://schemas.microsoft.com/office/drawing/2014/main" val="20000"/>
                    </a:ext>
                  </a:extLst>
                </a:gridCol>
                <a:gridCol w="1338263">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1258887">
                  <a:extLst>
                    <a:ext uri="{9D8B030D-6E8A-4147-A177-3AD203B41FA5}">
                      <a16:colId xmlns:a16="http://schemas.microsoft.com/office/drawing/2014/main" val="20003"/>
                    </a:ext>
                  </a:extLst>
                </a:gridCol>
              </a:tblGrid>
              <a:tr h="337820">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Name</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studentNo</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sex</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dept_no</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周山</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2008043101</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男</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420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汪兵</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2008043214</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女</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420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张珊</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2008043332</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女</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410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4303" name="Rectangle 31"/>
          <p:cNvSpPr/>
          <p:nvPr/>
        </p:nvSpPr>
        <p:spPr>
          <a:xfrm>
            <a:off x="1258888" y="5366068"/>
            <a:ext cx="817562" cy="396875"/>
          </a:xfrm>
          <a:prstGeom prst="rect">
            <a:avLst/>
          </a:prstGeom>
          <a:noFill/>
          <a:ln w="12700">
            <a:noFill/>
          </a:ln>
        </p:spPr>
        <p:txBody>
          <a:bodyPr wrap="none" anchor="ctr">
            <a:spAutoFit/>
          </a:bodyPr>
          <a:lstStyle/>
          <a:p>
            <a:pPr eaLnBrk="0" hangingPunct="0"/>
            <a:r>
              <a:rPr lang="en-US" altLang="zh-CN" sz="2000" b="0" dirty="0">
                <a:solidFill>
                  <a:srgbClr val="FF0000"/>
                </a:solidFill>
                <a:latin typeface="Times New Roman" panose="02020603050405020304" pitchFamily="18" charset="0"/>
                <a:ea typeface="宋体" panose="02010600030101010101" pitchFamily="2" charset="-122"/>
              </a:rPr>
              <a:t>Enroll</a:t>
            </a:r>
          </a:p>
        </p:txBody>
      </p:sp>
      <p:graphicFrame>
        <p:nvGraphicFramePr>
          <p:cNvPr id="292896" name="Group 32"/>
          <p:cNvGraphicFramePr>
            <a:graphicFrameLocks noGrp="1"/>
          </p:cNvGraphicFramePr>
          <p:nvPr/>
        </p:nvGraphicFramePr>
        <p:xfrm>
          <a:off x="2195513" y="5135245"/>
          <a:ext cx="5181600" cy="1676400"/>
        </p:xfrm>
        <a:graphic>
          <a:graphicData uri="http://schemas.openxmlformats.org/drawingml/2006/table">
            <a:tbl>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25438">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courseNo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semester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class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grade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430803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430317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2009/01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430317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200">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430601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2004/02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342" name="Rectangle 70"/>
          <p:cNvSpPr/>
          <p:nvPr/>
        </p:nvSpPr>
        <p:spPr>
          <a:xfrm>
            <a:off x="4257675" y="2752725"/>
            <a:ext cx="1676400" cy="396875"/>
          </a:xfrm>
          <a:prstGeom prst="rect">
            <a:avLst/>
          </a:prstGeom>
          <a:noFill/>
          <a:ln w="12700">
            <a:noFill/>
          </a:ln>
        </p:spPr>
        <p:txBody>
          <a:bodyPr anchor="ctr">
            <a:spAutoFit/>
          </a:bodyPr>
          <a:lstStyle/>
          <a:p>
            <a:pPr eaLnBrk="0" hangingPunct="0"/>
            <a:r>
              <a:rPr lang="en-US" altLang="zh-CN" sz="2000" b="0" dirty="0">
                <a:solidFill>
                  <a:srgbClr val="FF0000"/>
                </a:solidFill>
                <a:latin typeface="Times New Roman" panose="02020603050405020304" pitchFamily="18" charset="0"/>
                <a:ea typeface="宋体" panose="02010600030101010101" pitchFamily="2" charset="-122"/>
              </a:rPr>
              <a:t>Course</a:t>
            </a:r>
          </a:p>
        </p:txBody>
      </p:sp>
      <p:graphicFrame>
        <p:nvGraphicFramePr>
          <p:cNvPr id="292935" name="Group 71"/>
          <p:cNvGraphicFramePr>
            <a:graphicFrameLocks noGrp="1"/>
          </p:cNvGraphicFramePr>
          <p:nvPr/>
        </p:nvGraphicFramePr>
        <p:xfrm>
          <a:off x="4283075" y="3100070"/>
          <a:ext cx="4775200" cy="1435100"/>
        </p:xfrm>
        <a:graphic>
          <a:graphicData uri="http://schemas.openxmlformats.org/drawingml/2006/table">
            <a:tbl>
              <a:tblPr/>
              <a:tblGrid>
                <a:gridCol w="1546225">
                  <a:extLst>
                    <a:ext uri="{9D8B030D-6E8A-4147-A177-3AD203B41FA5}">
                      <a16:colId xmlns:a16="http://schemas.microsoft.com/office/drawing/2014/main" val="20000"/>
                    </a:ext>
                  </a:extLst>
                </a:gridCol>
                <a:gridCol w="963613">
                  <a:extLst>
                    <a:ext uri="{9D8B030D-6E8A-4147-A177-3AD203B41FA5}">
                      <a16:colId xmlns:a16="http://schemas.microsoft.com/office/drawing/2014/main" val="20001"/>
                    </a:ext>
                  </a:extLst>
                </a:gridCol>
                <a:gridCol w="896937">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tblGrid>
              <a:tr h="358775">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Name</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courseNo</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textbook</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syllabus</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database</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430601</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数据库</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introduction</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操作系统</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430803</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l"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操作统</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all</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java</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430317</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语言</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section</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4370" name="Freeform 98"/>
          <p:cNvSpPr/>
          <p:nvPr/>
        </p:nvSpPr>
        <p:spPr>
          <a:xfrm>
            <a:off x="1258888" y="4517708"/>
            <a:ext cx="1225550" cy="755650"/>
          </a:xfrm>
          <a:custGeom>
            <a:avLst/>
            <a:gdLst/>
            <a:ahLst/>
            <a:cxnLst>
              <a:cxn ang="0">
                <a:pos x="772" y="408"/>
              </a:cxn>
              <a:cxn ang="0">
                <a:pos x="273" y="408"/>
              </a:cxn>
              <a:cxn ang="0">
                <a:pos x="0" y="0"/>
              </a:cxn>
            </a:cxnLst>
            <a:rect l="0" t="0" r="0" b="0"/>
            <a:pathLst>
              <a:path w="772" h="476">
                <a:moveTo>
                  <a:pt x="772" y="408"/>
                </a:moveTo>
                <a:cubicBezTo>
                  <a:pt x="587" y="442"/>
                  <a:pt x="402" y="476"/>
                  <a:pt x="273" y="408"/>
                </a:cubicBezTo>
                <a:cubicBezTo>
                  <a:pt x="144" y="340"/>
                  <a:pt x="72" y="170"/>
                  <a:pt x="0" y="0"/>
                </a:cubicBezTo>
              </a:path>
            </a:pathLst>
          </a:custGeom>
          <a:noFill/>
          <a:ln w="25400" cap="flat" cmpd="sng">
            <a:solidFill>
              <a:schemeClr val="tx1"/>
            </a:solidFill>
            <a:prstDash val="solid"/>
            <a:round/>
            <a:headEnd type="none" w="med" len="med"/>
            <a:tailEnd type="triangle" w="med" len="med"/>
          </a:ln>
        </p:spPr>
        <p:txBody>
          <a:bodyPr/>
          <a:lstStyle/>
          <a:p>
            <a:endParaRPr lang="zh-CN" altLang="en-US"/>
          </a:p>
        </p:txBody>
      </p:sp>
      <p:sp>
        <p:nvSpPr>
          <p:cNvPr id="54371" name="Freeform 99"/>
          <p:cNvSpPr/>
          <p:nvPr/>
        </p:nvSpPr>
        <p:spPr>
          <a:xfrm>
            <a:off x="4211638" y="4517708"/>
            <a:ext cx="1944687" cy="720725"/>
          </a:xfrm>
          <a:custGeom>
            <a:avLst/>
            <a:gdLst/>
            <a:ahLst/>
            <a:cxnLst>
              <a:cxn ang="0">
                <a:pos x="0" y="454"/>
              </a:cxn>
              <a:cxn ang="0">
                <a:pos x="318" y="182"/>
              </a:cxn>
              <a:cxn ang="0">
                <a:pos x="907" y="136"/>
              </a:cxn>
              <a:cxn ang="0">
                <a:pos x="1225" y="0"/>
              </a:cxn>
            </a:cxnLst>
            <a:rect l="0" t="0" r="0" b="0"/>
            <a:pathLst>
              <a:path w="1225" h="454">
                <a:moveTo>
                  <a:pt x="0" y="454"/>
                </a:moveTo>
                <a:cubicBezTo>
                  <a:pt x="83" y="344"/>
                  <a:pt x="167" y="235"/>
                  <a:pt x="318" y="182"/>
                </a:cubicBezTo>
                <a:cubicBezTo>
                  <a:pt x="469" y="129"/>
                  <a:pt x="756" y="166"/>
                  <a:pt x="907" y="136"/>
                </a:cubicBezTo>
                <a:cubicBezTo>
                  <a:pt x="1058" y="106"/>
                  <a:pt x="1141" y="53"/>
                  <a:pt x="1225" y="0"/>
                </a:cubicBezTo>
              </a:path>
            </a:pathLst>
          </a:custGeom>
          <a:noFill/>
          <a:ln w="25400" cap="flat" cmpd="sng">
            <a:solidFill>
              <a:schemeClr val="tx1"/>
            </a:solidFill>
            <a:prstDash val="solid"/>
            <a:round/>
            <a:headEnd type="none" w="med" len="med"/>
            <a:tailEnd type="triangle" w="med" len="med"/>
          </a:ln>
        </p:spPr>
        <p:txBody>
          <a:bodyPr/>
          <a:lstStyle/>
          <a:p>
            <a:endParaRPr lang="zh-CN" altLang="en-US"/>
          </a:p>
        </p:txBody>
      </p:sp>
      <p:sp>
        <p:nvSpPr>
          <p:cNvPr id="2" name="Rectangle 3"/>
          <p:cNvSpPr/>
          <p:nvPr/>
        </p:nvSpPr>
        <p:spPr>
          <a:xfrm>
            <a:off x="233680" y="1345883"/>
            <a:ext cx="1676400" cy="398780"/>
          </a:xfrm>
          <a:prstGeom prst="rect">
            <a:avLst/>
          </a:prstGeom>
          <a:noFill/>
          <a:ln w="12700">
            <a:noFill/>
          </a:ln>
        </p:spPr>
        <p:txBody>
          <a:bodyPr anchor="ctr">
            <a:spAutoFit/>
          </a:bodyPr>
          <a:lstStyle/>
          <a:p>
            <a:pPr eaLnBrk="0" hangingPunct="0"/>
            <a:r>
              <a:rPr lang="en-US" altLang="zh-CN" sz="2000" b="0" dirty="0">
                <a:solidFill>
                  <a:srgbClr val="FF0000"/>
                </a:solidFill>
                <a:latin typeface="Times New Roman" panose="02020603050405020304" pitchFamily="18" charset="0"/>
                <a:ea typeface="宋体" panose="02010600030101010101" pitchFamily="2" charset="-122"/>
              </a:rPr>
              <a:t>department</a:t>
            </a:r>
          </a:p>
        </p:txBody>
      </p:sp>
      <p:graphicFrame>
        <p:nvGraphicFramePr>
          <p:cNvPr id="3" name="Group 4"/>
          <p:cNvGraphicFramePr>
            <a:graphicFrameLocks noGrp="1"/>
          </p:cNvGraphicFramePr>
          <p:nvPr>
            <p:extLst>
              <p:ext uri="{D42A27DB-BD31-4B8C-83A1-F6EECF244321}">
                <p14:modId xmlns:p14="http://schemas.microsoft.com/office/powerpoint/2010/main" val="669613867"/>
              </p:ext>
            </p:extLst>
          </p:nvPr>
        </p:nvGraphicFramePr>
        <p:xfrm>
          <a:off x="1547664" y="1286909"/>
          <a:ext cx="4695190" cy="1426465"/>
        </p:xfrm>
        <a:graphic>
          <a:graphicData uri="http://schemas.openxmlformats.org/drawingml/2006/table">
            <a:tbl>
              <a:tblPr/>
              <a:tblGrid>
                <a:gridCol w="1409065">
                  <a:extLst>
                    <a:ext uri="{9D8B030D-6E8A-4147-A177-3AD203B41FA5}">
                      <a16:colId xmlns:a16="http://schemas.microsoft.com/office/drawing/2014/main" val="20000"/>
                    </a:ext>
                  </a:extLst>
                </a:gridCol>
                <a:gridCol w="1132840">
                  <a:extLst>
                    <a:ext uri="{9D8B030D-6E8A-4147-A177-3AD203B41FA5}">
                      <a16:colId xmlns:a16="http://schemas.microsoft.com/office/drawing/2014/main" val="20001"/>
                    </a:ext>
                  </a:extLst>
                </a:gridCol>
                <a:gridCol w="764540">
                  <a:extLst>
                    <a:ext uri="{9D8B030D-6E8A-4147-A177-3AD203B41FA5}">
                      <a16:colId xmlns:a16="http://schemas.microsoft.com/office/drawing/2014/main" val="20002"/>
                    </a:ext>
                  </a:extLst>
                </a:gridCol>
                <a:gridCol w="1388745">
                  <a:extLst>
                    <a:ext uri="{9D8B030D-6E8A-4147-A177-3AD203B41FA5}">
                      <a16:colId xmlns:a16="http://schemas.microsoft.com/office/drawing/2014/main" val="20003"/>
                    </a:ext>
                  </a:extLst>
                </a:gridCol>
              </a:tblGrid>
              <a:tr h="282575">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Name</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dept_no</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dean</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phone</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土木学院</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430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陈正清</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88821907</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信息学院</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420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李肯立</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a:ln>
                            <a:noFill/>
                          </a:ln>
                          <a:effectLst/>
                          <a:latin typeface="华文中宋" panose="02010600040101010101" pitchFamily="2" charset="-122"/>
                          <a:ea typeface="华文中宋" panose="02010600040101010101" pitchFamily="2" charset="-122"/>
                          <a:cs typeface="Arial" panose="020B0604020202020204" pitchFamily="34" charset="0"/>
                          <a:sym typeface="+mn-ea"/>
                        </a:rPr>
                        <a:t>88823611</a:t>
                      </a:r>
                      <a:endPar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endParaRP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工商学院</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410</a:t>
                      </a: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zh-CN" altLang="en-US" sz="16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吴超群</a:t>
                      </a: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spcBef>
                          <a:spcPct val="10000"/>
                        </a:spcBef>
                        <a:spcAft>
                          <a:spcPct val="0"/>
                        </a:spcAft>
                        <a:buClrTx/>
                        <a:buSzTx/>
                        <a:buFontTx/>
                        <a:buNone/>
                      </a:pPr>
                      <a:r>
                        <a:rPr kumimoji="1" lang="en-US" altLang="zh-CN" sz="1600" dirty="0">
                          <a:ln>
                            <a:noFill/>
                          </a:ln>
                          <a:effectLst/>
                          <a:latin typeface="华文中宋" panose="02010600040101010101" pitchFamily="2" charset="-122"/>
                          <a:ea typeface="华文中宋" panose="02010600040101010101" pitchFamily="2" charset="-122"/>
                          <a:cs typeface="Arial" panose="020B0604020202020204" pitchFamily="34" charset="0"/>
                          <a:sym typeface="+mn-ea"/>
                        </a:rPr>
                        <a:t>88822345</a:t>
                      </a:r>
                      <a:endParaRPr kumimoji="1" lang="en-US" altLang="zh-CN" sz="16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endParaRPr>
                    </a:p>
                  </a:txBody>
                  <a:tcPr marL="0" marR="0" marT="46800" marB="4680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4" name="曲线连接符 3"/>
          <p:cNvCxnSpPr>
            <a:cxnSpLocks/>
            <a:endCxn id="3" idx="2"/>
          </p:cNvCxnSpPr>
          <p:nvPr/>
        </p:nvCxnSpPr>
        <p:spPr>
          <a:xfrm rot="5400000" flipH="1" flipV="1">
            <a:off x="3587844" y="2833295"/>
            <a:ext cx="427336" cy="18749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25</a:t>
            </a:fld>
            <a:endParaRPr lang="en-US" altLang="zh-CN" sz="1400" b="0" dirty="0"/>
          </a:p>
        </p:txBody>
      </p:sp>
      <p:sp>
        <p:nvSpPr>
          <p:cNvPr id="2355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数据库的特点</a:t>
            </a:r>
            <a:endParaRPr lang="zh-CN" altLang="en-US" dirty="0">
              <a:latin typeface="黑体" panose="02010609060101010101" pitchFamily="49" charset="-122"/>
              <a:ea typeface="黑体" panose="02010609060101010101" pitchFamily="49" charset="-122"/>
            </a:endParaRPr>
          </a:p>
        </p:txBody>
      </p:sp>
      <p:sp>
        <p:nvSpPr>
          <p:cNvPr id="23555" name="Rectangle 3"/>
          <p:cNvSpPr>
            <a:spLocks noGrp="1"/>
          </p:cNvSpPr>
          <p:nvPr>
            <p:ph idx="1"/>
          </p:nvPr>
        </p:nvSpPr>
        <p:spPr>
          <a:xfrm>
            <a:off x="105410" y="2101850"/>
            <a:ext cx="8861425" cy="4593590"/>
          </a:xfrm>
          <a:ln w="6350">
            <a:solidFill>
              <a:srgbClr val="00956F"/>
            </a:solidFill>
            <a:miter/>
          </a:ln>
        </p:spPr>
        <p:txBody>
          <a:bodyPr wrap="square" lIns="91440" tIns="45720" rIns="91440" bIns="45720" anchor="t"/>
          <a:lstStyle/>
          <a:p>
            <a:pPr eaLnBrk="1" hangingPunct="1">
              <a:lnSpc>
                <a:spcPct val="120000"/>
              </a:lnSpc>
              <a:spcBef>
                <a:spcPct val="30000"/>
              </a:spcBef>
            </a:pPr>
            <a:r>
              <a:rPr kumimoji="0" lang="zh-CN" altLang="en-US" b="1" kern="1200" dirty="0">
                <a:solidFill>
                  <a:srgbClr val="0000FF"/>
                </a:solidFill>
                <a:latin typeface="微软雅黑" panose="020B0503020204020204" pitchFamily="34" charset="-122"/>
                <a:ea typeface="微软雅黑" panose="020B0503020204020204" pitchFamily="34" charset="-122"/>
              </a:rPr>
              <a:t>数据库</a:t>
            </a:r>
            <a:r>
              <a:rPr lang="en-US" altLang="zh-CN" dirty="0">
                <a:latin typeface="华文中宋" panose="02010600040101010101" pitchFamily="2" charset="-122"/>
                <a:ea typeface="华文中宋" panose="02010600040101010101" pitchFamily="2" charset="-122"/>
              </a:rPr>
              <a:t>(Database)</a:t>
            </a:r>
            <a:r>
              <a:rPr lang="zh-CN" altLang="en-US" dirty="0">
                <a:latin typeface="华文中宋" panose="02010600040101010101" pitchFamily="2" charset="-122"/>
                <a:ea typeface="华文中宋" panose="02010600040101010101" pitchFamily="2" charset="-122"/>
              </a:rPr>
              <a:t>是一个</a:t>
            </a:r>
            <a:r>
              <a:rPr kumimoji="0" lang="zh-CN" altLang="en-US" b="1" kern="1200" dirty="0">
                <a:solidFill>
                  <a:srgbClr val="0000FF"/>
                </a:solidFill>
                <a:latin typeface="微软雅黑" panose="020B0503020204020204" pitchFamily="34" charset="-122"/>
                <a:ea typeface="微软雅黑" panose="020B0503020204020204" pitchFamily="34" charset="-122"/>
              </a:rPr>
              <a:t>数据</a:t>
            </a:r>
            <a:r>
              <a:rPr lang="zh-CN" altLang="en-US" dirty="0">
                <a:latin typeface="华文中宋" panose="02010600040101010101" pitchFamily="2" charset="-122"/>
                <a:ea typeface="华文中宋" panose="02010600040101010101" pitchFamily="2" charset="-122"/>
              </a:rPr>
              <a:t>的集合，所有用户的数据都存放在数据库中；</a:t>
            </a:r>
            <a:r>
              <a:rPr lang="zh-CN" altLang="en-US" dirty="0">
                <a:latin typeface="华文中宋" panose="02010600040101010101" pitchFamily="2" charset="-122"/>
                <a:ea typeface="华文中宋" panose="02010600040101010101" pitchFamily="2" charset="-122"/>
                <a:sym typeface="+mn-ea"/>
              </a:rPr>
              <a:t>数据库中的数据是</a:t>
            </a:r>
            <a:r>
              <a:rPr lang="zh-CN" altLang="en-US" b="1" dirty="0">
                <a:solidFill>
                  <a:srgbClr val="FF0000"/>
                </a:solidFill>
                <a:latin typeface="微软雅黑" panose="020B0503020204020204" pitchFamily="34" charset="-122"/>
                <a:ea typeface="微软雅黑" panose="020B0503020204020204" pitchFamily="34" charset="-122"/>
                <a:sym typeface="+mn-ea"/>
              </a:rPr>
              <a:t>海量的</a:t>
            </a:r>
            <a:r>
              <a:rPr lang="zh-CN" altLang="en-US" dirty="0">
                <a:latin typeface="华文中宋" panose="02010600040101010101" pitchFamily="2" charset="-122"/>
                <a:ea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rPr>
              <a:t>具有</a:t>
            </a:r>
            <a:r>
              <a:rPr lang="zh-CN" altLang="en-US" b="1" dirty="0">
                <a:solidFill>
                  <a:srgbClr val="FF0000"/>
                </a:solidFill>
                <a:latin typeface="微软雅黑" panose="020B0503020204020204" pitchFamily="34" charset="-122"/>
                <a:ea typeface="微软雅黑" panose="020B0503020204020204" pitchFamily="34" charset="-122"/>
              </a:rPr>
              <a:t>共享性</a:t>
            </a:r>
            <a:r>
              <a:rPr lang="zh-CN" altLang="en-US" dirty="0">
                <a:latin typeface="华文中宋" panose="02010600040101010101" pitchFamily="2" charset="-122"/>
                <a:ea typeface="华文中宋" panose="02010600040101010101" pitchFamily="2" charset="-122"/>
              </a:rPr>
              <a:t>；</a:t>
            </a:r>
          </a:p>
          <a:p>
            <a:pPr eaLnBrk="1" hangingPunct="1">
              <a:lnSpc>
                <a:spcPct val="120000"/>
              </a:lnSpc>
              <a:spcBef>
                <a:spcPct val="30000"/>
              </a:spcBef>
            </a:pPr>
            <a:endParaRPr lang="zh-CN" altLang="en-US" sz="1000" dirty="0">
              <a:latin typeface="华文中宋" panose="02010600040101010101" pitchFamily="2" charset="-122"/>
              <a:ea typeface="华文中宋" panose="02010600040101010101" pitchFamily="2" charset="-122"/>
            </a:endParaRPr>
          </a:p>
          <a:p>
            <a:pPr eaLnBrk="1" hangingPunct="1">
              <a:lnSpc>
                <a:spcPct val="120000"/>
              </a:lnSpc>
              <a:spcBef>
                <a:spcPct val="30000"/>
              </a:spcBef>
            </a:pPr>
            <a:r>
              <a:rPr lang="zh-CN" altLang="en-US" dirty="0">
                <a:latin typeface="华文中宋" panose="02010600040101010101" pitchFamily="2" charset="-122"/>
                <a:ea typeface="华文中宋" panose="02010600040101010101" pitchFamily="2" charset="-122"/>
              </a:rPr>
              <a:t>数据在数据库中的组织，并不是用户数据的原样照本存储，而是要</a:t>
            </a:r>
            <a:r>
              <a:rPr lang="zh-CN" altLang="en-US" b="1" dirty="0">
                <a:solidFill>
                  <a:srgbClr val="FF0000"/>
                </a:solidFill>
                <a:latin typeface="微软雅黑" panose="020B0503020204020204" pitchFamily="34" charset="-122"/>
                <a:ea typeface="微软雅黑" panose="020B0503020204020204" pitchFamily="34" charset="-122"/>
              </a:rPr>
              <a:t>严格按类的概念来组织数据，</a:t>
            </a:r>
            <a:r>
              <a:rPr lang="zh-CN" altLang="en-US" b="1" dirty="0">
                <a:solidFill>
                  <a:srgbClr val="FF0000"/>
                </a:solidFill>
                <a:latin typeface="微软雅黑" panose="020B0503020204020204" pitchFamily="34" charset="-122"/>
                <a:ea typeface="微软雅黑" panose="020B0503020204020204" pitchFamily="34" charset="-122"/>
                <a:sym typeface="+mn-ea"/>
              </a:rPr>
              <a:t>分类存储</a:t>
            </a:r>
            <a:r>
              <a:rPr lang="zh-CN" altLang="en-US" dirty="0">
                <a:latin typeface="华文中宋" panose="02010600040101010101" pitchFamily="2" charset="-122"/>
                <a:ea typeface="华文中宋" panose="02010600040101010101" pitchFamily="2" charset="-122"/>
              </a:rPr>
              <a:t>。数据有类的概念，</a:t>
            </a:r>
            <a:r>
              <a:rPr lang="zh-CN" altLang="en-US" b="1" dirty="0">
                <a:solidFill>
                  <a:srgbClr val="FF0000"/>
                </a:solidFill>
                <a:latin typeface="微软雅黑" panose="020B0503020204020204" pitchFamily="34" charset="-122"/>
                <a:ea typeface="微软雅黑" panose="020B0503020204020204" pitchFamily="34" charset="-122"/>
              </a:rPr>
              <a:t>一个类对应一张表，同类数据都存储在同一张表中</a:t>
            </a:r>
            <a:r>
              <a:rPr lang="zh-CN" altLang="en-US" dirty="0">
                <a:latin typeface="华文中宋" panose="02010600040101010101" pitchFamily="2" charset="-122"/>
                <a:ea typeface="华文中宋" panose="02010600040101010101" pitchFamily="2" charset="-122"/>
              </a:rPr>
              <a:t>。数据对应于客观事物，</a:t>
            </a:r>
            <a:r>
              <a:rPr kumimoji="0" lang="zh-CN" altLang="en-US" b="1" kern="1200" dirty="0">
                <a:solidFill>
                  <a:srgbClr val="0000FF"/>
                </a:solidFill>
                <a:latin typeface="微软雅黑" panose="020B0503020204020204" pitchFamily="34" charset="-122"/>
                <a:ea typeface="微软雅黑" panose="020B0503020204020204" pitchFamily="34" charset="-122"/>
              </a:rPr>
              <a:t>类</a:t>
            </a:r>
            <a:r>
              <a:rPr lang="zh-CN" altLang="en-US" dirty="0">
                <a:latin typeface="华文中宋" panose="02010600040101010101" pitchFamily="2" charset="-122"/>
                <a:ea typeface="华文中宋" panose="02010600040101010101" pitchFamily="2" charset="-122"/>
              </a:rPr>
              <a:t>属于抽象范畴，而数据是</a:t>
            </a:r>
            <a:r>
              <a:rPr kumimoji="0" lang="zh-CN" altLang="en-US" b="1" kern="1200" dirty="0">
                <a:solidFill>
                  <a:srgbClr val="0000FF"/>
                </a:solidFill>
                <a:latin typeface="微软雅黑" panose="020B0503020204020204" pitchFamily="34" charset="-122"/>
                <a:ea typeface="微软雅黑" panose="020B0503020204020204" pitchFamily="34" charset="-122"/>
              </a:rPr>
              <a:t>实例</a:t>
            </a:r>
            <a:r>
              <a:rPr lang="zh-CN" altLang="en-US" dirty="0">
                <a:latin typeface="华文中宋" panose="02010600040101010101" pitchFamily="2" charset="-122"/>
                <a:ea typeface="华文中宋" panose="02010600040101010101" pitchFamily="2" charset="-122"/>
              </a:rPr>
              <a:t>。</a:t>
            </a:r>
            <a:r>
              <a:rPr lang="zh-CN" altLang="en-US" b="1" dirty="0">
                <a:solidFill>
                  <a:srgbClr val="FF0000"/>
                </a:solidFill>
                <a:latin typeface="微软雅黑" panose="020B0503020204020204" pitchFamily="34" charset="-122"/>
                <a:ea typeface="微软雅黑" panose="020B0503020204020204" pitchFamily="34" charset="-122"/>
              </a:rPr>
              <a:t>一个实例对应表中的一行数据，</a:t>
            </a:r>
            <a:r>
              <a:rPr lang="zh-CN" altLang="en-US" b="1" dirty="0">
                <a:solidFill>
                  <a:srgbClr val="FF0000"/>
                </a:solidFill>
                <a:latin typeface="微软雅黑" panose="020B0503020204020204" pitchFamily="34" charset="-122"/>
                <a:ea typeface="微软雅黑" panose="020B0503020204020204" pitchFamily="34" charset="-122"/>
                <a:sym typeface="+mn-ea"/>
              </a:rPr>
              <a:t>表中的一行数据对应于一个实例</a:t>
            </a:r>
            <a:r>
              <a:rPr lang="zh-CN" altLang="en-US" dirty="0">
                <a:latin typeface="华文中宋" panose="02010600040101010101" pitchFamily="2" charset="-122"/>
                <a:ea typeface="华文中宋" panose="02010600040101010101" pitchFamily="2" charset="-122"/>
                <a:sym typeface="+mn-ea"/>
              </a:rPr>
              <a:t>。</a:t>
            </a:r>
          </a:p>
          <a:p>
            <a:pPr eaLnBrk="1" hangingPunct="1">
              <a:lnSpc>
                <a:spcPct val="120000"/>
              </a:lnSpc>
              <a:spcBef>
                <a:spcPct val="30000"/>
              </a:spcBef>
            </a:pPr>
            <a:endParaRPr lang="zh-CN" altLang="en-US" sz="1000" dirty="0">
              <a:latin typeface="华文中宋" panose="02010600040101010101" pitchFamily="2" charset="-122"/>
              <a:ea typeface="华文中宋" panose="02010600040101010101" pitchFamily="2" charset="-122"/>
              <a:sym typeface="+mn-ea"/>
            </a:endParaRPr>
          </a:p>
          <a:p>
            <a:pPr eaLnBrk="1" hangingPunct="1">
              <a:lnSpc>
                <a:spcPct val="120000"/>
              </a:lnSpc>
              <a:spcBef>
                <a:spcPct val="30000"/>
              </a:spcBef>
            </a:pPr>
            <a:r>
              <a:rPr lang="zh-CN" altLang="en-US" sz="2400" dirty="0">
                <a:latin typeface="华文中宋" panose="02010600040101010101" pitchFamily="2" charset="-122"/>
                <a:ea typeface="华文中宋" panose="02010600040101010101" pitchFamily="2" charset="-122"/>
              </a:rPr>
              <a:t>类与类之间具有</a:t>
            </a:r>
            <a:r>
              <a:rPr lang="zh-CN" altLang="en-US" sz="2400" b="1" dirty="0">
                <a:solidFill>
                  <a:srgbClr val="FF0000"/>
                </a:solidFill>
                <a:latin typeface="微软雅黑" panose="020B0503020204020204" pitchFamily="34" charset="-122"/>
                <a:ea typeface="微软雅黑" panose="020B0503020204020204" pitchFamily="34" charset="-122"/>
                <a:cs typeface="+mn-ea"/>
              </a:rPr>
              <a:t>关系</a:t>
            </a:r>
            <a:r>
              <a:rPr lang="zh-CN" altLang="en-US" sz="2400" dirty="0">
                <a:latin typeface="Arial" panose="020B0604020202020204" pitchFamily="34" charset="0"/>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实例与实例之间具有</a:t>
            </a:r>
            <a:r>
              <a:rPr lang="zh-CN" altLang="en-US" sz="2400" b="1" dirty="0">
                <a:solidFill>
                  <a:srgbClr val="FF0000"/>
                </a:solidFill>
                <a:latin typeface="微软雅黑" panose="020B0503020204020204" pitchFamily="34" charset="-122"/>
                <a:ea typeface="微软雅黑" panose="020B0503020204020204" pitchFamily="34" charset="-122"/>
              </a:rPr>
              <a:t>关系</a:t>
            </a:r>
            <a:r>
              <a:rPr lang="zh-CN" altLang="en-US" sz="2400" dirty="0">
                <a:latin typeface="华文中宋" panose="02010600040101010101" pitchFamily="2" charset="-122"/>
                <a:ea typeface="华文中宋" panose="02010600040101010101" pitchFamily="2" charset="-122"/>
              </a:rPr>
              <a:t>；</a:t>
            </a:r>
          </a:p>
        </p:txBody>
      </p:sp>
      <p:sp>
        <p:nvSpPr>
          <p:cNvPr id="23556" name="文本框 1"/>
          <p:cNvSpPr txBox="1"/>
          <p:nvPr/>
        </p:nvSpPr>
        <p:spPr>
          <a:xfrm>
            <a:off x="250825" y="1339850"/>
            <a:ext cx="8556625" cy="497765"/>
          </a:xfrm>
          <a:prstGeom prst="rect">
            <a:avLst/>
          </a:prstGeom>
          <a:noFill/>
          <a:ln w="6350" cap="flat" cmpd="sng">
            <a:solidFill>
              <a:schemeClr val="accent1"/>
            </a:solidFill>
            <a:prstDash val="solid"/>
            <a:round/>
            <a:headEnd type="none" w="med" len="med"/>
            <a:tailEnd type="none" w="med" len="med"/>
          </a:ln>
        </p:spPr>
        <p:txBody>
          <a:bodyPr wrap="square" anchor="t">
            <a:spAutoFit/>
          </a:bodyPr>
          <a:lstStyle/>
          <a:p>
            <a:pPr>
              <a:lnSpc>
                <a:spcPct val="120000"/>
              </a:lnSpc>
              <a:spcBef>
                <a:spcPct val="50000"/>
              </a:spcBef>
            </a:pPr>
            <a:r>
              <a:rPr lang="zh-CN" altLang="en-US"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数据库</a:t>
            </a:r>
            <a:r>
              <a:rPr lang="zh-CN" altLang="en-US" dirty="0">
                <a:latin typeface="华文中宋" panose="02010600040101010101" pitchFamily="2" charset="-122"/>
                <a:ea typeface="华文中宋" panose="02010600040101010101" pitchFamily="2" charset="-122"/>
                <a:sym typeface="Arial" panose="020B0604020202020204" pitchFamily="34" charset="0"/>
              </a:rPr>
              <a:t>由</a:t>
            </a:r>
            <a:r>
              <a:rPr lang="zh-CN" altLang="en-US"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表（</a:t>
            </a:r>
            <a:r>
              <a:rPr lang="en-US" altLang="zh-CN" dirty="0">
                <a:solidFill>
                  <a:srgbClr val="0000FF"/>
                </a:solidFill>
                <a:latin typeface="Times New Roman" panose="02020603050405020304" pitchFamily="18" charset="0"/>
                <a:ea typeface="华文中宋" panose="02010600040101010101" pitchFamily="2" charset="-122"/>
                <a:sym typeface="Arial" panose="020B0604020202020204" pitchFamily="34" charset="0"/>
              </a:rPr>
              <a:t>Table</a:t>
            </a:r>
            <a:r>
              <a:rPr lang="zh-CN" altLang="en-US" dirty="0">
                <a:solidFill>
                  <a:srgbClr val="0000FF"/>
                </a:solidFill>
                <a:latin typeface="Times New Roman" panose="02020603050405020304" pitchFamily="18" charset="0"/>
                <a:ea typeface="华文中宋" panose="02010600040101010101" pitchFamily="2" charset="-122"/>
                <a:sym typeface="Arial" panose="020B0604020202020204" pitchFamily="34" charset="0"/>
              </a:rPr>
              <a:t>）</a:t>
            </a:r>
            <a:r>
              <a:rPr lang="zh-CN" altLang="en-US" dirty="0">
                <a:latin typeface="华文中宋" panose="02010600040101010101" pitchFamily="2" charset="-122"/>
                <a:ea typeface="华文中宋" panose="02010600040101010101" pitchFamily="2" charset="-122"/>
                <a:sym typeface="Arial" panose="020B0604020202020204" pitchFamily="34" charset="0"/>
              </a:rPr>
              <a:t>组成。表包括</a:t>
            </a:r>
            <a:r>
              <a:rPr lang="zh-CN" altLang="en-US"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模式</a:t>
            </a:r>
            <a:r>
              <a:rPr lang="en-US" altLang="zh-CN" dirty="0">
                <a:latin typeface="华文中宋" panose="02010600040101010101" pitchFamily="2" charset="-122"/>
                <a:ea typeface="华文中宋" panose="02010600040101010101" pitchFamily="2" charset="-122"/>
                <a:sym typeface="Arial" panose="020B0604020202020204" pitchFamily="34" charset="0"/>
              </a:rPr>
              <a:t>(</a:t>
            </a:r>
            <a:r>
              <a:rPr lang="zh-CN" altLang="en-US"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schem</a:t>
            </a:r>
            <a:r>
              <a:rPr lang="en-US" altLang="zh-CN"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a</a:t>
            </a:r>
            <a:r>
              <a:rPr lang="en-US" altLang="zh-CN" dirty="0">
                <a:latin typeface="华文中宋" panose="02010600040101010101" pitchFamily="2" charset="-122"/>
                <a:ea typeface="华文中宋" panose="02010600040101010101" pitchFamily="2" charset="-122"/>
                <a:sym typeface="Arial" panose="020B0604020202020204" pitchFamily="34" charset="0"/>
              </a:rPr>
              <a:t>)</a:t>
            </a:r>
            <a:r>
              <a:rPr lang="zh-CN" altLang="en-US" dirty="0">
                <a:latin typeface="华文中宋" panose="02010600040101010101" pitchFamily="2" charset="-122"/>
                <a:ea typeface="华文中宋" panose="02010600040101010101" pitchFamily="2" charset="-122"/>
                <a:sym typeface="Arial" panose="020B0604020202020204" pitchFamily="34" charset="0"/>
              </a:rPr>
              <a:t>和</a:t>
            </a:r>
            <a:r>
              <a:rPr lang="zh-CN" altLang="en-US"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数据(data)</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5"/>
          <p:cNvSpPr/>
          <p:nvPr/>
        </p:nvSpPr>
        <p:spPr>
          <a:xfrm>
            <a:off x="241935" y="1412875"/>
            <a:ext cx="6121400" cy="5445125"/>
          </a:xfrm>
          <a:prstGeom prst="rect">
            <a:avLst/>
          </a:prstGeom>
          <a:solidFill>
            <a:srgbClr val="CCFFFF"/>
          </a:solidFill>
          <a:ln w="19050" cap="flat" cmpd="sng">
            <a:solidFill>
              <a:schemeClr val="tx1"/>
            </a:solidFill>
            <a:prstDash val="solid"/>
            <a:miter/>
            <a:headEnd type="none" w="med" len="med"/>
            <a:tailEnd type="none" w="med" len="med"/>
          </a:ln>
        </p:spPr>
        <p:txBody>
          <a:bodyPr wrap="none" anchor="ctr"/>
          <a:lstStyle/>
          <a:p>
            <a:endParaRPr lang="zh-CN" altLang="zh-CN" sz="2400" dirty="0">
              <a:latin typeface="Times New Roman" panose="02020603050405020304" pitchFamily="18" charset="0"/>
              <a:ea typeface="宋体" panose="02010600030101010101" pitchFamily="2" charset="-122"/>
            </a:endParaRPr>
          </a:p>
        </p:txBody>
      </p:sp>
      <p:sp>
        <p:nvSpPr>
          <p:cNvPr id="12290" name="Rectangle 2"/>
          <p:cNvSpPr>
            <a:spLocks noGrp="1"/>
          </p:cNvSpPr>
          <p:nvPr>
            <p:ph type="title"/>
          </p:nvPr>
        </p:nvSpPr>
        <p:spPr>
          <a:xfrm>
            <a:off x="1066800" y="152400"/>
            <a:ext cx="8017510" cy="914400"/>
          </a:xfrm>
        </p:spPr>
        <p:txBody>
          <a:bodyPr wrap="square" lIns="91440" tIns="45720" rIns="91440" bIns="45720" anchor="ctr"/>
          <a:lstStyle/>
          <a:p>
            <a:pPr eaLnBrk="1" hangingPunct="1"/>
            <a:r>
              <a:rPr lang="zh-CN" altLang="en-US" sz="3200" dirty="0">
                <a:latin typeface="微软雅黑" panose="020B0503020204020204" pitchFamily="34" charset="-122"/>
                <a:ea typeface="微软雅黑" panose="020B0503020204020204" pitchFamily="34" charset="-122"/>
              </a:rPr>
              <a:t>用户所需数据：对多个表中的数据进行组合</a:t>
            </a:r>
          </a:p>
        </p:txBody>
      </p:sp>
      <p:graphicFrame>
        <p:nvGraphicFramePr>
          <p:cNvPr id="449572" name="Group 36"/>
          <p:cNvGraphicFramePr>
            <a:graphicFrameLocks noGrp="1"/>
          </p:cNvGraphicFramePr>
          <p:nvPr>
            <p:ph idx="1"/>
          </p:nvPr>
        </p:nvGraphicFramePr>
        <p:xfrm>
          <a:off x="470535" y="3567113"/>
          <a:ext cx="5756275" cy="2586040"/>
        </p:xfrm>
        <a:graphic>
          <a:graphicData uri="http://schemas.openxmlformats.org/drawingml/2006/table">
            <a:tbl>
              <a:tblPr/>
              <a:tblGrid>
                <a:gridCol w="1917700">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1917700">
                  <a:extLst>
                    <a:ext uri="{9D8B030D-6E8A-4147-A177-3AD203B41FA5}">
                      <a16:colId xmlns:a16="http://schemas.microsoft.com/office/drawing/2014/main" val="20002"/>
                    </a:ext>
                  </a:extLst>
                </a:gridCol>
              </a:tblGrid>
              <a:tr h="515938">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4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4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400" b="0" i="0" u="none" strike="noStrike" cap="none" normalizeH="0" baseline="0">
                          <a:ln>
                            <a:noFill/>
                          </a:ln>
                          <a:solidFill>
                            <a:srgbClr val="FF0000"/>
                          </a:solidFill>
                          <a:effectLst/>
                          <a:latin typeface="华文中宋" panose="02010600040101010101" pitchFamily="2" charset="-122"/>
                          <a:ea typeface="华文中宋" panose="02010600040101010101" pitchFamily="2" charset="-122"/>
                          <a:cs typeface="Arial" panose="020B0604020202020204" pitchFamily="34" charset="0"/>
                        </a:rPr>
                        <a:t>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周山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汪兵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张珊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2008043332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刘丽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Arial" panose="020B0604020202020204" pitchFamily="34" charset="0"/>
                        </a:rPr>
                        <a:t>2008043315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17" name="Text Box 33"/>
          <p:cNvSpPr txBox="1"/>
          <p:nvPr/>
        </p:nvSpPr>
        <p:spPr>
          <a:xfrm>
            <a:off x="567373" y="2249488"/>
            <a:ext cx="5659437" cy="895350"/>
          </a:xfrm>
          <a:prstGeom prst="rect">
            <a:avLst/>
          </a:prstGeom>
          <a:noFill/>
          <a:ln w="9525">
            <a:noFill/>
          </a:ln>
        </p:spPr>
        <p:txBody>
          <a:bodyPr wrap="none" anchor="t">
            <a:spAutoFit/>
          </a:bodyPr>
          <a:lstStyle/>
          <a:p>
            <a:pPr>
              <a:spcBef>
                <a:spcPct val="40000"/>
              </a:spcBef>
            </a:pPr>
            <a:r>
              <a:rPr lang="zh-CN" altLang="en-US" sz="2200" dirty="0">
                <a:latin typeface="Times New Roman" panose="02020603050405020304" pitchFamily="18" charset="0"/>
                <a:ea typeface="宋体" panose="02010600030101010101" pitchFamily="2" charset="-122"/>
              </a:rPr>
              <a:t>课程名称：高级数据库技术    课程编号：</a:t>
            </a:r>
            <a:r>
              <a:rPr lang="en-US" altLang="zh-CN" sz="2200" dirty="0">
                <a:latin typeface="Times New Roman" panose="02020603050405020304" pitchFamily="18" charset="0"/>
                <a:ea typeface="宋体" panose="02010600030101010101" pitchFamily="2" charset="-122"/>
              </a:rPr>
              <a:t>001</a:t>
            </a:r>
          </a:p>
          <a:p>
            <a:pPr>
              <a:spcBef>
                <a:spcPct val="40000"/>
              </a:spcBef>
            </a:pPr>
            <a:r>
              <a:rPr lang="zh-CN" altLang="en-US" sz="2200" dirty="0">
                <a:latin typeface="Times New Roman" panose="02020603050405020304" pitchFamily="18" charset="0"/>
                <a:ea typeface="宋体" panose="02010600030101010101" pitchFamily="2" charset="-122"/>
              </a:rPr>
              <a:t>学        期：</a:t>
            </a:r>
            <a:r>
              <a:rPr lang="en-US" altLang="zh-CN" sz="2200" dirty="0">
                <a:latin typeface="Times New Roman" panose="02020603050405020304" pitchFamily="18" charset="0"/>
                <a:ea typeface="宋体" panose="02010600030101010101" pitchFamily="2" charset="-122"/>
              </a:rPr>
              <a:t>2010/01</a:t>
            </a:r>
          </a:p>
        </p:txBody>
      </p:sp>
      <p:sp>
        <p:nvSpPr>
          <p:cNvPr id="12318" name="Text Box 34"/>
          <p:cNvSpPr txBox="1"/>
          <p:nvPr/>
        </p:nvSpPr>
        <p:spPr>
          <a:xfrm>
            <a:off x="3555048" y="6178550"/>
            <a:ext cx="2224087" cy="396875"/>
          </a:xfrm>
          <a:prstGeom prst="rect">
            <a:avLst/>
          </a:prstGeom>
          <a:noFill/>
          <a:ln w="9525">
            <a:noFill/>
          </a:ln>
        </p:spPr>
        <p:txBody>
          <a:bodyPr wrap="none" anchor="t">
            <a:spAutoFit/>
          </a:bodyPr>
          <a:lstStyle/>
          <a:p>
            <a:r>
              <a:rPr lang="zh-CN" altLang="en-US" sz="2000" dirty="0">
                <a:latin typeface="Times New Roman" panose="02020603050405020304" pitchFamily="18" charset="0"/>
                <a:ea typeface="宋体" panose="02010600030101010101" pitchFamily="2" charset="-122"/>
              </a:rPr>
              <a:t>上课老师：</a:t>
            </a:r>
            <a:r>
              <a:rPr lang="zh-CN" altLang="en-US" sz="2000" dirty="0">
                <a:latin typeface="Times New Roman" panose="02020603050405020304" pitchFamily="18" charset="0"/>
                <a:ea typeface="华文中宋" panose="02010600040101010101" pitchFamily="2" charset="-122"/>
              </a:rPr>
              <a:t>戴牡红</a:t>
            </a:r>
          </a:p>
        </p:txBody>
      </p:sp>
      <p:sp>
        <p:nvSpPr>
          <p:cNvPr id="12319" name="Text Box 36"/>
          <p:cNvSpPr txBox="1"/>
          <p:nvPr/>
        </p:nvSpPr>
        <p:spPr>
          <a:xfrm>
            <a:off x="6732588" y="2060575"/>
            <a:ext cx="2138680" cy="2461260"/>
          </a:xfrm>
          <a:prstGeom prst="rect">
            <a:avLst/>
          </a:prstGeom>
          <a:noFill/>
          <a:ln w="38100" cap="flat" cmpd="dbl">
            <a:solidFill>
              <a:schemeClr val="tx1"/>
            </a:solidFill>
            <a:prstDash val="solid"/>
            <a:miter/>
            <a:headEnd type="none" w="med" len="med"/>
            <a:tailEnd type="none" w="med" len="med"/>
          </a:ln>
        </p:spPr>
        <p:txBody>
          <a:bodyPr wrap="none" anchor="t">
            <a:spAutoFit/>
          </a:bodyPr>
          <a:lstStyle/>
          <a:p>
            <a:r>
              <a:rPr lang="zh-CN" altLang="en-US" sz="2200" dirty="0">
                <a:latin typeface="微软雅黑" panose="020B0503020204020204" pitchFamily="34" charset="-122"/>
                <a:ea typeface="微软雅黑" panose="020B0503020204020204" pitchFamily="34" charset="-122"/>
              </a:rPr>
              <a:t>学生信息；</a:t>
            </a:r>
          </a:p>
          <a:p>
            <a:r>
              <a:rPr lang="zh-CN" altLang="en-US" sz="2200" dirty="0">
                <a:latin typeface="微软雅黑" panose="020B0503020204020204" pitchFamily="34" charset="-122"/>
                <a:ea typeface="微软雅黑" panose="020B0503020204020204" pitchFamily="34" charset="-122"/>
              </a:rPr>
              <a:t>课程信息；</a:t>
            </a:r>
          </a:p>
          <a:p>
            <a:r>
              <a:rPr lang="zh-CN" altLang="en-US" sz="2200" dirty="0">
                <a:latin typeface="微软雅黑" panose="020B0503020204020204" pitchFamily="34" charset="-122"/>
                <a:ea typeface="微软雅黑" panose="020B0503020204020204" pitchFamily="34" charset="-122"/>
              </a:rPr>
              <a:t>老师信息；</a:t>
            </a:r>
          </a:p>
          <a:p>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学生选课信息；</a:t>
            </a:r>
          </a:p>
          <a:p>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教师教课信息；</a:t>
            </a:r>
          </a:p>
        </p:txBody>
      </p:sp>
      <p:sp>
        <p:nvSpPr>
          <p:cNvPr id="12320" name="Text Box 37"/>
          <p:cNvSpPr txBox="1"/>
          <p:nvPr/>
        </p:nvSpPr>
        <p:spPr>
          <a:xfrm>
            <a:off x="6430963" y="1484313"/>
            <a:ext cx="3036887" cy="429895"/>
          </a:xfrm>
          <a:prstGeom prst="rect">
            <a:avLst/>
          </a:prstGeom>
          <a:noFill/>
          <a:ln w="9525">
            <a:noFill/>
          </a:ln>
        </p:spPr>
        <p:txBody>
          <a:bodyPr anchor="t">
            <a:spAutoFit/>
          </a:bodyPr>
          <a:lstStyle/>
          <a:p>
            <a:r>
              <a:rPr lang="zh-CN" altLang="en-US" sz="2200" dirty="0">
                <a:latin typeface="微软雅黑" panose="020B0503020204020204" pitchFamily="34" charset="-122"/>
                <a:ea typeface="微软雅黑" panose="020B0503020204020204" pitchFamily="34" charset="-122"/>
              </a:rPr>
              <a:t>该表单包含的信息：</a:t>
            </a:r>
          </a:p>
        </p:txBody>
      </p:sp>
      <p:sp>
        <p:nvSpPr>
          <p:cNvPr id="12321" name="Text Box 39"/>
          <p:cNvSpPr txBox="1"/>
          <p:nvPr/>
        </p:nvSpPr>
        <p:spPr>
          <a:xfrm>
            <a:off x="2367598" y="1484313"/>
            <a:ext cx="1716087" cy="457200"/>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宋体" panose="02010600030101010101" pitchFamily="2" charset="-122"/>
              </a:rPr>
              <a:t>课程成绩单</a:t>
            </a:r>
          </a:p>
        </p:txBody>
      </p:sp>
      <p:sp>
        <p:nvSpPr>
          <p:cNvPr id="12322" name="Text Box 35"/>
          <p:cNvSpPr txBox="1"/>
          <p:nvPr/>
        </p:nvSpPr>
        <p:spPr>
          <a:xfrm>
            <a:off x="6516688" y="5084763"/>
            <a:ext cx="2484437" cy="706755"/>
          </a:xfrm>
          <a:prstGeom prst="rect">
            <a:avLst/>
          </a:prstGeom>
          <a:noFill/>
          <a:ln w="9525">
            <a:noFill/>
          </a:ln>
        </p:spPr>
        <p:txBody>
          <a:bodyPr anchor="t">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该业务表单中的数据项分别来自哪些表？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27</a:t>
            </a:fld>
            <a:endParaRPr lang="en-US" altLang="zh-CN" sz="1400" b="0" dirty="0"/>
          </a:p>
        </p:txBody>
      </p:sp>
      <p:sp>
        <p:nvSpPr>
          <p:cNvPr id="2355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第一堂课总结：数据的</a:t>
            </a:r>
            <a:r>
              <a:rPr lang="zh-CN" altLang="en-US" dirty="0">
                <a:solidFill>
                  <a:srgbClr val="FF0000"/>
                </a:solidFill>
                <a:latin typeface="微软雅黑" panose="020B0503020204020204" pitchFamily="34" charset="-122"/>
                <a:ea typeface="微软雅黑" panose="020B0503020204020204" pitchFamily="34" charset="-122"/>
              </a:rPr>
              <a:t>组织</a:t>
            </a:r>
            <a:r>
              <a:rPr lang="zh-CN" altLang="en-US" dirty="0">
                <a:latin typeface="微软雅黑" panose="020B0503020204020204" pitchFamily="34" charset="-122"/>
                <a:ea typeface="微软雅黑" panose="020B0503020204020204" pitchFamily="34" charset="-122"/>
              </a:rPr>
              <a:t>特性</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3555" name="Rectangle 3"/>
          <p:cNvSpPr>
            <a:spLocks noGrp="1"/>
          </p:cNvSpPr>
          <p:nvPr>
            <p:ph idx="1"/>
          </p:nvPr>
        </p:nvSpPr>
        <p:spPr>
          <a:xfrm>
            <a:off x="0" y="1340485"/>
            <a:ext cx="9081770" cy="5300345"/>
          </a:xfrm>
          <a:ln w="6350">
            <a:solidFill>
              <a:srgbClr val="00956F"/>
            </a:solidFill>
            <a:miter/>
          </a:ln>
        </p:spPr>
        <p:txBody>
          <a:bodyPr wrap="square" lIns="91440" tIns="45720" rIns="91440" bIns="45720" anchor="t"/>
          <a:lstStyle/>
          <a:p>
            <a:pPr eaLnBrk="1" hangingPunct="1">
              <a:lnSpc>
                <a:spcPct val="150000"/>
              </a:lnSpc>
              <a:spcBef>
                <a:spcPct val="30000"/>
              </a:spcBef>
              <a:buClr>
                <a:srgbClr val="FF0000"/>
              </a:buClr>
              <a:buFont typeface="Wingdings" panose="05000000000000000000" charset="0"/>
              <a:buChar char="l"/>
            </a:pP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：企业及其</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用户</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的集合，具有</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共享性，海量性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spcBef>
                <a:spcPct val="30000"/>
              </a:spcBef>
              <a:buClr>
                <a:srgbClr val="FF0000"/>
              </a:buClr>
              <a:buFont typeface="Wingdings" panose="05000000000000000000" charset="0"/>
              <a:buChar char="l"/>
            </a:pP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由</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表</a:t>
            </a:r>
            <a:r>
              <a:rPr 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(T</a:t>
            </a: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able)</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组成。</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表</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包括</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schem</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和</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(data)</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ct val="30000"/>
              </a:spcBef>
              <a:buClr>
                <a:srgbClr val="FF0000"/>
              </a:buClr>
              <a:buFont typeface="Wingdings" panose="05000000000000000000" charset="0"/>
              <a:buChar char="l"/>
            </a:pP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组织</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用户数据</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不是原样照本</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存储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中，而是要</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严格按</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类</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存储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概念；</a:t>
            </a:r>
          </a:p>
          <a:p>
            <a:pPr eaLnBrk="1" hangingPunct="1">
              <a:lnSpc>
                <a:spcPct val="150000"/>
              </a:lnSpc>
              <a:spcBef>
                <a:spcPct val="30000"/>
              </a:spcBef>
              <a:buClr>
                <a:srgbClr val="FF0000"/>
              </a:buClr>
              <a:buFont typeface="Wingdings" panose="05000000000000000000" charset="0"/>
              <a:buChar char="l"/>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一个类</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一张表</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一个实例</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表中的一行数据</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50000"/>
              </a:lnSpc>
              <a:spcBef>
                <a:spcPct val="30000"/>
              </a:spcBef>
              <a:buClr>
                <a:srgbClr val="FF0000"/>
              </a:buClr>
              <a:buFont typeface="Wingdings" panose="05000000000000000000" charset="0"/>
              <a:buChar char="l"/>
            </a:pP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同类数据</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都存储在同一张</a:t>
            </a:r>
            <a:r>
              <a:rPr kumimoji="0" lang="zh-CN" altLang="en-US"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50000"/>
              </a:lnSpc>
              <a:spcBef>
                <a:spcPct val="30000"/>
              </a:spcBef>
              <a:buClr>
                <a:srgbClr val="FF0000"/>
              </a:buClr>
              <a:buFont typeface="Wingdings" panose="05000000000000000000" charset="0"/>
              <a:buChar char="l"/>
            </a:pP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与</a:t>
            </a: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之间具有</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实例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与</a:t>
            </a: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实例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之间具有</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spcBef>
                <a:spcPct val="30000"/>
              </a:spcBef>
              <a:buClr>
                <a:srgbClr val="FF0000"/>
              </a:buClr>
              <a:buFont typeface="Wingdings" panose="05000000000000000000" charset="0"/>
              <a:buChar char="l"/>
            </a:pP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用户业务数据表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中的</a:t>
            </a:r>
            <a:r>
              <a:rPr kumimoji="0" lang="zh-CN" altLang="en-US" sz="2400" b="1"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表；</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4"/>
          <p:cNvSpPr/>
          <p:nvPr/>
        </p:nvSpPr>
        <p:spPr>
          <a:xfrm>
            <a:off x="161925" y="1793875"/>
            <a:ext cx="8555038" cy="2530475"/>
          </a:xfrm>
          <a:prstGeom prst="rect">
            <a:avLst/>
          </a:prstGeom>
          <a:noFill/>
          <a:ln w="9525">
            <a:noFill/>
          </a:ln>
        </p:spPr>
        <p:txBody>
          <a:bodyPr wrap="square" anchor="ctr">
            <a:spAutoFit/>
          </a:bodyPr>
          <a:lstStyle/>
          <a:p>
            <a:pPr indent="268605" algn="ctr">
              <a:lnSpc>
                <a:spcPct val="125000"/>
              </a:lnSpc>
              <a:spcBef>
                <a:spcPts val="600"/>
              </a:spcBef>
              <a:spcAft>
                <a:spcPts val="600"/>
              </a:spcAft>
            </a:pPr>
            <a:r>
              <a:rPr lang="en-US" altLang="zh-CN" sz="4000" dirty="0">
                <a:solidFill>
                  <a:srgbClr val="0000FF"/>
                </a:solidFill>
                <a:latin typeface="Arial Unicode MS" charset="-122"/>
                <a:ea typeface="Arial Unicode MS" charset="-122"/>
                <a:sym typeface="Arial" panose="020B0604020202020204" pitchFamily="34" charset="0"/>
              </a:rPr>
              <a:t>1</a:t>
            </a:r>
            <a:r>
              <a:rPr lang="zh-CN" altLang="en-US" sz="4000" dirty="0">
                <a:solidFill>
                  <a:srgbClr val="0000FF"/>
                </a:solidFill>
                <a:latin typeface="Arial Unicode MS" charset="-122"/>
                <a:ea typeface="Arial Unicode MS" charset="-122"/>
                <a:sym typeface="Arial" panose="020B0604020202020204" pitchFamily="34" charset="0"/>
              </a:rPr>
              <a:t>）</a:t>
            </a:r>
            <a:r>
              <a:rPr lang="zh-CN" altLang="en-US" sz="4000" dirty="0">
                <a:solidFill>
                  <a:srgbClr val="0000FF"/>
                </a:solidFill>
                <a:latin typeface="华文新魏" panose="02010800040101010101" pitchFamily="2" charset="-122"/>
                <a:ea typeface="华文新魏" panose="02010800040101010101" pitchFamily="2" charset="-122"/>
                <a:sym typeface="Arial" panose="020B0604020202020204" pitchFamily="34" charset="0"/>
              </a:rPr>
              <a:t>数据库中的数据是个什么样子</a:t>
            </a:r>
            <a:r>
              <a:rPr lang="en-US" altLang="zh-CN" sz="4000" dirty="0">
                <a:solidFill>
                  <a:srgbClr val="0000FF"/>
                </a:solidFill>
                <a:latin typeface="华文新魏" panose="02010800040101010101" pitchFamily="2" charset="-122"/>
                <a:ea typeface="华文新魏" panose="02010800040101010101" pitchFamily="2" charset="-122"/>
                <a:sym typeface="Arial" panose="020B0604020202020204" pitchFamily="34" charset="0"/>
              </a:rPr>
              <a:t>?</a:t>
            </a:r>
          </a:p>
          <a:p>
            <a:pPr indent="268605" algn="ctr">
              <a:lnSpc>
                <a:spcPct val="125000"/>
              </a:lnSpc>
              <a:spcBef>
                <a:spcPts val="600"/>
              </a:spcBef>
              <a:spcAft>
                <a:spcPts val="600"/>
              </a:spcAft>
            </a:pPr>
            <a:r>
              <a:rPr lang="en-US" altLang="zh-CN" sz="4000"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 2</a:t>
            </a:r>
            <a:r>
              <a:rPr lang="zh-CN" altLang="en-US" sz="4000" dirty="0">
                <a:solidFill>
                  <a:srgbClr val="FF0000"/>
                </a:solidFill>
                <a:latin typeface="Arial Unicode MS" charset="-122"/>
                <a:ea typeface="Arial Unicode MS" charset="-122"/>
                <a:sym typeface="宋体" panose="02010600030101010101" pitchFamily="2" charset="-122"/>
              </a:rPr>
              <a:t>）</a:t>
            </a:r>
            <a:r>
              <a:rPr lang="zh-CN" altLang="en-US" sz="4000" dirty="0">
                <a:solidFill>
                  <a:srgbClr val="FF0000"/>
                </a:solidFill>
                <a:latin typeface="华文新魏" panose="02010800040101010101" pitchFamily="2" charset="-122"/>
                <a:ea typeface="华文新魏" panose="02010800040101010101" pitchFamily="2" charset="-122"/>
              </a:rPr>
              <a:t>用户要对数据库做些什么样的数据访问？</a:t>
            </a:r>
            <a:endParaRPr lang="zh-CN" altLang="en-US" sz="4000" dirty="0">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29</a:t>
            </a:fld>
            <a:endParaRPr lang="en-US" altLang="zh-CN" sz="1400" b="0" dirty="0"/>
          </a:p>
        </p:txBody>
      </p:sp>
      <p:sp>
        <p:nvSpPr>
          <p:cNvPr id="25602"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对数据库的访问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数据操作</a:t>
            </a:r>
            <a:endParaRPr lang="en-GB" altLang="zh-CN" dirty="0">
              <a:latin typeface="微软雅黑" panose="020B0503020204020204" pitchFamily="34" charset="-122"/>
              <a:ea typeface="微软雅黑" panose="020B0503020204020204" pitchFamily="34" charset="-122"/>
            </a:endParaRPr>
          </a:p>
        </p:txBody>
      </p:sp>
      <p:sp>
        <p:nvSpPr>
          <p:cNvPr id="25603" name="Rectangle 3"/>
          <p:cNvSpPr>
            <a:spLocks noGrp="1"/>
          </p:cNvSpPr>
          <p:nvPr>
            <p:ph idx="1"/>
          </p:nvPr>
        </p:nvSpPr>
        <p:spPr>
          <a:xfrm>
            <a:off x="0" y="1268760"/>
            <a:ext cx="9144000" cy="5832128"/>
          </a:xfrm>
        </p:spPr>
        <p:txBody>
          <a:bodyPr wrap="square" lIns="91440" tIns="45720" rIns="91440" bIns="45720" anchor="t"/>
          <a:lstStyle/>
          <a:p>
            <a:pPr eaLnBrk="1" hangingPunct="1">
              <a:lnSpc>
                <a:spcPct val="120000"/>
              </a:lnSpc>
              <a:spcBef>
                <a:spcPct val="50000"/>
              </a:spcBef>
            </a:pPr>
            <a:r>
              <a:rPr lang="zh-CN" altLang="en-US" b="1" dirty="0">
                <a:solidFill>
                  <a:srgbClr val="0000FF"/>
                </a:solidFill>
                <a:latin typeface="微软雅黑" panose="020B0503020204020204" pitchFamily="34" charset="-122"/>
                <a:ea typeface="微软雅黑" panose="020B0503020204020204" pitchFamily="34" charset="-122"/>
              </a:rPr>
              <a:t>数据用户</a:t>
            </a:r>
            <a:r>
              <a:rPr lang="zh-CN" altLang="en-US" dirty="0">
                <a:latin typeface="微软雅黑" panose="020B0503020204020204" pitchFamily="34" charset="-122"/>
                <a:ea typeface="微软雅黑" panose="020B0503020204020204" pitchFamily="34" charset="-122"/>
              </a:rPr>
              <a:t>和</a:t>
            </a: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之间形成了</a:t>
            </a:r>
            <a:r>
              <a:rPr lang="zh-CN" altLang="en-US" b="1" dirty="0">
                <a:solidFill>
                  <a:srgbClr val="FF0000"/>
                </a:solidFill>
                <a:latin typeface="微软雅黑" panose="020B0503020204020204" pitchFamily="34" charset="-122"/>
                <a:ea typeface="微软雅黑" panose="020B0503020204020204" pitchFamily="34" charset="-122"/>
              </a:rPr>
              <a:t>多对一</a:t>
            </a:r>
            <a:r>
              <a:rPr lang="zh-CN" altLang="en-US" dirty="0">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关系</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rPr>
              <a:t>要和</a:t>
            </a: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进行</a:t>
            </a:r>
            <a:r>
              <a:rPr lang="zh-CN" altLang="en-US" b="1" dirty="0">
                <a:solidFill>
                  <a:srgbClr val="FF0000"/>
                </a:solidFill>
                <a:latin typeface="微软雅黑" panose="020B0503020204020204" pitchFamily="34" charset="-122"/>
                <a:ea typeface="微软雅黑" panose="020B0503020204020204" pitchFamily="34" charset="-122"/>
              </a:rPr>
              <a:t>交互</a:t>
            </a:r>
            <a:r>
              <a:rPr lang="zh-CN" altLang="en-US" b="1" dirty="0">
                <a:latin typeface="微软雅黑" panose="020B0503020204020204" pitchFamily="34" charset="-122"/>
                <a:ea typeface="微软雅黑" panose="020B0503020204020204" pitchFamily="34" charset="-122"/>
              </a:rPr>
              <a:t>，对</a:t>
            </a: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中的</a:t>
            </a:r>
            <a:r>
              <a:rPr lang="zh-CN" altLang="en-US" b="1" dirty="0">
                <a:solidFill>
                  <a:srgbClr val="0000FF"/>
                </a:solidFill>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进行</a:t>
            </a:r>
            <a:r>
              <a:rPr lang="zh-CN" altLang="en-US" b="1" dirty="0">
                <a:solidFill>
                  <a:srgbClr val="FF0000"/>
                </a:solidFill>
                <a:latin typeface="微软雅黑" panose="020B0503020204020204" pitchFamily="34" charset="-122"/>
                <a:ea typeface="微软雅黑" panose="020B0503020204020204" pitchFamily="34" charset="-122"/>
              </a:rPr>
              <a:t>操作</a:t>
            </a:r>
            <a:r>
              <a:rPr lang="zh-CN" altLang="en-US" b="1" dirty="0">
                <a:latin typeface="微软雅黑" panose="020B0503020204020204" pitchFamily="34" charset="-122"/>
                <a:ea typeface="微软雅黑" panose="020B0503020204020204" pitchFamily="34" charset="-122"/>
              </a:rPr>
              <a:t>：</a:t>
            </a:r>
          </a:p>
          <a:p>
            <a:pPr lvl="1" eaLnBrk="1" hangingPunct="1">
              <a:lnSpc>
                <a:spcPct val="12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添加数据（</a:t>
            </a:r>
            <a:r>
              <a:rPr lang="en-US" altLang="zh-CN" sz="2400" b="1" dirty="0">
                <a:solidFill>
                  <a:srgbClr val="0000FF"/>
                </a:solidFill>
                <a:latin typeface="微软雅黑" panose="020B0503020204020204" pitchFamily="34" charset="-122"/>
                <a:ea typeface="微软雅黑" panose="020B0503020204020204" pitchFamily="34" charset="-122"/>
              </a:rPr>
              <a:t>Insert)</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来了一个新同学、 学校开了门新课。</a:t>
            </a:r>
          </a:p>
          <a:p>
            <a:pPr lvl="1" eaLnBrk="1" hangingPunct="1">
              <a:lnSpc>
                <a:spcPct val="12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查找数据（</a:t>
            </a:r>
            <a:r>
              <a:rPr lang="en-US" altLang="zh-CN" sz="2400" b="1" dirty="0">
                <a:solidFill>
                  <a:srgbClr val="0000FF"/>
                </a:solidFill>
                <a:latin typeface="微软雅黑" panose="020B0503020204020204" pitchFamily="34" charset="-122"/>
                <a:ea typeface="微软雅黑" panose="020B0503020204020204" pitchFamily="34" charset="-122"/>
              </a:rPr>
              <a:t>query</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mn-ea"/>
              </a:rPr>
              <a:t>所有用户的数据都放在数据库中，它们的数据有同类性，因此会存储在同一个表中</a:t>
            </a:r>
            <a:r>
              <a:rPr lang="zh-CN" altLang="en-US" sz="2400" dirty="0">
                <a:latin typeface="微软雅黑" panose="020B0503020204020204" pitchFamily="34" charset="-122"/>
                <a:ea typeface="微软雅黑" panose="020B0503020204020204" pitchFamily="34" charset="-122"/>
              </a:rPr>
              <a:t>。用户在使用数据时，</a:t>
            </a:r>
            <a:r>
              <a:rPr lang="zh-CN" altLang="en-US" sz="2400" b="1" dirty="0">
                <a:solidFill>
                  <a:srgbClr val="FF0000"/>
                </a:solidFill>
                <a:latin typeface="微软雅黑" panose="020B0503020204020204" pitchFamily="34" charset="-122"/>
                <a:ea typeface="微软雅黑" panose="020B0503020204020204" pitchFamily="34" charset="-122"/>
              </a:rPr>
              <a:t>只关注他想要的数据，</a:t>
            </a:r>
            <a:r>
              <a:rPr lang="zh-CN" altLang="en-US" sz="2400" dirty="0">
                <a:latin typeface="微软雅黑" panose="020B0503020204020204" pitchFamily="34" charset="-122"/>
                <a:ea typeface="微软雅黑" panose="020B0503020204020204" pitchFamily="34" charset="-122"/>
                <a:cs typeface="+mn-ea"/>
              </a:rPr>
              <a:t>并不需要数据库中的所有数据</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修改数据（</a:t>
            </a:r>
            <a:r>
              <a:rPr lang="en-US" altLang="zh-CN" sz="2400" b="1" dirty="0">
                <a:solidFill>
                  <a:srgbClr val="0000FF"/>
                </a:solidFill>
                <a:latin typeface="微软雅黑" panose="020B0503020204020204" pitchFamily="34" charset="-122"/>
                <a:ea typeface="微软雅黑" panose="020B0503020204020204" pitchFamily="34" charset="-122"/>
              </a:rPr>
              <a:t>update</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mn-ea"/>
              </a:rPr>
              <a:t>某个同学手机号换成新的了</a:t>
            </a:r>
          </a:p>
          <a:p>
            <a:pPr lvl="1" eaLnBrk="1" hangingPunct="1">
              <a:lnSpc>
                <a:spcPct val="12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删除数据（</a:t>
            </a:r>
            <a:r>
              <a:rPr lang="en-US" altLang="zh-CN" sz="2400" b="1" dirty="0">
                <a:solidFill>
                  <a:srgbClr val="0000FF"/>
                </a:solidFill>
                <a:latin typeface="微软雅黑" panose="020B0503020204020204" pitchFamily="34" charset="-122"/>
                <a:ea typeface="微软雅黑" panose="020B0503020204020204" pitchFamily="34" charset="-122"/>
              </a:rPr>
              <a:t>delete</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mn-ea"/>
              </a:rPr>
              <a:t>某个同学退课了</a:t>
            </a:r>
          </a:p>
          <a:p>
            <a:pPr lvl="1" eaLnBrk="1" hangingPunct="1">
              <a:lnSpc>
                <a:spcPct val="12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统计数据（</a:t>
            </a:r>
            <a:r>
              <a:rPr lang="en-US" altLang="zh-CN" sz="2400" b="1" dirty="0">
                <a:solidFill>
                  <a:srgbClr val="0000FF"/>
                </a:solidFill>
                <a:latin typeface="微软雅黑" panose="020B0503020204020204" pitchFamily="34" charset="-122"/>
                <a:ea typeface="微软雅黑" panose="020B0503020204020204" pitchFamily="34" charset="-122"/>
              </a:rPr>
              <a:t>statistics</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教师人数，平均工资，最高工资，最低工资。</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a:t>
            </a:fld>
            <a:endParaRPr lang="en-US" altLang="zh-CN" sz="1400" b="0" dirty="0"/>
          </a:p>
        </p:txBody>
      </p:sp>
      <p:sp>
        <p:nvSpPr>
          <p:cNvPr id="4098" name="Rectangle 2"/>
          <p:cNvSpPr>
            <a:spLocks noGrp="1"/>
          </p:cNvSpPr>
          <p:nvPr>
            <p:ph type="title"/>
          </p:nvPr>
        </p:nvSpPr>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专业知识体系</a:t>
            </a:r>
          </a:p>
        </p:txBody>
      </p:sp>
      <p:sp>
        <p:nvSpPr>
          <p:cNvPr id="2" name="文本框 1"/>
          <p:cNvSpPr txBox="1"/>
          <p:nvPr/>
        </p:nvSpPr>
        <p:spPr>
          <a:xfrm>
            <a:off x="5777230" y="4546600"/>
            <a:ext cx="2618105" cy="2306320"/>
          </a:xfrm>
          <a:prstGeom prst="rect">
            <a:avLst/>
          </a:prstGeom>
          <a:solidFill>
            <a:srgbClr val="0000FF"/>
          </a:solidFill>
        </p:spPr>
        <p:txBody>
          <a:bodyPr wrap="square" rtlCol="0">
            <a:spAutoFit/>
          </a:bodyPr>
          <a:lstStyle/>
          <a:p>
            <a:pPr algn="ctr">
              <a:lnSpc>
                <a:spcPct val="120000"/>
              </a:lnSpc>
              <a:spcBef>
                <a:spcPts val="0"/>
              </a:spcBef>
              <a:spcAft>
                <a:spcPts val="0"/>
              </a:spcAft>
            </a:pPr>
            <a:r>
              <a:rPr lang="zh-CN" altLang="en-US">
                <a:solidFill>
                  <a:schemeClr val="bg1"/>
                </a:solidFill>
                <a:latin typeface="微软雅黑" panose="020B0503020204020204" pitchFamily="34" charset="-122"/>
                <a:ea typeface="微软雅黑" panose="020B0503020204020204" pitchFamily="34" charset="-122"/>
              </a:rPr>
              <a:t>分布式系统</a:t>
            </a:r>
          </a:p>
          <a:p>
            <a:pPr algn="ctr">
              <a:lnSpc>
                <a:spcPct val="120000"/>
              </a:lnSpc>
              <a:spcBef>
                <a:spcPts val="0"/>
              </a:spcBef>
              <a:spcAft>
                <a:spcPts val="0"/>
              </a:spcAft>
            </a:pPr>
            <a:r>
              <a:rPr lang="zh-CN" altLang="en-US">
                <a:solidFill>
                  <a:schemeClr val="bg1"/>
                </a:solidFill>
                <a:latin typeface="微软雅黑" panose="020B0503020204020204" pitchFamily="34" charset="-122"/>
                <a:ea typeface="微软雅黑" panose="020B0503020204020204" pitchFamily="34" charset="-122"/>
              </a:rPr>
              <a:t>计算机网络</a:t>
            </a:r>
          </a:p>
          <a:p>
            <a:pPr algn="ctr">
              <a:lnSpc>
                <a:spcPct val="120000"/>
              </a:lnSpc>
              <a:spcBef>
                <a:spcPts val="0"/>
              </a:spcBef>
              <a:spcAft>
                <a:spcPts val="0"/>
              </a:spcAft>
            </a:pPr>
            <a:r>
              <a:rPr lang="zh-CN" altLang="en-US">
                <a:solidFill>
                  <a:schemeClr val="bg1"/>
                </a:solidFill>
                <a:latin typeface="微软雅黑" panose="020B0503020204020204" pitchFamily="34" charset="-122"/>
                <a:ea typeface="微软雅黑" panose="020B0503020204020204" pitchFamily="34" charset="-122"/>
              </a:rPr>
              <a:t>操作系统</a:t>
            </a:r>
          </a:p>
          <a:p>
            <a:pPr algn="ctr">
              <a:lnSpc>
                <a:spcPct val="120000"/>
              </a:lnSpc>
              <a:spcBef>
                <a:spcPts val="0"/>
              </a:spcBef>
              <a:spcAft>
                <a:spcPts val="0"/>
              </a:spcAft>
            </a:pPr>
            <a:r>
              <a:rPr lang="zh-CN" altLang="en-US">
                <a:solidFill>
                  <a:schemeClr val="bg1"/>
                </a:solidFill>
                <a:latin typeface="微软雅黑" panose="020B0503020204020204" pitchFamily="34" charset="-122"/>
                <a:ea typeface="微软雅黑" panose="020B0503020204020204" pitchFamily="34" charset="-122"/>
                <a:sym typeface="+mn-ea"/>
              </a:rPr>
              <a:t>程序设计</a:t>
            </a:r>
          </a:p>
          <a:p>
            <a:pPr algn="ctr">
              <a:lnSpc>
                <a:spcPct val="120000"/>
              </a:lnSpc>
              <a:spcBef>
                <a:spcPts val="0"/>
              </a:spcBef>
              <a:spcAft>
                <a:spcPts val="0"/>
              </a:spcAft>
            </a:pPr>
            <a:r>
              <a:rPr lang="zh-CN" altLang="en-US">
                <a:solidFill>
                  <a:schemeClr val="bg1"/>
                </a:solidFill>
                <a:latin typeface="微软雅黑" panose="020B0503020204020204" pitchFamily="34" charset="-122"/>
                <a:ea typeface="微软雅黑" panose="020B0503020204020204" pitchFamily="34" charset="-122"/>
              </a:rPr>
              <a:t>数据结构</a:t>
            </a:r>
          </a:p>
        </p:txBody>
      </p:sp>
      <p:sp>
        <p:nvSpPr>
          <p:cNvPr id="3" name="文本框 2"/>
          <p:cNvSpPr txBox="1"/>
          <p:nvPr/>
        </p:nvSpPr>
        <p:spPr>
          <a:xfrm>
            <a:off x="994410" y="3919220"/>
            <a:ext cx="3600026" cy="728345"/>
          </a:xfrm>
          <a:prstGeom prst="rect">
            <a:avLst/>
          </a:prstGeom>
          <a:solidFill>
            <a:srgbClr val="0000FF"/>
          </a:solidFill>
        </p:spPr>
        <p:txBody>
          <a:bodyPr wrap="square" tIns="179705" bIns="179705"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数据库技术</a:t>
            </a:r>
          </a:p>
        </p:txBody>
      </p:sp>
      <p:sp>
        <p:nvSpPr>
          <p:cNvPr id="4" name="文本框 3"/>
          <p:cNvSpPr txBox="1"/>
          <p:nvPr/>
        </p:nvSpPr>
        <p:spPr>
          <a:xfrm>
            <a:off x="994410" y="2735580"/>
            <a:ext cx="3600026" cy="728345"/>
          </a:xfrm>
          <a:prstGeom prst="rect">
            <a:avLst/>
          </a:prstGeom>
          <a:solidFill>
            <a:srgbClr val="0000FF"/>
          </a:solidFill>
        </p:spPr>
        <p:txBody>
          <a:bodyPr wrap="square" tIns="179705" bIns="179705"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编译技术</a:t>
            </a:r>
          </a:p>
        </p:txBody>
      </p:sp>
      <p:sp>
        <p:nvSpPr>
          <p:cNvPr id="5" name="文本框 4"/>
          <p:cNvSpPr txBox="1"/>
          <p:nvPr/>
        </p:nvSpPr>
        <p:spPr>
          <a:xfrm>
            <a:off x="994410" y="1507490"/>
            <a:ext cx="3600026" cy="873125"/>
          </a:xfrm>
          <a:prstGeom prst="rect">
            <a:avLst/>
          </a:prstGeom>
          <a:solidFill>
            <a:srgbClr val="0000FF"/>
          </a:solidFill>
        </p:spPr>
        <p:txBody>
          <a:bodyPr wrap="square" tIns="252095" bIns="252095"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机器学习</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神经网络</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(AI)</a:t>
            </a:r>
          </a:p>
        </p:txBody>
      </p:sp>
      <p:sp>
        <p:nvSpPr>
          <p:cNvPr id="6" name="文本框 5"/>
          <p:cNvSpPr txBox="1"/>
          <p:nvPr/>
        </p:nvSpPr>
        <p:spPr>
          <a:xfrm>
            <a:off x="994410" y="5132705"/>
            <a:ext cx="3600026" cy="728345"/>
          </a:xfrm>
          <a:prstGeom prst="rect">
            <a:avLst/>
          </a:prstGeom>
          <a:solidFill>
            <a:srgbClr val="0000FF"/>
          </a:solidFill>
        </p:spPr>
        <p:txBody>
          <a:bodyPr wrap="square" tIns="179705" bIns="179705"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基础技术</a:t>
            </a:r>
          </a:p>
        </p:txBody>
      </p:sp>
      <p:cxnSp>
        <p:nvCxnSpPr>
          <p:cNvPr id="7" name="直接连接符 6"/>
          <p:cNvCxnSpPr/>
          <p:nvPr/>
        </p:nvCxnSpPr>
        <p:spPr>
          <a:xfrm flipH="1">
            <a:off x="4594225" y="4592955"/>
            <a:ext cx="1173480" cy="540004"/>
          </a:xfrm>
          <a:prstGeom prst="line">
            <a:avLst/>
          </a:prstGeom>
          <a:solidFill>
            <a:schemeClr val="accent1"/>
          </a:solidFill>
          <a:ln w="9525" cap="flat" cmpd="sng" algn="ctr">
            <a:solidFill>
              <a:srgbClr val="0000FF"/>
            </a:solidFill>
            <a:prstDash val="solid"/>
            <a:round/>
            <a:headEnd type="none" w="med" len="med"/>
            <a:tailEnd type="none" w="med" len="med"/>
          </a:ln>
        </p:spPr>
      </p:cxnSp>
      <p:cxnSp>
        <p:nvCxnSpPr>
          <p:cNvPr id="8" name="直接连接符 7"/>
          <p:cNvCxnSpPr/>
          <p:nvPr/>
        </p:nvCxnSpPr>
        <p:spPr>
          <a:xfrm flipH="1" flipV="1">
            <a:off x="4594225" y="5861050"/>
            <a:ext cx="1202055" cy="952500"/>
          </a:xfrm>
          <a:prstGeom prst="line">
            <a:avLst/>
          </a:prstGeom>
          <a:solidFill>
            <a:schemeClr val="accent1"/>
          </a:solidFill>
          <a:ln w="9525" cap="flat" cmpd="sng" algn="ctr">
            <a:solidFill>
              <a:srgbClr val="0000FF"/>
            </a:solidFill>
            <a:prstDash val="solid"/>
            <a:round/>
            <a:headEnd type="none" w="med" len="med"/>
            <a:tailEnd type="none" w="med" len="med"/>
          </a:ln>
        </p:spPr>
      </p:cxnSp>
      <p:sp>
        <p:nvSpPr>
          <p:cNvPr id="10" name="文本框 9"/>
          <p:cNvSpPr txBox="1"/>
          <p:nvPr/>
        </p:nvSpPr>
        <p:spPr>
          <a:xfrm>
            <a:off x="4765040" y="1507490"/>
            <a:ext cx="4378960" cy="728345"/>
          </a:xfrm>
          <a:prstGeom prst="rect">
            <a:avLst/>
          </a:prstGeom>
          <a:noFill/>
        </p:spPr>
        <p:txBody>
          <a:bodyPr wrap="square" tIns="179705" bIns="179705" rtlCol="0">
            <a:spAutoFit/>
          </a:bodyPr>
          <a:lstStyle/>
          <a:p>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多维、不确定性</a:t>
            </a: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概率与统计 ）</a:t>
            </a:r>
          </a:p>
        </p:txBody>
      </p:sp>
      <p:sp>
        <p:nvSpPr>
          <p:cNvPr id="11" name="文本框 10"/>
          <p:cNvSpPr txBox="1"/>
          <p:nvPr/>
        </p:nvSpPr>
        <p:spPr>
          <a:xfrm>
            <a:off x="5106670" y="2735580"/>
            <a:ext cx="3453130" cy="728345"/>
          </a:xfrm>
          <a:prstGeom prst="rect">
            <a:avLst/>
          </a:prstGeom>
          <a:noFill/>
        </p:spPr>
        <p:txBody>
          <a:bodyPr wrap="square" tIns="179705" bIns="179705" rtlCol="0">
            <a:spAutoFit/>
          </a:bodyPr>
          <a:lstStyle/>
          <a:p>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灵活多变，但有基因</a:t>
            </a:r>
          </a:p>
        </p:txBody>
      </p:sp>
      <p:sp>
        <p:nvSpPr>
          <p:cNvPr id="12" name="文本框 11"/>
          <p:cNvSpPr txBox="1"/>
          <p:nvPr/>
        </p:nvSpPr>
        <p:spPr>
          <a:xfrm>
            <a:off x="5106670" y="3818255"/>
            <a:ext cx="3169285" cy="728345"/>
          </a:xfrm>
          <a:prstGeom prst="rect">
            <a:avLst/>
          </a:prstGeom>
          <a:noFill/>
        </p:spPr>
        <p:txBody>
          <a:bodyPr wrap="square" tIns="179705" bIns="179705" rtlCol="0">
            <a:spAutoFit/>
          </a:bodyPr>
          <a:lstStyle/>
          <a:p>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联系 </a:t>
            </a:r>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摘取与组合</a:t>
            </a:r>
          </a:p>
        </p:txBody>
      </p:sp>
      <p:sp>
        <p:nvSpPr>
          <p:cNvPr id="13" name="文本框 12"/>
          <p:cNvSpPr txBox="1"/>
          <p:nvPr/>
        </p:nvSpPr>
        <p:spPr>
          <a:xfrm>
            <a:off x="1453515" y="5973445"/>
            <a:ext cx="2681605" cy="728345"/>
          </a:xfrm>
          <a:prstGeom prst="rect">
            <a:avLst/>
          </a:prstGeom>
          <a:noFill/>
        </p:spPr>
        <p:txBody>
          <a:bodyPr wrap="square" tIns="179705" bIns="179705" rtlCol="0">
            <a:spAutoFit/>
          </a:bodyPr>
          <a:lstStyle/>
          <a:p>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特点 ：直观易懂</a:t>
            </a:r>
            <a:endPar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30</a:t>
            </a:fld>
            <a:endParaRPr lang="en-US" altLang="zh-CN" sz="1400" b="0" dirty="0"/>
          </a:p>
        </p:txBody>
      </p:sp>
      <p:sp>
        <p:nvSpPr>
          <p:cNvPr id="26626"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数据库中的数据操作实例</a:t>
            </a:r>
            <a:endParaRPr lang="en-US" altLang="zh-CN" dirty="0">
              <a:latin typeface="黑体" panose="02010609060101010101" pitchFamily="49" charset="-122"/>
              <a:ea typeface="黑体" panose="02010609060101010101" pitchFamily="49" charset="-122"/>
            </a:endParaRPr>
          </a:p>
        </p:txBody>
      </p:sp>
      <p:sp>
        <p:nvSpPr>
          <p:cNvPr id="26627" name="Rectangle 3"/>
          <p:cNvSpPr>
            <a:spLocks noGrp="1"/>
          </p:cNvSpPr>
          <p:nvPr>
            <p:ph idx="1"/>
          </p:nvPr>
        </p:nvSpPr>
        <p:spPr>
          <a:xfrm>
            <a:off x="179388" y="1989138"/>
            <a:ext cx="8577262" cy="3716337"/>
          </a:xfrm>
        </p:spPr>
        <p:txBody>
          <a:bodyPr wrap="square" lIns="91440" tIns="45720" rIns="91440" bIns="45720" anchor="t"/>
          <a:lstStyle/>
          <a:p>
            <a:pPr algn="just" eaLnBrk="1" hangingPunct="1">
              <a:lnSpc>
                <a:spcPct val="120000"/>
              </a:lnSpc>
              <a:spcBef>
                <a:spcPct val="80000"/>
              </a:spcBef>
            </a:pPr>
            <a:r>
              <a:rPr lang="zh-CN" altLang="en-US" dirty="0">
                <a:latin typeface="微软雅黑" panose="020B0503020204020204" pitchFamily="34" charset="-122"/>
                <a:ea typeface="微软雅黑" panose="020B0503020204020204" pitchFamily="34" charset="-122"/>
              </a:rPr>
              <a:t>新生入学时，在学生信息表中要为每个新生</a:t>
            </a:r>
            <a:r>
              <a:rPr lang="zh-CN" altLang="en-US" b="1" dirty="0">
                <a:solidFill>
                  <a:srgbClr val="FF0000"/>
                </a:solidFill>
                <a:latin typeface="微软雅黑" panose="020B0503020204020204" pitchFamily="34" charset="-122"/>
                <a:ea typeface="微软雅黑" panose="020B0503020204020204" pitchFamily="34" charset="-122"/>
              </a:rPr>
              <a:t>添加</a:t>
            </a:r>
            <a:r>
              <a:rPr lang="zh-CN" altLang="en-US" b="1" dirty="0">
                <a:solidFill>
                  <a:srgbClr val="0000FF"/>
                </a:solidFill>
                <a:latin typeface="微软雅黑" panose="020B0503020204020204" pitchFamily="34" charset="-122"/>
                <a:ea typeface="微软雅黑" panose="020B0503020204020204" pitchFamily="34" charset="-122"/>
              </a:rPr>
              <a:t>一行记录</a:t>
            </a:r>
            <a:r>
              <a:rPr lang="zh-CN" altLang="en-US" dirty="0">
                <a:latin typeface="微软雅黑" panose="020B0503020204020204" pitchFamily="34" charset="-122"/>
                <a:ea typeface="微软雅黑" panose="020B0503020204020204" pitchFamily="34" charset="-122"/>
              </a:rPr>
              <a:t>；</a:t>
            </a:r>
          </a:p>
          <a:p>
            <a:pPr algn="just" eaLnBrk="1" hangingPunct="1">
              <a:lnSpc>
                <a:spcPct val="120000"/>
              </a:lnSpc>
              <a:spcBef>
                <a:spcPct val="80000"/>
              </a:spcBef>
            </a:pPr>
            <a:r>
              <a:rPr lang="zh-CN" altLang="en-US" dirty="0">
                <a:latin typeface="微软雅黑" panose="020B0503020204020204" pitchFamily="34" charset="-122"/>
                <a:ea typeface="微软雅黑" panose="020B0503020204020204" pitchFamily="34" charset="-122"/>
              </a:rPr>
              <a:t>学生毕业离校后，要在学生信息表中</a:t>
            </a:r>
            <a:r>
              <a:rPr lang="zh-CN" altLang="en-US" b="1" dirty="0">
                <a:solidFill>
                  <a:srgbClr val="FF0000"/>
                </a:solidFill>
                <a:latin typeface="微软雅黑" panose="020B0503020204020204" pitchFamily="34" charset="-122"/>
                <a:ea typeface="微软雅黑" panose="020B0503020204020204" pitchFamily="34" charset="-122"/>
              </a:rPr>
              <a:t>删除</a:t>
            </a:r>
            <a:r>
              <a:rPr lang="zh-CN" altLang="en-US" dirty="0">
                <a:latin typeface="微软雅黑" panose="020B0503020204020204" pitchFamily="34" charset="-122"/>
                <a:ea typeface="微软雅黑" panose="020B0503020204020204" pitchFamily="34" charset="-122"/>
              </a:rPr>
              <a:t>其记录；</a:t>
            </a:r>
          </a:p>
          <a:p>
            <a:pPr algn="just" eaLnBrk="1" hangingPunct="1">
              <a:lnSpc>
                <a:spcPct val="120000"/>
              </a:lnSpc>
              <a:spcBef>
                <a:spcPct val="80000"/>
              </a:spcBef>
            </a:pPr>
            <a:r>
              <a:rPr lang="zh-CN" altLang="en-US" dirty="0">
                <a:latin typeface="微软雅黑" panose="020B0503020204020204" pitchFamily="34" charset="-122"/>
                <a:ea typeface="微软雅黑" panose="020B0503020204020204" pitchFamily="34" charset="-122"/>
              </a:rPr>
              <a:t>当有学生改换了手机号码时，要</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dirty="0">
                <a:latin typeface="微软雅黑" panose="020B0503020204020204" pitchFamily="34" charset="-122"/>
                <a:ea typeface="微软雅黑" panose="020B0503020204020204" pitchFamily="34" charset="-122"/>
              </a:rPr>
              <a:t>其记录。</a:t>
            </a:r>
          </a:p>
          <a:p>
            <a:pPr algn="just" eaLnBrk="1" hangingPunct="1">
              <a:lnSpc>
                <a:spcPct val="120000"/>
              </a:lnSpc>
              <a:spcBef>
                <a:spcPct val="80000"/>
              </a:spcBef>
            </a:pPr>
            <a:r>
              <a:rPr lang="zh-CN" altLang="en-US" dirty="0">
                <a:latin typeface="微软雅黑" panose="020B0503020204020204" pitchFamily="34" charset="-122"/>
                <a:ea typeface="微软雅黑" panose="020B0503020204020204" pitchFamily="34" charset="-122"/>
              </a:rPr>
              <a:t>当要给学生家长邮寄成绩单时，要</a:t>
            </a:r>
            <a:r>
              <a:rPr lang="zh-CN" altLang="en-US" b="1" dirty="0">
                <a:solidFill>
                  <a:srgbClr val="FF0000"/>
                </a:solidFill>
                <a:latin typeface="微软雅黑" panose="020B0503020204020204" pitchFamily="34" charset="-122"/>
                <a:ea typeface="微软雅黑" panose="020B0503020204020204" pitchFamily="34" charset="-122"/>
              </a:rPr>
              <a:t>查找</a:t>
            </a:r>
            <a:r>
              <a:rPr lang="zh-CN" altLang="en-US" dirty="0">
                <a:latin typeface="微软雅黑" panose="020B0503020204020204" pitchFamily="34" charset="-122"/>
                <a:ea typeface="微软雅黑" panose="020B0503020204020204" pitchFamily="34" charset="-122"/>
              </a:rPr>
              <a:t>学生记录。</a:t>
            </a:r>
          </a:p>
          <a:p>
            <a:pPr algn="just" eaLnBrk="1" hangingPunct="1">
              <a:lnSpc>
                <a:spcPct val="120000"/>
              </a:lnSpc>
              <a:spcBef>
                <a:spcPct val="80000"/>
              </a:spcBef>
            </a:pPr>
            <a:r>
              <a:rPr lang="zh-CN" altLang="en-US" dirty="0">
                <a:latin typeface="微软雅黑" panose="020B0503020204020204" pitchFamily="34" charset="-122"/>
                <a:ea typeface="微软雅黑" panose="020B0503020204020204" pitchFamily="34" charset="-122"/>
              </a:rPr>
              <a:t>学生事务中心在安排宿舍时要</a:t>
            </a:r>
            <a:r>
              <a:rPr lang="zh-CN" altLang="en-US" b="1" dirty="0">
                <a:solidFill>
                  <a:srgbClr val="FF0000"/>
                </a:solidFill>
                <a:latin typeface="微软雅黑" panose="020B0503020204020204" pitchFamily="34" charset="-122"/>
                <a:ea typeface="微软雅黑" panose="020B0503020204020204" pitchFamily="34" charset="-122"/>
              </a:rPr>
              <a:t>统计</a:t>
            </a:r>
            <a:r>
              <a:rPr lang="zh-CN" altLang="en-US" dirty="0">
                <a:latin typeface="微软雅黑" panose="020B0503020204020204" pitchFamily="34" charset="-122"/>
                <a:ea typeface="微软雅黑" panose="020B0503020204020204" pitchFamily="34" charset="-122"/>
              </a:rPr>
              <a:t>男生和女生人数。</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31</a:t>
            </a:fld>
            <a:endParaRPr lang="en-US" altLang="zh-CN" sz="1400" b="0" dirty="0"/>
          </a:p>
        </p:txBody>
      </p:sp>
      <p:sp>
        <p:nvSpPr>
          <p:cNvPr id="27650" name="Rectangle 2"/>
          <p:cNvSpPr>
            <a:spLocks noGrp="1"/>
          </p:cNvSpPr>
          <p:nvPr>
            <p:ph type="title"/>
          </p:nvPr>
        </p:nvSpPr>
        <p:spPr>
          <a:xfrm>
            <a:off x="611188" y="0"/>
            <a:ext cx="8356600" cy="1027113"/>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数据库中数据操作的表达</a:t>
            </a:r>
            <a:endParaRPr lang="en-GB" altLang="zh-CN" dirty="0">
              <a:latin typeface="黑体" panose="02010609060101010101" pitchFamily="49" charset="-122"/>
              <a:ea typeface="黑体" panose="02010609060101010101" pitchFamily="49" charset="-122"/>
            </a:endParaRPr>
          </a:p>
        </p:txBody>
      </p:sp>
      <p:sp>
        <p:nvSpPr>
          <p:cNvPr id="27651" name="Rectangle 3"/>
          <p:cNvSpPr>
            <a:spLocks noGrp="1"/>
          </p:cNvSpPr>
          <p:nvPr>
            <p:ph idx="1"/>
          </p:nvPr>
        </p:nvSpPr>
        <p:spPr>
          <a:xfrm>
            <a:off x="250825" y="1700213"/>
            <a:ext cx="7956550" cy="1368425"/>
          </a:xfrm>
        </p:spPr>
        <p:txBody>
          <a:bodyPr wrap="square" lIns="91440" tIns="45720" rIns="91440" bIns="45720" anchor="t"/>
          <a:lstStyle/>
          <a:p>
            <a:pPr eaLnBrk="1" hangingPunct="1">
              <a:spcBef>
                <a:spcPct val="30000"/>
              </a:spcBef>
            </a:pPr>
            <a:r>
              <a:rPr lang="zh-CN" altLang="en-US" sz="2800" b="1" dirty="0">
                <a:latin typeface="华文中宋" panose="02010600040101010101" pitchFamily="2" charset="-122"/>
                <a:ea typeface="华文中宋" panose="02010600040101010101" pitchFamily="2" charset="-122"/>
              </a:rPr>
              <a:t>指定数据库： </a:t>
            </a:r>
            <a:r>
              <a:rPr lang="en-US" altLang="zh-CN" sz="2800" dirty="0">
                <a:latin typeface="华文中宋" panose="02010600040101010101" pitchFamily="2" charset="-122"/>
                <a:ea typeface="华文中宋" panose="02010600040101010101" pitchFamily="2" charset="-122"/>
              </a:rPr>
              <a:t>Education.db</a:t>
            </a:r>
            <a:r>
              <a:rPr lang="zh-CN" altLang="en-US" sz="2800" dirty="0">
                <a:latin typeface="华文中宋" panose="02010600040101010101" pitchFamily="2" charset="-122"/>
                <a:ea typeface="华文中宋" panose="02010600040101010101" pitchFamily="2" charset="-122"/>
              </a:rPr>
              <a:t>；</a:t>
            </a:r>
            <a:endParaRPr lang="zh-CN" altLang="en-US" sz="2800" dirty="0">
              <a:solidFill>
                <a:srgbClr val="FF0000"/>
              </a:solidFill>
              <a:latin typeface="华文中宋" panose="02010600040101010101" pitchFamily="2" charset="-122"/>
              <a:ea typeface="华文中宋" panose="02010600040101010101" pitchFamily="2" charset="-122"/>
            </a:endParaRPr>
          </a:p>
        </p:txBody>
      </p:sp>
      <p:sp>
        <p:nvSpPr>
          <p:cNvPr id="27652" name="Rectangle 6"/>
          <p:cNvSpPr/>
          <p:nvPr/>
        </p:nvSpPr>
        <p:spPr>
          <a:xfrm>
            <a:off x="7472363" y="5462588"/>
            <a:ext cx="14208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山东省</a:t>
            </a:r>
            <a:r>
              <a:rPr lang="en-US" altLang="zh-CN" sz="1800" b="0" dirty="0">
                <a:latin typeface="Times New Roman" panose="02020603050405020304" pitchFamily="18" charset="0"/>
                <a:ea typeface="新宋体" panose="02010609030101010101" pitchFamily="49" charset="-122"/>
              </a:rPr>
              <a:t>…</a:t>
            </a:r>
          </a:p>
        </p:txBody>
      </p:sp>
      <p:sp>
        <p:nvSpPr>
          <p:cNvPr id="27653" name="Rectangle 7"/>
          <p:cNvSpPr/>
          <p:nvPr/>
        </p:nvSpPr>
        <p:spPr>
          <a:xfrm>
            <a:off x="5848350" y="5462588"/>
            <a:ext cx="1624013"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13107316666</a:t>
            </a:r>
            <a:endParaRPr lang="en-US" altLang="zh-CN" sz="1800" b="0" dirty="0">
              <a:latin typeface="Times New Roman" panose="02020603050405020304" pitchFamily="18" charset="0"/>
              <a:ea typeface="新宋体" panose="02010609030101010101" pitchFamily="49" charset="-122"/>
            </a:endParaRPr>
          </a:p>
        </p:txBody>
      </p:sp>
      <p:sp>
        <p:nvSpPr>
          <p:cNvPr id="27654" name="Rectangle 8"/>
          <p:cNvSpPr/>
          <p:nvPr/>
        </p:nvSpPr>
        <p:spPr>
          <a:xfrm>
            <a:off x="5092700" y="5462588"/>
            <a:ext cx="755650"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回</a:t>
            </a:r>
            <a:endParaRPr lang="zh-CN" altLang="en-US" sz="1800" b="0" dirty="0">
              <a:latin typeface="Times New Roman" panose="02020603050405020304" pitchFamily="18" charset="0"/>
              <a:ea typeface="新宋体" panose="02010609030101010101" pitchFamily="49" charset="-122"/>
            </a:endParaRPr>
          </a:p>
        </p:txBody>
      </p:sp>
      <p:sp>
        <p:nvSpPr>
          <p:cNvPr id="27655" name="Rectangle 9"/>
          <p:cNvSpPr/>
          <p:nvPr/>
        </p:nvSpPr>
        <p:spPr>
          <a:xfrm>
            <a:off x="3667125" y="5462588"/>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1988/11/13</a:t>
            </a:r>
            <a:endParaRPr lang="en-US" altLang="zh-CN" sz="1800" b="0" dirty="0">
              <a:latin typeface="Times New Roman" panose="02020603050405020304" pitchFamily="18" charset="0"/>
              <a:ea typeface="新宋体" panose="02010609030101010101" pitchFamily="49" charset="-122"/>
            </a:endParaRPr>
          </a:p>
        </p:txBody>
      </p:sp>
      <p:sp>
        <p:nvSpPr>
          <p:cNvPr id="27656" name="Rectangle 10"/>
          <p:cNvSpPr/>
          <p:nvPr/>
        </p:nvSpPr>
        <p:spPr>
          <a:xfrm>
            <a:off x="2944813" y="5462588"/>
            <a:ext cx="7223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女</a:t>
            </a:r>
            <a:endParaRPr lang="zh-CN" altLang="en-US" sz="1800" b="0" dirty="0">
              <a:latin typeface="Times New Roman" panose="02020603050405020304" pitchFamily="18" charset="0"/>
              <a:ea typeface="新宋体" panose="02010609030101010101" pitchFamily="49" charset="-122"/>
            </a:endParaRPr>
          </a:p>
        </p:txBody>
      </p:sp>
      <p:sp>
        <p:nvSpPr>
          <p:cNvPr id="27657" name="Rectangle 11"/>
          <p:cNvSpPr/>
          <p:nvPr/>
        </p:nvSpPr>
        <p:spPr>
          <a:xfrm>
            <a:off x="1676400" y="5462588"/>
            <a:ext cx="1268413"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李  娜</a:t>
            </a:r>
            <a:endParaRPr lang="zh-CN" altLang="en-US" sz="1800" b="0" dirty="0">
              <a:latin typeface="Times New Roman" panose="02020603050405020304" pitchFamily="18" charset="0"/>
              <a:ea typeface="新宋体" panose="02010609030101010101" pitchFamily="49" charset="-122"/>
            </a:endParaRPr>
          </a:p>
        </p:txBody>
      </p:sp>
      <p:sp>
        <p:nvSpPr>
          <p:cNvPr id="27658" name="Rectangle 12"/>
          <p:cNvSpPr/>
          <p:nvPr/>
        </p:nvSpPr>
        <p:spPr>
          <a:xfrm>
            <a:off x="250825" y="5462588"/>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2008043358</a:t>
            </a:r>
            <a:endParaRPr lang="en-US" altLang="zh-CN" sz="1800" b="0" dirty="0">
              <a:latin typeface="Times New Roman" panose="02020603050405020304" pitchFamily="18" charset="0"/>
              <a:ea typeface="新宋体" panose="02010609030101010101" pitchFamily="49" charset="-122"/>
            </a:endParaRPr>
          </a:p>
        </p:txBody>
      </p:sp>
      <p:sp>
        <p:nvSpPr>
          <p:cNvPr id="27659" name="Rectangle 13"/>
          <p:cNvSpPr/>
          <p:nvPr/>
        </p:nvSpPr>
        <p:spPr>
          <a:xfrm>
            <a:off x="7472363" y="4970463"/>
            <a:ext cx="1420812" cy="492125"/>
          </a:xfrm>
          <a:prstGeom prst="rect">
            <a:avLst/>
          </a:prstGeom>
          <a:solidFill>
            <a:srgbClr val="CCFFCC"/>
          </a:solid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西藏</a:t>
            </a:r>
            <a:r>
              <a:rPr lang="en-US" altLang="zh-CN" sz="1800" b="0" dirty="0">
                <a:latin typeface="Times New Roman" panose="02020603050405020304" pitchFamily="18" charset="0"/>
                <a:ea typeface="新宋体" panose="02010609030101010101" pitchFamily="49" charset="-122"/>
              </a:rPr>
              <a:t>…</a:t>
            </a:r>
          </a:p>
        </p:txBody>
      </p:sp>
      <p:sp>
        <p:nvSpPr>
          <p:cNvPr id="27660" name="Rectangle 14"/>
          <p:cNvSpPr/>
          <p:nvPr/>
        </p:nvSpPr>
        <p:spPr>
          <a:xfrm>
            <a:off x="5848350" y="4970463"/>
            <a:ext cx="1624013" cy="492125"/>
          </a:xfrm>
          <a:prstGeom prst="rect">
            <a:avLst/>
          </a:prstGeom>
          <a:solidFill>
            <a:srgbClr val="CCFFCC"/>
          </a:solid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13587318622</a:t>
            </a:r>
            <a:endParaRPr lang="en-US" altLang="zh-CN" sz="1800" b="0" dirty="0">
              <a:latin typeface="Times New Roman" panose="02020603050405020304" pitchFamily="18" charset="0"/>
              <a:ea typeface="新宋体" panose="02010609030101010101" pitchFamily="49" charset="-122"/>
            </a:endParaRPr>
          </a:p>
        </p:txBody>
      </p:sp>
      <p:sp>
        <p:nvSpPr>
          <p:cNvPr id="27661" name="Rectangle 15"/>
          <p:cNvSpPr/>
          <p:nvPr/>
        </p:nvSpPr>
        <p:spPr>
          <a:xfrm>
            <a:off x="5092700" y="4970463"/>
            <a:ext cx="755650" cy="492125"/>
          </a:xfrm>
          <a:prstGeom prst="rect">
            <a:avLst/>
          </a:prstGeom>
          <a:solidFill>
            <a:srgbClr val="CCFFCC"/>
          </a:solid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藏</a:t>
            </a:r>
            <a:endParaRPr lang="zh-CN" altLang="en-US" sz="1800" b="0" dirty="0">
              <a:latin typeface="Times New Roman" panose="02020603050405020304" pitchFamily="18" charset="0"/>
              <a:ea typeface="新宋体" panose="02010609030101010101" pitchFamily="49" charset="-122"/>
            </a:endParaRPr>
          </a:p>
        </p:txBody>
      </p:sp>
      <p:sp>
        <p:nvSpPr>
          <p:cNvPr id="27662" name="Rectangle 16"/>
          <p:cNvSpPr/>
          <p:nvPr/>
        </p:nvSpPr>
        <p:spPr>
          <a:xfrm>
            <a:off x="3667125" y="4970463"/>
            <a:ext cx="1425575" cy="492125"/>
          </a:xfrm>
          <a:prstGeom prst="rect">
            <a:avLst/>
          </a:prstGeom>
          <a:solidFill>
            <a:srgbClr val="CCFFCC"/>
          </a:solid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1989/01/29</a:t>
            </a:r>
            <a:endParaRPr lang="en-US" altLang="zh-CN" sz="1800" b="0" dirty="0">
              <a:latin typeface="Times New Roman" panose="02020603050405020304" pitchFamily="18" charset="0"/>
              <a:ea typeface="新宋体" panose="02010609030101010101" pitchFamily="49" charset="-122"/>
            </a:endParaRPr>
          </a:p>
        </p:txBody>
      </p:sp>
      <p:sp>
        <p:nvSpPr>
          <p:cNvPr id="27663" name="Rectangle 17"/>
          <p:cNvSpPr/>
          <p:nvPr/>
        </p:nvSpPr>
        <p:spPr>
          <a:xfrm>
            <a:off x="2944813" y="4970463"/>
            <a:ext cx="722312" cy="492125"/>
          </a:xfrm>
          <a:prstGeom prst="rect">
            <a:avLst/>
          </a:prstGeom>
          <a:solidFill>
            <a:srgbClr val="CCFFCC"/>
          </a:solid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女</a:t>
            </a:r>
            <a:endParaRPr lang="zh-CN" altLang="en-US" sz="1800" b="0" dirty="0">
              <a:latin typeface="Times New Roman" panose="02020603050405020304" pitchFamily="18" charset="0"/>
              <a:ea typeface="新宋体" panose="02010609030101010101" pitchFamily="49" charset="-122"/>
            </a:endParaRPr>
          </a:p>
        </p:txBody>
      </p:sp>
      <p:sp>
        <p:nvSpPr>
          <p:cNvPr id="27664" name="Rectangle 18"/>
          <p:cNvSpPr/>
          <p:nvPr/>
        </p:nvSpPr>
        <p:spPr>
          <a:xfrm>
            <a:off x="1676400" y="4970463"/>
            <a:ext cx="1268413" cy="492125"/>
          </a:xfrm>
          <a:prstGeom prst="rect">
            <a:avLst/>
          </a:prstGeom>
          <a:solidFill>
            <a:srgbClr val="CCFFCC"/>
          </a:solid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刘丽芳</a:t>
            </a:r>
            <a:endParaRPr lang="zh-CN" altLang="en-US" sz="1800" b="0" dirty="0">
              <a:latin typeface="Times New Roman" panose="02020603050405020304" pitchFamily="18" charset="0"/>
              <a:ea typeface="新宋体" panose="02010609030101010101" pitchFamily="49" charset="-122"/>
            </a:endParaRPr>
          </a:p>
        </p:txBody>
      </p:sp>
      <p:sp>
        <p:nvSpPr>
          <p:cNvPr id="27665" name="Rectangle 19"/>
          <p:cNvSpPr/>
          <p:nvPr/>
        </p:nvSpPr>
        <p:spPr>
          <a:xfrm>
            <a:off x="250825" y="4970463"/>
            <a:ext cx="1425575" cy="492125"/>
          </a:xfrm>
          <a:prstGeom prst="rect">
            <a:avLst/>
          </a:prstGeom>
          <a:solidFill>
            <a:srgbClr val="CCFFCC"/>
          </a:solid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2008043315</a:t>
            </a:r>
            <a:endParaRPr lang="en-US" altLang="zh-CN" sz="1800" b="0" dirty="0">
              <a:latin typeface="Times New Roman" panose="02020603050405020304" pitchFamily="18" charset="0"/>
              <a:ea typeface="新宋体" panose="02010609030101010101" pitchFamily="49" charset="-122"/>
            </a:endParaRPr>
          </a:p>
        </p:txBody>
      </p:sp>
      <p:sp>
        <p:nvSpPr>
          <p:cNvPr id="27666" name="Rectangle 20"/>
          <p:cNvSpPr/>
          <p:nvPr/>
        </p:nvSpPr>
        <p:spPr>
          <a:xfrm>
            <a:off x="7472363" y="4479925"/>
            <a:ext cx="1420812" cy="490538"/>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河北省</a:t>
            </a:r>
            <a:r>
              <a:rPr lang="en-US" altLang="zh-CN" sz="1800" b="0" dirty="0">
                <a:latin typeface="Times New Roman" panose="02020603050405020304" pitchFamily="18" charset="0"/>
                <a:ea typeface="新宋体" panose="02010609030101010101" pitchFamily="49" charset="-122"/>
              </a:rPr>
              <a:t>…</a:t>
            </a:r>
          </a:p>
        </p:txBody>
      </p:sp>
      <p:sp>
        <p:nvSpPr>
          <p:cNvPr id="27667" name="Rectangle 21"/>
          <p:cNvSpPr/>
          <p:nvPr/>
        </p:nvSpPr>
        <p:spPr>
          <a:xfrm>
            <a:off x="5848350" y="4479925"/>
            <a:ext cx="1624013" cy="490538"/>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15174120988</a:t>
            </a:r>
            <a:endParaRPr lang="en-US" altLang="zh-CN" sz="1800" b="0" dirty="0">
              <a:latin typeface="Times New Roman" panose="02020603050405020304" pitchFamily="18" charset="0"/>
              <a:ea typeface="新宋体" panose="02010609030101010101" pitchFamily="49" charset="-122"/>
            </a:endParaRPr>
          </a:p>
        </p:txBody>
      </p:sp>
      <p:sp>
        <p:nvSpPr>
          <p:cNvPr id="27668" name="Rectangle 22"/>
          <p:cNvSpPr/>
          <p:nvPr/>
        </p:nvSpPr>
        <p:spPr>
          <a:xfrm>
            <a:off x="5092700" y="4479925"/>
            <a:ext cx="755650" cy="490538"/>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汉</a:t>
            </a:r>
            <a:endParaRPr lang="zh-CN" altLang="en-US" sz="1800" b="0" dirty="0">
              <a:latin typeface="Times New Roman" panose="02020603050405020304" pitchFamily="18" charset="0"/>
              <a:ea typeface="新宋体" panose="02010609030101010101" pitchFamily="49" charset="-122"/>
            </a:endParaRPr>
          </a:p>
        </p:txBody>
      </p:sp>
      <p:sp>
        <p:nvSpPr>
          <p:cNvPr id="27669" name="Rectangle 23"/>
          <p:cNvSpPr/>
          <p:nvPr/>
        </p:nvSpPr>
        <p:spPr>
          <a:xfrm>
            <a:off x="3667125" y="4479925"/>
            <a:ext cx="1425575" cy="490538"/>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1988/07/09</a:t>
            </a:r>
            <a:endParaRPr lang="en-US" altLang="zh-CN" sz="1800" b="0" dirty="0">
              <a:latin typeface="Times New Roman" panose="02020603050405020304" pitchFamily="18" charset="0"/>
              <a:ea typeface="新宋体" panose="02010609030101010101" pitchFamily="49" charset="-122"/>
            </a:endParaRPr>
          </a:p>
        </p:txBody>
      </p:sp>
      <p:sp>
        <p:nvSpPr>
          <p:cNvPr id="27670" name="Rectangle 24"/>
          <p:cNvSpPr/>
          <p:nvPr/>
        </p:nvSpPr>
        <p:spPr>
          <a:xfrm>
            <a:off x="2944813" y="4479925"/>
            <a:ext cx="722312" cy="490538"/>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女</a:t>
            </a:r>
            <a:endParaRPr lang="zh-CN" altLang="en-US" sz="1800" b="0" dirty="0">
              <a:latin typeface="Times New Roman" panose="02020603050405020304" pitchFamily="18" charset="0"/>
              <a:ea typeface="新宋体" panose="02010609030101010101" pitchFamily="49" charset="-122"/>
            </a:endParaRPr>
          </a:p>
        </p:txBody>
      </p:sp>
      <p:sp>
        <p:nvSpPr>
          <p:cNvPr id="27671" name="Rectangle 25"/>
          <p:cNvSpPr/>
          <p:nvPr/>
        </p:nvSpPr>
        <p:spPr>
          <a:xfrm>
            <a:off x="1676400" y="4479925"/>
            <a:ext cx="1268413" cy="490538"/>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张珊珊</a:t>
            </a:r>
            <a:endParaRPr lang="zh-CN" altLang="en-US" sz="1800" b="0" dirty="0">
              <a:latin typeface="Times New Roman" panose="02020603050405020304" pitchFamily="18" charset="0"/>
              <a:ea typeface="新宋体" panose="02010609030101010101" pitchFamily="49" charset="-122"/>
            </a:endParaRPr>
          </a:p>
        </p:txBody>
      </p:sp>
      <p:sp>
        <p:nvSpPr>
          <p:cNvPr id="27672" name="Rectangle 26"/>
          <p:cNvSpPr/>
          <p:nvPr/>
        </p:nvSpPr>
        <p:spPr>
          <a:xfrm>
            <a:off x="250825" y="4479925"/>
            <a:ext cx="1425575" cy="490538"/>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2008043332</a:t>
            </a:r>
            <a:endParaRPr lang="en-US" altLang="zh-CN" sz="1800" b="0" dirty="0">
              <a:latin typeface="Times New Roman" panose="02020603050405020304" pitchFamily="18" charset="0"/>
              <a:ea typeface="新宋体" panose="02010609030101010101" pitchFamily="49" charset="-122"/>
            </a:endParaRPr>
          </a:p>
        </p:txBody>
      </p:sp>
      <p:sp>
        <p:nvSpPr>
          <p:cNvPr id="27673" name="Rectangle 27"/>
          <p:cNvSpPr/>
          <p:nvPr/>
        </p:nvSpPr>
        <p:spPr>
          <a:xfrm>
            <a:off x="7472363" y="3987800"/>
            <a:ext cx="14208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北京市</a:t>
            </a:r>
            <a:r>
              <a:rPr lang="en-US" altLang="zh-CN" sz="1800" b="0" dirty="0">
                <a:latin typeface="Times New Roman" panose="02020603050405020304" pitchFamily="18" charset="0"/>
                <a:ea typeface="新宋体" panose="02010609030101010101" pitchFamily="49" charset="-122"/>
              </a:rPr>
              <a:t>…</a:t>
            </a:r>
          </a:p>
        </p:txBody>
      </p:sp>
      <p:sp>
        <p:nvSpPr>
          <p:cNvPr id="27674" name="Rectangle 28"/>
          <p:cNvSpPr/>
          <p:nvPr/>
        </p:nvSpPr>
        <p:spPr>
          <a:xfrm>
            <a:off x="5848350" y="3987800"/>
            <a:ext cx="1624013"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13975899778</a:t>
            </a:r>
            <a:endParaRPr lang="en-US" altLang="zh-CN" sz="1800" b="0" dirty="0">
              <a:latin typeface="Times New Roman" panose="02020603050405020304" pitchFamily="18" charset="0"/>
              <a:ea typeface="新宋体" panose="02010609030101010101" pitchFamily="49" charset="-122"/>
            </a:endParaRPr>
          </a:p>
        </p:txBody>
      </p:sp>
      <p:sp>
        <p:nvSpPr>
          <p:cNvPr id="27675" name="Rectangle 29"/>
          <p:cNvSpPr/>
          <p:nvPr/>
        </p:nvSpPr>
        <p:spPr>
          <a:xfrm>
            <a:off x="5092700" y="3987800"/>
            <a:ext cx="755650"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汉</a:t>
            </a:r>
            <a:endParaRPr lang="zh-CN" altLang="en-US" sz="1800" b="0" dirty="0">
              <a:latin typeface="Times New Roman" panose="02020603050405020304" pitchFamily="18" charset="0"/>
              <a:ea typeface="新宋体" panose="02010609030101010101" pitchFamily="49" charset="-122"/>
            </a:endParaRPr>
          </a:p>
        </p:txBody>
      </p:sp>
      <p:sp>
        <p:nvSpPr>
          <p:cNvPr id="27676" name="Rectangle 30"/>
          <p:cNvSpPr/>
          <p:nvPr/>
        </p:nvSpPr>
        <p:spPr>
          <a:xfrm>
            <a:off x="3667125" y="3987800"/>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1991/02/21</a:t>
            </a:r>
            <a:endParaRPr lang="en-US" altLang="zh-CN" sz="1800" b="0" dirty="0">
              <a:latin typeface="Times New Roman" panose="02020603050405020304" pitchFamily="18" charset="0"/>
              <a:ea typeface="新宋体" panose="02010609030101010101" pitchFamily="49" charset="-122"/>
            </a:endParaRPr>
          </a:p>
        </p:txBody>
      </p:sp>
      <p:sp>
        <p:nvSpPr>
          <p:cNvPr id="27677" name="Rectangle 31"/>
          <p:cNvSpPr/>
          <p:nvPr/>
        </p:nvSpPr>
        <p:spPr>
          <a:xfrm>
            <a:off x="2944813" y="3987800"/>
            <a:ext cx="7223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男</a:t>
            </a:r>
            <a:endParaRPr lang="zh-CN" altLang="en-US" sz="1800" b="0" dirty="0">
              <a:latin typeface="Times New Roman" panose="02020603050405020304" pitchFamily="18" charset="0"/>
              <a:ea typeface="新宋体" panose="02010609030101010101" pitchFamily="49" charset="-122"/>
            </a:endParaRPr>
          </a:p>
        </p:txBody>
      </p:sp>
      <p:sp>
        <p:nvSpPr>
          <p:cNvPr id="27678" name="Rectangle 32"/>
          <p:cNvSpPr/>
          <p:nvPr/>
        </p:nvSpPr>
        <p:spPr>
          <a:xfrm>
            <a:off x="1676400" y="3987800"/>
            <a:ext cx="1268413"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汪勇兵</a:t>
            </a:r>
            <a:endParaRPr lang="zh-CN" altLang="en-US" sz="1800" b="0" dirty="0">
              <a:latin typeface="Times New Roman" panose="02020603050405020304" pitchFamily="18" charset="0"/>
              <a:ea typeface="新宋体" panose="02010609030101010101" pitchFamily="49" charset="-122"/>
            </a:endParaRPr>
          </a:p>
        </p:txBody>
      </p:sp>
      <p:sp>
        <p:nvSpPr>
          <p:cNvPr id="27679" name="Rectangle 33"/>
          <p:cNvSpPr/>
          <p:nvPr/>
        </p:nvSpPr>
        <p:spPr>
          <a:xfrm>
            <a:off x="250825" y="3987800"/>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2008043214</a:t>
            </a:r>
            <a:endParaRPr lang="en-US" altLang="zh-CN" sz="1800" b="0" dirty="0">
              <a:latin typeface="Times New Roman" panose="02020603050405020304" pitchFamily="18" charset="0"/>
              <a:ea typeface="新宋体" panose="02010609030101010101" pitchFamily="49" charset="-122"/>
            </a:endParaRPr>
          </a:p>
        </p:txBody>
      </p:sp>
      <p:sp>
        <p:nvSpPr>
          <p:cNvPr id="27680" name="Rectangle 34"/>
          <p:cNvSpPr/>
          <p:nvPr/>
        </p:nvSpPr>
        <p:spPr>
          <a:xfrm>
            <a:off x="7472363" y="3495675"/>
            <a:ext cx="14208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湖南省</a:t>
            </a:r>
            <a:r>
              <a:rPr lang="en-US" altLang="zh-CN" sz="1800" b="0" dirty="0">
                <a:latin typeface="Times New Roman" panose="02020603050405020304" pitchFamily="18" charset="0"/>
                <a:ea typeface="新宋体" panose="02010609030101010101" pitchFamily="49" charset="-122"/>
              </a:rPr>
              <a:t>…</a:t>
            </a:r>
          </a:p>
        </p:txBody>
      </p:sp>
      <p:sp>
        <p:nvSpPr>
          <p:cNvPr id="27681" name="Rectangle 35"/>
          <p:cNvSpPr/>
          <p:nvPr/>
        </p:nvSpPr>
        <p:spPr>
          <a:xfrm>
            <a:off x="5848350" y="3495675"/>
            <a:ext cx="1624013"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13007312856</a:t>
            </a:r>
            <a:endParaRPr lang="en-US" altLang="zh-CN" sz="1800" b="0" dirty="0">
              <a:latin typeface="Times New Roman" panose="02020603050405020304" pitchFamily="18" charset="0"/>
              <a:ea typeface="新宋体" panose="02010609030101010101" pitchFamily="49" charset="-122"/>
            </a:endParaRPr>
          </a:p>
        </p:txBody>
      </p:sp>
      <p:sp>
        <p:nvSpPr>
          <p:cNvPr id="27682" name="Rectangle 36"/>
          <p:cNvSpPr/>
          <p:nvPr/>
        </p:nvSpPr>
        <p:spPr>
          <a:xfrm>
            <a:off x="5092700" y="3495675"/>
            <a:ext cx="755650"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汉</a:t>
            </a:r>
            <a:endParaRPr lang="zh-CN" altLang="en-US" sz="1800" b="0" dirty="0">
              <a:latin typeface="Times New Roman" panose="02020603050405020304" pitchFamily="18" charset="0"/>
              <a:ea typeface="新宋体" panose="02010609030101010101" pitchFamily="49" charset="-122"/>
            </a:endParaRPr>
          </a:p>
        </p:txBody>
      </p:sp>
      <p:sp>
        <p:nvSpPr>
          <p:cNvPr id="27683" name="Rectangle 37"/>
          <p:cNvSpPr/>
          <p:nvPr/>
        </p:nvSpPr>
        <p:spPr>
          <a:xfrm>
            <a:off x="3667125" y="3495675"/>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1990/12/14</a:t>
            </a:r>
            <a:endParaRPr lang="en-US" altLang="zh-CN" sz="1800" b="0" dirty="0">
              <a:latin typeface="Times New Roman" panose="02020603050405020304" pitchFamily="18" charset="0"/>
              <a:ea typeface="新宋体" panose="02010609030101010101" pitchFamily="49" charset="-122"/>
            </a:endParaRPr>
          </a:p>
        </p:txBody>
      </p:sp>
      <p:sp>
        <p:nvSpPr>
          <p:cNvPr id="27684" name="Rectangle 38"/>
          <p:cNvSpPr/>
          <p:nvPr/>
        </p:nvSpPr>
        <p:spPr>
          <a:xfrm>
            <a:off x="2944813" y="3495675"/>
            <a:ext cx="722312"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男</a:t>
            </a:r>
            <a:endParaRPr lang="zh-CN" altLang="en-US" sz="1800" b="0" dirty="0">
              <a:latin typeface="Times New Roman" panose="02020603050405020304" pitchFamily="18" charset="0"/>
              <a:ea typeface="新宋体" panose="02010609030101010101" pitchFamily="49" charset="-122"/>
            </a:endParaRPr>
          </a:p>
        </p:txBody>
      </p:sp>
      <p:sp>
        <p:nvSpPr>
          <p:cNvPr id="27685" name="Rectangle 39"/>
          <p:cNvSpPr/>
          <p:nvPr/>
        </p:nvSpPr>
        <p:spPr>
          <a:xfrm>
            <a:off x="1676400" y="3495675"/>
            <a:ext cx="1268413" cy="492125"/>
          </a:xfrm>
          <a:prstGeom prst="rect">
            <a:avLst/>
          </a:prstGeom>
          <a:noFill/>
          <a:ln w="9525">
            <a:noFill/>
          </a:ln>
        </p:spPr>
        <p:txBody>
          <a:bodyPr anchor="t"/>
          <a:lstStyle/>
          <a:p>
            <a:pPr algn="ctr"/>
            <a:r>
              <a:rPr lang="zh-CN" altLang="en-US" sz="1800" b="0" dirty="0">
                <a:latin typeface="新宋体" panose="02010609030101010101" pitchFamily="49" charset="-122"/>
                <a:ea typeface="新宋体" panose="02010609030101010101" pitchFamily="49" charset="-122"/>
              </a:rPr>
              <a:t>周山群</a:t>
            </a:r>
            <a:endParaRPr lang="zh-CN" altLang="en-US" sz="1800" b="0" dirty="0">
              <a:latin typeface="Times New Roman" panose="02020603050405020304" pitchFamily="18" charset="0"/>
              <a:ea typeface="新宋体" panose="02010609030101010101" pitchFamily="49" charset="-122"/>
            </a:endParaRPr>
          </a:p>
        </p:txBody>
      </p:sp>
      <p:sp>
        <p:nvSpPr>
          <p:cNvPr id="27686" name="Rectangle 40"/>
          <p:cNvSpPr/>
          <p:nvPr/>
        </p:nvSpPr>
        <p:spPr>
          <a:xfrm>
            <a:off x="250825" y="3495675"/>
            <a:ext cx="1425575" cy="492125"/>
          </a:xfrm>
          <a:prstGeom prst="rect">
            <a:avLst/>
          </a:prstGeom>
          <a:noFill/>
          <a:ln w="9525">
            <a:noFill/>
          </a:ln>
        </p:spPr>
        <p:txBody>
          <a:bodyPr anchor="t"/>
          <a:lstStyle/>
          <a:p>
            <a:pPr algn="ctr"/>
            <a:r>
              <a:rPr lang="en-US" altLang="zh-CN" sz="1800" b="0" dirty="0">
                <a:latin typeface="新宋体" panose="02010609030101010101" pitchFamily="49" charset="-122"/>
                <a:ea typeface="新宋体" panose="02010609030101010101" pitchFamily="49" charset="-122"/>
              </a:rPr>
              <a:t>2008043101</a:t>
            </a:r>
            <a:endParaRPr lang="en-US" altLang="zh-CN" sz="1800" b="0" dirty="0">
              <a:latin typeface="Times New Roman" panose="02020603050405020304" pitchFamily="18" charset="0"/>
              <a:ea typeface="新宋体" panose="02010609030101010101" pitchFamily="49" charset="-122"/>
            </a:endParaRPr>
          </a:p>
        </p:txBody>
      </p:sp>
      <p:sp>
        <p:nvSpPr>
          <p:cNvPr id="27687" name="Rectangle 41"/>
          <p:cNvSpPr/>
          <p:nvPr/>
        </p:nvSpPr>
        <p:spPr>
          <a:xfrm>
            <a:off x="7472363" y="2854325"/>
            <a:ext cx="1420812" cy="641350"/>
          </a:xfrm>
          <a:prstGeom prst="rect">
            <a:avLst/>
          </a:prstGeom>
          <a:solidFill>
            <a:srgbClr val="FF99CC"/>
          </a:solidFill>
          <a:ln w="9525">
            <a:noFill/>
          </a:ln>
        </p:spPr>
        <p:txBody>
          <a:bodyPr anchor="t"/>
          <a:lstStyle/>
          <a:p>
            <a:pPr algn="ctr"/>
            <a:r>
              <a:rPr lang="zh-CN" altLang="en-US" sz="1800" dirty="0">
                <a:latin typeface="新宋体" panose="02010609030101010101" pitchFamily="49" charset="-122"/>
                <a:ea typeface="新宋体" panose="02010609030101010101" pitchFamily="49" charset="-122"/>
              </a:rPr>
              <a:t>家庭地址</a:t>
            </a:r>
          </a:p>
          <a:p>
            <a:pPr algn="ctr"/>
            <a:r>
              <a:rPr lang="en-US" altLang="zh-CN" sz="1800" dirty="0">
                <a:latin typeface="新宋体" panose="02010609030101010101" pitchFamily="49" charset="-122"/>
                <a:ea typeface="新宋体" panose="02010609030101010101" pitchFamily="49" charset="-122"/>
              </a:rPr>
              <a:t>Address</a:t>
            </a:r>
            <a:endParaRPr lang="en-US" altLang="zh-CN" sz="1800" b="0" dirty="0">
              <a:latin typeface="Times New Roman" panose="02020603050405020304" pitchFamily="18" charset="0"/>
              <a:ea typeface="新宋体" panose="02010609030101010101" pitchFamily="49" charset="-122"/>
            </a:endParaRPr>
          </a:p>
        </p:txBody>
      </p:sp>
      <p:sp>
        <p:nvSpPr>
          <p:cNvPr id="27688" name="Rectangle 42"/>
          <p:cNvSpPr/>
          <p:nvPr/>
        </p:nvSpPr>
        <p:spPr>
          <a:xfrm>
            <a:off x="5848350" y="2854325"/>
            <a:ext cx="1624013" cy="641350"/>
          </a:xfrm>
          <a:prstGeom prst="rect">
            <a:avLst/>
          </a:prstGeom>
          <a:solidFill>
            <a:srgbClr val="FF99CC"/>
          </a:solidFill>
          <a:ln w="9525">
            <a:noFill/>
          </a:ln>
        </p:spPr>
        <p:txBody>
          <a:bodyPr anchor="t"/>
          <a:lstStyle/>
          <a:p>
            <a:pPr algn="ctr"/>
            <a:r>
              <a:rPr lang="zh-CN" altLang="en-US" sz="1800" dirty="0">
                <a:latin typeface="新宋体" panose="02010609030101010101" pitchFamily="49" charset="-122"/>
                <a:ea typeface="新宋体" panose="02010609030101010101" pitchFamily="49" charset="-122"/>
              </a:rPr>
              <a:t>联系电话</a:t>
            </a:r>
          </a:p>
          <a:p>
            <a:pPr algn="ctr"/>
            <a:r>
              <a:rPr lang="en-US" altLang="zh-CN" sz="1800" dirty="0">
                <a:latin typeface="新宋体" panose="02010609030101010101" pitchFamily="49" charset="-122"/>
                <a:ea typeface="新宋体" panose="02010609030101010101" pitchFamily="49" charset="-122"/>
              </a:rPr>
              <a:t>phone</a:t>
            </a:r>
            <a:endParaRPr lang="en-US" altLang="zh-CN" sz="1800" b="0" dirty="0">
              <a:latin typeface="Times New Roman" panose="02020603050405020304" pitchFamily="18" charset="0"/>
              <a:ea typeface="新宋体" panose="02010609030101010101" pitchFamily="49" charset="-122"/>
            </a:endParaRPr>
          </a:p>
        </p:txBody>
      </p:sp>
      <p:sp>
        <p:nvSpPr>
          <p:cNvPr id="27689" name="Rectangle 43"/>
          <p:cNvSpPr/>
          <p:nvPr/>
        </p:nvSpPr>
        <p:spPr>
          <a:xfrm>
            <a:off x="5092700" y="2854325"/>
            <a:ext cx="755650" cy="641350"/>
          </a:xfrm>
          <a:prstGeom prst="rect">
            <a:avLst/>
          </a:prstGeom>
          <a:solidFill>
            <a:srgbClr val="FF99CC"/>
          </a:solidFill>
          <a:ln w="9525">
            <a:noFill/>
          </a:ln>
        </p:spPr>
        <p:txBody>
          <a:bodyPr lIns="0" rIns="0" anchor="t"/>
          <a:lstStyle/>
          <a:p>
            <a:pPr algn="ctr"/>
            <a:r>
              <a:rPr lang="zh-CN" altLang="en-US" sz="1800" dirty="0">
                <a:latin typeface="新宋体" panose="02010609030101010101" pitchFamily="49" charset="-122"/>
                <a:ea typeface="新宋体" panose="02010609030101010101" pitchFamily="49" charset="-122"/>
              </a:rPr>
              <a:t>民族</a:t>
            </a:r>
          </a:p>
          <a:p>
            <a:pPr algn="ctr"/>
            <a:r>
              <a:rPr lang="en-US" altLang="zh-CN" sz="1800" dirty="0">
                <a:latin typeface="新宋体" panose="02010609030101010101" pitchFamily="49" charset="-122"/>
                <a:ea typeface="新宋体" panose="02010609030101010101" pitchFamily="49" charset="-122"/>
              </a:rPr>
              <a:t>nation</a:t>
            </a:r>
            <a:endParaRPr lang="en-US" altLang="zh-CN" sz="1800" b="0" dirty="0">
              <a:latin typeface="Times New Roman" panose="02020603050405020304" pitchFamily="18" charset="0"/>
              <a:ea typeface="新宋体" panose="02010609030101010101" pitchFamily="49" charset="-122"/>
            </a:endParaRPr>
          </a:p>
        </p:txBody>
      </p:sp>
      <p:sp>
        <p:nvSpPr>
          <p:cNvPr id="27690" name="Rectangle 44"/>
          <p:cNvSpPr/>
          <p:nvPr/>
        </p:nvSpPr>
        <p:spPr>
          <a:xfrm>
            <a:off x="3667125" y="2854325"/>
            <a:ext cx="1425575" cy="641350"/>
          </a:xfrm>
          <a:prstGeom prst="rect">
            <a:avLst/>
          </a:prstGeom>
          <a:solidFill>
            <a:srgbClr val="FF99CC"/>
          </a:solidFill>
          <a:ln w="9525">
            <a:noFill/>
          </a:ln>
        </p:spPr>
        <p:txBody>
          <a:bodyPr anchor="t"/>
          <a:lstStyle/>
          <a:p>
            <a:pPr algn="ctr"/>
            <a:r>
              <a:rPr lang="zh-CN" altLang="en-US" sz="1800" dirty="0">
                <a:latin typeface="新宋体" panose="02010609030101010101" pitchFamily="49" charset="-122"/>
                <a:ea typeface="新宋体" panose="02010609030101010101" pitchFamily="49" charset="-122"/>
              </a:rPr>
              <a:t>出生日期</a:t>
            </a:r>
          </a:p>
          <a:p>
            <a:pPr algn="ctr"/>
            <a:r>
              <a:rPr lang="en-US" altLang="zh-CN" sz="1800" dirty="0">
                <a:latin typeface="新宋体" panose="02010609030101010101" pitchFamily="49" charset="-122"/>
                <a:ea typeface="新宋体" panose="02010609030101010101" pitchFamily="49" charset="-122"/>
              </a:rPr>
              <a:t>birthdate</a:t>
            </a:r>
            <a:endParaRPr lang="en-US" altLang="zh-CN" sz="1800" b="0" dirty="0">
              <a:latin typeface="Times New Roman" panose="02020603050405020304" pitchFamily="18" charset="0"/>
              <a:ea typeface="新宋体" panose="02010609030101010101" pitchFamily="49" charset="-122"/>
            </a:endParaRPr>
          </a:p>
        </p:txBody>
      </p:sp>
      <p:sp>
        <p:nvSpPr>
          <p:cNvPr id="27691" name="Rectangle 45"/>
          <p:cNvSpPr/>
          <p:nvPr/>
        </p:nvSpPr>
        <p:spPr>
          <a:xfrm>
            <a:off x="2944813" y="2854325"/>
            <a:ext cx="722312" cy="641350"/>
          </a:xfrm>
          <a:prstGeom prst="rect">
            <a:avLst/>
          </a:prstGeom>
          <a:solidFill>
            <a:srgbClr val="FF99CC"/>
          </a:solidFill>
          <a:ln w="9525">
            <a:noFill/>
          </a:ln>
        </p:spPr>
        <p:txBody>
          <a:bodyPr wrap="none" lIns="0" tIns="46800" rIns="0" bIns="46800" anchor="t"/>
          <a:lstStyle/>
          <a:p>
            <a:r>
              <a:rPr lang="zh-CN" altLang="en-US" sz="1800" dirty="0">
                <a:latin typeface="新宋体" panose="02010609030101010101" pitchFamily="49" charset="-122"/>
                <a:ea typeface="新宋体" panose="02010609030101010101" pitchFamily="49" charset="-122"/>
              </a:rPr>
              <a:t>性别</a:t>
            </a:r>
          </a:p>
          <a:p>
            <a:r>
              <a:rPr lang="en-US" altLang="zh-CN" sz="1800" dirty="0">
                <a:latin typeface="新宋体" panose="02010609030101010101" pitchFamily="49" charset="-122"/>
                <a:ea typeface="新宋体" panose="02010609030101010101" pitchFamily="49" charset="-122"/>
              </a:rPr>
              <a:t>sex</a:t>
            </a:r>
            <a:endParaRPr lang="en-US" altLang="zh-CN" sz="1800" b="0" dirty="0">
              <a:latin typeface="Times New Roman" panose="02020603050405020304" pitchFamily="18" charset="0"/>
              <a:ea typeface="新宋体" panose="02010609030101010101" pitchFamily="49" charset="-122"/>
            </a:endParaRPr>
          </a:p>
        </p:txBody>
      </p:sp>
      <p:sp>
        <p:nvSpPr>
          <p:cNvPr id="27692" name="Rectangle 46"/>
          <p:cNvSpPr/>
          <p:nvPr/>
        </p:nvSpPr>
        <p:spPr>
          <a:xfrm>
            <a:off x="1692275" y="2854325"/>
            <a:ext cx="1268413" cy="641350"/>
          </a:xfrm>
          <a:prstGeom prst="rect">
            <a:avLst/>
          </a:prstGeom>
          <a:solidFill>
            <a:srgbClr val="FF99CC"/>
          </a:solidFill>
          <a:ln w="9525">
            <a:noFill/>
          </a:ln>
        </p:spPr>
        <p:txBody>
          <a:bodyPr anchor="t"/>
          <a:lstStyle/>
          <a:p>
            <a:pPr algn="ctr"/>
            <a:r>
              <a:rPr lang="zh-CN" altLang="en-US" sz="1800" dirty="0">
                <a:latin typeface="新宋体" panose="02010609030101010101" pitchFamily="49" charset="-122"/>
                <a:ea typeface="新宋体" panose="02010609030101010101" pitchFamily="49" charset="-122"/>
              </a:rPr>
              <a:t>姓名</a:t>
            </a:r>
          </a:p>
          <a:p>
            <a:pPr algn="ctr"/>
            <a:r>
              <a:rPr lang="en-US" altLang="zh-CN" sz="1800" dirty="0">
                <a:latin typeface="新宋体" panose="02010609030101010101" pitchFamily="49" charset="-122"/>
                <a:ea typeface="新宋体" panose="02010609030101010101" pitchFamily="49" charset="-122"/>
              </a:rPr>
              <a:t>name</a:t>
            </a:r>
            <a:endParaRPr lang="en-US" altLang="zh-CN" sz="1800" b="0" dirty="0">
              <a:latin typeface="Times New Roman" panose="02020603050405020304" pitchFamily="18" charset="0"/>
              <a:ea typeface="新宋体" panose="02010609030101010101" pitchFamily="49" charset="-122"/>
            </a:endParaRPr>
          </a:p>
        </p:txBody>
      </p:sp>
      <p:sp>
        <p:nvSpPr>
          <p:cNvPr id="27693" name="Rectangle 47"/>
          <p:cNvSpPr/>
          <p:nvPr/>
        </p:nvSpPr>
        <p:spPr>
          <a:xfrm>
            <a:off x="250825" y="2854325"/>
            <a:ext cx="1425575" cy="641350"/>
          </a:xfrm>
          <a:prstGeom prst="rect">
            <a:avLst/>
          </a:prstGeom>
          <a:solidFill>
            <a:srgbClr val="FF99CC"/>
          </a:solidFill>
          <a:ln w="9525">
            <a:noFill/>
          </a:ln>
        </p:spPr>
        <p:txBody>
          <a:bodyPr anchor="t"/>
          <a:lstStyle/>
          <a:p>
            <a:pPr algn="ctr" eaLnBrk="0" hangingPunct="0"/>
            <a:r>
              <a:rPr lang="zh-CN" altLang="en-US" sz="1800" dirty="0">
                <a:latin typeface="新宋体" panose="02010609030101010101" pitchFamily="49" charset="-122"/>
                <a:ea typeface="新宋体" panose="02010609030101010101" pitchFamily="49" charset="-122"/>
              </a:rPr>
              <a:t>学号</a:t>
            </a:r>
          </a:p>
          <a:p>
            <a:pPr algn="ctr" eaLnBrk="0" hangingPunct="0"/>
            <a:r>
              <a:rPr lang="en-US" altLang="zh-CN" sz="1800" dirty="0">
                <a:latin typeface="新宋体" panose="02010609030101010101" pitchFamily="49" charset="-122"/>
                <a:ea typeface="新宋体" panose="02010609030101010101" pitchFamily="49" charset="-122"/>
              </a:rPr>
              <a:t>studentNo</a:t>
            </a:r>
            <a:endParaRPr lang="en-US" altLang="zh-CN" sz="1800" b="0" dirty="0">
              <a:latin typeface="Times New Roman" panose="02020603050405020304" pitchFamily="18" charset="0"/>
              <a:ea typeface="新宋体" panose="02010609030101010101" pitchFamily="49" charset="-122"/>
            </a:endParaRPr>
          </a:p>
        </p:txBody>
      </p:sp>
      <p:sp>
        <p:nvSpPr>
          <p:cNvPr id="27694" name="Line 48"/>
          <p:cNvSpPr/>
          <p:nvPr/>
        </p:nvSpPr>
        <p:spPr>
          <a:xfrm>
            <a:off x="250825" y="2854325"/>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695" name="Line 49"/>
          <p:cNvSpPr/>
          <p:nvPr/>
        </p:nvSpPr>
        <p:spPr>
          <a:xfrm>
            <a:off x="250825" y="5954713"/>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696" name="Line 50"/>
          <p:cNvSpPr/>
          <p:nvPr/>
        </p:nvSpPr>
        <p:spPr>
          <a:xfrm>
            <a:off x="250825"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697" name="Line 51"/>
          <p:cNvSpPr/>
          <p:nvPr/>
        </p:nvSpPr>
        <p:spPr>
          <a:xfrm>
            <a:off x="8893175"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698" name="Line 52"/>
          <p:cNvSpPr/>
          <p:nvPr/>
        </p:nvSpPr>
        <p:spPr>
          <a:xfrm>
            <a:off x="250825" y="3495675"/>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699" name="Line 53"/>
          <p:cNvSpPr/>
          <p:nvPr/>
        </p:nvSpPr>
        <p:spPr>
          <a:xfrm>
            <a:off x="1676400"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0" name="Line 54"/>
          <p:cNvSpPr/>
          <p:nvPr/>
        </p:nvSpPr>
        <p:spPr>
          <a:xfrm>
            <a:off x="2944813"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1" name="Line 55"/>
          <p:cNvSpPr/>
          <p:nvPr/>
        </p:nvSpPr>
        <p:spPr>
          <a:xfrm>
            <a:off x="3667125"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2" name="Line 56"/>
          <p:cNvSpPr/>
          <p:nvPr/>
        </p:nvSpPr>
        <p:spPr>
          <a:xfrm>
            <a:off x="5092700"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3" name="Line 57"/>
          <p:cNvSpPr/>
          <p:nvPr/>
        </p:nvSpPr>
        <p:spPr>
          <a:xfrm>
            <a:off x="5848350"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4" name="Line 58"/>
          <p:cNvSpPr/>
          <p:nvPr/>
        </p:nvSpPr>
        <p:spPr>
          <a:xfrm>
            <a:off x="7472363" y="2854325"/>
            <a:ext cx="0" cy="3100388"/>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5" name="Line 59"/>
          <p:cNvSpPr/>
          <p:nvPr/>
        </p:nvSpPr>
        <p:spPr>
          <a:xfrm>
            <a:off x="250825" y="3987800"/>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6" name="Line 60"/>
          <p:cNvSpPr/>
          <p:nvPr/>
        </p:nvSpPr>
        <p:spPr>
          <a:xfrm>
            <a:off x="250825" y="4479925"/>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7" name="Line 61"/>
          <p:cNvSpPr/>
          <p:nvPr/>
        </p:nvSpPr>
        <p:spPr>
          <a:xfrm>
            <a:off x="250825" y="4970463"/>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8" name="Line 62"/>
          <p:cNvSpPr/>
          <p:nvPr/>
        </p:nvSpPr>
        <p:spPr>
          <a:xfrm>
            <a:off x="250825" y="5462588"/>
            <a:ext cx="8642350" cy="0"/>
          </a:xfrm>
          <a:prstGeom prst="line">
            <a:avLst/>
          </a:prstGeom>
          <a:ln w="12700" cap="rnd"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7709" name="Text Box 64"/>
          <p:cNvSpPr txBox="1"/>
          <p:nvPr/>
        </p:nvSpPr>
        <p:spPr>
          <a:xfrm>
            <a:off x="468313" y="2351088"/>
            <a:ext cx="2398413" cy="461665"/>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指定表：</a:t>
            </a:r>
            <a:r>
              <a:rPr lang="en-US" altLang="zh-CN" dirty="0">
                <a:latin typeface="Times New Roman" panose="02020603050405020304" pitchFamily="18" charset="0"/>
                <a:ea typeface="宋体" panose="02010600030101010101" pitchFamily="2" charset="-122"/>
              </a:rPr>
              <a:t>student</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32</a:t>
            </a:fld>
            <a:endParaRPr lang="en-US" altLang="zh-CN" sz="1400" b="0" dirty="0"/>
          </a:p>
        </p:txBody>
      </p:sp>
      <p:sp>
        <p:nvSpPr>
          <p:cNvPr id="2867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数据库中的数据操作特征</a:t>
            </a:r>
            <a:endParaRPr lang="en-GB" altLang="zh-CN" dirty="0">
              <a:latin typeface="黑体" panose="02010609060101010101" pitchFamily="49" charset="-122"/>
              <a:ea typeface="黑体" panose="02010609060101010101" pitchFamily="49" charset="-122"/>
            </a:endParaRPr>
          </a:p>
        </p:txBody>
      </p:sp>
      <p:sp>
        <p:nvSpPr>
          <p:cNvPr id="28675" name="Rectangle 3"/>
          <p:cNvSpPr>
            <a:spLocks noGrp="1"/>
          </p:cNvSpPr>
          <p:nvPr>
            <p:ph idx="1"/>
          </p:nvPr>
        </p:nvSpPr>
        <p:spPr>
          <a:xfrm>
            <a:off x="34925" y="2133600"/>
            <a:ext cx="8961438" cy="2863850"/>
          </a:xfrm>
        </p:spPr>
        <p:txBody>
          <a:bodyPr wrap="square" lIns="91440" tIns="45720" rIns="91440" bIns="45720" anchor="t"/>
          <a:lstStyle/>
          <a:p>
            <a:pPr algn="just" eaLnBrk="1" hangingPunct="1">
              <a:lnSpc>
                <a:spcPct val="150000"/>
              </a:lnSpc>
              <a:spcBef>
                <a:spcPct val="80000"/>
              </a:spcBef>
            </a:pPr>
            <a:r>
              <a:rPr lang="zh-CN" altLang="en-US" dirty="0">
                <a:latin typeface="华文中宋" panose="02010600040101010101" pitchFamily="2" charset="-122"/>
                <a:ea typeface="华文中宋" panose="02010600040101010101" pitchFamily="2" charset="-122"/>
                <a:sym typeface="Arial" panose="020B0604020202020204" pitchFamily="34" charset="0"/>
              </a:rPr>
              <a:t>数据库管理系统对外提供</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数据库访问语言</a:t>
            </a:r>
            <a:r>
              <a:rPr lang="zh-CN" altLang="en-US" dirty="0">
                <a:latin typeface="华文中宋" panose="02010600040101010101" pitchFamily="2" charset="-122"/>
                <a:ea typeface="华文中宋" panose="02010600040101010101" pitchFamily="2" charset="-122"/>
                <a:sym typeface="Arial" panose="020B0604020202020204" pitchFamily="34" charset="0"/>
              </a:rPr>
              <a:t>，用户可以</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指定数据库的某个表，以行(Row)为单元</a:t>
            </a:r>
            <a:r>
              <a:rPr lang="zh-CN" altLang="en-US" dirty="0">
                <a:latin typeface="华文中宋" panose="02010600040101010101" pitchFamily="2" charset="-122"/>
                <a:ea typeface="华文中宋" panose="02010600040101010101" pitchFamily="2" charset="-122"/>
                <a:sym typeface="Arial" panose="020B0604020202020204" pitchFamily="34" charset="0"/>
              </a:rPr>
              <a:t>执行</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添加操作</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删除操作</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修改操作</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查询操作</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统计</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操作</a:t>
            </a:r>
            <a:r>
              <a:rPr lang="zh-CN" altLang="en-US" dirty="0">
                <a:latin typeface="华文中宋" panose="02010600040101010101" pitchFamily="2" charset="-122"/>
                <a:ea typeface="华文中宋" panose="02010600040101010101" pitchFamily="2" charset="-122"/>
                <a:sym typeface="Arial" panose="020B0604020202020204" pitchFamily="34" charset="0"/>
              </a:rPr>
              <a:t>。</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33</a:t>
            </a:fld>
            <a:endParaRPr lang="en-US" altLang="zh-CN" sz="1400" b="0" dirty="0"/>
          </a:p>
        </p:txBody>
      </p:sp>
      <p:sp>
        <p:nvSpPr>
          <p:cNvPr id="29698" name="Rectangle 2"/>
          <p:cNvSpPr>
            <a:spLocks noGrp="1"/>
          </p:cNvSpPr>
          <p:nvPr>
            <p:ph type="title"/>
          </p:nvPr>
        </p:nvSpPr>
        <p:spPr>
          <a:xfrm>
            <a:off x="609600" y="304800"/>
            <a:ext cx="8153400" cy="645160"/>
          </a:xfrm>
        </p:spPr>
        <p:txBody>
          <a:bodyPr wrap="square" lIns="91440" tIns="45720" rIns="91440" bIns="45720" anchor="t">
            <a:spAutoFit/>
          </a:bodyPr>
          <a:lstStyle/>
          <a:p>
            <a:pPr eaLnBrk="1" hangingPunct="1"/>
            <a:r>
              <a:rPr lang="zh-CN" altLang="en-US" dirty="0">
                <a:latin typeface="微软雅黑" panose="020B0503020204020204" pitchFamily="34" charset="-122"/>
                <a:ea typeface="微软雅黑" panose="020B0503020204020204" pitchFamily="34" charset="-122"/>
              </a:rPr>
              <a:t>数据操作的表达</a:t>
            </a:r>
            <a:r>
              <a:rPr lang="zh-CN" altLang="en-US" dirty="0">
                <a:latin typeface="微软雅黑" panose="020B0503020204020204" pitchFamily="34" charset="-122"/>
                <a:ea typeface="微软雅黑" panose="020B0503020204020204" pitchFamily="34" charset="-122"/>
                <a:sym typeface="+mn-ea"/>
              </a:rPr>
              <a:t>(SQL)</a:t>
            </a:r>
          </a:p>
        </p:txBody>
      </p:sp>
      <p:sp>
        <p:nvSpPr>
          <p:cNvPr id="29699" name="Rectangle 3"/>
          <p:cNvSpPr>
            <a:spLocks noGrp="1"/>
          </p:cNvSpPr>
          <p:nvPr>
            <p:ph type="body"/>
          </p:nvPr>
        </p:nvSpPr>
        <p:spPr>
          <a:xfrm>
            <a:off x="0" y="1295400"/>
            <a:ext cx="9144000" cy="5302250"/>
          </a:xfrm>
        </p:spPr>
        <p:txBody>
          <a:bodyPr wrap="square" lIns="91440" tIns="45720" rIns="91440" bIns="45720" anchor="t"/>
          <a:lstStyle/>
          <a:p>
            <a:pPr lvl="1" eaLnBrk="1" latinLnBrk="0" hangingPunct="1">
              <a:lnSpc>
                <a:spcPct val="110000"/>
              </a:lnSpc>
              <a:spcBef>
                <a:spcPct val="0"/>
              </a:spcBef>
              <a:spcAft>
                <a:spcPts val="1200"/>
              </a:spcAft>
              <a:buNone/>
            </a:pPr>
            <a:r>
              <a:rPr lang="zh-CN" altLang="en-US" sz="2400" dirty="0">
                <a:latin typeface="华文中宋" panose="02010600040101010101" pitchFamily="2" charset="-122"/>
                <a:ea typeface="华文中宋" panose="02010600040101010101" pitchFamily="2" charset="-122"/>
                <a:sym typeface="Arial" panose="020B0604020202020204" pitchFamily="34" charset="0"/>
              </a:rPr>
              <a:t>对关系型数据库，国际标准数据操作语言，称之为</a:t>
            </a:r>
            <a:r>
              <a:rPr lang="en-US" altLang="zh-CN" sz="2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SQL</a:t>
            </a:r>
            <a:r>
              <a:rPr lang="zh-CN" altLang="en-US" sz="2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语言</a:t>
            </a:r>
            <a:r>
              <a:rPr lang="zh-CN" altLang="en-US" sz="2400" b="1" dirty="0">
                <a:latin typeface="华文中宋" panose="02010600040101010101" pitchFamily="2" charset="-122"/>
                <a:ea typeface="华文中宋" panose="02010600040101010101" pitchFamily="2" charset="-122"/>
                <a:sym typeface="Arial" panose="020B0604020202020204" pitchFamily="34" charset="0"/>
              </a:rPr>
              <a:t>。</a:t>
            </a:r>
          </a:p>
          <a:p>
            <a:pPr lvl="1" eaLnBrk="1" hangingPunct="1">
              <a:lnSpc>
                <a:spcPct val="110000"/>
              </a:lnSpc>
              <a:buNone/>
            </a:pPr>
            <a:r>
              <a:rPr lang="zh-CN" altLang="en-US" sz="2200" b="1" dirty="0">
                <a:latin typeface="Times New Roman" panose="02020603050405020304" pitchFamily="18" charset="0"/>
              </a:rPr>
              <a:t>插入记录：</a:t>
            </a:r>
          </a:p>
          <a:p>
            <a:pPr eaLnBrk="1" hangingPunct="1">
              <a:spcBef>
                <a:spcPct val="30000"/>
              </a:spcBef>
            </a:pPr>
            <a:r>
              <a:rPr lang="en-GB" altLang="zh-CN" sz="2200" b="1" dirty="0">
                <a:solidFill>
                  <a:srgbClr val="FF0000"/>
                </a:solidFill>
                <a:latin typeface="Times New Roman" panose="02020603050405020304" pitchFamily="18" charset="0"/>
              </a:rPr>
              <a:t>INSERT INTO </a:t>
            </a:r>
            <a:r>
              <a:rPr lang="en-GB" altLang="zh-CN" sz="2200" b="1" dirty="0">
                <a:latin typeface="Times New Roman" panose="02020603050405020304" pitchFamily="18" charset="0"/>
              </a:rPr>
              <a:t>student</a:t>
            </a:r>
            <a:r>
              <a:rPr lang="en-GB" altLang="zh-CN" sz="2200" b="1" dirty="0">
                <a:solidFill>
                  <a:srgbClr val="FF0000"/>
                </a:solidFill>
                <a:latin typeface="Times New Roman" panose="02020603050405020304" pitchFamily="18" charset="0"/>
              </a:rPr>
              <a:t>   VALUES (</a:t>
            </a:r>
            <a:r>
              <a:rPr lang="en-GB" altLang="zh-CN" sz="2200" b="1" dirty="0">
                <a:latin typeface="Times New Roman" panose="02020603050405020304" pitchFamily="18" charset="0"/>
              </a:rPr>
              <a:t>‘200803024’,‘ </a:t>
            </a:r>
            <a:r>
              <a:rPr lang="zh-CN" altLang="en-US" sz="2200" b="1" dirty="0">
                <a:latin typeface="Times New Roman" panose="02020603050405020304" pitchFamily="18" charset="0"/>
              </a:rPr>
              <a:t>周艳红</a:t>
            </a:r>
            <a:r>
              <a:rPr lang="zh-CN" altLang="en-GB" sz="2200" b="1" dirty="0">
                <a:latin typeface="Times New Roman" panose="02020603050405020304" pitchFamily="18" charset="0"/>
              </a:rPr>
              <a:t> </a:t>
            </a:r>
            <a:r>
              <a:rPr lang="en-GB" altLang="zh-CN" sz="2200" b="1" dirty="0">
                <a:latin typeface="Times New Roman" panose="02020603050405020304" pitchFamily="18" charset="0"/>
              </a:rPr>
              <a:t>’,‘ </a:t>
            </a:r>
            <a:r>
              <a:rPr lang="zh-CN" altLang="en-US" sz="2200" b="1" dirty="0">
                <a:latin typeface="Times New Roman" panose="02020603050405020304" pitchFamily="18" charset="0"/>
              </a:rPr>
              <a:t>女</a:t>
            </a:r>
            <a:r>
              <a:rPr lang="zh-CN" altLang="en-GB" sz="2200" b="1" dirty="0">
                <a:latin typeface="Times New Roman" panose="02020603050405020304" pitchFamily="18" charset="0"/>
              </a:rPr>
              <a:t> </a:t>
            </a:r>
            <a:r>
              <a:rPr lang="en-GB" altLang="zh-CN" sz="2200" b="1" dirty="0">
                <a:latin typeface="Times New Roman" panose="02020603050405020304" pitchFamily="18" charset="0"/>
              </a:rPr>
              <a:t>’,’</a:t>
            </a:r>
            <a:r>
              <a:rPr lang="en-US" altLang="zh-CN" sz="2200" b="1" dirty="0">
                <a:latin typeface="Times New Roman" panose="02020603050405020304" pitchFamily="18" charset="0"/>
              </a:rPr>
              <a:t>1989/01/22</a:t>
            </a:r>
            <a:r>
              <a:rPr lang="en-GB" altLang="zh-CN" sz="2200" b="1" dirty="0">
                <a:latin typeface="Times New Roman" panose="02020603050405020304" pitchFamily="18" charset="0"/>
              </a:rPr>
              <a:t>’, ‘</a:t>
            </a:r>
            <a:r>
              <a:rPr lang="zh-CN" altLang="en-GB" sz="2200" b="1" dirty="0">
                <a:latin typeface="Times New Roman" panose="02020603050405020304" pitchFamily="18" charset="0"/>
              </a:rPr>
              <a:t>回</a:t>
            </a:r>
            <a:r>
              <a:rPr lang="en-GB" altLang="zh-CN" sz="2200" b="1" dirty="0">
                <a:latin typeface="Times New Roman" panose="02020603050405020304" pitchFamily="18" charset="0"/>
              </a:rPr>
              <a:t>’, ‘13907310308’, ‘</a:t>
            </a:r>
            <a:r>
              <a:rPr lang="zh-CN" altLang="en-GB" sz="2200" b="1" dirty="0">
                <a:latin typeface="Times New Roman" panose="02020603050405020304" pitchFamily="18" charset="0"/>
              </a:rPr>
              <a:t>湖南省长沙市’</a:t>
            </a:r>
            <a:r>
              <a:rPr lang="en-GB" altLang="zh-CN" sz="2200" b="1" dirty="0">
                <a:solidFill>
                  <a:srgbClr val="FF0000"/>
                </a:solidFill>
                <a:latin typeface="Times New Roman" panose="02020603050405020304" pitchFamily="18" charset="0"/>
              </a:rPr>
              <a:t>);</a:t>
            </a:r>
          </a:p>
          <a:p>
            <a:pPr lvl="1" eaLnBrk="1" hangingPunct="1">
              <a:lnSpc>
                <a:spcPct val="110000"/>
              </a:lnSpc>
              <a:buNone/>
            </a:pPr>
            <a:r>
              <a:rPr lang="zh-CN" altLang="en-US" sz="2200" b="1" dirty="0">
                <a:latin typeface="Times New Roman" panose="02020603050405020304" pitchFamily="18" charset="0"/>
              </a:rPr>
              <a:t>修改记录：</a:t>
            </a:r>
          </a:p>
          <a:p>
            <a:pPr lvl="1" eaLnBrk="1" hangingPunct="1">
              <a:lnSpc>
                <a:spcPct val="110000"/>
              </a:lnSpc>
              <a:buNone/>
            </a:pPr>
            <a:r>
              <a:rPr lang="en-US" altLang="zh-CN" sz="2200" b="1" dirty="0">
                <a:solidFill>
                  <a:srgbClr val="FF0000"/>
                </a:solidFill>
                <a:latin typeface="Times New Roman" panose="02020603050405020304" pitchFamily="18" charset="0"/>
              </a:rPr>
              <a:t>UPDATE </a:t>
            </a:r>
            <a:r>
              <a:rPr lang="en-US" altLang="zh-CN" sz="2200" b="1" dirty="0">
                <a:latin typeface="Times New Roman" panose="02020603050405020304" pitchFamily="18" charset="0"/>
              </a:rPr>
              <a:t>student </a:t>
            </a:r>
            <a:r>
              <a:rPr lang="en-US" altLang="zh-CN" sz="2200" b="1" dirty="0">
                <a:solidFill>
                  <a:srgbClr val="FF0000"/>
                </a:solidFill>
                <a:latin typeface="Times New Roman" panose="02020603050405020304" pitchFamily="18" charset="0"/>
              </a:rPr>
              <a:t>  SET </a:t>
            </a:r>
            <a:r>
              <a:rPr lang="en-US" altLang="zh-CN" sz="2200" b="1" dirty="0">
                <a:latin typeface="Times New Roman" panose="02020603050405020304" pitchFamily="18" charset="0"/>
              </a:rPr>
              <a:t>birthdate = DATE‘1991-03-15’</a:t>
            </a:r>
            <a:r>
              <a:rPr lang="en-US" altLang="zh-CN" sz="2200" b="1" dirty="0">
                <a:solidFill>
                  <a:srgbClr val="FF0000"/>
                </a:solidFill>
                <a:latin typeface="Times New Roman" panose="02020603050405020304" pitchFamily="18" charset="0"/>
              </a:rPr>
              <a:t>   WHERE </a:t>
            </a:r>
            <a:r>
              <a:rPr lang="en-US" altLang="zh-CN" sz="2200" b="1" dirty="0">
                <a:latin typeface="Times New Roman" panose="02020603050405020304" pitchFamily="18" charset="0"/>
              </a:rPr>
              <a:t>studentNo = ‘</a:t>
            </a:r>
            <a:r>
              <a:rPr lang="en-US" altLang="zh-CN" sz="2200" b="1" dirty="0">
                <a:latin typeface="Times New Roman" panose="02020603050405020304" pitchFamily="18" charset="0"/>
                <a:cs typeface="Arial" panose="020B0604020202020204" pitchFamily="34" charset="0"/>
              </a:rPr>
              <a:t>2008043332</a:t>
            </a:r>
            <a:r>
              <a:rPr lang="en-US" altLang="zh-CN" sz="2200" b="1" dirty="0">
                <a:latin typeface="Times New Roman" panose="02020603050405020304" pitchFamily="18" charset="0"/>
              </a:rPr>
              <a:t>’;</a:t>
            </a:r>
          </a:p>
          <a:p>
            <a:pPr lvl="1" eaLnBrk="1" hangingPunct="1">
              <a:lnSpc>
                <a:spcPct val="110000"/>
              </a:lnSpc>
              <a:buNone/>
            </a:pPr>
            <a:r>
              <a:rPr lang="zh-CN" altLang="en-US" sz="2200" b="1" dirty="0">
                <a:latin typeface="Times New Roman" panose="02020603050405020304" pitchFamily="18" charset="0"/>
              </a:rPr>
              <a:t>删除记录：</a:t>
            </a:r>
          </a:p>
          <a:p>
            <a:pPr lvl="1" eaLnBrk="1" hangingPunct="1">
              <a:lnSpc>
                <a:spcPct val="110000"/>
              </a:lnSpc>
              <a:buNone/>
            </a:pPr>
            <a:r>
              <a:rPr lang="en-US" altLang="zh-CN" sz="2200" b="1" dirty="0">
                <a:solidFill>
                  <a:srgbClr val="FF0000"/>
                </a:solidFill>
                <a:latin typeface="Times New Roman" panose="02020603050405020304" pitchFamily="18" charset="0"/>
              </a:rPr>
              <a:t>DELETE FROM </a:t>
            </a:r>
            <a:r>
              <a:rPr lang="en-US" altLang="zh-CN" sz="2200" b="1" dirty="0">
                <a:latin typeface="Times New Roman" panose="02020603050405020304" pitchFamily="18" charset="0"/>
              </a:rPr>
              <a:t>student </a:t>
            </a:r>
            <a:r>
              <a:rPr lang="en-US" altLang="zh-CN" sz="2200" b="1" dirty="0">
                <a:solidFill>
                  <a:srgbClr val="FF0000"/>
                </a:solidFill>
                <a:latin typeface="Times New Roman" panose="02020603050405020304" pitchFamily="18" charset="0"/>
              </a:rPr>
              <a:t>WHERE </a:t>
            </a:r>
            <a:r>
              <a:rPr lang="en-US" altLang="zh-CN" sz="2200" b="1" dirty="0">
                <a:latin typeface="Times New Roman" panose="02020603050405020304" pitchFamily="18" charset="0"/>
              </a:rPr>
              <a:t>studentNo like ‘2007%’;</a:t>
            </a:r>
          </a:p>
          <a:p>
            <a:pPr eaLnBrk="1" hangingPunct="1">
              <a:lnSpc>
                <a:spcPct val="110000"/>
              </a:lnSpc>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查找记录：</a:t>
            </a:r>
          </a:p>
          <a:p>
            <a:pPr eaLnBrk="1" hangingPunct="1">
              <a:lnSpc>
                <a:spcPct val="110000"/>
              </a:lnSpc>
              <a:buNone/>
            </a:pP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SELECT </a:t>
            </a:r>
            <a:r>
              <a:rPr lang="en-US" altLang="zh-CN" sz="2200" b="1" dirty="0">
                <a:latin typeface="Times New Roman" panose="02020603050405020304" pitchFamily="18" charset="0"/>
              </a:rPr>
              <a:t>name, phone</a:t>
            </a:r>
            <a:r>
              <a:rPr lang="en-US" altLang="zh-CN" sz="2200" b="1" dirty="0">
                <a:solidFill>
                  <a:srgbClr val="FF0000"/>
                </a:solidFill>
                <a:latin typeface="Times New Roman" panose="02020603050405020304" pitchFamily="18" charset="0"/>
              </a:rPr>
              <a:t>   FROM </a:t>
            </a:r>
            <a:r>
              <a:rPr lang="en-US" altLang="zh-CN" sz="2200" b="1" dirty="0">
                <a:latin typeface="Times New Roman" panose="02020603050405020304" pitchFamily="18" charset="0"/>
              </a:rPr>
              <a:t>student </a:t>
            </a:r>
            <a:r>
              <a:rPr lang="en-US" altLang="zh-CN" sz="2200" b="1" dirty="0">
                <a:solidFill>
                  <a:srgbClr val="FF0000"/>
                </a:solidFill>
                <a:latin typeface="Times New Roman" panose="02020603050405020304" pitchFamily="18" charset="0"/>
              </a:rPr>
              <a:t> WHERE </a:t>
            </a:r>
            <a:r>
              <a:rPr lang="en-US" altLang="zh-CN" sz="2200" b="1" dirty="0">
                <a:latin typeface="Times New Roman" panose="02020603050405020304" pitchFamily="18" charset="0"/>
              </a:rPr>
              <a:t>nation &lt;&gt; ‘</a:t>
            </a:r>
            <a:r>
              <a:rPr lang="zh-CN" altLang="en-US" sz="2200" b="1" dirty="0">
                <a:latin typeface="Times New Roman" panose="02020603050405020304" pitchFamily="18" charset="0"/>
              </a:rPr>
              <a:t>汉</a:t>
            </a:r>
            <a:r>
              <a:rPr lang="en-US" altLang="zh-CN" sz="2200" b="1" dirty="0">
                <a:latin typeface="Times New Roman" panose="02020603050405020304" pitchFamily="18" charset="0"/>
              </a:rPr>
              <a:t>';</a:t>
            </a:r>
          </a:p>
          <a:p>
            <a:pPr lvl="1" eaLnBrk="1" hangingPunct="1">
              <a:lnSpc>
                <a:spcPct val="110000"/>
              </a:lnSpc>
              <a:buNone/>
            </a:pPr>
            <a:r>
              <a:rPr lang="zh-CN" altLang="en-US" sz="2200" b="1" dirty="0">
                <a:latin typeface="Times New Roman" panose="02020603050405020304" pitchFamily="18" charset="0"/>
              </a:rPr>
              <a:t>统计：</a:t>
            </a:r>
          </a:p>
          <a:p>
            <a:pPr lvl="1" eaLnBrk="1" hangingPunct="1">
              <a:lnSpc>
                <a:spcPct val="110000"/>
              </a:lnSpc>
              <a:buNone/>
            </a:pPr>
            <a:r>
              <a:rPr lang="en-US" altLang="zh-CN" sz="2200" b="1" dirty="0">
                <a:solidFill>
                  <a:srgbClr val="FF0000"/>
                </a:solidFill>
                <a:latin typeface="Times New Roman" panose="02020603050405020304" pitchFamily="18" charset="0"/>
              </a:rPr>
              <a:t>SELECT </a:t>
            </a:r>
            <a:r>
              <a:rPr lang="en-US" altLang="zh-CN" sz="2200" b="1" dirty="0">
                <a:latin typeface="Times New Roman" panose="02020603050405020304" pitchFamily="18" charset="0"/>
              </a:rPr>
              <a:t>sex, </a:t>
            </a:r>
            <a:r>
              <a:rPr lang="en-US" altLang="zh-CN" sz="2200" b="1" dirty="0">
                <a:solidFill>
                  <a:srgbClr val="FF0000"/>
                </a:solidFill>
                <a:latin typeface="Times New Roman" panose="02020603050405020304" pitchFamily="18" charset="0"/>
              </a:rPr>
              <a:t>COUNT(*)  FROM </a:t>
            </a:r>
            <a:r>
              <a:rPr lang="en-US" altLang="zh-CN" sz="2200" b="1" dirty="0">
                <a:latin typeface="Times New Roman" panose="02020603050405020304" pitchFamily="18" charset="0"/>
              </a:rPr>
              <a:t>student</a:t>
            </a:r>
            <a:r>
              <a:rPr lang="en-US" altLang="zh-CN" sz="2200" b="1" dirty="0">
                <a:solidFill>
                  <a:srgbClr val="FF0000"/>
                </a:solidFill>
                <a:latin typeface="Times New Roman" panose="02020603050405020304" pitchFamily="18" charset="0"/>
              </a:rPr>
              <a:t> GROUP BY </a:t>
            </a:r>
            <a:r>
              <a:rPr lang="en-US" altLang="zh-CN" sz="2200" b="1" dirty="0">
                <a:latin typeface="Times New Roman" panose="02020603050405020304" pitchFamily="18" charset="0"/>
              </a:rPr>
              <a:t>sex;</a:t>
            </a:r>
          </a:p>
        </p:txBody>
      </p:sp>
      <p:sp>
        <p:nvSpPr>
          <p:cNvPr id="6" name="文本框 5">
            <a:extLst>
              <a:ext uri="{FF2B5EF4-FFF2-40B4-BE49-F238E27FC236}">
                <a16:creationId xmlns:a16="http://schemas.microsoft.com/office/drawing/2014/main" id="{82ABA4E0-92EC-4408-B785-5DED0D098492}"/>
              </a:ext>
            </a:extLst>
          </p:cNvPr>
          <p:cNvSpPr txBox="1"/>
          <p:nvPr/>
        </p:nvSpPr>
        <p:spPr>
          <a:xfrm>
            <a:off x="5004048" y="1772816"/>
            <a:ext cx="396044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0" i="0" dirty="0">
                <a:solidFill>
                  <a:srgbClr val="0000FF"/>
                </a:solidFill>
                <a:effectLst/>
                <a:latin typeface="Helvetica Neue"/>
              </a:rPr>
              <a:t>Structured Query Language</a:t>
            </a:r>
            <a:endParaRPr lang="zh-CN" altLang="en-US" dirty="0">
              <a:solidFill>
                <a:srgbClr val="0000FF"/>
              </a:solidFill>
            </a:endParaRP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4"/>
          <p:cNvSpPr/>
          <p:nvPr/>
        </p:nvSpPr>
        <p:spPr>
          <a:xfrm>
            <a:off x="250825" y="973138"/>
            <a:ext cx="8445500" cy="4205287"/>
          </a:xfrm>
          <a:prstGeom prst="rect">
            <a:avLst/>
          </a:prstGeom>
          <a:noFill/>
          <a:ln w="9525">
            <a:noFill/>
          </a:ln>
        </p:spPr>
        <p:txBody>
          <a:bodyPr wrap="square" anchor="ctr">
            <a:spAutoFit/>
          </a:bodyPr>
          <a:lstStyle/>
          <a:p>
            <a:pPr indent="268605" algn="ctr">
              <a:lnSpc>
                <a:spcPct val="125000"/>
              </a:lnSpc>
              <a:spcBef>
                <a:spcPts val="600"/>
              </a:spcBef>
              <a:spcAft>
                <a:spcPts val="600"/>
              </a:spcAft>
            </a:pPr>
            <a:r>
              <a:rPr lang="en-US" altLang="zh-CN" sz="4000" dirty="0">
                <a:solidFill>
                  <a:srgbClr val="0000FF"/>
                </a:solidFill>
                <a:latin typeface="Arial Unicode MS" charset="-122"/>
                <a:ea typeface="Arial Unicode MS" charset="-122"/>
                <a:sym typeface="宋体" panose="02010600030101010101" pitchFamily="2" charset="-122"/>
              </a:rPr>
              <a:t> 1</a:t>
            </a:r>
            <a:r>
              <a:rPr lang="zh-CN" altLang="en-US" sz="4000" dirty="0">
                <a:solidFill>
                  <a:srgbClr val="0000FF"/>
                </a:solidFill>
                <a:latin typeface="Arial Unicode MS" charset="-122"/>
                <a:ea typeface="Arial Unicode MS" charset="-122"/>
                <a:sym typeface="宋体" panose="0201060003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数据库中的数据是个什么样子</a:t>
            </a:r>
            <a:r>
              <a:rPr lang="en-US" altLang="zh-CN" sz="4000"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a:t>
            </a:r>
          </a:p>
          <a:p>
            <a:pPr indent="268605" algn="ctr">
              <a:lnSpc>
                <a:spcPct val="125000"/>
              </a:lnSpc>
              <a:spcBef>
                <a:spcPts val="600"/>
              </a:spcBef>
              <a:spcAft>
                <a:spcPts val="600"/>
              </a:spcAft>
            </a:pPr>
            <a:r>
              <a:rPr lang="en-US" altLang="zh-CN" sz="4000"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 </a:t>
            </a:r>
            <a:r>
              <a:rPr lang="en-US" altLang="zh-CN" sz="4000"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2</a:t>
            </a:r>
            <a:r>
              <a:rPr lang="zh-CN" altLang="en-US" sz="4000" dirty="0">
                <a:solidFill>
                  <a:srgbClr val="0000FF"/>
                </a:solidFill>
                <a:latin typeface="Arial Unicode MS" charset="-122"/>
                <a:ea typeface="Arial Unicode MS" charset="-122"/>
                <a:sym typeface="宋体" panose="0201060003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sym typeface="Arial" panose="020B0604020202020204" pitchFamily="34" charset="0"/>
              </a:rPr>
              <a:t>用户要对数据库做些什么样的数据访问？</a:t>
            </a:r>
          </a:p>
          <a:p>
            <a:pPr indent="268605" algn="ctr">
              <a:lnSpc>
                <a:spcPct val="125000"/>
              </a:lnSpc>
              <a:spcBef>
                <a:spcPts val="600"/>
              </a:spcBef>
              <a:spcAft>
                <a:spcPts val="600"/>
              </a:spcAft>
            </a:pPr>
            <a:r>
              <a:rPr lang="en-US" altLang="zh-CN" sz="4000" dirty="0">
                <a:solidFill>
                  <a:srgbClr val="FF0000"/>
                </a:solidFill>
                <a:latin typeface="华文新魏" panose="02010800040101010101" pitchFamily="2" charset="-122"/>
                <a:ea typeface="华文新魏" panose="02010800040101010101" pitchFamily="2" charset="-122"/>
              </a:rPr>
              <a:t>  3</a:t>
            </a:r>
            <a:r>
              <a:rPr lang="zh-CN" altLang="en-US" sz="4000" dirty="0">
                <a:solidFill>
                  <a:srgbClr val="FF0000"/>
                </a:solidFill>
                <a:latin typeface="华文新魏" panose="02010800040101010101" pitchFamily="2" charset="-122"/>
                <a:ea typeface="华文新魏" panose="02010800040101010101" pitchFamily="2" charset="-122"/>
              </a:rPr>
              <a:t>）谁来受理用户的数据操作请求，完成数据操作，反馈</a:t>
            </a:r>
            <a:r>
              <a:rPr lang="zh-CN" altLang="en-US" sz="4000"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结果</a:t>
            </a:r>
            <a:r>
              <a:rPr lang="zh-CN" altLang="en-US" sz="4000" dirty="0">
                <a:solidFill>
                  <a:srgbClr val="FF0000"/>
                </a:solidFill>
                <a:latin typeface="华文新魏" panose="02010800040101010101" pitchFamily="2" charset="-122"/>
                <a:ea typeface="华文新魏" panose="02010800040101010101" pitchFamily="2" charset="-122"/>
              </a:rPr>
              <a:t>给用户？</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7"/>
          <p:cNvGrpSpPr/>
          <p:nvPr/>
        </p:nvGrpSpPr>
        <p:grpSpPr>
          <a:xfrm>
            <a:off x="1258888" y="1245280"/>
            <a:ext cx="5891847" cy="5348243"/>
            <a:chOff x="1983" y="1960"/>
            <a:chExt cx="9277" cy="8424"/>
          </a:xfrm>
        </p:grpSpPr>
        <p:sp>
          <p:nvSpPr>
            <p:cNvPr id="44" name="Rectangle 8"/>
            <p:cNvSpPr>
              <a:spLocks noChangeArrowheads="1"/>
            </p:cNvSpPr>
            <p:nvPr/>
          </p:nvSpPr>
          <p:spPr bwMode="auto">
            <a:xfrm>
              <a:off x="4139" y="5175"/>
              <a:ext cx="7121" cy="5209"/>
            </a:xfrm>
            <a:prstGeom prst="rect">
              <a:avLst/>
            </a:prstGeom>
            <a:noFill/>
            <a:ln w="38100" cmpd="dbl">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5" name="Line 9"/>
            <p:cNvSpPr>
              <a:spLocks noChangeShapeType="1"/>
            </p:cNvSpPr>
            <p:nvPr/>
          </p:nvSpPr>
          <p:spPr bwMode="auto">
            <a:xfrm>
              <a:off x="6568" y="3821"/>
              <a:ext cx="0" cy="882"/>
            </a:xfrm>
            <a:prstGeom prst="line">
              <a:avLst/>
            </a:prstGeom>
            <a:noFill/>
            <a:ln w="38100">
              <a:solidFill>
                <a:schemeClr val="accent4"/>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6" name="AutoShape 4"/>
            <p:cNvSpPr>
              <a:spLocks noChangeArrowheads="1"/>
            </p:cNvSpPr>
            <p:nvPr/>
          </p:nvSpPr>
          <p:spPr bwMode="auto">
            <a:xfrm>
              <a:off x="4557" y="7219"/>
              <a:ext cx="5475" cy="3027"/>
            </a:xfrm>
            <a:prstGeom prst="flowChartMagneticDisk">
              <a:avLst/>
            </a:prstGeom>
            <a:solidFill>
              <a:srgbClr val="0070C0"/>
            </a:solidFill>
            <a:ln w="12700">
              <a:solidFill>
                <a:srgbClr val="000000"/>
              </a:solidFill>
              <a:round/>
            </a:ln>
          </p:spPr>
          <p:txBody>
            <a:bodyPr wrap="none" anchor="ctr"/>
            <a:lstStyle/>
            <a:p>
              <a:pPr marL="0" marR="0" lvl="0" indent="0" algn="ctr"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1749" name="Text Box 5"/>
            <p:cNvSpPr txBox="1"/>
            <p:nvPr/>
          </p:nvSpPr>
          <p:spPr>
            <a:xfrm>
              <a:off x="4225" y="5274"/>
              <a:ext cx="6960" cy="1649"/>
            </a:xfrm>
            <a:prstGeom prst="rect">
              <a:avLst/>
            </a:prstGeom>
            <a:solidFill>
              <a:srgbClr val="CCFFCC"/>
            </a:solidFill>
            <a:ln w="12700" cap="flat" cmpd="sng">
              <a:solidFill>
                <a:srgbClr val="000000"/>
              </a:solidFill>
              <a:prstDash val="solid"/>
              <a:miter/>
              <a:headEnd type="none" w="med" len="med"/>
              <a:tailEnd type="none" w="med" len="med"/>
            </a:ln>
          </p:spPr>
          <p:txBody>
            <a:bodyPr lIns="92075" tIns="180000" rIns="92075" bIns="46038" anchor="t"/>
            <a:lstStyle/>
            <a:p>
              <a:pPr algn="ctr">
                <a:lnSpc>
                  <a:spcPct val="90000"/>
                </a:lnSpc>
                <a:spcBef>
                  <a:spcPts val="1800"/>
                </a:spcBef>
                <a:buChar char="•"/>
              </a:pPr>
              <a:r>
                <a:rPr lang="zh-CN" altLang="en-US" sz="2800" dirty="0">
                  <a:solidFill>
                    <a:srgbClr val="0000FF"/>
                  </a:solidFill>
                  <a:latin typeface="Comic Sans MS" panose="030F0702030302020204" pitchFamily="66" charset="0"/>
                  <a:ea typeface="华文中宋" panose="02010600040101010101" pitchFamily="2" charset="-122"/>
                </a:rPr>
                <a:t>数据库管理系统（</a:t>
              </a:r>
              <a:r>
                <a:rPr lang="en-US" altLang="zh-CN" sz="2800" dirty="0">
                  <a:solidFill>
                    <a:srgbClr val="0000FF"/>
                  </a:solidFill>
                  <a:latin typeface="Comic Sans MS" panose="030F0702030302020204" pitchFamily="66" charset="0"/>
                  <a:ea typeface="华文中宋" panose="02010600040101010101" pitchFamily="2" charset="-122"/>
                </a:rPr>
                <a:t>DBMS</a:t>
              </a:r>
              <a:r>
                <a:rPr lang="zh-CN" altLang="en-US" sz="2800" dirty="0">
                  <a:solidFill>
                    <a:srgbClr val="0000FF"/>
                  </a:solidFill>
                  <a:latin typeface="Comic Sans MS" panose="030F0702030302020204" pitchFamily="66" charset="0"/>
                  <a:ea typeface="华文中宋" panose="02010600040101010101" pitchFamily="2" charset="-122"/>
                </a:rPr>
                <a:t>）</a:t>
              </a:r>
            </a:p>
          </p:txBody>
        </p:sp>
        <p:sp>
          <p:nvSpPr>
            <p:cNvPr id="31750" name="Text Box 6"/>
            <p:cNvSpPr txBox="1"/>
            <p:nvPr/>
          </p:nvSpPr>
          <p:spPr>
            <a:xfrm>
              <a:off x="1983" y="7328"/>
              <a:ext cx="2649" cy="725"/>
            </a:xfrm>
            <a:prstGeom prst="rect">
              <a:avLst/>
            </a:prstGeom>
            <a:noFill/>
            <a:ln w="9525">
              <a:noFill/>
            </a:ln>
          </p:spPr>
          <p:txBody>
            <a:bodyPr lIns="0" rIns="0" anchor="t">
              <a:spAutoFit/>
            </a:bodyPr>
            <a:lstStyle/>
            <a:p>
              <a:pPr algn="ctr" eaLnBrk="0" hangingPunct="0"/>
              <a:r>
                <a:rPr lang="zh-CN" altLang="en-US" dirty="0">
                  <a:solidFill>
                    <a:srgbClr val="0000FF"/>
                  </a:solidFill>
                  <a:latin typeface="微软雅黑" panose="020B0503020204020204" pitchFamily="34" charset="-122"/>
                  <a:ea typeface="微软雅黑" panose="020B0503020204020204" pitchFamily="34" charset="-122"/>
                </a:rPr>
                <a:t>数据库</a:t>
              </a:r>
              <a:r>
                <a:rPr lang="en-US" altLang="zh-CN" dirty="0">
                  <a:solidFill>
                    <a:srgbClr val="0000FF"/>
                  </a:solidFill>
                  <a:latin typeface="微软雅黑" panose="020B0503020204020204" pitchFamily="34" charset="-122"/>
                  <a:ea typeface="微软雅黑" panose="020B0503020204020204" pitchFamily="34" charset="-122"/>
                </a:rPr>
                <a:t>:</a:t>
              </a:r>
            </a:p>
          </p:txBody>
        </p:sp>
        <p:sp>
          <p:nvSpPr>
            <p:cNvPr id="49" name="Rectangle 14"/>
            <p:cNvSpPr>
              <a:spLocks noChangeArrowheads="1"/>
            </p:cNvSpPr>
            <p:nvPr/>
          </p:nvSpPr>
          <p:spPr bwMode="auto">
            <a:xfrm>
              <a:off x="5367" y="8823"/>
              <a:ext cx="1474" cy="980"/>
            </a:xfrm>
            <a:prstGeom prst="rect">
              <a:avLst/>
            </a:prstGeom>
            <a:solidFill>
              <a:srgbClr val="00CC99"/>
            </a:solidFill>
            <a:ln w="9525">
              <a:solidFill>
                <a:srgbClr val="000000"/>
              </a:solidFill>
              <a:miter lim="800000"/>
            </a:ln>
          </p:spPr>
          <p:txBody>
            <a:bodyPr wrap="none" anchor="ct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0" name="Line 15"/>
            <p:cNvSpPr>
              <a:spLocks noChangeShapeType="1"/>
            </p:cNvSpPr>
            <p:nvPr/>
          </p:nvSpPr>
          <p:spPr bwMode="auto">
            <a:xfrm>
              <a:off x="5399" y="8989"/>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1" name="Line 16"/>
            <p:cNvSpPr>
              <a:spLocks noChangeShapeType="1"/>
            </p:cNvSpPr>
            <p:nvPr/>
          </p:nvSpPr>
          <p:spPr bwMode="auto">
            <a:xfrm>
              <a:off x="5392" y="9168"/>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2" name="Line 17"/>
            <p:cNvSpPr>
              <a:spLocks noChangeShapeType="1"/>
            </p:cNvSpPr>
            <p:nvPr/>
          </p:nvSpPr>
          <p:spPr bwMode="auto">
            <a:xfrm>
              <a:off x="5406" y="9347"/>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3" name="Line 18"/>
            <p:cNvSpPr>
              <a:spLocks noChangeShapeType="1"/>
            </p:cNvSpPr>
            <p:nvPr/>
          </p:nvSpPr>
          <p:spPr bwMode="auto">
            <a:xfrm>
              <a:off x="5399" y="9523"/>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4" name="Rectangle 19"/>
            <p:cNvSpPr>
              <a:spLocks noChangeArrowheads="1"/>
            </p:cNvSpPr>
            <p:nvPr/>
          </p:nvSpPr>
          <p:spPr bwMode="auto">
            <a:xfrm>
              <a:off x="7209" y="8999"/>
              <a:ext cx="1474" cy="980"/>
            </a:xfrm>
            <a:prstGeom prst="rect">
              <a:avLst/>
            </a:prstGeom>
            <a:solidFill>
              <a:srgbClr val="FF99CC"/>
            </a:solidFill>
            <a:ln w="9525">
              <a:solidFill>
                <a:srgbClr val="000000"/>
              </a:solidFill>
              <a:miter lim="800000"/>
            </a:ln>
          </p:spPr>
          <p:txBody>
            <a:bodyPr wrap="none" anchor="ct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5" name="Line 20"/>
            <p:cNvSpPr>
              <a:spLocks noChangeShapeType="1"/>
            </p:cNvSpPr>
            <p:nvPr/>
          </p:nvSpPr>
          <p:spPr bwMode="auto">
            <a:xfrm>
              <a:off x="7241" y="9168"/>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6" name="Line 21"/>
            <p:cNvSpPr>
              <a:spLocks noChangeShapeType="1"/>
            </p:cNvSpPr>
            <p:nvPr/>
          </p:nvSpPr>
          <p:spPr bwMode="auto">
            <a:xfrm>
              <a:off x="7230" y="9347"/>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7" name="Line 22"/>
            <p:cNvSpPr>
              <a:spLocks noChangeShapeType="1"/>
            </p:cNvSpPr>
            <p:nvPr/>
          </p:nvSpPr>
          <p:spPr bwMode="auto">
            <a:xfrm>
              <a:off x="7248" y="9523"/>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8" name="Line 23"/>
            <p:cNvSpPr>
              <a:spLocks noChangeShapeType="1"/>
            </p:cNvSpPr>
            <p:nvPr/>
          </p:nvSpPr>
          <p:spPr bwMode="auto">
            <a:xfrm>
              <a:off x="7241" y="9702"/>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9" name="Rectangle 24"/>
            <p:cNvSpPr>
              <a:spLocks noChangeArrowheads="1"/>
            </p:cNvSpPr>
            <p:nvPr/>
          </p:nvSpPr>
          <p:spPr bwMode="auto">
            <a:xfrm>
              <a:off x="5613" y="7665"/>
              <a:ext cx="1474" cy="980"/>
            </a:xfrm>
            <a:prstGeom prst="rect">
              <a:avLst/>
            </a:prstGeom>
            <a:solidFill>
              <a:srgbClr val="FFCC00"/>
            </a:solidFill>
            <a:ln w="9525">
              <a:solidFill>
                <a:srgbClr val="000000"/>
              </a:solidFill>
              <a:miter lim="800000"/>
            </a:ln>
          </p:spPr>
          <p:txBody>
            <a:bodyPr wrap="none" anchor="ct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0" name="Line 25"/>
            <p:cNvSpPr>
              <a:spLocks noChangeShapeType="1"/>
            </p:cNvSpPr>
            <p:nvPr/>
          </p:nvSpPr>
          <p:spPr bwMode="auto">
            <a:xfrm>
              <a:off x="5645" y="7834"/>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1" name="Line 26"/>
            <p:cNvSpPr>
              <a:spLocks noChangeShapeType="1"/>
            </p:cNvSpPr>
            <p:nvPr/>
          </p:nvSpPr>
          <p:spPr bwMode="auto">
            <a:xfrm>
              <a:off x="5638" y="8009"/>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2" name="Line 27"/>
            <p:cNvSpPr>
              <a:spLocks noChangeShapeType="1"/>
            </p:cNvSpPr>
            <p:nvPr/>
          </p:nvSpPr>
          <p:spPr bwMode="auto">
            <a:xfrm>
              <a:off x="5652" y="8188"/>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3" name="Line 28"/>
            <p:cNvSpPr>
              <a:spLocks noChangeShapeType="1"/>
            </p:cNvSpPr>
            <p:nvPr/>
          </p:nvSpPr>
          <p:spPr bwMode="auto">
            <a:xfrm>
              <a:off x="5645" y="8367"/>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4" name="Rectangle 29"/>
            <p:cNvSpPr>
              <a:spLocks noChangeArrowheads="1"/>
            </p:cNvSpPr>
            <p:nvPr/>
          </p:nvSpPr>
          <p:spPr bwMode="auto">
            <a:xfrm>
              <a:off x="7455" y="7844"/>
              <a:ext cx="1471" cy="980"/>
            </a:xfrm>
            <a:prstGeom prst="rect">
              <a:avLst/>
            </a:prstGeom>
            <a:solidFill>
              <a:srgbClr val="00FFFF"/>
            </a:solidFill>
            <a:ln w="9525">
              <a:solidFill>
                <a:srgbClr val="000000"/>
              </a:solidFill>
              <a:miter lim="800000"/>
            </a:ln>
          </p:spPr>
          <p:txBody>
            <a:bodyPr wrap="none" anchor="ct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5" name="Line 30"/>
            <p:cNvSpPr>
              <a:spLocks noChangeShapeType="1"/>
            </p:cNvSpPr>
            <p:nvPr/>
          </p:nvSpPr>
          <p:spPr bwMode="auto">
            <a:xfrm>
              <a:off x="7484" y="8009"/>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6" name="Line 31"/>
            <p:cNvSpPr>
              <a:spLocks noChangeShapeType="1"/>
            </p:cNvSpPr>
            <p:nvPr/>
          </p:nvSpPr>
          <p:spPr bwMode="auto">
            <a:xfrm>
              <a:off x="7476" y="8188"/>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7" name="Line 32"/>
            <p:cNvSpPr>
              <a:spLocks noChangeShapeType="1"/>
            </p:cNvSpPr>
            <p:nvPr/>
          </p:nvSpPr>
          <p:spPr bwMode="auto">
            <a:xfrm>
              <a:off x="7494" y="8367"/>
              <a:ext cx="1389"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8" name="Line 33"/>
            <p:cNvSpPr>
              <a:spLocks noChangeShapeType="1"/>
            </p:cNvSpPr>
            <p:nvPr/>
          </p:nvSpPr>
          <p:spPr bwMode="auto">
            <a:xfrm>
              <a:off x="7484" y="8543"/>
              <a:ext cx="1392"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9" name="Freeform 34"/>
            <p:cNvSpPr/>
            <p:nvPr/>
          </p:nvSpPr>
          <p:spPr bwMode="auto">
            <a:xfrm>
              <a:off x="5838" y="8023"/>
              <a:ext cx="510" cy="888"/>
            </a:xfrm>
            <a:custGeom>
              <a:avLst/>
              <a:gdLst>
                <a:gd name="T0" fmla="*/ 172529 w 200"/>
                <a:gd name="T1" fmla="*/ 417512 h 480"/>
                <a:gd name="T2" fmla="*/ 9080 w 200"/>
                <a:gd name="T3" fmla="*/ 250507 h 480"/>
                <a:gd name="T4" fmla="*/ 227012 w 200"/>
                <a:gd name="T5" fmla="*/ 0 h 480"/>
                <a:gd name="T6" fmla="*/ 0 60000 65536"/>
                <a:gd name="T7" fmla="*/ 0 60000 65536"/>
                <a:gd name="T8" fmla="*/ 0 60000 65536"/>
                <a:gd name="T9" fmla="*/ 0 w 200"/>
                <a:gd name="T10" fmla="*/ 0 h 480"/>
                <a:gd name="T11" fmla="*/ 200 w 200"/>
                <a:gd name="T12" fmla="*/ 480 h 480"/>
              </a:gdLst>
              <a:ahLst/>
              <a:cxnLst>
                <a:cxn ang="T6">
                  <a:pos x="T0" y="T1"/>
                </a:cxn>
                <a:cxn ang="T7">
                  <a:pos x="T2" y="T3"/>
                </a:cxn>
                <a:cxn ang="T8">
                  <a:pos x="T4" y="T5"/>
                </a:cxn>
              </a:cxnLst>
              <a:rect l="T9" t="T10" r="T11" b="T12"/>
              <a:pathLst>
                <a:path w="200" h="480">
                  <a:moveTo>
                    <a:pt x="152" y="480"/>
                  </a:moveTo>
                  <a:cubicBezTo>
                    <a:pt x="76" y="424"/>
                    <a:pt x="0" y="368"/>
                    <a:pt x="8" y="288"/>
                  </a:cubicBezTo>
                  <a:cubicBezTo>
                    <a:pt x="16" y="208"/>
                    <a:pt x="168" y="48"/>
                    <a:pt x="200" y="0"/>
                  </a:cubicBezTo>
                </a:path>
              </a:pathLst>
            </a:custGeom>
            <a:noFill/>
            <a:ln w="25400">
              <a:solidFill>
                <a:srgbClr val="00FF00"/>
              </a:solidFill>
              <a:bevel/>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0" name="Freeform 35"/>
            <p:cNvSpPr/>
            <p:nvPr/>
          </p:nvSpPr>
          <p:spPr bwMode="auto">
            <a:xfrm>
              <a:off x="5981" y="8999"/>
              <a:ext cx="2209" cy="669"/>
            </a:xfrm>
            <a:custGeom>
              <a:avLst/>
              <a:gdLst>
                <a:gd name="T0" fmla="*/ 982662 w 864"/>
                <a:gd name="T1" fmla="*/ 125730 h 360"/>
                <a:gd name="T2" fmla="*/ 491331 w 864"/>
                <a:gd name="T3" fmla="*/ 293370 h 360"/>
                <a:gd name="T4" fmla="*/ 0 w 864"/>
                <a:gd name="T5" fmla="*/ 0 h 360"/>
                <a:gd name="T6" fmla="*/ 0 60000 65536"/>
                <a:gd name="T7" fmla="*/ 0 60000 65536"/>
                <a:gd name="T8" fmla="*/ 0 60000 65536"/>
                <a:gd name="T9" fmla="*/ 0 w 864"/>
                <a:gd name="T10" fmla="*/ 0 h 360"/>
                <a:gd name="T11" fmla="*/ 864 w 864"/>
                <a:gd name="T12" fmla="*/ 360 h 360"/>
              </a:gdLst>
              <a:ahLst/>
              <a:cxnLst>
                <a:cxn ang="T6">
                  <a:pos x="T0" y="T1"/>
                </a:cxn>
                <a:cxn ang="T7">
                  <a:pos x="T2" y="T3"/>
                </a:cxn>
                <a:cxn ang="T8">
                  <a:pos x="T4" y="T5"/>
                </a:cxn>
              </a:cxnLst>
              <a:rect l="T9" t="T10" r="T11" b="T12"/>
              <a:pathLst>
                <a:path w="864" h="360">
                  <a:moveTo>
                    <a:pt x="864" y="144"/>
                  </a:moveTo>
                  <a:cubicBezTo>
                    <a:pt x="720" y="252"/>
                    <a:pt x="576" y="360"/>
                    <a:pt x="432" y="336"/>
                  </a:cubicBezTo>
                  <a:cubicBezTo>
                    <a:pt x="288" y="312"/>
                    <a:pt x="72" y="56"/>
                    <a:pt x="0" y="0"/>
                  </a:cubicBezTo>
                </a:path>
              </a:pathLst>
            </a:custGeom>
            <a:noFill/>
            <a:ln w="25400">
              <a:solidFill>
                <a:srgbClr val="969696"/>
              </a:solidFill>
              <a:bevel/>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1" name="Freeform 36"/>
            <p:cNvSpPr/>
            <p:nvPr/>
          </p:nvSpPr>
          <p:spPr bwMode="auto">
            <a:xfrm>
              <a:off x="5981" y="7577"/>
              <a:ext cx="2088" cy="446"/>
            </a:xfrm>
            <a:custGeom>
              <a:avLst/>
              <a:gdLst>
                <a:gd name="T0" fmla="*/ 0 w 816"/>
                <a:gd name="T1" fmla="*/ 159258 h 400"/>
                <a:gd name="T2" fmla="*/ 546286 w 816"/>
                <a:gd name="T3" fmla="*/ 8382 h 400"/>
                <a:gd name="T4" fmla="*/ 928687 w 816"/>
                <a:gd name="T5" fmla="*/ 209550 h 400"/>
                <a:gd name="T6" fmla="*/ 0 60000 65536"/>
                <a:gd name="T7" fmla="*/ 0 60000 65536"/>
                <a:gd name="T8" fmla="*/ 0 60000 65536"/>
                <a:gd name="T9" fmla="*/ 0 w 816"/>
                <a:gd name="T10" fmla="*/ 0 h 400"/>
                <a:gd name="T11" fmla="*/ 816 w 816"/>
                <a:gd name="T12" fmla="*/ 400 h 400"/>
              </a:gdLst>
              <a:ahLst/>
              <a:cxnLst>
                <a:cxn ang="T6">
                  <a:pos x="T0" y="T1"/>
                </a:cxn>
                <a:cxn ang="T7">
                  <a:pos x="T2" y="T3"/>
                </a:cxn>
                <a:cxn ang="T8">
                  <a:pos x="T4" y="T5"/>
                </a:cxn>
              </a:cxnLst>
              <a:rect l="T9" t="T10" r="T11" b="T12"/>
              <a:pathLst>
                <a:path w="816" h="400">
                  <a:moveTo>
                    <a:pt x="0" y="304"/>
                  </a:moveTo>
                  <a:cubicBezTo>
                    <a:pt x="172" y="152"/>
                    <a:pt x="344" y="0"/>
                    <a:pt x="480" y="16"/>
                  </a:cubicBezTo>
                  <a:cubicBezTo>
                    <a:pt x="616" y="32"/>
                    <a:pt x="760" y="336"/>
                    <a:pt x="816" y="400"/>
                  </a:cubicBezTo>
                </a:path>
              </a:pathLst>
            </a:custGeom>
            <a:noFill/>
            <a:ln w="25400">
              <a:solidFill>
                <a:srgbClr val="0000FF"/>
              </a:solidFill>
              <a:bevel/>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2" name="Freeform 37"/>
            <p:cNvSpPr/>
            <p:nvPr/>
          </p:nvSpPr>
          <p:spPr bwMode="auto">
            <a:xfrm>
              <a:off x="6609" y="8023"/>
              <a:ext cx="1963" cy="888"/>
            </a:xfrm>
            <a:custGeom>
              <a:avLst/>
              <a:gdLst>
                <a:gd name="T0" fmla="*/ 0 w 768"/>
                <a:gd name="T1" fmla="*/ 417512 h 480"/>
                <a:gd name="T2" fmla="*/ 163711 w 768"/>
                <a:gd name="T3" fmla="*/ 167005 h 480"/>
                <a:gd name="T4" fmla="*/ 709414 w 768"/>
                <a:gd name="T5" fmla="*/ 83502 h 480"/>
                <a:gd name="T6" fmla="*/ 873125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cubicBezTo>
                    <a:pt x="20" y="368"/>
                    <a:pt x="40" y="256"/>
                    <a:pt x="144" y="192"/>
                  </a:cubicBezTo>
                  <a:cubicBezTo>
                    <a:pt x="248" y="128"/>
                    <a:pt x="520" y="128"/>
                    <a:pt x="624" y="96"/>
                  </a:cubicBezTo>
                  <a:cubicBezTo>
                    <a:pt x="728" y="64"/>
                    <a:pt x="744" y="16"/>
                    <a:pt x="768" y="0"/>
                  </a:cubicBezTo>
                </a:path>
              </a:pathLst>
            </a:custGeom>
            <a:noFill/>
            <a:ln w="25400">
              <a:solidFill>
                <a:srgbClr val="FF0000"/>
              </a:solidFill>
              <a:bevel/>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3" name="Text Box 38"/>
            <p:cNvSpPr txBox="1">
              <a:spLocks noChangeArrowheads="1"/>
            </p:cNvSpPr>
            <p:nvPr/>
          </p:nvSpPr>
          <p:spPr bwMode="auto">
            <a:xfrm>
              <a:off x="6546" y="7803"/>
              <a:ext cx="757"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r>
                <a:rPr kumimoji="0" lang="en-US" altLang="zh-CN" sz="240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74" name="Text Box 39"/>
            <p:cNvSpPr txBox="1">
              <a:spLocks noChangeArrowheads="1"/>
            </p:cNvSpPr>
            <p:nvPr/>
          </p:nvSpPr>
          <p:spPr bwMode="auto">
            <a:xfrm>
              <a:off x="8069" y="8199"/>
              <a:ext cx="757"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r>
                <a:rPr kumimoji="0" lang="en-US" altLang="zh-CN" sz="240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75" name="Text Box 40"/>
            <p:cNvSpPr txBox="1">
              <a:spLocks noChangeArrowheads="1"/>
            </p:cNvSpPr>
            <p:nvPr/>
          </p:nvSpPr>
          <p:spPr bwMode="auto">
            <a:xfrm>
              <a:off x="5492" y="9269"/>
              <a:ext cx="757"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r>
                <a:rPr kumimoji="0" lang="en-US" altLang="zh-CN" sz="240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sp>
          <p:nvSpPr>
            <p:cNvPr id="76" name="Text Box 41"/>
            <p:cNvSpPr txBox="1">
              <a:spLocks noChangeArrowheads="1"/>
            </p:cNvSpPr>
            <p:nvPr/>
          </p:nvSpPr>
          <p:spPr bwMode="auto">
            <a:xfrm>
              <a:off x="7998" y="9445"/>
              <a:ext cx="757"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spcBef>
                  <a:spcPts val="0"/>
                </a:spcBef>
                <a:spcAft>
                  <a:spcPts val="0"/>
                </a:spcAft>
                <a:buClrTx/>
                <a:buSzTx/>
                <a:buFont typeface="Arial" panose="020B0604020202020204" pitchFamily="34" charset="0"/>
                <a:buNone/>
                <a:defRPr/>
              </a:pPr>
              <a:r>
                <a:rPr kumimoji="0" lang="en-US" altLang="zh-CN" sz="240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4</a:t>
              </a:r>
            </a:p>
          </p:txBody>
        </p:sp>
        <p:sp>
          <p:nvSpPr>
            <p:cNvPr id="31779" name="Text Box 47"/>
            <p:cNvSpPr txBox="1"/>
            <p:nvPr/>
          </p:nvSpPr>
          <p:spPr>
            <a:xfrm>
              <a:off x="2096" y="8348"/>
              <a:ext cx="2470" cy="720"/>
            </a:xfrm>
            <a:prstGeom prst="rect">
              <a:avLst/>
            </a:prstGeom>
            <a:noFill/>
            <a:ln w="9525">
              <a:noFill/>
            </a:ln>
          </p:spPr>
          <p:txBody>
            <a:bodyPr wrap="square" anchor="t">
              <a:spAutoFit/>
            </a:bodyPr>
            <a:lstStyle/>
            <a:p>
              <a:r>
                <a:rPr lang="zh-CN" altLang="en-US" dirty="0">
                  <a:solidFill>
                    <a:srgbClr val="FF0000"/>
                  </a:solidFill>
                  <a:latin typeface="华文新魏" panose="02010800040101010101" pitchFamily="2" charset="-122"/>
                  <a:ea typeface="华文新魏" panose="02010800040101010101" pitchFamily="2" charset="-122"/>
                </a:rPr>
                <a:t>表的集合</a:t>
              </a:r>
            </a:p>
          </p:txBody>
        </p:sp>
        <p:sp>
          <p:nvSpPr>
            <p:cNvPr id="31780" name="Rectangle 38"/>
            <p:cNvSpPr/>
            <p:nvPr/>
          </p:nvSpPr>
          <p:spPr>
            <a:xfrm>
              <a:off x="5920" y="4691"/>
              <a:ext cx="1180" cy="450"/>
            </a:xfrm>
            <a:prstGeom prst="rect">
              <a:avLst/>
            </a:prstGeom>
            <a:solidFill>
              <a:srgbClr val="FF0000"/>
            </a:solidFill>
            <a:ln w="9525" cap="flat" cmpd="sng">
              <a:solidFill>
                <a:srgbClr val="000000"/>
              </a:solidFill>
              <a:prstDash val="solid"/>
              <a:miter/>
              <a:headEnd type="none" w="med" len="med"/>
              <a:tailEnd type="none" w="med" len="med"/>
            </a:ln>
          </p:spPr>
          <p:txBody>
            <a:bodyPr wrap="none" lIns="90000" tIns="46800" rIns="90000" bIns="46800" anchor="ctr"/>
            <a:lstStyle/>
            <a:p>
              <a:pPr>
                <a:spcBef>
                  <a:spcPct val="20000"/>
                </a:spcBef>
              </a:pPr>
              <a:endParaRPr lang="zh-CN" altLang="zh-CN" sz="2000" b="0" dirty="0">
                <a:solidFill>
                  <a:srgbClr val="3333CC"/>
                </a:solidFill>
                <a:latin typeface="楷体_GB2312" pitchFamily="49" charset="-122"/>
                <a:ea typeface="楷体_GB2312" pitchFamily="49" charset="-122"/>
              </a:endParaRPr>
            </a:p>
          </p:txBody>
        </p:sp>
        <p:pic>
          <p:nvPicPr>
            <p:cNvPr id="31783" name="Picture 42"/>
            <p:cNvPicPr>
              <a:picLocks noChangeAspect="1"/>
            </p:cNvPicPr>
            <p:nvPr/>
          </p:nvPicPr>
          <p:blipFill>
            <a:blip r:embed="rId2"/>
            <a:stretch>
              <a:fillRect/>
            </a:stretch>
          </p:blipFill>
          <p:spPr>
            <a:xfrm>
              <a:off x="7236" y="1960"/>
              <a:ext cx="817" cy="1064"/>
            </a:xfrm>
            <a:prstGeom prst="rect">
              <a:avLst/>
            </a:prstGeom>
            <a:noFill/>
            <a:ln w="9525">
              <a:noFill/>
            </a:ln>
          </p:spPr>
        </p:pic>
        <p:sp>
          <p:nvSpPr>
            <p:cNvPr id="31784" name="文本框 2"/>
            <p:cNvSpPr txBox="1"/>
            <p:nvPr/>
          </p:nvSpPr>
          <p:spPr>
            <a:xfrm>
              <a:off x="5416" y="3137"/>
              <a:ext cx="2259" cy="727"/>
            </a:xfrm>
            <a:prstGeom prst="rect">
              <a:avLst/>
            </a:prstGeom>
            <a:noFill/>
            <a:ln w="9525">
              <a:noFill/>
            </a:ln>
          </p:spPr>
          <p:txBody>
            <a:bodyPr wrap="none" anchor="t">
              <a:spAutoFit/>
            </a:bodyPr>
            <a:lstStyle/>
            <a:p>
              <a:r>
                <a:rPr lang="en-US" altLang="zh-CN" dirty="0">
                  <a:latin typeface="华文中宋" panose="02010600040101010101" pitchFamily="2" charset="-122"/>
                  <a:ea typeface="华文中宋" panose="02010600040101010101" pitchFamily="2" charset="-122"/>
                </a:rPr>
                <a:t>SQL</a:t>
              </a:r>
              <a:r>
                <a:rPr lang="zh-CN" altLang="en-US" dirty="0">
                  <a:latin typeface="华文中宋" panose="02010600040101010101" pitchFamily="2" charset="-122"/>
                  <a:ea typeface="华文中宋" panose="02010600040101010101" pitchFamily="2" charset="-122"/>
                </a:rPr>
                <a:t>查询</a:t>
              </a:r>
            </a:p>
          </p:txBody>
        </p:sp>
        <p:sp>
          <p:nvSpPr>
            <p:cNvPr id="31785" name="Rectangle 38"/>
            <p:cNvSpPr/>
            <p:nvPr/>
          </p:nvSpPr>
          <p:spPr>
            <a:xfrm>
              <a:off x="8674" y="4834"/>
              <a:ext cx="1180" cy="345"/>
            </a:xfrm>
            <a:prstGeom prst="rect">
              <a:avLst/>
            </a:prstGeom>
            <a:solidFill>
              <a:srgbClr val="8585E0"/>
            </a:solidFill>
            <a:ln w="9525" cap="flat" cmpd="sng">
              <a:solidFill>
                <a:srgbClr val="000000"/>
              </a:solidFill>
              <a:prstDash val="solid"/>
              <a:miter/>
              <a:headEnd type="none" w="med" len="med"/>
              <a:tailEnd type="none" w="med" len="med"/>
            </a:ln>
          </p:spPr>
          <p:txBody>
            <a:bodyPr wrap="none" lIns="90000" tIns="46800" rIns="90000" bIns="46800" anchor="ctr"/>
            <a:lstStyle/>
            <a:p>
              <a:pPr>
                <a:spcBef>
                  <a:spcPct val="20000"/>
                </a:spcBef>
              </a:pPr>
              <a:endParaRPr lang="zh-CN" altLang="zh-CN" sz="2000" b="0" dirty="0">
                <a:solidFill>
                  <a:srgbClr val="3333CC"/>
                </a:solidFill>
                <a:latin typeface="楷体_GB2312" pitchFamily="49" charset="-122"/>
                <a:ea typeface="楷体_GB2312" pitchFamily="49" charset="-122"/>
              </a:endParaRPr>
            </a:p>
          </p:txBody>
        </p:sp>
        <p:sp>
          <p:nvSpPr>
            <p:cNvPr id="5" name="Line 9"/>
            <p:cNvSpPr>
              <a:spLocks noChangeShapeType="1"/>
            </p:cNvSpPr>
            <p:nvPr/>
          </p:nvSpPr>
          <p:spPr bwMode="auto">
            <a:xfrm flipV="1">
              <a:off x="9468" y="3020"/>
              <a:ext cx="0" cy="1869"/>
            </a:xfrm>
            <a:prstGeom prst="line">
              <a:avLst/>
            </a:prstGeom>
            <a:noFill/>
            <a:ln w="38100">
              <a:solidFill>
                <a:schemeClr val="accent4"/>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 name="Line 9"/>
            <p:cNvSpPr>
              <a:spLocks noChangeShapeType="1"/>
            </p:cNvSpPr>
            <p:nvPr/>
          </p:nvSpPr>
          <p:spPr bwMode="auto">
            <a:xfrm flipV="1">
              <a:off x="9241" y="3020"/>
              <a:ext cx="0" cy="1869"/>
            </a:xfrm>
            <a:prstGeom prst="line">
              <a:avLst/>
            </a:prstGeom>
            <a:noFill/>
            <a:ln w="38100">
              <a:solidFill>
                <a:schemeClr val="accent4"/>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1788" name="文本框 6"/>
            <p:cNvSpPr txBox="1"/>
            <p:nvPr/>
          </p:nvSpPr>
          <p:spPr>
            <a:xfrm>
              <a:off x="8189" y="2348"/>
              <a:ext cx="2208" cy="720"/>
            </a:xfrm>
            <a:prstGeom prst="rect">
              <a:avLst/>
            </a:prstGeom>
            <a:noFill/>
            <a:ln w="9525">
              <a:noFill/>
            </a:ln>
          </p:spPr>
          <p:txBody>
            <a:bodyPr wrap="none" anchor="t">
              <a:spAutoFit/>
            </a:bodyPr>
            <a:lstStyle/>
            <a:p>
              <a:r>
                <a:rPr lang="zh-CN" altLang="en-US" dirty="0">
                  <a:latin typeface="华文中宋" panose="02010600040101010101" pitchFamily="2" charset="-122"/>
                  <a:ea typeface="华文中宋" panose="02010600040101010101" pitchFamily="2" charset="-122"/>
                </a:rPr>
                <a:t>执行结果</a:t>
              </a:r>
            </a:p>
          </p:txBody>
        </p:sp>
      </p:grpSp>
      <p:sp>
        <p:nvSpPr>
          <p:cNvPr id="31789"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数据库管理系统（</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a:t>
            </a:r>
          </a:p>
        </p:txBody>
      </p:sp>
      <p:sp>
        <p:nvSpPr>
          <p:cNvPr id="47" name="Text Box 6">
            <a:extLst>
              <a:ext uri="{FF2B5EF4-FFF2-40B4-BE49-F238E27FC236}">
                <a16:creationId xmlns:a16="http://schemas.microsoft.com/office/drawing/2014/main" id="{4D64B6FA-F43D-4A6B-BBB4-5C914A291A7B}"/>
              </a:ext>
            </a:extLst>
          </p:cNvPr>
          <p:cNvSpPr txBox="1"/>
          <p:nvPr/>
        </p:nvSpPr>
        <p:spPr>
          <a:xfrm>
            <a:off x="7199638" y="3938195"/>
            <a:ext cx="838269" cy="1569660"/>
          </a:xfrm>
          <a:prstGeom prst="rect">
            <a:avLst/>
          </a:prstGeom>
          <a:noFill/>
          <a:ln w="9525">
            <a:noFill/>
          </a:ln>
        </p:spPr>
        <p:txBody>
          <a:bodyPr wrap="square" lIns="0" rIns="0" anchor="t">
            <a:spAutoFit/>
          </a:bodyPr>
          <a:lstStyle/>
          <a:p>
            <a:pPr algn="ctr" eaLnBrk="0" hangingPunct="0"/>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不同权限的账号</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26" name="Picture 2" descr="Account Special Lineal color icon">
            <a:extLst>
              <a:ext uri="{FF2B5EF4-FFF2-40B4-BE49-F238E27FC236}">
                <a16:creationId xmlns:a16="http://schemas.microsoft.com/office/drawing/2014/main" id="{22F27CCD-E7A3-4A0B-A694-A3B527443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83" y="4764020"/>
            <a:ext cx="377936" cy="37793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Account Special Lineal color icon">
            <a:extLst>
              <a:ext uri="{FF2B5EF4-FFF2-40B4-BE49-F238E27FC236}">
                <a16:creationId xmlns:a16="http://schemas.microsoft.com/office/drawing/2014/main" id="{0D6F61A5-8551-454D-AF5E-6FF84A8FC7DA}"/>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08283" y="5292016"/>
            <a:ext cx="377936" cy="377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4"/>
          <p:cNvSpPr/>
          <p:nvPr/>
        </p:nvSpPr>
        <p:spPr>
          <a:xfrm>
            <a:off x="68263" y="1717268"/>
            <a:ext cx="8891587" cy="4207690"/>
          </a:xfrm>
          <a:prstGeom prst="rect">
            <a:avLst/>
          </a:prstGeom>
          <a:noFill/>
          <a:ln w="9525">
            <a:noFill/>
          </a:ln>
        </p:spPr>
        <p:txBody>
          <a:bodyPr wrap="square" anchor="ctr">
            <a:spAutoFit/>
          </a:bodyPr>
          <a:lstStyle/>
          <a:p>
            <a:pPr indent="268605" algn="ctr">
              <a:lnSpc>
                <a:spcPct val="125000"/>
              </a:lnSpc>
              <a:spcBef>
                <a:spcPts val="600"/>
              </a:spcBef>
              <a:spcAft>
                <a:spcPts val="600"/>
              </a:spcAft>
            </a:pPr>
            <a:r>
              <a:rPr lang="en-US" altLang="zh-CN" sz="3200" u="sng" dirty="0">
                <a:solidFill>
                  <a:srgbClr val="0000FF"/>
                </a:solidFill>
                <a:latin typeface="Arial Unicode MS" charset="-122"/>
                <a:ea typeface="Arial Unicode MS" charset="-122"/>
                <a:sym typeface="宋体" panose="02010600030101010101" pitchFamily="2" charset="-122"/>
              </a:rPr>
              <a:t>1</a:t>
            </a:r>
            <a:r>
              <a:rPr lang="zh-CN" altLang="en-US" sz="3200" u="sng" dirty="0">
                <a:solidFill>
                  <a:srgbClr val="0000FF"/>
                </a:solidFill>
                <a:latin typeface="Arial Unicode MS" charset="-122"/>
                <a:ea typeface="Arial Unicode MS" charset="-122"/>
                <a:sym typeface="宋体" panose="02010600030101010101" pitchFamily="2" charset="-122"/>
              </a:rPr>
              <a:t>）</a:t>
            </a:r>
            <a:r>
              <a:rPr lang="zh-CN" altLang="en-US" sz="3200" u="sng"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数据库中的数据是个什么样子</a:t>
            </a:r>
            <a:r>
              <a:rPr lang="en-US" altLang="zh-CN" sz="3200" u="sng"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a:t>
            </a:r>
          </a:p>
          <a:p>
            <a:pPr indent="268605" algn="ctr">
              <a:lnSpc>
                <a:spcPct val="125000"/>
              </a:lnSpc>
              <a:spcBef>
                <a:spcPts val="600"/>
              </a:spcBef>
              <a:spcAft>
                <a:spcPts val="600"/>
              </a:spcAft>
            </a:pPr>
            <a:r>
              <a:rPr lang="en-US" altLang="zh-CN" sz="3200"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 </a:t>
            </a:r>
            <a:r>
              <a:rPr lang="en-US" altLang="zh-CN" sz="3200" u="sng"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2</a:t>
            </a:r>
            <a:r>
              <a:rPr lang="zh-CN" altLang="en-US" sz="3200" u="sng" dirty="0">
                <a:solidFill>
                  <a:srgbClr val="0000FF"/>
                </a:solidFill>
                <a:latin typeface="Arial Unicode MS" charset="-122"/>
                <a:ea typeface="Arial Unicode MS" charset="-122"/>
                <a:sym typeface="宋体" panose="02010600030101010101" pitchFamily="2" charset="-122"/>
              </a:rPr>
              <a:t>）</a:t>
            </a:r>
            <a:r>
              <a:rPr lang="zh-CN" altLang="en-US" sz="3200" u="sng"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用户要对数据库做些什么样的数据操作？</a:t>
            </a:r>
          </a:p>
          <a:p>
            <a:pPr indent="268605" algn="ctr">
              <a:lnSpc>
                <a:spcPct val="125000"/>
              </a:lnSpc>
              <a:spcBef>
                <a:spcPts val="600"/>
              </a:spcBef>
              <a:spcAft>
                <a:spcPts val="600"/>
              </a:spcAft>
            </a:pPr>
            <a:r>
              <a:rPr lang="en-US" altLang="zh-CN" sz="3200"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  </a:t>
            </a:r>
            <a:r>
              <a:rPr lang="en-US" altLang="zh-CN" sz="3200"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3</a:t>
            </a:r>
            <a:r>
              <a:rPr lang="zh-CN" altLang="en-US" sz="3200"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a:t>
            </a:r>
            <a:r>
              <a:rPr lang="zh-CN" altLang="en-US" sz="3200" u="sng" dirty="0">
                <a:solidFill>
                  <a:srgbClr val="0000FF"/>
                </a:solidFill>
                <a:latin typeface="华文新魏" panose="02010800040101010101" pitchFamily="2" charset="-122"/>
                <a:ea typeface="华文新魏" panose="02010800040101010101" pitchFamily="2" charset="-122"/>
                <a:sym typeface="宋体" panose="02010600030101010101" pitchFamily="2" charset="-122"/>
              </a:rPr>
              <a:t>谁来受理用户的数据操作请求，完成数据操作，反馈结果给用户？</a:t>
            </a:r>
          </a:p>
          <a:p>
            <a:pPr indent="268605" algn="ctr">
              <a:lnSpc>
                <a:spcPct val="125000"/>
              </a:lnSpc>
              <a:spcBef>
                <a:spcPts val="600"/>
              </a:spcBef>
              <a:spcAft>
                <a:spcPts val="600"/>
              </a:spcAft>
            </a:pPr>
            <a:r>
              <a:rPr lang="en-US" altLang="zh-CN" sz="3200"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4</a:t>
            </a:r>
            <a:r>
              <a:rPr lang="zh-CN" altLang="en-US" sz="3200"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a:t>
            </a:r>
            <a:r>
              <a:rPr lang="zh-CN" altLang="en-US" sz="3200" dirty="0">
                <a:solidFill>
                  <a:srgbClr val="FF0000"/>
                </a:solidFill>
                <a:latin typeface="华文新魏" panose="02010800040101010101" pitchFamily="2" charset="-122"/>
                <a:ea typeface="华文新魏" panose="02010800040101010101" pitchFamily="2" charset="-122"/>
              </a:rPr>
              <a:t>用户使用什么方式</a:t>
            </a:r>
            <a:r>
              <a:rPr lang="en-US" altLang="zh-CN" sz="3200" dirty="0">
                <a:solidFill>
                  <a:srgbClr val="FF0000"/>
                </a:solidFill>
                <a:latin typeface="华文新魏" panose="02010800040101010101" pitchFamily="2" charset="-122"/>
                <a:ea typeface="华文新魏" panose="02010800040101010101" pitchFamily="2" charset="-122"/>
              </a:rPr>
              <a:t>/</a:t>
            </a:r>
            <a:r>
              <a:rPr lang="zh-CN" altLang="en-US" sz="3200" dirty="0">
                <a:solidFill>
                  <a:srgbClr val="FF0000"/>
                </a:solidFill>
                <a:latin typeface="华文新魏" panose="02010800040101010101" pitchFamily="2" charset="-122"/>
                <a:ea typeface="华文新魏" panose="02010800040101010101" pitchFamily="2" charset="-122"/>
              </a:rPr>
              <a:t>工具来实现对数据库的访问？</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4"/>
          <p:cNvSpPr/>
          <p:nvPr/>
        </p:nvSpPr>
        <p:spPr>
          <a:xfrm>
            <a:off x="1331913" y="184150"/>
            <a:ext cx="7577137" cy="854075"/>
          </a:xfrm>
          <a:prstGeom prst="rect">
            <a:avLst/>
          </a:prstGeom>
          <a:noFill/>
          <a:ln w="9525">
            <a:noFill/>
          </a:ln>
        </p:spPr>
        <p:txBody>
          <a:bodyPr wrap="square" anchor="ctr">
            <a:spAutoFit/>
          </a:bodyPr>
          <a:lstStyle/>
          <a:p>
            <a:pPr indent="268605" algn="ctr">
              <a:lnSpc>
                <a:spcPct val="125000"/>
              </a:lnSpc>
              <a:spcBef>
                <a:spcPts val="600"/>
              </a:spcBef>
              <a:spcAft>
                <a:spcPts val="600"/>
              </a:spcAft>
            </a:pPr>
            <a:r>
              <a:rPr lang="zh-CN" altLang="en-US" sz="4000"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数据库应用程序</a:t>
            </a:r>
          </a:p>
        </p:txBody>
      </p:sp>
      <p:grpSp>
        <p:nvGrpSpPr>
          <p:cNvPr id="33794" name="组合 1"/>
          <p:cNvGrpSpPr/>
          <p:nvPr/>
        </p:nvGrpSpPr>
        <p:grpSpPr>
          <a:xfrm>
            <a:off x="581025" y="1787525"/>
            <a:ext cx="7604125" cy="4154488"/>
            <a:chOff x="915" y="3481"/>
            <a:chExt cx="10238" cy="4352"/>
          </a:xfrm>
        </p:grpSpPr>
        <p:sp>
          <p:nvSpPr>
            <p:cNvPr id="33795" name="Text Box 5"/>
            <p:cNvSpPr txBox="1"/>
            <p:nvPr/>
          </p:nvSpPr>
          <p:spPr>
            <a:xfrm>
              <a:off x="9475" y="7223"/>
              <a:ext cx="1677" cy="610"/>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用户</a:t>
              </a:r>
            </a:p>
          </p:txBody>
        </p:sp>
        <p:sp>
          <p:nvSpPr>
            <p:cNvPr id="33796" name="Text Box 6"/>
            <p:cNvSpPr txBox="1"/>
            <p:nvPr/>
          </p:nvSpPr>
          <p:spPr>
            <a:xfrm>
              <a:off x="7565" y="5155"/>
              <a:ext cx="2857" cy="1900"/>
            </a:xfrm>
            <a:prstGeom prst="rect">
              <a:avLst/>
            </a:prstGeom>
            <a:noFill/>
            <a:ln w="9525">
              <a:noFill/>
            </a:ln>
          </p:spPr>
          <p:txBody>
            <a:bodyPr anchor="t"/>
            <a:lstStyle/>
            <a:p>
              <a:endParaRPr lang="zh-CN" altLang="zh-CN" sz="1800" dirty="0">
                <a:latin typeface="Times New Roman" panose="02020603050405020304" pitchFamily="18" charset="0"/>
                <a:ea typeface="华文中宋" panose="02010600040101010101" pitchFamily="2" charset="-122"/>
              </a:endParaRPr>
            </a:p>
          </p:txBody>
        </p:sp>
        <p:sp>
          <p:nvSpPr>
            <p:cNvPr id="33797" name="Line 7"/>
            <p:cNvSpPr/>
            <p:nvPr/>
          </p:nvSpPr>
          <p:spPr>
            <a:xfrm flipV="1">
              <a:off x="3065" y="5045"/>
              <a:ext cx="1960" cy="0"/>
            </a:xfrm>
            <a:prstGeom prst="line">
              <a:avLst/>
            </a:prstGeom>
            <a:ln w="2857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pic>
          <p:nvPicPr>
            <p:cNvPr id="33798" name="Picture 8" descr="j0285750"/>
            <p:cNvPicPr>
              <a:picLocks noChangeAspect="1"/>
            </p:cNvPicPr>
            <p:nvPr/>
          </p:nvPicPr>
          <p:blipFill>
            <a:blip r:embed="rId2"/>
            <a:stretch>
              <a:fillRect/>
            </a:stretch>
          </p:blipFill>
          <p:spPr>
            <a:xfrm>
              <a:off x="915" y="3833"/>
              <a:ext cx="3520" cy="1570"/>
            </a:xfrm>
            <a:prstGeom prst="rect">
              <a:avLst/>
            </a:prstGeom>
            <a:noFill/>
            <a:ln w="9525">
              <a:noFill/>
            </a:ln>
          </p:spPr>
        </p:pic>
        <p:pic>
          <p:nvPicPr>
            <p:cNvPr id="33799" name="Picture 9" descr="j0195384"/>
            <p:cNvPicPr>
              <a:picLocks noChangeAspect="1"/>
            </p:cNvPicPr>
            <p:nvPr/>
          </p:nvPicPr>
          <p:blipFill>
            <a:blip r:embed="rId3"/>
            <a:stretch>
              <a:fillRect/>
            </a:stretch>
          </p:blipFill>
          <p:spPr>
            <a:xfrm>
              <a:off x="7635" y="3480"/>
              <a:ext cx="2455" cy="1465"/>
            </a:xfrm>
            <a:prstGeom prst="rect">
              <a:avLst/>
            </a:prstGeom>
            <a:noFill/>
            <a:ln w="9525">
              <a:noFill/>
            </a:ln>
          </p:spPr>
        </p:pic>
        <p:sp>
          <p:nvSpPr>
            <p:cNvPr id="33800" name="Text Box 10"/>
            <p:cNvSpPr txBox="1"/>
            <p:nvPr/>
          </p:nvSpPr>
          <p:spPr>
            <a:xfrm>
              <a:off x="6097" y="7215"/>
              <a:ext cx="3422" cy="617"/>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数据库应用程序</a:t>
              </a:r>
            </a:p>
          </p:txBody>
        </p:sp>
        <p:sp>
          <p:nvSpPr>
            <p:cNvPr id="33801" name="AutoShape 11"/>
            <p:cNvSpPr/>
            <p:nvPr/>
          </p:nvSpPr>
          <p:spPr>
            <a:xfrm>
              <a:off x="5051" y="4251"/>
              <a:ext cx="1838" cy="1299"/>
            </a:xfrm>
            <a:prstGeom prst="cloudCallout">
              <a:avLst>
                <a:gd name="adj1" fmla="val -53727"/>
                <a:gd name="adj2" fmla="val 9639"/>
              </a:avLst>
            </a:prstGeom>
            <a:solidFill>
              <a:srgbClr val="FFFFFF"/>
            </a:solidFill>
            <a:ln w="9525" cap="flat" cmpd="sng">
              <a:solidFill>
                <a:srgbClr val="000000"/>
              </a:solidFill>
              <a:prstDash val="solid"/>
              <a:round/>
              <a:headEnd type="none" w="med" len="med"/>
              <a:tailEnd type="none" w="med" len="med"/>
            </a:ln>
          </p:spPr>
          <p:txBody>
            <a:bodyPr anchor="t"/>
            <a:lstStyle/>
            <a:p>
              <a:pPr algn="just"/>
              <a:r>
                <a:rPr lang="zh-CN" altLang="en-US" sz="2000" dirty="0">
                  <a:latin typeface="Times New Roman" panose="02020603050405020304" pitchFamily="18" charset="0"/>
                  <a:ea typeface="华文中宋" panose="02010600040101010101" pitchFamily="2" charset="-122"/>
                </a:rPr>
                <a:t>网络</a:t>
              </a:r>
            </a:p>
          </p:txBody>
        </p:sp>
        <p:sp>
          <p:nvSpPr>
            <p:cNvPr id="33802" name="Text Box 12"/>
            <p:cNvSpPr txBox="1"/>
            <p:nvPr/>
          </p:nvSpPr>
          <p:spPr>
            <a:xfrm>
              <a:off x="1337" y="5428"/>
              <a:ext cx="3827" cy="855"/>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数据库服务器</a:t>
              </a:r>
            </a:p>
          </p:txBody>
        </p:sp>
        <p:cxnSp>
          <p:nvCxnSpPr>
            <p:cNvPr id="33803" name="AutoShape 13"/>
            <p:cNvCxnSpPr/>
            <p:nvPr/>
          </p:nvCxnSpPr>
          <p:spPr>
            <a:xfrm flipV="1">
              <a:off x="6005" y="3843"/>
              <a:ext cx="0" cy="472"/>
            </a:xfrm>
            <a:prstGeom prst="straightConnector1">
              <a:avLst/>
            </a:prstGeom>
            <a:ln w="9525" cap="flat" cmpd="sng">
              <a:solidFill>
                <a:srgbClr val="000000"/>
              </a:solidFill>
              <a:prstDash val="solid"/>
              <a:round/>
              <a:headEnd type="none" w="med" len="med"/>
              <a:tailEnd type="none" w="med" len="med"/>
            </a:ln>
          </p:spPr>
        </p:cxnSp>
        <p:cxnSp>
          <p:nvCxnSpPr>
            <p:cNvPr id="33804" name="AutoShape 14"/>
            <p:cNvCxnSpPr/>
            <p:nvPr/>
          </p:nvCxnSpPr>
          <p:spPr>
            <a:xfrm>
              <a:off x="6005" y="3833"/>
              <a:ext cx="1837" cy="0"/>
            </a:xfrm>
            <a:prstGeom prst="straightConnector1">
              <a:avLst/>
            </a:prstGeom>
            <a:ln w="9525" cap="flat" cmpd="sng">
              <a:solidFill>
                <a:srgbClr val="000000"/>
              </a:solidFill>
              <a:prstDash val="solid"/>
              <a:round/>
              <a:headEnd type="none" w="med" len="med"/>
              <a:tailEnd type="none" w="med" len="med"/>
            </a:ln>
          </p:spPr>
        </p:cxnSp>
        <p:cxnSp>
          <p:nvCxnSpPr>
            <p:cNvPr id="33805" name="AutoShape 15"/>
            <p:cNvCxnSpPr/>
            <p:nvPr/>
          </p:nvCxnSpPr>
          <p:spPr>
            <a:xfrm>
              <a:off x="6005" y="5478"/>
              <a:ext cx="0" cy="970"/>
            </a:xfrm>
            <a:prstGeom prst="straightConnector1">
              <a:avLst/>
            </a:prstGeom>
            <a:ln w="9525" cap="flat" cmpd="sng">
              <a:solidFill>
                <a:srgbClr val="000000"/>
              </a:solidFill>
              <a:prstDash val="solid"/>
              <a:round/>
              <a:headEnd type="none" w="med" len="med"/>
              <a:tailEnd type="none" w="med" len="med"/>
            </a:ln>
          </p:spPr>
        </p:cxnSp>
        <p:cxnSp>
          <p:nvCxnSpPr>
            <p:cNvPr id="33806" name="AutoShape 16"/>
            <p:cNvCxnSpPr/>
            <p:nvPr/>
          </p:nvCxnSpPr>
          <p:spPr>
            <a:xfrm>
              <a:off x="6005" y="6448"/>
              <a:ext cx="1837" cy="0"/>
            </a:xfrm>
            <a:prstGeom prst="straightConnector1">
              <a:avLst/>
            </a:prstGeom>
            <a:ln w="9525" cap="flat" cmpd="sng">
              <a:solidFill>
                <a:srgbClr val="000000"/>
              </a:solidFill>
              <a:prstDash val="solid"/>
              <a:round/>
              <a:headEnd type="none" w="med" len="med"/>
              <a:tailEnd type="none" w="med" len="med"/>
            </a:ln>
          </p:spPr>
        </p:cxnSp>
        <p:pic>
          <p:nvPicPr>
            <p:cNvPr id="33807" name="Picture 23" descr="MP900430491[1]"/>
            <p:cNvPicPr>
              <a:picLocks noChangeAspect="1"/>
            </p:cNvPicPr>
            <p:nvPr/>
          </p:nvPicPr>
          <p:blipFill>
            <a:blip r:embed="rId4"/>
            <a:stretch>
              <a:fillRect/>
            </a:stretch>
          </p:blipFill>
          <p:spPr>
            <a:xfrm>
              <a:off x="7887" y="5520"/>
              <a:ext cx="1927" cy="1492"/>
            </a:xfrm>
            <a:prstGeom prst="rect">
              <a:avLst/>
            </a:prstGeom>
            <a:noFill/>
            <a:ln w="9525">
              <a:noFill/>
            </a:ln>
          </p:spPr>
        </p:pic>
      </p:gr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38</a:t>
            </a:fld>
            <a:endParaRPr lang="en-US" altLang="zh-CN" sz="1400" b="0" dirty="0"/>
          </a:p>
        </p:txBody>
      </p:sp>
      <p:sp>
        <p:nvSpPr>
          <p:cNvPr id="34818"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数据库应用程序</a:t>
            </a:r>
          </a:p>
        </p:txBody>
      </p:sp>
      <p:sp>
        <p:nvSpPr>
          <p:cNvPr id="34819" name="Rectangle 3"/>
          <p:cNvSpPr>
            <a:spLocks noGrp="1"/>
          </p:cNvSpPr>
          <p:nvPr>
            <p:ph idx="1"/>
          </p:nvPr>
        </p:nvSpPr>
        <p:spPr>
          <a:xfrm>
            <a:off x="189230" y="1451610"/>
            <a:ext cx="8610600" cy="4907280"/>
          </a:xfrm>
        </p:spPr>
        <p:txBody>
          <a:bodyPr wrap="square" lIns="91440" tIns="45720" rIns="91440" bIns="45720" anchor="t"/>
          <a:lstStyle/>
          <a:p>
            <a:pPr algn="just"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数据库模式中，数据的用户并不直接和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交互，而是要通过</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数据库应用程序</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(Database Application</a:t>
            </a: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来完成</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p>
          <a:p>
            <a:pPr algn="just" eaLnBrk="1" hangingPunct="1">
              <a:lnSpc>
                <a:spcPct val="120000"/>
              </a:lnSpc>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Database Application</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的三个功能：</a:t>
            </a:r>
          </a:p>
          <a:p>
            <a:pPr lvl="1" algn="just"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为用户提供</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表达</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数据操作</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界面</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语言表达数据操作，向数据库服务器发出请求；</a:t>
            </a:r>
          </a:p>
          <a:p>
            <a:pPr lvl="1" algn="just" eaLnBrk="1" hangingPunct="1">
              <a:lnSpc>
                <a:spcPct val="120000"/>
              </a:lnSpc>
              <a:spcBef>
                <a:spcPct val="50000"/>
              </a:spcBef>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显示</a:t>
            </a:r>
            <a:r>
              <a:rPr lang="zh-CN" sz="2400" dirty="0">
                <a:latin typeface="微软雅黑" panose="020B0503020204020204" pitchFamily="34" charset="-122"/>
                <a:ea typeface="微软雅黑" panose="020B0503020204020204" pitchFamily="34" charset="-122"/>
                <a:cs typeface="微软雅黑" panose="020B0503020204020204" pitchFamily="34" charset="-122"/>
              </a:rPr>
              <a:t>用户所做</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数据操作</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的执行</a:t>
            </a: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a:p>
            <a:pPr algn="just"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不同的用户关注不同的数据，因此数据库应用程序和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之间形成</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多对一的关系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39</a:t>
            </a:fld>
            <a:endParaRPr lang="en-US" altLang="zh-CN" sz="1400" b="0" dirty="0"/>
          </a:p>
        </p:txBody>
      </p:sp>
      <p:sp>
        <p:nvSpPr>
          <p:cNvPr id="36866"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查询学生数据的表达界面  </a:t>
            </a:r>
            <a:endParaRPr lang="en-GB" altLang="zh-CN" sz="4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290" y="2139950"/>
            <a:ext cx="7344410" cy="3590290"/>
            <a:chOff x="1078" y="2453"/>
            <a:chExt cx="11566" cy="5654"/>
          </a:xfrm>
        </p:grpSpPr>
        <p:sp>
          <p:nvSpPr>
            <p:cNvPr id="36867" name="Rectangle 64"/>
            <p:cNvSpPr/>
            <p:nvPr/>
          </p:nvSpPr>
          <p:spPr>
            <a:xfrm>
              <a:off x="3290" y="4000"/>
              <a:ext cx="2995" cy="56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68" name="Text Box 65"/>
            <p:cNvSpPr txBox="1"/>
            <p:nvPr/>
          </p:nvSpPr>
          <p:spPr>
            <a:xfrm>
              <a:off x="1858" y="3725"/>
              <a:ext cx="2620" cy="2312"/>
            </a:xfrm>
            <a:prstGeom prst="rect">
              <a:avLst/>
            </a:prstGeom>
            <a:noFill/>
            <a:ln w="9525">
              <a:noFill/>
            </a:ln>
          </p:spPr>
          <p:txBody>
            <a:bodyPr anchor="t"/>
            <a:lstStyle/>
            <a:p>
              <a:pPr algn="just">
                <a:lnSpc>
                  <a:spcPct val="160000"/>
                </a:lnSpc>
              </a:pPr>
              <a:r>
                <a:rPr lang="zh-CN" altLang="en-US" sz="2000" b="0" dirty="0">
                  <a:latin typeface="华文中宋" panose="02010600040101010101" pitchFamily="2" charset="-122"/>
                  <a:ea typeface="华文中宋" panose="02010600040101010101" pitchFamily="2" charset="-122"/>
                </a:rPr>
                <a:t>类别</a:t>
              </a:r>
            </a:p>
            <a:p>
              <a:pPr algn="just">
                <a:lnSpc>
                  <a:spcPct val="160000"/>
                </a:lnSpc>
              </a:pPr>
              <a:r>
                <a:rPr lang="zh-CN" altLang="en-US" sz="2000" b="0" dirty="0">
                  <a:latin typeface="华文中宋" panose="02010600040101010101" pitchFamily="2" charset="-122"/>
                  <a:ea typeface="华文中宋" panose="02010600040101010101" pitchFamily="2" charset="-122"/>
                </a:rPr>
                <a:t>年级</a:t>
              </a:r>
            </a:p>
            <a:p>
              <a:pPr algn="just">
                <a:lnSpc>
                  <a:spcPct val="160000"/>
                </a:lnSpc>
              </a:pPr>
              <a:endParaRPr lang="zh-CN" altLang="en-US" sz="2000" dirty="0">
                <a:latin typeface="华文中宋" panose="02010600040101010101" pitchFamily="2" charset="-122"/>
                <a:ea typeface="华文中宋" panose="02010600040101010101" pitchFamily="2" charset="-122"/>
              </a:endParaRPr>
            </a:p>
          </p:txBody>
        </p:sp>
        <p:sp>
          <p:nvSpPr>
            <p:cNvPr id="36869" name="Text Box 66"/>
            <p:cNvSpPr txBox="1"/>
            <p:nvPr/>
          </p:nvSpPr>
          <p:spPr>
            <a:xfrm>
              <a:off x="3765" y="4023"/>
              <a:ext cx="1465" cy="717"/>
            </a:xfrm>
            <a:prstGeom prst="rect">
              <a:avLst/>
            </a:prstGeom>
            <a:noFill/>
            <a:ln w="9525">
              <a:noFill/>
            </a:ln>
          </p:spPr>
          <p:txBody>
            <a:bodyPr lIns="0" tIns="0" rIns="0" bIns="0" anchor="t"/>
            <a:lstStyle/>
            <a:p>
              <a:pPr algn="just"/>
              <a:r>
                <a:rPr lang="zh-CN" altLang="en-US" sz="2000" b="0" dirty="0">
                  <a:latin typeface="华文中宋" panose="02010600040101010101" pitchFamily="2" charset="-122"/>
                  <a:ea typeface="华文中宋" panose="02010600040101010101" pitchFamily="2" charset="-122"/>
                </a:rPr>
                <a:t>本科</a:t>
              </a:r>
              <a:endParaRPr lang="zh-CN" altLang="en-US" sz="2000" dirty="0">
                <a:latin typeface="华文中宋" panose="02010600040101010101" pitchFamily="2" charset="-122"/>
                <a:ea typeface="华文中宋" panose="02010600040101010101" pitchFamily="2" charset="-122"/>
              </a:endParaRPr>
            </a:p>
          </p:txBody>
        </p:sp>
        <p:sp>
          <p:nvSpPr>
            <p:cNvPr id="36870" name="Line 67"/>
            <p:cNvSpPr/>
            <p:nvPr/>
          </p:nvSpPr>
          <p:spPr>
            <a:xfrm>
              <a:off x="5723" y="4005"/>
              <a:ext cx="0" cy="565"/>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6871" name="AutoShape 68"/>
            <p:cNvSpPr/>
            <p:nvPr/>
          </p:nvSpPr>
          <p:spPr>
            <a:xfrm rot="10800000">
              <a:off x="5818" y="4138"/>
              <a:ext cx="352" cy="337"/>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72" name="Rectangle 69"/>
            <p:cNvSpPr/>
            <p:nvPr/>
          </p:nvSpPr>
          <p:spPr>
            <a:xfrm>
              <a:off x="3290" y="4778"/>
              <a:ext cx="2995" cy="562"/>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73" name="Text Box 70"/>
            <p:cNvSpPr txBox="1"/>
            <p:nvPr/>
          </p:nvSpPr>
          <p:spPr>
            <a:xfrm>
              <a:off x="3383" y="4823"/>
              <a:ext cx="1465" cy="715"/>
            </a:xfrm>
            <a:prstGeom prst="rect">
              <a:avLst/>
            </a:prstGeom>
            <a:noFill/>
            <a:ln w="9525">
              <a:noFill/>
            </a:ln>
          </p:spPr>
          <p:txBody>
            <a:bodyPr lIns="0" tIns="0" rIns="0" bIns="0" anchor="t"/>
            <a:lstStyle/>
            <a:p>
              <a:pPr algn="just"/>
              <a:r>
                <a:rPr lang="en-US" altLang="zh-CN" sz="2000" b="0" dirty="0">
                  <a:latin typeface="华文中宋" panose="02010600040101010101" pitchFamily="2" charset="-122"/>
                  <a:ea typeface="华文中宋" panose="02010600040101010101" pitchFamily="2" charset="-122"/>
                </a:rPr>
                <a:t>2010</a:t>
              </a:r>
              <a:endParaRPr lang="en-US" altLang="zh-CN" sz="2000" dirty="0">
                <a:latin typeface="华文中宋" panose="02010600040101010101" pitchFamily="2" charset="-122"/>
                <a:ea typeface="华文中宋" panose="02010600040101010101" pitchFamily="2" charset="-122"/>
              </a:endParaRPr>
            </a:p>
          </p:txBody>
        </p:sp>
        <p:sp>
          <p:nvSpPr>
            <p:cNvPr id="36880" name="Rectangle 77"/>
            <p:cNvSpPr/>
            <p:nvPr/>
          </p:nvSpPr>
          <p:spPr>
            <a:xfrm>
              <a:off x="8843" y="4000"/>
              <a:ext cx="2995" cy="56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81" name="Text Box 78"/>
            <p:cNvSpPr txBox="1"/>
            <p:nvPr/>
          </p:nvSpPr>
          <p:spPr>
            <a:xfrm>
              <a:off x="7033" y="3725"/>
              <a:ext cx="2620" cy="2312"/>
            </a:xfrm>
            <a:prstGeom prst="rect">
              <a:avLst/>
            </a:prstGeom>
            <a:noFill/>
            <a:ln w="9525">
              <a:noFill/>
            </a:ln>
          </p:spPr>
          <p:txBody>
            <a:bodyPr anchor="t"/>
            <a:lstStyle/>
            <a:p>
              <a:pPr algn="just">
                <a:lnSpc>
                  <a:spcPct val="160000"/>
                </a:lnSpc>
              </a:pPr>
              <a:r>
                <a:rPr lang="zh-CN" altLang="en-US" sz="2000" b="0" dirty="0">
                  <a:latin typeface="华文中宋" panose="02010600040101010101" pitchFamily="2" charset="-122"/>
                  <a:ea typeface="华文中宋" panose="02010600040101010101" pitchFamily="2" charset="-122"/>
                </a:rPr>
                <a:t>学院</a:t>
              </a:r>
            </a:p>
            <a:p>
              <a:pPr algn="just">
                <a:lnSpc>
                  <a:spcPct val="160000"/>
                </a:lnSpc>
              </a:pPr>
              <a:r>
                <a:rPr lang="zh-CN" altLang="en-US" sz="2000" b="0" dirty="0">
                  <a:latin typeface="华文中宋" panose="02010600040101010101" pitchFamily="2" charset="-122"/>
                  <a:ea typeface="华文中宋" panose="02010600040101010101" pitchFamily="2" charset="-122"/>
                </a:rPr>
                <a:t>班级</a:t>
              </a:r>
            </a:p>
            <a:p>
              <a:pPr algn="just">
                <a:lnSpc>
                  <a:spcPct val="160000"/>
                </a:lnSpc>
              </a:pPr>
              <a:endParaRPr lang="zh-CN" altLang="en-US" sz="2000" dirty="0">
                <a:latin typeface="华文中宋" panose="02010600040101010101" pitchFamily="2" charset="-122"/>
                <a:ea typeface="华文中宋" panose="02010600040101010101" pitchFamily="2" charset="-122"/>
              </a:endParaRPr>
            </a:p>
          </p:txBody>
        </p:sp>
        <p:sp>
          <p:nvSpPr>
            <p:cNvPr id="36882" name="Text Box 79"/>
            <p:cNvSpPr txBox="1"/>
            <p:nvPr/>
          </p:nvSpPr>
          <p:spPr>
            <a:xfrm>
              <a:off x="9080" y="4023"/>
              <a:ext cx="1898" cy="717"/>
            </a:xfrm>
            <a:prstGeom prst="rect">
              <a:avLst/>
            </a:prstGeom>
            <a:noFill/>
            <a:ln w="9525">
              <a:noFill/>
            </a:ln>
          </p:spPr>
          <p:txBody>
            <a:bodyPr lIns="0" tIns="0" rIns="0" bIns="0" anchor="t"/>
            <a:lstStyle/>
            <a:p>
              <a:pPr algn="just"/>
              <a:r>
                <a:rPr lang="zh-CN" altLang="en-US" sz="2000" b="0" dirty="0">
                  <a:latin typeface="华文中宋" panose="02010600040101010101" pitchFamily="2" charset="-122"/>
                  <a:ea typeface="华文中宋" panose="02010600040101010101" pitchFamily="2" charset="-122"/>
                </a:rPr>
                <a:t>软件学院</a:t>
              </a:r>
              <a:endParaRPr lang="zh-CN" altLang="en-US" sz="2000" dirty="0">
                <a:latin typeface="华文中宋" panose="02010600040101010101" pitchFamily="2" charset="-122"/>
                <a:ea typeface="华文中宋" panose="02010600040101010101" pitchFamily="2" charset="-122"/>
              </a:endParaRPr>
            </a:p>
          </p:txBody>
        </p:sp>
        <p:sp>
          <p:nvSpPr>
            <p:cNvPr id="36883" name="Line 80"/>
            <p:cNvSpPr/>
            <p:nvPr/>
          </p:nvSpPr>
          <p:spPr>
            <a:xfrm>
              <a:off x="11275" y="4005"/>
              <a:ext cx="0" cy="565"/>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6884" name="AutoShape 81"/>
            <p:cNvSpPr/>
            <p:nvPr/>
          </p:nvSpPr>
          <p:spPr>
            <a:xfrm rot="10800000">
              <a:off x="11368" y="4138"/>
              <a:ext cx="355" cy="337"/>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85" name="Rectangle 82"/>
            <p:cNvSpPr/>
            <p:nvPr/>
          </p:nvSpPr>
          <p:spPr>
            <a:xfrm>
              <a:off x="8843" y="4778"/>
              <a:ext cx="2995" cy="562"/>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86" name="Text Box 83"/>
            <p:cNvSpPr txBox="1"/>
            <p:nvPr/>
          </p:nvSpPr>
          <p:spPr>
            <a:xfrm>
              <a:off x="8970" y="4788"/>
              <a:ext cx="1468" cy="715"/>
            </a:xfrm>
            <a:prstGeom prst="rect">
              <a:avLst/>
            </a:prstGeom>
            <a:noFill/>
            <a:ln w="9525">
              <a:noFill/>
            </a:ln>
          </p:spPr>
          <p:txBody>
            <a:bodyPr lIns="0" tIns="0" rIns="0" bIns="0" anchor="t"/>
            <a:lstStyle/>
            <a:p>
              <a:pPr algn="just"/>
              <a:r>
                <a:rPr lang="en-US" altLang="zh-CN" sz="2000" b="0" dirty="0">
                  <a:latin typeface="华文中宋" panose="02010600040101010101" pitchFamily="2" charset="-122"/>
                  <a:ea typeface="华文中宋" panose="02010600040101010101" pitchFamily="2" charset="-122"/>
                </a:rPr>
                <a:t>1</a:t>
              </a:r>
              <a:endParaRPr lang="en-US" altLang="zh-CN" sz="2000" dirty="0">
                <a:latin typeface="华文中宋" panose="02010600040101010101" pitchFamily="2" charset="-122"/>
                <a:ea typeface="华文中宋" panose="02010600040101010101" pitchFamily="2" charset="-122"/>
              </a:endParaRPr>
            </a:p>
          </p:txBody>
        </p:sp>
        <p:sp>
          <p:nvSpPr>
            <p:cNvPr id="36893" name="Line 90"/>
            <p:cNvSpPr/>
            <p:nvPr/>
          </p:nvSpPr>
          <p:spPr>
            <a:xfrm>
              <a:off x="11275" y="4783"/>
              <a:ext cx="0" cy="562"/>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6894" name="AutoShape 91"/>
            <p:cNvSpPr/>
            <p:nvPr/>
          </p:nvSpPr>
          <p:spPr>
            <a:xfrm rot="10800000">
              <a:off x="11368" y="4913"/>
              <a:ext cx="355" cy="34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97" name="Text Box 94"/>
            <p:cNvSpPr txBox="1"/>
            <p:nvPr/>
          </p:nvSpPr>
          <p:spPr>
            <a:xfrm>
              <a:off x="5535" y="2483"/>
              <a:ext cx="4490" cy="865"/>
            </a:xfrm>
            <a:prstGeom prst="rect">
              <a:avLst/>
            </a:prstGeom>
            <a:noFill/>
            <a:ln w="9525">
              <a:noFill/>
            </a:ln>
          </p:spPr>
          <p:txBody>
            <a:bodyPr anchor="t"/>
            <a:lstStyle/>
            <a:p>
              <a:pPr algn="just"/>
              <a:r>
                <a:rPr lang="zh-CN" altLang="en-US" sz="2800" dirty="0">
                  <a:latin typeface="华文中宋" panose="02010600040101010101" pitchFamily="2" charset="-122"/>
                  <a:ea typeface="华文中宋" panose="02010600040101010101" pitchFamily="2" charset="-122"/>
                </a:rPr>
                <a:t>学生数据查询</a:t>
              </a:r>
            </a:p>
          </p:txBody>
        </p:sp>
        <p:sp>
          <p:nvSpPr>
            <p:cNvPr id="36898" name="Rectangle 95"/>
            <p:cNvSpPr/>
            <p:nvPr/>
          </p:nvSpPr>
          <p:spPr>
            <a:xfrm>
              <a:off x="1078" y="2453"/>
              <a:ext cx="11567" cy="5655"/>
            </a:xfrm>
            <a:prstGeom prst="rect">
              <a:avLst/>
            </a:prstGeom>
            <a:no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899" name="AutoShape 96"/>
            <p:cNvSpPr/>
            <p:nvPr/>
          </p:nvSpPr>
          <p:spPr>
            <a:xfrm>
              <a:off x="6079" y="6520"/>
              <a:ext cx="1870" cy="748"/>
            </a:xfrm>
            <a:prstGeom prst="roundRect">
              <a:avLst>
                <a:gd name="adj" fmla="val 16667"/>
              </a:avLst>
            </a:prstGeom>
            <a:solidFill>
              <a:srgbClr val="CC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6900" name="Text Box 97"/>
            <p:cNvSpPr txBox="1"/>
            <p:nvPr/>
          </p:nvSpPr>
          <p:spPr>
            <a:xfrm>
              <a:off x="6452" y="6633"/>
              <a:ext cx="1497" cy="933"/>
            </a:xfrm>
            <a:prstGeom prst="rect">
              <a:avLst/>
            </a:prstGeom>
            <a:noFill/>
            <a:ln w="9525">
              <a:noFill/>
            </a:ln>
          </p:spPr>
          <p:txBody>
            <a:bodyPr lIns="18000" tIns="10800" rIns="18000" bIns="10800" anchor="t"/>
            <a:lstStyle/>
            <a:p>
              <a:pPr algn="just"/>
              <a:r>
                <a:rPr lang="zh-CN" altLang="en-US" sz="2000" dirty="0">
                  <a:latin typeface="华文中宋" panose="02010600040101010101" pitchFamily="2" charset="-122"/>
                  <a:ea typeface="华文中宋" panose="02010600040101010101" pitchFamily="2" charset="-122"/>
                </a:rPr>
                <a:t>查询</a:t>
              </a:r>
            </a:p>
          </p:txBody>
        </p:sp>
      </p:gr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a:t>
            </a:fld>
            <a:endParaRPr lang="en-US" altLang="zh-CN" sz="1400" b="0" dirty="0"/>
          </a:p>
        </p:txBody>
      </p:sp>
      <p:sp>
        <p:nvSpPr>
          <p:cNvPr id="7170"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课程组</a:t>
            </a:r>
          </a:p>
        </p:txBody>
      </p:sp>
      <p:sp>
        <p:nvSpPr>
          <p:cNvPr id="7171" name="Rectangle 3"/>
          <p:cNvSpPr>
            <a:spLocks noGrp="1"/>
          </p:cNvSpPr>
          <p:nvPr>
            <p:ph idx="1"/>
          </p:nvPr>
        </p:nvSpPr>
        <p:spPr>
          <a:xfrm>
            <a:off x="25400" y="1268730"/>
            <a:ext cx="8939530" cy="5558790"/>
          </a:xfrm>
        </p:spPr>
        <p:txBody>
          <a:bodyPr wrap="square" lIns="91440" tIns="45720" rIns="91440" bIns="45720" anchor="t"/>
          <a:lstStyle/>
          <a:p>
            <a:pPr eaLnBrk="1" hangingPunct="1">
              <a:spcBef>
                <a:spcPct val="40000"/>
              </a:spcBef>
              <a:buNone/>
            </a:pPr>
            <a:r>
              <a:rPr lang="zh-CN" altLang="en-US" sz="2800" b="1" dirty="0">
                <a:latin typeface="微软雅黑" panose="020B0503020204020204" pitchFamily="34" charset="-122"/>
                <a:ea typeface="微软雅黑" panose="020B0503020204020204" pitchFamily="34" charset="-122"/>
              </a:rPr>
              <a:t>李友焕老师：</a:t>
            </a:r>
          </a:p>
          <a:p>
            <a:pPr eaLnBrk="1" hangingPunct="1">
              <a:spcBef>
                <a:spcPct val="40000"/>
              </a:spcBef>
              <a:buNone/>
            </a:pPr>
            <a:r>
              <a:rPr lang="zh-CN" altLang="en-US" sz="28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QQ</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444579775</a:t>
            </a:r>
          </a:p>
          <a:p>
            <a:pPr eaLnBrk="1" hangingPunct="1">
              <a:spcBef>
                <a:spcPct val="40000"/>
              </a:spcBef>
              <a:buNone/>
            </a:pPr>
            <a:r>
              <a:rPr lang="en-US" altLang="zh-CN" dirty="0">
                <a:latin typeface="微软雅黑" panose="020B0503020204020204" pitchFamily="34" charset="-122"/>
                <a:ea typeface="微软雅黑" panose="020B0503020204020204" pitchFamily="34" charset="-122"/>
              </a:rPr>
              <a:t>        email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liyouhuan@hnu.edu.cn;</a:t>
            </a:r>
          </a:p>
          <a:p>
            <a:pPr eaLnBrk="1" hangingPunct="1">
              <a:spcBef>
                <a:spcPct val="40000"/>
              </a:spcBef>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办公室：软件大楼</a:t>
            </a:r>
            <a:r>
              <a:rPr lang="en-US" altLang="zh-CN" dirty="0">
                <a:latin typeface="微软雅黑" panose="020B0503020204020204" pitchFamily="34" charset="-122"/>
                <a:ea typeface="微软雅黑" panose="020B0503020204020204" pitchFamily="34" charset="-122"/>
              </a:rPr>
              <a:t>570</a:t>
            </a:r>
            <a:r>
              <a:rPr lang="zh-CN" altLang="en-US" dirty="0">
                <a:latin typeface="微软雅黑" panose="020B0503020204020204" pitchFamily="34" charset="-122"/>
                <a:ea typeface="微软雅黑" panose="020B0503020204020204" pitchFamily="34" charset="-122"/>
              </a:rPr>
              <a:t>；</a:t>
            </a:r>
          </a:p>
          <a:p>
            <a:pPr eaLnBrk="1" hangingPunct="1">
              <a:spcBef>
                <a:spcPct val="40000"/>
              </a:spcBef>
              <a:buNone/>
            </a:pPr>
            <a:r>
              <a:rPr lang="zh-CN" altLang="en-US" sz="12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200" dirty="0">
              <a:latin typeface="华文中宋" panose="02010600040101010101" pitchFamily="2" charset="-122"/>
              <a:ea typeface="华文中宋" panose="02010600040101010101" pitchFamily="2" charset="-122"/>
            </a:endParaRPr>
          </a:p>
          <a:p>
            <a:pPr eaLnBrk="1" hangingPunct="1">
              <a:spcBef>
                <a:spcPct val="40000"/>
              </a:spcBef>
              <a:buNone/>
            </a:pPr>
            <a:r>
              <a:rPr lang="zh-CN" altLang="en-US" sz="2800" b="1" dirty="0">
                <a:latin typeface="微软雅黑" panose="020B0503020204020204" pitchFamily="34" charset="-122"/>
                <a:ea typeface="微软雅黑" panose="020B0503020204020204" pitchFamily="34" charset="-122"/>
              </a:rPr>
              <a:t>杨金民老师</a:t>
            </a:r>
            <a:r>
              <a:rPr lang="zh-CN" altLang="en-US" sz="2800"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sym typeface="+mn-ea"/>
              </a:rPr>
              <a:t>email</a:t>
            </a:r>
            <a:r>
              <a:rPr lang="zh-CN" altLang="en-US" dirty="0">
                <a:latin typeface="华文中宋" panose="02010600040101010101" pitchFamily="2" charset="-122"/>
                <a:ea typeface="华文中宋" panose="02010600040101010101" pitchFamily="2" charset="-122"/>
                <a:sym typeface="+mn-ea"/>
              </a:rPr>
              <a:t>：</a:t>
            </a:r>
            <a:r>
              <a:rPr lang="en-US" altLang="zh-CN" dirty="0">
                <a:latin typeface="微软雅黑" panose="020B0503020204020204" pitchFamily="34" charset="-122"/>
                <a:ea typeface="微软雅黑" panose="020B0503020204020204" pitchFamily="34" charset="-122"/>
              </a:rPr>
              <a:t> rj_jmyang</a:t>
            </a:r>
            <a:r>
              <a:rPr lang="en-US" altLang="zh-CN" dirty="0">
                <a:latin typeface="华文中宋" panose="02010600040101010101" pitchFamily="2" charset="-122"/>
                <a:ea typeface="华文中宋" panose="02010600040101010101" pitchFamily="2" charset="-122"/>
                <a:sym typeface="+mn-ea"/>
              </a:rPr>
              <a:t>@hnu.edu.cn;</a:t>
            </a:r>
          </a:p>
          <a:p>
            <a:pPr eaLnBrk="1" hangingPunct="1">
              <a:spcBef>
                <a:spcPct val="40000"/>
              </a:spcBef>
              <a:buNone/>
            </a:pPr>
            <a:endParaRPr lang="en-US" altLang="zh-CN" sz="1200" dirty="0">
              <a:latin typeface="华文中宋" panose="02010600040101010101" pitchFamily="2" charset="-122"/>
              <a:ea typeface="华文中宋" panose="02010600040101010101" pitchFamily="2" charset="-122"/>
              <a:sym typeface="+mn-ea"/>
            </a:endParaRPr>
          </a:p>
          <a:p>
            <a:pPr eaLnBrk="1" hangingPunct="1">
              <a:spcBef>
                <a:spcPct val="4000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数据库系统</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2024(855213598)</a:t>
            </a:r>
            <a:endPar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4000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err="1">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课程中心</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en-US" altLang="zh-CN"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https://mooc1.chaoxing.com/course-ans/courseportal/240886908.html</a:t>
            </a:r>
            <a:endPar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spcBef>
                <a:spcPct val="40000"/>
              </a:spcBef>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40</a:t>
            </a:fld>
            <a:endParaRPr lang="en-US" altLang="zh-CN" sz="1400" b="0" dirty="0"/>
          </a:p>
        </p:txBody>
      </p:sp>
      <p:sp>
        <p:nvSpPr>
          <p:cNvPr id="35842"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学生数据显示界面</a:t>
            </a:r>
            <a:r>
              <a:rPr lang="zh-CN" altLang="en-US" dirty="0">
                <a:latin typeface="微软雅黑" panose="020B0503020204020204" pitchFamily="34" charset="-122"/>
                <a:ea typeface="微软雅黑" panose="020B0503020204020204" pitchFamily="34" charset="-122"/>
              </a:rPr>
              <a:t> </a:t>
            </a:r>
            <a:endParaRPr lang="en-GB" altLang="zh-CN" dirty="0">
              <a:latin typeface="微软雅黑" panose="020B0503020204020204" pitchFamily="34" charset="-122"/>
              <a:ea typeface="微软雅黑" panose="020B0503020204020204" pitchFamily="34" charset="-122"/>
            </a:endParaRPr>
          </a:p>
        </p:txBody>
      </p:sp>
      <p:sp>
        <p:nvSpPr>
          <p:cNvPr id="35843" name="Rectangle 6"/>
          <p:cNvSpPr/>
          <p:nvPr/>
        </p:nvSpPr>
        <p:spPr>
          <a:xfrm>
            <a:off x="827088" y="1412875"/>
            <a:ext cx="7345362" cy="4681538"/>
          </a:xfrm>
          <a:prstGeom prst="rect">
            <a:avLst/>
          </a:prstGeom>
          <a:noFill/>
          <a:ln w="9525" cap="flat" cmpd="thinThick">
            <a:solidFill>
              <a:srgbClr val="000000"/>
            </a:solidFill>
            <a:prstDash val="solid"/>
            <a:miter/>
            <a:headEnd type="none" w="med" len="med"/>
            <a:tailEnd type="none" w="med" len="med"/>
          </a:ln>
        </p:spPr>
        <p:txBody>
          <a:bodyPr anchor="ctr"/>
          <a:lstStyle/>
          <a:p>
            <a:endParaRPr lang="zh-CN" altLang="en-US" dirty="0">
              <a:latin typeface="Times New Roman" panose="02020603050405020304" pitchFamily="18" charset="0"/>
              <a:ea typeface="宋体" panose="02010600030101010101" pitchFamily="2" charset="-122"/>
            </a:endParaRPr>
          </a:p>
        </p:txBody>
      </p:sp>
      <p:sp>
        <p:nvSpPr>
          <p:cNvPr id="35844" name="Text Box 7"/>
          <p:cNvSpPr txBox="1"/>
          <p:nvPr/>
        </p:nvSpPr>
        <p:spPr>
          <a:xfrm>
            <a:off x="2214245" y="1606550"/>
            <a:ext cx="4715510" cy="669925"/>
          </a:xfrm>
          <a:prstGeom prst="rect">
            <a:avLst/>
          </a:prstGeom>
          <a:noFill/>
          <a:ln w="9525">
            <a:noFill/>
          </a:ln>
        </p:spPr>
        <p:txBody>
          <a:bodyPr anchor="t"/>
          <a:lstStyle/>
          <a:p>
            <a:pPr algn="just"/>
            <a:r>
              <a:rPr lang="zh-CN" altLang="en-US" dirty="0">
                <a:solidFill>
                  <a:srgbClr val="000000"/>
                </a:solidFill>
                <a:latin typeface="华文中宋" panose="02010600040101010101" pitchFamily="2" charset="-122"/>
                <a:ea typeface="华文中宋" panose="02010600040101010101" pitchFamily="2" charset="-122"/>
              </a:rPr>
              <a:t>软件学院</a:t>
            </a:r>
            <a:r>
              <a:rPr lang="en-US" altLang="zh-CN" dirty="0">
                <a:solidFill>
                  <a:srgbClr val="000000"/>
                </a:solidFill>
                <a:latin typeface="华文中宋" panose="02010600040101010101" pitchFamily="2" charset="-122"/>
                <a:ea typeface="华文中宋" panose="02010600040101010101" pitchFamily="2" charset="-122"/>
              </a:rPr>
              <a:t>2010</a:t>
            </a:r>
            <a:r>
              <a:rPr lang="zh-CN" altLang="en-US" dirty="0">
                <a:solidFill>
                  <a:srgbClr val="000000"/>
                </a:solidFill>
                <a:latin typeface="华文中宋" panose="02010600040101010101" pitchFamily="2" charset="-122"/>
                <a:ea typeface="华文中宋" panose="02010600040101010101" pitchFamily="2" charset="-122"/>
              </a:rPr>
              <a:t>级本科学生名册</a:t>
            </a:r>
            <a:endParaRPr lang="zh-CN" altLang="en-US" dirty="0">
              <a:latin typeface="华文中宋" panose="02010600040101010101" pitchFamily="2" charset="-122"/>
              <a:ea typeface="华文中宋" panose="02010600040101010101" pitchFamily="2" charset="-122"/>
            </a:endParaRPr>
          </a:p>
        </p:txBody>
      </p:sp>
      <p:sp>
        <p:nvSpPr>
          <p:cNvPr id="35845" name="Text Box 8"/>
          <p:cNvSpPr txBox="1"/>
          <p:nvPr/>
        </p:nvSpPr>
        <p:spPr>
          <a:xfrm>
            <a:off x="5846763" y="5426075"/>
            <a:ext cx="1870075" cy="668338"/>
          </a:xfrm>
          <a:prstGeom prst="rect">
            <a:avLst/>
          </a:prstGeom>
          <a:noFill/>
          <a:ln w="9525">
            <a:noFill/>
          </a:ln>
        </p:spPr>
        <p:txBody>
          <a:bodyPr anchor="t"/>
          <a:lstStyle/>
          <a:p>
            <a:pPr algn="just"/>
            <a:r>
              <a:rPr lang="zh-CN" altLang="en-US" sz="1800" dirty="0">
                <a:solidFill>
                  <a:srgbClr val="000000"/>
                </a:solidFill>
                <a:latin typeface="华文中宋" panose="02010600040101010101" pitchFamily="2" charset="-122"/>
                <a:ea typeface="华文中宋" panose="02010600040101010101" pitchFamily="2" charset="-122"/>
              </a:rPr>
              <a:t>院长：林亚平</a:t>
            </a:r>
            <a:endParaRPr lang="zh-CN" altLang="en-US" sz="1800" dirty="0">
              <a:latin typeface="华文中宋" panose="02010600040101010101" pitchFamily="2" charset="-122"/>
              <a:ea typeface="华文中宋" panose="02010600040101010101" pitchFamily="2" charset="-122"/>
            </a:endParaRPr>
          </a:p>
        </p:txBody>
      </p:sp>
      <p:grpSp>
        <p:nvGrpSpPr>
          <p:cNvPr id="35846" name="Group 219"/>
          <p:cNvGrpSpPr/>
          <p:nvPr/>
        </p:nvGrpSpPr>
        <p:grpSpPr>
          <a:xfrm>
            <a:off x="7740650" y="2205038"/>
            <a:ext cx="282575" cy="3240087"/>
            <a:chOff x="4884" y="1591"/>
            <a:chExt cx="170" cy="1736"/>
          </a:xfrm>
        </p:grpSpPr>
        <p:sp>
          <p:nvSpPr>
            <p:cNvPr id="35847" name="Rectangle 9"/>
            <p:cNvSpPr/>
            <p:nvPr/>
          </p:nvSpPr>
          <p:spPr>
            <a:xfrm>
              <a:off x="4884" y="1591"/>
              <a:ext cx="166" cy="1736"/>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5848" name="AutoShape 10"/>
            <p:cNvSpPr/>
            <p:nvPr/>
          </p:nvSpPr>
          <p:spPr>
            <a:xfrm>
              <a:off x="4909" y="1629"/>
              <a:ext cx="105" cy="102"/>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5849" name="Line 11"/>
            <p:cNvSpPr/>
            <p:nvPr/>
          </p:nvSpPr>
          <p:spPr>
            <a:xfrm flipH="1">
              <a:off x="4887" y="1783"/>
              <a:ext cx="167" cy="0"/>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5850" name="Line 12"/>
            <p:cNvSpPr/>
            <p:nvPr/>
          </p:nvSpPr>
          <p:spPr>
            <a:xfrm flipH="1">
              <a:off x="4887" y="3131"/>
              <a:ext cx="167" cy="0"/>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5851" name="AutoShape 13"/>
            <p:cNvSpPr/>
            <p:nvPr/>
          </p:nvSpPr>
          <p:spPr>
            <a:xfrm rot="10800000">
              <a:off x="4909" y="3192"/>
              <a:ext cx="105" cy="101"/>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grpSp>
      <p:sp>
        <p:nvSpPr>
          <p:cNvPr id="35852" name="Line 14"/>
          <p:cNvSpPr/>
          <p:nvPr/>
        </p:nvSpPr>
        <p:spPr>
          <a:xfrm flipH="1">
            <a:off x="6296025" y="4279900"/>
            <a:ext cx="144463" cy="0"/>
          </a:xfrm>
          <a:prstGeom prst="line">
            <a:avLst/>
          </a:prstGeom>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5853" name="AutoShape 15"/>
          <p:cNvSpPr/>
          <p:nvPr/>
        </p:nvSpPr>
        <p:spPr>
          <a:xfrm rot="10800000">
            <a:off x="6315075" y="4322763"/>
            <a:ext cx="90488" cy="71437"/>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5854" name="Rectangle 23"/>
          <p:cNvSpPr/>
          <p:nvPr/>
        </p:nvSpPr>
        <p:spPr>
          <a:xfrm>
            <a:off x="2703513" y="2246313"/>
            <a:ext cx="1014412" cy="0"/>
          </a:xfrm>
          <a:prstGeom prst="rect">
            <a:avLst/>
          </a:prstGeom>
          <a:solidFill>
            <a:srgbClr val="CCFFCC"/>
          </a:solidFill>
          <a:ln w="9525">
            <a:noFill/>
          </a:ln>
        </p:spPr>
        <p:txBody>
          <a:bodyPr wrap="none" anchor="t">
            <a:spAutoFit/>
          </a:bodyPr>
          <a:lstStyle/>
          <a:p>
            <a:endParaRPr lang="zh-CN" altLang="en-US" dirty="0">
              <a:latin typeface="Times New Roman" panose="02020603050405020304" pitchFamily="18" charset="0"/>
              <a:ea typeface="宋体" panose="02010600030101010101" pitchFamily="2" charset="-122"/>
            </a:endParaRPr>
          </a:p>
        </p:txBody>
      </p:sp>
      <p:sp>
        <p:nvSpPr>
          <p:cNvPr id="35855" name="Rectangle 49"/>
          <p:cNvSpPr/>
          <p:nvPr/>
        </p:nvSpPr>
        <p:spPr>
          <a:xfrm>
            <a:off x="2703513" y="2246313"/>
            <a:ext cx="1014412" cy="0"/>
          </a:xfrm>
          <a:prstGeom prst="rect">
            <a:avLst/>
          </a:prstGeom>
          <a:noFill/>
          <a:ln w="9525">
            <a:noFill/>
          </a:ln>
        </p:spPr>
        <p:txBody>
          <a:bodyPr wrap="none" anchor="t">
            <a:spAutoFit/>
          </a:bodyPr>
          <a:lstStyle/>
          <a:p>
            <a:endParaRPr lang="zh-CN" altLang="en-US" dirty="0">
              <a:latin typeface="Times New Roman" panose="02020603050405020304" pitchFamily="18" charset="0"/>
              <a:ea typeface="宋体" panose="02010600030101010101" pitchFamily="2" charset="-122"/>
            </a:endParaRPr>
          </a:p>
        </p:txBody>
      </p:sp>
      <p:graphicFrame>
        <p:nvGraphicFramePr>
          <p:cNvPr id="220382" name="Group 222"/>
          <p:cNvGraphicFramePr>
            <a:graphicFrameLocks noGrp="1"/>
          </p:cNvGraphicFramePr>
          <p:nvPr/>
        </p:nvGraphicFramePr>
        <p:xfrm>
          <a:off x="1116013" y="2276475"/>
          <a:ext cx="6551612" cy="2987676"/>
        </p:xfrm>
        <a:graphic>
          <a:graphicData uri="http://schemas.openxmlformats.org/drawingml/2006/table">
            <a:tbl>
              <a:tblPr/>
              <a:tblGrid>
                <a:gridCol w="1027112">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433513">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1824037">
                  <a:extLst>
                    <a:ext uri="{9D8B030D-6E8A-4147-A177-3AD203B41FA5}">
                      <a16:colId xmlns:a16="http://schemas.microsoft.com/office/drawing/2014/main" val="20004"/>
                    </a:ext>
                  </a:extLst>
                </a:gridCol>
              </a:tblGrid>
              <a:tr h="471488">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班级</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学号</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姓名</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性别</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联系电话</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6513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2008043101</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周山群</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男</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13007312856</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2008043102</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汪勇兵</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男</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13975899778</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2008043103</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张珊珊</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女</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15174120988</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2008043201</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刘丽芳</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女</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13587318622</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2008043202</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李  娜</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女</a:t>
                      </a:r>
                      <a:endParaRPr kumimoji="1" lang="zh-CN" altLang="en-US"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新宋体" panose="02010609030101010101" pitchFamily="49" charset="-122"/>
                          <a:ea typeface="新宋体" panose="02010609030101010101" pitchFamily="49" charset="-122"/>
                          <a:cs typeface="Times New Roman" panose="02020603050405020304" pitchFamily="18" charset="0"/>
                        </a:rPr>
                        <a:t>13107316666</a:t>
                      </a:r>
                      <a:endParaRPr kumimoji="1" lang="en-US" altLang="zh-CN" sz="1800" b="0" i="0" u="none" strike="noStrike" cap="none" normalizeH="0" baseline="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41</a:t>
            </a:fld>
            <a:endParaRPr lang="en-US" altLang="zh-CN" sz="1400" b="0" dirty="0"/>
          </a:p>
        </p:txBody>
      </p:sp>
      <p:sp>
        <p:nvSpPr>
          <p:cNvPr id="37890"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数据库系统的架构</a:t>
            </a:r>
          </a:p>
        </p:txBody>
      </p:sp>
      <p:sp>
        <p:nvSpPr>
          <p:cNvPr id="37891" name="Rectangle 3"/>
          <p:cNvSpPr>
            <a:spLocks noGrp="1"/>
          </p:cNvSpPr>
          <p:nvPr>
            <p:ph idx="1"/>
          </p:nvPr>
        </p:nvSpPr>
        <p:spPr>
          <a:xfrm>
            <a:off x="228600" y="1196975"/>
            <a:ext cx="8610600" cy="2592388"/>
          </a:xfrm>
        </p:spPr>
        <p:txBody>
          <a:bodyPr wrap="square" lIns="91440" tIns="45720" rIns="91440" bIns="45720" anchor="t"/>
          <a:lstStyle/>
          <a:p>
            <a:pPr marL="0" indent="0" algn="just" eaLnBrk="1" latinLnBrk="0" hangingPunct="1">
              <a:lnSpc>
                <a:spcPct val="130000"/>
              </a:lnSpc>
              <a:spcBef>
                <a:spcPts val="0"/>
              </a:spcBef>
              <a:buNone/>
            </a:pP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数据库管理系统</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数据库应用程序</a:t>
            </a:r>
            <a:r>
              <a:rPr lang="zh-CN" altLang="en-US" dirty="0">
                <a:latin typeface="华文中宋" panose="02010600040101010101" pitchFamily="2" charset="-122"/>
                <a:ea typeface="华文中宋" panose="02010600040101010101" pitchFamily="2" charset="-122"/>
              </a:rPr>
              <a:t>三者合起来构成</a:t>
            </a:r>
            <a:r>
              <a:rPr lang="zh-CN" altLang="en-US" b="1" dirty="0">
                <a:solidFill>
                  <a:srgbClr val="0000FF"/>
                </a:solidFill>
                <a:latin typeface="微软雅黑" panose="020B0503020204020204" pitchFamily="34" charset="-122"/>
                <a:ea typeface="微软雅黑" panose="020B0503020204020204" pitchFamily="34" charset="-122"/>
              </a:rPr>
              <a:t>数据库系统</a:t>
            </a:r>
            <a:r>
              <a:rPr lang="en-US" altLang="zh-CN" b="1" dirty="0">
                <a:solidFill>
                  <a:srgbClr val="FF0000"/>
                </a:solidFill>
                <a:latin typeface="Times New Roman" panose="02020603050405020304" pitchFamily="18" charset="0"/>
                <a:ea typeface="华文中宋" panose="02010600040101010101" pitchFamily="2" charset="-122"/>
              </a:rPr>
              <a:t>(Database System</a:t>
            </a:r>
            <a:r>
              <a:rPr lang="en-US" altLang="zh-CN" dirty="0">
                <a:latin typeface="Times New Roman" panose="02020603050405020304" pitchFamily="18" charset="0"/>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，或者</a:t>
            </a:r>
            <a:r>
              <a:rPr lang="en-US" altLang="zh-CN" b="1" dirty="0">
                <a:solidFill>
                  <a:srgbClr val="FF0000"/>
                </a:solidFill>
                <a:latin typeface="Times New Roman" panose="02020603050405020304" pitchFamily="18" charset="0"/>
                <a:ea typeface="华文中宋" panose="02010600040101010101" pitchFamily="2" charset="-122"/>
              </a:rPr>
              <a:t>Management Information System, MIS</a:t>
            </a:r>
            <a:r>
              <a:rPr lang="zh-CN" altLang="en-US" dirty="0">
                <a:latin typeface="华文中宋" panose="02010600040101010101" pitchFamily="2" charset="-122"/>
                <a:ea typeface="华文中宋" panose="02010600040101010101" pitchFamily="2" charset="-122"/>
              </a:rPr>
              <a:t>系统，或者信息系统，网站，门户。存储数据库并运行</a:t>
            </a:r>
            <a:r>
              <a:rPr lang="en-US" altLang="zh-CN" dirty="0">
                <a:latin typeface="华文中宋" panose="02010600040101010101" pitchFamily="2" charset="-122"/>
                <a:ea typeface="华文中宋" panose="02010600040101010101" pitchFamily="2" charset="-122"/>
              </a:rPr>
              <a:t>DBMS</a:t>
            </a:r>
            <a:r>
              <a:rPr lang="zh-CN" altLang="en-US" dirty="0">
                <a:latin typeface="华文中宋" panose="02010600040101010101" pitchFamily="2" charset="-122"/>
                <a:ea typeface="华文中宋" panose="02010600040101010101" pitchFamily="2" charset="-122"/>
              </a:rPr>
              <a:t>的计算机叫</a:t>
            </a:r>
            <a:r>
              <a:rPr lang="zh-CN" altLang="en-US" b="1" dirty="0">
                <a:solidFill>
                  <a:srgbClr val="0000FF"/>
                </a:solidFill>
                <a:latin typeface="微软雅黑" panose="020B0503020204020204" pitchFamily="34" charset="-122"/>
                <a:ea typeface="微软雅黑" panose="020B0503020204020204" pitchFamily="34" charset="-122"/>
              </a:rPr>
              <a:t>数据库服务器</a:t>
            </a:r>
            <a:r>
              <a:rPr lang="en-US" altLang="zh-CN" b="1" dirty="0">
                <a:solidFill>
                  <a:srgbClr val="FF0000"/>
                </a:solidFill>
                <a:latin typeface="Times New Roman" panose="02020603050405020304" pitchFamily="18" charset="0"/>
                <a:ea typeface="华文中宋" panose="02010600040101010101" pitchFamily="2" charset="-122"/>
              </a:rPr>
              <a:t>（Database Server）</a:t>
            </a:r>
            <a:r>
              <a:rPr lang="zh-CN" altLang="en-US" b="1" dirty="0">
                <a:latin typeface="华文中宋" panose="02010600040101010101" pitchFamily="2" charset="-122"/>
                <a:ea typeface="华文中宋" panose="02010600040101010101" pitchFamily="2" charset="-122"/>
              </a:rPr>
              <a:t>。</a:t>
            </a:r>
            <a:endParaRPr lang="en-GB" altLang="zh-CN" b="1" dirty="0">
              <a:latin typeface="华文中宋" panose="02010600040101010101" pitchFamily="2" charset="-122"/>
              <a:ea typeface="华文中宋" panose="02010600040101010101" pitchFamily="2" charset="-122"/>
            </a:endParaRPr>
          </a:p>
        </p:txBody>
      </p:sp>
      <p:sp>
        <p:nvSpPr>
          <p:cNvPr id="37892" name="Text Box 5"/>
          <p:cNvSpPr txBox="1"/>
          <p:nvPr/>
        </p:nvSpPr>
        <p:spPr>
          <a:xfrm>
            <a:off x="7092950" y="5949950"/>
            <a:ext cx="1065213" cy="387350"/>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用户</a:t>
            </a:r>
          </a:p>
        </p:txBody>
      </p:sp>
      <p:sp>
        <p:nvSpPr>
          <p:cNvPr id="37893" name="Text Box 6"/>
          <p:cNvSpPr txBox="1"/>
          <p:nvPr/>
        </p:nvSpPr>
        <p:spPr>
          <a:xfrm>
            <a:off x="5880100" y="4637088"/>
            <a:ext cx="1814513" cy="1206500"/>
          </a:xfrm>
          <a:prstGeom prst="rect">
            <a:avLst/>
          </a:prstGeom>
          <a:noFill/>
          <a:ln w="9525">
            <a:noFill/>
          </a:ln>
        </p:spPr>
        <p:txBody>
          <a:bodyPr anchor="t"/>
          <a:lstStyle/>
          <a:p>
            <a:endParaRPr lang="zh-CN" altLang="zh-CN" sz="1800" dirty="0">
              <a:latin typeface="Times New Roman" panose="02020603050405020304" pitchFamily="18" charset="0"/>
              <a:ea typeface="华文中宋" panose="02010600040101010101" pitchFamily="2" charset="-122"/>
            </a:endParaRPr>
          </a:p>
        </p:txBody>
      </p:sp>
      <p:sp>
        <p:nvSpPr>
          <p:cNvPr id="37894" name="Line 7"/>
          <p:cNvSpPr/>
          <p:nvPr/>
        </p:nvSpPr>
        <p:spPr>
          <a:xfrm flipV="1">
            <a:off x="3022600" y="4567238"/>
            <a:ext cx="1244600" cy="0"/>
          </a:xfrm>
          <a:prstGeom prst="line">
            <a:avLst/>
          </a:prstGeom>
          <a:ln w="2857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pic>
        <p:nvPicPr>
          <p:cNvPr id="37895" name="Picture 8" descr="j0285750"/>
          <p:cNvPicPr>
            <a:picLocks noChangeAspect="1"/>
          </p:cNvPicPr>
          <p:nvPr/>
        </p:nvPicPr>
        <p:blipFill>
          <a:blip r:embed="rId2"/>
          <a:stretch>
            <a:fillRect/>
          </a:stretch>
        </p:blipFill>
        <p:spPr>
          <a:xfrm>
            <a:off x="1657350" y="3797300"/>
            <a:ext cx="2235200" cy="996950"/>
          </a:xfrm>
          <a:prstGeom prst="rect">
            <a:avLst/>
          </a:prstGeom>
          <a:noFill/>
          <a:ln w="9525">
            <a:noFill/>
          </a:ln>
        </p:spPr>
      </p:pic>
      <p:pic>
        <p:nvPicPr>
          <p:cNvPr id="37896" name="Picture 9" descr="j0195384"/>
          <p:cNvPicPr>
            <a:picLocks noChangeAspect="1"/>
          </p:cNvPicPr>
          <p:nvPr/>
        </p:nvPicPr>
        <p:blipFill>
          <a:blip r:embed="rId3"/>
          <a:stretch>
            <a:fillRect/>
          </a:stretch>
        </p:blipFill>
        <p:spPr>
          <a:xfrm>
            <a:off x="5924550" y="3573463"/>
            <a:ext cx="1558925" cy="930275"/>
          </a:xfrm>
          <a:prstGeom prst="rect">
            <a:avLst/>
          </a:prstGeom>
          <a:noFill/>
          <a:ln w="9525">
            <a:noFill/>
          </a:ln>
        </p:spPr>
      </p:pic>
      <p:sp>
        <p:nvSpPr>
          <p:cNvPr id="37897" name="Text Box 10"/>
          <p:cNvSpPr txBox="1"/>
          <p:nvPr/>
        </p:nvSpPr>
        <p:spPr>
          <a:xfrm>
            <a:off x="4948238" y="5945188"/>
            <a:ext cx="2173287" cy="392112"/>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数据库应用程序</a:t>
            </a:r>
          </a:p>
        </p:txBody>
      </p:sp>
      <p:sp>
        <p:nvSpPr>
          <p:cNvPr id="37898" name="AutoShape 11"/>
          <p:cNvSpPr/>
          <p:nvPr/>
        </p:nvSpPr>
        <p:spPr>
          <a:xfrm>
            <a:off x="4330700" y="4103688"/>
            <a:ext cx="1166813" cy="738187"/>
          </a:xfrm>
          <a:prstGeom prst="cloudCallout">
            <a:avLst>
              <a:gd name="adj1" fmla="val -53727"/>
              <a:gd name="adj2" fmla="val 9639"/>
            </a:avLst>
          </a:prstGeom>
          <a:solidFill>
            <a:srgbClr val="FFFFFF"/>
          </a:solidFill>
          <a:ln w="9525" cap="flat" cmpd="sng">
            <a:solidFill>
              <a:srgbClr val="000000"/>
            </a:solidFill>
            <a:prstDash val="solid"/>
            <a:round/>
            <a:headEnd type="none" w="med" len="med"/>
            <a:tailEnd type="none" w="med" len="med"/>
          </a:ln>
        </p:spPr>
        <p:txBody>
          <a:bodyPr anchor="t"/>
          <a:lstStyle/>
          <a:p>
            <a:pPr algn="just"/>
            <a:endParaRPr lang="en-US" altLang="zh-CN" sz="1800" b="0" dirty="0">
              <a:latin typeface="Times New Roman" panose="02020603050405020304" pitchFamily="18" charset="0"/>
              <a:ea typeface="华文中宋" panose="02010600040101010101" pitchFamily="2" charset="-122"/>
            </a:endParaRPr>
          </a:p>
          <a:p>
            <a:pPr algn="just"/>
            <a:r>
              <a:rPr lang="zh-CN" altLang="en-US" sz="2000" dirty="0">
                <a:latin typeface="Times New Roman" panose="02020603050405020304" pitchFamily="18" charset="0"/>
                <a:ea typeface="华文中宋" panose="02010600040101010101" pitchFamily="2" charset="-122"/>
              </a:rPr>
              <a:t>网络</a:t>
            </a:r>
          </a:p>
        </p:txBody>
      </p:sp>
      <p:sp>
        <p:nvSpPr>
          <p:cNvPr id="37899" name="Text Box 12"/>
          <p:cNvSpPr txBox="1"/>
          <p:nvPr/>
        </p:nvSpPr>
        <p:spPr>
          <a:xfrm>
            <a:off x="1925638" y="4810125"/>
            <a:ext cx="2430462" cy="542925"/>
          </a:xfrm>
          <a:prstGeom prst="rect">
            <a:avLst/>
          </a:prstGeom>
          <a:noFill/>
          <a:ln w="9525">
            <a:noFill/>
          </a:ln>
        </p:spPr>
        <p:txBody>
          <a:bodyPr lIns="0" tIns="0" rIns="0" bIns="0" anchor="t"/>
          <a:lstStyle/>
          <a:p>
            <a:pPr algn="just"/>
            <a:r>
              <a:rPr lang="zh-CN" altLang="en-US" sz="2000" dirty="0">
                <a:latin typeface="Times New Roman" panose="02020603050405020304" pitchFamily="18" charset="0"/>
                <a:ea typeface="华文中宋" panose="02010600040101010101" pitchFamily="2" charset="-122"/>
              </a:rPr>
              <a:t>数据库服务器</a:t>
            </a:r>
          </a:p>
        </p:txBody>
      </p:sp>
      <p:cxnSp>
        <p:nvCxnSpPr>
          <p:cNvPr id="37900" name="AutoShape 13"/>
          <p:cNvCxnSpPr/>
          <p:nvPr/>
        </p:nvCxnSpPr>
        <p:spPr>
          <a:xfrm flipV="1">
            <a:off x="4889500" y="3803650"/>
            <a:ext cx="0" cy="300038"/>
          </a:xfrm>
          <a:prstGeom prst="straightConnector1">
            <a:avLst/>
          </a:prstGeom>
          <a:ln w="9525" cap="flat" cmpd="sng">
            <a:solidFill>
              <a:srgbClr val="000000"/>
            </a:solidFill>
            <a:prstDash val="solid"/>
            <a:round/>
            <a:headEnd type="none" w="med" len="med"/>
            <a:tailEnd type="none" w="med" len="med"/>
          </a:ln>
        </p:spPr>
      </p:cxnSp>
      <p:cxnSp>
        <p:nvCxnSpPr>
          <p:cNvPr id="37901" name="AutoShape 14"/>
          <p:cNvCxnSpPr/>
          <p:nvPr/>
        </p:nvCxnSpPr>
        <p:spPr>
          <a:xfrm>
            <a:off x="4889500" y="3797300"/>
            <a:ext cx="1166813" cy="0"/>
          </a:xfrm>
          <a:prstGeom prst="straightConnector1">
            <a:avLst/>
          </a:prstGeom>
          <a:ln w="9525" cap="flat" cmpd="sng">
            <a:solidFill>
              <a:srgbClr val="000000"/>
            </a:solidFill>
            <a:prstDash val="solid"/>
            <a:round/>
            <a:headEnd type="none" w="med" len="med"/>
            <a:tailEnd type="none" w="med" len="med"/>
          </a:ln>
        </p:spPr>
      </p:cxnSp>
      <p:cxnSp>
        <p:nvCxnSpPr>
          <p:cNvPr id="37902" name="AutoShape 15"/>
          <p:cNvCxnSpPr/>
          <p:nvPr/>
        </p:nvCxnSpPr>
        <p:spPr>
          <a:xfrm>
            <a:off x="4889500" y="4841875"/>
            <a:ext cx="0" cy="615950"/>
          </a:xfrm>
          <a:prstGeom prst="straightConnector1">
            <a:avLst/>
          </a:prstGeom>
          <a:ln w="9525" cap="flat" cmpd="sng">
            <a:solidFill>
              <a:srgbClr val="000000"/>
            </a:solidFill>
            <a:prstDash val="solid"/>
            <a:round/>
            <a:headEnd type="none" w="med" len="med"/>
            <a:tailEnd type="none" w="med" len="med"/>
          </a:ln>
        </p:spPr>
      </p:cxnSp>
      <p:cxnSp>
        <p:nvCxnSpPr>
          <p:cNvPr id="37903" name="AutoShape 16"/>
          <p:cNvCxnSpPr/>
          <p:nvPr/>
        </p:nvCxnSpPr>
        <p:spPr>
          <a:xfrm>
            <a:off x="4889500" y="5457825"/>
            <a:ext cx="1166813" cy="0"/>
          </a:xfrm>
          <a:prstGeom prst="straightConnector1">
            <a:avLst/>
          </a:prstGeom>
          <a:ln w="9525" cap="flat" cmpd="sng">
            <a:solidFill>
              <a:srgbClr val="000000"/>
            </a:solidFill>
            <a:prstDash val="solid"/>
            <a:round/>
            <a:headEnd type="none" w="med" len="med"/>
            <a:tailEnd type="none" w="med" len="med"/>
          </a:ln>
        </p:spPr>
      </p:cxnSp>
      <p:sp>
        <p:nvSpPr>
          <p:cNvPr id="37904" name="AutoShape 18"/>
          <p:cNvSpPr/>
          <p:nvPr/>
        </p:nvSpPr>
        <p:spPr>
          <a:xfrm>
            <a:off x="1331913" y="5229225"/>
            <a:ext cx="925512" cy="1628775"/>
          </a:xfrm>
          <a:prstGeom prst="can">
            <a:avLst>
              <a:gd name="adj" fmla="val 43995"/>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37905" name="Text Box 19"/>
          <p:cNvSpPr txBox="1"/>
          <p:nvPr/>
        </p:nvSpPr>
        <p:spPr>
          <a:xfrm>
            <a:off x="2297113" y="5229225"/>
            <a:ext cx="725487" cy="1625600"/>
          </a:xfrm>
          <a:prstGeom prst="rect">
            <a:avLst/>
          </a:prstGeom>
          <a:solidFill>
            <a:srgbClr val="FFFFFF"/>
          </a:solidFill>
          <a:ln w="9525" cap="flat" cmpd="sng">
            <a:solidFill>
              <a:srgbClr val="000000"/>
            </a:solidFill>
            <a:prstDash val="solid"/>
            <a:miter/>
            <a:headEnd type="none" w="med" len="med"/>
            <a:tailEnd type="none" w="med" len="med"/>
          </a:ln>
        </p:spPr>
        <p:txBody>
          <a:bodyPr vert="eaVert" anchor="t"/>
          <a:lstStyle/>
          <a:p>
            <a:pPr algn="just"/>
            <a:r>
              <a:rPr lang="zh-CN" altLang="en-US" sz="2000" dirty="0">
                <a:latin typeface="Times New Roman" panose="02020603050405020304" pitchFamily="18" charset="0"/>
                <a:ea typeface="华文中宋" panose="02010600040101010101" pitchFamily="2" charset="-122"/>
              </a:rPr>
              <a:t>操作系统</a:t>
            </a:r>
          </a:p>
        </p:txBody>
      </p:sp>
      <p:sp>
        <p:nvSpPr>
          <p:cNvPr id="37906" name="Text Box 20"/>
          <p:cNvSpPr txBox="1"/>
          <p:nvPr/>
        </p:nvSpPr>
        <p:spPr>
          <a:xfrm>
            <a:off x="3103563" y="5229225"/>
            <a:ext cx="1025525" cy="1628775"/>
          </a:xfrm>
          <a:prstGeom prst="rect">
            <a:avLst/>
          </a:prstGeom>
          <a:solidFill>
            <a:srgbClr val="FFFFFF"/>
          </a:solidFill>
          <a:ln w="9525" cap="flat" cmpd="sng">
            <a:solidFill>
              <a:srgbClr val="000000"/>
            </a:solidFill>
            <a:prstDash val="solid"/>
            <a:miter/>
            <a:headEnd type="none" w="med" len="med"/>
            <a:tailEnd type="none" w="med" len="med"/>
          </a:ln>
        </p:spPr>
        <p:txBody>
          <a:bodyPr vert="eaVert" lIns="54000" rIns="54000" anchor="t"/>
          <a:lstStyle/>
          <a:p>
            <a:pPr algn="just"/>
            <a:r>
              <a:rPr lang="zh-CN" altLang="en-US" sz="2000" dirty="0">
                <a:latin typeface="Times New Roman" panose="02020603050405020304" pitchFamily="18" charset="0"/>
                <a:ea typeface="华文中宋" panose="02010600040101010101" pitchFamily="2" charset="-122"/>
              </a:rPr>
              <a:t>数据库</a:t>
            </a:r>
          </a:p>
          <a:p>
            <a:pPr algn="just"/>
            <a:r>
              <a:rPr lang="zh-CN" altLang="en-US" sz="2000" dirty="0">
                <a:latin typeface="Times New Roman" panose="02020603050405020304" pitchFamily="18" charset="0"/>
                <a:ea typeface="华文中宋" panose="02010600040101010101" pitchFamily="2" charset="-122"/>
              </a:rPr>
              <a:t>管理系统</a:t>
            </a:r>
          </a:p>
        </p:txBody>
      </p:sp>
      <p:sp>
        <p:nvSpPr>
          <p:cNvPr id="37907" name="Text Box 21"/>
          <p:cNvSpPr txBox="1"/>
          <p:nvPr/>
        </p:nvSpPr>
        <p:spPr>
          <a:xfrm>
            <a:off x="1476375" y="5657850"/>
            <a:ext cx="550863" cy="1200150"/>
          </a:xfrm>
          <a:prstGeom prst="rect">
            <a:avLst/>
          </a:prstGeom>
          <a:noFill/>
          <a:ln w="9525">
            <a:noFill/>
          </a:ln>
        </p:spPr>
        <p:txBody>
          <a:bodyPr vert="eaVert" wrap="none" lIns="0" tIns="0" rIns="0" bIns="0" anchor="t"/>
          <a:lstStyle/>
          <a:p>
            <a:pPr algn="just"/>
            <a:r>
              <a:rPr lang="zh-CN" altLang="en-US" sz="2000" dirty="0">
                <a:latin typeface="Times New Roman" panose="02020603050405020304" pitchFamily="18" charset="0"/>
                <a:ea typeface="华文中宋" panose="02010600040101010101" pitchFamily="2" charset="-122"/>
              </a:rPr>
              <a:t>数据库</a:t>
            </a:r>
          </a:p>
        </p:txBody>
      </p:sp>
      <p:pic>
        <p:nvPicPr>
          <p:cNvPr id="37908" name="Picture 23" descr="MP900430491[1]"/>
          <p:cNvPicPr>
            <a:picLocks noChangeAspect="1"/>
          </p:cNvPicPr>
          <p:nvPr/>
        </p:nvPicPr>
        <p:blipFill>
          <a:blip r:embed="rId4"/>
          <a:stretch>
            <a:fillRect/>
          </a:stretch>
        </p:blipFill>
        <p:spPr>
          <a:xfrm>
            <a:off x="6084888" y="4868863"/>
            <a:ext cx="1223962" cy="947737"/>
          </a:xfrm>
          <a:prstGeom prst="rect">
            <a:avLst/>
          </a:prstGeom>
          <a:noFill/>
          <a:ln w="9525">
            <a:noFill/>
          </a:ln>
        </p:spPr>
      </p:pic>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42</a:t>
            </a:fld>
            <a:endParaRPr lang="en-US" altLang="zh-CN" sz="1400" b="0" dirty="0"/>
          </a:p>
        </p:txBody>
      </p:sp>
      <p:sp>
        <p:nvSpPr>
          <p:cNvPr id="39938" name="Text Box 2"/>
          <p:cNvSpPr txBox="1"/>
          <p:nvPr/>
        </p:nvSpPr>
        <p:spPr>
          <a:xfrm>
            <a:off x="250825" y="2060575"/>
            <a:ext cx="1441450" cy="1562100"/>
          </a:xfrm>
          <a:prstGeom prst="rect">
            <a:avLst/>
          </a:prstGeom>
          <a:solidFill>
            <a:srgbClr val="CC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dirty="0">
              <a:latin typeface="Times New Roman" panose="02020603050405020304" pitchFamily="18" charset="0"/>
              <a:ea typeface="宋体" panose="02010600030101010101" pitchFamily="2" charset="-122"/>
            </a:endParaRPr>
          </a:p>
          <a:p>
            <a:pPr algn="ctr"/>
            <a:endParaRPr lang="en-US" altLang="zh-CN" dirty="0">
              <a:latin typeface="Times New Roman" panose="02020603050405020304" pitchFamily="18" charset="0"/>
              <a:ea typeface="宋体" panose="02010600030101010101" pitchFamily="2" charset="-122"/>
            </a:endParaRPr>
          </a:p>
          <a:p>
            <a:pPr algn="ctr"/>
            <a:endParaRPr lang="en-US" altLang="zh-CN" dirty="0">
              <a:latin typeface="Times New Roman" panose="02020603050405020304" pitchFamily="18" charset="0"/>
              <a:ea typeface="宋体" panose="02010600030101010101" pitchFamily="2" charset="-122"/>
            </a:endParaRPr>
          </a:p>
          <a:p>
            <a:pPr algn="ctr"/>
            <a:r>
              <a:rPr lang="en-US" altLang="zh-CN" dirty="0">
                <a:latin typeface="Times New Roman" panose="02020603050405020304" pitchFamily="18" charset="0"/>
                <a:ea typeface="宋体" panose="02010600030101010101" pitchFamily="2" charset="-122"/>
              </a:rPr>
              <a:t>Browser</a:t>
            </a:r>
          </a:p>
        </p:txBody>
      </p:sp>
      <p:sp>
        <p:nvSpPr>
          <p:cNvPr id="39939" name="Rectangle 3"/>
          <p:cNvSpPr>
            <a:spLocks noGrp="1"/>
          </p:cNvSpPr>
          <p:nvPr>
            <p:ph type="title"/>
          </p:nvPr>
        </p:nvSpPr>
        <p:spPr>
          <a:xfrm>
            <a:off x="1215131" y="37183"/>
            <a:ext cx="7620000" cy="1143000"/>
          </a:xfrm>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数据库系统架构</a:t>
            </a:r>
          </a:p>
        </p:txBody>
      </p:sp>
      <p:sp>
        <p:nvSpPr>
          <p:cNvPr id="39940" name="Rectangle 4"/>
          <p:cNvSpPr>
            <a:spLocks noGrp="1"/>
          </p:cNvSpPr>
          <p:nvPr>
            <p:ph idx="1"/>
          </p:nvPr>
        </p:nvSpPr>
        <p:spPr>
          <a:xfrm>
            <a:off x="-1476375" y="1684338"/>
            <a:ext cx="4851400" cy="544512"/>
          </a:xfrm>
        </p:spPr>
        <p:txBody>
          <a:bodyPr wrap="square" lIns="91440" tIns="45720" rIns="91440" bIns="45720" anchor="t"/>
          <a:lstStyle/>
          <a:p>
            <a:pPr marL="457200" indent="-457200" eaLnBrk="1" hangingPunct="1">
              <a:lnSpc>
                <a:spcPct val="80000"/>
              </a:lnSpc>
              <a:buClr>
                <a:srgbClr val="FF0000"/>
              </a:buClr>
              <a:buFont typeface="Wingdings" panose="05000000000000000000" pitchFamily="2" charset="2"/>
              <a:buNone/>
            </a:pPr>
            <a:endParaRPr lang="en-US" altLang="zh-CN" sz="1300" dirty="0"/>
          </a:p>
          <a:p>
            <a:pPr marL="457200" indent="-457200" eaLnBrk="1" hangingPunct="1">
              <a:lnSpc>
                <a:spcPct val="80000"/>
              </a:lnSpc>
              <a:buClr>
                <a:srgbClr val="FF0000"/>
              </a:buClr>
              <a:buFont typeface="Wingdings" panose="05000000000000000000" pitchFamily="2" charset="2"/>
              <a:buNone/>
            </a:pPr>
            <a:endParaRPr lang="en-US" altLang="zh-CN" sz="1300" dirty="0"/>
          </a:p>
        </p:txBody>
      </p:sp>
      <p:sp>
        <p:nvSpPr>
          <p:cNvPr id="39941" name="Text Box 5"/>
          <p:cNvSpPr txBox="1"/>
          <p:nvPr/>
        </p:nvSpPr>
        <p:spPr>
          <a:xfrm>
            <a:off x="6011862" y="2565400"/>
            <a:ext cx="1512887" cy="904790"/>
          </a:xfrm>
          <a:prstGeom prst="rect">
            <a:avLst/>
          </a:prstGeom>
          <a:solidFill>
            <a:srgbClr val="00FFFF"/>
          </a:solidFill>
          <a:ln w="9525" cap="flat" cmpd="sng">
            <a:solidFill>
              <a:schemeClr val="tx1"/>
            </a:solidFill>
            <a:prstDash val="solid"/>
            <a:miter/>
            <a:headEnd type="none" w="med" len="med"/>
            <a:tailEnd type="none" w="med" len="med"/>
          </a:ln>
        </p:spPr>
        <p:txBody>
          <a:bodyPr wrap="square" tIns="118800" anchor="t">
            <a:spAutoFit/>
          </a:bodyPr>
          <a:lstStyle/>
          <a:p>
            <a:pPr algn="ctr"/>
            <a:r>
              <a:rPr lang="zh-CN" altLang="en-US" b="0" dirty="0">
                <a:latin typeface="Times New Roman" panose="02020603050405020304" pitchFamily="18" charset="0"/>
                <a:ea typeface="宋体" panose="02010600030101010101" pitchFamily="2" charset="-122"/>
              </a:rPr>
              <a:t>②</a:t>
            </a:r>
            <a:r>
              <a:rPr lang="en-US" altLang="zh-CN" b="0" dirty="0">
                <a:latin typeface="Times New Roman" panose="02020603050405020304" pitchFamily="18" charset="0"/>
                <a:ea typeface="宋体" panose="02010600030101010101" pitchFamily="2" charset="-122"/>
              </a:rPr>
              <a:t>DBMS</a:t>
            </a:r>
          </a:p>
          <a:p>
            <a:pPr algn="ctr"/>
            <a:endParaRPr lang="en-US" altLang="zh-CN" b="0" dirty="0">
              <a:latin typeface="Times New Roman" panose="02020603050405020304" pitchFamily="18" charset="0"/>
              <a:ea typeface="宋体" panose="02010600030101010101" pitchFamily="2" charset="-122"/>
            </a:endParaRPr>
          </a:p>
        </p:txBody>
      </p:sp>
      <p:sp>
        <p:nvSpPr>
          <p:cNvPr id="39942" name="Rectangle 6"/>
          <p:cNvSpPr/>
          <p:nvPr/>
        </p:nvSpPr>
        <p:spPr>
          <a:xfrm>
            <a:off x="6156325" y="3141663"/>
            <a:ext cx="936625" cy="2286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3" name="Text Box 7"/>
          <p:cNvSpPr txBox="1"/>
          <p:nvPr/>
        </p:nvSpPr>
        <p:spPr>
          <a:xfrm>
            <a:off x="3217863" y="2590800"/>
            <a:ext cx="1143000" cy="868363"/>
          </a:xfrm>
          <a:prstGeom prst="rect">
            <a:avLst/>
          </a:prstGeom>
          <a:solidFill>
            <a:srgbClr val="00FF00"/>
          </a:solidFill>
          <a:ln w="9525" cap="flat" cmpd="sng">
            <a:solidFill>
              <a:schemeClr val="tx1"/>
            </a:solidFill>
            <a:prstDash val="solid"/>
            <a:miter/>
            <a:headEnd type="none" w="med" len="med"/>
            <a:tailEnd type="none" w="med" len="med"/>
          </a:ln>
        </p:spPr>
        <p:txBody>
          <a:bodyPr bIns="82800" anchor="t">
            <a:spAutoFit/>
          </a:bodyPr>
          <a:lstStyle/>
          <a:p>
            <a:pPr algn="ctr"/>
            <a:r>
              <a:rPr lang="en-US" altLang="zh-CN" dirty="0">
                <a:latin typeface="Times New Roman" panose="02020603050405020304" pitchFamily="18" charset="0"/>
                <a:ea typeface="宋体" panose="02010600030101010101" pitchFamily="2" charset="-122"/>
              </a:rPr>
              <a:t>Web</a:t>
            </a:r>
          </a:p>
          <a:p>
            <a:pPr algn="ctr"/>
            <a:endParaRPr lang="en-US" altLang="zh-CN" dirty="0">
              <a:latin typeface="Times New Roman" panose="02020603050405020304" pitchFamily="18" charset="0"/>
              <a:ea typeface="宋体" panose="02010600030101010101" pitchFamily="2" charset="-122"/>
            </a:endParaRPr>
          </a:p>
        </p:txBody>
      </p:sp>
      <p:sp>
        <p:nvSpPr>
          <p:cNvPr id="39944" name="Rectangle 8"/>
          <p:cNvSpPr/>
          <p:nvPr/>
        </p:nvSpPr>
        <p:spPr>
          <a:xfrm>
            <a:off x="3390900" y="3228975"/>
            <a:ext cx="792163" cy="1873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5" name="Rectangle 9"/>
          <p:cNvSpPr/>
          <p:nvPr/>
        </p:nvSpPr>
        <p:spPr>
          <a:xfrm>
            <a:off x="3506788" y="2997200"/>
            <a:ext cx="504825" cy="214313"/>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6" name="Rectangle 10"/>
          <p:cNvSpPr/>
          <p:nvPr/>
        </p:nvSpPr>
        <p:spPr>
          <a:xfrm>
            <a:off x="468313" y="2349500"/>
            <a:ext cx="1079500" cy="574675"/>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7" name="Rectangle 11"/>
          <p:cNvSpPr/>
          <p:nvPr/>
        </p:nvSpPr>
        <p:spPr>
          <a:xfrm>
            <a:off x="468313" y="2997200"/>
            <a:ext cx="1079500" cy="21590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8" name="Text Box 12"/>
          <p:cNvSpPr txBox="1"/>
          <p:nvPr/>
        </p:nvSpPr>
        <p:spPr>
          <a:xfrm>
            <a:off x="2124075" y="2565400"/>
            <a:ext cx="904875" cy="885825"/>
          </a:xfrm>
          <a:prstGeom prst="rect">
            <a:avLst/>
          </a:prstGeom>
          <a:noFill/>
          <a:ln w="9525">
            <a:noFill/>
          </a:ln>
        </p:spPr>
        <p:txBody>
          <a:bodyPr wrap="none" anchor="t">
            <a:spAutoFit/>
          </a:bodyPr>
          <a:lstStyle/>
          <a:p>
            <a:pPr algn="ctr">
              <a:lnSpc>
                <a:spcPct val="130000"/>
              </a:lnSpc>
            </a:pPr>
            <a:r>
              <a:rPr lang="en-US" altLang="zh-CN" sz="2000" b="0" dirty="0">
                <a:latin typeface="Times New Roman" panose="02020603050405020304" pitchFamily="18" charset="0"/>
                <a:ea typeface="宋体" panose="02010600030101010101" pitchFamily="2" charset="-122"/>
              </a:rPr>
              <a:t>HTTP</a:t>
            </a:r>
          </a:p>
          <a:p>
            <a:pPr algn="ctr">
              <a:lnSpc>
                <a:spcPct val="130000"/>
              </a:lnSpc>
            </a:pPr>
            <a:r>
              <a:rPr lang="en-US" altLang="zh-CN" sz="2000" b="0" dirty="0">
                <a:latin typeface="Times New Roman" panose="02020603050405020304" pitchFamily="18" charset="0"/>
                <a:ea typeface="宋体" panose="02010600030101010101" pitchFamily="2" charset="-122"/>
              </a:rPr>
              <a:t>HTML</a:t>
            </a:r>
          </a:p>
        </p:txBody>
      </p:sp>
      <p:sp>
        <p:nvSpPr>
          <p:cNvPr id="39949" name="Line 13"/>
          <p:cNvSpPr/>
          <p:nvPr/>
        </p:nvSpPr>
        <p:spPr>
          <a:xfrm flipV="1">
            <a:off x="1403350" y="3068638"/>
            <a:ext cx="2160588"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0" name="Line 14"/>
          <p:cNvSpPr/>
          <p:nvPr/>
        </p:nvSpPr>
        <p:spPr>
          <a:xfrm>
            <a:off x="4168775" y="3284538"/>
            <a:ext cx="2016125"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1" name="Text Box 15"/>
          <p:cNvSpPr txBox="1"/>
          <p:nvPr/>
        </p:nvSpPr>
        <p:spPr>
          <a:xfrm>
            <a:off x="2124075" y="3511233"/>
            <a:ext cx="3671888" cy="1397000"/>
          </a:xfrm>
          <a:prstGeom prst="rect">
            <a:avLst/>
          </a:prstGeom>
          <a:noFill/>
          <a:ln w="9525">
            <a:noFill/>
          </a:ln>
        </p:spPr>
        <p:txBody>
          <a:bodyPr anchor="t">
            <a:spAutoFit/>
          </a:bodyPr>
          <a:lstStyle/>
          <a:p>
            <a:pPr algn="ctr">
              <a:lnSpc>
                <a:spcPct val="130000"/>
              </a:lnSpc>
            </a:pPr>
            <a:r>
              <a:rPr lang="en-US" altLang="zh-CN" sz="2200" dirty="0">
                <a:solidFill>
                  <a:srgbClr val="0000FF"/>
                </a:solidFill>
                <a:latin typeface="华文中宋" panose="02010600040101010101" pitchFamily="2" charset="-122"/>
                <a:ea typeface="华文中宋" panose="02010600040101010101" pitchFamily="2" charset="-122"/>
              </a:rPr>
              <a:t>Web</a:t>
            </a:r>
            <a:r>
              <a:rPr lang="zh-CN" altLang="en-US" sz="2200" dirty="0">
                <a:solidFill>
                  <a:srgbClr val="0000FF"/>
                </a:solidFill>
                <a:latin typeface="华文中宋" panose="02010600040101010101" pitchFamily="2" charset="-122"/>
                <a:ea typeface="华文中宋" panose="02010600040101010101" pitchFamily="2" charset="-122"/>
              </a:rPr>
              <a:t>服务器</a:t>
            </a:r>
          </a:p>
          <a:p>
            <a:pPr algn="ctr">
              <a:lnSpc>
                <a:spcPct val="130000"/>
              </a:lnSpc>
            </a:pPr>
            <a:r>
              <a:rPr lang="en-US" altLang="zh-CN" sz="2200" dirty="0">
                <a:solidFill>
                  <a:srgbClr val="0000FF"/>
                </a:solidFill>
                <a:latin typeface="华文中宋" panose="02010600040101010101" pitchFamily="2" charset="-122"/>
                <a:ea typeface="华文中宋" panose="02010600040101010101" pitchFamily="2" charset="-122"/>
              </a:rPr>
              <a:t>Servlet</a:t>
            </a:r>
            <a:r>
              <a:rPr lang="en-US" altLang="zh-CN" sz="2200" dirty="0">
                <a:latin typeface="华文中宋" panose="02010600040101010101" pitchFamily="2" charset="-122"/>
                <a:ea typeface="华文中宋" panose="02010600040101010101" pitchFamily="2" charset="-122"/>
              </a:rPr>
              <a:t> </a:t>
            </a:r>
          </a:p>
          <a:p>
            <a:pPr algn="ctr">
              <a:lnSpc>
                <a:spcPct val="130000"/>
              </a:lnSpc>
            </a:pPr>
            <a:r>
              <a:rPr lang="en-US" altLang="zh-CN" sz="2200" b="0" dirty="0">
                <a:latin typeface="华文中宋" panose="02010600040101010101" pitchFamily="2" charset="-122"/>
                <a:ea typeface="华文中宋" panose="02010600040101010101" pitchFamily="2" charset="-122"/>
              </a:rPr>
              <a:t>ODBC/JDBC</a:t>
            </a:r>
            <a:r>
              <a:rPr lang="zh-CN" altLang="en-US" sz="2200" b="0" dirty="0">
                <a:latin typeface="华文中宋" panose="02010600040101010101" pitchFamily="2" charset="-122"/>
                <a:ea typeface="华文中宋" panose="02010600040101010101" pitchFamily="2" charset="-122"/>
              </a:rPr>
              <a:t>驱动程序</a:t>
            </a:r>
          </a:p>
        </p:txBody>
      </p:sp>
      <p:sp>
        <p:nvSpPr>
          <p:cNvPr id="39952" name="Text Box 16"/>
          <p:cNvSpPr txBox="1"/>
          <p:nvPr/>
        </p:nvSpPr>
        <p:spPr>
          <a:xfrm>
            <a:off x="4716463" y="2852738"/>
            <a:ext cx="665162" cy="488950"/>
          </a:xfrm>
          <a:prstGeom prst="rect">
            <a:avLst/>
          </a:prstGeom>
          <a:noFill/>
          <a:ln w="9525">
            <a:noFill/>
          </a:ln>
        </p:spPr>
        <p:txBody>
          <a:bodyPr wrap="none" anchor="t">
            <a:spAutoFit/>
          </a:bodyPr>
          <a:lstStyle/>
          <a:p>
            <a:pPr algn="ctr">
              <a:lnSpc>
                <a:spcPct val="130000"/>
              </a:lnSpc>
            </a:pPr>
            <a:r>
              <a:rPr lang="en-US" altLang="zh-CN" sz="2000" b="0" dirty="0">
                <a:latin typeface="Times New Roman" panose="02020603050405020304" pitchFamily="18" charset="0"/>
                <a:ea typeface="宋体" panose="02010600030101010101" pitchFamily="2" charset="-122"/>
              </a:rPr>
              <a:t>SQL</a:t>
            </a:r>
          </a:p>
        </p:txBody>
      </p:sp>
      <p:sp>
        <p:nvSpPr>
          <p:cNvPr id="39953" name="Text Box 17"/>
          <p:cNvSpPr txBox="1"/>
          <p:nvPr/>
        </p:nvSpPr>
        <p:spPr>
          <a:xfrm>
            <a:off x="0" y="1196975"/>
            <a:ext cx="5597525" cy="457200"/>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ea typeface="宋体" panose="02010600030101010101" pitchFamily="2" charset="-122"/>
              </a:rPr>
              <a:t>http://www.hnu.cn/education/feepaid.php</a:t>
            </a:r>
          </a:p>
        </p:txBody>
      </p:sp>
      <p:sp>
        <p:nvSpPr>
          <p:cNvPr id="39954" name="Text Box 18"/>
          <p:cNvSpPr txBox="1"/>
          <p:nvPr/>
        </p:nvSpPr>
        <p:spPr>
          <a:xfrm>
            <a:off x="4422775" y="1844675"/>
            <a:ext cx="3987800" cy="396875"/>
          </a:xfrm>
          <a:prstGeom prst="rect">
            <a:avLst/>
          </a:prstGeom>
          <a:noFill/>
          <a:ln w="9525">
            <a:noFill/>
          </a:ln>
        </p:spPr>
        <p:txBody>
          <a:bodyPr wrap="none" anchor="t">
            <a:spAutoFit/>
          </a:bodyPr>
          <a:lstStyle/>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SELECT name, fee FROM student</a:t>
            </a:r>
            <a:endParaRPr lang="en-US" altLang="zh-CN" sz="2000" dirty="0">
              <a:solidFill>
                <a:srgbClr val="FF0000"/>
              </a:solidFill>
              <a:latin typeface="Times New Roman" panose="02020603050405020304" pitchFamily="18" charset="0"/>
              <a:ea typeface="Times New Roman" panose="02020603050405020304" pitchFamily="18" charset="0"/>
            </a:endParaRPr>
          </a:p>
        </p:txBody>
      </p:sp>
      <p:sp>
        <p:nvSpPr>
          <p:cNvPr id="39955" name="Oval 19"/>
          <p:cNvSpPr/>
          <p:nvPr/>
        </p:nvSpPr>
        <p:spPr>
          <a:xfrm>
            <a:off x="5651500" y="2376488"/>
            <a:ext cx="2016125" cy="1412875"/>
          </a:xfrm>
          <a:prstGeom prst="ellipse">
            <a:avLst/>
          </a:prstGeom>
          <a:noFill/>
          <a:ln w="76200" cap="flat" cmpd="tri">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56" name="Rectangle 20"/>
          <p:cNvSpPr/>
          <p:nvPr/>
        </p:nvSpPr>
        <p:spPr>
          <a:xfrm>
            <a:off x="6184900" y="3511550"/>
            <a:ext cx="936625" cy="1873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57" name="Line 21"/>
          <p:cNvSpPr/>
          <p:nvPr/>
        </p:nvSpPr>
        <p:spPr>
          <a:xfrm>
            <a:off x="6184900" y="3587750"/>
            <a:ext cx="990600" cy="0"/>
          </a:xfrm>
          <a:prstGeom prst="line">
            <a:avLst/>
          </a:prstGeom>
          <a:ln w="73025" cap="rnd" cmpd="sng">
            <a:solidFill>
              <a:schemeClr val="tx1"/>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8" name="Text Box 22"/>
          <p:cNvSpPr txBox="1"/>
          <p:nvPr/>
        </p:nvSpPr>
        <p:spPr>
          <a:xfrm>
            <a:off x="5795963" y="5013325"/>
            <a:ext cx="2663825" cy="1431925"/>
          </a:xfrm>
          <a:prstGeom prst="rect">
            <a:avLst/>
          </a:prstGeom>
          <a:noFill/>
          <a:ln w="38100">
            <a:noFill/>
          </a:ln>
        </p:spPr>
        <p:txBody>
          <a:bodyPr lIns="0" rIns="0" anchor="t">
            <a:spAutoFit/>
          </a:bodyPr>
          <a:lstStyle/>
          <a:p>
            <a:pPr eaLnBrk="0" hangingPunct="0"/>
            <a:r>
              <a:rPr lang="zh-CN" altLang="en-US" sz="2200" b="0" dirty="0">
                <a:latin typeface="Comic Sans MS" panose="030F0702030302020204" pitchFamily="66" charset="0"/>
                <a:ea typeface="宋体" panose="02010600030101010101" pitchFamily="2" charset="-122"/>
              </a:rPr>
              <a:t>主机</a:t>
            </a:r>
            <a:r>
              <a:rPr lang="en-US" altLang="zh-CN" sz="2200" b="0" dirty="0">
                <a:latin typeface="Comic Sans MS" panose="030F0702030302020204" pitchFamily="66" charset="0"/>
                <a:ea typeface="宋体" panose="02010600030101010101" pitchFamily="2" charset="-122"/>
              </a:rPr>
              <a:t>(Host),</a:t>
            </a:r>
          </a:p>
          <a:p>
            <a:pPr eaLnBrk="0" hangingPunct="0"/>
            <a:r>
              <a:rPr lang="zh-CN" altLang="en-US" sz="2200" b="0" dirty="0">
                <a:latin typeface="Comic Sans MS" panose="030F0702030302020204" pitchFamily="66" charset="0"/>
                <a:ea typeface="宋体" panose="02010600030101010101" pitchFamily="2" charset="-122"/>
              </a:rPr>
              <a:t>端口</a:t>
            </a:r>
            <a:r>
              <a:rPr lang="en-US" altLang="zh-CN" sz="2200" b="0" dirty="0">
                <a:latin typeface="Comic Sans MS" panose="030F0702030302020204" pitchFamily="66" charset="0"/>
                <a:ea typeface="宋体" panose="02010600030101010101" pitchFamily="2" charset="-122"/>
              </a:rPr>
              <a:t>(Port),</a:t>
            </a:r>
          </a:p>
          <a:p>
            <a:pPr eaLnBrk="0" hangingPunct="0"/>
            <a:r>
              <a:rPr lang="zh-CN" altLang="en-US" sz="2200" b="0" dirty="0">
                <a:latin typeface="Comic Sans MS" panose="030F0702030302020204" pitchFamily="66" charset="0"/>
                <a:ea typeface="宋体" panose="02010600030101010101" pitchFamily="2" charset="-122"/>
              </a:rPr>
              <a:t>服务器</a:t>
            </a:r>
            <a:r>
              <a:rPr lang="en-US" altLang="zh-CN" sz="2200" b="0" dirty="0">
                <a:latin typeface="Comic Sans MS" panose="030F0702030302020204" pitchFamily="66" charset="0"/>
                <a:ea typeface="宋体" panose="02010600030101010101" pitchFamily="2" charset="-122"/>
              </a:rPr>
              <a:t>(Server),</a:t>
            </a:r>
          </a:p>
          <a:p>
            <a:pPr eaLnBrk="0" hangingPunct="0"/>
            <a:r>
              <a:rPr lang="zh-CN" altLang="en-US" sz="2200" b="0" dirty="0">
                <a:latin typeface="Comic Sans MS" panose="030F0702030302020204" pitchFamily="66" charset="0"/>
                <a:ea typeface="宋体" panose="02010600030101010101" pitchFamily="2" charset="-122"/>
              </a:rPr>
              <a:t>数据库</a:t>
            </a:r>
            <a:r>
              <a:rPr lang="en-US" altLang="zh-CN" sz="2200" b="0" dirty="0">
                <a:latin typeface="Comic Sans MS" panose="030F0702030302020204" pitchFamily="66" charset="0"/>
                <a:ea typeface="宋体" panose="02010600030101010101" pitchFamily="2" charset="-122"/>
              </a:rPr>
              <a:t>(Database)</a:t>
            </a:r>
          </a:p>
        </p:txBody>
      </p:sp>
      <p:sp>
        <p:nvSpPr>
          <p:cNvPr id="39959" name="AutoShape 23"/>
          <p:cNvSpPr/>
          <p:nvPr/>
        </p:nvSpPr>
        <p:spPr>
          <a:xfrm>
            <a:off x="5940425" y="3846513"/>
            <a:ext cx="1655911" cy="863600"/>
          </a:xfrm>
          <a:prstGeom prst="can">
            <a:avLst>
              <a:gd name="adj" fmla="val 25000"/>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zh-CN" altLang="en-US" dirty="0">
                <a:latin typeface="Times New Roman" panose="02020603050405020304" pitchFamily="18" charset="0"/>
                <a:ea typeface="宋体" panose="02010600030101010101" pitchFamily="2" charset="-122"/>
              </a:rPr>
              <a:t>③</a:t>
            </a:r>
            <a:r>
              <a:rPr lang="en-US" altLang="zh-CN" dirty="0">
                <a:latin typeface="Times New Roman" panose="02020603050405020304" pitchFamily="18" charset="0"/>
                <a:ea typeface="宋体" panose="02010600030101010101" pitchFamily="2" charset="-122"/>
              </a:rPr>
              <a:t>Database</a:t>
            </a:r>
          </a:p>
        </p:txBody>
      </p:sp>
      <p:sp>
        <p:nvSpPr>
          <p:cNvPr id="39960" name="Text Box 24"/>
          <p:cNvSpPr txBox="1"/>
          <p:nvPr/>
        </p:nvSpPr>
        <p:spPr>
          <a:xfrm>
            <a:off x="2627313" y="4964113"/>
            <a:ext cx="2068512" cy="1766887"/>
          </a:xfrm>
          <a:prstGeom prst="rect">
            <a:avLst/>
          </a:prstGeom>
          <a:noFill/>
          <a:ln w="9525">
            <a:noFill/>
          </a:ln>
        </p:spPr>
        <p:txBody>
          <a:bodyPr wrap="none" anchor="t">
            <a:spAutoFit/>
          </a:bodyPr>
          <a:lstStyle/>
          <a:p>
            <a:pPr lvl="1" indent="0" eaLnBrk="1" hangingPunct="1"/>
            <a:r>
              <a:rPr lang="en-US" altLang="zh-CN" sz="2200" b="0" dirty="0">
                <a:latin typeface="Times New Roman" panose="02020603050405020304" pitchFamily="18" charset="0"/>
                <a:ea typeface="宋体" panose="02010600030101010101" pitchFamily="2" charset="-122"/>
              </a:rPr>
              <a:t>Driver , </a:t>
            </a:r>
          </a:p>
          <a:p>
            <a:pPr lvl="1" indent="0" eaLnBrk="1" hangingPunct="1"/>
            <a:r>
              <a:rPr lang="en-US" altLang="zh-CN" sz="2200" b="0" dirty="0">
                <a:latin typeface="Times New Roman" panose="02020603050405020304" pitchFamily="18" charset="0"/>
                <a:ea typeface="宋体" panose="02010600030101010101" pitchFamily="2" charset="-122"/>
              </a:rPr>
              <a:t>Connection, </a:t>
            </a:r>
          </a:p>
          <a:p>
            <a:pPr lvl="1" indent="0" eaLnBrk="1" hangingPunct="1"/>
            <a:r>
              <a:rPr lang="en-US" altLang="zh-CN" sz="2200" b="0" dirty="0">
                <a:latin typeface="Times New Roman" panose="02020603050405020304" pitchFamily="18" charset="0"/>
                <a:ea typeface="宋体" panose="02010600030101010101" pitchFamily="2" charset="-122"/>
              </a:rPr>
              <a:t>Statement, </a:t>
            </a:r>
          </a:p>
          <a:p>
            <a:pPr lvl="1" indent="0" eaLnBrk="1" hangingPunct="1"/>
            <a:r>
              <a:rPr lang="en-US" altLang="zh-CN" sz="2200" b="0" dirty="0">
                <a:latin typeface="Times New Roman" panose="02020603050405020304" pitchFamily="18" charset="0"/>
                <a:ea typeface="宋体" panose="02010600030101010101" pitchFamily="2" charset="-122"/>
              </a:rPr>
              <a:t>ResultSet, </a:t>
            </a:r>
          </a:p>
          <a:p>
            <a:pPr lvl="1" indent="0" eaLnBrk="1" hangingPunct="1"/>
            <a:r>
              <a:rPr lang="en-US" altLang="zh-CN" sz="2200" b="0" dirty="0">
                <a:latin typeface="Times New Roman" panose="02020603050405020304" pitchFamily="18" charset="0"/>
                <a:ea typeface="宋体" panose="02010600030101010101" pitchFamily="2" charset="-122"/>
              </a:rPr>
              <a:t>schema</a:t>
            </a:r>
          </a:p>
        </p:txBody>
      </p:sp>
      <p:sp>
        <p:nvSpPr>
          <p:cNvPr id="39961" name="Rectangle 25"/>
          <p:cNvSpPr/>
          <p:nvPr/>
        </p:nvSpPr>
        <p:spPr>
          <a:xfrm>
            <a:off x="684213" y="2420938"/>
            <a:ext cx="71437"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2" name="Rectangle 26"/>
          <p:cNvSpPr/>
          <p:nvPr/>
        </p:nvSpPr>
        <p:spPr>
          <a:xfrm>
            <a:off x="841375" y="2435225"/>
            <a:ext cx="71438" cy="4683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3" name="Rectangle 27"/>
          <p:cNvSpPr/>
          <p:nvPr/>
        </p:nvSpPr>
        <p:spPr>
          <a:xfrm>
            <a:off x="971550" y="2492375"/>
            <a:ext cx="71438"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4" name="Rectangle 28"/>
          <p:cNvSpPr/>
          <p:nvPr/>
        </p:nvSpPr>
        <p:spPr>
          <a:xfrm>
            <a:off x="1116013" y="2665413"/>
            <a:ext cx="71437" cy="2524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5" name="Rectangle 29"/>
          <p:cNvSpPr/>
          <p:nvPr/>
        </p:nvSpPr>
        <p:spPr>
          <a:xfrm>
            <a:off x="539750" y="2520950"/>
            <a:ext cx="71438" cy="395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6" name="Rectangle 30"/>
          <p:cNvSpPr/>
          <p:nvPr/>
        </p:nvSpPr>
        <p:spPr>
          <a:xfrm>
            <a:off x="1273175" y="2751138"/>
            <a:ext cx="71438" cy="17938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7" name="Rectangle 31"/>
          <p:cNvSpPr/>
          <p:nvPr/>
        </p:nvSpPr>
        <p:spPr>
          <a:xfrm>
            <a:off x="1404938" y="2851150"/>
            <a:ext cx="71437" cy="714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 name="矩形 1"/>
          <p:cNvSpPr/>
          <p:nvPr/>
        </p:nvSpPr>
        <p:spPr>
          <a:xfrm>
            <a:off x="179705" y="1772920"/>
            <a:ext cx="4398645" cy="2713355"/>
          </a:xfrm>
          <a:prstGeom prst="rect">
            <a:avLst/>
          </a:prstGeom>
          <a:noFill/>
          <a:ln w="44450" cap="flat" cmpd="dbl" algn="ctr">
            <a:solidFill>
              <a:srgbClr val="0000F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151130" y="4710430"/>
            <a:ext cx="2646878" cy="461665"/>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①数据库应用程序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txBox="1">
            <a:spLocks noGrp="1"/>
          </p:cNvSpPr>
          <p:nvPr>
            <p:ph type="sldNum" sz="quarter" idx="12"/>
          </p:nvPr>
        </p:nvSpPr>
        <p:spPr>
          <a:xfrm>
            <a:off x="6230303" y="6237288"/>
            <a:ext cx="1905000" cy="457200"/>
          </a:xfrm>
        </p:spPr>
        <p:txBody>
          <a:bodyPr wrap="square" lIns="91440" tIns="45720" rIns="91440" bIns="45720" anchor="t"/>
          <a:lstStyle/>
          <a:p>
            <a:pPr algn="r"/>
            <a:fld id="{9A0DB2DC-4C9A-4742-B13C-FB6460FD3503}" type="slidenum">
              <a:rPr lang="en-US" altLang="zh-CN" sz="1400" b="0" dirty="0"/>
              <a:t>43</a:t>
            </a:fld>
            <a:endParaRPr lang="en-US" altLang="zh-CN" sz="1400" b="0" dirty="0"/>
          </a:p>
        </p:txBody>
      </p:sp>
      <p:sp>
        <p:nvSpPr>
          <p:cNvPr id="40962" name="Rectangle 2"/>
          <p:cNvSpPr>
            <a:spLocks noGrp="1"/>
          </p:cNvSpPr>
          <p:nvPr>
            <p:ph type="title"/>
          </p:nvPr>
        </p:nvSpPr>
        <p:spPr>
          <a:xfrm>
            <a:off x="682625" y="188913"/>
            <a:ext cx="8356600" cy="1027112"/>
          </a:xfrm>
        </p:spPr>
        <p:txBody>
          <a:bodyPr wrap="square" lIns="91440" tIns="45720" rIns="91440" bIns="45720" anchor="ctr"/>
          <a:lstStyle/>
          <a:p>
            <a:pPr marL="685800" indent="-685800" eaLnBrk="1" hangingPunct="1"/>
            <a:r>
              <a:rPr lang="zh-CN" altLang="en-GB" sz="3200" dirty="0">
                <a:latin typeface="微软雅黑" panose="020B0503020204020204" pitchFamily="34" charset="-122"/>
                <a:ea typeface="微软雅黑" panose="020B0503020204020204" pitchFamily="34" charset="-122"/>
              </a:rPr>
              <a:t>系统架构特点</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相互独立性，</a:t>
            </a:r>
            <a:r>
              <a:rPr lang="zh-CN" altLang="en-GB" sz="3200" dirty="0">
                <a:latin typeface="微软雅黑" panose="020B0503020204020204" pitchFamily="34" charset="-122"/>
                <a:ea typeface="微软雅黑" panose="020B0503020204020204" pitchFamily="34" charset="-122"/>
              </a:rPr>
              <a:t>可组合性</a:t>
            </a:r>
            <a:endParaRPr lang="en-US" altLang="zh-CN" sz="3200" dirty="0">
              <a:latin typeface="微软雅黑" panose="020B0503020204020204" pitchFamily="34" charset="-122"/>
              <a:ea typeface="微软雅黑" panose="020B0503020204020204" pitchFamily="34" charset="-122"/>
            </a:endParaRPr>
          </a:p>
        </p:txBody>
      </p:sp>
      <p:sp>
        <p:nvSpPr>
          <p:cNvPr id="40964" name="Text Box 4"/>
          <p:cNvSpPr txBox="1"/>
          <p:nvPr/>
        </p:nvSpPr>
        <p:spPr>
          <a:xfrm>
            <a:off x="5941378" y="1412875"/>
            <a:ext cx="1871662" cy="45720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应用程序</a:t>
            </a:r>
          </a:p>
        </p:txBody>
      </p:sp>
      <p:sp>
        <p:nvSpPr>
          <p:cNvPr id="40965" name="Rectangle 5"/>
          <p:cNvSpPr/>
          <p:nvPr/>
        </p:nvSpPr>
        <p:spPr>
          <a:xfrm>
            <a:off x="6230303" y="1989138"/>
            <a:ext cx="647700" cy="1439862"/>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40966" name="Picture 6" descr="j0195384"/>
          <p:cNvPicPr>
            <a:picLocks noChangeAspect="1"/>
          </p:cNvPicPr>
          <p:nvPr/>
        </p:nvPicPr>
        <p:blipFill>
          <a:blip r:embed="rId2"/>
          <a:stretch>
            <a:fillRect/>
          </a:stretch>
        </p:blipFill>
        <p:spPr>
          <a:xfrm>
            <a:off x="7022465" y="1989138"/>
            <a:ext cx="1331913" cy="1512887"/>
          </a:xfrm>
          <a:prstGeom prst="rect">
            <a:avLst/>
          </a:prstGeom>
          <a:noFill/>
          <a:ln w="9525">
            <a:noFill/>
          </a:ln>
        </p:spPr>
      </p:pic>
      <p:sp>
        <p:nvSpPr>
          <p:cNvPr id="40967" name="AutoShape 7"/>
          <p:cNvSpPr/>
          <p:nvPr/>
        </p:nvSpPr>
        <p:spPr>
          <a:xfrm>
            <a:off x="1548765" y="2043113"/>
            <a:ext cx="2016125" cy="1368425"/>
          </a:xfrm>
          <a:prstGeom prst="can">
            <a:avLst>
              <a:gd name="adj" fmla="val 25000"/>
            </a:avLst>
          </a:prstGeom>
          <a:noFill/>
          <a:ln w="38100" cap="flat" cmpd="sng">
            <a:solidFill>
              <a:srgbClr val="0000FF"/>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68" name="Rectangle 8"/>
          <p:cNvSpPr/>
          <p:nvPr/>
        </p:nvSpPr>
        <p:spPr>
          <a:xfrm>
            <a:off x="2917190" y="2492375"/>
            <a:ext cx="504825"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69" name="Rectangle 9"/>
          <p:cNvSpPr/>
          <p:nvPr/>
        </p:nvSpPr>
        <p:spPr>
          <a:xfrm>
            <a:off x="1909128" y="2492375"/>
            <a:ext cx="503237"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70" name="Rectangle 10"/>
          <p:cNvSpPr/>
          <p:nvPr/>
        </p:nvSpPr>
        <p:spPr>
          <a:xfrm>
            <a:off x="1909128" y="3068638"/>
            <a:ext cx="503237" cy="2159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71" name="Rectangle 11"/>
          <p:cNvSpPr/>
          <p:nvPr/>
        </p:nvSpPr>
        <p:spPr>
          <a:xfrm>
            <a:off x="2774315" y="2997200"/>
            <a:ext cx="503238"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72" name="Freeform 12"/>
          <p:cNvSpPr/>
          <p:nvPr/>
        </p:nvSpPr>
        <p:spPr>
          <a:xfrm>
            <a:off x="2125028" y="2409825"/>
            <a:ext cx="1081087" cy="227013"/>
          </a:xfrm>
          <a:custGeom>
            <a:avLst/>
            <a:gdLst/>
            <a:ahLst/>
            <a:cxnLst>
              <a:cxn ang="0">
                <a:pos x="0" y="143"/>
              </a:cxn>
              <a:cxn ang="0">
                <a:pos x="272" y="7"/>
              </a:cxn>
              <a:cxn ang="0">
                <a:pos x="590" y="98"/>
              </a:cxn>
              <a:cxn ang="0">
                <a:pos x="681" y="143"/>
              </a:cxn>
            </a:cxnLst>
            <a:rect l="0" t="0" r="0" b="0"/>
            <a:pathLst>
              <a:path w="681" h="143">
                <a:moveTo>
                  <a:pt x="0" y="143"/>
                </a:moveTo>
                <a:cubicBezTo>
                  <a:pt x="87" y="78"/>
                  <a:pt x="174" y="14"/>
                  <a:pt x="272" y="7"/>
                </a:cubicBezTo>
                <a:cubicBezTo>
                  <a:pt x="370" y="0"/>
                  <a:pt x="522" y="75"/>
                  <a:pt x="590" y="98"/>
                </a:cubicBezTo>
                <a:cubicBezTo>
                  <a:pt x="658" y="121"/>
                  <a:pt x="669" y="132"/>
                  <a:pt x="681" y="143"/>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73" name="Freeform 13"/>
          <p:cNvSpPr/>
          <p:nvPr/>
        </p:nvSpPr>
        <p:spPr>
          <a:xfrm>
            <a:off x="2269490" y="2708275"/>
            <a:ext cx="792163" cy="433388"/>
          </a:xfrm>
          <a:custGeom>
            <a:avLst/>
            <a:gdLst/>
            <a:ahLst/>
            <a:cxnLst>
              <a:cxn ang="0">
                <a:pos x="0" y="0"/>
              </a:cxn>
              <a:cxn ang="0">
                <a:pos x="363" y="91"/>
              </a:cxn>
              <a:cxn ang="0">
                <a:pos x="499" y="273"/>
              </a:cxn>
            </a:cxnLst>
            <a:rect l="0" t="0" r="0" b="0"/>
            <a:pathLst>
              <a:path w="499" h="273">
                <a:moveTo>
                  <a:pt x="0" y="0"/>
                </a:moveTo>
                <a:cubicBezTo>
                  <a:pt x="140" y="23"/>
                  <a:pt x="280" y="46"/>
                  <a:pt x="363" y="91"/>
                </a:cubicBezTo>
                <a:cubicBezTo>
                  <a:pt x="446" y="136"/>
                  <a:pt x="472" y="204"/>
                  <a:pt x="499" y="273"/>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74" name="Freeform 14"/>
          <p:cNvSpPr/>
          <p:nvPr/>
        </p:nvSpPr>
        <p:spPr>
          <a:xfrm>
            <a:off x="2125028" y="3130550"/>
            <a:ext cx="720725" cy="82550"/>
          </a:xfrm>
          <a:custGeom>
            <a:avLst/>
            <a:gdLst/>
            <a:ahLst/>
            <a:cxnLst>
              <a:cxn ang="0">
                <a:pos x="0" y="7"/>
              </a:cxn>
              <a:cxn ang="0">
                <a:pos x="91" y="52"/>
              </a:cxn>
              <a:cxn ang="0">
                <a:pos x="272" y="7"/>
              </a:cxn>
              <a:cxn ang="0">
                <a:pos x="454" y="7"/>
              </a:cxn>
            </a:cxnLst>
            <a:rect l="0" t="0" r="0" b="0"/>
            <a:pathLst>
              <a:path w="454" h="52">
                <a:moveTo>
                  <a:pt x="0" y="7"/>
                </a:moveTo>
                <a:cubicBezTo>
                  <a:pt x="23" y="29"/>
                  <a:pt x="46" y="52"/>
                  <a:pt x="91" y="52"/>
                </a:cubicBezTo>
                <a:cubicBezTo>
                  <a:pt x="136" y="52"/>
                  <a:pt x="211" y="14"/>
                  <a:pt x="272" y="7"/>
                </a:cubicBezTo>
                <a:cubicBezTo>
                  <a:pt x="333" y="0"/>
                  <a:pt x="393" y="3"/>
                  <a:pt x="454" y="7"/>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75" name="Rectangle 15"/>
          <p:cNvSpPr/>
          <p:nvPr/>
        </p:nvSpPr>
        <p:spPr>
          <a:xfrm>
            <a:off x="3925253" y="1916113"/>
            <a:ext cx="649287" cy="15843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76" name="Text Box 16"/>
          <p:cNvSpPr txBox="1"/>
          <p:nvPr/>
        </p:nvSpPr>
        <p:spPr>
          <a:xfrm>
            <a:off x="1837690" y="1341438"/>
            <a:ext cx="1326515" cy="460375"/>
          </a:xfrm>
          <a:prstGeom prst="rect">
            <a:avLst/>
          </a:prstGeom>
          <a:noFill/>
          <a:ln w="9525">
            <a:noFill/>
          </a:ln>
        </p:spPr>
        <p:txBody>
          <a:bodyPr wrap="none" anchor="t">
            <a:spAutoFit/>
          </a:bodyPr>
          <a:lstStyle/>
          <a:p>
            <a:r>
              <a:rPr lang="zh-CN" altLang="en-US" dirty="0">
                <a:solidFill>
                  <a:srgbClr val="0000FF"/>
                </a:solidFill>
                <a:latin typeface="微软雅黑" panose="020B0503020204020204" pitchFamily="34" charset="-122"/>
                <a:ea typeface="微软雅黑" panose="020B0503020204020204" pitchFamily="34" charset="-122"/>
              </a:rPr>
              <a:t>数据库</a:t>
            </a:r>
            <a:r>
              <a:rPr lang="en-US" altLang="zh-CN" dirty="0">
                <a:solidFill>
                  <a:srgbClr val="0000FF"/>
                </a:solidFill>
                <a:latin typeface="微软雅黑" panose="020B0503020204020204" pitchFamily="34" charset="-122"/>
                <a:ea typeface="微软雅黑" panose="020B0503020204020204" pitchFamily="34" charset="-122"/>
              </a:rPr>
              <a:t>A</a:t>
            </a:r>
          </a:p>
        </p:txBody>
      </p:sp>
      <p:sp>
        <p:nvSpPr>
          <p:cNvPr id="40977" name="Text Box 17"/>
          <p:cNvSpPr txBox="1"/>
          <p:nvPr/>
        </p:nvSpPr>
        <p:spPr>
          <a:xfrm>
            <a:off x="3782378" y="1341438"/>
            <a:ext cx="1419225" cy="460375"/>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ea typeface="宋体" panose="02010600030101010101" pitchFamily="2" charset="-122"/>
              </a:rPr>
              <a:t>DBMS  A</a:t>
            </a:r>
          </a:p>
        </p:txBody>
      </p:sp>
      <p:sp>
        <p:nvSpPr>
          <p:cNvPr id="40978" name="Rectangle 18"/>
          <p:cNvSpPr/>
          <p:nvPr/>
        </p:nvSpPr>
        <p:spPr>
          <a:xfrm>
            <a:off x="6230303" y="4005263"/>
            <a:ext cx="647700" cy="1439862"/>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79" name="AutoShape 20"/>
          <p:cNvSpPr/>
          <p:nvPr/>
        </p:nvSpPr>
        <p:spPr>
          <a:xfrm>
            <a:off x="1512253" y="4006850"/>
            <a:ext cx="2016125" cy="1368425"/>
          </a:xfrm>
          <a:prstGeom prst="can">
            <a:avLst>
              <a:gd name="adj" fmla="val 25000"/>
            </a:avLst>
          </a:prstGeom>
          <a:noFill/>
          <a:ln w="3810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80" name="Rectangle 21"/>
          <p:cNvSpPr/>
          <p:nvPr/>
        </p:nvSpPr>
        <p:spPr>
          <a:xfrm>
            <a:off x="2845753" y="4508500"/>
            <a:ext cx="504825" cy="2889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81" name="Rectangle 22"/>
          <p:cNvSpPr/>
          <p:nvPr/>
        </p:nvSpPr>
        <p:spPr>
          <a:xfrm>
            <a:off x="1837690" y="4508500"/>
            <a:ext cx="503238" cy="2889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82" name="Rectangle 23"/>
          <p:cNvSpPr/>
          <p:nvPr/>
        </p:nvSpPr>
        <p:spPr>
          <a:xfrm>
            <a:off x="1837690" y="5084763"/>
            <a:ext cx="503238" cy="2159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83" name="Rectangle 24"/>
          <p:cNvSpPr/>
          <p:nvPr/>
        </p:nvSpPr>
        <p:spPr>
          <a:xfrm>
            <a:off x="2774315" y="5013325"/>
            <a:ext cx="503238" cy="287338"/>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84" name="Freeform 25"/>
          <p:cNvSpPr/>
          <p:nvPr/>
        </p:nvSpPr>
        <p:spPr>
          <a:xfrm>
            <a:off x="2088515" y="4427538"/>
            <a:ext cx="1081088" cy="227012"/>
          </a:xfrm>
          <a:custGeom>
            <a:avLst/>
            <a:gdLst/>
            <a:ahLst/>
            <a:cxnLst>
              <a:cxn ang="0">
                <a:pos x="0" y="143"/>
              </a:cxn>
              <a:cxn ang="0">
                <a:pos x="272" y="7"/>
              </a:cxn>
              <a:cxn ang="0">
                <a:pos x="590" y="98"/>
              </a:cxn>
              <a:cxn ang="0">
                <a:pos x="681" y="143"/>
              </a:cxn>
            </a:cxnLst>
            <a:rect l="0" t="0" r="0" b="0"/>
            <a:pathLst>
              <a:path w="681" h="143">
                <a:moveTo>
                  <a:pt x="0" y="143"/>
                </a:moveTo>
                <a:cubicBezTo>
                  <a:pt x="87" y="78"/>
                  <a:pt x="174" y="14"/>
                  <a:pt x="272" y="7"/>
                </a:cubicBezTo>
                <a:cubicBezTo>
                  <a:pt x="370" y="0"/>
                  <a:pt x="522" y="75"/>
                  <a:pt x="590" y="98"/>
                </a:cubicBezTo>
                <a:cubicBezTo>
                  <a:pt x="658" y="121"/>
                  <a:pt x="669" y="132"/>
                  <a:pt x="681" y="143"/>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85" name="Freeform 26"/>
          <p:cNvSpPr/>
          <p:nvPr/>
        </p:nvSpPr>
        <p:spPr>
          <a:xfrm>
            <a:off x="2232978" y="4725988"/>
            <a:ext cx="792162" cy="433387"/>
          </a:xfrm>
          <a:custGeom>
            <a:avLst/>
            <a:gdLst/>
            <a:ahLst/>
            <a:cxnLst>
              <a:cxn ang="0">
                <a:pos x="0" y="0"/>
              </a:cxn>
              <a:cxn ang="0">
                <a:pos x="363" y="91"/>
              </a:cxn>
              <a:cxn ang="0">
                <a:pos x="499" y="273"/>
              </a:cxn>
            </a:cxnLst>
            <a:rect l="0" t="0" r="0" b="0"/>
            <a:pathLst>
              <a:path w="499" h="273">
                <a:moveTo>
                  <a:pt x="0" y="0"/>
                </a:moveTo>
                <a:cubicBezTo>
                  <a:pt x="140" y="23"/>
                  <a:pt x="280" y="46"/>
                  <a:pt x="363" y="91"/>
                </a:cubicBezTo>
                <a:cubicBezTo>
                  <a:pt x="446" y="136"/>
                  <a:pt x="472" y="204"/>
                  <a:pt x="499" y="273"/>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86" name="Freeform 27"/>
          <p:cNvSpPr/>
          <p:nvPr/>
        </p:nvSpPr>
        <p:spPr>
          <a:xfrm>
            <a:off x="2088515" y="5148263"/>
            <a:ext cx="720725" cy="82550"/>
          </a:xfrm>
          <a:custGeom>
            <a:avLst/>
            <a:gdLst/>
            <a:ahLst/>
            <a:cxnLst>
              <a:cxn ang="0">
                <a:pos x="0" y="7"/>
              </a:cxn>
              <a:cxn ang="0">
                <a:pos x="91" y="52"/>
              </a:cxn>
              <a:cxn ang="0">
                <a:pos x="272" y="7"/>
              </a:cxn>
              <a:cxn ang="0">
                <a:pos x="454" y="7"/>
              </a:cxn>
            </a:cxnLst>
            <a:rect l="0" t="0" r="0" b="0"/>
            <a:pathLst>
              <a:path w="454" h="52">
                <a:moveTo>
                  <a:pt x="0" y="7"/>
                </a:moveTo>
                <a:cubicBezTo>
                  <a:pt x="23" y="29"/>
                  <a:pt x="46" y="52"/>
                  <a:pt x="91" y="52"/>
                </a:cubicBezTo>
                <a:cubicBezTo>
                  <a:pt x="136" y="52"/>
                  <a:pt x="211" y="14"/>
                  <a:pt x="272" y="7"/>
                </a:cubicBezTo>
                <a:cubicBezTo>
                  <a:pt x="333" y="0"/>
                  <a:pt x="393" y="3"/>
                  <a:pt x="454" y="7"/>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0987" name="Rectangle 28"/>
          <p:cNvSpPr/>
          <p:nvPr/>
        </p:nvSpPr>
        <p:spPr>
          <a:xfrm>
            <a:off x="3925253" y="3933825"/>
            <a:ext cx="649287" cy="1584325"/>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40988" name="Picture 29" descr="j0292020"/>
          <p:cNvPicPr>
            <a:picLocks noChangeAspect="1"/>
          </p:cNvPicPr>
          <p:nvPr/>
        </p:nvPicPr>
        <p:blipFill>
          <a:blip r:embed="rId3"/>
          <a:stretch>
            <a:fillRect/>
          </a:stretch>
        </p:blipFill>
        <p:spPr>
          <a:xfrm rot="-10800000" flipV="1">
            <a:off x="7022465" y="4076700"/>
            <a:ext cx="1187450" cy="1489075"/>
          </a:xfrm>
          <a:prstGeom prst="rect">
            <a:avLst/>
          </a:prstGeom>
          <a:noFill/>
          <a:ln w="9525">
            <a:noFill/>
          </a:ln>
        </p:spPr>
      </p:pic>
      <p:cxnSp>
        <p:nvCxnSpPr>
          <p:cNvPr id="40989" name="AutoShape 30"/>
          <p:cNvCxnSpPr/>
          <p:nvPr/>
        </p:nvCxnSpPr>
        <p:spPr>
          <a:xfrm>
            <a:off x="4574540" y="2608263"/>
            <a:ext cx="1655763" cy="1587"/>
          </a:xfrm>
          <a:prstGeom prst="curvedConnector3">
            <a:avLst>
              <a:gd name="adj1" fmla="val 50000"/>
            </a:avLst>
          </a:prstGeom>
          <a:ln w="25400" cap="flat" cmpd="sng">
            <a:solidFill>
              <a:schemeClr val="tx1"/>
            </a:solidFill>
            <a:prstDash val="solid"/>
            <a:round/>
            <a:headEnd type="triangle" w="med" len="med"/>
            <a:tailEnd type="triangle" w="med" len="med"/>
          </a:ln>
        </p:spPr>
      </p:cxnSp>
      <p:cxnSp>
        <p:nvCxnSpPr>
          <p:cNvPr id="40992" name="AutoShape 34"/>
          <p:cNvCxnSpPr/>
          <p:nvPr/>
        </p:nvCxnSpPr>
        <p:spPr>
          <a:xfrm>
            <a:off x="4574540" y="4826000"/>
            <a:ext cx="1655763" cy="0"/>
          </a:xfrm>
          <a:prstGeom prst="straightConnector1">
            <a:avLst/>
          </a:prstGeom>
          <a:ln w="25400" cap="flat" cmpd="sng">
            <a:solidFill>
              <a:schemeClr val="tx1"/>
            </a:solidFill>
            <a:prstDash val="solid"/>
            <a:round/>
            <a:headEnd type="triangle" w="med" len="med"/>
            <a:tailEnd type="triangle" w="med" len="med"/>
          </a:ln>
        </p:spPr>
      </p:cxnSp>
      <p:sp>
        <p:nvSpPr>
          <p:cNvPr id="40993" name="Text Box 35"/>
          <p:cNvSpPr txBox="1"/>
          <p:nvPr/>
        </p:nvSpPr>
        <p:spPr>
          <a:xfrm>
            <a:off x="1189990" y="5445125"/>
            <a:ext cx="1200150" cy="1114425"/>
          </a:xfrm>
          <a:prstGeom prst="rect">
            <a:avLst/>
          </a:prstGeom>
          <a:noFill/>
          <a:ln w="9525">
            <a:noFill/>
          </a:ln>
        </p:spPr>
        <p:txBody>
          <a:bodyPr wrap="none" anchor="t">
            <a:spAutoFit/>
          </a:bodyPr>
          <a:lstStyle/>
          <a:p>
            <a:pPr>
              <a:lnSpc>
                <a:spcPct val="140000"/>
              </a:lnSpc>
            </a:pPr>
            <a:r>
              <a:rPr lang="en-US" altLang="zh-CN" dirty="0">
                <a:latin typeface="Times New Roman" panose="02020603050405020304" pitchFamily="18" charset="0"/>
                <a:ea typeface="宋体" panose="02010600030101010101" pitchFamily="2" charset="-122"/>
              </a:rPr>
              <a:t>Schema</a:t>
            </a:r>
          </a:p>
          <a:p>
            <a:pPr>
              <a:lnSpc>
                <a:spcPct val="140000"/>
              </a:lnSpc>
            </a:pPr>
            <a:r>
              <a:rPr lang="en-US" altLang="zh-CN" dirty="0">
                <a:latin typeface="Times New Roman" panose="02020603050405020304" pitchFamily="18" charset="0"/>
                <a:ea typeface="宋体" panose="02010600030101010101" pitchFamily="2" charset="-122"/>
              </a:rPr>
              <a:t>data</a:t>
            </a:r>
          </a:p>
        </p:txBody>
      </p:sp>
      <p:sp>
        <p:nvSpPr>
          <p:cNvPr id="40994" name="Text Box 36"/>
          <p:cNvSpPr txBox="1"/>
          <p:nvPr/>
        </p:nvSpPr>
        <p:spPr>
          <a:xfrm>
            <a:off x="108903" y="5876925"/>
            <a:ext cx="8270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table</a:t>
            </a:r>
          </a:p>
        </p:txBody>
      </p:sp>
      <p:sp>
        <p:nvSpPr>
          <p:cNvPr id="40995" name="AutoShape 37"/>
          <p:cNvSpPr/>
          <p:nvPr/>
        </p:nvSpPr>
        <p:spPr>
          <a:xfrm>
            <a:off x="974090" y="5734050"/>
            <a:ext cx="142875" cy="719138"/>
          </a:xfrm>
          <a:prstGeom prst="leftBrace">
            <a:avLst>
              <a:gd name="adj1" fmla="val 41874"/>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96" name="Text Box 38"/>
          <p:cNvSpPr txBox="1"/>
          <p:nvPr/>
        </p:nvSpPr>
        <p:spPr>
          <a:xfrm>
            <a:off x="2629853" y="5516563"/>
            <a:ext cx="1235075" cy="1114425"/>
          </a:xfrm>
          <a:prstGeom prst="rect">
            <a:avLst/>
          </a:prstGeom>
          <a:noFill/>
          <a:ln w="9525">
            <a:noFill/>
          </a:ln>
        </p:spPr>
        <p:txBody>
          <a:bodyPr wrap="none" anchor="t">
            <a:spAutoFit/>
          </a:bodyPr>
          <a:lstStyle/>
          <a:p>
            <a:pPr>
              <a:lnSpc>
                <a:spcPct val="140000"/>
              </a:lnSpc>
            </a:pPr>
            <a:r>
              <a:rPr lang="en-US" altLang="zh-CN" dirty="0">
                <a:latin typeface="Times New Roman" panose="02020603050405020304" pitchFamily="18" charset="0"/>
                <a:ea typeface="宋体" panose="02010600030101010101" pitchFamily="2" charset="-122"/>
              </a:rPr>
              <a:t>Column</a:t>
            </a:r>
          </a:p>
          <a:p>
            <a:pPr>
              <a:lnSpc>
                <a:spcPct val="140000"/>
              </a:lnSpc>
            </a:pPr>
            <a:r>
              <a:rPr lang="en-US" altLang="zh-CN" dirty="0">
                <a:latin typeface="Times New Roman" panose="02020603050405020304" pitchFamily="18" charset="0"/>
                <a:ea typeface="宋体" panose="02010600030101010101" pitchFamily="2" charset="-122"/>
              </a:rPr>
              <a:t>Row</a:t>
            </a:r>
          </a:p>
        </p:txBody>
      </p:sp>
      <p:sp>
        <p:nvSpPr>
          <p:cNvPr id="40997" name="AutoShape 39"/>
          <p:cNvSpPr/>
          <p:nvPr/>
        </p:nvSpPr>
        <p:spPr>
          <a:xfrm>
            <a:off x="2413953" y="5805488"/>
            <a:ext cx="142875" cy="719137"/>
          </a:xfrm>
          <a:prstGeom prst="leftBrace">
            <a:avLst>
              <a:gd name="adj1" fmla="val 41874"/>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98" name="Rectangle 40"/>
          <p:cNvSpPr/>
          <p:nvPr/>
        </p:nvSpPr>
        <p:spPr>
          <a:xfrm>
            <a:off x="6230620" y="1989455"/>
            <a:ext cx="647700" cy="143954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0999" name="Rectangle 41"/>
          <p:cNvSpPr/>
          <p:nvPr/>
        </p:nvSpPr>
        <p:spPr>
          <a:xfrm>
            <a:off x="6733540" y="1989138"/>
            <a:ext cx="144463" cy="1439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1000" name="Rectangle 42"/>
          <p:cNvSpPr/>
          <p:nvPr/>
        </p:nvSpPr>
        <p:spPr>
          <a:xfrm>
            <a:off x="6230620" y="4006850"/>
            <a:ext cx="647700" cy="143954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1001" name="Rectangle 43"/>
          <p:cNvSpPr/>
          <p:nvPr/>
        </p:nvSpPr>
        <p:spPr>
          <a:xfrm>
            <a:off x="6733540" y="4005263"/>
            <a:ext cx="144463" cy="1439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 name="Text Box 16"/>
          <p:cNvSpPr txBox="1"/>
          <p:nvPr/>
        </p:nvSpPr>
        <p:spPr>
          <a:xfrm>
            <a:off x="1788160" y="3501708"/>
            <a:ext cx="1305560" cy="460375"/>
          </a:xfrm>
          <a:prstGeom prst="rect">
            <a:avLst/>
          </a:prstGeom>
          <a:noFill/>
          <a:ln w="9525">
            <a:noFill/>
          </a:ln>
        </p:spPr>
        <p:txBody>
          <a:bodyPr wrap="none" anchor="t">
            <a:spAutoFit/>
          </a:bodyPr>
          <a:lstStyle/>
          <a:p>
            <a:r>
              <a:rPr lang="zh-CN" altLang="en-US" dirty="0">
                <a:solidFill>
                  <a:srgbClr val="FF0000"/>
                </a:solidFill>
                <a:latin typeface="微软雅黑" panose="020B0503020204020204" pitchFamily="34" charset="-122"/>
                <a:ea typeface="微软雅黑" panose="020B0503020204020204" pitchFamily="34" charset="-122"/>
              </a:rPr>
              <a:t>数据库</a:t>
            </a:r>
            <a:r>
              <a:rPr lang="en-US" altLang="zh-CN" dirty="0">
                <a:solidFill>
                  <a:srgbClr val="FF0000"/>
                </a:solidFill>
                <a:latin typeface="微软雅黑" panose="020B0503020204020204" pitchFamily="34" charset="-122"/>
                <a:ea typeface="微软雅黑" panose="020B0503020204020204" pitchFamily="34" charset="-122"/>
              </a:rPr>
              <a:t>B</a:t>
            </a:r>
          </a:p>
        </p:txBody>
      </p:sp>
      <p:sp>
        <p:nvSpPr>
          <p:cNvPr id="3" name="Text Box 17"/>
          <p:cNvSpPr txBox="1"/>
          <p:nvPr/>
        </p:nvSpPr>
        <p:spPr>
          <a:xfrm>
            <a:off x="3782378" y="3546158"/>
            <a:ext cx="1419225" cy="460375"/>
          </a:xfrm>
          <a:prstGeom prst="rect">
            <a:avLst/>
          </a:prstGeom>
          <a:noFill/>
          <a:ln w="9525">
            <a:noFill/>
          </a:ln>
        </p:spPr>
        <p:txBody>
          <a:bodyPr wrap="none" anchor="t">
            <a:spAutoFit/>
          </a:bodyPr>
          <a:lstStyle/>
          <a:p>
            <a:r>
              <a:rPr lang="en-US" altLang="zh-CN" dirty="0">
                <a:solidFill>
                  <a:srgbClr val="FF0000"/>
                </a:solidFill>
                <a:latin typeface="Times New Roman" panose="02020603050405020304" pitchFamily="18" charset="0"/>
                <a:ea typeface="宋体" panose="02010600030101010101" pitchFamily="2" charset="-122"/>
              </a:rPr>
              <a:t>DBMS  B</a:t>
            </a:r>
          </a:p>
        </p:txBody>
      </p:sp>
      <p:cxnSp>
        <p:nvCxnSpPr>
          <p:cNvPr id="4" name="直接箭头连接符 3"/>
          <p:cNvCxnSpPr/>
          <p:nvPr/>
        </p:nvCxnSpPr>
        <p:spPr>
          <a:xfrm>
            <a:off x="4611370" y="2961005"/>
            <a:ext cx="1617980" cy="154813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5" name="直接箭头连接符 4"/>
          <p:cNvCxnSpPr>
            <a:endCxn id="40987" idx="3"/>
          </p:cNvCxnSpPr>
          <p:nvPr/>
        </p:nvCxnSpPr>
        <p:spPr>
          <a:xfrm flipH="1">
            <a:off x="4502785" y="2788285"/>
            <a:ext cx="1607820" cy="193802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44</a:t>
            </a:fld>
            <a:endParaRPr lang="en-US" altLang="zh-CN" sz="1400" b="0" dirty="0"/>
          </a:p>
        </p:txBody>
      </p:sp>
      <p:sp>
        <p:nvSpPr>
          <p:cNvPr id="38914" name="Rectangle 2"/>
          <p:cNvSpPr>
            <a:spLocks noGrp="1"/>
          </p:cNvSpPr>
          <p:nvPr>
            <p:ph type="title"/>
          </p:nvPr>
        </p:nvSpPr>
        <p:spPr>
          <a:xfrm>
            <a:off x="609600" y="115888"/>
            <a:ext cx="8356600" cy="1027112"/>
          </a:xfrm>
        </p:spPr>
        <p:txBody>
          <a:bodyPr wrap="square" lIns="91440" tIns="45720" rIns="91440" bIns="45720" anchor="ctr"/>
          <a:lstStyle/>
          <a:p>
            <a:pPr marL="685800" indent="-685800" eaLnBrk="1" hangingPunct="1"/>
            <a:r>
              <a:rPr lang="zh-CN" altLang="en-US" sz="3600" dirty="0">
                <a:latin typeface="微软雅黑" panose="020B0503020204020204" pitchFamily="34" charset="-122"/>
                <a:ea typeface="微软雅黑" panose="020B0503020204020204" pitchFamily="34" charset="-122"/>
              </a:rPr>
              <a:t>数据库系统的基本特征</a:t>
            </a:r>
            <a:endParaRPr lang="en-GB" altLang="zh-CN" sz="4000" dirty="0">
              <a:latin typeface="黑体" panose="02010609060101010101" pitchFamily="49" charset="-122"/>
              <a:ea typeface="黑体" panose="02010609060101010101" pitchFamily="49" charset="-122"/>
            </a:endParaRPr>
          </a:p>
        </p:txBody>
      </p:sp>
      <p:sp>
        <p:nvSpPr>
          <p:cNvPr id="38915" name="Rectangle 3"/>
          <p:cNvSpPr>
            <a:spLocks noGrp="1"/>
          </p:cNvSpPr>
          <p:nvPr>
            <p:ph idx="1"/>
          </p:nvPr>
        </p:nvSpPr>
        <p:spPr>
          <a:xfrm>
            <a:off x="84455" y="1196975"/>
            <a:ext cx="9010650" cy="5661025"/>
          </a:xfrm>
        </p:spPr>
        <p:txBody>
          <a:bodyPr wrap="square" lIns="91440" tIns="45720" rIns="91440" bIns="45720" anchor="t"/>
          <a:lstStyle/>
          <a:p>
            <a:pPr algn="just" eaLnBrk="1" hangingPunct="1">
              <a:lnSpc>
                <a:spcPct val="150000"/>
              </a:lnSpc>
              <a:spcBef>
                <a:spcPct val="4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各种各类的业务数据将</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集中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到数据库中，</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统一管理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共享</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algn="just" eaLnBrk="1" hangingPunct="1">
              <a:lnSpc>
                <a:spcPct val="150000"/>
              </a:lnSpc>
              <a:spcBef>
                <a:spcPct val="4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特性：数据库的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拥有者</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相对明确，数据库的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则在</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不断扩增，难以事先预测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algn="just" eaLnBrk="1" hangingPunct="1">
              <a:lnSpc>
                <a:spcPct val="150000"/>
              </a:lnSpc>
              <a:spcBef>
                <a:spcPct val="40000"/>
              </a:spcBef>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数据库应用程序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通用性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：能够对不同的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进行访问。</a:t>
            </a:r>
          </a:p>
          <a:p>
            <a:pPr algn="just" eaLnBrk="1" hangingPunct="1">
              <a:lnSpc>
                <a:spcPct val="150000"/>
              </a:lnSpc>
              <a:spcBef>
                <a:spcPct val="40000"/>
              </a:spcBef>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数据库管理系统</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数据库应用程序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既具有</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相互独立性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，又具有</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可对接性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，构成</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邦联式</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数据库访问标准和规范</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开发厂家和数据库应用程序开发商。</a:t>
            </a:r>
          </a:p>
          <a:p>
            <a:pPr algn="just" eaLnBrk="1" hangingPunct="1">
              <a:lnSpc>
                <a:spcPct val="150000"/>
              </a:lnSpc>
              <a:spcBef>
                <a:spcPct val="4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数据库访问标准和规范：</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关系</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数据模型</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数据操作表达语言</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数据库访问编程接口</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45</a:t>
            </a:fld>
            <a:endParaRPr lang="en-US" altLang="zh-CN" sz="1400" b="0" dirty="0"/>
          </a:p>
        </p:txBody>
      </p:sp>
      <p:sp>
        <p:nvSpPr>
          <p:cNvPr id="50179" name="Rectangle 3"/>
          <p:cNvSpPr>
            <a:spLocks noGrp="1"/>
          </p:cNvSpPr>
          <p:nvPr>
            <p:ph type="title"/>
          </p:nvPr>
        </p:nvSpPr>
        <p:spPr>
          <a:xfrm>
            <a:off x="914400" y="76200"/>
            <a:ext cx="8229600" cy="986790"/>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数据库系统架构特征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分层和</a:t>
            </a:r>
            <a:r>
              <a:rPr lang="zh-CN" altLang="en-US" dirty="0">
                <a:latin typeface="微软雅黑" panose="020B0503020204020204" pitchFamily="34" charset="-122"/>
                <a:ea typeface="微软雅黑" panose="020B0503020204020204" pitchFamily="34" charset="-122"/>
                <a:sym typeface="+mn-ea"/>
              </a:rPr>
              <a:t>模块化</a:t>
            </a:r>
          </a:p>
        </p:txBody>
      </p:sp>
      <p:sp>
        <p:nvSpPr>
          <p:cNvPr id="50180" name="Rectangle 4"/>
          <p:cNvSpPr>
            <a:spLocks noGrp="1"/>
          </p:cNvSpPr>
          <p:nvPr>
            <p:ph idx="1"/>
          </p:nvPr>
        </p:nvSpPr>
        <p:spPr>
          <a:xfrm>
            <a:off x="200025" y="1801813"/>
            <a:ext cx="4851400" cy="544512"/>
          </a:xfrm>
        </p:spPr>
        <p:txBody>
          <a:bodyPr wrap="square" lIns="91440" tIns="45720" rIns="91440" bIns="45720" anchor="t"/>
          <a:lstStyle/>
          <a:p>
            <a:pPr marL="457200" indent="-457200" eaLnBrk="1" hangingPunct="1">
              <a:lnSpc>
                <a:spcPct val="80000"/>
              </a:lnSpc>
              <a:buClr>
                <a:srgbClr val="FF0000"/>
              </a:buClr>
              <a:buFont typeface="Wingdings" panose="05000000000000000000" pitchFamily="2" charset="2"/>
              <a:buNone/>
            </a:pPr>
            <a:endParaRPr lang="en-US" altLang="zh-CN" sz="1300" dirty="0"/>
          </a:p>
          <a:p>
            <a:pPr marL="457200" indent="-457200" eaLnBrk="1" hangingPunct="1">
              <a:lnSpc>
                <a:spcPct val="80000"/>
              </a:lnSpc>
              <a:buClr>
                <a:srgbClr val="FF0000"/>
              </a:buClr>
              <a:buFont typeface="Wingdings" panose="05000000000000000000" pitchFamily="2" charset="2"/>
              <a:buNone/>
            </a:pPr>
            <a:endParaRPr lang="en-US" altLang="zh-CN" sz="1300" dirty="0"/>
          </a:p>
        </p:txBody>
      </p:sp>
      <p:sp>
        <p:nvSpPr>
          <p:cNvPr id="50203" name="Text Box 27"/>
          <p:cNvSpPr txBox="1"/>
          <p:nvPr/>
        </p:nvSpPr>
        <p:spPr>
          <a:xfrm>
            <a:off x="259080" y="1246505"/>
            <a:ext cx="8232775" cy="829945"/>
          </a:xfrm>
          <a:prstGeom prst="rect">
            <a:avLst/>
          </a:prstGeom>
          <a:noFill/>
          <a:ln w="9525">
            <a:noFill/>
          </a:ln>
        </p:spPr>
        <p:txBody>
          <a:bodyPr anchor="t">
            <a:spAutoFit/>
          </a:bodyPr>
          <a:lstStyle/>
          <a:p>
            <a:pPr>
              <a:buClr>
                <a:srgbClr val="FF0000"/>
              </a:buClr>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每层提供的服务接口国际标准化</a:t>
            </a:r>
          </a:p>
          <a:p>
            <a:pPr>
              <a:buClr>
                <a:srgbClr val="FF0000"/>
              </a:buClr>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204" name="Text Box 28"/>
          <p:cNvSpPr txBox="1"/>
          <p:nvPr/>
        </p:nvSpPr>
        <p:spPr>
          <a:xfrm>
            <a:off x="5139055" y="6369685"/>
            <a:ext cx="2274888"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Database server</a:t>
            </a:r>
          </a:p>
        </p:txBody>
      </p:sp>
      <p:sp>
        <p:nvSpPr>
          <p:cNvPr id="50205" name="Text Box 29"/>
          <p:cNvSpPr txBox="1"/>
          <p:nvPr/>
        </p:nvSpPr>
        <p:spPr>
          <a:xfrm>
            <a:off x="259080" y="1929765"/>
            <a:ext cx="3230880" cy="1198880"/>
          </a:xfrm>
          <a:prstGeom prst="rect">
            <a:avLst/>
          </a:prstGeom>
          <a:noFill/>
          <a:ln w="9525">
            <a:noFill/>
          </a:ln>
        </p:spPr>
        <p:txBody>
          <a:bodyPr wrap="none" anchor="t">
            <a:spAutoFit/>
          </a:bodyPr>
          <a:lstStyle/>
          <a:p>
            <a:r>
              <a:rPr lang="zh-CN" altLang="en-US" dirty="0">
                <a:latin typeface="微软雅黑" panose="020B0503020204020204" pitchFamily="34" charset="-122"/>
                <a:ea typeface="微软雅黑" panose="020B0503020204020204" pitchFamily="34" charset="-122"/>
              </a:rPr>
              <a:t>数据操作表达的标准化</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编程接口的标准化</a:t>
            </a:r>
          </a:p>
        </p:txBody>
      </p:sp>
      <p:sp>
        <p:nvSpPr>
          <p:cNvPr id="50206" name="Text Box 30"/>
          <p:cNvSpPr txBox="1"/>
          <p:nvPr/>
        </p:nvSpPr>
        <p:spPr>
          <a:xfrm>
            <a:off x="259080" y="4321810"/>
            <a:ext cx="1931670" cy="2306955"/>
          </a:xfrm>
          <a:prstGeom prst="rect">
            <a:avLst/>
          </a:prstGeom>
          <a:noFill/>
          <a:ln w="38100" cmpd="dbl">
            <a:solidFill>
              <a:schemeClr val="accent1">
                <a:shade val="50000"/>
              </a:schemeClr>
            </a:solidFill>
            <a:prstDash val="solid"/>
          </a:ln>
        </p:spPr>
        <p:txBody>
          <a:bodyPr wrap="square" anchor="t">
            <a:spAutoFit/>
          </a:bodyPr>
          <a:lstStyle/>
          <a:p>
            <a:pPr algn="ctr">
              <a:lnSpc>
                <a:spcPct val="200000"/>
              </a:lnSpc>
            </a:pPr>
            <a:r>
              <a:rPr lang="zh-CN" altLang="en-US" dirty="0">
                <a:solidFill>
                  <a:srgbClr val="0000FF"/>
                </a:solidFill>
                <a:latin typeface="微软雅黑" panose="020B0503020204020204" pitchFamily="34" charset="-122"/>
                <a:ea typeface="微软雅黑" panose="020B0503020204020204" pitchFamily="34" charset="-122"/>
              </a:rPr>
              <a:t>外模式</a:t>
            </a:r>
            <a:endParaRPr lang="zh-CN" altLang="en-US" dirty="0">
              <a:latin typeface="微软雅黑" panose="020B0503020204020204" pitchFamily="34" charset="-122"/>
              <a:ea typeface="微软雅黑" panose="020B0503020204020204" pitchFamily="34" charset="-122"/>
            </a:endParaRPr>
          </a:p>
          <a:p>
            <a:pPr algn="ctr">
              <a:lnSpc>
                <a:spcPct val="200000"/>
              </a:lnSpc>
            </a:pPr>
            <a:r>
              <a:rPr lang="zh-CN" altLang="en-US" dirty="0">
                <a:solidFill>
                  <a:srgbClr val="0000FF"/>
                </a:solidFill>
                <a:latin typeface="微软雅黑" panose="020B0503020204020204" pitchFamily="34" charset="-122"/>
                <a:ea typeface="微软雅黑" panose="020B0503020204020204" pitchFamily="34" charset="-122"/>
              </a:rPr>
              <a:t>概念模式</a:t>
            </a:r>
            <a:endParaRPr lang="zh-CN" altLang="en-US" dirty="0">
              <a:latin typeface="微软雅黑" panose="020B0503020204020204" pitchFamily="34" charset="-122"/>
              <a:ea typeface="微软雅黑" panose="020B0503020204020204" pitchFamily="34" charset="-122"/>
            </a:endParaRPr>
          </a:p>
          <a:p>
            <a:pPr algn="ctr">
              <a:lnSpc>
                <a:spcPct val="200000"/>
              </a:lnSpc>
            </a:pPr>
            <a:r>
              <a:rPr lang="zh-CN" altLang="en-US" dirty="0">
                <a:solidFill>
                  <a:srgbClr val="0000FF"/>
                </a:solidFill>
                <a:latin typeface="微软雅黑" panose="020B0503020204020204" pitchFamily="34" charset="-122"/>
                <a:ea typeface="微软雅黑" panose="020B0503020204020204" pitchFamily="34" charset="-122"/>
              </a:rPr>
              <a:t>内模式</a:t>
            </a:r>
          </a:p>
        </p:txBody>
      </p:sp>
      <p:grpSp>
        <p:nvGrpSpPr>
          <p:cNvPr id="2" name="组合 1"/>
          <p:cNvGrpSpPr/>
          <p:nvPr/>
        </p:nvGrpSpPr>
        <p:grpSpPr>
          <a:xfrm>
            <a:off x="3518535" y="1706880"/>
            <a:ext cx="5324475" cy="4391660"/>
            <a:chOff x="3998" y="3830"/>
            <a:chExt cx="8385" cy="6916"/>
          </a:xfrm>
        </p:grpSpPr>
        <p:sp>
          <p:nvSpPr>
            <p:cNvPr id="50178" name="Text Box 2"/>
            <p:cNvSpPr txBox="1"/>
            <p:nvPr/>
          </p:nvSpPr>
          <p:spPr>
            <a:xfrm>
              <a:off x="4680" y="5340"/>
              <a:ext cx="7150" cy="1592"/>
            </a:xfrm>
            <a:prstGeom prst="rect">
              <a:avLst/>
            </a:prstGeom>
            <a:solidFill>
              <a:srgbClr val="CCFFFF"/>
            </a:solidFill>
            <a:ln w="9525" cap="flat" cmpd="sng">
              <a:solidFill>
                <a:schemeClr val="tx1"/>
              </a:solidFill>
              <a:prstDash val="solid"/>
              <a:miter/>
              <a:headEnd type="none" w="med" len="med"/>
              <a:tailEnd type="none" w="med" len="med"/>
            </a:ln>
          </p:spPr>
          <p:txBody>
            <a:bodyPr wrap="square" bIns="226800" anchor="t">
              <a:spAutoFit/>
            </a:bodyPr>
            <a:lstStyle/>
            <a:p>
              <a:pPr algn="ctr"/>
              <a:r>
                <a:rPr lang="en-US" altLang="zh-CN" dirty="0">
                  <a:latin typeface="Times New Roman" panose="02020603050405020304" pitchFamily="18" charset="0"/>
                  <a:ea typeface="宋体" panose="02010600030101010101" pitchFamily="2" charset="-122"/>
                </a:rPr>
                <a:t>Data access  manager</a:t>
              </a:r>
            </a:p>
            <a:p>
              <a:pPr algn="ctr"/>
              <a:endParaRPr lang="en-US" altLang="zh-CN" dirty="0">
                <a:latin typeface="Times New Roman" panose="02020603050405020304" pitchFamily="18" charset="0"/>
                <a:ea typeface="宋体" panose="02010600030101010101" pitchFamily="2" charset="-122"/>
              </a:endParaRPr>
            </a:p>
          </p:txBody>
        </p:sp>
        <p:sp>
          <p:nvSpPr>
            <p:cNvPr id="50181" name="Text Box 5"/>
            <p:cNvSpPr txBox="1"/>
            <p:nvPr/>
          </p:nvSpPr>
          <p:spPr>
            <a:xfrm>
              <a:off x="9088" y="8510"/>
              <a:ext cx="3152" cy="1310"/>
            </a:xfrm>
            <a:prstGeom prst="rect">
              <a:avLst/>
            </a:prstGeom>
            <a:solidFill>
              <a:srgbClr val="00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b="0" dirty="0">
                <a:latin typeface="Times New Roman" panose="02020603050405020304" pitchFamily="18" charset="0"/>
                <a:ea typeface="宋体" panose="02010600030101010101" pitchFamily="2" charset="-122"/>
              </a:endParaRPr>
            </a:p>
            <a:p>
              <a:pPr algn="ctr"/>
              <a:r>
                <a:rPr lang="en-US" altLang="zh-CN" b="0" dirty="0">
                  <a:latin typeface="Times New Roman" panose="02020603050405020304" pitchFamily="18" charset="0"/>
                  <a:ea typeface="宋体" panose="02010600030101010101" pitchFamily="2" charset="-122"/>
                </a:rPr>
                <a:t>DBMS 2</a:t>
              </a:r>
            </a:p>
          </p:txBody>
        </p:sp>
        <p:sp>
          <p:nvSpPr>
            <p:cNvPr id="50182" name="Text Box 6"/>
            <p:cNvSpPr txBox="1"/>
            <p:nvPr/>
          </p:nvSpPr>
          <p:spPr>
            <a:xfrm>
              <a:off x="9088" y="9825"/>
              <a:ext cx="3152" cy="921"/>
            </a:xfrm>
            <a:prstGeom prst="rect">
              <a:avLst/>
            </a:prstGeom>
            <a:solidFill>
              <a:srgbClr val="CCFFFF"/>
            </a:solidFill>
            <a:ln w="9525" cap="flat" cmpd="sng">
              <a:solidFill>
                <a:schemeClr val="tx1"/>
              </a:solidFill>
              <a:prstDash val="solid"/>
              <a:miter/>
              <a:headEnd type="none" w="med" len="med"/>
              <a:tailEnd type="none" w="med" len="med"/>
            </a:ln>
          </p:spPr>
          <p:txBody>
            <a:bodyPr tIns="107950" bIns="107950" anchor="t">
              <a:spAutoFit/>
            </a:bodyPr>
            <a:lstStyle/>
            <a:p>
              <a:pPr algn="ctr"/>
              <a:r>
                <a:rPr lang="en-US" altLang="zh-CN" dirty="0">
                  <a:latin typeface="Times New Roman" panose="02020603050405020304" pitchFamily="18" charset="0"/>
                  <a:ea typeface="宋体" panose="02010600030101010101" pitchFamily="2" charset="-122"/>
                </a:rPr>
                <a:t>Database 2</a:t>
              </a:r>
              <a:endParaRPr lang="en-US" altLang="zh-CN" b="0" dirty="0">
                <a:latin typeface="Times New Roman" panose="02020603050405020304" pitchFamily="18" charset="0"/>
                <a:ea typeface="宋体" panose="02010600030101010101" pitchFamily="2" charset="-122"/>
              </a:endParaRPr>
            </a:p>
          </p:txBody>
        </p:sp>
        <p:sp>
          <p:nvSpPr>
            <p:cNvPr id="50183" name="Rectangle 7"/>
            <p:cNvSpPr/>
            <p:nvPr/>
          </p:nvSpPr>
          <p:spPr>
            <a:xfrm>
              <a:off x="10345" y="8788"/>
              <a:ext cx="795" cy="452"/>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4" name="Rectangle 8"/>
            <p:cNvSpPr/>
            <p:nvPr/>
          </p:nvSpPr>
          <p:spPr>
            <a:xfrm>
              <a:off x="10028" y="8493"/>
              <a:ext cx="1475" cy="29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5" name="AutoShape 9"/>
            <p:cNvSpPr/>
            <p:nvPr/>
          </p:nvSpPr>
          <p:spPr>
            <a:xfrm>
              <a:off x="9788" y="7250"/>
              <a:ext cx="2042" cy="905"/>
            </a:xfrm>
            <a:prstGeom prst="cloudCallout">
              <a:avLst>
                <a:gd name="adj1" fmla="val -9120"/>
                <a:gd name="adj2" fmla="val -60495"/>
              </a:avLst>
            </a:prstGeom>
            <a:noFill/>
            <a:ln w="9525" cap="flat" cmpd="sng">
              <a:solidFill>
                <a:schemeClr val="tx1"/>
              </a:solidFill>
              <a:prstDash val="solid"/>
              <a:round/>
              <a:headEnd type="none" w="med" len="med"/>
              <a:tailEnd type="none" w="med" len="med"/>
            </a:ln>
          </p:spPr>
          <p:txBody>
            <a:bodyPr anchor="t"/>
            <a:lstStyle/>
            <a:p>
              <a:pPr algn="ctr"/>
              <a:r>
                <a:rPr lang="en-US" altLang="zh-CN" dirty="0">
                  <a:solidFill>
                    <a:srgbClr val="FF0000"/>
                  </a:solidFill>
                  <a:latin typeface="Comic Sans MS" panose="030F0702030302020204" pitchFamily="66" charset="0"/>
                  <a:ea typeface="宋体" panose="02010600030101010101" pitchFamily="2" charset="-122"/>
                </a:rPr>
                <a:t>SQL</a:t>
              </a:r>
            </a:p>
          </p:txBody>
        </p:sp>
        <p:sp>
          <p:nvSpPr>
            <p:cNvPr id="50186" name="Text Box 10"/>
            <p:cNvSpPr txBox="1"/>
            <p:nvPr/>
          </p:nvSpPr>
          <p:spPr>
            <a:xfrm>
              <a:off x="4680" y="3830"/>
              <a:ext cx="7151" cy="1478"/>
            </a:xfrm>
            <a:prstGeom prst="rect">
              <a:avLst/>
            </a:prstGeom>
            <a:solidFill>
              <a:srgbClr val="00FF00"/>
            </a:solidFill>
            <a:ln w="9525" cap="flat" cmpd="sng">
              <a:solidFill>
                <a:schemeClr val="tx1"/>
              </a:solidFill>
              <a:prstDash val="solid"/>
              <a:miter/>
              <a:headEnd type="none" w="med" len="med"/>
              <a:tailEnd type="none" w="med" len="med"/>
            </a:ln>
          </p:spPr>
          <p:txBody>
            <a:bodyPr wrap="square" bIns="154800" anchor="t">
              <a:spAutoFit/>
            </a:bodyPr>
            <a:lstStyle/>
            <a:p>
              <a:pPr algn="ctr"/>
              <a:r>
                <a:rPr lang="zh-CN" altLang="en-US" dirty="0">
                  <a:solidFill>
                    <a:schemeClr val="accent2"/>
                  </a:solidFill>
                  <a:latin typeface="Comic Sans MS" panose="030F0702030302020204" pitchFamily="66" charset="0"/>
                  <a:ea typeface="黑体" panose="02010609060101010101" pitchFamily="49" charset="-122"/>
                </a:rPr>
                <a:t>应用程序</a:t>
              </a:r>
            </a:p>
            <a:p>
              <a:pPr algn="ctr"/>
              <a:endParaRPr lang="en-US" altLang="zh-CN" dirty="0">
                <a:latin typeface="Times New Roman" panose="02020603050405020304" pitchFamily="18" charset="0"/>
                <a:ea typeface="宋体" panose="02010600030101010101" pitchFamily="2" charset="-122"/>
              </a:endParaRPr>
            </a:p>
          </p:txBody>
        </p:sp>
        <p:sp>
          <p:nvSpPr>
            <p:cNvPr id="50187" name="Rectangle 11"/>
            <p:cNvSpPr/>
            <p:nvPr/>
          </p:nvSpPr>
          <p:spPr>
            <a:xfrm>
              <a:off x="10230" y="6135"/>
              <a:ext cx="795" cy="68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8" name="Rectangle 12"/>
            <p:cNvSpPr/>
            <p:nvPr/>
          </p:nvSpPr>
          <p:spPr>
            <a:xfrm>
              <a:off x="9868" y="6633"/>
              <a:ext cx="1475" cy="29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9" name="Rectangle 13"/>
            <p:cNvSpPr/>
            <p:nvPr/>
          </p:nvSpPr>
          <p:spPr>
            <a:xfrm>
              <a:off x="10028" y="5953"/>
              <a:ext cx="1247" cy="295"/>
            </a:xfrm>
            <a:prstGeom prst="rect">
              <a:avLst/>
            </a:prstGeom>
            <a:solidFill>
              <a:srgbClr val="80008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0" name="Rectangle 14"/>
            <p:cNvSpPr/>
            <p:nvPr/>
          </p:nvSpPr>
          <p:spPr>
            <a:xfrm>
              <a:off x="7513" y="4978"/>
              <a:ext cx="1247" cy="295"/>
            </a:xfrm>
            <a:prstGeom prst="rect">
              <a:avLst/>
            </a:prstGeom>
            <a:solidFill>
              <a:srgbClr val="80008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1" name="Rectangle 15"/>
            <p:cNvSpPr/>
            <p:nvPr/>
          </p:nvSpPr>
          <p:spPr>
            <a:xfrm>
              <a:off x="7875" y="4515"/>
              <a:ext cx="548" cy="460"/>
            </a:xfrm>
            <a:prstGeom prst="rect">
              <a:avLst/>
            </a:prstGeom>
            <a:solidFill>
              <a:srgbClr val="80008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2" name="Rectangle 16"/>
            <p:cNvSpPr/>
            <p:nvPr/>
          </p:nvSpPr>
          <p:spPr>
            <a:xfrm>
              <a:off x="5128" y="6138"/>
              <a:ext cx="795" cy="68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3" name="Rectangle 17"/>
            <p:cNvSpPr/>
            <p:nvPr/>
          </p:nvSpPr>
          <p:spPr>
            <a:xfrm>
              <a:off x="4765" y="6635"/>
              <a:ext cx="1475" cy="29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4" name="Rectangle 18"/>
            <p:cNvSpPr/>
            <p:nvPr/>
          </p:nvSpPr>
          <p:spPr>
            <a:xfrm>
              <a:off x="4925" y="5955"/>
              <a:ext cx="1248" cy="295"/>
            </a:xfrm>
            <a:prstGeom prst="rect">
              <a:avLst/>
            </a:prstGeom>
            <a:solidFill>
              <a:srgbClr val="80008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5" name="Text Box 19"/>
            <p:cNvSpPr txBox="1"/>
            <p:nvPr/>
          </p:nvSpPr>
          <p:spPr>
            <a:xfrm>
              <a:off x="3998" y="8508"/>
              <a:ext cx="3230" cy="1310"/>
            </a:xfrm>
            <a:prstGeom prst="rect">
              <a:avLst/>
            </a:prstGeom>
            <a:solidFill>
              <a:srgbClr val="00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b="0" dirty="0">
                <a:latin typeface="Times New Roman" panose="02020603050405020304" pitchFamily="18" charset="0"/>
                <a:ea typeface="宋体" panose="02010600030101010101" pitchFamily="2" charset="-122"/>
              </a:endParaRPr>
            </a:p>
            <a:p>
              <a:pPr algn="ctr"/>
              <a:r>
                <a:rPr lang="en-US" altLang="zh-CN" b="0" dirty="0">
                  <a:latin typeface="Times New Roman" panose="02020603050405020304" pitchFamily="18" charset="0"/>
                  <a:ea typeface="宋体" panose="02010600030101010101" pitchFamily="2" charset="-122"/>
                </a:rPr>
                <a:t>DBMS 1</a:t>
              </a:r>
            </a:p>
          </p:txBody>
        </p:sp>
        <p:sp>
          <p:nvSpPr>
            <p:cNvPr id="50196" name="Text Box 20"/>
            <p:cNvSpPr txBox="1"/>
            <p:nvPr/>
          </p:nvSpPr>
          <p:spPr>
            <a:xfrm>
              <a:off x="3998" y="9823"/>
              <a:ext cx="3230" cy="921"/>
            </a:xfrm>
            <a:prstGeom prst="rect">
              <a:avLst/>
            </a:prstGeom>
            <a:solidFill>
              <a:srgbClr val="CCFFFF"/>
            </a:solidFill>
            <a:ln w="9525" cap="flat" cmpd="sng">
              <a:solidFill>
                <a:schemeClr val="tx1"/>
              </a:solidFill>
              <a:prstDash val="solid"/>
              <a:miter/>
              <a:headEnd type="none" w="med" len="med"/>
              <a:tailEnd type="none" w="med" len="med"/>
            </a:ln>
          </p:spPr>
          <p:txBody>
            <a:bodyPr wrap="square" tIns="107950" bIns="107950" anchor="t">
              <a:spAutoFit/>
            </a:bodyPr>
            <a:lstStyle/>
            <a:p>
              <a:pPr algn="ctr"/>
              <a:r>
                <a:rPr lang="en-US" altLang="zh-CN" dirty="0">
                  <a:latin typeface="Times New Roman" panose="02020603050405020304" pitchFamily="18" charset="0"/>
                  <a:ea typeface="宋体" panose="02010600030101010101" pitchFamily="2" charset="-122"/>
                </a:rPr>
                <a:t>Database 1</a:t>
              </a:r>
              <a:endParaRPr lang="en-US" altLang="zh-CN" b="0" dirty="0">
                <a:latin typeface="Times New Roman" panose="02020603050405020304" pitchFamily="18" charset="0"/>
                <a:ea typeface="宋体" panose="02010600030101010101" pitchFamily="2" charset="-122"/>
              </a:endParaRPr>
            </a:p>
          </p:txBody>
        </p:sp>
        <p:sp>
          <p:nvSpPr>
            <p:cNvPr id="50197" name="Rectangle 21"/>
            <p:cNvSpPr/>
            <p:nvPr/>
          </p:nvSpPr>
          <p:spPr>
            <a:xfrm>
              <a:off x="5178" y="8770"/>
              <a:ext cx="795" cy="453"/>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8" name="Rectangle 22"/>
            <p:cNvSpPr/>
            <p:nvPr/>
          </p:nvSpPr>
          <p:spPr>
            <a:xfrm>
              <a:off x="4861" y="8475"/>
              <a:ext cx="1475" cy="29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9" name="Freeform 23"/>
            <p:cNvSpPr/>
            <p:nvPr/>
          </p:nvSpPr>
          <p:spPr>
            <a:xfrm>
              <a:off x="5295" y="5340"/>
              <a:ext cx="2910" cy="3965"/>
            </a:xfrm>
            <a:custGeom>
              <a:avLst/>
              <a:gdLst/>
              <a:ahLst/>
              <a:cxnLst>
                <a:cxn ang="0">
                  <a:pos x="1330" y="0"/>
                </a:cxn>
                <a:cxn ang="0">
                  <a:pos x="967" y="136"/>
                </a:cxn>
                <a:cxn ang="0">
                  <a:pos x="151" y="272"/>
                </a:cxn>
                <a:cxn ang="0">
                  <a:pos x="60" y="1542"/>
                </a:cxn>
              </a:cxnLst>
              <a:rect l="0" t="0" r="0" b="0"/>
              <a:pathLst>
                <a:path w="1330" h="1542">
                  <a:moveTo>
                    <a:pt x="1330" y="0"/>
                  </a:moveTo>
                  <a:cubicBezTo>
                    <a:pt x="1246" y="45"/>
                    <a:pt x="1163" y="91"/>
                    <a:pt x="967" y="136"/>
                  </a:cubicBezTo>
                  <a:cubicBezTo>
                    <a:pt x="771" y="181"/>
                    <a:pt x="302" y="38"/>
                    <a:pt x="151" y="272"/>
                  </a:cubicBezTo>
                  <a:cubicBezTo>
                    <a:pt x="0" y="506"/>
                    <a:pt x="75" y="1330"/>
                    <a:pt x="60" y="1542"/>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0200" name="Freeform 24"/>
            <p:cNvSpPr/>
            <p:nvPr/>
          </p:nvSpPr>
          <p:spPr>
            <a:xfrm>
              <a:off x="8205" y="5280"/>
              <a:ext cx="2588" cy="4078"/>
            </a:xfrm>
            <a:custGeom>
              <a:avLst/>
              <a:gdLst/>
              <a:ahLst/>
              <a:cxnLst>
                <a:cxn ang="0">
                  <a:pos x="0" y="0"/>
                </a:cxn>
                <a:cxn ang="0">
                  <a:pos x="226" y="181"/>
                </a:cxn>
                <a:cxn ang="0">
                  <a:pos x="725" y="272"/>
                </a:cxn>
                <a:cxn ang="0">
                  <a:pos x="816" y="1587"/>
                </a:cxn>
              </a:cxnLst>
              <a:rect l="0" t="0" r="0" b="0"/>
              <a:pathLst>
                <a:path w="823" h="1587">
                  <a:moveTo>
                    <a:pt x="0" y="0"/>
                  </a:moveTo>
                  <a:cubicBezTo>
                    <a:pt x="52" y="68"/>
                    <a:pt x="105" y="136"/>
                    <a:pt x="226" y="181"/>
                  </a:cubicBezTo>
                  <a:cubicBezTo>
                    <a:pt x="347" y="226"/>
                    <a:pt x="627" y="38"/>
                    <a:pt x="725" y="272"/>
                  </a:cubicBezTo>
                  <a:cubicBezTo>
                    <a:pt x="823" y="506"/>
                    <a:pt x="819" y="1046"/>
                    <a:pt x="816" y="1587"/>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0201" name="Text Box 25"/>
            <p:cNvSpPr txBox="1"/>
            <p:nvPr/>
          </p:nvSpPr>
          <p:spPr>
            <a:xfrm>
              <a:off x="8060" y="4092"/>
              <a:ext cx="4323" cy="1307"/>
            </a:xfrm>
            <a:prstGeom prst="rect">
              <a:avLst/>
            </a:prstGeom>
            <a:noFill/>
            <a:ln w="9525">
              <a:noFill/>
            </a:ln>
          </p:spPr>
          <p:txBody>
            <a:bodyPr wrap="square" anchor="t">
              <a:spAutoFit/>
            </a:bodyPr>
            <a:lstStyle/>
            <a:p>
              <a:pPr algn="ctr"/>
              <a:r>
                <a:rPr lang="en-US" altLang="zh-CN" b="0" dirty="0">
                  <a:latin typeface="Arial" panose="020B0604020202020204" pitchFamily="34" charset="0"/>
                  <a:ea typeface="宋体" panose="02010600030101010101" pitchFamily="2" charset="-122"/>
                  <a:cs typeface="Arial" panose="020B0604020202020204" pitchFamily="34" charset="0"/>
                </a:rPr>
                <a:t>API</a:t>
              </a:r>
              <a:r>
                <a:rPr lang="zh-CN" altLang="en-US" b="0" dirty="0">
                  <a:latin typeface="Arial" panose="020B0604020202020204" pitchFamily="34" charset="0"/>
                  <a:ea typeface="宋体" panose="02010600030101010101" pitchFamily="2" charset="-122"/>
                  <a:cs typeface="Arial" panose="020B0604020202020204" pitchFamily="34" charset="0"/>
                </a:rPr>
                <a:t>接口：</a:t>
              </a:r>
              <a:r>
                <a:rPr lang="en-US" altLang="zh-CN" dirty="0">
                  <a:solidFill>
                    <a:srgbClr val="FF0000"/>
                  </a:solidFill>
                  <a:latin typeface="Arial" panose="020B0604020202020204" pitchFamily="34" charset="0"/>
                  <a:ea typeface="宋体" panose="02010600030101010101" pitchFamily="2" charset="-122"/>
                  <a:cs typeface="Arial" panose="020B0604020202020204" pitchFamily="34" charset="0"/>
                </a:rPr>
                <a:t>ODBC/JDBC</a:t>
              </a:r>
            </a:p>
          </p:txBody>
        </p:sp>
        <p:sp>
          <p:nvSpPr>
            <p:cNvPr id="50202" name="AutoShape 26"/>
            <p:cNvSpPr/>
            <p:nvPr/>
          </p:nvSpPr>
          <p:spPr>
            <a:xfrm>
              <a:off x="4508" y="7370"/>
              <a:ext cx="2042" cy="905"/>
            </a:xfrm>
            <a:prstGeom prst="cloudCallout">
              <a:avLst>
                <a:gd name="adj1" fmla="val 48407"/>
                <a:gd name="adj2" fmla="val -11880"/>
              </a:avLst>
            </a:prstGeom>
            <a:noFill/>
            <a:ln w="9525" cap="flat" cmpd="sng">
              <a:solidFill>
                <a:schemeClr val="tx1"/>
              </a:solidFill>
              <a:prstDash val="solid"/>
              <a:round/>
              <a:headEnd type="none" w="med" len="med"/>
              <a:tailEnd type="none" w="med" len="med"/>
            </a:ln>
          </p:spPr>
          <p:txBody>
            <a:bodyPr anchor="t"/>
            <a:lstStyle/>
            <a:p>
              <a:pPr algn="ctr"/>
              <a:r>
                <a:rPr lang="en-US" altLang="zh-CN" dirty="0">
                  <a:solidFill>
                    <a:srgbClr val="FF0000"/>
                  </a:solidFill>
                  <a:latin typeface="Arial" panose="020B0604020202020204" pitchFamily="34" charset="0"/>
                  <a:ea typeface="宋体" panose="02010600030101010101" pitchFamily="2" charset="-122"/>
                  <a:cs typeface="Arial" panose="020B0604020202020204" pitchFamily="34" charset="0"/>
                </a:rPr>
                <a:t>SQL</a:t>
              </a:r>
            </a:p>
          </p:txBody>
        </p:sp>
        <p:sp>
          <p:nvSpPr>
            <p:cNvPr id="50207" name="Text Box 31"/>
            <p:cNvSpPr txBox="1"/>
            <p:nvPr/>
          </p:nvSpPr>
          <p:spPr>
            <a:xfrm>
              <a:off x="6964" y="6115"/>
              <a:ext cx="2208" cy="725"/>
            </a:xfrm>
            <a:prstGeom prst="rect">
              <a:avLst/>
            </a:prstGeom>
            <a:noFill/>
            <a:ln w="9525">
              <a:noFill/>
            </a:ln>
          </p:spPr>
          <p:txBody>
            <a:bodyPr wrap="none" anchor="t">
              <a:spAutoFit/>
            </a:bodyPr>
            <a:lstStyle/>
            <a:p>
              <a:r>
                <a:rPr lang="zh-CN" altLang="en-US" dirty="0">
                  <a:latin typeface="微软雅黑" panose="020B0503020204020204" pitchFamily="34" charset="-122"/>
                  <a:ea typeface="微软雅黑" panose="020B0503020204020204" pitchFamily="34" charset="-122"/>
                </a:rPr>
                <a:t>驱动程序</a:t>
              </a:r>
            </a:p>
          </p:txBody>
        </p:sp>
      </p:grpSp>
      <p:cxnSp>
        <p:nvCxnSpPr>
          <p:cNvPr id="3" name="直接连接符 2"/>
          <p:cNvCxnSpPr/>
          <p:nvPr/>
        </p:nvCxnSpPr>
        <p:spPr>
          <a:xfrm>
            <a:off x="1183640" y="5035550"/>
            <a:ext cx="0" cy="360003"/>
          </a:xfrm>
          <a:prstGeom prst="line">
            <a:avLst/>
          </a:prstGeom>
          <a:solidFill>
            <a:schemeClr val="accent1"/>
          </a:solidFill>
          <a:ln w="50800" cap="flat" cmpd="sng" algn="ctr">
            <a:solidFill>
              <a:srgbClr val="FF0000"/>
            </a:solidFill>
            <a:prstDash val="solid"/>
            <a:round/>
            <a:headEnd type="none" w="med" len="med"/>
            <a:tailEnd type="none" w="med" len="med"/>
          </a:ln>
        </p:spPr>
      </p:cxnSp>
      <p:cxnSp>
        <p:nvCxnSpPr>
          <p:cNvPr id="4" name="直接连接符 3"/>
          <p:cNvCxnSpPr/>
          <p:nvPr/>
        </p:nvCxnSpPr>
        <p:spPr>
          <a:xfrm>
            <a:off x="1153160" y="5799455"/>
            <a:ext cx="0" cy="360003"/>
          </a:xfrm>
          <a:prstGeom prst="line">
            <a:avLst/>
          </a:prstGeom>
          <a:solidFill>
            <a:schemeClr val="accent1"/>
          </a:solidFill>
          <a:ln w="50800" cap="flat" cmpd="sng" algn="ctr">
            <a:solidFill>
              <a:srgbClr val="FF0000"/>
            </a:solidFill>
            <a:prstDash val="solid"/>
            <a:round/>
            <a:headEnd type="none" w="med" len="med"/>
            <a:tailEnd type="none" w="med" len="med"/>
          </a:ln>
        </p:spPr>
      </p:cxnSp>
      <p:cxnSp>
        <p:nvCxnSpPr>
          <p:cNvPr id="5" name="直接连接符 4"/>
          <p:cNvCxnSpPr/>
          <p:nvPr/>
        </p:nvCxnSpPr>
        <p:spPr>
          <a:xfrm>
            <a:off x="2169795" y="4330065"/>
            <a:ext cx="132207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2267585" y="6083935"/>
            <a:ext cx="1224915" cy="5130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 name="文本框 6"/>
          <p:cNvSpPr txBox="1"/>
          <p:nvPr/>
        </p:nvSpPr>
        <p:spPr>
          <a:xfrm>
            <a:off x="259080" y="3602355"/>
            <a:ext cx="2755265" cy="460375"/>
          </a:xfrm>
          <a:prstGeom prst="rect">
            <a:avLst/>
          </a:prstGeom>
          <a:noFill/>
        </p:spPr>
        <p:txBody>
          <a:bodyPr wrap="none" rtlCol="0" anchor="t">
            <a:spAutoFit/>
          </a:bodyPr>
          <a:lstStyle/>
          <a:p>
            <a:pPr>
              <a:buClr>
                <a:srgbClr val="FF0000"/>
              </a:buClr>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模块化，可组装性</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4"/>
          <p:cNvSpPr/>
          <p:nvPr/>
        </p:nvSpPr>
        <p:spPr>
          <a:xfrm>
            <a:off x="126048" y="1609408"/>
            <a:ext cx="8891587" cy="4169410"/>
          </a:xfrm>
          <a:prstGeom prst="rect">
            <a:avLst/>
          </a:prstGeom>
          <a:noFill/>
          <a:ln w="9525">
            <a:noFill/>
          </a:ln>
        </p:spPr>
        <p:txBody>
          <a:bodyPr wrap="square" anchor="ctr">
            <a:spAutoFit/>
          </a:bodyPr>
          <a:lstStyle/>
          <a:p>
            <a:pPr indent="268605" algn="l">
              <a:lnSpc>
                <a:spcPct val="125000"/>
              </a:lnSpc>
              <a:spcBef>
                <a:spcPts val="600"/>
              </a:spcBef>
              <a:spcAft>
                <a:spcPts val="600"/>
              </a:spcAft>
            </a:pPr>
            <a:r>
              <a:rPr lang="en-US"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数据库中的数据是个什么样子（指数据结构）</a:t>
            </a: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p>
          <a:p>
            <a:pPr indent="268605" algn="l">
              <a:lnSpc>
                <a:spcPct val="125000"/>
              </a:lnSpc>
              <a:spcBef>
                <a:spcPts val="600"/>
              </a:spcBef>
              <a:spcAft>
                <a:spcPts val="600"/>
              </a:spcAft>
            </a:pP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2</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）用户要对数据库做些什么样的数据操作？</a:t>
            </a:r>
          </a:p>
          <a:p>
            <a:pPr indent="268605" algn="l">
              <a:lnSpc>
                <a:spcPct val="125000"/>
              </a:lnSpc>
              <a:spcBef>
                <a:spcPts val="600"/>
              </a:spcBef>
              <a:spcAft>
                <a:spcPts val="600"/>
              </a:spcAft>
            </a:pP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3</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）谁来受理用户的数据操作请求，完成数据操作，将操作结果反馈给用户？</a:t>
            </a:r>
          </a:p>
          <a:p>
            <a:pPr indent="268605" algn="l">
              <a:lnSpc>
                <a:spcPct val="125000"/>
              </a:lnSpc>
              <a:spcBef>
                <a:spcPts val="600"/>
              </a:spcBef>
              <a:spcAft>
                <a:spcPts val="600"/>
              </a:spcAft>
            </a:pP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4</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用户用什么来实现对数据库的数据访问？</a:t>
            </a:r>
          </a:p>
          <a:p>
            <a:pPr indent="268605" algn="l">
              <a:lnSpc>
                <a:spcPct val="125000"/>
              </a:lnSpc>
              <a:spcBef>
                <a:spcPts val="600"/>
              </a:spcBef>
              <a:spcAft>
                <a:spcPts val="600"/>
              </a:spcAft>
            </a:pP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数据操作表达，数据库访问编程接口的国际标准分别是什么</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indent="268605" algn="l">
              <a:lnSpc>
                <a:spcPct val="125000"/>
              </a:lnSpc>
              <a:spcBef>
                <a:spcPts val="600"/>
              </a:spcBef>
              <a:spcAft>
                <a:spcPts val="600"/>
              </a:spcAft>
            </a:pPr>
            <a:r>
              <a:rPr lang="en-US" alt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）数据库技术要解决哪五个工程问题？</a:t>
            </a:r>
          </a:p>
        </p:txBody>
      </p:sp>
      <p:sp>
        <p:nvSpPr>
          <p:cNvPr id="76802" name="Rectangle 2"/>
          <p:cNvSpPr>
            <a:spLocks noGrp="1"/>
          </p:cNvSpPr>
          <p:nvPr>
            <p:ph type="title"/>
          </p:nvPr>
        </p:nvSpPr>
        <p:spPr/>
        <p:txBody>
          <a:bodyPr wrap="square" lIns="91440" tIns="45720" rIns="91440" bIns="45720" anchor="ctr"/>
          <a:lstStyle/>
          <a:p>
            <a:r>
              <a:rPr lang="zh-CN" altLang="en-US" sz="4400" dirty="0">
                <a:latin typeface="微软雅黑" panose="020B0503020204020204" pitchFamily="34" charset="-122"/>
                <a:ea typeface="微软雅黑" panose="020B0503020204020204" pitchFamily="34" charset="-122"/>
              </a:rPr>
              <a:t>课堂测试</a:t>
            </a:r>
            <a:endParaRPr lang="zh-CN" altLang="en-GB" sz="4400"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47</a:t>
            </a:fld>
            <a:endParaRPr lang="en-US" altLang="zh-CN" sz="1400" b="0" dirty="0"/>
          </a:p>
        </p:txBody>
      </p:sp>
      <p:sp>
        <p:nvSpPr>
          <p:cNvPr id="77826" name="Rectangle 2"/>
          <p:cNvSpPr>
            <a:spLocks noGrp="1"/>
          </p:cNvSpPr>
          <p:nvPr>
            <p:ph type="title"/>
          </p:nvPr>
        </p:nvSpPr>
        <p:spPr/>
        <p:txBody>
          <a:bodyPr wrap="square" lIns="91440" tIns="45720" rIns="91440" bIns="45720" anchor="ctr"/>
          <a:lstStyle/>
          <a:p>
            <a:pPr eaLnBrk="1" hangingPunct="1"/>
            <a:r>
              <a:rPr lang="zh-CN" altLang="en-US" sz="4400" dirty="0">
                <a:latin typeface="微软雅黑" panose="020B0503020204020204" pitchFamily="34" charset="-122"/>
                <a:ea typeface="微软雅黑" panose="020B0503020204020204" pitchFamily="34" charset="-122"/>
              </a:rPr>
              <a:t>课堂思考</a:t>
            </a:r>
            <a:endParaRPr lang="zh-CN" altLang="en-GB" sz="4400" dirty="0">
              <a:latin typeface="微软雅黑" panose="020B0503020204020204" pitchFamily="34" charset="-122"/>
              <a:ea typeface="微软雅黑" panose="020B0503020204020204" pitchFamily="34" charset="-122"/>
            </a:endParaRPr>
          </a:p>
        </p:txBody>
      </p:sp>
      <p:sp>
        <p:nvSpPr>
          <p:cNvPr id="77827" name="Rectangle 3"/>
          <p:cNvSpPr>
            <a:spLocks noGrp="1"/>
          </p:cNvSpPr>
          <p:nvPr>
            <p:ph idx="1"/>
          </p:nvPr>
        </p:nvSpPr>
        <p:spPr>
          <a:xfrm>
            <a:off x="273050" y="1278255"/>
            <a:ext cx="8566150" cy="5082540"/>
          </a:xfrm>
        </p:spPr>
        <p:txBody>
          <a:bodyPr wrap="square" lIns="91440" tIns="45720" rIns="91440" bIns="45720" anchor="t"/>
          <a:lstStyle/>
          <a:p>
            <a:pPr eaLnBrk="1" hangingPunct="1">
              <a:lnSpc>
                <a:spcPct val="150000"/>
              </a:lnSpc>
              <a:spcBef>
                <a:spcPct val="6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腾讯公司的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QQ</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（微信）数据库：</a:t>
            </a:r>
          </a:p>
          <a:p>
            <a:pPr eaLnBrk="1" hangingPunct="1">
              <a:lnSpc>
                <a:spcPct val="150000"/>
              </a:lnSpc>
              <a:spcBef>
                <a:spcPct val="6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或者微信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有登录，添加好友和群，聊天，以及好友查询，聊天历史记录查询等常用功能，根据你的理解，写出</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腾讯公司的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QQ</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（微信）数据库中应该有哪几张表？每张表应该叫什么名字？有哪些字段？对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每个表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分别给出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行数据实例。</a:t>
            </a:r>
          </a:p>
          <a:p>
            <a:pPr eaLnBrk="1" hangingPunct="1">
              <a:lnSpc>
                <a:spcPct val="150000"/>
              </a:lnSpc>
              <a:spcBef>
                <a:spcPct val="6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知识点：</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同类数据都存于一张表中，每个数据只存一份</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spcBef>
                <a:spcPct val="6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琢磨不同表中的记录行之间有什么关系？检查你设计的表及其中的数据是否能够满足</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QQ</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的功能需求；</a:t>
            </a:r>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txBox="1">
            <a:spLocks noGrp="1"/>
          </p:cNvSpPr>
          <p:nvPr>
            <p:ph type="sldNum" sz="quarter" idx="12"/>
          </p:nvPr>
        </p:nvSpPr>
        <p:spPr>
          <a:xfrm>
            <a:off x="6732588" y="5806758"/>
            <a:ext cx="1905000" cy="457200"/>
          </a:xfrm>
        </p:spPr>
        <p:txBody>
          <a:bodyPr wrap="square" lIns="91440" tIns="45720" rIns="91440" bIns="45720" anchor="t"/>
          <a:lstStyle/>
          <a:p>
            <a:pPr algn="r"/>
            <a:fld id="{9A0DB2DC-4C9A-4742-B13C-FB6460FD3503}" type="slidenum">
              <a:rPr lang="en-US" altLang="zh-CN" sz="1400" b="0" dirty="0"/>
              <a:t>48</a:t>
            </a:fld>
            <a:endParaRPr lang="en-US" altLang="zh-CN" sz="1400" b="0" dirty="0"/>
          </a:p>
        </p:txBody>
      </p:sp>
      <p:sp>
        <p:nvSpPr>
          <p:cNvPr id="23554" name="Rectangle 2"/>
          <p:cNvSpPr>
            <a:spLocks noGrp="1"/>
          </p:cNvSpPr>
          <p:nvPr>
            <p:ph type="title"/>
          </p:nvPr>
        </p:nvSpPr>
        <p:spPr>
          <a:xfrm>
            <a:off x="609600" y="115888"/>
            <a:ext cx="8356600" cy="1027112"/>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sym typeface="+mn-ea"/>
              </a:rPr>
              <a:t>在数据库中的组织</a:t>
            </a:r>
            <a:endParaRPr lang="zh-CN" altLang="en-US" dirty="0">
              <a:latin typeface="黑体" panose="02010609060101010101" pitchFamily="49" charset="-122"/>
              <a:ea typeface="黑体" panose="02010609060101010101" pitchFamily="49" charset="-122"/>
            </a:endParaRPr>
          </a:p>
        </p:txBody>
      </p:sp>
      <p:grpSp>
        <p:nvGrpSpPr>
          <p:cNvPr id="27" name="组合 26"/>
          <p:cNvGrpSpPr/>
          <p:nvPr/>
        </p:nvGrpSpPr>
        <p:grpSpPr>
          <a:xfrm>
            <a:off x="114300" y="1285875"/>
            <a:ext cx="8851900" cy="5549900"/>
            <a:chOff x="180" y="2025"/>
            <a:chExt cx="13940" cy="8740"/>
          </a:xfrm>
        </p:grpSpPr>
        <p:cxnSp>
          <p:nvCxnSpPr>
            <p:cNvPr id="5" name="直接连接符 4"/>
            <p:cNvCxnSpPr/>
            <p:nvPr/>
          </p:nvCxnSpPr>
          <p:spPr>
            <a:xfrm>
              <a:off x="531" y="4720"/>
              <a:ext cx="13589" cy="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 name="文本框 5"/>
            <p:cNvSpPr txBox="1"/>
            <p:nvPr/>
          </p:nvSpPr>
          <p:spPr>
            <a:xfrm>
              <a:off x="338" y="2025"/>
              <a:ext cx="869" cy="2470"/>
            </a:xfrm>
            <a:prstGeom prst="rect">
              <a:avLst/>
            </a:prstGeom>
            <a:solidFill>
              <a:schemeClr val="bg1">
                <a:lumMod val="85000"/>
              </a:schemeClr>
            </a:solidFill>
          </p:spPr>
          <p:txBody>
            <a:bodyPr vert="eaVert" wrap="square" rtlCol="0">
              <a:spAutoFit/>
            </a:bodyPr>
            <a:lstStyle/>
            <a:p>
              <a:r>
                <a:rPr lang="zh-CN" altLang="en-US"/>
                <a:t>概念层面</a:t>
              </a:r>
            </a:p>
          </p:txBody>
        </p:sp>
        <p:sp>
          <p:nvSpPr>
            <p:cNvPr id="7" name="文本框 6"/>
            <p:cNvSpPr txBox="1"/>
            <p:nvPr/>
          </p:nvSpPr>
          <p:spPr>
            <a:xfrm>
              <a:off x="180" y="5035"/>
              <a:ext cx="869" cy="3040"/>
            </a:xfrm>
            <a:prstGeom prst="rect">
              <a:avLst/>
            </a:prstGeom>
            <a:solidFill>
              <a:schemeClr val="accent6">
                <a:lumMod val="40000"/>
                <a:lumOff val="60000"/>
              </a:schemeClr>
            </a:solidFill>
          </p:spPr>
          <p:txBody>
            <a:bodyPr vert="eaVert" wrap="square" rtlCol="0">
              <a:spAutoFit/>
            </a:bodyPr>
            <a:lstStyle/>
            <a:p>
              <a:r>
                <a:rPr lang="zh-CN" altLang="en-US"/>
                <a:t>表现层面</a:t>
              </a:r>
            </a:p>
          </p:txBody>
        </p:sp>
        <p:sp>
          <p:nvSpPr>
            <p:cNvPr id="8" name="文本框 7"/>
            <p:cNvSpPr txBox="1"/>
            <p:nvPr/>
          </p:nvSpPr>
          <p:spPr>
            <a:xfrm>
              <a:off x="3556" y="2699"/>
              <a:ext cx="778"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类</a:t>
              </a:r>
            </a:p>
          </p:txBody>
        </p:sp>
        <p:sp>
          <p:nvSpPr>
            <p:cNvPr id="9" name="文本框 8"/>
            <p:cNvSpPr txBox="1"/>
            <p:nvPr/>
          </p:nvSpPr>
          <p:spPr>
            <a:xfrm>
              <a:off x="9125" y="2597"/>
              <a:ext cx="2240"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类的实例</a:t>
              </a:r>
            </a:p>
          </p:txBody>
        </p:sp>
        <p:sp>
          <p:nvSpPr>
            <p:cNvPr id="10" name="文本框 9"/>
            <p:cNvSpPr txBox="1"/>
            <p:nvPr/>
          </p:nvSpPr>
          <p:spPr>
            <a:xfrm>
              <a:off x="2239" y="5419"/>
              <a:ext cx="4504"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表的模式</a:t>
              </a:r>
              <a:r>
                <a:rPr lang="en-US" altLang="zh-CN" dirty="0">
                  <a:solidFill>
                    <a:srgbClr val="0000FF"/>
                  </a:solidFill>
                  <a:latin typeface="微软雅黑" panose="020B0503020204020204" pitchFamily="34" charset="-122"/>
                  <a:ea typeface="微软雅黑" panose="020B0503020204020204" pitchFamily="34" charset="-122"/>
                </a:rPr>
                <a:t>(Schema)</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125" y="5419"/>
              <a:ext cx="3694" cy="727"/>
            </a:xfrm>
            <a:prstGeom prst="rect">
              <a:avLst/>
            </a:prstGeom>
            <a:noFill/>
          </p:spPr>
          <p:txBody>
            <a:bodyPr wrap="non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表的数据</a:t>
              </a:r>
              <a:r>
                <a:rPr lang="en-US" altLang="zh-CN" dirty="0">
                  <a:solidFill>
                    <a:srgbClr val="0000FF"/>
                  </a:solidFill>
                  <a:latin typeface="微软雅黑" panose="020B0503020204020204" pitchFamily="34" charset="-122"/>
                  <a:ea typeface="微软雅黑" panose="020B0503020204020204" pitchFamily="34" charset="-122"/>
                </a:rPr>
                <a:t>(data)</a:t>
              </a:r>
            </a:p>
          </p:txBody>
        </p:sp>
        <p:cxnSp>
          <p:nvCxnSpPr>
            <p:cNvPr id="12" name="直接箭头连接符 11"/>
            <p:cNvCxnSpPr/>
            <p:nvPr/>
          </p:nvCxnSpPr>
          <p:spPr>
            <a:xfrm>
              <a:off x="3941" y="3435"/>
              <a:ext cx="0" cy="209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3" name="直接箭头连接符 12"/>
            <p:cNvCxnSpPr/>
            <p:nvPr/>
          </p:nvCxnSpPr>
          <p:spPr>
            <a:xfrm flipV="1">
              <a:off x="4668" y="2907"/>
              <a:ext cx="4309"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H="1">
              <a:off x="4657" y="3175"/>
              <a:ext cx="4309"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a:off x="10233" y="3424"/>
              <a:ext cx="0" cy="1701"/>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8983" y="6768"/>
              <a:ext cx="5108" cy="725"/>
            </a:xfrm>
            <a:prstGeom prst="rect">
              <a:avLst/>
            </a:prstGeom>
            <a:noFill/>
            <a:ln>
              <a:solidFill>
                <a:schemeClr val="accent1"/>
              </a:solidFill>
            </a:ln>
          </p:spPr>
          <p:txBody>
            <a:bodyPr wrap="none" rtlCol="0">
              <a:spAutoFit/>
            </a:bodyPr>
            <a:lstStyle/>
            <a:p>
              <a:r>
                <a:rPr lang="zh-CN" altLang="en-US"/>
                <a:t>一行数据对应一个实例</a:t>
              </a:r>
            </a:p>
          </p:txBody>
        </p:sp>
        <p:sp>
          <p:nvSpPr>
            <p:cNvPr id="17" name="矩形 16"/>
            <p:cNvSpPr/>
            <p:nvPr/>
          </p:nvSpPr>
          <p:spPr>
            <a:xfrm>
              <a:off x="1757" y="5177"/>
              <a:ext cx="12247" cy="1247"/>
            </a:xfrm>
            <a:prstGeom prst="rect">
              <a:avLst/>
            </a:prstGeom>
            <a:noFill/>
            <a:ln w="38100" cap="flat" cmpd="sng" algn="ctr">
              <a:solidFill>
                <a:srgbClr val="0000F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矩形 17"/>
            <p:cNvSpPr/>
            <p:nvPr/>
          </p:nvSpPr>
          <p:spPr>
            <a:xfrm>
              <a:off x="3004" y="2138"/>
              <a:ext cx="9287" cy="1558"/>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文本框 18"/>
            <p:cNvSpPr txBox="1"/>
            <p:nvPr/>
          </p:nvSpPr>
          <p:spPr>
            <a:xfrm>
              <a:off x="1665" y="6768"/>
              <a:ext cx="6658" cy="1307"/>
            </a:xfrm>
            <a:prstGeom prst="rect">
              <a:avLst/>
            </a:prstGeom>
            <a:noFill/>
            <a:ln>
              <a:solidFill>
                <a:schemeClr val="accent1"/>
              </a:solidFill>
            </a:ln>
          </p:spPr>
          <p:txBody>
            <a:bodyPr wrap="none" rtlCol="0">
              <a:spAutoFit/>
            </a:bodyPr>
            <a:lstStyle/>
            <a:p>
              <a:r>
                <a:rPr lang="zh-CN" altLang="en-US"/>
                <a:t>表名；｛列｝</a:t>
              </a:r>
            </a:p>
            <a:p>
              <a:r>
                <a:rPr lang="en-US" altLang="zh-CN"/>
                <a:t>&lt;</a:t>
              </a:r>
              <a:r>
                <a:rPr lang="zh-CN" altLang="en-US"/>
                <a:t>列：列名，数据类型，长度</a:t>
              </a:r>
              <a:r>
                <a:rPr lang="en-US" altLang="zh-CN"/>
                <a:t>&gt;</a:t>
              </a:r>
            </a:p>
          </p:txBody>
        </p:sp>
        <p:sp>
          <p:nvSpPr>
            <p:cNvPr id="20" name="文本框 19"/>
            <p:cNvSpPr txBox="1"/>
            <p:nvPr/>
          </p:nvSpPr>
          <p:spPr>
            <a:xfrm>
              <a:off x="6188" y="2295"/>
              <a:ext cx="1265" cy="727"/>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推理</a:t>
              </a:r>
            </a:p>
          </p:txBody>
        </p:sp>
        <p:sp>
          <p:nvSpPr>
            <p:cNvPr id="21" name="文本框 20"/>
            <p:cNvSpPr txBox="1"/>
            <p:nvPr/>
          </p:nvSpPr>
          <p:spPr>
            <a:xfrm>
              <a:off x="6185" y="3062"/>
              <a:ext cx="1265" cy="727"/>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归纳</a:t>
              </a:r>
            </a:p>
          </p:txBody>
        </p:sp>
        <p:sp>
          <p:nvSpPr>
            <p:cNvPr id="22" name="文本框 21"/>
            <p:cNvSpPr txBox="1"/>
            <p:nvPr/>
          </p:nvSpPr>
          <p:spPr>
            <a:xfrm>
              <a:off x="8966" y="7617"/>
              <a:ext cx="5108" cy="725"/>
            </a:xfrm>
            <a:prstGeom prst="rect">
              <a:avLst/>
            </a:prstGeom>
            <a:noFill/>
            <a:ln>
              <a:solidFill>
                <a:schemeClr val="accent1"/>
              </a:solidFill>
            </a:ln>
          </p:spPr>
          <p:txBody>
            <a:bodyPr wrap="none" rtlCol="0">
              <a:spAutoFit/>
            </a:bodyPr>
            <a:lstStyle/>
            <a:p>
              <a:pPr algn="l"/>
              <a:r>
                <a:rPr lang="zh-CN" altLang="en-US"/>
                <a:t>一个实例</a:t>
              </a:r>
              <a:r>
                <a:rPr lang="zh-CN" altLang="en-US">
                  <a:sym typeface="+mn-ea"/>
                </a:rPr>
                <a:t>对应一行数据</a:t>
              </a:r>
            </a:p>
          </p:txBody>
        </p:sp>
        <p:sp>
          <p:nvSpPr>
            <p:cNvPr id="23" name="文本框 22"/>
            <p:cNvSpPr txBox="1"/>
            <p:nvPr/>
          </p:nvSpPr>
          <p:spPr>
            <a:xfrm>
              <a:off x="531" y="8420"/>
              <a:ext cx="5163" cy="727"/>
            </a:xfrm>
            <a:prstGeom prst="rect">
              <a:avLst/>
            </a:prstGeom>
            <a:noFill/>
            <a:ln>
              <a:solidFill>
                <a:schemeClr val="accent1"/>
              </a:solidFill>
            </a:ln>
          </p:spPr>
          <p:txBody>
            <a:bodyPr wrap="none" rtlCol="0">
              <a:spAutoFit/>
            </a:bodyPr>
            <a:lstStyle/>
            <a:p>
              <a:pPr algn="l"/>
              <a:r>
                <a:rPr lang="zh-CN" altLang="en-US">
                  <a:solidFill>
                    <a:srgbClr val="FF0000"/>
                  </a:solidFill>
                  <a:latin typeface="微软雅黑" panose="020B0503020204020204" pitchFamily="34" charset="-122"/>
                  <a:ea typeface="微软雅黑" panose="020B0503020204020204" pitchFamily="34" charset="-122"/>
                </a:rPr>
                <a:t>严格按类来组织数据：</a:t>
              </a:r>
            </a:p>
          </p:txBody>
        </p:sp>
        <p:sp>
          <p:nvSpPr>
            <p:cNvPr id="24" name="文本框 23"/>
            <p:cNvSpPr txBox="1"/>
            <p:nvPr/>
          </p:nvSpPr>
          <p:spPr>
            <a:xfrm>
              <a:off x="1495" y="10040"/>
              <a:ext cx="4144" cy="725"/>
            </a:xfrm>
            <a:prstGeom prst="rect">
              <a:avLst/>
            </a:prstGeom>
            <a:noFill/>
            <a:ln>
              <a:solidFill>
                <a:schemeClr val="accent1"/>
              </a:solidFill>
            </a:ln>
          </p:spPr>
          <p:txBody>
            <a:bodyPr wrap="none" rtlCol="0">
              <a:spAutoFit/>
            </a:bodyPr>
            <a:lstStyle/>
            <a:p>
              <a:pPr algn="l"/>
              <a:r>
                <a:rPr lang="zh-CN" altLang="en-US"/>
                <a:t>一张表对应一个类</a:t>
              </a:r>
            </a:p>
          </p:txBody>
        </p:sp>
        <p:sp>
          <p:nvSpPr>
            <p:cNvPr id="25" name="文本框 24"/>
            <p:cNvSpPr txBox="1"/>
            <p:nvPr/>
          </p:nvSpPr>
          <p:spPr>
            <a:xfrm>
              <a:off x="1495" y="9215"/>
              <a:ext cx="4144" cy="725"/>
            </a:xfrm>
            <a:prstGeom prst="rect">
              <a:avLst/>
            </a:prstGeom>
            <a:noFill/>
            <a:ln>
              <a:solidFill>
                <a:schemeClr val="accent1"/>
              </a:solidFill>
            </a:ln>
          </p:spPr>
          <p:txBody>
            <a:bodyPr wrap="none" rtlCol="0">
              <a:spAutoFit/>
            </a:bodyPr>
            <a:lstStyle/>
            <a:p>
              <a:pPr algn="l"/>
              <a:r>
                <a:rPr lang="zh-CN" altLang="en-US"/>
                <a:t>一个类对应一张表</a:t>
              </a:r>
            </a:p>
          </p:txBody>
        </p:sp>
        <p:sp>
          <p:nvSpPr>
            <p:cNvPr id="26" name="文本框 25"/>
            <p:cNvSpPr txBox="1"/>
            <p:nvPr/>
          </p:nvSpPr>
          <p:spPr>
            <a:xfrm>
              <a:off x="9125" y="8575"/>
              <a:ext cx="4128" cy="725"/>
            </a:xfrm>
            <a:prstGeom prst="rect">
              <a:avLst/>
            </a:prstGeom>
            <a:noFill/>
          </p:spPr>
          <p:txBody>
            <a:bodyPr wrap="none" rtlCol="0" anchor="t">
              <a:spAutoFit/>
            </a:bodyPr>
            <a:lstStyle/>
            <a:p>
              <a:r>
                <a:rPr lang="zh-CN" altLang="en-US" dirty="0">
                  <a:solidFill>
                    <a:srgbClr val="FF0000"/>
                  </a:solidFill>
                  <a:latin typeface="微软雅黑" panose="020B0503020204020204" pitchFamily="34" charset="-122"/>
                  <a:ea typeface="微软雅黑" panose="020B0503020204020204" pitchFamily="34" charset="-122"/>
                  <a:sym typeface="+mn-ea"/>
                </a:rPr>
                <a:t>一个数据只存一份</a:t>
              </a:r>
              <a:endParaRPr lang="zh-CN" altLang="en-US"/>
            </a:p>
          </p:txBody>
        </p:sp>
      </p:grpSp>
      <p:sp>
        <p:nvSpPr>
          <p:cNvPr id="2" name="文本框 1"/>
          <p:cNvSpPr txBox="1"/>
          <p:nvPr/>
        </p:nvSpPr>
        <p:spPr>
          <a:xfrm>
            <a:off x="4182110" y="6236970"/>
            <a:ext cx="4754880" cy="460375"/>
          </a:xfrm>
          <a:prstGeom prst="rect">
            <a:avLst/>
          </a:prstGeom>
          <a:noFill/>
        </p:spPr>
        <p:txBody>
          <a:bodyPr wrap="none" rtlCol="0" anchor="t">
            <a:spAutoFit/>
          </a:bodyPr>
          <a:lstStyle/>
          <a:p>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表与表之间存在联系：两个方面</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p:nvPr/>
        </p:nvSpPr>
        <p:spPr>
          <a:xfrm>
            <a:off x="323215" y="2418715"/>
            <a:ext cx="1441450" cy="1562100"/>
          </a:xfrm>
          <a:prstGeom prst="rect">
            <a:avLst/>
          </a:prstGeom>
          <a:solidFill>
            <a:srgbClr val="CC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dirty="0">
              <a:latin typeface="Times New Roman" panose="02020603050405020304" pitchFamily="18" charset="0"/>
              <a:ea typeface="宋体" panose="02010600030101010101" pitchFamily="2" charset="-122"/>
            </a:endParaRPr>
          </a:p>
          <a:p>
            <a:pPr algn="ctr"/>
            <a:endParaRPr lang="en-US" altLang="zh-CN" dirty="0">
              <a:latin typeface="Times New Roman" panose="02020603050405020304" pitchFamily="18" charset="0"/>
              <a:ea typeface="宋体" panose="02010600030101010101" pitchFamily="2" charset="-122"/>
            </a:endParaRPr>
          </a:p>
          <a:p>
            <a:pPr algn="ctr"/>
            <a:endParaRPr lang="en-US" altLang="zh-CN" dirty="0">
              <a:latin typeface="Times New Roman" panose="02020603050405020304" pitchFamily="18" charset="0"/>
              <a:ea typeface="宋体" panose="02010600030101010101" pitchFamily="2" charset="-122"/>
            </a:endParaRPr>
          </a:p>
          <a:p>
            <a:pPr algn="ctr"/>
            <a:r>
              <a:rPr lang="en-US" altLang="zh-CN" dirty="0">
                <a:latin typeface="Times New Roman" panose="02020603050405020304" pitchFamily="18" charset="0"/>
                <a:ea typeface="宋体" panose="02010600030101010101" pitchFamily="2" charset="-122"/>
              </a:rPr>
              <a:t>Browser</a:t>
            </a:r>
          </a:p>
        </p:txBody>
      </p:sp>
      <p:sp>
        <p:nvSpPr>
          <p:cNvPr id="39939" name="Rectangle 3"/>
          <p:cNvSpPr>
            <a:spLocks noGrp="1"/>
          </p:cNvSpPr>
          <p:nvPr>
            <p:ph type="title"/>
          </p:nvPr>
        </p:nvSpPr>
        <p:spPr>
          <a:xfrm>
            <a:off x="1215131" y="37183"/>
            <a:ext cx="7620000" cy="1143000"/>
          </a:xfrm>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数据库系统架构特性</a:t>
            </a:r>
            <a:r>
              <a:rPr lang="en-US" altLang="zh-CN" sz="4000" dirty="0">
                <a:latin typeface="微软雅黑" panose="020B0503020204020204" pitchFamily="34" charset="-122"/>
                <a:ea typeface="微软雅黑" panose="020B0503020204020204" pitchFamily="34" charset="-122"/>
              </a:rPr>
              <a:t>——</a:t>
            </a:r>
            <a:r>
              <a:rPr lang="zh-CN" altLang="en-US" sz="4000" dirty="0">
                <a:solidFill>
                  <a:srgbClr val="FF0000"/>
                </a:solidFill>
                <a:latin typeface="微软雅黑" panose="020B0503020204020204" pitchFamily="34" charset="-122"/>
                <a:ea typeface="微软雅黑" panose="020B0503020204020204" pitchFamily="34" charset="-122"/>
              </a:rPr>
              <a:t>邦联式</a:t>
            </a:r>
          </a:p>
        </p:txBody>
      </p:sp>
      <p:sp>
        <p:nvSpPr>
          <p:cNvPr id="39940" name="Rectangle 4"/>
          <p:cNvSpPr>
            <a:spLocks noGrp="1"/>
          </p:cNvSpPr>
          <p:nvPr>
            <p:ph idx="1"/>
          </p:nvPr>
        </p:nvSpPr>
        <p:spPr>
          <a:xfrm>
            <a:off x="-1476375" y="1684338"/>
            <a:ext cx="4851400" cy="544512"/>
          </a:xfrm>
        </p:spPr>
        <p:txBody>
          <a:bodyPr wrap="square" lIns="91440" tIns="45720" rIns="91440" bIns="45720" anchor="t"/>
          <a:lstStyle/>
          <a:p>
            <a:pPr marL="457200" indent="-457200" eaLnBrk="1" hangingPunct="1">
              <a:lnSpc>
                <a:spcPct val="80000"/>
              </a:lnSpc>
              <a:buClr>
                <a:srgbClr val="FF0000"/>
              </a:buClr>
              <a:buFont typeface="Wingdings" panose="05000000000000000000" pitchFamily="2" charset="2"/>
              <a:buNone/>
            </a:pPr>
            <a:endParaRPr lang="en-US" altLang="zh-CN" sz="1300" dirty="0"/>
          </a:p>
          <a:p>
            <a:pPr marL="457200" indent="-457200" eaLnBrk="1" hangingPunct="1">
              <a:lnSpc>
                <a:spcPct val="80000"/>
              </a:lnSpc>
              <a:buClr>
                <a:srgbClr val="FF0000"/>
              </a:buClr>
              <a:buFont typeface="Wingdings" panose="05000000000000000000" pitchFamily="2" charset="2"/>
              <a:buNone/>
            </a:pPr>
            <a:endParaRPr lang="en-US" altLang="zh-CN" sz="1300" dirty="0"/>
          </a:p>
        </p:txBody>
      </p:sp>
      <p:sp>
        <p:nvSpPr>
          <p:cNvPr id="39941" name="Text Box 5"/>
          <p:cNvSpPr txBox="1"/>
          <p:nvPr/>
        </p:nvSpPr>
        <p:spPr>
          <a:xfrm>
            <a:off x="6084253" y="2923540"/>
            <a:ext cx="1295400" cy="904875"/>
          </a:xfrm>
          <a:prstGeom prst="rect">
            <a:avLst/>
          </a:prstGeom>
          <a:solidFill>
            <a:srgbClr val="00FFFF"/>
          </a:solidFill>
          <a:ln w="9525" cap="flat" cmpd="sng">
            <a:solidFill>
              <a:schemeClr val="tx1"/>
            </a:solidFill>
            <a:prstDash val="solid"/>
            <a:miter/>
            <a:headEnd type="none" w="med" len="med"/>
            <a:tailEnd type="none" w="med" len="med"/>
          </a:ln>
        </p:spPr>
        <p:txBody>
          <a:bodyPr tIns="118800" anchor="t">
            <a:spAutoFit/>
          </a:bodyPr>
          <a:lstStyle/>
          <a:p>
            <a:pPr algn="ctr"/>
            <a:r>
              <a:rPr lang="en-US" altLang="zh-CN" b="0" dirty="0">
                <a:latin typeface="Times New Roman" panose="02020603050405020304" pitchFamily="18" charset="0"/>
                <a:ea typeface="宋体" panose="02010600030101010101" pitchFamily="2" charset="-122"/>
              </a:rPr>
              <a:t>DBMS</a:t>
            </a:r>
          </a:p>
          <a:p>
            <a:pPr algn="ctr"/>
            <a:endParaRPr lang="en-US" altLang="zh-CN" b="0" dirty="0">
              <a:latin typeface="Times New Roman" panose="02020603050405020304" pitchFamily="18" charset="0"/>
              <a:ea typeface="宋体" panose="02010600030101010101" pitchFamily="2" charset="-122"/>
            </a:endParaRPr>
          </a:p>
        </p:txBody>
      </p:sp>
      <p:sp>
        <p:nvSpPr>
          <p:cNvPr id="39942" name="Rectangle 6"/>
          <p:cNvSpPr/>
          <p:nvPr/>
        </p:nvSpPr>
        <p:spPr>
          <a:xfrm>
            <a:off x="6228715" y="3499803"/>
            <a:ext cx="936625" cy="2286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3" name="Text Box 7"/>
          <p:cNvSpPr txBox="1"/>
          <p:nvPr/>
        </p:nvSpPr>
        <p:spPr>
          <a:xfrm>
            <a:off x="3290253" y="2948940"/>
            <a:ext cx="1143000" cy="868363"/>
          </a:xfrm>
          <a:prstGeom prst="rect">
            <a:avLst/>
          </a:prstGeom>
          <a:solidFill>
            <a:srgbClr val="00FF00"/>
          </a:solidFill>
          <a:ln w="9525" cap="flat" cmpd="sng">
            <a:solidFill>
              <a:schemeClr val="tx1"/>
            </a:solidFill>
            <a:prstDash val="solid"/>
            <a:miter/>
            <a:headEnd type="none" w="med" len="med"/>
            <a:tailEnd type="none" w="med" len="med"/>
          </a:ln>
        </p:spPr>
        <p:txBody>
          <a:bodyPr bIns="82800" anchor="t">
            <a:spAutoFit/>
          </a:bodyPr>
          <a:lstStyle/>
          <a:p>
            <a:pPr algn="ctr"/>
            <a:r>
              <a:rPr lang="en-US" altLang="zh-CN" dirty="0">
                <a:latin typeface="Times New Roman" panose="02020603050405020304" pitchFamily="18" charset="0"/>
                <a:ea typeface="宋体" panose="02010600030101010101" pitchFamily="2" charset="-122"/>
              </a:rPr>
              <a:t>Web</a:t>
            </a:r>
          </a:p>
          <a:p>
            <a:pPr algn="ctr"/>
            <a:endParaRPr lang="en-US" altLang="zh-CN" dirty="0">
              <a:latin typeface="Times New Roman" panose="02020603050405020304" pitchFamily="18" charset="0"/>
              <a:ea typeface="宋体" panose="02010600030101010101" pitchFamily="2" charset="-122"/>
            </a:endParaRPr>
          </a:p>
        </p:txBody>
      </p:sp>
      <p:sp>
        <p:nvSpPr>
          <p:cNvPr id="39944" name="Rectangle 8"/>
          <p:cNvSpPr/>
          <p:nvPr/>
        </p:nvSpPr>
        <p:spPr>
          <a:xfrm>
            <a:off x="3463290" y="3587115"/>
            <a:ext cx="792163" cy="1873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5" name="Rectangle 9"/>
          <p:cNvSpPr/>
          <p:nvPr/>
        </p:nvSpPr>
        <p:spPr>
          <a:xfrm>
            <a:off x="3579178" y="3355340"/>
            <a:ext cx="504825" cy="214313"/>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6" name="Rectangle 10"/>
          <p:cNvSpPr/>
          <p:nvPr/>
        </p:nvSpPr>
        <p:spPr>
          <a:xfrm>
            <a:off x="540703" y="2707640"/>
            <a:ext cx="1079500" cy="574675"/>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7" name="Rectangle 11"/>
          <p:cNvSpPr/>
          <p:nvPr/>
        </p:nvSpPr>
        <p:spPr>
          <a:xfrm>
            <a:off x="540703" y="3355340"/>
            <a:ext cx="1079500" cy="21590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48" name="Text Box 12"/>
          <p:cNvSpPr txBox="1"/>
          <p:nvPr/>
        </p:nvSpPr>
        <p:spPr>
          <a:xfrm>
            <a:off x="2196465" y="2923540"/>
            <a:ext cx="904875" cy="885825"/>
          </a:xfrm>
          <a:prstGeom prst="rect">
            <a:avLst/>
          </a:prstGeom>
          <a:noFill/>
          <a:ln w="9525">
            <a:noFill/>
          </a:ln>
        </p:spPr>
        <p:txBody>
          <a:bodyPr wrap="none" anchor="t">
            <a:spAutoFit/>
          </a:bodyPr>
          <a:lstStyle/>
          <a:p>
            <a:pPr algn="ctr">
              <a:lnSpc>
                <a:spcPct val="130000"/>
              </a:lnSpc>
            </a:pPr>
            <a:r>
              <a:rPr lang="en-US" altLang="zh-CN" sz="2000" b="0" dirty="0">
                <a:latin typeface="Times New Roman" panose="02020603050405020304" pitchFamily="18" charset="0"/>
                <a:ea typeface="宋体" panose="02010600030101010101" pitchFamily="2" charset="-122"/>
              </a:rPr>
              <a:t>HTTP</a:t>
            </a:r>
          </a:p>
          <a:p>
            <a:pPr algn="ctr">
              <a:lnSpc>
                <a:spcPct val="130000"/>
              </a:lnSpc>
            </a:pPr>
            <a:r>
              <a:rPr lang="en-US" altLang="zh-CN" sz="2000" b="0" dirty="0">
                <a:latin typeface="Times New Roman" panose="02020603050405020304" pitchFamily="18" charset="0"/>
                <a:ea typeface="宋体" panose="02010600030101010101" pitchFamily="2" charset="-122"/>
              </a:rPr>
              <a:t>HTML</a:t>
            </a:r>
          </a:p>
        </p:txBody>
      </p:sp>
      <p:sp>
        <p:nvSpPr>
          <p:cNvPr id="39949" name="Line 13"/>
          <p:cNvSpPr/>
          <p:nvPr/>
        </p:nvSpPr>
        <p:spPr>
          <a:xfrm flipV="1">
            <a:off x="1475740" y="3426778"/>
            <a:ext cx="2160588"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0" name="Line 14"/>
          <p:cNvSpPr/>
          <p:nvPr/>
        </p:nvSpPr>
        <p:spPr>
          <a:xfrm>
            <a:off x="4241165" y="3642678"/>
            <a:ext cx="2016125"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1" name="Text Box 15"/>
          <p:cNvSpPr txBox="1"/>
          <p:nvPr/>
        </p:nvSpPr>
        <p:spPr>
          <a:xfrm>
            <a:off x="2196465" y="3869373"/>
            <a:ext cx="3671888" cy="1397000"/>
          </a:xfrm>
          <a:prstGeom prst="rect">
            <a:avLst/>
          </a:prstGeom>
          <a:noFill/>
          <a:ln w="9525">
            <a:noFill/>
          </a:ln>
        </p:spPr>
        <p:txBody>
          <a:bodyPr anchor="t">
            <a:spAutoFit/>
          </a:bodyPr>
          <a:lstStyle/>
          <a:p>
            <a:pPr algn="ctr">
              <a:lnSpc>
                <a:spcPct val="130000"/>
              </a:lnSpc>
            </a:pPr>
            <a:r>
              <a:rPr lang="en-US" altLang="zh-CN" sz="2200" dirty="0">
                <a:solidFill>
                  <a:srgbClr val="0000FF"/>
                </a:solidFill>
                <a:latin typeface="华文中宋" panose="02010600040101010101" pitchFamily="2" charset="-122"/>
                <a:ea typeface="华文中宋" panose="02010600040101010101" pitchFamily="2" charset="-122"/>
              </a:rPr>
              <a:t>Web</a:t>
            </a:r>
            <a:r>
              <a:rPr lang="zh-CN" altLang="en-US" sz="2200" dirty="0">
                <a:solidFill>
                  <a:srgbClr val="0000FF"/>
                </a:solidFill>
                <a:latin typeface="华文中宋" panose="02010600040101010101" pitchFamily="2" charset="-122"/>
                <a:ea typeface="华文中宋" panose="02010600040101010101" pitchFamily="2" charset="-122"/>
              </a:rPr>
              <a:t>服务器</a:t>
            </a:r>
          </a:p>
          <a:p>
            <a:pPr algn="ctr">
              <a:lnSpc>
                <a:spcPct val="130000"/>
              </a:lnSpc>
            </a:pPr>
            <a:r>
              <a:rPr lang="en-US" altLang="zh-CN" sz="2200" dirty="0">
                <a:solidFill>
                  <a:srgbClr val="0000FF"/>
                </a:solidFill>
                <a:latin typeface="华文中宋" panose="02010600040101010101" pitchFamily="2" charset="-122"/>
                <a:ea typeface="华文中宋" panose="02010600040101010101" pitchFamily="2" charset="-122"/>
              </a:rPr>
              <a:t>Servlet</a:t>
            </a:r>
            <a:r>
              <a:rPr lang="en-US" altLang="zh-CN" sz="2200" dirty="0">
                <a:latin typeface="华文中宋" panose="02010600040101010101" pitchFamily="2" charset="-122"/>
                <a:ea typeface="华文中宋" panose="02010600040101010101" pitchFamily="2" charset="-122"/>
              </a:rPr>
              <a:t> </a:t>
            </a:r>
          </a:p>
          <a:p>
            <a:pPr algn="ctr">
              <a:lnSpc>
                <a:spcPct val="130000"/>
              </a:lnSpc>
            </a:pPr>
            <a:r>
              <a:rPr lang="en-US" altLang="zh-CN" sz="2200" b="0" dirty="0">
                <a:latin typeface="华文中宋" panose="02010600040101010101" pitchFamily="2" charset="-122"/>
                <a:ea typeface="华文中宋" panose="02010600040101010101" pitchFamily="2" charset="-122"/>
              </a:rPr>
              <a:t>ODBC/JDBC</a:t>
            </a:r>
            <a:r>
              <a:rPr lang="zh-CN" altLang="en-US" sz="2200" b="0" dirty="0">
                <a:latin typeface="华文中宋" panose="02010600040101010101" pitchFamily="2" charset="-122"/>
                <a:ea typeface="华文中宋" panose="02010600040101010101" pitchFamily="2" charset="-122"/>
              </a:rPr>
              <a:t>驱动程序</a:t>
            </a:r>
          </a:p>
        </p:txBody>
      </p:sp>
      <p:sp>
        <p:nvSpPr>
          <p:cNvPr id="39952" name="Text Box 16"/>
          <p:cNvSpPr txBox="1"/>
          <p:nvPr/>
        </p:nvSpPr>
        <p:spPr>
          <a:xfrm>
            <a:off x="4788853" y="3210878"/>
            <a:ext cx="665162" cy="488950"/>
          </a:xfrm>
          <a:prstGeom prst="rect">
            <a:avLst/>
          </a:prstGeom>
          <a:noFill/>
          <a:ln w="9525">
            <a:noFill/>
          </a:ln>
        </p:spPr>
        <p:txBody>
          <a:bodyPr wrap="none" anchor="t">
            <a:spAutoFit/>
          </a:bodyPr>
          <a:lstStyle/>
          <a:p>
            <a:pPr algn="ctr">
              <a:lnSpc>
                <a:spcPct val="130000"/>
              </a:lnSpc>
            </a:pPr>
            <a:r>
              <a:rPr lang="en-US" altLang="zh-CN" sz="2000" b="0" dirty="0">
                <a:latin typeface="Times New Roman" panose="02020603050405020304" pitchFamily="18" charset="0"/>
                <a:ea typeface="宋体" panose="02010600030101010101" pitchFamily="2" charset="-122"/>
              </a:rPr>
              <a:t>SQL</a:t>
            </a:r>
          </a:p>
        </p:txBody>
      </p:sp>
      <p:sp>
        <p:nvSpPr>
          <p:cNvPr id="39953" name="Text Box 17"/>
          <p:cNvSpPr txBox="1"/>
          <p:nvPr/>
        </p:nvSpPr>
        <p:spPr>
          <a:xfrm>
            <a:off x="72390" y="1555115"/>
            <a:ext cx="5597525" cy="457200"/>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ea typeface="宋体" panose="02010600030101010101" pitchFamily="2" charset="-122"/>
              </a:rPr>
              <a:t>http://www.hnu.cn/education/feepaid.php</a:t>
            </a:r>
          </a:p>
        </p:txBody>
      </p:sp>
      <p:sp>
        <p:nvSpPr>
          <p:cNvPr id="39954" name="Text Box 18"/>
          <p:cNvSpPr txBox="1"/>
          <p:nvPr/>
        </p:nvSpPr>
        <p:spPr>
          <a:xfrm>
            <a:off x="4495165" y="2202815"/>
            <a:ext cx="3987800" cy="396875"/>
          </a:xfrm>
          <a:prstGeom prst="rect">
            <a:avLst/>
          </a:prstGeom>
          <a:noFill/>
          <a:ln w="9525">
            <a:noFill/>
          </a:ln>
        </p:spPr>
        <p:txBody>
          <a:bodyPr wrap="none" anchor="t">
            <a:spAutoFit/>
          </a:bodyPr>
          <a:lstStyle/>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SELECT name, fee FROM student</a:t>
            </a:r>
            <a:endParaRPr lang="en-US" altLang="zh-CN" sz="2000" dirty="0">
              <a:solidFill>
                <a:srgbClr val="FF0000"/>
              </a:solidFill>
              <a:latin typeface="Times New Roman" panose="02020603050405020304" pitchFamily="18" charset="0"/>
              <a:ea typeface="Times New Roman" panose="02020603050405020304" pitchFamily="18" charset="0"/>
            </a:endParaRPr>
          </a:p>
        </p:txBody>
      </p:sp>
      <p:sp>
        <p:nvSpPr>
          <p:cNvPr id="39955" name="Oval 19"/>
          <p:cNvSpPr/>
          <p:nvPr/>
        </p:nvSpPr>
        <p:spPr>
          <a:xfrm>
            <a:off x="5723890" y="2734628"/>
            <a:ext cx="2016125" cy="1412875"/>
          </a:xfrm>
          <a:prstGeom prst="ellipse">
            <a:avLst/>
          </a:prstGeom>
          <a:noFill/>
          <a:ln w="76200" cap="flat" cmpd="tri">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56" name="Rectangle 20"/>
          <p:cNvSpPr/>
          <p:nvPr/>
        </p:nvSpPr>
        <p:spPr>
          <a:xfrm>
            <a:off x="6257290" y="3869690"/>
            <a:ext cx="936625" cy="1873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57" name="Line 21"/>
          <p:cNvSpPr/>
          <p:nvPr/>
        </p:nvSpPr>
        <p:spPr>
          <a:xfrm>
            <a:off x="6257290" y="3945890"/>
            <a:ext cx="990600" cy="0"/>
          </a:xfrm>
          <a:prstGeom prst="line">
            <a:avLst/>
          </a:prstGeom>
          <a:ln w="73025" cap="rnd" cmpd="sng">
            <a:solidFill>
              <a:schemeClr val="tx1"/>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9959" name="AutoShape 23"/>
          <p:cNvSpPr/>
          <p:nvPr/>
        </p:nvSpPr>
        <p:spPr>
          <a:xfrm>
            <a:off x="6012815" y="4204653"/>
            <a:ext cx="1584325" cy="863600"/>
          </a:xfrm>
          <a:prstGeom prst="can">
            <a:avLst>
              <a:gd name="adj" fmla="val 25000"/>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Database</a:t>
            </a:r>
          </a:p>
        </p:txBody>
      </p:sp>
      <p:sp>
        <p:nvSpPr>
          <p:cNvPr id="39961" name="Rectangle 25"/>
          <p:cNvSpPr/>
          <p:nvPr/>
        </p:nvSpPr>
        <p:spPr>
          <a:xfrm>
            <a:off x="756603" y="2779078"/>
            <a:ext cx="71437"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2" name="Rectangle 26"/>
          <p:cNvSpPr/>
          <p:nvPr/>
        </p:nvSpPr>
        <p:spPr>
          <a:xfrm>
            <a:off x="913765" y="2793365"/>
            <a:ext cx="71438" cy="4683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3" name="Rectangle 27"/>
          <p:cNvSpPr/>
          <p:nvPr/>
        </p:nvSpPr>
        <p:spPr>
          <a:xfrm>
            <a:off x="1043940" y="2850515"/>
            <a:ext cx="71438"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4" name="Rectangle 28"/>
          <p:cNvSpPr/>
          <p:nvPr/>
        </p:nvSpPr>
        <p:spPr>
          <a:xfrm>
            <a:off x="1188403" y="3023553"/>
            <a:ext cx="71437" cy="2524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5" name="Rectangle 29"/>
          <p:cNvSpPr/>
          <p:nvPr/>
        </p:nvSpPr>
        <p:spPr>
          <a:xfrm>
            <a:off x="612140" y="2879090"/>
            <a:ext cx="71438" cy="395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6" name="Rectangle 30"/>
          <p:cNvSpPr/>
          <p:nvPr/>
        </p:nvSpPr>
        <p:spPr>
          <a:xfrm>
            <a:off x="1345565" y="3109278"/>
            <a:ext cx="71438" cy="17938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9967" name="Rectangle 31"/>
          <p:cNvSpPr/>
          <p:nvPr/>
        </p:nvSpPr>
        <p:spPr>
          <a:xfrm>
            <a:off x="1477328" y="3209290"/>
            <a:ext cx="71437" cy="714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 name="矩形 1"/>
          <p:cNvSpPr/>
          <p:nvPr/>
        </p:nvSpPr>
        <p:spPr>
          <a:xfrm>
            <a:off x="252095" y="2131060"/>
            <a:ext cx="4398645" cy="2713355"/>
          </a:xfrm>
          <a:prstGeom prst="rect">
            <a:avLst/>
          </a:prstGeom>
          <a:noFill/>
          <a:ln w="44450" cap="flat" cmpd="dbl" algn="ctr">
            <a:solidFill>
              <a:srgbClr val="0000F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1490980" y="5493385"/>
            <a:ext cx="2316480" cy="460375"/>
          </a:xfrm>
          <a:prstGeom prst="rect">
            <a:avLst/>
          </a:prstGeom>
          <a:noFill/>
        </p:spPr>
        <p:txBody>
          <a:bodyPr wrap="none" rtlCol="0">
            <a:spAutoFit/>
          </a:bodyPr>
          <a:lstStyle/>
          <a:p>
            <a:r>
              <a:rPr lang="zh-CN" altLang="en-US">
                <a:solidFill>
                  <a:srgbClr val="0000FF"/>
                </a:solidFill>
                <a:latin typeface="微软雅黑" panose="020B0503020204020204" pitchFamily="34" charset="-122"/>
                <a:ea typeface="微软雅黑" panose="020B0503020204020204" pitchFamily="34" charset="-122"/>
              </a:rPr>
              <a:t>数据库应用程序</a:t>
            </a:r>
          </a:p>
        </p:txBody>
      </p:sp>
      <p:sp>
        <p:nvSpPr>
          <p:cNvPr id="4" name="文本框 3"/>
          <p:cNvSpPr txBox="1"/>
          <p:nvPr/>
        </p:nvSpPr>
        <p:spPr>
          <a:xfrm>
            <a:off x="5796280" y="5445125"/>
            <a:ext cx="2011680" cy="460375"/>
          </a:xfrm>
          <a:prstGeom prst="rect">
            <a:avLst/>
          </a:prstGeom>
          <a:noFill/>
        </p:spPr>
        <p:txBody>
          <a:bodyPr wrap="none" rtlCol="0">
            <a:spAutoFit/>
          </a:bodyPr>
          <a:lstStyle/>
          <a:p>
            <a:r>
              <a:rPr lang="zh-CN" altLang="en-US">
                <a:solidFill>
                  <a:srgbClr val="0000FF"/>
                </a:solidFill>
                <a:latin typeface="微软雅黑" panose="020B0503020204020204" pitchFamily="34" charset="-122"/>
                <a:ea typeface="微软雅黑" panose="020B0503020204020204" pitchFamily="34" charset="-122"/>
              </a:rPr>
              <a:t>数据库服务器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a:t>
            </a:fld>
            <a:endParaRPr lang="en-US" altLang="zh-CN" sz="1400" b="0" dirty="0"/>
          </a:p>
        </p:txBody>
      </p:sp>
      <p:sp>
        <p:nvSpPr>
          <p:cNvPr id="4098"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课程性质</a:t>
            </a:r>
            <a:endParaRPr lang="zh-CN" altLang="en-US" dirty="0">
              <a:ea typeface="黑体" panose="02010609060101010101" pitchFamily="49" charset="-122"/>
            </a:endParaRPr>
          </a:p>
        </p:txBody>
      </p:sp>
      <p:sp>
        <p:nvSpPr>
          <p:cNvPr id="4099" name="Rectangle 3"/>
          <p:cNvSpPr>
            <a:spLocks noGrp="1"/>
          </p:cNvSpPr>
          <p:nvPr>
            <p:ph idx="1"/>
          </p:nvPr>
        </p:nvSpPr>
        <p:spPr>
          <a:xfrm>
            <a:off x="226695" y="1628775"/>
            <a:ext cx="8917305" cy="5229225"/>
          </a:xfrm>
        </p:spPr>
        <p:txBody>
          <a:bodyPr wrap="square" lIns="91440" tIns="45720" rIns="91440" bIns="45720" anchor="t"/>
          <a:lstStyle/>
          <a:p>
            <a:pPr eaLnBrk="1" hangingPunct="1">
              <a:lnSpc>
                <a:spcPct val="150000"/>
              </a:lnSpc>
              <a:spcBef>
                <a:spcPts val="800"/>
              </a:spcBef>
              <a:spcAft>
                <a:spcPts val="800"/>
              </a:spcAft>
              <a:buClr>
                <a:srgbClr val="FF0000"/>
              </a:buClr>
              <a:buFont typeface="Wingdings" panose="05000000000000000000" charset="0"/>
              <a:buChar char="l"/>
            </a:pPr>
            <a:r>
              <a:rPr lang="zh-CN" altLang="en-US" dirty="0">
                <a:latin typeface="微软雅黑" panose="020B0503020204020204" pitchFamily="34" charset="-122"/>
                <a:ea typeface="微软雅黑" panose="020B0503020204020204" pitchFamily="34" charset="-122"/>
              </a:rPr>
              <a:t>数据库技术是</a:t>
            </a:r>
            <a:r>
              <a:rPr lang="zh-CN" altLang="en-US" b="1" dirty="0">
                <a:solidFill>
                  <a:srgbClr val="0000FF"/>
                </a:solidFill>
                <a:latin typeface="微软雅黑" panose="020B0503020204020204" pitchFamily="34" charset="-122"/>
                <a:ea typeface="微软雅黑" panose="020B0503020204020204" pitchFamily="34" charset="-122"/>
              </a:rPr>
              <a:t>数据管理</a:t>
            </a:r>
            <a:r>
              <a:rPr lang="zh-CN" altLang="en-US" dirty="0">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最有效技术</a:t>
            </a:r>
            <a:r>
              <a:rPr lang="zh-CN" altLang="en-US" dirty="0">
                <a:latin typeface="微软雅黑" panose="020B0503020204020204" pitchFamily="34" charset="-122"/>
                <a:ea typeface="微软雅黑" panose="020B0503020204020204" pitchFamily="34" charset="-122"/>
              </a:rPr>
              <a:t>；</a:t>
            </a:r>
          </a:p>
          <a:p>
            <a:pPr eaLnBrk="1" hangingPunct="1">
              <a:lnSpc>
                <a:spcPct val="150000"/>
              </a:lnSpc>
              <a:spcBef>
                <a:spcPts val="800"/>
              </a:spcBef>
              <a:spcAft>
                <a:spcPts val="800"/>
              </a:spcAft>
              <a:buClr>
                <a:srgbClr val="FF0000"/>
              </a:buClr>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数据库应用非常广泛，</a:t>
            </a:r>
            <a:r>
              <a:rPr lang="zh-CN" altLang="en-US" b="1" dirty="0">
                <a:solidFill>
                  <a:srgbClr val="FF0000"/>
                </a:solidFill>
                <a:latin typeface="微软雅黑" panose="020B0503020204020204" pitchFamily="34" charset="-122"/>
                <a:ea typeface="微软雅黑" panose="020B0503020204020204" pitchFamily="34" charset="-122"/>
                <a:sym typeface="+mn-ea"/>
              </a:rPr>
              <a:t>渗透到了社会的每个角落</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ts val="800"/>
              </a:spcBef>
              <a:spcAft>
                <a:spcPts val="800"/>
              </a:spcAft>
              <a:buClr>
                <a:srgbClr val="FF0000"/>
              </a:buClr>
              <a:buFont typeface="Wingdings" panose="05000000000000000000" charset="0"/>
              <a:buChar char="l"/>
            </a:pPr>
            <a:r>
              <a:rPr lang="zh-CN" altLang="en-US" b="1" dirty="0">
                <a:solidFill>
                  <a:srgbClr val="0000FF"/>
                </a:solidFill>
                <a:latin typeface="微软雅黑" panose="020B0503020204020204" pitchFamily="34" charset="-122"/>
                <a:ea typeface="微软雅黑" panose="020B0503020204020204" pitchFamily="34" charset="-122"/>
              </a:rPr>
              <a:t>数据库知识</a:t>
            </a:r>
            <a:r>
              <a:rPr lang="zh-CN" altLang="en-US" b="1" dirty="0">
                <a:solidFill>
                  <a:srgbClr val="FF0000"/>
                </a:solidFill>
                <a:latin typeface="微软雅黑" panose="020B0503020204020204" pitchFamily="34" charset="-122"/>
                <a:ea typeface="微软雅黑" panose="020B0503020204020204" pitchFamily="34" charset="-122"/>
              </a:rPr>
              <a:t>并不高深</a:t>
            </a:r>
            <a:r>
              <a:rPr lang="zh-CN" altLang="en-US" dirty="0">
                <a:latin typeface="微软雅黑" panose="020B0503020204020204" pitchFamily="34" charset="-122"/>
                <a:ea typeface="微软雅黑" panose="020B0503020204020204" pitchFamily="34" charset="-122"/>
              </a:rPr>
              <a:t>，但是</a:t>
            </a:r>
            <a:r>
              <a:rPr lang="zh-CN" altLang="en-US" b="1" dirty="0">
                <a:solidFill>
                  <a:srgbClr val="0000FF"/>
                </a:solidFill>
                <a:latin typeface="微软雅黑" panose="020B0503020204020204" pitchFamily="34" charset="-122"/>
                <a:ea typeface="微软雅黑" panose="020B0503020204020204" pitchFamily="34" charset="-122"/>
              </a:rPr>
              <a:t>真正领悟的人</a:t>
            </a:r>
            <a:r>
              <a:rPr lang="zh-CN" altLang="en-US" b="1" dirty="0">
                <a:solidFill>
                  <a:srgbClr val="FF0000"/>
                </a:solidFill>
                <a:latin typeface="微软雅黑" panose="020B0503020204020204" pitchFamily="34" charset="-122"/>
                <a:ea typeface="微软雅黑" panose="020B0503020204020204" pitchFamily="34" charset="-122"/>
              </a:rPr>
              <a:t>又不多，</a:t>
            </a:r>
            <a:r>
              <a:rPr lang="zh-CN" altLang="en-US" dirty="0">
                <a:latin typeface="微软雅黑" panose="020B0503020204020204" pitchFamily="34" charset="-122"/>
                <a:ea typeface="微软雅黑" panose="020B0503020204020204" pitchFamily="34" charset="-122"/>
              </a:rPr>
              <a:t>而且</a:t>
            </a:r>
            <a:r>
              <a:rPr lang="zh-CN" altLang="en-US" b="1" dirty="0">
                <a:solidFill>
                  <a:srgbClr val="FF0000"/>
                </a:solidFill>
                <a:latin typeface="微软雅黑" panose="020B0503020204020204" pitchFamily="34" charset="-122"/>
                <a:ea typeface="微软雅黑" panose="020B0503020204020204" pitchFamily="34" charset="-122"/>
              </a:rPr>
              <a:t>紧缺</a:t>
            </a:r>
            <a:r>
              <a:rPr lang="zh-CN" altLang="en-US" dirty="0">
                <a:latin typeface="微软雅黑" panose="020B0503020204020204" pitchFamily="34" charset="-122"/>
                <a:ea typeface="微软雅黑" panose="020B0503020204020204" pitchFamily="34" charset="-122"/>
              </a:rPr>
              <a:t>；</a:t>
            </a:r>
          </a:p>
          <a:p>
            <a:pPr eaLnBrk="1" hangingPunct="1">
              <a:lnSpc>
                <a:spcPct val="150000"/>
              </a:lnSpc>
              <a:spcBef>
                <a:spcPts val="800"/>
              </a:spcBef>
              <a:spcAft>
                <a:spcPts val="800"/>
              </a:spcAft>
              <a:buClr>
                <a:srgbClr val="FF0000"/>
              </a:buClr>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数据管理的问题依然很多，</a:t>
            </a:r>
            <a:r>
              <a:rPr lang="zh-CN" altLang="en-US" b="1" dirty="0">
                <a:solidFill>
                  <a:srgbClr val="FF0000"/>
                </a:solidFill>
                <a:latin typeface="微软雅黑" panose="020B0503020204020204" pitchFamily="34" charset="-122"/>
                <a:ea typeface="微软雅黑" panose="020B0503020204020204" pitchFamily="34" charset="-122"/>
                <a:sym typeface="+mn-ea"/>
              </a:rPr>
              <a:t>期望与实际的矛盾依然很突出</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ts val="800"/>
              </a:spcBef>
              <a:spcAft>
                <a:spcPts val="800"/>
              </a:spcAft>
              <a:buClr>
                <a:srgbClr val="FF0000"/>
              </a:buClr>
              <a:buFont typeface="Wingdings" panose="05000000000000000000" charset="0"/>
              <a:buChar char="l"/>
            </a:pPr>
            <a:r>
              <a:rPr lang="zh-CN" altLang="en-US" dirty="0">
                <a:latin typeface="微软雅黑" panose="020B0503020204020204" pitchFamily="34" charset="-122"/>
                <a:ea typeface="微软雅黑" panose="020B0503020204020204" pitchFamily="34" charset="-122"/>
              </a:rPr>
              <a:t>正因为如此，它被确定定为</a:t>
            </a:r>
            <a:r>
              <a:rPr lang="zh-CN" altLang="en-US" b="1" dirty="0">
                <a:solidFill>
                  <a:srgbClr val="FF0000"/>
                </a:solidFill>
                <a:latin typeface="微软雅黑" panose="020B0503020204020204" pitchFamily="34" charset="-122"/>
                <a:ea typeface="微软雅黑" panose="020B0503020204020204" pitchFamily="34" charset="-122"/>
              </a:rPr>
              <a:t>专业核心知识；</a:t>
            </a:r>
          </a:p>
          <a:p>
            <a:pPr eaLnBrk="1" hangingPunct="1">
              <a:lnSpc>
                <a:spcPct val="150000"/>
              </a:lnSpc>
              <a:spcBef>
                <a:spcPts val="800"/>
              </a:spcBef>
              <a:spcAft>
                <a:spcPts val="800"/>
              </a:spcAft>
              <a:buClr>
                <a:srgbClr val="FF0000"/>
              </a:buClr>
              <a:buFont typeface="Wingdings" panose="05000000000000000000" charset="0"/>
              <a:buChar char="l"/>
            </a:pPr>
            <a:r>
              <a:rPr lang="zh-CN" altLang="en-US" b="1" dirty="0">
                <a:solidFill>
                  <a:srgbClr val="FF0000"/>
                </a:solidFill>
                <a:latin typeface="微软雅黑" panose="020B0503020204020204" pitchFamily="34" charset="-122"/>
                <a:ea typeface="微软雅黑" panose="020B0503020204020204" pitchFamily="34" charset="-122"/>
              </a:rPr>
              <a:t>奠</a:t>
            </a:r>
            <a:r>
              <a:rPr lang="zh-CN" altLang="en-US" b="1" dirty="0">
                <a:solidFill>
                  <a:srgbClr val="FF0000"/>
                </a:solidFill>
                <a:latin typeface="微软雅黑" panose="020B0503020204020204" pitchFamily="34" charset="-122"/>
                <a:ea typeface="微软雅黑" panose="020B0503020204020204" pitchFamily="34" charset="-122"/>
                <a:sym typeface="+mn-ea"/>
              </a:rPr>
              <a:t>基作用</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50</a:t>
            </a:fld>
            <a:endParaRPr lang="en-US" altLang="zh-CN" sz="1400" b="0" dirty="0"/>
          </a:p>
        </p:txBody>
      </p:sp>
      <p:sp>
        <p:nvSpPr>
          <p:cNvPr id="43010" name="Rectangle 2"/>
          <p:cNvSpPr>
            <a:spLocks noGrp="1"/>
          </p:cNvSpPr>
          <p:nvPr>
            <p:ph type="title"/>
          </p:nvPr>
        </p:nvSpPr>
        <p:spPr>
          <a:xfrm>
            <a:off x="971233" y="148590"/>
            <a:ext cx="7932737" cy="762000"/>
          </a:xfrm>
        </p:spPr>
        <p:txBody>
          <a:bodyPr wrap="square" lIns="91440" tIns="45720" rIns="91440" bIns="45720" anchor="ctr"/>
          <a:lstStyle/>
          <a:p>
            <a:pPr eaLnBrk="1" hangingPunct="1"/>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的三级模式</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架构</a:t>
            </a:r>
          </a:p>
        </p:txBody>
      </p:sp>
      <p:sp>
        <p:nvSpPr>
          <p:cNvPr id="43011" name="Text Box 3"/>
          <p:cNvSpPr txBox="1"/>
          <p:nvPr/>
        </p:nvSpPr>
        <p:spPr>
          <a:xfrm>
            <a:off x="1331913" y="1341438"/>
            <a:ext cx="906462" cy="711200"/>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2000" b="0" dirty="0">
                <a:solidFill>
                  <a:srgbClr val="000099"/>
                </a:solidFill>
                <a:latin typeface="Helvetica" pitchFamily="34" charset="0"/>
                <a:ea typeface="宋体" panose="02010600030101010101" pitchFamily="2" charset="-122"/>
              </a:rPr>
              <a:t>用户</a:t>
            </a:r>
            <a:r>
              <a:rPr lang="en-US" altLang="zh-CN" sz="2000" b="0" dirty="0">
                <a:solidFill>
                  <a:srgbClr val="000099"/>
                </a:solidFill>
                <a:latin typeface="Helvetica" pitchFamily="34" charset="0"/>
                <a:ea typeface="宋体" panose="02010600030101010101" pitchFamily="2" charset="-122"/>
              </a:rPr>
              <a:t>A</a:t>
            </a:r>
            <a:r>
              <a:rPr lang="zh-CN" altLang="en-US" sz="2000" b="0" dirty="0">
                <a:solidFill>
                  <a:srgbClr val="000099"/>
                </a:solidFill>
                <a:latin typeface="Helvetica" pitchFamily="34" charset="0"/>
                <a:ea typeface="宋体" panose="02010600030101010101" pitchFamily="2" charset="-122"/>
              </a:rPr>
              <a:t>应用</a:t>
            </a:r>
            <a:r>
              <a:rPr lang="en-US" altLang="zh-CN" sz="2000" b="0" dirty="0">
                <a:solidFill>
                  <a:srgbClr val="000099"/>
                </a:solidFill>
                <a:latin typeface="Helvetica" pitchFamily="34" charset="0"/>
                <a:ea typeface="宋体" panose="02010600030101010101" pitchFamily="2" charset="-122"/>
              </a:rPr>
              <a:t>A</a:t>
            </a:r>
          </a:p>
        </p:txBody>
      </p:sp>
      <p:sp>
        <p:nvSpPr>
          <p:cNvPr id="43012" name="Text Box 4"/>
          <p:cNvSpPr txBox="1"/>
          <p:nvPr/>
        </p:nvSpPr>
        <p:spPr>
          <a:xfrm>
            <a:off x="2484438" y="1341438"/>
            <a:ext cx="890587" cy="711200"/>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2000" b="0" dirty="0">
                <a:solidFill>
                  <a:srgbClr val="000099"/>
                </a:solidFill>
                <a:latin typeface="Times New Roman" panose="02020603050405020304" pitchFamily="18" charset="0"/>
                <a:ea typeface="宋体" panose="02010600030101010101" pitchFamily="2" charset="-122"/>
              </a:rPr>
              <a:t>用户</a:t>
            </a:r>
            <a:r>
              <a:rPr lang="en-US" altLang="zh-CN" sz="2000" b="0" dirty="0">
                <a:solidFill>
                  <a:srgbClr val="000099"/>
                </a:solidFill>
                <a:latin typeface="Times New Roman" panose="02020603050405020304" pitchFamily="18" charset="0"/>
                <a:ea typeface="宋体" panose="02010600030101010101" pitchFamily="2" charset="-122"/>
              </a:rPr>
              <a:t>B</a:t>
            </a:r>
            <a:r>
              <a:rPr lang="zh-CN" altLang="en-US" sz="2000" b="0" dirty="0">
                <a:solidFill>
                  <a:srgbClr val="000099"/>
                </a:solidFill>
                <a:latin typeface="Helvetica" pitchFamily="34" charset="0"/>
                <a:ea typeface="宋体" panose="02010600030101010101" pitchFamily="2" charset="-122"/>
              </a:rPr>
              <a:t>应用</a:t>
            </a:r>
            <a:r>
              <a:rPr lang="en-US" altLang="zh-CN" sz="2000" b="0" dirty="0">
                <a:solidFill>
                  <a:srgbClr val="000099"/>
                </a:solidFill>
                <a:latin typeface="Helvetica" pitchFamily="34" charset="0"/>
                <a:ea typeface="宋体" panose="02010600030101010101" pitchFamily="2" charset="-122"/>
              </a:rPr>
              <a:t>B</a:t>
            </a:r>
          </a:p>
        </p:txBody>
      </p:sp>
      <p:sp>
        <p:nvSpPr>
          <p:cNvPr id="43013" name="Text Box 5"/>
          <p:cNvSpPr txBox="1"/>
          <p:nvPr/>
        </p:nvSpPr>
        <p:spPr>
          <a:xfrm>
            <a:off x="3708400" y="1341438"/>
            <a:ext cx="1052513" cy="711200"/>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2000" b="0" dirty="0">
                <a:solidFill>
                  <a:srgbClr val="000099"/>
                </a:solidFill>
                <a:latin typeface="Times New Roman" panose="02020603050405020304" pitchFamily="18" charset="0"/>
                <a:ea typeface="宋体" panose="02010600030101010101" pitchFamily="2" charset="-122"/>
              </a:rPr>
              <a:t>用户</a:t>
            </a:r>
            <a:r>
              <a:rPr lang="en-US" altLang="zh-CN" sz="2000" b="0" dirty="0">
                <a:solidFill>
                  <a:srgbClr val="000099"/>
                </a:solidFill>
                <a:latin typeface="Times New Roman" panose="02020603050405020304" pitchFamily="18" charset="0"/>
                <a:ea typeface="宋体" panose="02010600030101010101" pitchFamily="2" charset="-122"/>
              </a:rPr>
              <a:t>C</a:t>
            </a:r>
            <a:r>
              <a:rPr lang="zh-CN" altLang="en-US" sz="2000" b="0" dirty="0">
                <a:solidFill>
                  <a:srgbClr val="000099"/>
                </a:solidFill>
                <a:latin typeface="Helvetica" pitchFamily="34" charset="0"/>
                <a:ea typeface="宋体" panose="02010600030101010101" pitchFamily="2" charset="-122"/>
              </a:rPr>
              <a:t>应用</a:t>
            </a:r>
            <a:r>
              <a:rPr lang="en-US" altLang="zh-CN" sz="2000" b="0" dirty="0">
                <a:solidFill>
                  <a:srgbClr val="000099"/>
                </a:solidFill>
                <a:latin typeface="Helvetica" pitchFamily="34" charset="0"/>
                <a:ea typeface="宋体" panose="02010600030101010101" pitchFamily="2" charset="-122"/>
              </a:rPr>
              <a:t>C</a:t>
            </a:r>
          </a:p>
        </p:txBody>
      </p:sp>
      <p:sp>
        <p:nvSpPr>
          <p:cNvPr id="43014" name="Text Box 6"/>
          <p:cNvSpPr txBox="1"/>
          <p:nvPr/>
        </p:nvSpPr>
        <p:spPr>
          <a:xfrm>
            <a:off x="5219700" y="1341438"/>
            <a:ext cx="1025525" cy="711200"/>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2000" b="0" dirty="0">
                <a:solidFill>
                  <a:srgbClr val="000099"/>
                </a:solidFill>
                <a:latin typeface="Times New Roman" panose="02020603050405020304" pitchFamily="18" charset="0"/>
                <a:ea typeface="宋体" panose="02010600030101010101" pitchFamily="2" charset="-122"/>
              </a:rPr>
              <a:t>用户</a:t>
            </a:r>
            <a:r>
              <a:rPr lang="en-US" altLang="zh-CN" sz="2000" b="0" dirty="0">
                <a:solidFill>
                  <a:srgbClr val="000099"/>
                </a:solidFill>
                <a:latin typeface="Times New Roman" panose="02020603050405020304" pitchFamily="18" charset="0"/>
                <a:ea typeface="宋体" panose="02010600030101010101" pitchFamily="2" charset="-122"/>
              </a:rPr>
              <a:t>D</a:t>
            </a:r>
            <a:r>
              <a:rPr lang="zh-CN" altLang="en-US" sz="2000" b="0" dirty="0">
                <a:solidFill>
                  <a:srgbClr val="000099"/>
                </a:solidFill>
                <a:latin typeface="Helvetica" pitchFamily="34" charset="0"/>
                <a:ea typeface="宋体" panose="02010600030101010101" pitchFamily="2" charset="-122"/>
              </a:rPr>
              <a:t>应用</a:t>
            </a:r>
            <a:r>
              <a:rPr lang="en-US" altLang="zh-CN" sz="2000" b="0" dirty="0">
                <a:solidFill>
                  <a:srgbClr val="000099"/>
                </a:solidFill>
                <a:latin typeface="Helvetica" pitchFamily="34" charset="0"/>
                <a:ea typeface="宋体" panose="02010600030101010101" pitchFamily="2" charset="-122"/>
              </a:rPr>
              <a:t>D</a:t>
            </a:r>
          </a:p>
        </p:txBody>
      </p:sp>
      <p:sp>
        <p:nvSpPr>
          <p:cNvPr id="43015" name="Text Box 7"/>
          <p:cNvSpPr txBox="1"/>
          <p:nvPr/>
        </p:nvSpPr>
        <p:spPr>
          <a:xfrm>
            <a:off x="6516688" y="1341438"/>
            <a:ext cx="1008062" cy="711200"/>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2000" b="0" dirty="0">
                <a:solidFill>
                  <a:srgbClr val="000099"/>
                </a:solidFill>
                <a:latin typeface="Times New Roman" panose="02020603050405020304" pitchFamily="18" charset="0"/>
                <a:ea typeface="宋体" panose="02010600030101010101" pitchFamily="2" charset="-122"/>
              </a:rPr>
              <a:t>用户</a:t>
            </a:r>
            <a:r>
              <a:rPr lang="en-US" altLang="zh-CN" sz="2000" b="0" dirty="0">
                <a:solidFill>
                  <a:srgbClr val="000099"/>
                </a:solidFill>
                <a:latin typeface="Times New Roman" panose="02020603050405020304" pitchFamily="18" charset="0"/>
                <a:ea typeface="宋体" panose="02010600030101010101" pitchFamily="2" charset="-122"/>
              </a:rPr>
              <a:t>E</a:t>
            </a:r>
            <a:r>
              <a:rPr lang="zh-CN" altLang="en-US" sz="2000" b="0" dirty="0">
                <a:solidFill>
                  <a:srgbClr val="000099"/>
                </a:solidFill>
                <a:latin typeface="Helvetica" pitchFamily="34" charset="0"/>
                <a:ea typeface="宋体" panose="02010600030101010101" pitchFamily="2" charset="-122"/>
              </a:rPr>
              <a:t>应用</a:t>
            </a:r>
            <a:r>
              <a:rPr lang="en-US" altLang="zh-CN" sz="2000" b="0" dirty="0">
                <a:solidFill>
                  <a:srgbClr val="000099"/>
                </a:solidFill>
                <a:latin typeface="Helvetica" pitchFamily="34" charset="0"/>
                <a:ea typeface="宋体" panose="02010600030101010101" pitchFamily="2" charset="-122"/>
              </a:rPr>
              <a:t>E</a:t>
            </a:r>
          </a:p>
        </p:txBody>
      </p:sp>
      <p:sp>
        <p:nvSpPr>
          <p:cNvPr id="43016" name="Text Box 8"/>
          <p:cNvSpPr txBox="1"/>
          <p:nvPr/>
        </p:nvSpPr>
        <p:spPr>
          <a:xfrm>
            <a:off x="1773238" y="2671763"/>
            <a:ext cx="1058862" cy="376237"/>
          </a:xfrm>
          <a:prstGeom prst="rect">
            <a:avLst/>
          </a:prstGeom>
          <a:solidFill>
            <a:srgbClr val="009900"/>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1800" dirty="0">
                <a:solidFill>
                  <a:srgbClr val="FF0000"/>
                </a:solidFill>
                <a:latin typeface="Helvetica" pitchFamily="34" charset="0"/>
                <a:ea typeface="宋体" panose="02010600030101010101" pitchFamily="2" charset="-122"/>
              </a:rPr>
              <a:t>外模式</a:t>
            </a:r>
            <a:r>
              <a:rPr lang="en-US" altLang="zh-CN" sz="1800" dirty="0">
                <a:solidFill>
                  <a:srgbClr val="FF0000"/>
                </a:solidFill>
                <a:latin typeface="Helvetica" pitchFamily="34" charset="0"/>
                <a:ea typeface="宋体" panose="02010600030101010101" pitchFamily="2" charset="-122"/>
              </a:rPr>
              <a:t>1</a:t>
            </a:r>
          </a:p>
        </p:txBody>
      </p:sp>
      <p:sp>
        <p:nvSpPr>
          <p:cNvPr id="43017" name="Text Box 9"/>
          <p:cNvSpPr txBox="1"/>
          <p:nvPr/>
        </p:nvSpPr>
        <p:spPr>
          <a:xfrm>
            <a:off x="3724275" y="2663825"/>
            <a:ext cx="1058863" cy="376238"/>
          </a:xfrm>
          <a:prstGeom prst="rect">
            <a:avLst/>
          </a:prstGeom>
          <a:solidFill>
            <a:srgbClr val="009900"/>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1800" dirty="0">
                <a:solidFill>
                  <a:srgbClr val="FF0000"/>
                </a:solidFill>
                <a:latin typeface="Helvetica" pitchFamily="34" charset="0"/>
                <a:ea typeface="宋体" panose="02010600030101010101" pitchFamily="2" charset="-122"/>
              </a:rPr>
              <a:t>外模式</a:t>
            </a:r>
            <a:r>
              <a:rPr lang="en-US" altLang="zh-CN" sz="1800" dirty="0">
                <a:solidFill>
                  <a:srgbClr val="FF0000"/>
                </a:solidFill>
                <a:latin typeface="Helvetica" pitchFamily="34" charset="0"/>
                <a:ea typeface="宋体" panose="02010600030101010101" pitchFamily="2" charset="-122"/>
              </a:rPr>
              <a:t>2</a:t>
            </a:r>
          </a:p>
        </p:txBody>
      </p:sp>
      <p:sp>
        <p:nvSpPr>
          <p:cNvPr id="43018" name="Text Box 10"/>
          <p:cNvSpPr txBox="1"/>
          <p:nvPr/>
        </p:nvSpPr>
        <p:spPr>
          <a:xfrm>
            <a:off x="5638800" y="2641600"/>
            <a:ext cx="1058863" cy="376238"/>
          </a:xfrm>
          <a:prstGeom prst="rect">
            <a:avLst/>
          </a:prstGeom>
          <a:solidFill>
            <a:srgbClr val="009900"/>
          </a:solidFill>
          <a:ln w="9525" cap="flat" cmpd="sng">
            <a:solidFill>
              <a:schemeClr val="tx1"/>
            </a:solidFill>
            <a:prstDash val="solid"/>
            <a:miter/>
            <a:headEnd type="none" w="med" len="med"/>
            <a:tailEnd type="none" w="med" len="med"/>
          </a:ln>
        </p:spPr>
        <p:txBody>
          <a:bodyPr anchor="t">
            <a:spAutoFit/>
          </a:bodyPr>
          <a:lstStyle/>
          <a:p>
            <a:pPr eaLnBrk="0" hangingPunct="0">
              <a:spcBef>
                <a:spcPct val="50000"/>
              </a:spcBef>
            </a:pPr>
            <a:r>
              <a:rPr lang="zh-CN" altLang="en-US" sz="1800" dirty="0">
                <a:solidFill>
                  <a:srgbClr val="FF0000"/>
                </a:solidFill>
                <a:latin typeface="Helvetica" pitchFamily="34" charset="0"/>
                <a:ea typeface="宋体" panose="02010600030101010101" pitchFamily="2" charset="-122"/>
              </a:rPr>
              <a:t>外模式</a:t>
            </a:r>
            <a:r>
              <a:rPr lang="en-US" altLang="zh-CN" sz="1800" dirty="0">
                <a:solidFill>
                  <a:srgbClr val="FF0000"/>
                </a:solidFill>
                <a:latin typeface="Helvetica" pitchFamily="34" charset="0"/>
                <a:ea typeface="宋体" panose="02010600030101010101" pitchFamily="2" charset="-122"/>
              </a:rPr>
              <a:t>3</a:t>
            </a:r>
          </a:p>
        </p:txBody>
      </p:sp>
      <p:sp>
        <p:nvSpPr>
          <p:cNvPr id="43019" name="Text Box 11"/>
          <p:cNvSpPr txBox="1"/>
          <p:nvPr/>
        </p:nvSpPr>
        <p:spPr>
          <a:xfrm>
            <a:off x="3592513" y="3652838"/>
            <a:ext cx="1235075" cy="369332"/>
          </a:xfrm>
          <a:prstGeom prst="rect">
            <a:avLst/>
          </a:prstGeom>
          <a:solidFill>
            <a:srgbClr val="009900"/>
          </a:solidFill>
          <a:ln w="9525" cap="flat" cmpd="sng">
            <a:solidFill>
              <a:schemeClr val="tx1"/>
            </a:solidFill>
            <a:prstDash val="solid"/>
            <a:miter/>
            <a:headEnd type="none" w="med" len="med"/>
            <a:tailEnd type="none" w="med" len="med"/>
          </a:ln>
        </p:spPr>
        <p:txBody>
          <a:bodyPr wrap="square" anchor="t">
            <a:spAutoFit/>
          </a:bodyPr>
          <a:lstStyle/>
          <a:p>
            <a:pPr algn="ctr" eaLnBrk="0" hangingPunct="0">
              <a:spcBef>
                <a:spcPct val="50000"/>
              </a:spcBef>
            </a:pPr>
            <a:r>
              <a:rPr lang="zh-CN" altLang="en-US" sz="1800" dirty="0">
                <a:solidFill>
                  <a:srgbClr val="FF0000"/>
                </a:solidFill>
                <a:latin typeface="Helvetica" pitchFamily="34" charset="0"/>
              </a:rPr>
              <a:t>概念</a:t>
            </a:r>
            <a:r>
              <a:rPr lang="zh-CN" altLang="en-US" sz="1800" dirty="0">
                <a:solidFill>
                  <a:srgbClr val="FF0000"/>
                </a:solidFill>
                <a:latin typeface="Helvetica" pitchFamily="34" charset="0"/>
                <a:ea typeface="宋体" panose="02010600030101010101" pitchFamily="2" charset="-122"/>
              </a:rPr>
              <a:t>模式</a:t>
            </a:r>
          </a:p>
        </p:txBody>
      </p:sp>
      <p:sp>
        <p:nvSpPr>
          <p:cNvPr id="43020" name="Text Box 12"/>
          <p:cNvSpPr txBox="1"/>
          <p:nvPr/>
        </p:nvSpPr>
        <p:spPr>
          <a:xfrm>
            <a:off x="3695700" y="4519613"/>
            <a:ext cx="1058863" cy="376237"/>
          </a:xfrm>
          <a:prstGeom prst="rect">
            <a:avLst/>
          </a:prstGeom>
          <a:solidFill>
            <a:srgbClr val="009900"/>
          </a:solidFill>
          <a:ln w="9525" cap="flat" cmpd="sng">
            <a:solidFill>
              <a:schemeClr val="tx1"/>
            </a:solidFill>
            <a:prstDash val="solid"/>
            <a:miter/>
            <a:headEnd type="none" w="med" len="med"/>
            <a:tailEnd type="none" w="med" len="med"/>
          </a:ln>
        </p:spPr>
        <p:txBody>
          <a:bodyPr anchor="t">
            <a:spAutoFit/>
          </a:bodyPr>
          <a:lstStyle/>
          <a:p>
            <a:pPr algn="ctr" eaLnBrk="0" hangingPunct="0">
              <a:spcBef>
                <a:spcPct val="50000"/>
              </a:spcBef>
            </a:pPr>
            <a:r>
              <a:rPr lang="zh-CN" altLang="en-US" sz="1800" dirty="0">
                <a:solidFill>
                  <a:srgbClr val="FF0000"/>
                </a:solidFill>
                <a:latin typeface="Helvetica" pitchFamily="34" charset="0"/>
                <a:ea typeface="宋体" panose="02010600030101010101" pitchFamily="2" charset="-122"/>
              </a:rPr>
              <a:t>内模式</a:t>
            </a:r>
          </a:p>
        </p:txBody>
      </p:sp>
      <p:sp>
        <p:nvSpPr>
          <p:cNvPr id="43021" name="AutoShape 13"/>
          <p:cNvSpPr/>
          <p:nvPr/>
        </p:nvSpPr>
        <p:spPr>
          <a:xfrm>
            <a:off x="3638550" y="5443538"/>
            <a:ext cx="1189038" cy="654050"/>
          </a:xfrm>
          <a:prstGeom prst="can">
            <a:avLst>
              <a:gd name="adj" fmla="val 25000"/>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22" name="Text Box 14"/>
          <p:cNvSpPr txBox="1"/>
          <p:nvPr/>
        </p:nvSpPr>
        <p:spPr>
          <a:xfrm>
            <a:off x="3797300" y="5653088"/>
            <a:ext cx="1058863" cy="366712"/>
          </a:xfrm>
          <a:prstGeom prst="rect">
            <a:avLst/>
          </a:prstGeom>
          <a:noFill/>
          <a:ln w="9525">
            <a:noFill/>
          </a:ln>
        </p:spPr>
        <p:txBody>
          <a:bodyPr anchor="t">
            <a:spAutoFit/>
          </a:bodyPr>
          <a:lstStyle/>
          <a:p>
            <a:pPr eaLnBrk="0" hangingPunct="0">
              <a:spcBef>
                <a:spcPct val="50000"/>
              </a:spcBef>
            </a:pPr>
            <a:r>
              <a:rPr lang="zh-CN" altLang="en-US" sz="1800" dirty="0">
                <a:solidFill>
                  <a:srgbClr val="000099"/>
                </a:solidFill>
                <a:latin typeface="Helvetica" pitchFamily="34" charset="0"/>
                <a:ea typeface="华文中宋" panose="02010600040101010101" pitchFamily="2" charset="-122"/>
              </a:rPr>
              <a:t>数据库</a:t>
            </a:r>
          </a:p>
        </p:txBody>
      </p:sp>
      <p:sp>
        <p:nvSpPr>
          <p:cNvPr id="43023" name="Line 15"/>
          <p:cNvSpPr/>
          <p:nvPr/>
        </p:nvSpPr>
        <p:spPr>
          <a:xfrm>
            <a:off x="1835150" y="2060575"/>
            <a:ext cx="360363" cy="576263"/>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4" name="Line 16"/>
          <p:cNvSpPr/>
          <p:nvPr/>
        </p:nvSpPr>
        <p:spPr>
          <a:xfrm>
            <a:off x="5680075" y="2076450"/>
            <a:ext cx="333375" cy="50800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5" name="Line 17"/>
          <p:cNvSpPr/>
          <p:nvPr/>
        </p:nvSpPr>
        <p:spPr>
          <a:xfrm flipH="1">
            <a:off x="4192588" y="2046288"/>
            <a:ext cx="1587" cy="56515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6" name="Line 18"/>
          <p:cNvSpPr/>
          <p:nvPr/>
        </p:nvSpPr>
        <p:spPr>
          <a:xfrm flipH="1">
            <a:off x="2325688" y="2020888"/>
            <a:ext cx="493712" cy="60960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7" name="Line 19"/>
          <p:cNvSpPr/>
          <p:nvPr/>
        </p:nvSpPr>
        <p:spPr>
          <a:xfrm flipH="1">
            <a:off x="6294438" y="2041525"/>
            <a:ext cx="493712" cy="60960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8" name="Line 20"/>
          <p:cNvSpPr/>
          <p:nvPr/>
        </p:nvSpPr>
        <p:spPr>
          <a:xfrm flipH="1">
            <a:off x="4171950" y="3041650"/>
            <a:ext cx="1588" cy="56515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29" name="Line 21"/>
          <p:cNvSpPr/>
          <p:nvPr/>
        </p:nvSpPr>
        <p:spPr>
          <a:xfrm flipH="1">
            <a:off x="4192587" y="3998913"/>
            <a:ext cx="7937" cy="52070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0" name="Line 22"/>
          <p:cNvSpPr/>
          <p:nvPr/>
        </p:nvSpPr>
        <p:spPr>
          <a:xfrm flipH="1">
            <a:off x="4186238" y="4956175"/>
            <a:ext cx="1587" cy="56515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1" name="Line 23"/>
          <p:cNvSpPr/>
          <p:nvPr/>
        </p:nvSpPr>
        <p:spPr>
          <a:xfrm flipH="1">
            <a:off x="4633913" y="3092450"/>
            <a:ext cx="1392237" cy="565150"/>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2" name="Line 24"/>
          <p:cNvSpPr/>
          <p:nvPr/>
        </p:nvSpPr>
        <p:spPr>
          <a:xfrm>
            <a:off x="2382838" y="3095625"/>
            <a:ext cx="1335087" cy="652463"/>
          </a:xfrm>
          <a:prstGeom prst="line">
            <a:avLst/>
          </a:prstGeom>
          <a:ln w="15875" cap="flat" cmpd="sng">
            <a:solidFill>
              <a:schemeClr val="tx1"/>
            </a:solidFill>
            <a:prstDash val="solid"/>
            <a:round/>
            <a:headEnd type="stealth" w="med" len="med"/>
            <a:tailEnd type="stealth"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3" name="Line 25"/>
          <p:cNvSpPr/>
          <p:nvPr/>
        </p:nvSpPr>
        <p:spPr>
          <a:xfrm flipV="1">
            <a:off x="2411413" y="3500438"/>
            <a:ext cx="720725" cy="144462"/>
          </a:xfrm>
          <a:prstGeom prst="line">
            <a:avLst/>
          </a:prstGeom>
          <a:ln w="9525" cap="flat" cmpd="sng">
            <a:solidFill>
              <a:srgbClr val="FF6600"/>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4" name="Text Box 26"/>
          <p:cNvSpPr txBox="1"/>
          <p:nvPr/>
        </p:nvSpPr>
        <p:spPr>
          <a:xfrm>
            <a:off x="246063" y="3429000"/>
            <a:ext cx="2293938" cy="338554"/>
          </a:xfrm>
          <a:prstGeom prst="rect">
            <a:avLst/>
          </a:prstGeom>
          <a:noFill/>
          <a:ln w="9525">
            <a:noFill/>
          </a:ln>
        </p:spPr>
        <p:txBody>
          <a:bodyPr anchor="t">
            <a:spAutoFit/>
          </a:bodyPr>
          <a:lstStyle/>
          <a:p>
            <a:pPr eaLnBrk="0" hangingPunct="0">
              <a:spcBef>
                <a:spcPct val="50000"/>
              </a:spcBef>
              <a:buClr>
                <a:schemeClr val="tx2"/>
              </a:buClr>
              <a:buSzPct val="90000"/>
              <a:buFont typeface="Monotype Sorts" pitchFamily="2" charset="2"/>
              <a:buNone/>
            </a:pPr>
            <a:r>
              <a:rPr lang="zh-CN" altLang="en-US" sz="1600" b="0" dirty="0">
                <a:latin typeface="Helvetica" pitchFamily="34" charset="0"/>
                <a:ea typeface="华文中宋" panose="02010600040101010101" pitchFamily="2" charset="-122"/>
              </a:rPr>
              <a:t>外模式／概念模式映射</a:t>
            </a:r>
          </a:p>
        </p:txBody>
      </p:sp>
      <p:sp>
        <p:nvSpPr>
          <p:cNvPr id="43035" name="Line 27"/>
          <p:cNvSpPr/>
          <p:nvPr/>
        </p:nvSpPr>
        <p:spPr>
          <a:xfrm>
            <a:off x="3200400" y="4267200"/>
            <a:ext cx="987425" cy="1588"/>
          </a:xfrm>
          <a:prstGeom prst="line">
            <a:avLst/>
          </a:prstGeom>
          <a:ln w="9525" cap="flat" cmpd="sng">
            <a:solidFill>
              <a:srgbClr val="FF0000"/>
            </a:solidFill>
            <a:prstDash val="solid"/>
            <a:round/>
            <a:headEnd type="none" w="med" len="med"/>
            <a:tailEnd type="triangl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43036" name="Text Box 28"/>
          <p:cNvSpPr txBox="1"/>
          <p:nvPr/>
        </p:nvSpPr>
        <p:spPr>
          <a:xfrm>
            <a:off x="893218" y="4098479"/>
            <a:ext cx="2980953" cy="338554"/>
          </a:xfrm>
          <a:prstGeom prst="rect">
            <a:avLst/>
          </a:prstGeom>
          <a:noFill/>
          <a:ln w="9525">
            <a:noFill/>
          </a:ln>
        </p:spPr>
        <p:txBody>
          <a:bodyPr wrap="square" anchor="t">
            <a:spAutoFit/>
          </a:bodyPr>
          <a:lstStyle/>
          <a:p>
            <a:pPr eaLnBrk="0" hangingPunct="0">
              <a:spcBef>
                <a:spcPct val="50000"/>
              </a:spcBef>
              <a:buClr>
                <a:schemeClr val="tx2"/>
              </a:buClr>
              <a:buSzPct val="90000"/>
              <a:buFont typeface="Monotype Sorts" pitchFamily="2" charset="2"/>
              <a:buNone/>
            </a:pPr>
            <a:r>
              <a:rPr lang="zh-CN" altLang="en-US" sz="1600" b="0" dirty="0">
                <a:latin typeface="Helvetica" pitchFamily="34" charset="0"/>
                <a:ea typeface="华文中宋" panose="02010600040101010101" pitchFamily="2" charset="-122"/>
              </a:rPr>
              <a:t>概念模式／内模式映射</a:t>
            </a:r>
          </a:p>
        </p:txBody>
      </p:sp>
      <p:sp>
        <p:nvSpPr>
          <p:cNvPr id="281629" name="Rectangle 29"/>
          <p:cNvSpPr>
            <a:spLocks noChangeArrowheads="1"/>
          </p:cNvSpPr>
          <p:nvPr/>
        </p:nvSpPr>
        <p:spPr bwMode="auto">
          <a:xfrm>
            <a:off x="684213" y="6191250"/>
            <a:ext cx="7802880" cy="460375"/>
          </a:xfrm>
          <a:prstGeom prst="rect">
            <a:avLst/>
          </a:prstGeom>
          <a:noFill/>
          <a:ln w="9525">
            <a:noFill/>
            <a:miter lim="800000"/>
          </a:ln>
          <a:effectLst/>
        </p:spPr>
        <p:txBody>
          <a:bodyPr wrap="none">
            <a:spAutoFit/>
          </a:bodyPr>
          <a:lstStyle/>
          <a:p>
            <a:pPr marL="0" marR="0" lvl="0" indent="0" algn="l" defTabSz="914400" rtl="0" eaLnBrk="1" fontAlgn="base" latinLnBrk="0" hangingPunct="1">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三级模式结构及二级映像实现了数据库系统的数据独立性</a:t>
            </a:r>
          </a:p>
        </p:txBody>
      </p:sp>
      <p:sp>
        <p:nvSpPr>
          <p:cNvPr id="43038" name="Rectangle 30"/>
          <p:cNvSpPr/>
          <p:nvPr/>
        </p:nvSpPr>
        <p:spPr>
          <a:xfrm>
            <a:off x="6784975" y="2636838"/>
            <a:ext cx="2359025" cy="457200"/>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ea typeface="宋体" panose="02010600030101010101" pitchFamily="2" charset="-122"/>
              </a:rPr>
              <a:t>External schema</a:t>
            </a:r>
          </a:p>
        </p:txBody>
      </p:sp>
      <p:sp>
        <p:nvSpPr>
          <p:cNvPr id="43039" name="Rectangle 31"/>
          <p:cNvSpPr/>
          <p:nvPr/>
        </p:nvSpPr>
        <p:spPr>
          <a:xfrm>
            <a:off x="6427788" y="3644900"/>
            <a:ext cx="2716212" cy="457200"/>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ea typeface="宋体" panose="02010600030101010101" pitchFamily="2" charset="-122"/>
              </a:rPr>
              <a:t>Conceptual schema</a:t>
            </a:r>
          </a:p>
        </p:txBody>
      </p:sp>
      <p:sp>
        <p:nvSpPr>
          <p:cNvPr id="43040" name="Rectangle 32"/>
          <p:cNvSpPr/>
          <p:nvPr/>
        </p:nvSpPr>
        <p:spPr>
          <a:xfrm>
            <a:off x="6515100" y="4508500"/>
            <a:ext cx="2520950" cy="457200"/>
          </a:xfrm>
          <a:prstGeom prst="rect">
            <a:avLst/>
          </a:prstGeom>
          <a:noFill/>
          <a:ln w="9525">
            <a:noFill/>
          </a:ln>
        </p:spPr>
        <p:txBody>
          <a:bodyPr anchor="t">
            <a:spAutoFit/>
          </a:bodyPr>
          <a:lstStyle/>
          <a:p>
            <a:r>
              <a:rPr lang="en-US" altLang="zh-CN" dirty="0">
                <a:solidFill>
                  <a:srgbClr val="0000FF"/>
                </a:solidFill>
                <a:latin typeface="Times New Roman" panose="02020603050405020304" pitchFamily="18" charset="0"/>
                <a:ea typeface="宋体" panose="02010600030101010101" pitchFamily="2" charset="-122"/>
              </a:rPr>
              <a:t>Internal schema</a:t>
            </a:r>
          </a:p>
        </p:txBody>
      </p:sp>
      <p:sp>
        <p:nvSpPr>
          <p:cNvPr id="35" name="文本框 34">
            <a:extLst>
              <a:ext uri="{FF2B5EF4-FFF2-40B4-BE49-F238E27FC236}">
                <a16:creationId xmlns:a16="http://schemas.microsoft.com/office/drawing/2014/main" id="{CC93F8F7-6543-41A9-9C93-29A42A018717}"/>
              </a:ext>
            </a:extLst>
          </p:cNvPr>
          <p:cNvSpPr txBox="1"/>
          <p:nvPr/>
        </p:nvSpPr>
        <p:spPr>
          <a:xfrm>
            <a:off x="5846762" y="5171674"/>
            <a:ext cx="2900115"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0" hangingPunct="0">
              <a:spcBef>
                <a:spcPct val="50000"/>
              </a:spcBef>
            </a:pPr>
            <a:r>
              <a:rPr lang="zh-CN" altLang="en-US" sz="1800" dirty="0">
                <a:solidFill>
                  <a:schemeClr val="bg1">
                    <a:lumMod val="50000"/>
                  </a:schemeClr>
                </a:solidFill>
                <a:latin typeface="Helvetica" pitchFamily="34" charset="0"/>
              </a:rPr>
              <a:t>概念</a:t>
            </a:r>
            <a:r>
              <a:rPr lang="zh-CN" altLang="en-US" sz="1800" dirty="0">
                <a:solidFill>
                  <a:schemeClr val="bg1">
                    <a:lumMod val="50000"/>
                  </a:schemeClr>
                </a:solidFill>
                <a:latin typeface="Helvetica" pitchFamily="34" charset="0"/>
                <a:ea typeface="宋体" panose="02010600030101010101" pitchFamily="2" charset="-122"/>
              </a:rPr>
              <a:t>模式 又称为 逻辑模式，或者直接称为 模式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51</a:t>
            </a:fld>
            <a:endParaRPr lang="en-US" altLang="zh-CN" sz="1400" b="0" dirty="0"/>
          </a:p>
        </p:txBody>
      </p:sp>
      <p:sp>
        <p:nvSpPr>
          <p:cNvPr id="45058" name="Rectangle 2"/>
          <p:cNvSpPr>
            <a:spLocks noGrp="1"/>
          </p:cNvSpPr>
          <p:nvPr>
            <p:ph type="title"/>
          </p:nvPr>
        </p:nvSpPr>
        <p:spPr>
          <a:xfrm>
            <a:off x="611188" y="0"/>
            <a:ext cx="8356600" cy="1027113"/>
          </a:xfrm>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数据库应用的广泛性</a:t>
            </a:r>
          </a:p>
        </p:txBody>
      </p:sp>
      <p:sp>
        <p:nvSpPr>
          <p:cNvPr id="45059" name="Rectangle 3"/>
          <p:cNvSpPr>
            <a:spLocks noGrp="1"/>
          </p:cNvSpPr>
          <p:nvPr>
            <p:ph idx="1"/>
          </p:nvPr>
        </p:nvSpPr>
        <p:spPr>
          <a:xfrm>
            <a:off x="322263" y="1268413"/>
            <a:ext cx="8610600" cy="5516562"/>
          </a:xfrm>
        </p:spPr>
        <p:txBody>
          <a:bodyPr wrap="square" lIns="91440" tIns="45720" rIns="91440" bIns="45720" anchor="t"/>
          <a:lstStyle/>
          <a:p>
            <a:pPr algn="just"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就像水和电一样，数据库系统已成为</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企业日常运作</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，以及人们</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日常工作和生活必不可少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的的基础设施；几乎所有的数据都在使用数据库来进行管理，数据库系统已和人们的生活</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息息相关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，变得</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不可缺少</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p>
          <a:p>
            <a:pPr algn="just" eaLnBrk="1" hangingPunct="1">
              <a:lnSpc>
                <a:spcPct val="120000"/>
              </a:lnSpc>
              <a:spcBef>
                <a:spcPct val="50000"/>
              </a:spcBef>
            </a:pPr>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典型例子：</a:t>
            </a:r>
          </a:p>
          <a:p>
            <a:pPr lvl="1"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超市管理系统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图书馆管理系统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 </a:t>
            </a:r>
          </a:p>
          <a:p>
            <a:pPr lvl="1"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银行系统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 </a:t>
            </a:r>
          </a:p>
          <a:p>
            <a:pPr lvl="1" eaLnBrk="1" hangingPunct="1"/>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教学管理系统</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Google /Baidu;</a:t>
            </a:r>
          </a:p>
          <a:p>
            <a:pPr lvl="1"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飞机票、旅馆预定系统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4"/>
          <p:cNvSpPr/>
          <p:nvPr/>
        </p:nvSpPr>
        <p:spPr>
          <a:xfrm>
            <a:off x="250825" y="1989138"/>
            <a:ext cx="8445500" cy="2528887"/>
          </a:xfrm>
          <a:prstGeom prst="rect">
            <a:avLst/>
          </a:prstGeom>
          <a:noFill/>
          <a:ln w="9525">
            <a:noFill/>
          </a:ln>
        </p:spPr>
        <p:txBody>
          <a:bodyPr wrap="square" anchor="ctr">
            <a:spAutoFit/>
          </a:bodyPr>
          <a:lstStyle/>
          <a:p>
            <a:pPr indent="268605" algn="ctr"/>
            <a:r>
              <a:rPr lang="zh-CN" altLang="en-US" sz="4000" dirty="0">
                <a:solidFill>
                  <a:srgbClr val="FF0000"/>
                </a:solidFill>
                <a:latin typeface="华文新魏" panose="02010800040101010101" pitchFamily="2" charset="-122"/>
                <a:ea typeface="华文新魏" panose="02010800040101010101" pitchFamily="2" charset="-122"/>
              </a:rPr>
              <a:t>数据库中的数据是个什么模样？如何来组织？如何看待和理解数据库中的数据？</a:t>
            </a:r>
            <a:r>
              <a:rPr lang="en-US" altLang="zh-CN" sz="4000" dirty="0">
                <a:solidFill>
                  <a:srgbClr val="FF0000"/>
                </a:solidFill>
                <a:latin typeface="华文新魏" panose="02010800040101010101" pitchFamily="2" charset="-122"/>
                <a:ea typeface="华文新魏" panose="0201080004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rPr>
              <a:t>达成共识，建立统一的表述框架</a:t>
            </a:r>
            <a:r>
              <a:rPr lang="zh-CN" altLang="en-US" sz="4000" dirty="0">
                <a:solidFill>
                  <a:srgbClr val="FF0000"/>
                </a:solidFill>
                <a:latin typeface="华文新魏" panose="02010800040101010101" pitchFamily="2" charset="-122"/>
                <a:ea typeface="华文新魏" panose="02010800040101010101" pitchFamily="2" charset="-122"/>
              </a:rPr>
              <a:t>。</a:t>
            </a:r>
            <a:endParaRPr lang="zh-CN" altLang="en-US" sz="4000" dirty="0">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53</a:t>
            </a:fld>
            <a:endParaRPr lang="en-US" altLang="zh-CN" sz="1400" b="0" dirty="0"/>
          </a:p>
        </p:txBody>
      </p:sp>
      <p:sp>
        <p:nvSpPr>
          <p:cNvPr id="56322" name="Rectangle 2"/>
          <p:cNvSpPr>
            <a:spLocks noGrp="1"/>
          </p:cNvSpPr>
          <p:nvPr>
            <p:ph type="title"/>
          </p:nvPr>
        </p:nvSpPr>
        <p:spPr>
          <a:xfrm>
            <a:off x="2807335" y="336550"/>
            <a:ext cx="4356100" cy="552450"/>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数据库系统的组成</a:t>
            </a:r>
            <a:endParaRPr lang="zh-CN" altLang="en-GB" dirty="0">
              <a:ea typeface="黑体" panose="02010609060101010101" pitchFamily="49" charset="-122"/>
            </a:endParaRPr>
          </a:p>
        </p:txBody>
      </p:sp>
      <p:sp>
        <p:nvSpPr>
          <p:cNvPr id="56323" name="Rectangle 3"/>
          <p:cNvSpPr>
            <a:spLocks noGrp="1"/>
          </p:cNvSpPr>
          <p:nvPr>
            <p:ph type="body"/>
          </p:nvPr>
        </p:nvSpPr>
        <p:spPr>
          <a:xfrm>
            <a:off x="717550" y="1341755"/>
            <a:ext cx="8031480" cy="5297170"/>
          </a:xfrm>
        </p:spPr>
        <p:txBody>
          <a:bodyPr wrap="square" lIns="91440" tIns="45720" rIns="91440" bIns="45720" anchor="t"/>
          <a:lstStyle/>
          <a:p>
            <a:pPr eaLnBrk="1" hangingPunct="1">
              <a:lnSpc>
                <a:spcPct val="120000"/>
              </a:lnSpc>
            </a:pP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硬件：</a:t>
            </a: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计算机: </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CPU, </a:t>
            </a: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内存, 磁盘;</a:t>
            </a: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网络;</a:t>
            </a:r>
          </a:p>
          <a:p>
            <a:pPr eaLnBrk="1" hangingPunct="1">
              <a:lnSpc>
                <a:spcPct val="120000"/>
              </a:lnSpc>
            </a:pP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软件：</a:t>
            </a: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操作系统, </a:t>
            </a: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数据库管理系统(</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DBMS) </a:t>
            </a: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工具软件(</a:t>
            </a: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Facilities )</a:t>
            </a:r>
            <a:endParaRPr lang="zh-CN" altLang="en-GB" sz="24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pP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应用软件.</a:t>
            </a:r>
          </a:p>
          <a:p>
            <a:pPr eaLnBrk="1" hangingPunct="1">
              <a:lnSpc>
                <a:spcPct val="120000"/>
              </a:lnSpc>
            </a:pPr>
            <a:r>
              <a:rPr lang="zh-CN" altLang="en-GB" b="1" dirty="0">
                <a:latin typeface="微软雅黑" panose="020B0503020204020204" pitchFamily="34" charset="-122"/>
                <a:ea typeface="微软雅黑" panose="020B0503020204020204" pitchFamily="34" charset="-122"/>
                <a:cs typeface="微软雅黑" panose="020B0503020204020204" pitchFamily="34" charset="-122"/>
              </a:rPr>
              <a:t>数据</a:t>
            </a:r>
            <a:r>
              <a:rPr lang="en-GB" altLang="zh-CN" b="1"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pP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GB"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pPr>
            <a:r>
              <a:rPr lang="en-GB" altLang="zh-CN" sz="2400" dirty="0">
                <a:latin typeface="微软雅黑" panose="020B0503020204020204" pitchFamily="34" charset="-122"/>
                <a:ea typeface="微软雅黑" panose="020B0503020204020204" pitchFamily="34" charset="-122"/>
                <a:cs typeface="微软雅黑" panose="020B0503020204020204" pitchFamily="34" charset="-122"/>
              </a:rPr>
              <a:t>Data.</a:t>
            </a:r>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54</a:t>
            </a:fld>
            <a:endParaRPr lang="en-US" altLang="zh-CN" sz="1400" b="0" dirty="0"/>
          </a:p>
        </p:txBody>
      </p:sp>
      <p:sp>
        <p:nvSpPr>
          <p:cNvPr id="57346" name="Rectangle 2"/>
          <p:cNvSpPr>
            <a:spLocks noGrp="1"/>
          </p:cNvSpPr>
          <p:nvPr>
            <p:ph type="title"/>
          </p:nvPr>
        </p:nvSpPr>
        <p:spPr>
          <a:xfrm>
            <a:off x="611188" y="0"/>
            <a:ext cx="8356600" cy="1027113"/>
          </a:xfrm>
        </p:spPr>
        <p:txBody>
          <a:bodyPr wrap="square" lIns="91440" tIns="45720" rIns="91440" bIns="45720" anchor="ctr"/>
          <a:lstStyle/>
          <a:p>
            <a:pPr marL="685800" indent="-685800" eaLnBrk="1" hangingPunct="1"/>
            <a:r>
              <a:rPr lang="zh-CN" altLang="en-US" sz="3600" dirty="0">
                <a:latin typeface="微软雅黑" panose="020B0503020204020204" pitchFamily="34" charset="-122"/>
                <a:ea typeface="微软雅黑" panose="020B0503020204020204" pitchFamily="34" charset="-122"/>
              </a:rPr>
              <a:t>数据库技术</a:t>
            </a:r>
          </a:p>
        </p:txBody>
      </p:sp>
      <p:sp>
        <p:nvSpPr>
          <p:cNvPr id="57347" name="Rectangle 3"/>
          <p:cNvSpPr>
            <a:spLocks noGrp="1"/>
          </p:cNvSpPr>
          <p:nvPr>
            <p:ph idx="1"/>
          </p:nvPr>
        </p:nvSpPr>
        <p:spPr>
          <a:xfrm>
            <a:off x="214313" y="1357313"/>
            <a:ext cx="8643937" cy="5072062"/>
          </a:xfrm>
        </p:spPr>
        <p:txBody>
          <a:bodyPr wrap="square" lIns="91440" tIns="45720" rIns="91440" bIns="45720" anchor="t"/>
          <a:lstStyle/>
          <a:p>
            <a:pPr eaLnBrk="1" hangingPunct="1">
              <a:lnSpc>
                <a:spcPct val="16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如何来对</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海量的数据</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组织</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管理</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？五个问题：</a:t>
            </a:r>
          </a:p>
          <a:p>
            <a:pPr lvl="1" eaLnBrk="1" hangingPunct="1">
              <a:lnSpc>
                <a:spcPct val="16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solidFill>
                  <a:srgbClr val="FF0000"/>
                </a:solidFill>
                <a:latin typeface="微软雅黑" panose="020B0503020204020204" pitchFamily="34" charset="-122"/>
                <a:ea typeface="微软雅黑" panose="020B0503020204020204" pitchFamily="34" charset="-122"/>
              </a:rPr>
              <a:t>正确性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问题； </a:t>
            </a:r>
          </a:p>
          <a:p>
            <a:pPr marL="476250" lvl="1" indent="9525" eaLnBrk="1" hangingPunct="1">
              <a:lnSpc>
                <a:spcPct val="16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altLang="en-US" b="1" dirty="0">
                <a:solidFill>
                  <a:srgbClr val="FF0000"/>
                </a:solidFill>
                <a:latin typeface="微软雅黑" panose="020B0503020204020204" pitchFamily="34" charset="-122"/>
                <a:ea typeface="微软雅黑" panose="020B0503020204020204" pitchFamily="34" charset="-122"/>
                <a:sym typeface="+mn-ea"/>
              </a:rPr>
              <a:t>完整性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问题； </a:t>
            </a:r>
            <a:endParaRPr lang="en-GB"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6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solidFill>
                  <a:srgbClr val="FF0000"/>
                </a:solidFill>
                <a:latin typeface="微软雅黑" panose="020B0503020204020204" pitchFamily="34" charset="-122"/>
                <a:ea typeface="微软雅黑" panose="020B0503020204020204" pitchFamily="34" charset="-122"/>
              </a:rPr>
              <a:t>操作简单性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问题； </a:t>
            </a:r>
          </a:p>
          <a:p>
            <a:pPr marL="540385" lvl="1" indent="-27305" eaLnBrk="1" hangingPunct="1">
              <a:lnSpc>
                <a:spcPct val="16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b="1" dirty="0">
                <a:solidFill>
                  <a:srgbClr val="FF0000"/>
                </a:solidFill>
                <a:latin typeface="微软雅黑" panose="020B0503020204020204" pitchFamily="34" charset="-122"/>
                <a:ea typeface="微软雅黑" panose="020B0503020204020204" pitchFamily="34" charset="-122"/>
              </a:rPr>
              <a:t>安全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问题；</a:t>
            </a:r>
          </a:p>
          <a:p>
            <a:pPr marL="540385" lvl="1" indent="-27305" eaLnBrk="1" hangingPunct="1">
              <a:lnSpc>
                <a:spcPct val="160000"/>
              </a:lnSpc>
            </a:pPr>
            <a:r>
              <a:rPr lang="zh-CN" altLang="en-US" dirty="0">
                <a:latin typeface="微软雅黑" panose="020B0503020204020204" pitchFamily="34" charset="-122"/>
                <a:ea typeface="微软雅黑" panose="020B0503020204020204" pitchFamily="34" charset="-122"/>
                <a:sym typeface="+mn-ea"/>
              </a:rPr>
              <a:t>数据</a:t>
            </a:r>
            <a:r>
              <a:rPr lang="zh-CN" altLang="en-US" b="1" dirty="0">
                <a:solidFill>
                  <a:srgbClr val="FF0000"/>
                </a:solidFill>
                <a:latin typeface="微软雅黑" panose="020B0503020204020204" pitchFamily="34" charset="-122"/>
                <a:ea typeface="微软雅黑" panose="020B0503020204020204" pitchFamily="34" charset="-122"/>
                <a:sym typeface="+mn-ea"/>
              </a:rPr>
              <a:t>处理性能</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问题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GB"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55</a:t>
            </a:fld>
            <a:endParaRPr lang="en-US" altLang="zh-CN" sz="1400" b="0" dirty="0"/>
          </a:p>
        </p:txBody>
      </p:sp>
      <p:sp>
        <p:nvSpPr>
          <p:cNvPr id="58370"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GB" sz="4000" dirty="0">
                <a:latin typeface="微软雅黑" panose="020B0503020204020204" pitchFamily="34" charset="-122"/>
                <a:ea typeface="微软雅黑" panose="020B0503020204020204" pitchFamily="34" charset="-122"/>
              </a:rPr>
              <a:t>掌握数据库技术的重要性</a:t>
            </a:r>
            <a:endParaRPr lang="en-GB" altLang="zh-CN" sz="4000" dirty="0">
              <a:latin typeface="微软雅黑" panose="020B0503020204020204" pitchFamily="34" charset="-122"/>
              <a:ea typeface="微软雅黑" panose="020B0503020204020204" pitchFamily="34" charset="-122"/>
            </a:endParaRPr>
          </a:p>
        </p:txBody>
      </p:sp>
      <p:sp>
        <p:nvSpPr>
          <p:cNvPr id="58371" name="Rectangle 3"/>
          <p:cNvSpPr>
            <a:spLocks noGrp="1"/>
          </p:cNvSpPr>
          <p:nvPr>
            <p:ph idx="1"/>
          </p:nvPr>
        </p:nvSpPr>
        <p:spPr>
          <a:xfrm>
            <a:off x="179388" y="1268413"/>
            <a:ext cx="8713787" cy="5229225"/>
          </a:xfrm>
        </p:spPr>
        <p:txBody>
          <a:bodyPr wrap="square" lIns="91440" tIns="45720" rIns="91440" bIns="45720" anchor="t"/>
          <a:lstStyle/>
          <a:p>
            <a:pPr algn="just" eaLnBrk="1" hangingPunct="1">
              <a:lnSpc>
                <a:spcPct val="150000"/>
              </a:lnSpc>
              <a:spcBef>
                <a:spcPct val="70000"/>
              </a:spcBef>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数据库技术是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领域</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基础</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核心</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50000"/>
              </a:lnSpc>
              <a:spcBef>
                <a:spcPct val="70000"/>
              </a:spcBef>
            </a:pP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系统软件提供商</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如果没有掌握数据库技术，没有自己的商用数据库产品，可以说是</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根基不深</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天生不足</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公司被</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公司收购是一宗小鱼吃大鱼的惊天大案。</a:t>
            </a:r>
          </a:p>
          <a:p>
            <a:pPr algn="just" eaLnBrk="1" hangingPunct="1">
              <a:lnSpc>
                <a:spcPct val="150000"/>
              </a:lnSpc>
              <a:spcBef>
                <a:spcPct val="7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激烈的竞争之后，存留下来的系统软件提供商已寥寥无几。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IBM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Microsoft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都拥有数据库产品，它们是最后的胜利者。</a:t>
            </a:r>
          </a:p>
          <a:p>
            <a:pPr algn="just" eaLnBrk="1" hangingPunct="1">
              <a:lnSpc>
                <a:spcPct val="150000"/>
              </a:lnSpc>
              <a:spcBef>
                <a:spcPct val="70000"/>
              </a:spcBef>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个人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没有掌握数据库技术，就等于</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没有入门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门外汉</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GB"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56</a:t>
            </a:fld>
            <a:endParaRPr lang="en-US" altLang="zh-CN" sz="1400" b="0" dirty="0"/>
          </a:p>
        </p:txBody>
      </p:sp>
      <p:sp>
        <p:nvSpPr>
          <p:cNvPr id="5939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GB" sz="4000" dirty="0">
                <a:latin typeface="微软雅黑" panose="020B0503020204020204" pitchFamily="34" charset="-122"/>
                <a:ea typeface="微软雅黑" panose="020B0503020204020204" pitchFamily="34" charset="-122"/>
              </a:rPr>
              <a:t>数据库应用领域从业人员角色</a:t>
            </a:r>
            <a:endParaRPr lang="en-GB" altLang="zh-CN" sz="4000" dirty="0">
              <a:latin typeface="微软雅黑" panose="020B0503020204020204" pitchFamily="34" charset="-122"/>
              <a:ea typeface="微软雅黑" panose="020B0503020204020204" pitchFamily="34" charset="-122"/>
            </a:endParaRPr>
          </a:p>
        </p:txBody>
      </p:sp>
      <p:sp>
        <p:nvSpPr>
          <p:cNvPr id="59395" name="Rectangle 3"/>
          <p:cNvSpPr>
            <a:spLocks noGrp="1"/>
          </p:cNvSpPr>
          <p:nvPr>
            <p:ph idx="1"/>
          </p:nvPr>
        </p:nvSpPr>
        <p:spPr>
          <a:xfrm>
            <a:off x="215265" y="2097405"/>
            <a:ext cx="8713470" cy="3787775"/>
          </a:xfrm>
        </p:spPr>
        <p:txBody>
          <a:bodyPr wrap="square" lIns="91440" tIns="45720" rIns="91440" bIns="45720" anchor="t"/>
          <a:lstStyle/>
          <a:p>
            <a:pPr eaLnBrk="1" hangingPunct="1">
              <a:lnSpc>
                <a:spcPct val="120000"/>
              </a:lnSpc>
              <a:spcBef>
                <a:spcPct val="6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在数据库应用领域，从业人员角色有四种：</a:t>
            </a:r>
          </a:p>
          <a:p>
            <a:pPr lvl="1" eaLnBrk="1" hangingPunct="1">
              <a:lnSpc>
                <a:spcPct val="120000"/>
              </a:lnSpc>
              <a:spcBef>
                <a:spcPct val="60000"/>
              </a:spcBef>
            </a:pPr>
            <a:r>
              <a:rPr lang="en-GB"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DBMS</a:t>
            </a:r>
            <a:r>
              <a:rPr lang="zh-CN" altLang="en-GB"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设计开发人员 </a:t>
            </a:r>
            <a:r>
              <a:rPr lang="en-GB"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(DBMS developer)</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a:p>
            <a:pPr marL="508635" lvl="1" indent="0" eaLnBrk="1" hangingPunct="1">
              <a:lnSpc>
                <a:spcPct val="120000"/>
              </a:lnSpc>
              <a:spcBef>
                <a:spcPct val="6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数据库设计人员（database designer)；</a:t>
            </a:r>
            <a:endPar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spcBef>
                <a:spcPct val="6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数据库系统管理人员</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DBA (database Administrator)</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6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数据库应用程序开发人员</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(Application Developer)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a:p>
            <a:pPr marL="0" indent="0" eaLnBrk="1" hangingPunct="1">
              <a:lnSpc>
                <a:spcPct val="120000"/>
              </a:lnSpc>
              <a:spcBef>
                <a:spcPct val="60000"/>
              </a:spcBef>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57</a:t>
            </a:fld>
            <a:endParaRPr lang="en-US" altLang="zh-CN" sz="1400" b="0" dirty="0"/>
          </a:p>
        </p:txBody>
      </p:sp>
      <p:sp>
        <p:nvSpPr>
          <p:cNvPr id="60418"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数据库设计人员</a:t>
            </a:r>
          </a:p>
        </p:txBody>
      </p:sp>
      <p:sp>
        <p:nvSpPr>
          <p:cNvPr id="60419" name="Rectangle 3"/>
          <p:cNvSpPr>
            <a:spLocks noGrp="1"/>
          </p:cNvSpPr>
          <p:nvPr>
            <p:ph idx="1"/>
          </p:nvPr>
        </p:nvSpPr>
        <p:spPr>
          <a:xfrm>
            <a:off x="179388" y="1268413"/>
            <a:ext cx="8713787" cy="5229225"/>
          </a:xfrm>
        </p:spPr>
        <p:txBody>
          <a:bodyPr wrap="square" lIns="91440" tIns="45720" rIns="91440" bIns="45720" anchor="t"/>
          <a:lstStyle/>
          <a:p>
            <a:pPr eaLnBrk="1" hangingPunct="1">
              <a:lnSpc>
                <a:spcPct val="11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为企业设计数据库。从企业的业务、组织、人员、运作方式、外部环境、历史渊源和发展态势中提炼出企业的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定义，清理出</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数据之间的关系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，然后任用数据库设计方法定义出数据库中的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，标示出</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数据完整性控制</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的具体规则。</a:t>
            </a:r>
          </a:p>
          <a:p>
            <a:pPr eaLnBrk="1" hangingPunct="1">
              <a:lnSpc>
                <a:spcPct val="11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数据库设计是数据库系统成功与否的关键。</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糟糕的数据库设计必是后患无穷，</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其隐含的问题随后表现为：</a:t>
            </a:r>
          </a:p>
          <a:p>
            <a:pPr lvl="1" eaLnBrk="1" hangingPunct="1">
              <a:lnSpc>
                <a:spcPct val="11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业务需求不能得到满足；</a:t>
            </a:r>
          </a:p>
          <a:p>
            <a:pPr lvl="1" eaLnBrk="1" hangingPunct="1">
              <a:lnSpc>
                <a:spcPct val="11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时常发生数据丢失，数据操作被无故抵否，数据不正确，数据不一致；</a:t>
            </a:r>
          </a:p>
          <a:p>
            <a:pPr lvl="1" eaLnBrk="1" hangingPunct="1">
              <a:lnSpc>
                <a:spcPct val="11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出现新业务或业务变动时，系统适应性差。</a:t>
            </a:r>
          </a:p>
          <a:p>
            <a:pPr eaLnBrk="1" hangingPunct="1">
              <a:lnSpc>
                <a:spcPct val="11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目前，数据库系统开发的成功率很低，不到</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58</a:t>
            </a:fld>
            <a:endParaRPr lang="en-US" altLang="zh-CN" sz="1400" b="0" dirty="0"/>
          </a:p>
        </p:txBody>
      </p:sp>
      <p:sp>
        <p:nvSpPr>
          <p:cNvPr id="61442"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数据库系统管理人员</a:t>
            </a:r>
            <a:r>
              <a:rPr lang="en-US" altLang="zh-CN" sz="4000" dirty="0">
                <a:latin typeface="微软雅黑" panose="020B0503020204020204" pitchFamily="34" charset="-122"/>
                <a:ea typeface="微软雅黑" panose="020B0503020204020204" pitchFamily="34" charset="-122"/>
              </a:rPr>
              <a:t>DBA</a:t>
            </a:r>
            <a:endParaRPr lang="en-GB" altLang="zh-CN" sz="4000" dirty="0">
              <a:latin typeface="微软雅黑" panose="020B0503020204020204" pitchFamily="34" charset="-122"/>
              <a:ea typeface="微软雅黑" panose="020B0503020204020204" pitchFamily="34" charset="-122"/>
            </a:endParaRPr>
          </a:p>
        </p:txBody>
      </p:sp>
      <p:sp>
        <p:nvSpPr>
          <p:cNvPr id="61443" name="Rectangle 3"/>
          <p:cNvSpPr>
            <a:spLocks noGrp="1"/>
          </p:cNvSpPr>
          <p:nvPr>
            <p:ph idx="1"/>
          </p:nvPr>
        </p:nvSpPr>
        <p:spPr>
          <a:xfrm>
            <a:off x="179388" y="1268413"/>
            <a:ext cx="8713787" cy="5229225"/>
          </a:xfrm>
        </p:spPr>
        <p:txBody>
          <a:bodyPr wrap="square" lIns="91440" tIns="45720" rIns="91440" bIns="45720" anchor="t"/>
          <a:lstStyle/>
          <a:p>
            <a:pPr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负责数据库系统的日常维护，确保数据库的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安全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可靠</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。具体职责包括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数据库服务器的建立和配置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用户管理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安全管理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数据库访问审计</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系统扩展与升级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数据备份，故障恢复</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性能优化。</a:t>
            </a:r>
            <a:endParaRPr lang="zh-CN" altLang="en-GB"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59</a:t>
            </a:fld>
            <a:endParaRPr lang="en-US" altLang="zh-CN" sz="1400" b="0" dirty="0"/>
          </a:p>
        </p:txBody>
      </p:sp>
      <p:sp>
        <p:nvSpPr>
          <p:cNvPr id="62466"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数据库应用程序开发人员</a:t>
            </a:r>
          </a:p>
        </p:txBody>
      </p:sp>
      <p:sp>
        <p:nvSpPr>
          <p:cNvPr id="62467" name="Rectangle 3"/>
          <p:cNvSpPr>
            <a:spLocks noGrp="1"/>
          </p:cNvSpPr>
          <p:nvPr>
            <p:ph idx="1"/>
          </p:nvPr>
        </p:nvSpPr>
        <p:spPr>
          <a:xfrm>
            <a:off x="179388" y="1268413"/>
            <a:ext cx="8713787" cy="5229225"/>
          </a:xfrm>
        </p:spPr>
        <p:txBody>
          <a:bodyPr wrap="square" lIns="91440" tIns="45720" rIns="91440" bIns="45720" anchor="t"/>
          <a:lstStyle/>
          <a:p>
            <a:pPr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rPr>
              <a:t>数据库应用程序开发人员的主要工作是满足数据库用户的业务需求，为他们设计和开发出数据库应用程序。</a:t>
            </a:r>
          </a:p>
          <a:p>
            <a:pPr eaLnBrk="1" hangingPunct="1">
              <a:lnSpc>
                <a:spcPct val="120000"/>
              </a:lnSpc>
              <a:spcBef>
                <a:spcPct val="50000"/>
              </a:spcBef>
            </a:pPr>
            <a:r>
              <a:rPr lang="zh-CN" altLang="en-US" dirty="0">
                <a:latin typeface="微软雅黑" panose="020B0503020204020204" pitchFamily="34" charset="-122"/>
                <a:ea typeface="微软雅黑" panose="020B0503020204020204" pitchFamily="34" charset="-122"/>
              </a:rPr>
              <a:t>数据库应用程序设计与开发中，首要的</a:t>
            </a:r>
            <a:r>
              <a:rPr lang="zh-CN" altLang="en-US" b="1" dirty="0">
                <a:solidFill>
                  <a:srgbClr val="FF0000"/>
                </a:solidFill>
                <a:latin typeface="微软雅黑" panose="020B0503020204020204" pitchFamily="34" charset="-122"/>
                <a:ea typeface="微软雅黑" panose="020B0503020204020204" pitchFamily="34" charset="-122"/>
              </a:rPr>
              <a:t>宗旨</a:t>
            </a:r>
            <a:r>
              <a:rPr lang="zh-CN" altLang="en-US" dirty="0">
                <a:latin typeface="微软雅黑" panose="020B0503020204020204" pitchFamily="34" charset="-122"/>
                <a:ea typeface="微软雅黑" panose="020B0503020204020204" pitchFamily="34" charset="-122"/>
              </a:rPr>
              <a:t>有四条：</a:t>
            </a:r>
          </a:p>
          <a:p>
            <a:pPr lvl="1" eaLnBrk="1" hangingPunct="1">
              <a:lnSpc>
                <a:spcPct val="120000"/>
              </a:lnSpc>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界面规范友好</a:t>
            </a:r>
            <a:r>
              <a:rPr lang="zh-CN" altLang="en-US" sz="2400" dirty="0">
                <a:latin typeface="微软雅黑" panose="020B0503020204020204" pitchFamily="34" charset="-122"/>
                <a:ea typeface="微软雅黑" panose="020B0503020204020204" pitchFamily="34" charset="-122"/>
              </a:rPr>
              <a:t>，要求数据组织结构清晰，层次分明，表达简洁，符合习惯，操作简单方便；</a:t>
            </a:r>
          </a:p>
          <a:p>
            <a:pPr lvl="1" eaLnBrk="1" hangingPunct="1">
              <a:lnSpc>
                <a:spcPct val="120000"/>
              </a:lnSpc>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程序组织方面</a:t>
            </a:r>
            <a:r>
              <a:rPr lang="zh-CN" altLang="en-US" sz="2400" dirty="0">
                <a:latin typeface="微软雅黑" panose="020B0503020204020204" pitchFamily="34" charset="-122"/>
                <a:ea typeface="微软雅黑" panose="020B0503020204020204" pitchFamily="34" charset="-122"/>
              </a:rPr>
              <a:t>，要模块化，层次化；</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rPr>
              <a:t>在</a:t>
            </a:r>
            <a:r>
              <a:rPr lang="zh-CN" altLang="en-US" sz="2400" b="1" dirty="0">
                <a:solidFill>
                  <a:srgbClr val="FF0000"/>
                </a:solidFill>
                <a:latin typeface="微软雅黑" panose="020B0503020204020204" pitchFamily="34" charset="-122"/>
                <a:ea typeface="微软雅黑" panose="020B0503020204020204" pitchFamily="34" charset="-122"/>
              </a:rPr>
              <a:t>可靠性</a:t>
            </a:r>
            <a:r>
              <a:rPr lang="zh-CN" altLang="en-US" sz="2400" dirty="0">
                <a:latin typeface="微软雅黑" panose="020B0503020204020204" pitchFamily="34" charset="-122"/>
                <a:ea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rPr>
              <a:t>稳定性方面</a:t>
            </a:r>
            <a:r>
              <a:rPr lang="zh-CN" altLang="en-US" sz="2400" dirty="0">
                <a:latin typeface="微软雅黑" panose="020B0503020204020204" pitchFamily="34" charset="-122"/>
                <a:ea typeface="微软雅黑" panose="020B0503020204020204" pitchFamily="34" charset="-122"/>
              </a:rPr>
              <a:t>，凡是跨进程的调用都要检查是否成功，不成功时要通告用户，并作恰当处理；</a:t>
            </a:r>
          </a:p>
          <a:p>
            <a:pPr lvl="1" eaLnBrk="1" hangingPunct="1">
              <a:lnSpc>
                <a:spcPct val="120000"/>
              </a:lnSpc>
              <a:spcBef>
                <a:spcPct val="50000"/>
              </a:spcBef>
            </a:pPr>
            <a:r>
              <a:rPr lang="zh-CN" altLang="en-US" sz="2400" dirty="0">
                <a:latin typeface="微软雅黑" panose="020B0503020204020204" pitchFamily="34" charset="-122"/>
                <a:ea typeface="微软雅黑" panose="020B0503020204020204" pitchFamily="34" charset="-122"/>
              </a:rPr>
              <a:t>在</a:t>
            </a:r>
            <a:r>
              <a:rPr lang="zh-CN" altLang="en-US" sz="2400" b="1" dirty="0">
                <a:solidFill>
                  <a:srgbClr val="FF0000"/>
                </a:solidFill>
                <a:latin typeface="微软雅黑" panose="020B0503020204020204" pitchFamily="34" charset="-122"/>
                <a:ea typeface="微软雅黑" panose="020B0503020204020204" pitchFamily="34" charset="-122"/>
              </a:rPr>
              <a:t>通用性方面</a:t>
            </a:r>
            <a:r>
              <a:rPr lang="zh-CN" altLang="en-US" sz="2400" dirty="0">
                <a:latin typeface="微软雅黑" panose="020B0503020204020204" pitchFamily="34" charset="-122"/>
                <a:ea typeface="微软雅黑" panose="020B0503020204020204" pitchFamily="34" charset="-122"/>
              </a:rPr>
              <a:t>，尽量采用标准技术，通用架构，符合标准规范，少用专有的东西。</a:t>
            </a:r>
            <a:endParaRPr lang="zh-CN" altLang="en-GB" sz="2400"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a:t>
            </a:fld>
            <a:endParaRPr lang="en-US" altLang="zh-CN" sz="1400" b="0" dirty="0"/>
          </a:p>
        </p:txBody>
      </p:sp>
      <p:sp>
        <p:nvSpPr>
          <p:cNvPr id="6146" name="Rectangle 2"/>
          <p:cNvSpPr>
            <a:spLocks noGrp="1"/>
          </p:cNvSpPr>
          <p:nvPr>
            <p:ph type="title"/>
          </p:nvPr>
        </p:nvSpPr>
        <p:spPr>
          <a:xfrm>
            <a:off x="838200" y="304800"/>
            <a:ext cx="7932738" cy="823913"/>
          </a:xfrm>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教材和参考文献</a:t>
            </a:r>
          </a:p>
        </p:txBody>
      </p:sp>
      <p:sp>
        <p:nvSpPr>
          <p:cNvPr id="6147" name="Rectangle 3"/>
          <p:cNvSpPr>
            <a:spLocks noGrp="1"/>
          </p:cNvSpPr>
          <p:nvPr>
            <p:ph idx="1"/>
          </p:nvPr>
        </p:nvSpPr>
        <p:spPr>
          <a:xfrm>
            <a:off x="-635" y="1196975"/>
            <a:ext cx="9144635" cy="5660390"/>
          </a:xfrm>
        </p:spPr>
        <p:txBody>
          <a:bodyPr wrap="square" lIns="91440" tIns="45720" rIns="91440" bIns="45720" anchor="t"/>
          <a:lstStyle/>
          <a:p>
            <a:pPr marL="0" indent="0" eaLnBrk="1" hangingPunct="1">
              <a:lnSpc>
                <a:spcPct val="110000"/>
              </a:lnSpc>
              <a:spcBef>
                <a:spcPct val="4000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教材</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eaLnBrk="1" hangingPunct="1">
              <a:lnSpc>
                <a:spcPct val="150000"/>
              </a:lnSpc>
              <a:spcBef>
                <a:spcPct val="4000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b="1" dirty="0">
                <a:latin typeface="微软雅黑" panose="020B0503020204020204" pitchFamily="34" charset="-122"/>
                <a:ea typeface="微软雅黑" panose="020B0503020204020204" pitchFamily="34" charset="-122"/>
                <a:cs typeface="微软雅黑" panose="020B0503020204020204" pitchFamily="34" charset="-122"/>
              </a:rPr>
              <a:t>杨金民，荣辉桂，蒋洪波.  数据库技术与应用. 机械工业出版社. ISBN: 978-7-111-67243-2, 2021</a:t>
            </a:r>
          </a:p>
          <a:p>
            <a:pPr marL="0" indent="0" eaLnBrk="1" hangingPunct="1">
              <a:lnSpc>
                <a:spcPct val="150000"/>
              </a:lnSpc>
              <a:spcBef>
                <a:spcPct val="4000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lnSpc>
                <a:spcPct val="150000"/>
              </a:lnSpc>
              <a:spcBef>
                <a:spcPct val="40000"/>
              </a:spcBef>
              <a:buNone/>
            </a:pP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lnSpc>
                <a:spcPct val="110000"/>
              </a:lnSpc>
              <a:spcBef>
                <a:spcPct val="4000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参考：</a:t>
            </a:r>
          </a:p>
          <a:p>
            <a:pPr eaLnBrk="1" hangingPunct="1">
              <a:lnSpc>
                <a:spcPct val="110000"/>
              </a:lnSpc>
              <a:spcBef>
                <a:spcPct val="40000"/>
              </a:spcBef>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Thomas M. Connolly, Carolyn E. Begg.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数据库系统设计、实现、管理（第</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版）</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机械工业出版社</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10000"/>
              </a:lnSpc>
              <a:spcBef>
                <a:spcPct val="40000"/>
              </a:spcBef>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Abraham Silberschatz，Henry F.K.，S.Sudarshan. 数据库系统概念; </a:t>
            </a:r>
          </a:p>
          <a:p>
            <a:pPr eaLnBrk="1" hangingPunct="1">
              <a:lnSpc>
                <a:spcPct val="110000"/>
              </a:lnSpc>
              <a:spcBef>
                <a:spcPct val="40000"/>
              </a:spcBef>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Jeffrey D. Ullman,Jennifer Widom. First Course in database systems -Third Edition. Prentice Hall</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4"/>
          <p:cNvSpPr/>
          <p:nvPr/>
        </p:nvSpPr>
        <p:spPr>
          <a:xfrm>
            <a:off x="250825" y="2026920"/>
            <a:ext cx="8445500" cy="2454910"/>
          </a:xfrm>
          <a:prstGeom prst="rect">
            <a:avLst/>
          </a:prstGeom>
          <a:noFill/>
          <a:ln w="9525">
            <a:noFill/>
          </a:ln>
        </p:spPr>
        <p:txBody>
          <a:bodyPr wrap="square" anchor="ctr">
            <a:spAutoFit/>
          </a:bodyPr>
          <a:lstStyle/>
          <a:p>
            <a:pPr lvl="1" indent="0">
              <a:lnSpc>
                <a:spcPct val="170000"/>
              </a:lnSpc>
              <a:spcBef>
                <a:spcPts val="1200"/>
              </a:spcBef>
            </a:pPr>
            <a:r>
              <a:rPr lang="en-GB"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DBMS</a:t>
            </a:r>
            <a:r>
              <a:rPr lang="zh-CN" altLang="en-GB"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设计开发人员 ；</a:t>
            </a:r>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数据库设计人员；数据库系统管理人员</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DBA </a:t>
            </a:r>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；数据库应用程序开发人员；</a:t>
            </a:r>
            <a:r>
              <a:rPr lang="en-GB" altLang="zh-CN" sz="2400" i="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p>
          <a:p>
            <a:pPr>
              <a:lnSpc>
                <a:spcPct val="120000"/>
              </a:lnSpc>
              <a:spcBef>
                <a:spcPct val="60000"/>
              </a:spcBef>
            </a:pPr>
            <a:r>
              <a:rPr lang="zh-CN" altLang="en-US"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哪类从业人员最多？哪类最少？</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61</a:t>
            </a:fld>
            <a:endParaRPr lang="en-US" altLang="zh-CN" sz="1400" b="0" dirty="0"/>
          </a:p>
        </p:txBody>
      </p:sp>
      <p:sp>
        <p:nvSpPr>
          <p:cNvPr id="64514" name="Rectangle 2"/>
          <p:cNvSpPr>
            <a:spLocks noGrp="1"/>
          </p:cNvSpPr>
          <p:nvPr>
            <p:ph type="title"/>
          </p:nvPr>
        </p:nvSpPr>
        <p:spPr>
          <a:xfrm>
            <a:off x="571818" y="5842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数据库技术发展史</a:t>
            </a:r>
          </a:p>
        </p:txBody>
      </p:sp>
      <p:sp>
        <p:nvSpPr>
          <p:cNvPr id="64515" name="Rectangle 3"/>
          <p:cNvSpPr>
            <a:spLocks noGrp="1"/>
          </p:cNvSpPr>
          <p:nvPr>
            <p:ph idx="1"/>
          </p:nvPr>
        </p:nvSpPr>
        <p:spPr>
          <a:xfrm>
            <a:off x="214948" y="1376363"/>
            <a:ext cx="8713787" cy="5229225"/>
          </a:xfrm>
        </p:spPr>
        <p:txBody>
          <a:bodyPr wrap="square" lIns="91440" tIns="45720" rIns="91440" bIns="45720" anchor="t"/>
          <a:lstStyle/>
          <a:p>
            <a:pPr marL="381000" indent="-381000" eaLnBrk="1" hangingPunct="1">
              <a:lnSpc>
                <a:spcPct val="130000"/>
              </a:lnSpc>
              <a:spcBef>
                <a:spcPct val="8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数据库技术最初产生于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年代中期，根据数据模型的发展，可以划分为三个阶段：</a:t>
            </a:r>
          </a:p>
          <a:p>
            <a:pPr marL="381000" indent="-381000" eaLnBrk="1" hangingPunct="1">
              <a:lnSpc>
                <a:spcPct val="130000"/>
              </a:lnSpc>
              <a:spcBef>
                <a:spcPct val="8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第一代的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网状、层次型数据库系统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8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第二代的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关系型数据库系统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8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第三代的以</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面向对象模型为主要特征的数据库系统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8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第四代以</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分布式处理、互联网应用</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为特征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大数据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技术；</a:t>
            </a:r>
          </a:p>
        </p:txBody>
      </p:sp>
    </p:spTree>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62</a:t>
            </a:fld>
            <a:endParaRPr lang="en-US" altLang="zh-CN" sz="1400" b="0" dirty="0"/>
          </a:p>
        </p:txBody>
      </p:sp>
      <p:sp>
        <p:nvSpPr>
          <p:cNvPr id="65538"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层次、网状数据库</a:t>
            </a:r>
            <a:endParaRPr lang="en-GB" altLang="zh-CN" sz="4000" dirty="0">
              <a:latin typeface="微软雅黑" panose="020B0503020204020204" pitchFamily="34" charset="-122"/>
              <a:ea typeface="微软雅黑" panose="020B0503020204020204" pitchFamily="34" charset="-122"/>
            </a:endParaRPr>
          </a:p>
        </p:txBody>
      </p:sp>
      <p:sp>
        <p:nvSpPr>
          <p:cNvPr id="65539" name="Rectangle 3"/>
          <p:cNvSpPr>
            <a:spLocks noGrp="1"/>
          </p:cNvSpPr>
          <p:nvPr>
            <p:ph idx="1"/>
          </p:nvPr>
        </p:nvSpPr>
        <p:spPr>
          <a:xfrm>
            <a:off x="179388" y="1268413"/>
            <a:ext cx="8713787" cy="5229225"/>
          </a:xfrm>
        </p:spPr>
        <p:txBody>
          <a:bodyPr wrap="square" lIns="91440" tIns="45720" rIns="91440" bIns="45720" anchor="t"/>
          <a:lstStyle/>
          <a:p>
            <a:pPr marL="381000" indent="-381000" eaLnBrk="1" hangingPunct="1"/>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年代，美国搞</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阿波罗载人登月工程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。该工程有庞大的数据需要处理和管理。</a:t>
            </a:r>
          </a:p>
          <a:p>
            <a:pPr marL="381000" indent="-381000" eaLnBrk="1" hangingPunct="1">
              <a:lnSpc>
                <a:spcPct val="140000"/>
              </a:lnSpc>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通用电气公司</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采用网状数据模型研制了</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IDS</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Integrated Data Store</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系统；</a:t>
            </a:r>
          </a:p>
          <a:p>
            <a:pPr marL="381000" indent="-381000" eaLnBrk="1" hangingPunct="1">
              <a:lnSpc>
                <a:spcPct val="140000"/>
              </a:lnSpc>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IBM</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公司</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采用层次数据模型研制了</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IMS</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Information Management System</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系统。</a:t>
            </a:r>
          </a:p>
          <a:p>
            <a:pPr marL="381000" indent="-381000" eaLnBrk="1" hangingPunct="1">
              <a:lnSpc>
                <a:spcPct val="14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这就是</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第一代数据库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管理系统的代表。</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层次模型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采用树结构组织数据，</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网状模型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对应的是有向图。这两种数据库都用存取</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路径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来表示数据之间的联系。</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导航式的数据查询和定位</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为其基本特征。</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63</a:t>
            </a:fld>
            <a:endParaRPr lang="en-US" altLang="zh-CN" sz="1400" b="0" dirty="0"/>
          </a:p>
        </p:txBody>
      </p:sp>
      <p:sp>
        <p:nvSpPr>
          <p:cNvPr id="66562"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关系数据库</a:t>
            </a:r>
          </a:p>
        </p:txBody>
      </p:sp>
      <p:sp>
        <p:nvSpPr>
          <p:cNvPr id="66563" name="Rectangle 3"/>
          <p:cNvSpPr>
            <a:spLocks noGrp="1"/>
          </p:cNvSpPr>
          <p:nvPr>
            <p:ph idx="1"/>
          </p:nvPr>
        </p:nvSpPr>
        <p:spPr>
          <a:xfrm>
            <a:off x="34925" y="1268413"/>
            <a:ext cx="9109075" cy="5589587"/>
          </a:xfrm>
        </p:spPr>
        <p:txBody>
          <a:bodyPr wrap="square" lIns="91440" tIns="45720" rIns="91440" bIns="45720" anchor="t"/>
          <a:lstStyle/>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 F.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Codd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 </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Relational Model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of Data for Large Shared Data Banks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，将数据存表中，而不是在一个层次结构中，这样用户查询数据时，就不需要知道其数据结构。</a:t>
            </a:r>
          </a:p>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IBM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开发</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System 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，证实了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Codd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的理论，导致了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出现；</a:t>
            </a:r>
          </a:p>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1983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ANSI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1984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标准；</a:t>
            </a:r>
          </a:p>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James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提出了</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事务处理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概念，解决可靠性问题；</a:t>
            </a:r>
          </a:p>
          <a:p>
            <a:pPr marL="381000" indent="-381000" eaLnBrk="1" hangingPunct="1">
              <a:spcBef>
                <a:spcPct val="4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微软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1992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推出</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Sun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1994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推出了</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JDBC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1976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Chen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提出了基于</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实体</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关系建模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的数据库设计方法。</a:t>
            </a:r>
          </a:p>
          <a:p>
            <a:pPr marL="381000" indent="-381000" eaLnBrk="1" hangingPunct="1">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Codd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等在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1970s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提出了验证表设计是否合理的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五个范式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spcBef>
                <a:spcPct val="40000"/>
              </a:spcBef>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关系模型，事务处理，数据库设计方法，</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ODBC/JDBC</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是数据库技术发展的标志性成果，也是数据库技术的核心内容。</a:t>
            </a:r>
          </a:p>
        </p:txBody>
      </p:sp>
    </p:spTree>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64</a:t>
            </a:fld>
            <a:endParaRPr lang="en-US" altLang="zh-CN" sz="1400" b="0" dirty="0"/>
          </a:p>
        </p:txBody>
      </p:sp>
      <p:sp>
        <p:nvSpPr>
          <p:cNvPr id="67586"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第三代数据库</a:t>
            </a:r>
            <a:endParaRPr lang="en-GB" altLang="zh-CN" sz="4000" dirty="0">
              <a:latin typeface="微软雅黑" panose="020B0503020204020204" pitchFamily="34" charset="-122"/>
              <a:ea typeface="微软雅黑" panose="020B0503020204020204" pitchFamily="34" charset="-122"/>
            </a:endParaRPr>
          </a:p>
        </p:txBody>
      </p:sp>
      <p:sp>
        <p:nvSpPr>
          <p:cNvPr id="67587" name="Rectangle 3"/>
          <p:cNvSpPr>
            <a:spLocks noGrp="1"/>
          </p:cNvSpPr>
          <p:nvPr>
            <p:ph idx="1"/>
          </p:nvPr>
        </p:nvSpPr>
        <p:spPr>
          <a:xfrm>
            <a:off x="179388" y="1268413"/>
            <a:ext cx="8713787" cy="5229225"/>
          </a:xfrm>
        </p:spPr>
        <p:txBody>
          <a:bodyPr wrap="square" lIns="91440" tIns="45720" rIns="91440" bIns="45720" anchor="t"/>
          <a:lstStyle/>
          <a:p>
            <a:pPr marL="381000" indent="-381000" eaLnBrk="1" hangingPunct="1">
              <a:lnSpc>
                <a:spcPct val="14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第三代数据库产生于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年代。随着科学技术的不断进步，各个行业领域对数据库技术提出了更多的需求。关系型数据库已经不能完全满足需求，于是产生了第三代数据库。第三代数据库保持和继承了第二代数据库系统的技术，</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支持面向对象的数据模型，并和分布处理技术、并行计算技术、多媒体技术、人工智能技术</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等诸多新技术相结合，广泛应用于地理信息服务、电子商务、网络搜索、决策支持等诸多领域。分布式数据库，并行数据库，多媒体数据库；</a:t>
            </a:r>
            <a:endParaRPr lang="zh-CN" altLang="en-GB"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65</a:t>
            </a:fld>
            <a:endParaRPr lang="en-US" altLang="zh-CN" sz="1400" b="0" dirty="0"/>
          </a:p>
        </p:txBody>
      </p:sp>
      <p:sp>
        <p:nvSpPr>
          <p:cNvPr id="6963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en-US" sz="4000" dirty="0">
                <a:latin typeface="微软雅黑" panose="020B0503020204020204" pitchFamily="34" charset="-122"/>
                <a:ea typeface="微软雅黑" panose="020B0503020204020204" pitchFamily="34" charset="-122"/>
              </a:rPr>
              <a:t> </a:t>
            </a:r>
            <a:r>
              <a:rPr lang="zh-CN" altLang="en-US" sz="4000" dirty="0">
                <a:latin typeface="微软雅黑" panose="020B0503020204020204" pitchFamily="34" charset="-122"/>
                <a:ea typeface="微软雅黑" panose="020B0503020204020204" pitchFamily="34" charset="-122"/>
                <a:sym typeface="+mn-ea"/>
              </a:rPr>
              <a:t>第四代</a:t>
            </a:r>
            <a:r>
              <a:rPr lang="en-US" altLang="zh-CN" sz="4000" dirty="0">
                <a:latin typeface="微软雅黑" panose="020B0503020204020204" pitchFamily="34" charset="-122"/>
                <a:ea typeface="微软雅黑" panose="020B0503020204020204" pitchFamily="34" charset="-122"/>
                <a:sym typeface="+mn-ea"/>
              </a:rPr>
              <a:t>:  </a:t>
            </a:r>
            <a:r>
              <a:rPr lang="zh-CN" altLang="en-US" sz="4000" dirty="0">
                <a:latin typeface="微软雅黑" panose="020B0503020204020204" pitchFamily="34" charset="-122"/>
                <a:ea typeface="微软雅黑" panose="020B0503020204020204" pitchFamily="34" charset="-122"/>
              </a:rPr>
              <a:t>云原生数据库</a:t>
            </a:r>
          </a:p>
        </p:txBody>
      </p:sp>
      <p:sp>
        <p:nvSpPr>
          <p:cNvPr id="69635" name="Rectangle 3"/>
          <p:cNvSpPr>
            <a:spLocks noGrp="1"/>
          </p:cNvSpPr>
          <p:nvPr>
            <p:ph idx="1"/>
          </p:nvPr>
        </p:nvSpPr>
        <p:spPr>
          <a:xfrm>
            <a:off x="116840" y="1336675"/>
            <a:ext cx="8521065" cy="5520690"/>
          </a:xfrm>
        </p:spPr>
        <p:txBody>
          <a:bodyPr wrap="square" lIns="91440" tIns="45720" rIns="91440" bIns="45720" anchor="t"/>
          <a:lstStyle/>
          <a:p>
            <a:pPr marL="0" indent="0" eaLnBrk="1" hangingPunct="1">
              <a:lnSpc>
                <a:spcPct val="120000"/>
              </a:lnSpc>
              <a:spcBef>
                <a:spcPct val="40000"/>
              </a:spcBef>
              <a:buNone/>
            </a:pPr>
            <a:r>
              <a:rPr lang="zh-CN" dirty="0">
                <a:latin typeface="微软雅黑" panose="020B0503020204020204" pitchFamily="34" charset="-122"/>
                <a:ea typeface="微软雅黑" panose="020B0503020204020204" pitchFamily="34" charset="-122"/>
                <a:cs typeface="微软雅黑" panose="020B0503020204020204" pitchFamily="34" charset="-122"/>
              </a:rPr>
              <a:t>要象供电的演进一样：</a:t>
            </a:r>
          </a:p>
          <a:p>
            <a:pPr marL="342900" indent="-342900">
              <a:lnSpc>
                <a:spcPct val="100000"/>
              </a:lnSpc>
              <a:spcBef>
                <a:spcPts val="0"/>
              </a:spcBef>
              <a:spcAft>
                <a:spcPts val="2100"/>
              </a:spcAft>
              <a:buClr>
                <a:srgbClr val="FF0000"/>
              </a:buClr>
              <a:buFont typeface="Wingdings" panose="05000000000000000000" charset="0"/>
              <a:buChar char="l"/>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每家买个</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柴油发电机</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，要用电就启动，给自家供电</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0000"/>
              </a:lnSpc>
              <a:spcBef>
                <a:spcPts val="0"/>
              </a:spcBef>
              <a:spcAft>
                <a:spcPts val="2100"/>
              </a:spcAft>
              <a:buClr>
                <a:srgbClr val="FF0000"/>
              </a:buClr>
              <a:buFont typeface="Wingdings" panose="05000000000000000000" charset="0"/>
              <a:buChar char="l"/>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有了</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电线输电技术</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用</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电缆</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把整个村子</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联接起来，供电；</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0000"/>
              </a:lnSpc>
              <a:spcBef>
                <a:spcPts val="0"/>
              </a:spcBef>
              <a:spcAft>
                <a:spcPts val="2100"/>
              </a:spcAft>
              <a:buClr>
                <a:srgbClr val="FF0000"/>
              </a:buClr>
              <a:buFont typeface="Wingdings" panose="05000000000000000000" charset="0"/>
              <a:buChar char="l"/>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把</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柴油发电机</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改成</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发电厂</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电缆</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按级，以树状结构</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辐射到</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家家户户</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0000"/>
              </a:lnSpc>
              <a:spcBef>
                <a:spcPts val="0"/>
              </a:spcBef>
              <a:spcAft>
                <a:spcPts val="2100"/>
              </a:spcAft>
              <a:buClr>
                <a:srgbClr val="FF0000"/>
              </a:buClr>
              <a:buFont typeface="Wingdings" panose="05000000000000000000" charset="0"/>
              <a:buChar char="l"/>
            </a:pP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发电厂</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之间用</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电网</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联接起来，形成</a:t>
            </a:r>
            <a:r>
              <a:rPr lang="zh-CN" altLang="en-US"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电网</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供电；</a:t>
            </a:r>
          </a:p>
          <a:p>
            <a:pPr marL="342900" indent="-342900">
              <a:lnSpc>
                <a:spcPct val="100000"/>
              </a:lnSpc>
              <a:spcBef>
                <a:spcPts val="0"/>
              </a:spcBef>
              <a:spcAft>
                <a:spcPts val="2100"/>
              </a:spcAft>
              <a:buClr>
                <a:srgbClr val="FF0000"/>
              </a:buClr>
              <a:buFont typeface="Wingdings" panose="05000000000000000000" charset="0"/>
              <a:buChar char="l"/>
            </a:pPr>
            <a:endParaRPr lang="zh-CN" sz="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spcAft>
                <a:spcPts val="2100"/>
              </a:spcAft>
              <a:buClr>
                <a:srgbClr val="FF0000"/>
              </a:buClr>
              <a:buFont typeface="Wingdings" panose="05000000000000000000" charset="0"/>
              <a:buNone/>
            </a:pPr>
            <a:r>
              <a:rPr lang="zh-CN" dirty="0">
                <a:latin typeface="微软雅黑" panose="020B0503020204020204" pitchFamily="34" charset="-122"/>
                <a:ea typeface="微软雅黑" panose="020B0503020204020204" pitchFamily="34" charset="-122"/>
                <a:cs typeface="微软雅黑" panose="020B0503020204020204" pitchFamily="34" charset="-122"/>
              </a:rPr>
              <a:t>供电演变成了公共基础设施。数据库也要如此。企业抛弃原有做法：自己购买数据服务器和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产品，雇佣</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了。企业转而使用云数据库服务，变成只要付服务费了。</a:t>
            </a:r>
          </a:p>
        </p:txBody>
      </p:sp>
    </p:spTree>
  </p:cSld>
  <p:clrMapOvr>
    <a:masterClrMapping/>
  </p:clrMapOvr>
  <p:transition>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66</a:t>
            </a:fld>
            <a:endParaRPr lang="en-US" altLang="zh-CN" sz="1400" b="0" dirty="0"/>
          </a:p>
        </p:txBody>
      </p:sp>
      <p:sp>
        <p:nvSpPr>
          <p:cNvPr id="6963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en-US" sz="4000" dirty="0">
                <a:latin typeface="微软雅黑" panose="020B0503020204020204" pitchFamily="34" charset="-122"/>
                <a:ea typeface="微软雅黑" panose="020B0503020204020204" pitchFamily="34" charset="-122"/>
              </a:rPr>
              <a:t> </a:t>
            </a:r>
            <a:r>
              <a:rPr lang="zh-CN" altLang="en-US" sz="4000" dirty="0">
                <a:latin typeface="微软雅黑" panose="020B0503020204020204" pitchFamily="34" charset="-122"/>
                <a:ea typeface="微软雅黑" panose="020B0503020204020204" pitchFamily="34" charset="-122"/>
              </a:rPr>
              <a:t>云原生数据库的好处</a:t>
            </a:r>
          </a:p>
        </p:txBody>
      </p:sp>
      <p:sp>
        <p:nvSpPr>
          <p:cNvPr id="69635" name="Rectangle 3"/>
          <p:cNvSpPr>
            <a:spLocks noGrp="1"/>
          </p:cNvSpPr>
          <p:nvPr>
            <p:ph idx="1"/>
          </p:nvPr>
        </p:nvSpPr>
        <p:spPr>
          <a:xfrm>
            <a:off x="116840" y="1336675"/>
            <a:ext cx="9027160" cy="5520690"/>
          </a:xfrm>
        </p:spPr>
        <p:txBody>
          <a:bodyPr wrap="square" lIns="91440" tIns="45720" rIns="91440" bIns="45720" anchor="t"/>
          <a:lstStyle/>
          <a:p>
            <a:pPr algn="l">
              <a:lnSpc>
                <a:spcPct val="150000"/>
              </a:lnSpc>
              <a:buClr>
                <a:srgbClr val="FF0000"/>
              </a:buClr>
              <a:buFont typeface="Wingdings" panose="05000000000000000000" charset="0"/>
              <a:buChar char="l"/>
            </a:pPr>
            <a:r>
              <a:rPr lang="zh-CN" dirty="0">
                <a:latin typeface="微软雅黑" panose="020B0503020204020204" pitchFamily="34" charset="-122"/>
                <a:ea typeface="微软雅黑" panose="020B0503020204020204" pitchFamily="34" charset="-122"/>
                <a:cs typeface="微软雅黑" panose="020B0503020204020204" pitchFamily="34" charset="-122"/>
              </a:rPr>
              <a:t>就像供电变成了公共基础设施后，变得便宜，可靠，稳定。</a:t>
            </a:r>
          </a:p>
          <a:p>
            <a:pPr algn="l">
              <a:lnSpc>
                <a:spcPct val="150000"/>
              </a:lnSpc>
              <a:buClr>
                <a:srgbClr val="FF0000"/>
              </a:buClr>
              <a:buFont typeface="Wingdings" panose="05000000000000000000" charset="0"/>
              <a:buChar char="l"/>
            </a:pPr>
            <a:r>
              <a:rPr lang="zh-CN" dirty="0">
                <a:latin typeface="微软雅黑" panose="020B0503020204020204" pitchFamily="34" charset="-122"/>
                <a:ea typeface="微软雅黑" panose="020B0503020204020204" pitchFamily="34" charset="-122"/>
                <a:cs typeface="微软雅黑" panose="020B0503020204020204" pitchFamily="34" charset="-122"/>
              </a:rPr>
              <a:t>数据库云化之后，也是如此，具有</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经济性，方便性</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随时随地），可靠性，稳定性，标准性，专业性，辐射性；</a:t>
            </a:r>
          </a:p>
          <a:p>
            <a:pPr algn="l">
              <a:lnSpc>
                <a:spcPct val="150000"/>
              </a:lnSpc>
              <a:buClr>
                <a:srgbClr val="FF0000"/>
              </a:buClr>
              <a:buFont typeface="Wingdings" panose="05000000000000000000" charset="0"/>
              <a:buChar char="l"/>
            </a:pP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30000"/>
              </a:lnSpc>
              <a:spcBef>
                <a:spcPts val="0"/>
              </a:spcBef>
              <a:spcAft>
                <a:spcPts val="2100"/>
              </a:spcAft>
              <a:buClr>
                <a:srgbClr val="FF0000"/>
              </a:buClr>
              <a:buFont typeface="Wingdings" panose="05000000000000000000" charset="0"/>
              <a:buChar char="l"/>
            </a:pPr>
            <a:r>
              <a:rPr lang="zh-CN" dirty="0">
                <a:latin typeface="微软雅黑" panose="020B0503020204020204" pitchFamily="34" charset="-122"/>
                <a:ea typeface="微软雅黑" panose="020B0503020204020204" pitchFamily="34" charset="-122"/>
                <a:cs typeface="微软雅黑" panose="020B0503020204020204" pitchFamily="34" charset="-122"/>
              </a:rPr>
              <a:t>例如，双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之类的促销活动，如果是企业自己建立私有数据库，就要以促销时的负载（最高负载）来购买服务器。平时没有这么多负载，设备浪费很大。配置小了又满足不了促销时的需求；</a:t>
            </a:r>
          </a:p>
          <a:p>
            <a:pPr algn="l">
              <a:lnSpc>
                <a:spcPct val="130000"/>
              </a:lnSpc>
              <a:spcBef>
                <a:spcPts val="0"/>
              </a:spcBef>
              <a:spcAft>
                <a:spcPts val="2100"/>
              </a:spcAft>
              <a:buClr>
                <a:srgbClr val="FF0000"/>
              </a:buClr>
              <a:buFont typeface="Wingdings" panose="05000000000000000000" charset="0"/>
              <a:buChar char="l"/>
            </a:pP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数据库云化之后，就能克服这样的问题。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67</a:t>
            </a:fld>
            <a:endParaRPr lang="en-US" altLang="zh-CN" sz="1400" b="0" dirty="0"/>
          </a:p>
        </p:txBody>
      </p:sp>
      <p:sp>
        <p:nvSpPr>
          <p:cNvPr id="6963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GB" sz="4000" dirty="0">
                <a:latin typeface="微软雅黑" panose="020B0503020204020204" pitchFamily="34" charset="-122"/>
                <a:ea typeface="微软雅黑" panose="020B0503020204020204" pitchFamily="34" charset="-122"/>
              </a:rPr>
              <a:t>广为流行的</a:t>
            </a:r>
            <a:r>
              <a:rPr lang="en-GB" altLang="zh-CN" sz="4000" dirty="0">
                <a:latin typeface="微软雅黑" panose="020B0503020204020204" pitchFamily="34" charset="-122"/>
                <a:ea typeface="微软雅黑" panose="020B0503020204020204" pitchFamily="34" charset="-122"/>
              </a:rPr>
              <a:t>DBMS</a:t>
            </a:r>
            <a:r>
              <a:rPr lang="zh-CN" altLang="en-GB" sz="4000" dirty="0">
                <a:latin typeface="微软雅黑" panose="020B0503020204020204" pitchFamily="34" charset="-122"/>
                <a:ea typeface="微软雅黑" panose="020B0503020204020204" pitchFamily="34" charset="-122"/>
              </a:rPr>
              <a:t>产品</a:t>
            </a:r>
            <a:endParaRPr lang="en-GB" altLang="zh-CN" sz="4000" dirty="0">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179388" y="1268413"/>
            <a:ext cx="8713787" cy="5229225"/>
          </a:xfrm>
        </p:spPr>
        <p:txBody>
          <a:bodyPr wrap="square" lIns="91440" tIns="45720" rIns="91440" bIns="45720" anchor="t"/>
          <a:lstStyle/>
          <a:p>
            <a:pPr marL="381000" indent="-381000" eaLnBrk="1" hangingPunct="1">
              <a:lnSpc>
                <a:spcPct val="120000"/>
              </a:lnSpc>
              <a:spcBef>
                <a:spcPct val="40000"/>
              </a:spcBef>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公司的</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：大型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，应用于商业，政府部门。运行稳定，性能优越，吞吐量大，处理大批量的数据，数据安全性与数据完整性控制。价格昂贵。</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Oracle 11G</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20000"/>
              </a:lnSpc>
              <a:spcBef>
                <a:spcPct val="40000"/>
              </a:spcBef>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Microsoft</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SQL Server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平台上，大众化的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，应用于中小型企业。事务处理功能，数据导出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导入功能。多种版本。</a:t>
            </a:r>
          </a:p>
          <a:p>
            <a:pPr marL="381000" indent="-381000" eaLnBrk="1" hangingPunct="1">
              <a:lnSpc>
                <a:spcPct val="120000"/>
              </a:lnSpc>
              <a:spcBef>
                <a:spcPct val="40000"/>
              </a:spcBef>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IBM</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公司的</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DB2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：高端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，价格昂贵，应用于银行、保险等可靠性要求很高的行业和领域。</a:t>
            </a:r>
          </a:p>
          <a:p>
            <a:pPr marL="381000" indent="-381000" eaLnBrk="1" hangingPunct="1">
              <a:lnSpc>
                <a:spcPct val="120000"/>
              </a:lnSpc>
              <a:spcBef>
                <a:spcPct val="40000"/>
              </a:spcBef>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：开源的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。原开发者为瑞典的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MySQL AB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。体积小、性能高、可靠性好、成本低，被广泛地应用于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Internet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上的中小型网站中。</a:t>
            </a:r>
          </a:p>
        </p:txBody>
      </p:sp>
    </p:spTree>
  </p:cSld>
  <p:clrMapOvr>
    <a:masterClrMapping/>
  </p:clrMapOvr>
  <p:transition>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68</a:t>
            </a:fld>
            <a:endParaRPr lang="en-US" altLang="zh-CN" sz="1400" b="0" dirty="0"/>
          </a:p>
        </p:txBody>
      </p:sp>
      <p:sp>
        <p:nvSpPr>
          <p:cNvPr id="6963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zh-CN" altLang="en-GB" sz="4000" dirty="0">
                <a:latin typeface="微软雅黑" panose="020B0503020204020204" pitchFamily="34" charset="-122"/>
                <a:ea typeface="微软雅黑" panose="020B0503020204020204" pitchFamily="34" charset="-122"/>
              </a:rPr>
              <a:t>国产</a:t>
            </a:r>
            <a:r>
              <a:rPr lang="en-GB" altLang="zh-CN" sz="4000" dirty="0">
                <a:latin typeface="微软雅黑" panose="020B0503020204020204" pitchFamily="34" charset="-122"/>
                <a:ea typeface="微软雅黑" panose="020B0503020204020204" pitchFamily="34" charset="-122"/>
              </a:rPr>
              <a:t>DBMS</a:t>
            </a:r>
            <a:r>
              <a:rPr lang="zh-CN" altLang="en-GB" sz="4000" dirty="0">
                <a:latin typeface="微软雅黑" panose="020B0503020204020204" pitchFamily="34" charset="-122"/>
                <a:ea typeface="微软雅黑" panose="020B0503020204020204" pitchFamily="34" charset="-122"/>
              </a:rPr>
              <a:t>产品</a:t>
            </a:r>
            <a:endParaRPr lang="en-GB" altLang="zh-CN" sz="4000" dirty="0">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214948" y="1628458"/>
            <a:ext cx="8713787" cy="5229225"/>
          </a:xfrm>
        </p:spPr>
        <p:txBody>
          <a:bodyPr wrap="square" lIns="91440" tIns="45720" rIns="91440" bIns="45720" anchor="t"/>
          <a:lstStyle/>
          <a:p>
            <a:pPr eaLnBrk="1" hangingPunct="1">
              <a:lnSpc>
                <a:spcPct val="150000"/>
              </a:lnSpc>
              <a:spcBef>
                <a:spcPts val="40"/>
              </a:spcBef>
              <a:spcAft>
                <a:spcPts val="1800"/>
              </a:spcAft>
              <a:buClr>
                <a:srgbClr val="FF0000"/>
              </a:buClr>
              <a:buFont typeface="Wingdings" panose="05000000000000000000" charset="0"/>
              <a:buChar char="l"/>
            </a:pPr>
            <a:r>
              <a:rPr dirty="0">
                <a:latin typeface="微软雅黑" panose="020B0503020204020204" pitchFamily="34" charset="-122"/>
                <a:ea typeface="微软雅黑" panose="020B0503020204020204" pitchFamily="34" charset="-122"/>
                <a:cs typeface="微软雅黑" panose="020B0503020204020204" pitchFamily="34" charset="-122"/>
              </a:rPr>
              <a:t>天津</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南大通用</a:t>
            </a:r>
            <a:r>
              <a:rPr dirty="0">
                <a:latin typeface="微软雅黑" panose="020B0503020204020204" pitchFamily="34" charset="-122"/>
                <a:ea typeface="微软雅黑" panose="020B0503020204020204" pitchFamily="34" charset="-122"/>
                <a:cs typeface="微软雅黑" panose="020B0503020204020204" pitchFamily="34" charset="-122"/>
              </a:rPr>
              <a:t>数据技术股份有限公司</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GBAS</a:t>
            </a:r>
            <a:r>
              <a:rPr 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E</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金融、电信</a:t>
            </a:r>
          </a:p>
          <a:p>
            <a:pPr eaLnBrk="1" hangingPunct="1">
              <a:lnSpc>
                <a:spcPct val="150000"/>
              </a:lnSpc>
              <a:spcBef>
                <a:spcPts val="40"/>
              </a:spcBef>
              <a:spcAft>
                <a:spcPts val="1800"/>
              </a:spcAft>
              <a:buClr>
                <a:srgbClr val="FF0000"/>
              </a:buClr>
              <a:buFont typeface="Wingdings" panose="05000000000000000000" charset="0"/>
              <a:buChar char="l"/>
            </a:pPr>
            <a:r>
              <a:rPr dirty="0">
                <a:latin typeface="微软雅黑" panose="020B0503020204020204" pitchFamily="34" charset="-122"/>
                <a:ea typeface="微软雅黑" panose="020B0503020204020204" pitchFamily="34" charset="-122"/>
                <a:cs typeface="微软雅黑" panose="020B0503020204020204" pitchFamily="34" charset="-122"/>
              </a:rPr>
              <a:t>武汉</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达梦</a:t>
            </a:r>
            <a:r>
              <a:rPr dirty="0">
                <a:latin typeface="微软雅黑" panose="020B0503020204020204" pitchFamily="34" charset="-122"/>
                <a:ea typeface="微软雅黑" panose="020B0503020204020204" pitchFamily="34" charset="-122"/>
                <a:cs typeface="微软雅黑" panose="020B0503020204020204" pitchFamily="34" charset="-122"/>
              </a:rPr>
              <a:t>数据库有限公司</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DM数据库</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10多个行业</a:t>
            </a:r>
          </a:p>
          <a:p>
            <a:pPr eaLnBrk="1" hangingPunct="1">
              <a:lnSpc>
                <a:spcPct val="150000"/>
              </a:lnSpc>
              <a:spcBef>
                <a:spcPts val="40"/>
              </a:spcBef>
              <a:spcAft>
                <a:spcPts val="1800"/>
              </a:spcAft>
              <a:buClr>
                <a:srgbClr val="FF0000"/>
              </a:buClr>
              <a:buFont typeface="Wingdings" panose="05000000000000000000" charset="0"/>
              <a:buChar char="l"/>
            </a:pPr>
            <a:r>
              <a:rPr dirty="0">
                <a:latin typeface="微软雅黑" panose="020B0503020204020204" pitchFamily="34" charset="-122"/>
                <a:ea typeface="微软雅黑" panose="020B0503020204020204" pitchFamily="34" charset="-122"/>
                <a:cs typeface="微软雅黑" panose="020B0503020204020204" pitchFamily="34" charset="-122"/>
              </a:rPr>
              <a:t>北京</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人大金仓</a:t>
            </a:r>
            <a:r>
              <a:rPr dirty="0">
                <a:latin typeface="微软雅黑" panose="020B0503020204020204" pitchFamily="34" charset="-122"/>
                <a:ea typeface="微软雅黑" panose="020B0503020204020204" pitchFamily="34" charset="-122"/>
                <a:cs typeface="微软雅黑" panose="020B0503020204020204" pitchFamily="34" charset="-122"/>
              </a:rPr>
              <a:t>信息技术股份有限公司</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KingbaseES</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质监，审计等行业中已取得了主角地位。</a:t>
            </a:r>
          </a:p>
          <a:p>
            <a:pPr eaLnBrk="1" hangingPunct="1">
              <a:lnSpc>
                <a:spcPct val="150000"/>
              </a:lnSpc>
              <a:spcBef>
                <a:spcPts val="40"/>
              </a:spcBef>
              <a:spcAft>
                <a:spcPts val="1800"/>
              </a:spcAft>
              <a:buClr>
                <a:srgbClr val="FF0000"/>
              </a:buClr>
              <a:buFont typeface="Wingdings" panose="05000000000000000000" charset="0"/>
              <a:buChar char="l"/>
            </a:pPr>
            <a:r>
              <a:rPr dirty="0">
                <a:latin typeface="微软雅黑" panose="020B0503020204020204" pitchFamily="34" charset="-122"/>
                <a:ea typeface="微软雅黑" panose="020B0503020204020204" pitchFamily="34" charset="-122"/>
                <a:cs typeface="微软雅黑" panose="020B0503020204020204" pitchFamily="34" charset="-122"/>
              </a:rPr>
              <a:t>其它数据库产品</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神通数据库</a:t>
            </a:r>
            <a:r>
              <a:rPr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SequoiaDB</a:t>
            </a:r>
            <a:r>
              <a:rPr dirty="0">
                <a:latin typeface="微软雅黑" panose="020B0503020204020204" pitchFamily="34" charset="-122"/>
                <a:ea typeface="微软雅黑" panose="020B0503020204020204" pitchFamily="34" charset="-122"/>
                <a:cs typeface="微软雅黑" panose="020B0503020204020204" pitchFamily="34" charset="-122"/>
              </a:rPr>
              <a:t>数据库，</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Hubble</a:t>
            </a:r>
            <a:r>
              <a:rPr dirty="0">
                <a:latin typeface="微软雅黑" panose="020B0503020204020204" pitchFamily="34" charset="-122"/>
                <a:ea typeface="微软雅黑" panose="020B0503020204020204" pitchFamily="34" charset="-122"/>
                <a:cs typeface="微软雅黑" panose="020B0503020204020204" pitchFamily="34" charset="-122"/>
              </a:rPr>
              <a:t>数据库等。</a:t>
            </a:r>
          </a:p>
        </p:txBody>
      </p:sp>
    </p:spTree>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69</a:t>
            </a:fld>
            <a:endParaRPr lang="en-US" altLang="zh-CN" sz="1400" b="0" dirty="0"/>
          </a:p>
        </p:txBody>
      </p:sp>
      <p:sp>
        <p:nvSpPr>
          <p:cNvPr id="69634" name="Rectangle 2"/>
          <p:cNvSpPr>
            <a:spLocks noGrp="1"/>
          </p:cNvSpPr>
          <p:nvPr>
            <p:ph type="title"/>
          </p:nvPr>
        </p:nvSpPr>
        <p:spPr>
          <a:xfrm>
            <a:off x="625793" y="0"/>
            <a:ext cx="8356600" cy="1027113"/>
          </a:xfrm>
        </p:spPr>
        <p:txBody>
          <a:bodyPr wrap="square" lIns="91440" tIns="45720" rIns="91440" bIns="45720" anchor="ctr"/>
          <a:lstStyle/>
          <a:p>
            <a:pPr marL="685800" indent="-685800"/>
            <a:r>
              <a:rPr lang="zh-CN" altLang="en-GB" sz="4000" dirty="0">
                <a:latin typeface="微软雅黑" panose="020B0503020204020204" pitchFamily="34" charset="-122"/>
                <a:ea typeface="微软雅黑" panose="020B0503020204020204" pitchFamily="34" charset="-122"/>
              </a:rPr>
              <a:t>国产</a:t>
            </a:r>
            <a:r>
              <a:rPr sz="4000" dirty="0">
                <a:latin typeface="微软雅黑" panose="020B0503020204020204" pitchFamily="34" charset="-122"/>
                <a:ea typeface="微软雅黑" panose="020B0503020204020204" pitchFamily="34" charset="-122"/>
                <a:cs typeface="微软雅黑" panose="020B0503020204020204" pitchFamily="34" charset="-122"/>
                <a:sym typeface="+mn-ea"/>
              </a:rPr>
              <a:t>互联网公司</a:t>
            </a:r>
            <a:r>
              <a:rPr 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的云</a:t>
            </a:r>
            <a:r>
              <a:rPr lang="en-GB" altLang="zh-CN" sz="4000" dirty="0">
                <a:latin typeface="微软雅黑" panose="020B0503020204020204" pitchFamily="34" charset="-122"/>
                <a:ea typeface="微软雅黑" panose="020B0503020204020204" pitchFamily="34" charset="-122"/>
              </a:rPr>
              <a:t>DBMS</a:t>
            </a:r>
            <a:r>
              <a:rPr lang="zh-CN" altLang="en-GB" sz="4000" dirty="0">
                <a:latin typeface="微软雅黑" panose="020B0503020204020204" pitchFamily="34" charset="-122"/>
                <a:ea typeface="微软雅黑" panose="020B0503020204020204" pitchFamily="34" charset="-122"/>
              </a:rPr>
              <a:t>产品</a:t>
            </a:r>
            <a:endParaRPr lang="en-GB" altLang="zh-CN" sz="4000" dirty="0">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179705" y="2245995"/>
            <a:ext cx="8713470" cy="4251960"/>
          </a:xfrm>
        </p:spPr>
        <p:txBody>
          <a:bodyPr wrap="square" lIns="91440" tIns="45720" rIns="91440" bIns="45720" anchor="t"/>
          <a:lstStyle/>
          <a:p>
            <a:pPr eaLnBrk="1" hangingPunct="1">
              <a:lnSpc>
                <a:spcPct val="15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腾讯</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基于MySQL</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研发出了</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TDSQL</a:t>
            </a:r>
            <a:r>
              <a:rPr dirty="0">
                <a:latin typeface="微软雅黑" panose="020B0503020204020204" pitchFamily="34" charset="-122"/>
                <a:ea typeface="微软雅黑" panose="020B0503020204020204" pitchFamily="34" charset="-122"/>
                <a:cs typeface="微软雅黑" panose="020B0503020204020204" pitchFamily="34" charset="-122"/>
              </a:rPr>
              <a:t>时序数据库，</a:t>
            </a:r>
          </a:p>
          <a:p>
            <a:pPr eaLnBrk="1" hangingPunct="1">
              <a:lnSpc>
                <a:spcPct val="15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华为</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基于PosgreSQL</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研发出了</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GaussDB</a:t>
            </a:r>
            <a:r>
              <a:rPr dirty="0">
                <a:latin typeface="微软雅黑" panose="020B0503020204020204" pitchFamily="34" charset="-122"/>
                <a:ea typeface="微软雅黑" panose="020B0503020204020204" pitchFamily="34" charset="-122"/>
                <a:cs typeface="微软雅黑" panose="020B0503020204020204" pitchFamily="34" charset="-122"/>
              </a:rPr>
              <a:t>数据库</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阿里巴巴</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研发出了</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OceanBase</a:t>
            </a:r>
            <a:r>
              <a:rPr dirty="0">
                <a:latin typeface="微软雅黑" panose="020B0503020204020204" pitchFamily="34" charset="-122"/>
                <a:ea typeface="微软雅黑" panose="020B0503020204020204" pitchFamily="34" charset="-122"/>
                <a:cs typeface="微软雅黑" panose="020B0503020204020204" pitchFamily="34" charset="-122"/>
              </a:rPr>
              <a:t>数据库，支撑支付宝业务</a:t>
            </a:r>
          </a:p>
          <a:p>
            <a:pPr marL="0" indent="0" eaLnBrk="1" hangingPunct="1">
              <a:lnSpc>
                <a:spcPct val="150000"/>
              </a:lnSpc>
              <a:spcBef>
                <a:spcPct val="40000"/>
              </a:spcBef>
              <a:buNone/>
            </a:pPr>
            <a:r>
              <a:rPr dirty="0">
                <a:latin typeface="微软雅黑" panose="020B0503020204020204" pitchFamily="34" charset="-122"/>
                <a:ea typeface="微软雅黑" panose="020B0503020204020204" pitchFamily="34" charset="-122"/>
                <a:cs typeface="微软雅黑" panose="020B0503020204020204" pitchFamily="34" charset="-122"/>
              </a:rPr>
              <a:t>                    还研发了</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PolarDB云数据库</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a:t>
            </a:fld>
            <a:endParaRPr lang="en-US" altLang="zh-CN" sz="1400" b="0" dirty="0"/>
          </a:p>
        </p:txBody>
      </p:sp>
      <p:sp>
        <p:nvSpPr>
          <p:cNvPr id="8194"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课程考评</a:t>
            </a:r>
          </a:p>
        </p:txBody>
      </p:sp>
      <p:sp>
        <p:nvSpPr>
          <p:cNvPr id="8195" name="Rectangle 3"/>
          <p:cNvSpPr>
            <a:spLocks noGrp="1"/>
          </p:cNvSpPr>
          <p:nvPr>
            <p:ph idx="1"/>
          </p:nvPr>
        </p:nvSpPr>
        <p:spPr>
          <a:xfrm>
            <a:off x="209550" y="5292090"/>
            <a:ext cx="8763000" cy="1565910"/>
          </a:xfrm>
          <a:ln>
            <a:miter/>
          </a:ln>
        </p:spPr>
        <p:txBody>
          <a:bodyPr wrap="square" lIns="91440" tIns="45720" rIns="91440" bIns="45720" anchor="t"/>
          <a:lstStyle/>
          <a:p>
            <a:pPr eaLnBrk="1" fontAlgn="base" hangingPunct="1">
              <a:lnSpc>
                <a:spcPct val="120000"/>
              </a:lnSpc>
              <a:spcBef>
                <a:spcPts val="40"/>
              </a:spcBef>
              <a:spcAft>
                <a:spcPts val="0"/>
              </a:spcAft>
              <a:buNone/>
            </a:pPr>
            <a:r>
              <a:rPr lang="zh-CN" altLang="en-US" sz="24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迟到</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次扣</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分；第</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次扣</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分；</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分。依次类推；</a:t>
            </a:r>
          </a:p>
          <a:p>
            <a:pPr eaLnBrk="1" fontAlgn="base" hangingPunct="1">
              <a:lnSpc>
                <a:spcPct val="120000"/>
              </a:lnSpc>
              <a:spcBef>
                <a:spcPts val="40"/>
              </a:spcBef>
              <a:spcAft>
                <a:spcPts val="0"/>
              </a:spcAft>
              <a:buNone/>
            </a:pP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旷课</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a:t>
            </a:r>
          </a:p>
          <a:p>
            <a:pPr eaLnBrk="1" fontAlgn="base" hangingPunct="1">
              <a:lnSpc>
                <a:spcPct val="120000"/>
              </a:lnSpc>
              <a:spcBef>
                <a:spcPts val="40"/>
              </a:spcBef>
              <a:spcAft>
                <a:spcPts val="0"/>
              </a:spcAft>
              <a:buNone/>
            </a:pPr>
            <a:r>
              <a:rPr lang="zh-CN" altLang="en-US" sz="24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请假缺课</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0.5</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次扣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a:t>
            </a:r>
            <a:endParaRPr lang="en-US" altLang="zh-CN" sz="2000"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1"/>
          <p:cNvGraphicFramePr/>
          <p:nvPr>
            <p:custDataLst>
              <p:tags r:id="rId1"/>
            </p:custDataLst>
          </p:nvPr>
        </p:nvGraphicFramePr>
        <p:xfrm>
          <a:off x="229235" y="1412875"/>
          <a:ext cx="8845550" cy="3615056"/>
        </p:xfrm>
        <a:graphic>
          <a:graphicData uri="http://schemas.openxmlformats.org/drawingml/2006/table">
            <a:tbl>
              <a:tblPr firstRow="1" bandRow="1">
                <a:tableStyleId>{5940675A-B579-460E-94D1-54222C63F5DA}</a:tableStyleId>
              </a:tblPr>
              <a:tblGrid>
                <a:gridCol w="924560">
                  <a:extLst>
                    <a:ext uri="{9D8B030D-6E8A-4147-A177-3AD203B41FA5}">
                      <a16:colId xmlns:a16="http://schemas.microsoft.com/office/drawing/2014/main" val="20000"/>
                    </a:ext>
                  </a:extLst>
                </a:gridCol>
                <a:gridCol w="1957070">
                  <a:extLst>
                    <a:ext uri="{9D8B030D-6E8A-4147-A177-3AD203B41FA5}">
                      <a16:colId xmlns:a16="http://schemas.microsoft.com/office/drawing/2014/main" val="20001"/>
                    </a:ext>
                  </a:extLst>
                </a:gridCol>
                <a:gridCol w="994410">
                  <a:extLst>
                    <a:ext uri="{9D8B030D-6E8A-4147-A177-3AD203B41FA5}">
                      <a16:colId xmlns:a16="http://schemas.microsoft.com/office/drawing/2014/main" val="20002"/>
                    </a:ext>
                  </a:extLst>
                </a:gridCol>
                <a:gridCol w="4969510">
                  <a:extLst>
                    <a:ext uri="{9D8B030D-6E8A-4147-A177-3AD203B41FA5}">
                      <a16:colId xmlns:a16="http://schemas.microsoft.com/office/drawing/2014/main" val="20003"/>
                    </a:ext>
                  </a:extLst>
                </a:gridCol>
              </a:tblGrid>
              <a:tr h="556260">
                <a:tc>
                  <a:txBody>
                    <a:bodyPr/>
                    <a:lstStyle/>
                    <a:p>
                      <a:pPr indent="0" algn="ctr">
                        <a:buNone/>
                      </a:pPr>
                      <a:r>
                        <a:rPr lang="en-US" altLang="zh-CN" sz="2400" b="0" dirty="0">
                          <a:latin typeface="华文中宋" panose="02010600040101010101" pitchFamily="2" charset="-122"/>
                          <a:ea typeface="华文中宋" panose="02010600040101010101" pitchFamily="2" charset="-122"/>
                          <a:cs typeface="宋体" panose="02010600030101010101" pitchFamily="2" charset="-122"/>
                        </a:rPr>
                        <a:t>1</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课堂表现</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latin typeface="微软雅黑" panose="020B0503020204020204" pitchFamily="34" charset="-122"/>
                          <a:ea typeface="微软雅黑" panose="020B0503020204020204" pitchFamily="34" charset="-122"/>
                          <a:cs typeface="宋体" panose="02010600030101010101" pitchFamily="2" charset="-122"/>
                        </a:rPr>
                        <a:t>9%</a:t>
                      </a:r>
                      <a:r>
                        <a:rPr lang="zh-CN" altLang="en-US" sz="2400" b="0" dirty="0">
                          <a:latin typeface="微软雅黑" panose="020B0503020204020204" pitchFamily="34" charset="-122"/>
                          <a:ea typeface="微软雅黑" panose="020B0503020204020204" pitchFamily="34" charset="-122"/>
                          <a:cs typeface="Calibri" panose="020F0502020204030204" charset="0"/>
                        </a:rPr>
                        <a:t> </a:t>
                      </a:r>
                      <a:endParaRPr lang="zh-CN" altLang="en-US" sz="2400" b="0"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algn="ctr">
                        <a:spcBef>
                          <a:spcPts val="0"/>
                        </a:spcBef>
                        <a:spcAft>
                          <a:spcPts val="0"/>
                        </a:spcAft>
                        <a:buClrTx/>
                        <a:buSzTx/>
                        <a:buFontTx/>
                        <a:buNone/>
                        <a:defRPr/>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出勤，互动，表现、测试</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215">
                <a:tc>
                  <a:txBody>
                    <a:bodyPr/>
                    <a:lstStyle/>
                    <a:p>
                      <a:pPr indent="0" algn="ctr">
                        <a:buNone/>
                      </a:pPr>
                      <a:r>
                        <a:rPr lang="en-US" altLang="zh-CN" sz="2400" b="0">
                          <a:latin typeface="华文中宋" panose="02010600040101010101" pitchFamily="2" charset="-122"/>
                          <a:ea typeface="华文中宋" panose="02010600040101010101" pitchFamily="2" charset="-122"/>
                          <a:cs typeface="宋体" panose="02010600030101010101" pitchFamily="2" charset="-122"/>
                        </a:rPr>
                        <a:t>2</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小班讨论</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400" b="0" dirty="0">
                          <a:latin typeface="微软雅黑" panose="020B0503020204020204" pitchFamily="34" charset="-122"/>
                          <a:ea typeface="微软雅黑" panose="020B0503020204020204" pitchFamily="34" charset="-122"/>
                          <a:cs typeface="宋体" panose="02010600030101010101" pitchFamily="2" charset="-122"/>
                        </a:rPr>
                        <a:t>3</a:t>
                      </a:r>
                      <a:r>
                        <a:rPr lang="en-US" altLang="zh-CN" sz="2400" b="0" dirty="0">
                          <a:latin typeface="微软雅黑" panose="020B0503020204020204" pitchFamily="34" charset="-122"/>
                          <a:ea typeface="微软雅黑" panose="020B0503020204020204" pitchFamily="34"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个人组织讨论</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，参与讨论</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330">
                <a:tc>
                  <a:txBody>
                    <a:bodyPr/>
                    <a:lstStyle/>
                    <a:p>
                      <a:pPr indent="0" algn="ctr">
                        <a:buNone/>
                      </a:pPr>
                      <a:r>
                        <a:rPr lang="en-US" altLang="zh-CN" sz="2400" b="0">
                          <a:latin typeface="华文中宋" panose="02010600040101010101" pitchFamily="2" charset="-122"/>
                          <a:ea typeface="华文中宋" panose="02010600040101010101" pitchFamily="2" charset="-122"/>
                          <a:cs typeface="宋体" panose="02010600030101010101" pitchFamily="2" charset="-122"/>
                        </a:rPr>
                        <a:t>3</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微软雅黑" panose="020B0503020204020204" pitchFamily="34" charset="-122"/>
                          <a:ea typeface="微软雅黑" panose="020B0503020204020204" pitchFamily="34" charset="-122"/>
                          <a:cs typeface="宋体" panose="02010600030101010101" pitchFamily="2" charset="-122"/>
                        </a:rPr>
                        <a:t>实验</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latin typeface="微软雅黑" panose="020B0503020204020204" pitchFamily="34" charset="-122"/>
                          <a:ea typeface="微软雅黑" panose="020B0503020204020204" pitchFamily="34" charset="-122"/>
                          <a:cs typeface="宋体" panose="02010600030101010101" pitchFamily="2" charset="-122"/>
                        </a:rPr>
                        <a:t>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MiniOB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数据库，见实验报告，</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次，</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次</a:t>
                      </a:r>
                      <a:endParaRPr lang="en-US" altLang="zh-CN" sz="2400" b="0" dirty="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3565">
                <a:tc>
                  <a:txBody>
                    <a:bodyPr/>
                    <a:lstStyle/>
                    <a:p>
                      <a:pPr indent="0" algn="ctr">
                        <a:buNone/>
                      </a:pPr>
                      <a:r>
                        <a:rPr lang="en-US" altLang="zh-CN" sz="2400" b="0">
                          <a:latin typeface="华文中宋" panose="02010600040101010101" pitchFamily="2" charset="-122"/>
                          <a:ea typeface="华文中宋" panose="02010600040101010101" pitchFamily="2" charset="-122"/>
                          <a:cs typeface="宋体" panose="02010600030101010101" pitchFamily="2" charset="-122"/>
                        </a:rPr>
                        <a:t>4</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微软雅黑" panose="020B0503020204020204" pitchFamily="34" charset="-122"/>
                          <a:ea typeface="微软雅黑" panose="020B0503020204020204" pitchFamily="34" charset="-122"/>
                          <a:cs typeface="宋体" panose="02010600030101010101" pitchFamily="2" charset="-122"/>
                        </a:rPr>
                        <a:t>作业</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latin typeface="微软雅黑" panose="020B0503020204020204" pitchFamily="34" charset="-122"/>
                          <a:ea typeface="微软雅黑" panose="020B0503020204020204" pitchFamily="34" charset="-122"/>
                          <a:cs typeface="宋体" panose="02010600030101010101" pitchFamily="2" charset="-122"/>
                        </a:rPr>
                        <a:t>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交</a:t>
                      </a:r>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次</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930">
                <a:tc>
                  <a:txBody>
                    <a:bodyPr/>
                    <a:lstStyle/>
                    <a:p>
                      <a:pPr indent="0" algn="ctr">
                        <a:buNone/>
                      </a:pPr>
                      <a:r>
                        <a:rPr lang="en-US" altLang="zh-CN" sz="2400" b="0">
                          <a:latin typeface="华文中宋" panose="02010600040101010101" pitchFamily="2" charset="-122"/>
                          <a:ea typeface="华文中宋" panose="02010600040101010101" pitchFamily="2" charset="-122"/>
                          <a:cs typeface="宋体" panose="02010600030101010101" pitchFamily="2" charset="-122"/>
                        </a:rPr>
                        <a:t>5</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微软雅黑" panose="020B0503020204020204" pitchFamily="34" charset="-122"/>
                          <a:ea typeface="微软雅黑" panose="020B0503020204020204" pitchFamily="34" charset="-122"/>
                          <a:cs typeface="宋体" panose="02010600030101010101" pitchFamily="2" charset="-122"/>
                        </a:rPr>
                        <a:t>期</a:t>
                      </a:r>
                      <a:r>
                        <a:rPr lang="zh-CN" altLang="en-US" sz="2400" b="1">
                          <a:latin typeface="微软雅黑" panose="020B0503020204020204" pitchFamily="34" charset="-122"/>
                          <a:ea typeface="微软雅黑" panose="020B0503020204020204" pitchFamily="34" charset="-122"/>
                          <a:cs typeface="宋体" panose="02010600030101010101" pitchFamily="2" charset="-122"/>
                          <a:sym typeface="+mn-ea"/>
                        </a:rPr>
                        <a:t>中</a:t>
                      </a:r>
                      <a:r>
                        <a:rPr lang="zh-CN" altLang="en-US" sz="2400" b="1">
                          <a:latin typeface="微软雅黑" panose="020B0503020204020204" pitchFamily="34" charset="-122"/>
                          <a:ea typeface="微软雅黑" panose="020B0503020204020204" pitchFamily="34" charset="-122"/>
                          <a:cs typeface="宋体" panose="02010600030101010101" pitchFamily="2" charset="-122"/>
                        </a:rPr>
                        <a:t>考试</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a:latin typeface="微软雅黑" panose="020B0503020204020204" pitchFamily="34" charset="-122"/>
                          <a:ea typeface="微软雅黑" panose="020B0503020204020204" pitchFamily="34" charset="-122"/>
                          <a:cs typeface="宋体" panose="02010600030101010101" pitchFamily="2" charset="-122"/>
                        </a:rPr>
                        <a:t>20%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闭卷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3565">
                <a:tc>
                  <a:txBody>
                    <a:bodyPr/>
                    <a:lstStyle/>
                    <a:p>
                      <a:pPr indent="0" algn="ctr">
                        <a:buNone/>
                      </a:pPr>
                      <a:r>
                        <a:rPr lang="en-US" altLang="zh-CN" sz="2400" b="0">
                          <a:latin typeface="华文中宋" panose="02010600040101010101" pitchFamily="2" charset="-122"/>
                          <a:ea typeface="华文中宋" panose="02010600040101010101" pitchFamily="2" charset="-122"/>
                          <a:cs typeface="宋体" panose="02010600030101010101" pitchFamily="2" charset="-122"/>
                        </a:rPr>
                        <a:t>6</a:t>
                      </a: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微软雅黑" panose="020B0503020204020204" pitchFamily="34" charset="-122"/>
                          <a:ea typeface="微软雅黑" panose="020B0503020204020204" pitchFamily="34" charset="-122"/>
                          <a:cs typeface="宋体" panose="02010600030101010101" pitchFamily="2" charset="-122"/>
                        </a:rPr>
                        <a:t>期</a:t>
                      </a:r>
                      <a:r>
                        <a:rPr lang="zh-CN" altLang="en-US" sz="2400" b="1">
                          <a:latin typeface="微软雅黑" panose="020B0503020204020204" pitchFamily="34" charset="-122"/>
                          <a:ea typeface="微软雅黑" panose="020B0503020204020204" pitchFamily="34" charset="-122"/>
                          <a:cs typeface="宋体" panose="02010600030101010101" pitchFamily="2" charset="-122"/>
                          <a:sym typeface="+mn-ea"/>
                        </a:rPr>
                        <a:t>末</a:t>
                      </a:r>
                      <a:r>
                        <a:rPr lang="zh-CN" altLang="en-US" sz="2400" b="1">
                          <a:latin typeface="微软雅黑" panose="020B0503020204020204" pitchFamily="34" charset="-122"/>
                          <a:ea typeface="微软雅黑" panose="020B0503020204020204" pitchFamily="34" charset="-122"/>
                          <a:cs typeface="宋体" panose="02010600030101010101" pitchFamily="2" charset="-122"/>
                        </a:rPr>
                        <a:t>考试</a:t>
                      </a: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a:latin typeface="微软雅黑" panose="020B0503020204020204" pitchFamily="34" charset="-122"/>
                          <a:ea typeface="微软雅黑" panose="020B0503020204020204" pitchFamily="34" charset="-122"/>
                          <a:cs typeface="宋体" panose="02010600030101010101" pitchFamily="2" charset="-122"/>
                        </a:rPr>
                        <a:t>48%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400" b="0" dirty="0">
                          <a:latin typeface="微软雅黑" panose="020B0503020204020204" pitchFamily="34" charset="-122"/>
                          <a:ea typeface="微软雅黑" panose="020B0503020204020204" pitchFamily="34" charset="-122"/>
                          <a:cs typeface="Calibri" panose="020F0502020204030204" charset="0"/>
                        </a:rPr>
                        <a:t>闭卷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70</a:t>
            </a:fld>
            <a:endParaRPr lang="en-US" altLang="zh-CN" sz="1400" b="0" dirty="0"/>
          </a:p>
        </p:txBody>
      </p:sp>
      <p:sp>
        <p:nvSpPr>
          <p:cNvPr id="69634" name="Rectangle 2"/>
          <p:cNvSpPr>
            <a:spLocks noGrp="1"/>
          </p:cNvSpPr>
          <p:nvPr>
            <p:ph type="title"/>
          </p:nvPr>
        </p:nvSpPr>
        <p:spPr>
          <a:xfrm>
            <a:off x="611188" y="0"/>
            <a:ext cx="8356600" cy="1027113"/>
          </a:xfrm>
        </p:spPr>
        <p:txBody>
          <a:bodyPr wrap="square" lIns="91440" tIns="45720" rIns="91440" bIns="45720" anchor="ctr"/>
          <a:lstStyle/>
          <a:p>
            <a:pPr marL="685800" indent="-685800"/>
            <a:r>
              <a:rPr lang="en-US" sz="4000" dirty="0">
                <a:latin typeface="微软雅黑" panose="020B0503020204020204" pitchFamily="34" charset="-122"/>
                <a:ea typeface="微软雅黑" panose="020B0503020204020204" pitchFamily="34" charset="-122"/>
              </a:rPr>
              <a:t> NOSQL  </a:t>
            </a:r>
            <a:r>
              <a:rPr lang="en-GB" altLang="zh-CN" sz="4000" dirty="0">
                <a:latin typeface="微软雅黑" panose="020B0503020204020204" pitchFamily="34" charset="-122"/>
                <a:ea typeface="微软雅黑" panose="020B0503020204020204" pitchFamily="34" charset="-122"/>
              </a:rPr>
              <a:t>DBMS</a:t>
            </a:r>
            <a:r>
              <a:rPr lang="zh-CN" altLang="en-GB" sz="4000" dirty="0">
                <a:latin typeface="微软雅黑" panose="020B0503020204020204" pitchFamily="34" charset="-122"/>
                <a:ea typeface="微软雅黑" panose="020B0503020204020204" pitchFamily="34" charset="-122"/>
              </a:rPr>
              <a:t>产品</a:t>
            </a:r>
            <a:endParaRPr lang="en-GB" altLang="zh-CN" sz="4000" dirty="0">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313055" y="1628775"/>
            <a:ext cx="8184515" cy="5229225"/>
          </a:xfrm>
        </p:spPr>
        <p:txBody>
          <a:bodyPr wrap="square" lIns="91440" tIns="45720" rIns="91440" bIns="45720" anchor="t"/>
          <a:lstStyle/>
          <a:p>
            <a:pPr marL="0" indent="0" eaLnBrk="1" hangingPunct="1">
              <a:lnSpc>
                <a:spcPct val="120000"/>
              </a:lnSpc>
              <a:spcBef>
                <a:spcPct val="40000"/>
              </a:spcBef>
              <a:buNone/>
            </a:pPr>
            <a:r>
              <a:rPr dirty="0" err="1">
                <a:latin typeface="微软雅黑" panose="020B0503020204020204" pitchFamily="34" charset="-122"/>
                <a:ea typeface="微软雅黑" panose="020B0503020204020204" pitchFamily="34" charset="-122"/>
                <a:cs typeface="微软雅黑" panose="020B0503020204020204" pitchFamily="34" charset="-122"/>
              </a:rPr>
              <a:t>N</a:t>
            </a:r>
            <a:r>
              <a:rPr lang="en-US" dirty="0" err="1">
                <a:latin typeface="微软雅黑" panose="020B0503020204020204" pitchFamily="34" charset="-122"/>
                <a:ea typeface="微软雅黑" panose="020B0503020204020204" pitchFamily="34" charset="-122"/>
                <a:cs typeface="微软雅黑" panose="020B0503020204020204" pitchFamily="34" charset="-122"/>
              </a:rPr>
              <a:t>o</a:t>
            </a:r>
            <a:r>
              <a:rPr dirty="0" err="1">
                <a:latin typeface="微软雅黑" panose="020B0503020204020204" pitchFamily="34" charset="-122"/>
                <a:ea typeface="微软雅黑" panose="020B0503020204020204" pitchFamily="34" charset="-122"/>
                <a:cs typeface="微软雅黑" panose="020B0503020204020204" pitchFamily="34" charset="-122"/>
              </a:rPr>
              <a:t>SQL数据库产品</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面向互联网应用</a:t>
            </a:r>
            <a:r>
              <a:rPr dirty="0">
                <a:latin typeface="微软雅黑" panose="020B0503020204020204" pitchFamily="34" charset="-122"/>
                <a:ea typeface="微软雅黑" panose="020B0503020204020204" pitchFamily="34" charset="-122"/>
                <a:cs typeface="微软雅黑" panose="020B0503020204020204" pitchFamily="34" charset="-122"/>
              </a:rPr>
              <a:t>，强调数据库的</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高可扩展性，高可用性</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20000"/>
              </a:lnSpc>
              <a:spcBef>
                <a:spcPct val="40000"/>
              </a:spcBef>
            </a:pP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531495" eaLnBrk="1" hangingPunct="1">
              <a:lnSpc>
                <a:spcPct val="120000"/>
              </a:lnSpc>
              <a:spcBef>
                <a:spcPct val="40000"/>
              </a:spcBef>
              <a:buNone/>
            </a:pPr>
            <a:r>
              <a:rPr dirty="0" err="1">
                <a:latin typeface="微软雅黑" panose="020B0503020204020204" pitchFamily="34" charset="-122"/>
                <a:ea typeface="微软雅黑" panose="020B0503020204020204" pitchFamily="34" charset="-122"/>
                <a:cs typeface="微软雅黑" panose="020B0503020204020204" pitchFamily="34" charset="-122"/>
              </a:rPr>
              <a:t>当前流行的N</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o</a:t>
            </a:r>
            <a:r>
              <a:rPr dirty="0" err="1">
                <a:latin typeface="微软雅黑" panose="020B0503020204020204" pitchFamily="34" charset="-122"/>
                <a:ea typeface="微软雅黑" panose="020B0503020204020204" pitchFamily="34" charset="-122"/>
                <a:cs typeface="微软雅黑" panose="020B0503020204020204" pitchFamily="34" charset="-122"/>
              </a:rPr>
              <a:t>SQL产品包括</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pPr indent="531495" eaLnBrk="1" hangingPunct="1">
              <a:lnSpc>
                <a:spcPct val="12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列存储型</a:t>
            </a:r>
            <a:r>
              <a:rPr dirty="0">
                <a:latin typeface="微软雅黑" panose="020B0503020204020204" pitchFamily="34" charset="-122"/>
                <a:ea typeface="微软雅黑" panose="020B0503020204020204" pitchFamily="34" charset="-122"/>
                <a:cs typeface="微软雅黑" panose="020B0503020204020204" pitchFamily="34" charset="-122"/>
              </a:rPr>
              <a:t>的</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HBASE</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pPr indent="531495" eaLnBrk="1" hangingPunct="1">
              <a:lnSpc>
                <a:spcPct val="12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文档型</a:t>
            </a:r>
            <a:r>
              <a:rPr dirty="0">
                <a:latin typeface="微软雅黑" panose="020B0503020204020204" pitchFamily="34" charset="-122"/>
                <a:ea typeface="微软雅黑" panose="020B0503020204020204" pitchFamily="34" charset="-122"/>
                <a:cs typeface="微软雅黑" panose="020B0503020204020204" pitchFamily="34" charset="-122"/>
              </a:rPr>
              <a:t>的</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MongoDB</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pPr indent="531495" eaLnBrk="1" hangingPunct="1">
              <a:lnSpc>
                <a:spcPct val="120000"/>
              </a:lnSpc>
              <a:spcBef>
                <a:spcPct val="40000"/>
              </a:spcBef>
              <a:buClr>
                <a:srgbClr val="FF0000"/>
              </a:buClr>
              <a:buFont typeface="Wingdings" panose="05000000000000000000" charset="0"/>
              <a:buChar char="l"/>
            </a:pPr>
            <a:r>
              <a:rPr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键值对型</a:t>
            </a:r>
            <a:r>
              <a:rPr dirty="0" err="1">
                <a:latin typeface="微软雅黑" panose="020B0503020204020204" pitchFamily="34" charset="-122"/>
                <a:ea typeface="微软雅黑" panose="020B0503020204020204" pitchFamily="34" charset="-122"/>
                <a:cs typeface="微软雅黑" panose="020B0503020204020204" pitchFamily="34" charset="-122"/>
              </a:rPr>
              <a:t>的</a:t>
            </a:r>
            <a:r>
              <a:rPr b="1"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Redis</a:t>
            </a:r>
            <a:r>
              <a:rPr 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（全内存）</a:t>
            </a:r>
            <a:r>
              <a:rPr lang="en-US" altLang="zh-CN" b="1"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RocksDB</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（磁盘）</a:t>
            </a:r>
            <a:r>
              <a:rPr lang="en-US" dirty="0">
                <a:latin typeface="微软雅黑" panose="020B0503020204020204" pitchFamily="34" charset="-122"/>
                <a:ea typeface="微软雅黑" panose="020B0503020204020204" pitchFamily="34" charset="-122"/>
                <a:cs typeface="微软雅黑" panose="020B0503020204020204" pitchFamily="34" charset="-122"/>
              </a:rPr>
              <a:t>;</a:t>
            </a:r>
          </a:p>
          <a:p>
            <a:pPr indent="531495" eaLnBrk="1" hangingPunct="1">
              <a:lnSpc>
                <a:spcPct val="120000"/>
              </a:lnSpc>
              <a:spcBef>
                <a:spcPct val="40000"/>
              </a:spcBef>
              <a:buClr>
                <a:srgbClr val="FF0000"/>
              </a:buClr>
              <a:buFont typeface="Wingdings" panose="05000000000000000000" charset="0"/>
              <a:buChar char="l"/>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图</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数据模</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型</a:t>
            </a:r>
            <a:r>
              <a:rPr dirty="0">
                <a:latin typeface="微软雅黑" panose="020B0503020204020204" pitchFamily="34" charset="-122"/>
                <a:ea typeface="微软雅黑" panose="020B0503020204020204" pitchFamily="34" charset="-122"/>
                <a:cs typeface="微软雅黑" panose="020B0503020204020204" pitchFamily="34" charset="-122"/>
              </a:rPr>
              <a:t>的</a:t>
            </a:r>
            <a:r>
              <a:rPr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Neo4j</a:t>
            </a:r>
            <a:r>
              <a:rPr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71</a:t>
            </a:fld>
            <a:endParaRPr lang="en-US" altLang="zh-CN" sz="1400" b="0" dirty="0"/>
          </a:p>
        </p:txBody>
      </p:sp>
      <p:sp>
        <p:nvSpPr>
          <p:cNvPr id="70658" name="Rectangle 2"/>
          <p:cNvSpPr>
            <a:spLocks noGrp="1"/>
          </p:cNvSpPr>
          <p:nvPr>
            <p:ph type="title"/>
          </p:nvPr>
        </p:nvSpPr>
        <p:spPr>
          <a:xfrm>
            <a:off x="797243" y="97790"/>
            <a:ext cx="8356600" cy="1027113"/>
          </a:xfrm>
        </p:spPr>
        <p:txBody>
          <a:bodyPr wrap="square" lIns="91440" tIns="45720" rIns="91440" bIns="45720" anchor="ctr"/>
          <a:lstStyle/>
          <a:p>
            <a:pPr marL="685800" indent="-685800"/>
            <a:r>
              <a:rPr lang="zh-CN" altLang="en-US" sz="4000" dirty="0">
                <a:latin typeface="微软雅黑" panose="020B0503020204020204" pitchFamily="34" charset="-122"/>
                <a:ea typeface="微软雅黑" panose="020B0503020204020204" pitchFamily="34" charset="-122"/>
              </a:rPr>
              <a:t>基于开源软件的网站构架</a:t>
            </a:r>
          </a:p>
        </p:txBody>
      </p:sp>
      <p:sp>
        <p:nvSpPr>
          <p:cNvPr id="70659" name="Rectangle 3"/>
          <p:cNvSpPr>
            <a:spLocks noGrp="1"/>
          </p:cNvSpPr>
          <p:nvPr>
            <p:ph idx="1"/>
          </p:nvPr>
        </p:nvSpPr>
        <p:spPr>
          <a:xfrm>
            <a:off x="179388" y="1268413"/>
            <a:ext cx="8713787" cy="5229225"/>
          </a:xfrm>
        </p:spPr>
        <p:txBody>
          <a:bodyPr wrap="square" lIns="91440" tIns="45720" rIns="91440" bIns="45720" anchor="t"/>
          <a:lstStyle/>
          <a:p>
            <a:pPr marL="381000" indent="-381000" eaLnBrk="1" hangingPunct="1"/>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381000" indent="-381000" eaLnBrk="1" hangingPunct="1">
              <a:lnSpc>
                <a:spcPct val="130000"/>
              </a:lnSpc>
              <a:spcBef>
                <a:spcPct val="4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Internet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上流行的网站</a:t>
            </a:r>
            <a:r>
              <a:rPr lang="zh-CN" altLang="en-US">
                <a:latin typeface="微软雅黑" panose="020B0503020204020204" pitchFamily="34" charset="-122"/>
                <a:ea typeface="微软雅黑" panose="020B0503020204020204" pitchFamily="34" charset="-122"/>
                <a:cs typeface="微软雅黑" panose="020B0503020204020204" pitchFamily="34" charset="-122"/>
              </a:rPr>
              <a:t>构架方式之一：</a:t>
            </a:r>
            <a:r>
              <a:rPr lang="en-US" altLang="zh-CN">
                <a:latin typeface="微软雅黑" panose="020B0503020204020204" pitchFamily="34" charset="-122"/>
                <a:ea typeface="微软雅黑" panose="020B0503020204020204" pitchFamily="34" charset="-122"/>
                <a:cs typeface="微软雅黑" panose="020B0503020204020204" pitchFamily="34" charset="-122"/>
              </a:rPr>
              <a:t>LAMP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marL="914400" lvl="1" indent="-457200" eaLnBrk="1" hangingPunct="1">
              <a:lnSpc>
                <a:spcPct val="130000"/>
              </a:lnSpc>
              <a:spcBef>
                <a:spcPct val="4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作为操作系统；</a:t>
            </a:r>
          </a:p>
          <a:p>
            <a:pPr marL="914400" lvl="1" indent="-457200" eaLnBrk="1" hangingPunct="1">
              <a:lnSpc>
                <a:spcPct val="130000"/>
              </a:lnSpc>
              <a:spcBef>
                <a:spcPct val="4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Apache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作为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服务器；</a:t>
            </a:r>
          </a:p>
          <a:p>
            <a:pPr marL="914400" lvl="1" indent="-457200" eaLnBrk="1" hangingPunct="1">
              <a:lnSpc>
                <a:spcPct val="130000"/>
              </a:lnSpc>
              <a:spcBef>
                <a:spcPct val="4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MySQL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作为数据库；</a:t>
            </a:r>
          </a:p>
          <a:p>
            <a:pPr marL="914400" lvl="1" indent="-457200" eaLnBrk="1" hangingPunct="1">
              <a:lnSpc>
                <a:spcPct val="130000"/>
              </a:lnSpc>
              <a:spcBef>
                <a:spcPct val="4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PHP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作为服务器端脚本解释器。</a:t>
            </a:r>
          </a:p>
          <a:p>
            <a:pPr marL="381000" indent="-381000" eaLnBrk="1" hangingPunct="1">
              <a:lnSpc>
                <a:spcPct val="130000"/>
              </a:lnSpc>
              <a:spcBef>
                <a:spcPct val="4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不用花一分钱就可以创建起一个稳定、免费的网站系统。</a:t>
            </a:r>
            <a:endParaRPr lang="zh-CN" altLang="en-GB"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72</a:t>
            </a:fld>
            <a:endParaRPr lang="en-US" altLang="zh-CN" sz="1400" b="0" dirty="0"/>
          </a:p>
        </p:txBody>
      </p:sp>
      <p:sp>
        <p:nvSpPr>
          <p:cNvPr id="71682" name="Rectangle 2"/>
          <p:cNvSpPr>
            <a:spLocks noGrp="1"/>
          </p:cNvSpPr>
          <p:nvPr>
            <p:ph type="title"/>
          </p:nvPr>
        </p:nvSpPr>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小结</a:t>
            </a:r>
            <a:r>
              <a:rPr lang="en-US" altLang="zh-CN" sz="4000" dirty="0">
                <a:latin typeface="微软雅黑" panose="020B0503020204020204" pitchFamily="34" charset="-122"/>
                <a:ea typeface="微软雅黑" panose="020B0503020204020204" pitchFamily="34" charset="-122"/>
              </a:rPr>
              <a:t>1</a:t>
            </a:r>
          </a:p>
        </p:txBody>
      </p:sp>
      <p:sp>
        <p:nvSpPr>
          <p:cNvPr id="71683" name="Rectangle 3"/>
          <p:cNvSpPr>
            <a:spLocks noGrp="1"/>
          </p:cNvSpPr>
          <p:nvPr>
            <p:ph idx="1"/>
          </p:nvPr>
        </p:nvSpPr>
        <p:spPr>
          <a:xfrm>
            <a:off x="539750" y="2060575"/>
            <a:ext cx="8108950" cy="4321175"/>
          </a:xfrm>
        </p:spPr>
        <p:txBody>
          <a:bodyPr wrap="square" lIns="91440" tIns="45720" rIns="91440" bIns="45720" anchor="t"/>
          <a:lstStyle/>
          <a:p>
            <a:pPr eaLnBrk="1" hangingPunct="1">
              <a:lnSpc>
                <a:spcPct val="150000"/>
              </a:lnSpc>
            </a:pPr>
            <a:r>
              <a:rPr lang="zh-CN" altLang="en-US" dirty="0">
                <a:latin typeface="微软雅黑" panose="020B0503020204020204" pitchFamily="34" charset="-122"/>
                <a:ea typeface="微软雅黑" panose="020B0503020204020204" pitchFamily="34" charset="-122"/>
              </a:rPr>
              <a:t>采用数据库方式集中存储和管理数据，其目标是</a:t>
            </a:r>
            <a:r>
              <a:rPr lang="zh-CN" altLang="en-US" b="1" dirty="0">
                <a:solidFill>
                  <a:srgbClr val="FF0000"/>
                </a:solidFill>
                <a:latin typeface="微软雅黑" panose="020B0503020204020204" pitchFamily="34" charset="-122"/>
                <a:ea typeface="微软雅黑" panose="020B0503020204020204" pitchFamily="34" charset="-122"/>
              </a:rPr>
              <a:t>提高数据的共享性</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真实性</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降低数据管理成本</a:t>
            </a:r>
            <a:r>
              <a:rPr lang="zh-CN" altLang="en-US" dirty="0">
                <a:latin typeface="微软雅黑" panose="020B0503020204020204" pitchFamily="34" charset="-122"/>
                <a:ea typeface="微软雅黑" panose="020B0503020204020204" pitchFamily="34" charset="-122"/>
              </a:rPr>
              <a:t>；其前提是数据库与用户之间的</a:t>
            </a:r>
            <a:r>
              <a:rPr lang="zh-CN" altLang="en-US" b="1" dirty="0">
                <a:solidFill>
                  <a:srgbClr val="FF0000"/>
                </a:solidFill>
                <a:latin typeface="微软雅黑" panose="020B0503020204020204" pitchFamily="34" charset="-122"/>
                <a:ea typeface="微软雅黑" panose="020B0503020204020204" pitchFamily="34" charset="-122"/>
              </a:rPr>
              <a:t>通信通道</a:t>
            </a:r>
            <a:r>
              <a:rPr lang="zh-CN" altLang="en-US" dirty="0">
                <a:latin typeface="微软雅黑" panose="020B0503020204020204" pitchFamily="34" charset="-122"/>
                <a:ea typeface="微软雅黑" panose="020B0503020204020204" pitchFamily="34" charset="-122"/>
              </a:rPr>
              <a:t>要畅通和可靠，而且费用低廉，速度快。计算机硬件技术和网络技术的成熟为数据库技术的发展提供了基础和支撑。</a:t>
            </a:r>
          </a:p>
          <a:p>
            <a:pPr eaLnBrk="1" hangingPunct="1"/>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73</a:t>
            </a:fld>
            <a:endParaRPr lang="en-US" altLang="zh-CN" sz="1400" b="0" dirty="0"/>
          </a:p>
        </p:txBody>
      </p:sp>
      <p:sp>
        <p:nvSpPr>
          <p:cNvPr id="72706" name="Rectangle 2"/>
          <p:cNvSpPr>
            <a:spLocks noGrp="1"/>
          </p:cNvSpPr>
          <p:nvPr>
            <p:ph type="title"/>
          </p:nvPr>
        </p:nvSpPr>
        <p:spPr/>
        <p:txBody>
          <a:bodyPr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小结</a:t>
            </a:r>
            <a:r>
              <a:rPr lang="en-US" altLang="zh-CN" sz="4000" dirty="0">
                <a:latin typeface="微软雅黑" panose="020B0503020204020204" pitchFamily="34" charset="-122"/>
                <a:ea typeface="微软雅黑" panose="020B0503020204020204" pitchFamily="34" charset="-122"/>
              </a:rPr>
              <a:t>2</a:t>
            </a:r>
          </a:p>
        </p:txBody>
      </p:sp>
      <p:sp>
        <p:nvSpPr>
          <p:cNvPr id="72707" name="Rectangle 3"/>
          <p:cNvSpPr>
            <a:spLocks noGrp="1"/>
          </p:cNvSpPr>
          <p:nvPr>
            <p:ph idx="1"/>
          </p:nvPr>
        </p:nvSpPr>
        <p:spPr>
          <a:xfrm>
            <a:off x="495300" y="1510030"/>
            <a:ext cx="8153400" cy="5184775"/>
          </a:xfrm>
        </p:spPr>
        <p:txBody>
          <a:bodyPr wrap="square" lIns="91440" tIns="45720" rIns="91440" bIns="45720" anchor="t"/>
          <a:lstStyle/>
          <a:p>
            <a:pPr eaLnBrk="1" hangingPunct="1">
              <a:lnSpc>
                <a:spcPct val="130000"/>
              </a:lnSpc>
              <a:spcBef>
                <a:spcPct val="70000"/>
              </a:spcBef>
            </a:pP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是企业及其用户的数据的集合。数据库中包含有多种类别的数据，数据之间存在联系，数据量是海量的。</a:t>
            </a:r>
          </a:p>
          <a:p>
            <a:pPr eaLnBrk="1" hangingPunct="1">
              <a:lnSpc>
                <a:spcPct val="130000"/>
              </a:lnSpc>
              <a:spcBef>
                <a:spcPct val="70000"/>
              </a:spcBef>
            </a:pPr>
            <a:r>
              <a:rPr lang="zh-CN" altLang="en-US" b="1" dirty="0">
                <a:solidFill>
                  <a:srgbClr val="0000FF"/>
                </a:solidFill>
                <a:latin typeface="微软雅黑" panose="020B0503020204020204" pitchFamily="34" charset="-122"/>
                <a:ea typeface="微软雅黑" panose="020B0503020204020204" pitchFamily="34" charset="-122"/>
              </a:rPr>
              <a:t>数据库管理系统（</a:t>
            </a:r>
            <a:r>
              <a:rPr lang="en-US" altLang="zh-CN" b="1" dirty="0">
                <a:solidFill>
                  <a:srgbClr val="0000FF"/>
                </a:solidFill>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是一个运行在操作系统之上的系统软件，负责管理</a:t>
            </a:r>
            <a:r>
              <a:rPr lang="zh-CN" altLang="en-US" b="1" dirty="0">
                <a:solidFill>
                  <a:srgbClr val="0000FF"/>
                </a:solidFill>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a:t>
            </a:r>
          </a:p>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rPr>
              <a:t>用户使用</a:t>
            </a:r>
            <a:r>
              <a:rPr lang="zh-CN" altLang="en-US" b="1" dirty="0">
                <a:solidFill>
                  <a:srgbClr val="0000FF"/>
                </a:solidFill>
                <a:latin typeface="微软雅黑" panose="020B0503020204020204" pitchFamily="34" charset="-122"/>
                <a:ea typeface="微软雅黑" panose="020B0503020204020204" pitchFamily="34" charset="-122"/>
              </a:rPr>
              <a:t>数据库应用程序</a:t>
            </a:r>
            <a:r>
              <a:rPr lang="zh-CN" altLang="en-US" dirty="0">
                <a:latin typeface="微软雅黑" panose="020B0503020204020204" pitchFamily="34" charset="-122"/>
                <a:ea typeface="微软雅黑" panose="020B0503020204020204" pitchFamily="34" charset="-122"/>
              </a:rPr>
              <a:t>和</a:t>
            </a:r>
            <a:r>
              <a:rPr lang="zh-CN" altLang="en-US" b="1" dirty="0">
                <a:solidFill>
                  <a:srgbClr val="0000FF"/>
                </a:solidFill>
                <a:latin typeface="微软雅黑" panose="020B0503020204020204" pitchFamily="34" charset="-122"/>
                <a:ea typeface="微软雅黑" panose="020B0503020204020204" pitchFamily="34" charset="-122"/>
              </a:rPr>
              <a:t>数据库管理系统</a:t>
            </a:r>
            <a:r>
              <a:rPr lang="zh-CN" altLang="en-US" dirty="0">
                <a:latin typeface="微软雅黑" panose="020B0503020204020204" pitchFamily="34" charset="-122"/>
                <a:ea typeface="微软雅黑" panose="020B0503020204020204" pitchFamily="34" charset="-122"/>
              </a:rPr>
              <a:t>交互，完成数据操作。</a:t>
            </a:r>
          </a:p>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rPr>
              <a:t>典型的</a:t>
            </a:r>
            <a:r>
              <a:rPr lang="zh-CN" altLang="en-US" b="1" dirty="0">
                <a:solidFill>
                  <a:srgbClr val="0000FF"/>
                </a:solidFill>
                <a:latin typeface="微软雅黑" panose="020B0503020204020204" pitchFamily="34" charset="-122"/>
                <a:ea typeface="微软雅黑" panose="020B0503020204020204" pitchFamily="34" charset="-122"/>
              </a:rPr>
              <a:t>数据操作</a:t>
            </a:r>
            <a:r>
              <a:rPr lang="zh-CN" altLang="en-US" dirty="0">
                <a:latin typeface="微软雅黑" panose="020B0503020204020204" pitchFamily="34" charset="-122"/>
                <a:ea typeface="微软雅黑" panose="020B0503020204020204" pitchFamily="34" charset="-122"/>
              </a:rPr>
              <a:t>有：</a:t>
            </a:r>
            <a:r>
              <a:rPr lang="zh-CN" altLang="en-US" b="1" dirty="0">
                <a:solidFill>
                  <a:srgbClr val="FF0000"/>
                </a:solidFill>
                <a:latin typeface="微软雅黑" panose="020B0503020204020204" pitchFamily="34" charset="-122"/>
                <a:ea typeface="微软雅黑" panose="020B0503020204020204" pitchFamily="34" charset="-122"/>
              </a:rPr>
              <a:t>添加数据</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修改数据</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删除数据</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查询数据</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统计数据</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74</a:t>
            </a:fld>
            <a:endParaRPr lang="en-US" altLang="zh-CN" sz="1400" b="0" dirty="0"/>
          </a:p>
        </p:txBody>
      </p:sp>
      <p:sp>
        <p:nvSpPr>
          <p:cNvPr id="74754" name="Rectangle 2"/>
          <p:cNvSpPr>
            <a:spLocks noGrp="1"/>
          </p:cNvSpPr>
          <p:nvPr>
            <p:ph type="title"/>
          </p:nvPr>
        </p:nvSpPr>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小结</a:t>
            </a:r>
            <a:r>
              <a:rPr lang="en-US" altLang="zh-CN" sz="4000" dirty="0">
                <a:latin typeface="微软雅黑" panose="020B0503020204020204" pitchFamily="34" charset="-122"/>
                <a:ea typeface="微软雅黑" panose="020B0503020204020204" pitchFamily="34" charset="-122"/>
              </a:rPr>
              <a:t>3</a:t>
            </a:r>
          </a:p>
        </p:txBody>
      </p:sp>
      <p:sp>
        <p:nvSpPr>
          <p:cNvPr id="74755" name="Rectangle 3"/>
          <p:cNvSpPr>
            <a:spLocks noGrp="1"/>
          </p:cNvSpPr>
          <p:nvPr>
            <p:ph idx="1"/>
          </p:nvPr>
        </p:nvSpPr>
        <p:spPr>
          <a:xfrm>
            <a:off x="468313" y="1916113"/>
            <a:ext cx="8180387" cy="4465637"/>
          </a:xfrm>
        </p:spPr>
        <p:txBody>
          <a:bodyPr wrap="square" lIns="91440" tIns="45720" rIns="91440" bIns="45720" anchor="t"/>
          <a:lstStyle/>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rPr>
              <a:t>数据库系统的基本特征是：数据集中存储于数据库中，所有用户都要来访问数据库。用户和数据库之间形成多对一的关系。数据库建立之后，其</a:t>
            </a:r>
            <a:r>
              <a:rPr lang="zh-CN" altLang="en-US" b="1" dirty="0">
                <a:solidFill>
                  <a:srgbClr val="FF0000"/>
                </a:solidFill>
                <a:latin typeface="微软雅黑" panose="020B0503020204020204" pitchFamily="34" charset="-122"/>
                <a:ea typeface="微软雅黑" panose="020B0503020204020204" pitchFamily="34" charset="-122"/>
              </a:rPr>
              <a:t>用户和应用都会不断扩增</a:t>
            </a:r>
            <a:r>
              <a:rPr lang="zh-CN" altLang="en-US" dirty="0">
                <a:latin typeface="微软雅黑" panose="020B0503020204020204" pitchFamily="34" charset="-122"/>
                <a:ea typeface="微软雅黑" panose="020B0503020204020204" pitchFamily="34" charset="-122"/>
              </a:rPr>
              <a:t>。</a:t>
            </a:r>
          </a:p>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rPr>
              <a:t>数据库管理系统要解决的</a:t>
            </a:r>
            <a:r>
              <a:rPr lang="zh-CN" altLang="en-US" b="1" dirty="0">
                <a:solidFill>
                  <a:srgbClr val="FF0000"/>
                </a:solidFill>
                <a:latin typeface="微软雅黑" panose="020B0503020204020204" pitchFamily="34" charset="-122"/>
                <a:ea typeface="微软雅黑" panose="020B0503020204020204" pitchFamily="34" charset="-122"/>
              </a:rPr>
              <a:t>五个基本问题</a:t>
            </a:r>
            <a:r>
              <a:rPr lang="zh-CN" altLang="en-US" dirty="0">
                <a:latin typeface="微软雅黑" panose="020B0503020204020204" pitchFamily="34" charset="-122"/>
                <a:ea typeface="微软雅黑" panose="020B0503020204020204" pitchFamily="34" charset="-122"/>
              </a:rPr>
              <a:t>是：</a:t>
            </a:r>
            <a:r>
              <a:rPr lang="zh-CN" altLang="en-US" b="1" dirty="0">
                <a:solidFill>
                  <a:srgbClr val="0000FF"/>
                </a:solidFill>
                <a:latin typeface="微软雅黑" panose="020B0503020204020204" pitchFamily="34" charset="-122"/>
                <a:ea typeface="微软雅黑" panose="020B0503020204020204" pitchFamily="34" charset="-122"/>
              </a:rPr>
              <a:t>数据正确性问题</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数据处理性能问题</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数据操作简单性问题</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数据安全问题</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数据完整性问题</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75</a:t>
            </a:fld>
            <a:endParaRPr lang="en-US" altLang="zh-CN" sz="1400" b="0" dirty="0"/>
          </a:p>
        </p:txBody>
      </p:sp>
      <p:sp>
        <p:nvSpPr>
          <p:cNvPr id="75778" name="Rectangle 2"/>
          <p:cNvSpPr>
            <a:spLocks noGrp="1"/>
          </p:cNvSpPr>
          <p:nvPr>
            <p:ph type="title"/>
          </p:nvPr>
        </p:nvSpPr>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小结</a:t>
            </a:r>
            <a:r>
              <a:rPr lang="en-US" altLang="zh-CN" sz="4000" dirty="0">
                <a:latin typeface="微软雅黑" panose="020B0503020204020204" pitchFamily="34" charset="-122"/>
                <a:ea typeface="微软雅黑" panose="020B0503020204020204" pitchFamily="34" charset="-122"/>
              </a:rPr>
              <a:t>4</a:t>
            </a:r>
          </a:p>
        </p:txBody>
      </p:sp>
      <p:sp>
        <p:nvSpPr>
          <p:cNvPr id="75779" name="Rectangle 3"/>
          <p:cNvSpPr>
            <a:spLocks noGrp="1"/>
          </p:cNvSpPr>
          <p:nvPr>
            <p:ph idx="1"/>
          </p:nvPr>
        </p:nvSpPr>
        <p:spPr>
          <a:xfrm>
            <a:off x="181610" y="1391920"/>
            <a:ext cx="8567420" cy="5205730"/>
          </a:xfrm>
        </p:spPr>
        <p:txBody>
          <a:bodyPr wrap="square" lIns="91440" tIns="45720" rIns="91440" bIns="45720" anchor="t"/>
          <a:lstStyle/>
          <a:p>
            <a:pPr eaLnBrk="1" hangingPunct="1">
              <a:lnSpc>
                <a:spcPct val="140000"/>
              </a:lnSpc>
              <a:spcBef>
                <a:spcPct val="50000"/>
              </a:spcBef>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对数据库要抓住两个关键特性：</a:t>
            </a:r>
          </a:p>
          <a:p>
            <a:pPr eaLnBrk="1" hangingPunct="1">
              <a:lnSpc>
                <a:spcPct val="140000"/>
              </a:lnSpc>
              <a:spcBef>
                <a:spcPct val="50000"/>
              </a:spcBef>
            </a:pP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结构特性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模块化，分层结构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。数据库应用程序和数据库管理系统</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构成邦联式系统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，它俩彼此之间既具有</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相互独立性，有具有可对接集成性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。原因是数据操作的表达，以及数据库访问编程接口，都已形成了</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国际标准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spcBef>
                <a:spcPct val="500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组织特性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：关系模型要求</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数据严格按类分表存储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，以此保证数据库中</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数据的正确一致</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关系模型对五大问题有得体的解决方案；</a:t>
            </a:r>
          </a:p>
          <a:p>
            <a:pPr eaLnBrk="1" hangingPunct="1">
              <a:lnSpc>
                <a:spcPct val="140000"/>
              </a:lnSpc>
              <a:spcBef>
                <a:spcPct val="50000"/>
              </a:spcBef>
            </a:pP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Database</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data</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组成；</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76</a:t>
            </a:fld>
            <a:endParaRPr lang="en-US" altLang="zh-CN" sz="1400" b="0" dirty="0"/>
          </a:p>
        </p:txBody>
      </p:sp>
      <p:sp>
        <p:nvSpPr>
          <p:cNvPr id="76802" name="Rectangle 2"/>
          <p:cNvSpPr>
            <a:spLocks noGrp="1"/>
          </p:cNvSpPr>
          <p:nvPr>
            <p:ph type="title"/>
          </p:nvPr>
        </p:nvSpPr>
        <p:spPr/>
        <p:txBody>
          <a:bodyPr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小结</a:t>
            </a:r>
            <a:r>
              <a:rPr lang="en-US" altLang="zh-CN" sz="4000" dirty="0">
                <a:latin typeface="微软雅黑" panose="020B0503020204020204" pitchFamily="34" charset="-122"/>
                <a:ea typeface="微软雅黑" panose="020B0503020204020204" pitchFamily="34" charset="-122"/>
              </a:rPr>
              <a:t>5</a:t>
            </a:r>
          </a:p>
        </p:txBody>
      </p:sp>
      <p:sp>
        <p:nvSpPr>
          <p:cNvPr id="76803" name="Rectangle 3"/>
          <p:cNvSpPr>
            <a:spLocks noGrp="1"/>
          </p:cNvSpPr>
          <p:nvPr>
            <p:ph idx="1"/>
          </p:nvPr>
        </p:nvSpPr>
        <p:spPr>
          <a:xfrm>
            <a:off x="83820" y="1693545"/>
            <a:ext cx="8564880" cy="5164455"/>
          </a:xfrm>
        </p:spPr>
        <p:txBody>
          <a:bodyPr wrap="square" lIns="91440" tIns="45720" rIns="91440" bIns="45720" anchor="t"/>
          <a:lstStyle/>
          <a:p>
            <a:pPr eaLnBrk="1" hangingPunct="1">
              <a:lnSpc>
                <a:spcPct val="130000"/>
              </a:lnSpc>
              <a:spcBef>
                <a:spcPct val="70000"/>
              </a:spcBef>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关系模型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事务处理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数据库设计方法</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ODBC/ JDBC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是数据库技术</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发展中的标志性成果，也是数据库技术的核心内容。</a:t>
            </a:r>
          </a:p>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数据库应用领域的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从业人员</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角色有三种：</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数据库设计人员</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数据库系统管理人员</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数据库应用程序开发人员</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30000"/>
              </a:lnSpc>
              <a:spcBef>
                <a:spcPct val="7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流行的数据库管理系统</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产品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SQL Server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DB2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。它们各有特色。</a:t>
            </a:r>
          </a:p>
        </p:txBody>
      </p:sp>
    </p:spTree>
  </p:cSld>
  <p:clrMapOvr>
    <a:masterClrMapping/>
  </p:clrMapOvr>
  <p:transition>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1"/>
          <p:cNvSpPr>
            <a:spLocks noChangeArrowheads="1"/>
          </p:cNvSpPr>
          <p:nvPr/>
        </p:nvSpPr>
        <p:spPr bwMode="auto">
          <a:xfrm>
            <a:off x="5435600" y="260350"/>
            <a:ext cx="2632075" cy="914400"/>
          </a:xfrm>
          <a:prstGeom prst="rect">
            <a:avLst/>
          </a:prstGeom>
          <a:noFill/>
          <a:ln w="9525">
            <a:noFill/>
            <a:miter lim="800000"/>
          </a:ln>
        </p:spPr>
        <p:txBody>
          <a:bodyPr wrap="none">
            <a:spAutoFit/>
          </a:bodyPr>
          <a:lstStyle/>
          <a:p>
            <a:pPr>
              <a:spcBef>
                <a:spcPct val="0"/>
              </a:spcBef>
            </a:pPr>
            <a:r>
              <a:rPr lang="zh-CN" altLang="en-US" sz="5400" b="1">
                <a:solidFill>
                  <a:schemeClr val="bg1"/>
                </a:solidFill>
                <a:latin typeface="Arial" panose="020B0604020202020204" pitchFamily="34" charset="0"/>
                <a:ea typeface="黑体" panose="02010609060101010101" pitchFamily="49" charset="-122"/>
              </a:rPr>
              <a:t>谢  谢！</a:t>
            </a:r>
          </a:p>
        </p:txBody>
      </p:sp>
      <p:pic>
        <p:nvPicPr>
          <p:cNvPr id="48131" name="Picture 3" descr="the masters of light"/>
          <p:cNvPicPr>
            <a:picLocks noChangeAspect="1" noChangeArrowheads="1"/>
          </p:cNvPicPr>
          <p:nvPr/>
        </p:nvPicPr>
        <p:blipFill>
          <a:blip r:embed="rId2" cstate="print"/>
          <a:srcRect/>
          <a:stretch>
            <a:fillRect/>
          </a:stretch>
        </p:blipFill>
        <p:spPr bwMode="auto">
          <a:xfrm>
            <a:off x="1116013" y="1412875"/>
            <a:ext cx="6911975" cy="4122738"/>
          </a:xfrm>
          <a:prstGeom prst="rect">
            <a:avLst/>
          </a:prstGeom>
          <a:noFill/>
          <a:ln w="9525">
            <a:noFill/>
            <a:miter lim="800000"/>
            <a:headEnd/>
            <a:tailEnd/>
          </a:ln>
        </p:spPr>
      </p:pic>
      <p:sp>
        <p:nvSpPr>
          <p:cNvPr id="52228" name="Text Box 4"/>
          <p:cNvSpPr txBox="1">
            <a:spLocks noChangeArrowheads="1"/>
          </p:cNvSpPr>
          <p:nvPr/>
        </p:nvSpPr>
        <p:spPr bwMode="auto">
          <a:xfrm>
            <a:off x="3419475" y="188913"/>
            <a:ext cx="2111375" cy="823912"/>
          </a:xfrm>
          <a:prstGeom prst="rect">
            <a:avLst/>
          </a:prstGeom>
          <a:noFill/>
          <a:ln w="9525">
            <a:noFill/>
            <a:miter lim="800000"/>
          </a:ln>
        </p:spPr>
        <p:txBody>
          <a:bodyPr lIns="90000" tIns="46800" rIns="90000" bIns="46800" anchorCtr="1">
            <a:spAutoFit/>
          </a:bodyPr>
          <a:lstStyle/>
          <a:p>
            <a:r>
              <a:rPr lang="zh-CN" altLang="en-US" sz="4800" b="1">
                <a:solidFill>
                  <a:schemeClr val="tx1"/>
                </a:solidFill>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ox(out)">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8</a:t>
            </a:fld>
            <a:endParaRPr lang="en-US" altLang="zh-CN" sz="1400" b="0" dirty="0"/>
          </a:p>
        </p:txBody>
      </p:sp>
      <p:sp>
        <p:nvSpPr>
          <p:cNvPr id="9218"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小班讨论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个人表现</a:t>
            </a:r>
          </a:p>
        </p:txBody>
      </p:sp>
      <p:sp>
        <p:nvSpPr>
          <p:cNvPr id="9219" name="Rectangle 3"/>
          <p:cNvSpPr>
            <a:spLocks noGrp="1"/>
          </p:cNvSpPr>
          <p:nvPr>
            <p:ph idx="1"/>
          </p:nvPr>
        </p:nvSpPr>
        <p:spPr>
          <a:xfrm>
            <a:off x="35560" y="1264920"/>
            <a:ext cx="9143365" cy="5601335"/>
          </a:xfrm>
        </p:spPr>
        <p:txBody>
          <a:bodyPr wrap="square" lIns="91440" tIns="45720" rIns="91440" bIns="45720" anchor="t"/>
          <a:lstStyle/>
          <a:p>
            <a:pPr eaLnBrk="1" latinLnBrk="0" hangingPunct="1">
              <a:lnSpc>
                <a:spcPct val="130000"/>
              </a:lnSpc>
              <a:spcBef>
                <a:spcPts val="600"/>
              </a:spcBef>
              <a:spcAft>
                <a:spcPts val="2100"/>
              </a:spcAft>
              <a:buClr>
                <a:srgbClr val="FF0000"/>
              </a:buClr>
              <a:buFont typeface="Wingdings" panose="05000000000000000000" charset="0"/>
              <a:buChar char="l"/>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一班分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组，每次每组组长选本组最好的</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一个人</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发给老师。提前</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天发给老师。</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老师择优选取，准许课堂宣讲报告；</a:t>
            </a:r>
          </a:p>
          <a:p>
            <a:pPr eaLnBrk="1" latinLnBrk="0" hangingPunct="1">
              <a:lnSpc>
                <a:spcPct val="130000"/>
              </a:lnSpc>
              <a:spcBef>
                <a:spcPts val="600"/>
              </a:spcBef>
              <a:spcAft>
                <a:spcPts val="2100"/>
              </a:spcAft>
              <a:buClr>
                <a:srgbClr val="FF0000"/>
              </a:buClr>
              <a:buFont typeface="Wingdings" panose="05000000000000000000" charset="0"/>
              <a:buChar char="l"/>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每次讨论题目从老师指定范围选择，题号与组号对号入座。</a:t>
            </a:r>
          </a:p>
          <a:p>
            <a:pPr eaLnBrk="1" latinLnBrk="0" hangingPunct="1">
              <a:lnSpc>
                <a:spcPct val="130000"/>
              </a:lnSpc>
              <a:spcBef>
                <a:spcPts val="600"/>
              </a:spcBef>
              <a:spcAft>
                <a:spcPts val="2100"/>
              </a:spcAft>
              <a:buClr>
                <a:srgbClr val="FF0000"/>
              </a:buClr>
              <a:buFont typeface="Wingdings" panose="05000000000000000000" charset="0"/>
              <a:buChar char="l"/>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计分基准：</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）主持讨论水平；</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）参与</a:t>
            </a:r>
            <a:r>
              <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讨论水平；</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latinLnBrk="0" hangingPunct="1">
              <a:lnSpc>
                <a:spcPct val="130000"/>
              </a:lnSpc>
              <a:spcBef>
                <a:spcPts val="600"/>
              </a:spcBef>
              <a:spcAft>
                <a:spcPts val="2100"/>
              </a:spcAft>
              <a:buClr>
                <a:srgbClr val="FF0000"/>
              </a:buClr>
              <a:buFont typeface="Wingdings" panose="05000000000000000000" charset="0"/>
              <a:buChar char="l"/>
            </a:pPr>
            <a:r>
              <a:rPr lang="zh-CN" altLang="en-US" b="1" dirty="0">
                <a:solidFill>
                  <a:srgbClr val="0000FF"/>
                </a:solidFill>
                <a:latin typeface="微软雅黑" panose="020B0503020204020204" pitchFamily="34" charset="-122"/>
                <a:ea typeface="微软雅黑" panose="020B0503020204020204" pitchFamily="34" charset="-122"/>
                <a:sym typeface="+mn-ea"/>
              </a:rPr>
              <a:t>要求</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：通过案例来</a:t>
            </a:r>
            <a:r>
              <a:rPr lang="zh-CN" altLang="en-US" b="1" dirty="0">
                <a:solidFill>
                  <a:srgbClr val="FF0000"/>
                </a:solidFill>
                <a:latin typeface="微软雅黑" panose="020B0503020204020204" pitchFamily="34" charset="-122"/>
                <a:ea typeface="微软雅黑" panose="020B0503020204020204" pitchFamily="34" charset="-122"/>
                <a:sym typeface="+mn-ea"/>
              </a:rPr>
              <a:t>展示</a:t>
            </a:r>
            <a:r>
              <a:rPr lang="en-US" altLang="zh-CN" b="1" dirty="0">
                <a:solidFill>
                  <a:srgbClr val="FF0000"/>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提出问题，</a:t>
            </a:r>
            <a:r>
              <a:rPr lang="zh-CN" altLang="en-US" dirty="0">
                <a:latin typeface="微软雅黑" panose="020B0503020204020204" pitchFamily="34" charset="-122"/>
                <a:ea typeface="微软雅黑" panose="020B0503020204020204" pitchFamily="34" charset="-122"/>
                <a:sym typeface="+mn-ea"/>
              </a:rPr>
              <a:t>基于知识</a:t>
            </a:r>
            <a:r>
              <a:rPr lang="zh-CN" altLang="en-US" b="1" dirty="0">
                <a:solidFill>
                  <a:srgbClr val="FF0000"/>
                </a:solidFill>
                <a:latin typeface="微软雅黑" panose="020B0503020204020204" pitchFamily="34" charset="-122"/>
                <a:ea typeface="微软雅黑" panose="020B0503020204020204" pitchFamily="34" charset="-122"/>
                <a:sym typeface="+mn-ea"/>
              </a:rPr>
              <a:t>分析</a:t>
            </a:r>
            <a:r>
              <a:rPr lang="en-US" altLang="zh-CN" b="1" dirty="0">
                <a:solidFill>
                  <a:srgbClr val="FF0000"/>
                </a:solidFill>
                <a:latin typeface="微软雅黑" panose="020B0503020204020204" pitchFamily="34" charset="-122"/>
                <a:ea typeface="微软雅黑" panose="020B0503020204020204" pitchFamily="34" charset="-122"/>
                <a:sym typeface="+mn-ea"/>
              </a:rPr>
              <a:t>,  </a:t>
            </a:r>
            <a:r>
              <a:rPr lang="zh-CN" altLang="en-US" b="1" dirty="0">
                <a:solidFill>
                  <a:srgbClr val="FF0000"/>
                </a:solidFill>
                <a:latin typeface="微软雅黑" panose="020B0503020204020204" pitchFamily="34" charset="-122"/>
                <a:ea typeface="微软雅黑" panose="020B0503020204020204" pitchFamily="34" charset="-122"/>
                <a:sym typeface="+mn-ea"/>
              </a:rPr>
              <a:t>对比，特性总结。</a:t>
            </a:r>
          </a:p>
          <a:p>
            <a:pPr eaLnBrk="1" latinLnBrk="0" hangingPunct="1">
              <a:lnSpc>
                <a:spcPct val="130000"/>
              </a:lnSpc>
              <a:spcBef>
                <a:spcPts val="600"/>
              </a:spcBef>
              <a:spcAft>
                <a:spcPts val="2100"/>
              </a:spcAft>
              <a:buClr>
                <a:srgbClr val="FF0000"/>
              </a:buClr>
              <a:buFont typeface="Wingdings" panose="05000000000000000000" charset="0"/>
              <a:buChar char="l"/>
            </a:pPr>
            <a:r>
              <a:rPr lang="zh-CN" altLang="en-US" b="1" dirty="0">
                <a:solidFill>
                  <a:srgbClr val="FF0000"/>
                </a:solidFill>
                <a:latin typeface="微软雅黑" panose="020B0503020204020204" pitchFamily="34" charset="-122"/>
                <a:ea typeface="微软雅黑" panose="020B0503020204020204" pitchFamily="34" charset="-122"/>
                <a:sym typeface="+mn-ea"/>
              </a:rPr>
              <a:t> 严禁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介绍某个事情</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照本宣科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b="0" dirty="0"/>
              <a:t>9</a:t>
            </a:fld>
            <a:endParaRPr lang="en-US" altLang="zh-CN" sz="1400" b="0" dirty="0"/>
          </a:p>
        </p:txBody>
      </p:sp>
      <p:sp>
        <p:nvSpPr>
          <p:cNvPr id="8194"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课程要求</a:t>
            </a:r>
          </a:p>
        </p:txBody>
      </p:sp>
      <p:sp>
        <p:nvSpPr>
          <p:cNvPr id="2" name="Rectangle 3"/>
          <p:cNvSpPr>
            <a:spLocks noGrp="1"/>
          </p:cNvSpPr>
          <p:nvPr/>
        </p:nvSpPr>
        <p:spPr>
          <a:xfrm>
            <a:off x="427355" y="2546985"/>
            <a:ext cx="8716645" cy="2536190"/>
          </a:xfrm>
          <a:prstGeom prst="rect">
            <a:avLst/>
          </a:prstGeom>
          <a:noFill/>
          <a:ln w="9525">
            <a:noFill/>
            <a:miter/>
          </a:ln>
        </p:spPr>
        <p:txBody>
          <a:bodyPr wrap="square" lIns="91440" tIns="45720" rIns="91440" bIns="45720" anchor="t"/>
          <a:lstStyle>
            <a:lvl1pPr marL="342900" indent="-342900" algn="l" rtl="0" fontAlgn="base">
              <a:spcBef>
                <a:spcPct val="10000"/>
              </a:spcBef>
              <a:spcAft>
                <a:spcPct val="0"/>
              </a:spcAft>
              <a:buChar char="•"/>
              <a:defRPr kumimoji="1" sz="2400">
                <a:solidFill>
                  <a:schemeClr val="tx1"/>
                </a:solidFill>
                <a:latin typeface="+mn-lt"/>
                <a:ea typeface="+mn-ea"/>
                <a:cs typeface="+mn-cs"/>
              </a:defRPr>
            </a:lvl1pPr>
            <a:lvl2pPr marL="742950" indent="-285750" algn="l" rtl="0" fontAlgn="base">
              <a:spcBef>
                <a:spcPct val="10000"/>
              </a:spcBef>
              <a:spcAft>
                <a:spcPct val="0"/>
              </a:spcAft>
              <a:buChar char="–"/>
              <a:defRPr kumimoji="1" sz="2800">
                <a:solidFill>
                  <a:schemeClr val="tx1"/>
                </a:solidFill>
                <a:latin typeface="+mn-lt"/>
                <a:ea typeface="+mn-ea"/>
              </a:defRPr>
            </a:lvl2pPr>
            <a:lvl3pPr marL="1143000" indent="-228600" algn="l" rtl="0" fontAlgn="base">
              <a:spcBef>
                <a:spcPct val="10000"/>
              </a:spcBef>
              <a:spcAft>
                <a:spcPct val="0"/>
              </a:spcAft>
              <a:buChar char="•"/>
              <a:defRPr kumimoji="1" sz="2400">
                <a:solidFill>
                  <a:schemeClr val="tx1"/>
                </a:solidFill>
                <a:latin typeface="+mn-lt"/>
                <a:ea typeface="+mn-ea"/>
              </a:defRPr>
            </a:lvl3pPr>
            <a:lvl4pPr marL="1600200" indent="-228600" algn="l" rtl="0" fontAlgn="base">
              <a:spcBef>
                <a:spcPct val="10000"/>
              </a:spcBef>
              <a:spcAft>
                <a:spcPct val="0"/>
              </a:spcAft>
              <a:buChar char="–"/>
              <a:defRPr kumimoji="1" sz="2000">
                <a:solidFill>
                  <a:schemeClr val="tx1"/>
                </a:solidFill>
                <a:latin typeface="+mn-lt"/>
                <a:ea typeface="+mn-ea"/>
              </a:defRPr>
            </a:lvl4pPr>
            <a:lvl5pPr marL="2057400" indent="-228600" algn="l" rtl="0" fontAlgn="base">
              <a:spcBef>
                <a:spcPct val="10000"/>
              </a:spcBef>
              <a:spcAft>
                <a:spcPct val="0"/>
              </a:spcAft>
              <a:buChar char="»"/>
              <a:defRPr kumimoji="1" sz="2000">
                <a:solidFill>
                  <a:schemeClr val="tx1"/>
                </a:solidFill>
                <a:latin typeface="+mn-lt"/>
                <a:ea typeface="+mn-ea"/>
              </a:defRPr>
            </a:lvl5pPr>
            <a:lvl6pPr marL="2514600" indent="-228600" algn="l" rtl="0" fontAlgn="base">
              <a:spcBef>
                <a:spcPct val="10000"/>
              </a:spcBef>
              <a:spcAft>
                <a:spcPct val="0"/>
              </a:spcAft>
              <a:buChar char="»"/>
              <a:defRPr kumimoji="1" sz="2000">
                <a:solidFill>
                  <a:schemeClr val="tx1"/>
                </a:solidFill>
                <a:latin typeface="+mn-lt"/>
                <a:ea typeface="+mn-ea"/>
              </a:defRPr>
            </a:lvl6pPr>
            <a:lvl7pPr marL="2971800" indent="-228600" algn="l" rtl="0" fontAlgn="base">
              <a:spcBef>
                <a:spcPct val="10000"/>
              </a:spcBef>
              <a:spcAft>
                <a:spcPct val="0"/>
              </a:spcAft>
              <a:buChar char="»"/>
              <a:defRPr kumimoji="1" sz="2000">
                <a:solidFill>
                  <a:schemeClr val="tx1"/>
                </a:solidFill>
                <a:latin typeface="+mn-lt"/>
                <a:ea typeface="+mn-ea"/>
              </a:defRPr>
            </a:lvl7pPr>
            <a:lvl8pPr marL="3429000" indent="-228600" algn="l" rtl="0" fontAlgn="base">
              <a:spcBef>
                <a:spcPct val="10000"/>
              </a:spcBef>
              <a:spcAft>
                <a:spcPct val="0"/>
              </a:spcAft>
              <a:buChar char="»"/>
              <a:defRPr kumimoji="1" sz="2000">
                <a:solidFill>
                  <a:schemeClr val="tx1"/>
                </a:solidFill>
                <a:latin typeface="+mn-lt"/>
                <a:ea typeface="+mn-ea"/>
              </a:defRPr>
            </a:lvl8pPr>
            <a:lvl9pPr marL="3886200" indent="-228600" algn="l" rtl="0" fontAlgn="base">
              <a:spcBef>
                <a:spcPct val="10000"/>
              </a:spcBef>
              <a:spcAft>
                <a:spcPct val="0"/>
              </a:spcAft>
              <a:buChar char="»"/>
              <a:defRPr kumimoji="1" sz="2000">
                <a:solidFill>
                  <a:schemeClr val="tx1"/>
                </a:solidFill>
                <a:latin typeface="+mn-lt"/>
                <a:ea typeface="+mn-ea"/>
              </a:defRPr>
            </a:lvl9pPr>
          </a:lstStyle>
          <a:p>
            <a:pPr lvl="0" eaLnBrk="1" fontAlgn="base" latinLnBrk="0" hangingPunct="1">
              <a:spcBef>
                <a:spcPts val="1800"/>
              </a:spcBef>
              <a:buClr>
                <a:srgbClr val="FF0000"/>
              </a:buClr>
              <a:buFont typeface="Wingdings" panose="05000000000000000000" charset="0"/>
              <a:buChar char="l"/>
            </a:pPr>
            <a:r>
              <a:rPr lang="zh-CN" altLang="en-US" b="1" strike="noStrike" noProof="1">
                <a:solidFill>
                  <a:srgbClr val="0000FF"/>
                </a:solidFill>
                <a:latin typeface="微软雅黑" panose="020B0503020204020204" pitchFamily="34" charset="-122"/>
                <a:ea typeface="微软雅黑" panose="020B0503020204020204" pitchFamily="34" charset="-122"/>
              </a:rPr>
              <a:t>课堂</a:t>
            </a:r>
            <a:r>
              <a:rPr lang="zh-CN" altLang="en-US" sz="3600" b="1" strike="noStrike" noProof="1">
                <a:solidFill>
                  <a:srgbClr val="FF0000"/>
                </a:solidFill>
                <a:latin typeface="微软雅黑" panose="020B0503020204020204" pitchFamily="34" charset="-122"/>
                <a:ea typeface="微软雅黑" panose="020B0503020204020204" pitchFamily="34" charset="-122"/>
              </a:rPr>
              <a:t>严禁打开电脑</a:t>
            </a:r>
            <a:r>
              <a:rPr lang="zh-CN" altLang="en-US" b="1" strike="noStrike" noProof="1">
                <a:solidFill>
                  <a:srgbClr val="FF0000"/>
                </a:solidFill>
                <a:latin typeface="微软雅黑" panose="020B0503020204020204" pitchFamily="34" charset="-122"/>
                <a:ea typeface="微软雅黑" panose="020B0503020204020204" pitchFamily="34" charset="-122"/>
              </a:rPr>
              <a:t>，</a:t>
            </a:r>
            <a:r>
              <a:rPr lang="zh-CN" altLang="en-US" b="1" strike="noStrike" noProof="1">
                <a:solidFill>
                  <a:schemeClr val="tx1"/>
                </a:solidFill>
                <a:latin typeface="微软雅黑" panose="020B0503020204020204" pitchFamily="34" charset="-122"/>
                <a:ea typeface="微软雅黑" panose="020B0503020204020204" pitchFamily="34" charset="-122"/>
              </a:rPr>
              <a:t>上课就是上课</a:t>
            </a:r>
            <a:r>
              <a:rPr lang="zh-CN" altLang="en-US" b="1" strike="noStrike" noProof="1">
                <a:solidFill>
                  <a:srgbClr val="FF0000"/>
                </a:solidFill>
                <a:latin typeface="微软雅黑" panose="020B0503020204020204" pitchFamily="34" charset="-122"/>
                <a:ea typeface="微软雅黑" panose="020B0503020204020204" pitchFamily="34" charset="-122"/>
              </a:rPr>
              <a:t>；</a:t>
            </a:r>
          </a:p>
          <a:p>
            <a:pPr lvl="0" eaLnBrk="1" fontAlgn="base" latinLnBrk="0" hangingPunct="1">
              <a:spcBef>
                <a:spcPts val="1800"/>
              </a:spcBef>
              <a:buClr>
                <a:srgbClr val="FF0000"/>
              </a:buClr>
              <a:buFont typeface="Wingdings" panose="05000000000000000000" charset="0"/>
              <a:buChar char="l"/>
            </a:pPr>
            <a:endParaRPr lang="zh-CN" altLang="en-US" b="1" strike="noStrike" noProof="1">
              <a:solidFill>
                <a:srgbClr val="FF0000"/>
              </a:solidFill>
              <a:latin typeface="微软雅黑" panose="020B0503020204020204" pitchFamily="34" charset="-122"/>
              <a:ea typeface="微软雅黑" panose="020B0503020204020204" pitchFamily="34" charset="-122"/>
            </a:endParaRPr>
          </a:p>
          <a:p>
            <a:pPr lvl="0" eaLnBrk="1" fontAlgn="base" latinLnBrk="0" hangingPunct="1">
              <a:spcBef>
                <a:spcPts val="1800"/>
              </a:spcBef>
              <a:buClr>
                <a:srgbClr val="FF0000"/>
              </a:buClr>
              <a:buFont typeface="Wingdings" panose="05000000000000000000" charset="0"/>
              <a:buChar char="l"/>
            </a:pPr>
            <a:r>
              <a:rPr lang="zh-CN" altLang="en-US" b="1" strike="noStrike" noProof="1">
                <a:solidFill>
                  <a:srgbClr val="FF0000"/>
                </a:solidFill>
                <a:latin typeface="微软雅黑" panose="020B0503020204020204" pitchFamily="34" charset="-122"/>
                <a:ea typeface="微软雅黑" panose="020B0503020204020204" pitchFamily="34" charset="-122"/>
              </a:rPr>
              <a:t>课后至少花</a:t>
            </a:r>
            <a:r>
              <a:rPr lang="zh-CN" altLang="en-US" b="1" strike="noStrike" noProof="1">
                <a:solidFill>
                  <a:srgbClr val="FF0000"/>
                </a:solidFill>
                <a:latin typeface="微软雅黑" panose="020B0503020204020204" pitchFamily="34" charset="-122"/>
                <a:ea typeface="微软雅黑" panose="020B0503020204020204" pitchFamily="34" charset="-122"/>
                <a:sym typeface="+mn-ea"/>
              </a:rPr>
              <a:t>课时数的</a:t>
            </a:r>
            <a:r>
              <a:rPr lang="en-US" altLang="zh-CN" b="1" strike="noStrike" noProof="1">
                <a:solidFill>
                  <a:srgbClr val="FF0000"/>
                </a:solidFill>
                <a:latin typeface="微软雅黑" panose="020B0503020204020204" pitchFamily="34" charset="-122"/>
                <a:ea typeface="微软雅黑" panose="020B0503020204020204" pitchFamily="34" charset="-122"/>
              </a:rPr>
              <a:t>3</a:t>
            </a:r>
            <a:r>
              <a:rPr lang="zh-CN" altLang="en-US" b="1" strike="noStrike" noProof="1">
                <a:solidFill>
                  <a:srgbClr val="FF0000"/>
                </a:solidFill>
                <a:latin typeface="微软雅黑" panose="020B0503020204020204" pitchFamily="34" charset="-122"/>
                <a:ea typeface="微软雅黑" panose="020B0503020204020204" pitchFamily="34" charset="-122"/>
              </a:rPr>
              <a:t>倍以上来看书、复习，思考，做作业。</a:t>
            </a:r>
          </a:p>
          <a:p>
            <a:pPr eaLnBrk="1" fontAlgn="base" hangingPunct="1"/>
            <a:endParaRPr lang="en-US" altLang="zh-CN" sz="2000" strike="noStrike" noProof="1"/>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d3c9aa4-a4bf-446c-9ab1-cc2b2312d05e"/>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eb0e31b-0956-4726-8253-12006312d8bb}"/>
  <p:tag name="TABLE_ENDDRAG_ORIGIN_RECT" val="696*287"/>
  <p:tag name="TABLE_ENDDRAG_RECT" val="18*111*696*287"/>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5920</Words>
  <Application>Microsoft Office PowerPoint</Application>
  <PresentationFormat>全屏显示(4:3)</PresentationFormat>
  <Paragraphs>988</Paragraphs>
  <Slides>77</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77</vt:i4>
      </vt:variant>
    </vt:vector>
  </HeadingPairs>
  <TitlesOfParts>
    <vt:vector size="93" baseType="lpstr">
      <vt:lpstr>Arial Unicode MS</vt:lpstr>
      <vt:lpstr>Helvetica Neue</vt:lpstr>
      <vt:lpstr>Monotype Sorts</vt:lpstr>
      <vt:lpstr>黑体</vt:lpstr>
      <vt:lpstr>华文新魏</vt:lpstr>
      <vt:lpstr>华文行楷</vt:lpstr>
      <vt:lpstr>华文中宋</vt:lpstr>
      <vt:lpstr>楷体_GB2312</vt:lpstr>
      <vt:lpstr>微软雅黑</vt:lpstr>
      <vt:lpstr>新宋体</vt:lpstr>
      <vt:lpstr>Arial</vt:lpstr>
      <vt:lpstr>Comic Sans MS</vt:lpstr>
      <vt:lpstr>Helvetica</vt:lpstr>
      <vt:lpstr>Times New Roman</vt:lpstr>
      <vt:lpstr>Wingdings</vt:lpstr>
      <vt:lpstr>默认设计模板</vt:lpstr>
      <vt:lpstr>数据库系统 Database system</vt:lpstr>
      <vt:lpstr>PowerPoint 演示文稿</vt:lpstr>
      <vt:lpstr>专业知识体系</vt:lpstr>
      <vt:lpstr>课程组</vt:lpstr>
      <vt:lpstr>课程性质</vt:lpstr>
      <vt:lpstr>教材和参考文献</vt:lpstr>
      <vt:lpstr>课程考评</vt:lpstr>
      <vt:lpstr>小班讨论——个人表现</vt:lpstr>
      <vt:lpstr>课程要求</vt:lpstr>
      <vt:lpstr>课程背景</vt:lpstr>
      <vt:lpstr>课程主要教学内容</vt:lpstr>
      <vt:lpstr>第一章 绪论 —— 数据库技术介绍</vt:lpstr>
      <vt:lpstr>信息时代</vt:lpstr>
      <vt:lpstr>数据的3个属性</vt:lpstr>
      <vt:lpstr>为什么要有数据库？</vt:lpstr>
      <vt:lpstr>数据库（Database）的由来</vt:lpstr>
      <vt:lpstr>数据库概念</vt:lpstr>
      <vt:lpstr>数据库概念的前提</vt:lpstr>
      <vt:lpstr>PowerPoint 演示文稿</vt:lpstr>
      <vt:lpstr>数据库实例  — Education.db</vt:lpstr>
      <vt:lpstr>Education数据库中的教师数据表</vt:lpstr>
      <vt:lpstr>Education数据库中的选课数据表</vt:lpstr>
      <vt:lpstr>数据库的特点</vt:lpstr>
      <vt:lpstr>PowerPoint 演示文稿</vt:lpstr>
      <vt:lpstr>数据库的特点</vt:lpstr>
      <vt:lpstr>用户所需数据：对多个表中的数据进行组合</vt:lpstr>
      <vt:lpstr>第一堂课总结：数据的组织特性</vt:lpstr>
      <vt:lpstr>PowerPoint 演示文稿</vt:lpstr>
      <vt:lpstr>对数据库的访问——数据操作</vt:lpstr>
      <vt:lpstr>数据库中的数据操作实例</vt:lpstr>
      <vt:lpstr>数据库中数据操作的表达</vt:lpstr>
      <vt:lpstr>数据库中的数据操作特征</vt:lpstr>
      <vt:lpstr>数据操作的表达(SQL)</vt:lpstr>
      <vt:lpstr>PowerPoint 演示文稿</vt:lpstr>
      <vt:lpstr>数据库管理系统（DBMS）</vt:lpstr>
      <vt:lpstr>PowerPoint 演示文稿</vt:lpstr>
      <vt:lpstr>PowerPoint 演示文稿</vt:lpstr>
      <vt:lpstr>数据库应用程序</vt:lpstr>
      <vt:lpstr>查询学生数据的表达界面  </vt:lpstr>
      <vt:lpstr>学生数据显示界面 </vt:lpstr>
      <vt:lpstr>数据库系统的架构</vt:lpstr>
      <vt:lpstr>数据库系统架构</vt:lpstr>
      <vt:lpstr>系统架构特点——相互独立性，可组合性</vt:lpstr>
      <vt:lpstr>数据库系统的基本特征</vt:lpstr>
      <vt:lpstr>数据库系统架构特征——分层和模块化</vt:lpstr>
      <vt:lpstr>课堂测试</vt:lpstr>
      <vt:lpstr>课堂思考</vt:lpstr>
      <vt:lpstr>数据在数据库中的组织</vt:lpstr>
      <vt:lpstr>数据库系统架构特性——邦联式</vt:lpstr>
      <vt:lpstr>DB 的三级模式(Schema)架构</vt:lpstr>
      <vt:lpstr>数据库应用的广泛性</vt:lpstr>
      <vt:lpstr>PowerPoint 演示文稿</vt:lpstr>
      <vt:lpstr>数据库系统的组成</vt:lpstr>
      <vt:lpstr>数据库技术</vt:lpstr>
      <vt:lpstr>掌握数据库技术的重要性</vt:lpstr>
      <vt:lpstr>数据库应用领域从业人员角色</vt:lpstr>
      <vt:lpstr>数据库设计人员</vt:lpstr>
      <vt:lpstr>数据库系统管理人员DBA</vt:lpstr>
      <vt:lpstr>数据库应用程序开发人员</vt:lpstr>
      <vt:lpstr>PowerPoint 演示文稿</vt:lpstr>
      <vt:lpstr>数据库技术发展史</vt:lpstr>
      <vt:lpstr>层次、网状数据库</vt:lpstr>
      <vt:lpstr>关系数据库</vt:lpstr>
      <vt:lpstr>第三代数据库</vt:lpstr>
      <vt:lpstr> 第四代:  云原生数据库</vt:lpstr>
      <vt:lpstr> 云原生数据库的好处</vt:lpstr>
      <vt:lpstr>广为流行的DBMS产品</vt:lpstr>
      <vt:lpstr>国产DBMS产品</vt:lpstr>
      <vt:lpstr>国产互联网公司的云DBMS产品</vt:lpstr>
      <vt:lpstr> NOSQL  DBMS产品</vt:lpstr>
      <vt:lpstr>基于开源软件的网站构架</vt:lpstr>
      <vt:lpstr>小结1</vt:lpstr>
      <vt:lpstr>小结2</vt:lpstr>
      <vt:lpstr>小结3</vt:lpstr>
      <vt:lpstr>小结4</vt:lpstr>
      <vt:lpstr>小结5</vt:lpstr>
      <vt:lpstr>PowerPoint 演示文稿</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yjm</dc:creator>
  <cp:lastModifiedBy>Li Youhuan</cp:lastModifiedBy>
  <cp:revision>269</cp:revision>
  <dcterms:created xsi:type="dcterms:W3CDTF">2004-08-25T04:18:00Z</dcterms:created>
  <dcterms:modified xsi:type="dcterms:W3CDTF">2024-02-22T15:06:31Z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D24E88F427D1498A9891B6A3E00AB717</vt:lpwstr>
  </property>
</Properties>
</file>