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4"/>
  </p:notesMasterIdLst>
  <p:handoutMasterIdLst>
    <p:handoutMasterId r:id="rId135"/>
  </p:handoutMasterIdLst>
  <p:sldIdLst>
    <p:sldId id="256" r:id="rId2"/>
    <p:sldId id="353" r:id="rId3"/>
    <p:sldId id="258" r:id="rId4"/>
    <p:sldId id="623" r:id="rId5"/>
    <p:sldId id="540" r:id="rId6"/>
    <p:sldId id="1176" r:id="rId7"/>
    <p:sldId id="278" r:id="rId8"/>
    <p:sldId id="542" r:id="rId9"/>
    <p:sldId id="543" r:id="rId10"/>
    <p:sldId id="545" r:id="rId11"/>
    <p:sldId id="546" r:id="rId12"/>
    <p:sldId id="547" r:id="rId13"/>
    <p:sldId id="548" r:id="rId14"/>
    <p:sldId id="549" r:id="rId15"/>
    <p:sldId id="811" r:id="rId16"/>
    <p:sldId id="550" r:id="rId17"/>
    <p:sldId id="812" r:id="rId18"/>
    <p:sldId id="552" r:id="rId19"/>
    <p:sldId id="813" r:id="rId20"/>
    <p:sldId id="553" r:id="rId21"/>
    <p:sldId id="554" r:id="rId22"/>
    <p:sldId id="613" r:id="rId23"/>
    <p:sldId id="888" r:id="rId24"/>
    <p:sldId id="890" r:id="rId25"/>
    <p:sldId id="614" r:id="rId26"/>
    <p:sldId id="615" r:id="rId27"/>
    <p:sldId id="617" r:id="rId28"/>
    <p:sldId id="618" r:id="rId29"/>
    <p:sldId id="616" r:id="rId30"/>
    <p:sldId id="619" r:id="rId31"/>
    <p:sldId id="765" r:id="rId32"/>
    <p:sldId id="889" r:id="rId33"/>
    <p:sldId id="620" r:id="rId34"/>
    <p:sldId id="621" r:id="rId35"/>
    <p:sldId id="1183" r:id="rId36"/>
    <p:sldId id="551" r:id="rId37"/>
    <p:sldId id="1184" r:id="rId38"/>
    <p:sldId id="1185" r:id="rId39"/>
    <p:sldId id="1186" r:id="rId40"/>
    <p:sldId id="1187" r:id="rId41"/>
    <p:sldId id="1188" r:id="rId42"/>
    <p:sldId id="1189" r:id="rId43"/>
    <p:sldId id="1190" r:id="rId44"/>
    <p:sldId id="1191" r:id="rId45"/>
    <p:sldId id="1192" r:id="rId46"/>
    <p:sldId id="686" r:id="rId47"/>
    <p:sldId id="1180" r:id="rId48"/>
    <p:sldId id="1194" r:id="rId49"/>
    <p:sldId id="1178" r:id="rId50"/>
    <p:sldId id="950" r:id="rId51"/>
    <p:sldId id="622" r:id="rId52"/>
    <p:sldId id="637" r:id="rId53"/>
    <p:sldId id="1046" r:id="rId54"/>
    <p:sldId id="999" r:id="rId55"/>
    <p:sldId id="726" r:id="rId56"/>
    <p:sldId id="727" r:id="rId57"/>
    <p:sldId id="1193" r:id="rId58"/>
    <p:sldId id="891" r:id="rId59"/>
    <p:sldId id="892" r:id="rId60"/>
    <p:sldId id="625" r:id="rId61"/>
    <p:sldId id="1195" r:id="rId62"/>
    <p:sldId id="626" r:id="rId63"/>
    <p:sldId id="627" r:id="rId64"/>
    <p:sldId id="628" r:id="rId65"/>
    <p:sldId id="629" r:id="rId66"/>
    <p:sldId id="630" r:id="rId67"/>
    <p:sldId id="631" r:id="rId68"/>
    <p:sldId id="632" r:id="rId69"/>
    <p:sldId id="633" r:id="rId70"/>
    <p:sldId id="634" r:id="rId71"/>
    <p:sldId id="635" r:id="rId72"/>
    <p:sldId id="636" r:id="rId73"/>
    <p:sldId id="362" r:id="rId74"/>
    <p:sldId id="275" r:id="rId75"/>
    <p:sldId id="1196" r:id="rId76"/>
    <p:sldId id="283" r:id="rId77"/>
    <p:sldId id="284" r:id="rId78"/>
    <p:sldId id="1197" r:id="rId79"/>
    <p:sldId id="286" r:id="rId80"/>
    <p:sldId id="289" r:id="rId81"/>
    <p:sldId id="1198" r:id="rId82"/>
    <p:sldId id="1199" r:id="rId83"/>
    <p:sldId id="1200" r:id="rId84"/>
    <p:sldId id="1201" r:id="rId85"/>
    <p:sldId id="1202" r:id="rId86"/>
    <p:sldId id="1203" r:id="rId87"/>
    <p:sldId id="1204" r:id="rId88"/>
    <p:sldId id="331" r:id="rId89"/>
    <p:sldId id="290" r:id="rId90"/>
    <p:sldId id="293" r:id="rId91"/>
    <p:sldId id="871" r:id="rId92"/>
    <p:sldId id="872" r:id="rId93"/>
    <p:sldId id="873" r:id="rId94"/>
    <p:sldId id="297" r:id="rId95"/>
    <p:sldId id="1205" r:id="rId96"/>
    <p:sldId id="1181" r:id="rId97"/>
    <p:sldId id="1206" r:id="rId98"/>
    <p:sldId id="951" r:id="rId99"/>
    <p:sldId id="952" r:id="rId100"/>
    <p:sldId id="1207" r:id="rId101"/>
    <p:sldId id="953" r:id="rId102"/>
    <p:sldId id="1209" r:id="rId103"/>
    <p:sldId id="1208" r:id="rId104"/>
    <p:sldId id="1210" r:id="rId105"/>
    <p:sldId id="363" r:id="rId106"/>
    <p:sldId id="954" r:id="rId107"/>
    <p:sldId id="955" r:id="rId108"/>
    <p:sldId id="893" r:id="rId109"/>
    <p:sldId id="299" r:id="rId110"/>
    <p:sldId id="335" r:id="rId111"/>
    <p:sldId id="361" r:id="rId112"/>
    <p:sldId id="302" r:id="rId113"/>
    <p:sldId id="1212" r:id="rId114"/>
    <p:sldId id="1211" r:id="rId115"/>
    <p:sldId id="1213" r:id="rId116"/>
    <p:sldId id="1214" r:id="rId117"/>
    <p:sldId id="1215" r:id="rId118"/>
    <p:sldId id="308" r:id="rId119"/>
    <p:sldId id="1217" r:id="rId120"/>
    <p:sldId id="1218" r:id="rId121"/>
    <p:sldId id="1223" r:id="rId122"/>
    <p:sldId id="1219" r:id="rId123"/>
    <p:sldId id="1220" r:id="rId124"/>
    <p:sldId id="1221" r:id="rId125"/>
    <p:sldId id="1222" r:id="rId126"/>
    <p:sldId id="1216" r:id="rId127"/>
    <p:sldId id="311" r:id="rId128"/>
    <p:sldId id="312" r:id="rId129"/>
    <p:sldId id="315" r:id="rId130"/>
    <p:sldId id="441" r:id="rId131"/>
    <p:sldId id="442" r:id="rId132"/>
    <p:sldId id="1177" r:id="rId133"/>
  </p:sldIdLst>
  <p:sldSz cx="9144000" cy="6858000" type="screen4x3"/>
  <p:notesSz cx="6858000" cy="9144000"/>
  <p:custDataLst>
    <p:tags r:id="rId136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6" userDrawn="1">
          <p15:clr>
            <a:srgbClr val="A4A3A4"/>
          </p15:clr>
        </p15:guide>
        <p15:guide id="2" pos="285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姚芋头" initials="姚芋头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CCFF"/>
    <a:srgbClr val="CC0066"/>
    <a:srgbClr val="00FF00"/>
    <a:srgbClr val="CC0099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CBF5DF-EE81-4E5E-8959-9D5252CE790D}" v="1216" dt="2024-03-05T10:54:37.2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6"/>
  </p:normalViewPr>
  <p:slideViewPr>
    <p:cSldViewPr showGuides="1">
      <p:cViewPr varScale="1">
        <p:scale>
          <a:sx n="114" d="100"/>
          <a:sy n="114" d="100"/>
        </p:scale>
        <p:origin x="1786" y="101"/>
      </p:cViewPr>
      <p:guideLst>
        <p:guide orient="horz" pos="2196"/>
        <p:guide pos="28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presProps" Target="pres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notesMaster" Target="notesMasters/notesMaster1.xml"/><Relationship Id="rId139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handoutMaster" Target="handoutMasters/handout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tags" Target="tags/tag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microsoft.com/office/2016/11/relationships/changesInfo" Target="changesInfos/changesInfo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Youhuan" userId="31ef2ba0f36c268c" providerId="LiveId" clId="{F7CBF5DF-EE81-4E5E-8959-9D5252CE790D}"/>
    <pc:docChg chg="undo redo custSel addSld delSld modSld sldOrd">
      <pc:chgData name="Li Youhuan" userId="31ef2ba0f36c268c" providerId="LiveId" clId="{F7CBF5DF-EE81-4E5E-8959-9D5252CE790D}" dt="2024-03-05T10:55:51.110" v="3287" actId="14100"/>
      <pc:docMkLst>
        <pc:docMk/>
      </pc:docMkLst>
      <pc:sldChg chg="addSp delSp modSp">
        <pc:chgData name="Li Youhuan" userId="31ef2ba0f36c268c" providerId="LiveId" clId="{F7CBF5DF-EE81-4E5E-8959-9D5252CE790D}" dt="2024-03-04T05:03:38.259" v="942"/>
        <pc:sldMkLst>
          <pc:docMk/>
          <pc:sldMk cId="0" sldId="275"/>
        </pc:sldMkLst>
        <pc:spChg chg="add del mod">
          <ac:chgData name="Li Youhuan" userId="31ef2ba0f36c268c" providerId="LiveId" clId="{F7CBF5DF-EE81-4E5E-8959-9D5252CE790D}" dt="2024-03-04T05:03:38.259" v="942"/>
          <ac:spMkLst>
            <pc:docMk/>
            <pc:sldMk cId="0" sldId="275"/>
            <ac:spMk id="13" creationId="{E5628BC3-DD98-4705-A227-0D42865AA7B9}"/>
          </ac:spMkLst>
        </pc:spChg>
      </pc:sldChg>
      <pc:sldChg chg="addSp delSp modSp mod">
        <pc:chgData name="Li Youhuan" userId="31ef2ba0f36c268c" providerId="LiveId" clId="{F7CBF5DF-EE81-4E5E-8959-9D5252CE790D}" dt="2024-03-04T07:35:24.224" v="1835" actId="13926"/>
        <pc:sldMkLst>
          <pc:docMk/>
          <pc:sldMk cId="0" sldId="308"/>
        </pc:sldMkLst>
        <pc:spChg chg="add del mod">
          <ac:chgData name="Li Youhuan" userId="31ef2ba0f36c268c" providerId="LiveId" clId="{F7CBF5DF-EE81-4E5E-8959-9D5252CE790D}" dt="2024-03-04T07:34:45.805" v="1827" actId="478"/>
          <ac:spMkLst>
            <pc:docMk/>
            <pc:sldMk cId="0" sldId="308"/>
            <ac:spMk id="3" creationId="{F4A3C48C-3D67-4707-B294-1CDD8D78B806}"/>
          </ac:spMkLst>
        </pc:spChg>
        <pc:spChg chg="add mod">
          <ac:chgData name="Li Youhuan" userId="31ef2ba0f36c268c" providerId="LiveId" clId="{F7CBF5DF-EE81-4E5E-8959-9D5252CE790D}" dt="2024-03-04T07:35:24.224" v="1835" actId="13926"/>
          <ac:spMkLst>
            <pc:docMk/>
            <pc:sldMk cId="0" sldId="308"/>
            <ac:spMk id="13" creationId="{4F18DB57-8A9C-4F9A-8439-093A1FF396F1}"/>
          </ac:spMkLst>
        </pc:spChg>
        <pc:spChg chg="del">
          <ac:chgData name="Li Youhuan" userId="31ef2ba0f36c268c" providerId="LiveId" clId="{F7CBF5DF-EE81-4E5E-8959-9D5252CE790D}" dt="2024-03-04T07:34:42.055" v="1825" actId="478"/>
          <ac:spMkLst>
            <pc:docMk/>
            <pc:sldMk cId="0" sldId="308"/>
            <ac:spMk id="70682" creationId="{00000000-0000-0000-0000-000000000000}"/>
          </ac:spMkLst>
        </pc:spChg>
        <pc:spChg chg="del">
          <ac:chgData name="Li Youhuan" userId="31ef2ba0f36c268c" providerId="LiveId" clId="{F7CBF5DF-EE81-4E5E-8959-9D5252CE790D}" dt="2024-03-04T07:34:42.055" v="1825" actId="478"/>
          <ac:spMkLst>
            <pc:docMk/>
            <pc:sldMk cId="0" sldId="308"/>
            <ac:spMk id="70693" creationId="{00000000-0000-0000-0000-000000000000}"/>
          </ac:spMkLst>
        </pc:spChg>
        <pc:spChg chg="del">
          <ac:chgData name="Li Youhuan" userId="31ef2ba0f36c268c" providerId="LiveId" clId="{F7CBF5DF-EE81-4E5E-8959-9D5252CE790D}" dt="2024-03-04T07:34:42.055" v="1825" actId="478"/>
          <ac:spMkLst>
            <pc:docMk/>
            <pc:sldMk cId="0" sldId="308"/>
            <ac:spMk id="70694" creationId="{00000000-0000-0000-0000-000000000000}"/>
          </ac:spMkLst>
        </pc:spChg>
        <pc:spChg chg="del">
          <ac:chgData name="Li Youhuan" userId="31ef2ba0f36c268c" providerId="LiveId" clId="{F7CBF5DF-EE81-4E5E-8959-9D5252CE790D}" dt="2024-03-04T07:34:42.055" v="1825" actId="478"/>
          <ac:spMkLst>
            <pc:docMk/>
            <pc:sldMk cId="0" sldId="308"/>
            <ac:spMk id="70703" creationId="{00000000-0000-0000-0000-000000000000}"/>
          </ac:spMkLst>
        </pc:spChg>
        <pc:graphicFrameChg chg="del">
          <ac:chgData name="Li Youhuan" userId="31ef2ba0f36c268c" providerId="LiveId" clId="{F7CBF5DF-EE81-4E5E-8959-9D5252CE790D}" dt="2024-03-04T07:34:44.467" v="1826" actId="478"/>
          <ac:graphicFrameMkLst>
            <pc:docMk/>
            <pc:sldMk cId="0" sldId="308"/>
            <ac:graphicFrameMk id="56407" creationId="{00000000-0000-0000-0000-000000000000}"/>
          </ac:graphicFrameMkLst>
        </pc:graphicFrameChg>
        <pc:graphicFrameChg chg="del">
          <ac:chgData name="Li Youhuan" userId="31ef2ba0f36c268c" providerId="LiveId" clId="{F7CBF5DF-EE81-4E5E-8959-9D5252CE790D}" dt="2024-03-04T07:34:42.055" v="1825" actId="478"/>
          <ac:graphicFrameMkLst>
            <pc:docMk/>
            <pc:sldMk cId="0" sldId="308"/>
            <ac:graphicFrameMk id="56418" creationId="{00000000-0000-0000-0000-000000000000}"/>
          </ac:graphicFrameMkLst>
        </pc:graphicFrameChg>
        <pc:graphicFrameChg chg="del">
          <ac:chgData name="Li Youhuan" userId="31ef2ba0f36c268c" providerId="LiveId" clId="{F7CBF5DF-EE81-4E5E-8959-9D5252CE790D}" dt="2024-03-04T07:34:42.055" v="1825" actId="478"/>
          <ac:graphicFrameMkLst>
            <pc:docMk/>
            <pc:sldMk cId="0" sldId="308"/>
            <ac:graphicFrameMk id="56425" creationId="{00000000-0000-0000-0000-000000000000}"/>
          </ac:graphicFrameMkLst>
        </pc:graphicFrameChg>
        <pc:picChg chg="add mod">
          <ac:chgData name="Li Youhuan" userId="31ef2ba0f36c268c" providerId="LiveId" clId="{F7CBF5DF-EE81-4E5E-8959-9D5252CE790D}" dt="2024-03-04T07:35:13.133" v="1834" actId="1440"/>
          <ac:picMkLst>
            <pc:docMk/>
            <pc:sldMk cId="0" sldId="308"/>
            <ac:picMk id="5" creationId="{AF99A995-A53C-408C-97E5-2F03EC403E7A}"/>
          </ac:picMkLst>
        </pc:picChg>
      </pc:sldChg>
      <pc:sldChg chg="modSp mod">
        <pc:chgData name="Li Youhuan" userId="31ef2ba0f36c268c" providerId="LiveId" clId="{F7CBF5DF-EE81-4E5E-8959-9D5252CE790D}" dt="2024-03-05T04:20:03.381" v="1914" actId="20577"/>
        <pc:sldMkLst>
          <pc:docMk/>
          <pc:sldMk cId="0" sldId="363"/>
        </pc:sldMkLst>
        <pc:spChg chg="mod">
          <ac:chgData name="Li Youhuan" userId="31ef2ba0f36c268c" providerId="LiveId" clId="{F7CBF5DF-EE81-4E5E-8959-9D5252CE790D}" dt="2024-03-05T04:20:03.381" v="1914" actId="20577"/>
          <ac:spMkLst>
            <pc:docMk/>
            <pc:sldMk cId="0" sldId="363"/>
            <ac:spMk id="62576" creationId="{00000000-0000-0000-0000-000000000000}"/>
          </ac:spMkLst>
        </pc:spChg>
      </pc:sldChg>
      <pc:sldChg chg="delSp modSp mod">
        <pc:chgData name="Li Youhuan" userId="31ef2ba0f36c268c" providerId="LiveId" clId="{F7CBF5DF-EE81-4E5E-8959-9D5252CE790D}" dt="2024-03-05T04:20:38.500" v="1922" actId="207"/>
        <pc:sldMkLst>
          <pc:docMk/>
          <pc:sldMk cId="0" sldId="893"/>
        </pc:sldMkLst>
        <pc:spChg chg="del mod">
          <ac:chgData name="Li Youhuan" userId="31ef2ba0f36c268c" providerId="LiveId" clId="{F7CBF5DF-EE81-4E5E-8959-9D5252CE790D}" dt="2024-03-05T04:20:19.758" v="1918" actId="478"/>
          <ac:spMkLst>
            <pc:docMk/>
            <pc:sldMk cId="0" sldId="893"/>
            <ac:spMk id="2" creationId="{00000000-0000-0000-0000-000000000000}"/>
          </ac:spMkLst>
        </pc:spChg>
        <pc:spChg chg="mod">
          <ac:chgData name="Li Youhuan" userId="31ef2ba0f36c268c" providerId="LiveId" clId="{F7CBF5DF-EE81-4E5E-8959-9D5252CE790D}" dt="2024-03-05T04:20:38.500" v="1922" actId="207"/>
          <ac:spMkLst>
            <pc:docMk/>
            <pc:sldMk cId="0" sldId="893"/>
            <ac:spMk id="62466" creationId="{00000000-0000-0000-0000-000000000000}"/>
          </ac:spMkLst>
        </pc:spChg>
      </pc:sldChg>
      <pc:sldChg chg="addSp modSp mod">
        <pc:chgData name="Li Youhuan" userId="31ef2ba0f36c268c" providerId="LiveId" clId="{F7CBF5DF-EE81-4E5E-8959-9D5252CE790D}" dt="2024-03-04T05:35:00.837" v="1202"/>
        <pc:sldMkLst>
          <pc:docMk/>
          <pc:sldMk cId="0" sldId="951"/>
        </pc:sldMkLst>
        <pc:spChg chg="add mod">
          <ac:chgData name="Li Youhuan" userId="31ef2ba0f36c268c" providerId="LiveId" clId="{F7CBF5DF-EE81-4E5E-8959-9D5252CE790D}" dt="2024-03-04T05:35:00.837" v="1202"/>
          <ac:spMkLst>
            <pc:docMk/>
            <pc:sldMk cId="0" sldId="951"/>
            <ac:spMk id="7" creationId="{B1CC612C-0EF2-4F32-A9F8-1C88483200C4}"/>
          </ac:spMkLst>
        </pc:spChg>
      </pc:sldChg>
      <pc:sldChg chg="addSp delSp modSp mod modAnim">
        <pc:chgData name="Li Youhuan" userId="31ef2ba0f36c268c" providerId="LiveId" clId="{F7CBF5DF-EE81-4E5E-8959-9D5252CE790D}" dt="2024-03-04T06:34:58.318" v="1323" actId="14100"/>
        <pc:sldMkLst>
          <pc:docMk/>
          <pc:sldMk cId="0" sldId="953"/>
        </pc:sldMkLst>
        <pc:spChg chg="del">
          <ac:chgData name="Li Youhuan" userId="31ef2ba0f36c268c" providerId="LiveId" clId="{F7CBF5DF-EE81-4E5E-8959-9D5252CE790D}" dt="2024-03-04T06:27:06.675" v="1233" actId="478"/>
          <ac:spMkLst>
            <pc:docMk/>
            <pc:sldMk cId="0" sldId="953"/>
            <ac:spMk id="4" creationId="{00000000-0000-0000-0000-000000000000}"/>
          </ac:spMkLst>
        </pc:spChg>
        <pc:spChg chg="add del mod">
          <ac:chgData name="Li Youhuan" userId="31ef2ba0f36c268c" providerId="LiveId" clId="{F7CBF5DF-EE81-4E5E-8959-9D5252CE790D}" dt="2024-03-04T06:27:10.068" v="1234" actId="478"/>
          <ac:spMkLst>
            <pc:docMk/>
            <pc:sldMk cId="0" sldId="953"/>
            <ac:spMk id="5" creationId="{7F5877D9-D673-434A-8D13-A5510A93BE1D}"/>
          </ac:spMkLst>
        </pc:spChg>
        <pc:spChg chg="add mod">
          <ac:chgData name="Li Youhuan" userId="31ef2ba0f36c268c" providerId="LiveId" clId="{F7CBF5DF-EE81-4E5E-8959-9D5252CE790D}" dt="2024-03-04T06:33:26.414" v="1272" actId="20577"/>
          <ac:spMkLst>
            <pc:docMk/>
            <pc:sldMk cId="0" sldId="953"/>
            <ac:spMk id="13" creationId="{FEF97523-279E-46F4-A8DB-548BC7F5EA37}"/>
          </ac:spMkLst>
        </pc:spChg>
        <pc:spChg chg="add del mod">
          <ac:chgData name="Li Youhuan" userId="31ef2ba0f36c268c" providerId="LiveId" clId="{F7CBF5DF-EE81-4E5E-8959-9D5252CE790D}" dt="2024-03-04T06:28:29.371" v="1240" actId="478"/>
          <ac:spMkLst>
            <pc:docMk/>
            <pc:sldMk cId="0" sldId="953"/>
            <ac:spMk id="14" creationId="{B28B36DE-9475-4662-9290-3E456641E2C8}"/>
          </ac:spMkLst>
        </pc:spChg>
        <pc:spChg chg="add del mod">
          <ac:chgData name="Li Youhuan" userId="31ef2ba0f36c268c" providerId="LiveId" clId="{F7CBF5DF-EE81-4E5E-8959-9D5252CE790D}" dt="2024-03-04T06:28:29.371" v="1240" actId="478"/>
          <ac:spMkLst>
            <pc:docMk/>
            <pc:sldMk cId="0" sldId="953"/>
            <ac:spMk id="15" creationId="{8E83BC42-533A-46AB-BB48-28642F0F43C2}"/>
          </ac:spMkLst>
        </pc:spChg>
        <pc:spChg chg="mod">
          <ac:chgData name="Li Youhuan" userId="31ef2ba0f36c268c" providerId="LiveId" clId="{F7CBF5DF-EE81-4E5E-8959-9D5252CE790D}" dt="2024-03-04T06:27:19.455" v="1235"/>
          <ac:spMkLst>
            <pc:docMk/>
            <pc:sldMk cId="0" sldId="953"/>
            <ac:spMk id="17" creationId="{174AF122-8178-48B2-AFD6-923FE36AD094}"/>
          </ac:spMkLst>
        </pc:spChg>
        <pc:spChg chg="mod">
          <ac:chgData name="Li Youhuan" userId="31ef2ba0f36c268c" providerId="LiveId" clId="{F7CBF5DF-EE81-4E5E-8959-9D5252CE790D}" dt="2024-03-04T06:27:19.455" v="1235"/>
          <ac:spMkLst>
            <pc:docMk/>
            <pc:sldMk cId="0" sldId="953"/>
            <ac:spMk id="18" creationId="{76534A28-0FD1-4783-9FDA-750C05B281BF}"/>
          </ac:spMkLst>
        </pc:spChg>
        <pc:spChg chg="mod">
          <ac:chgData name="Li Youhuan" userId="31ef2ba0f36c268c" providerId="LiveId" clId="{F7CBF5DF-EE81-4E5E-8959-9D5252CE790D}" dt="2024-03-04T06:27:19.455" v="1235"/>
          <ac:spMkLst>
            <pc:docMk/>
            <pc:sldMk cId="0" sldId="953"/>
            <ac:spMk id="19" creationId="{ECDD0A54-84A6-4750-B9CC-A7516E8599D3}"/>
          </ac:spMkLst>
        </pc:spChg>
        <pc:spChg chg="mod">
          <ac:chgData name="Li Youhuan" userId="31ef2ba0f36c268c" providerId="LiveId" clId="{F7CBF5DF-EE81-4E5E-8959-9D5252CE790D}" dt="2024-03-04T06:27:19.455" v="1235"/>
          <ac:spMkLst>
            <pc:docMk/>
            <pc:sldMk cId="0" sldId="953"/>
            <ac:spMk id="20" creationId="{9FAC7775-44F0-41C4-A829-C34B033D88C7}"/>
          </ac:spMkLst>
        </pc:spChg>
        <pc:spChg chg="add mod">
          <ac:chgData name="Li Youhuan" userId="31ef2ba0f36c268c" providerId="LiveId" clId="{F7CBF5DF-EE81-4E5E-8959-9D5252CE790D}" dt="2024-03-04T06:34:00.417" v="1282" actId="1076"/>
          <ac:spMkLst>
            <pc:docMk/>
            <pc:sldMk cId="0" sldId="953"/>
            <ac:spMk id="27" creationId="{49CEB11E-9021-4DD6-8117-584E11E190FE}"/>
          </ac:spMkLst>
        </pc:spChg>
        <pc:spChg chg="mod">
          <ac:chgData name="Li Youhuan" userId="31ef2ba0f36c268c" providerId="LiveId" clId="{F7CBF5DF-EE81-4E5E-8959-9D5252CE790D}" dt="2024-03-04T06:33:47.558" v="1279"/>
          <ac:spMkLst>
            <pc:docMk/>
            <pc:sldMk cId="0" sldId="953"/>
            <ac:spMk id="29" creationId="{0861F581-2DB2-49E5-82BD-B4EB4EC84CE8}"/>
          </ac:spMkLst>
        </pc:spChg>
        <pc:spChg chg="mod">
          <ac:chgData name="Li Youhuan" userId="31ef2ba0f36c268c" providerId="LiveId" clId="{F7CBF5DF-EE81-4E5E-8959-9D5252CE790D}" dt="2024-03-04T06:33:47.558" v="1279"/>
          <ac:spMkLst>
            <pc:docMk/>
            <pc:sldMk cId="0" sldId="953"/>
            <ac:spMk id="30" creationId="{8E6BB072-F408-4889-83DF-9025BA7B11D6}"/>
          </ac:spMkLst>
        </pc:spChg>
        <pc:spChg chg="mod">
          <ac:chgData name="Li Youhuan" userId="31ef2ba0f36c268c" providerId="LiveId" clId="{F7CBF5DF-EE81-4E5E-8959-9D5252CE790D}" dt="2024-03-04T06:33:47.558" v="1279"/>
          <ac:spMkLst>
            <pc:docMk/>
            <pc:sldMk cId="0" sldId="953"/>
            <ac:spMk id="31" creationId="{D569E1A0-FEBE-4E7B-B8D0-57FD69457242}"/>
          </ac:spMkLst>
        </pc:spChg>
        <pc:spChg chg="add mod">
          <ac:chgData name="Li Youhuan" userId="31ef2ba0f36c268c" providerId="LiveId" clId="{F7CBF5DF-EE81-4E5E-8959-9D5252CE790D}" dt="2024-03-04T06:34:58.318" v="1323" actId="14100"/>
          <ac:spMkLst>
            <pc:docMk/>
            <pc:sldMk cId="0" sldId="953"/>
            <ac:spMk id="33" creationId="{9184CB2A-DB83-4A40-80E9-56D1E578A904}"/>
          </ac:spMkLst>
        </pc:spChg>
        <pc:spChg chg="mod">
          <ac:chgData name="Li Youhuan" userId="31ef2ba0f36c268c" providerId="LiveId" clId="{F7CBF5DF-EE81-4E5E-8959-9D5252CE790D}" dt="2024-03-04T05:39:03.459" v="1232"/>
          <ac:spMkLst>
            <pc:docMk/>
            <pc:sldMk cId="0" sldId="953"/>
            <ac:spMk id="56322" creationId="{00000000-0000-0000-0000-000000000000}"/>
          </ac:spMkLst>
        </pc:spChg>
        <pc:spChg chg="del">
          <ac:chgData name="Li Youhuan" userId="31ef2ba0f36c268c" providerId="LiveId" clId="{F7CBF5DF-EE81-4E5E-8959-9D5252CE790D}" dt="2024-03-04T06:27:06.675" v="1233" actId="478"/>
          <ac:spMkLst>
            <pc:docMk/>
            <pc:sldMk cId="0" sldId="953"/>
            <ac:spMk id="56323" creationId="{00000000-0000-0000-0000-000000000000}"/>
          </ac:spMkLst>
        </pc:spChg>
        <pc:spChg chg="del">
          <ac:chgData name="Li Youhuan" userId="31ef2ba0f36c268c" providerId="LiveId" clId="{F7CBF5DF-EE81-4E5E-8959-9D5252CE790D}" dt="2024-03-04T06:27:06.675" v="1233" actId="478"/>
          <ac:spMkLst>
            <pc:docMk/>
            <pc:sldMk cId="0" sldId="953"/>
            <ac:spMk id="56324" creationId="{00000000-0000-0000-0000-000000000000}"/>
          </ac:spMkLst>
        </pc:spChg>
        <pc:spChg chg="del">
          <ac:chgData name="Li Youhuan" userId="31ef2ba0f36c268c" providerId="LiveId" clId="{F7CBF5DF-EE81-4E5E-8959-9D5252CE790D}" dt="2024-03-04T06:27:06.675" v="1233" actId="478"/>
          <ac:spMkLst>
            <pc:docMk/>
            <pc:sldMk cId="0" sldId="953"/>
            <ac:spMk id="56347" creationId="{00000000-0000-0000-0000-000000000000}"/>
          </ac:spMkLst>
        </pc:spChg>
        <pc:grpChg chg="add del mod">
          <ac:chgData name="Li Youhuan" userId="31ef2ba0f36c268c" providerId="LiveId" clId="{F7CBF5DF-EE81-4E5E-8959-9D5252CE790D}" dt="2024-03-04T06:28:20.799" v="1237" actId="478"/>
          <ac:grpSpMkLst>
            <pc:docMk/>
            <pc:sldMk cId="0" sldId="953"/>
            <ac:grpSpMk id="16" creationId="{2DA40FD5-6FF6-4C11-A84E-F91730AA94C0}"/>
          </ac:grpSpMkLst>
        </pc:grpChg>
        <pc:grpChg chg="add mod">
          <ac:chgData name="Li Youhuan" userId="31ef2ba0f36c268c" providerId="LiveId" clId="{F7CBF5DF-EE81-4E5E-8959-9D5252CE790D}" dt="2024-03-04T06:34:00.417" v="1282" actId="1076"/>
          <ac:grpSpMkLst>
            <pc:docMk/>
            <pc:sldMk cId="0" sldId="953"/>
            <ac:grpSpMk id="28" creationId="{777179E5-76E8-4333-AE50-CC781FE90078}"/>
          </ac:grpSpMkLst>
        </pc:grpChg>
        <pc:graphicFrameChg chg="del">
          <ac:chgData name="Li Youhuan" userId="31ef2ba0f36c268c" providerId="LiveId" clId="{F7CBF5DF-EE81-4E5E-8959-9D5252CE790D}" dt="2024-03-04T06:27:06.675" v="1233" actId="478"/>
          <ac:graphicFrameMkLst>
            <pc:docMk/>
            <pc:sldMk cId="0" sldId="953"/>
            <ac:graphicFrameMk id="3" creationId="{00000000-0000-0000-0000-000000000000}"/>
          </ac:graphicFrameMkLst>
        </pc:graphicFrameChg>
        <pc:graphicFrameChg chg="del">
          <ac:chgData name="Li Youhuan" userId="31ef2ba0f36c268c" providerId="LiveId" clId="{F7CBF5DF-EE81-4E5E-8959-9D5252CE790D}" dt="2024-03-04T06:27:06.675" v="1233" actId="478"/>
          <ac:graphicFrameMkLst>
            <pc:docMk/>
            <pc:sldMk cId="0" sldId="953"/>
            <ac:graphicFrameMk id="45084" creationId="{00000000-0000-0000-0000-000000000000}"/>
          </ac:graphicFrameMkLst>
        </pc:graphicFrameChg>
        <pc:graphicFrameChg chg="del">
          <ac:chgData name="Li Youhuan" userId="31ef2ba0f36c268c" providerId="LiveId" clId="{F7CBF5DF-EE81-4E5E-8959-9D5252CE790D}" dt="2024-03-04T06:27:06.675" v="1233" actId="478"/>
          <ac:graphicFrameMkLst>
            <pc:docMk/>
            <pc:sldMk cId="0" sldId="953"/>
            <ac:graphicFrameMk id="45366" creationId="{00000000-0000-0000-0000-000000000000}"/>
          </ac:graphicFrameMkLst>
        </pc:graphicFrameChg>
        <pc:picChg chg="add mod">
          <ac:chgData name="Li Youhuan" userId="31ef2ba0f36c268c" providerId="LiveId" clId="{F7CBF5DF-EE81-4E5E-8959-9D5252CE790D}" dt="2024-03-04T06:33:24.778" v="1271" actId="1076"/>
          <ac:picMkLst>
            <pc:docMk/>
            <pc:sldMk cId="0" sldId="953"/>
            <ac:picMk id="7" creationId="{FC10153A-3BC2-4A37-A91A-A20773D134E4}"/>
          </ac:picMkLst>
        </pc:picChg>
        <pc:picChg chg="add mod">
          <ac:chgData name="Li Youhuan" userId="31ef2ba0f36c268c" providerId="LiveId" clId="{F7CBF5DF-EE81-4E5E-8959-9D5252CE790D}" dt="2024-03-04T06:33:38.871" v="1278" actId="1076"/>
          <ac:picMkLst>
            <pc:docMk/>
            <pc:sldMk cId="0" sldId="953"/>
            <ac:picMk id="9" creationId="{E3063758-FB18-4577-9A2E-908978CCDF44}"/>
          </ac:picMkLst>
        </pc:picChg>
        <pc:picChg chg="add mod">
          <ac:chgData name="Li Youhuan" userId="31ef2ba0f36c268c" providerId="LiveId" clId="{F7CBF5DF-EE81-4E5E-8959-9D5252CE790D}" dt="2024-03-04T06:33:34.716" v="1276" actId="1076"/>
          <ac:picMkLst>
            <pc:docMk/>
            <pc:sldMk cId="0" sldId="953"/>
            <ac:picMk id="11" creationId="{76476737-678B-4815-A558-8746FAF73CB9}"/>
          </ac:picMkLst>
        </pc:picChg>
      </pc:sldChg>
      <pc:sldChg chg="delSp modSp mod">
        <pc:chgData name="Li Youhuan" userId="31ef2ba0f36c268c" providerId="LiveId" clId="{F7CBF5DF-EE81-4E5E-8959-9D5252CE790D}" dt="2024-03-05T04:20:13.030" v="1917"/>
        <pc:sldMkLst>
          <pc:docMk/>
          <pc:sldMk cId="0" sldId="954"/>
        </pc:sldMkLst>
        <pc:spChg chg="del mod">
          <ac:chgData name="Li Youhuan" userId="31ef2ba0f36c268c" providerId="LiveId" clId="{F7CBF5DF-EE81-4E5E-8959-9D5252CE790D}" dt="2024-03-05T04:20:13.030" v="1917"/>
          <ac:spMkLst>
            <pc:docMk/>
            <pc:sldMk cId="0" sldId="954"/>
            <ac:spMk id="62576" creationId="{00000000-0000-0000-0000-000000000000}"/>
          </ac:spMkLst>
        </pc:spChg>
      </pc:sldChg>
      <pc:sldChg chg="modSp mod">
        <pc:chgData name="Li Youhuan" userId="31ef2ba0f36c268c" providerId="LiveId" clId="{F7CBF5DF-EE81-4E5E-8959-9D5252CE790D}" dt="2024-03-04T06:46:12.990" v="1567" actId="13926"/>
        <pc:sldMkLst>
          <pc:docMk/>
          <pc:sldMk cId="0" sldId="955"/>
        </pc:sldMkLst>
        <pc:spChg chg="mod">
          <ac:chgData name="Li Youhuan" userId="31ef2ba0f36c268c" providerId="LiveId" clId="{F7CBF5DF-EE81-4E5E-8959-9D5252CE790D}" dt="2024-03-04T06:46:12.990" v="1567" actId="13926"/>
          <ac:spMkLst>
            <pc:docMk/>
            <pc:sldMk cId="0" sldId="955"/>
            <ac:spMk id="62576" creationId="{00000000-0000-0000-0000-000000000000}"/>
          </ac:spMkLst>
        </pc:spChg>
      </pc:sldChg>
      <pc:sldChg chg="modSp mod">
        <pc:chgData name="Li Youhuan" userId="31ef2ba0f36c268c" providerId="LiveId" clId="{F7CBF5DF-EE81-4E5E-8959-9D5252CE790D}" dt="2024-03-04T04:52:11.622" v="812"/>
        <pc:sldMkLst>
          <pc:docMk/>
          <pc:sldMk cId="391176795" sldId="1180"/>
        </pc:sldMkLst>
        <pc:spChg chg="mod">
          <ac:chgData name="Li Youhuan" userId="31ef2ba0f36c268c" providerId="LiveId" clId="{F7CBF5DF-EE81-4E5E-8959-9D5252CE790D}" dt="2024-03-04T04:52:11.622" v="812"/>
          <ac:spMkLst>
            <pc:docMk/>
            <pc:sldMk cId="391176795" sldId="1180"/>
            <ac:spMk id="23555" creationId="{00000000-0000-0000-0000-000000000000}"/>
          </ac:spMkLst>
        </pc:spChg>
      </pc:sldChg>
      <pc:sldChg chg="del">
        <pc:chgData name="Li Youhuan" userId="31ef2ba0f36c268c" providerId="LiveId" clId="{F7CBF5DF-EE81-4E5E-8959-9D5252CE790D}" dt="2024-03-05T08:24:14.170" v="1923" actId="2696"/>
        <pc:sldMkLst>
          <pc:docMk/>
          <pc:sldMk cId="3809067277" sldId="1182"/>
        </pc:sldMkLst>
      </pc:sldChg>
      <pc:sldChg chg="modSp mod">
        <pc:chgData name="Li Youhuan" userId="31ef2ba0f36c268c" providerId="LiveId" clId="{F7CBF5DF-EE81-4E5E-8959-9D5252CE790D}" dt="2024-03-04T02:33:38.538" v="2"/>
        <pc:sldMkLst>
          <pc:docMk/>
          <pc:sldMk cId="4067374425" sldId="1188"/>
        </pc:sldMkLst>
        <pc:spChg chg="mod">
          <ac:chgData name="Li Youhuan" userId="31ef2ba0f36c268c" providerId="LiveId" clId="{F7CBF5DF-EE81-4E5E-8959-9D5252CE790D}" dt="2024-03-04T02:33:38.538" v="2"/>
          <ac:spMkLst>
            <pc:docMk/>
            <pc:sldMk cId="4067374425" sldId="1188"/>
            <ac:spMk id="10" creationId="{D04EC964-3F48-5FEE-FE8D-2E48F68D2C64}"/>
          </ac:spMkLst>
        </pc:spChg>
      </pc:sldChg>
      <pc:sldChg chg="addSp delSp modSp mod">
        <pc:chgData name="Li Youhuan" userId="31ef2ba0f36c268c" providerId="LiveId" clId="{F7CBF5DF-EE81-4E5E-8959-9D5252CE790D}" dt="2024-03-05T04:19:03.505" v="1913" actId="20577"/>
        <pc:sldMkLst>
          <pc:docMk/>
          <pc:sldMk cId="3145177700" sldId="1190"/>
        </pc:sldMkLst>
        <pc:spChg chg="mod">
          <ac:chgData name="Li Youhuan" userId="31ef2ba0f36c268c" providerId="LiveId" clId="{F7CBF5DF-EE81-4E5E-8959-9D5252CE790D}" dt="2024-03-05T04:19:03.505" v="1913" actId="20577"/>
          <ac:spMkLst>
            <pc:docMk/>
            <pc:sldMk cId="3145177700" sldId="1190"/>
            <ac:spMk id="2" creationId="{869EC8A1-BBD4-9FBE-0D58-F154406E2BF4}"/>
          </ac:spMkLst>
        </pc:spChg>
        <pc:picChg chg="add del">
          <ac:chgData name="Li Youhuan" userId="31ef2ba0f36c268c" providerId="LiveId" clId="{F7CBF5DF-EE81-4E5E-8959-9D5252CE790D}" dt="2024-03-05T04:18:44.623" v="1912" actId="21"/>
          <ac:picMkLst>
            <pc:docMk/>
            <pc:sldMk cId="3145177700" sldId="1190"/>
            <ac:picMk id="4" creationId="{0298ACBD-2E16-4AF7-AA21-59FBB533FC56}"/>
          </ac:picMkLst>
        </pc:picChg>
      </pc:sldChg>
      <pc:sldChg chg="add del">
        <pc:chgData name="Li Youhuan" userId="31ef2ba0f36c268c" providerId="LiveId" clId="{F7CBF5DF-EE81-4E5E-8959-9D5252CE790D}" dt="2024-03-04T02:50:17.559" v="316" actId="2696"/>
        <pc:sldMkLst>
          <pc:docMk/>
          <pc:sldMk cId="913214141" sldId="1191"/>
        </pc:sldMkLst>
      </pc:sldChg>
      <pc:sldChg chg="modSp add mod">
        <pc:chgData name="Li Youhuan" userId="31ef2ba0f36c268c" providerId="LiveId" clId="{F7CBF5DF-EE81-4E5E-8959-9D5252CE790D}" dt="2024-03-04T04:45:30.196" v="684" actId="20577"/>
        <pc:sldMkLst>
          <pc:docMk/>
          <pc:sldMk cId="2613557931" sldId="1191"/>
        </pc:sldMkLst>
        <pc:spChg chg="mod">
          <ac:chgData name="Li Youhuan" userId="31ef2ba0f36c268c" providerId="LiveId" clId="{F7CBF5DF-EE81-4E5E-8959-9D5252CE790D}" dt="2024-03-04T04:45:30.196" v="684" actId="20577"/>
          <ac:spMkLst>
            <pc:docMk/>
            <pc:sldMk cId="2613557931" sldId="1191"/>
            <ac:spMk id="2" creationId="{869EC8A1-BBD4-9FBE-0D58-F154406E2BF4}"/>
          </ac:spMkLst>
        </pc:spChg>
      </pc:sldChg>
      <pc:sldChg chg="addSp modSp add mod">
        <pc:chgData name="Li Youhuan" userId="31ef2ba0f36c268c" providerId="LiveId" clId="{F7CBF5DF-EE81-4E5E-8959-9D5252CE790D}" dt="2024-03-04T04:47:39.565" v="748" actId="207"/>
        <pc:sldMkLst>
          <pc:docMk/>
          <pc:sldMk cId="1023192912" sldId="1192"/>
        </pc:sldMkLst>
        <pc:spChg chg="mod">
          <ac:chgData name="Li Youhuan" userId="31ef2ba0f36c268c" providerId="LiveId" clId="{F7CBF5DF-EE81-4E5E-8959-9D5252CE790D}" dt="2024-03-04T04:45:47.296" v="688" actId="20577"/>
          <ac:spMkLst>
            <pc:docMk/>
            <pc:sldMk cId="1023192912" sldId="1192"/>
            <ac:spMk id="2" creationId="{869EC8A1-BBD4-9FBE-0D58-F154406E2BF4}"/>
          </ac:spMkLst>
        </pc:spChg>
        <pc:spChg chg="add mod">
          <ac:chgData name="Li Youhuan" userId="31ef2ba0f36c268c" providerId="LiveId" clId="{F7CBF5DF-EE81-4E5E-8959-9D5252CE790D}" dt="2024-03-04T04:47:39.565" v="748" actId="207"/>
          <ac:spMkLst>
            <pc:docMk/>
            <pc:sldMk cId="1023192912" sldId="1192"/>
            <ac:spMk id="5" creationId="{C4E36A2F-1063-48D7-B10B-814E6071F963}"/>
          </ac:spMkLst>
        </pc:spChg>
        <pc:spChg chg="mod">
          <ac:chgData name="Li Youhuan" userId="31ef2ba0f36c268c" providerId="LiveId" clId="{F7CBF5DF-EE81-4E5E-8959-9D5252CE790D}" dt="2024-03-04T04:46:16.791" v="691"/>
          <ac:spMkLst>
            <pc:docMk/>
            <pc:sldMk cId="1023192912" sldId="1192"/>
            <ac:spMk id="23554" creationId="{00000000-0000-0000-0000-000000000000}"/>
          </ac:spMkLst>
        </pc:spChg>
      </pc:sldChg>
      <pc:sldChg chg="addSp delSp modSp add mod">
        <pc:chgData name="Li Youhuan" userId="31ef2ba0f36c268c" providerId="LiveId" clId="{F7CBF5DF-EE81-4E5E-8959-9D5252CE790D}" dt="2024-03-04T04:56:52.133" v="901" actId="1076"/>
        <pc:sldMkLst>
          <pc:docMk/>
          <pc:sldMk cId="352386879" sldId="1193"/>
        </pc:sldMkLst>
        <pc:spChg chg="del">
          <ac:chgData name="Li Youhuan" userId="31ef2ba0f36c268c" providerId="LiveId" clId="{F7CBF5DF-EE81-4E5E-8959-9D5252CE790D}" dt="2024-03-04T04:49:52.788" v="757" actId="478"/>
          <ac:spMkLst>
            <pc:docMk/>
            <pc:sldMk cId="352386879" sldId="1193"/>
            <ac:spMk id="5" creationId="{C4E36A2F-1063-48D7-B10B-814E6071F963}"/>
          </ac:spMkLst>
        </pc:spChg>
        <pc:spChg chg="add mod">
          <ac:chgData name="Li Youhuan" userId="31ef2ba0f36c268c" providerId="LiveId" clId="{F7CBF5DF-EE81-4E5E-8959-9D5252CE790D}" dt="2024-03-04T04:49:56.336" v="759" actId="14100"/>
          <ac:spMkLst>
            <pc:docMk/>
            <pc:sldMk cId="352386879" sldId="1193"/>
            <ac:spMk id="6" creationId="{531267CF-F15A-48A1-9E2D-813648F7386C}"/>
          </ac:spMkLst>
        </pc:spChg>
        <pc:spChg chg="add del mod">
          <ac:chgData name="Li Youhuan" userId="31ef2ba0f36c268c" providerId="LiveId" clId="{F7CBF5DF-EE81-4E5E-8959-9D5252CE790D}" dt="2024-03-04T04:56:35.557" v="897" actId="478"/>
          <ac:spMkLst>
            <pc:docMk/>
            <pc:sldMk cId="352386879" sldId="1193"/>
            <ac:spMk id="7" creationId="{5A200417-8486-4902-992F-1D9A30C1DE6F}"/>
          </ac:spMkLst>
        </pc:spChg>
        <pc:spChg chg="add mod">
          <ac:chgData name="Li Youhuan" userId="31ef2ba0f36c268c" providerId="LiveId" clId="{F7CBF5DF-EE81-4E5E-8959-9D5252CE790D}" dt="2024-03-04T04:56:52.133" v="901" actId="1076"/>
          <ac:spMkLst>
            <pc:docMk/>
            <pc:sldMk cId="352386879" sldId="1193"/>
            <ac:spMk id="8" creationId="{DF5F2924-648C-4778-817F-F18624DA6FD8}"/>
          </ac:spMkLst>
        </pc:spChg>
        <pc:spChg chg="mod">
          <ac:chgData name="Li Youhuan" userId="31ef2ba0f36c268c" providerId="LiveId" clId="{F7CBF5DF-EE81-4E5E-8959-9D5252CE790D}" dt="2024-03-04T04:49:02.681" v="756"/>
          <ac:spMkLst>
            <pc:docMk/>
            <pc:sldMk cId="352386879" sldId="1193"/>
            <ac:spMk id="23554" creationId="{00000000-0000-0000-0000-000000000000}"/>
          </ac:spMkLst>
        </pc:spChg>
      </pc:sldChg>
      <pc:sldChg chg="addSp delSp modSp add mod">
        <pc:chgData name="Li Youhuan" userId="31ef2ba0f36c268c" providerId="LiveId" clId="{F7CBF5DF-EE81-4E5E-8959-9D5252CE790D}" dt="2024-03-04T04:55:20.532" v="894" actId="20577"/>
        <pc:sldMkLst>
          <pc:docMk/>
          <pc:sldMk cId="2435930052" sldId="1194"/>
        </pc:sldMkLst>
        <pc:spChg chg="add del mod">
          <ac:chgData name="Li Youhuan" userId="31ef2ba0f36c268c" providerId="LiveId" clId="{F7CBF5DF-EE81-4E5E-8959-9D5252CE790D}" dt="2024-03-04T04:53:12.088" v="815" actId="478"/>
          <ac:spMkLst>
            <pc:docMk/>
            <pc:sldMk cId="2435930052" sldId="1194"/>
            <ac:spMk id="3" creationId="{9123D00D-5166-45F2-BB29-93724C35F99D}"/>
          </ac:spMkLst>
        </pc:spChg>
        <pc:spChg chg="add mod">
          <ac:chgData name="Li Youhuan" userId="31ef2ba0f36c268c" providerId="LiveId" clId="{F7CBF5DF-EE81-4E5E-8959-9D5252CE790D}" dt="2024-03-04T04:55:20.532" v="894" actId="20577"/>
          <ac:spMkLst>
            <pc:docMk/>
            <pc:sldMk cId="2435930052" sldId="1194"/>
            <ac:spMk id="7" creationId="{1936DCE9-C72C-493E-A10D-FCB431EF04D4}"/>
          </ac:spMkLst>
        </pc:spChg>
        <pc:spChg chg="del">
          <ac:chgData name="Li Youhuan" userId="31ef2ba0f36c268c" providerId="LiveId" clId="{F7CBF5DF-EE81-4E5E-8959-9D5252CE790D}" dt="2024-03-04T04:53:09.035" v="814" actId="478"/>
          <ac:spMkLst>
            <pc:docMk/>
            <pc:sldMk cId="2435930052" sldId="1194"/>
            <ac:spMk id="23555" creationId="{00000000-0000-0000-0000-000000000000}"/>
          </ac:spMkLst>
        </pc:spChg>
      </pc:sldChg>
      <pc:sldChg chg="addSp delSp modSp add mod">
        <pc:chgData name="Li Youhuan" userId="31ef2ba0f36c268c" providerId="LiveId" clId="{F7CBF5DF-EE81-4E5E-8959-9D5252CE790D}" dt="2024-03-04T05:03:07.800" v="940"/>
        <pc:sldMkLst>
          <pc:docMk/>
          <pc:sldMk cId="689334934" sldId="1195"/>
        </pc:sldMkLst>
        <pc:spChg chg="del">
          <ac:chgData name="Li Youhuan" userId="31ef2ba0f36c268c" providerId="LiveId" clId="{F7CBF5DF-EE81-4E5E-8959-9D5252CE790D}" dt="2024-03-04T04:57:43.746" v="904" actId="478"/>
          <ac:spMkLst>
            <pc:docMk/>
            <pc:sldMk cId="689334934" sldId="1195"/>
            <ac:spMk id="2" creationId="{00000000-0000-0000-0000-000000000000}"/>
          </ac:spMkLst>
        </pc:spChg>
        <pc:spChg chg="del">
          <ac:chgData name="Li Youhuan" userId="31ef2ba0f36c268c" providerId="LiveId" clId="{F7CBF5DF-EE81-4E5E-8959-9D5252CE790D}" dt="2024-03-04T04:57:43.746" v="904" actId="478"/>
          <ac:spMkLst>
            <pc:docMk/>
            <pc:sldMk cId="689334934" sldId="1195"/>
            <ac:spMk id="3" creationId="{00000000-0000-0000-0000-000000000000}"/>
          </ac:spMkLst>
        </pc:spChg>
        <pc:spChg chg="del">
          <ac:chgData name="Li Youhuan" userId="31ef2ba0f36c268c" providerId="LiveId" clId="{F7CBF5DF-EE81-4E5E-8959-9D5252CE790D}" dt="2024-03-04T04:57:43.746" v="904" actId="478"/>
          <ac:spMkLst>
            <pc:docMk/>
            <pc:sldMk cId="689334934" sldId="1195"/>
            <ac:spMk id="4" creationId="{00000000-0000-0000-0000-000000000000}"/>
          </ac:spMkLst>
        </pc:spChg>
        <pc:spChg chg="del">
          <ac:chgData name="Li Youhuan" userId="31ef2ba0f36c268c" providerId="LiveId" clId="{F7CBF5DF-EE81-4E5E-8959-9D5252CE790D}" dt="2024-03-04T04:57:43.746" v="904" actId="478"/>
          <ac:spMkLst>
            <pc:docMk/>
            <pc:sldMk cId="689334934" sldId="1195"/>
            <ac:spMk id="5" creationId="{00000000-0000-0000-0000-000000000000}"/>
          </ac:spMkLst>
        </pc:spChg>
        <pc:spChg chg="del">
          <ac:chgData name="Li Youhuan" userId="31ef2ba0f36c268c" providerId="LiveId" clId="{F7CBF5DF-EE81-4E5E-8959-9D5252CE790D}" dt="2024-03-04T04:57:43.746" v="904" actId="478"/>
          <ac:spMkLst>
            <pc:docMk/>
            <pc:sldMk cId="689334934" sldId="1195"/>
            <ac:spMk id="6" creationId="{00000000-0000-0000-0000-000000000000}"/>
          </ac:spMkLst>
        </pc:spChg>
        <pc:spChg chg="del">
          <ac:chgData name="Li Youhuan" userId="31ef2ba0f36c268c" providerId="LiveId" clId="{F7CBF5DF-EE81-4E5E-8959-9D5252CE790D}" dt="2024-03-04T04:57:43.746" v="904" actId="478"/>
          <ac:spMkLst>
            <pc:docMk/>
            <pc:sldMk cId="689334934" sldId="1195"/>
            <ac:spMk id="7" creationId="{00000000-0000-0000-0000-000000000000}"/>
          </ac:spMkLst>
        </pc:spChg>
        <pc:spChg chg="del">
          <ac:chgData name="Li Youhuan" userId="31ef2ba0f36c268c" providerId="LiveId" clId="{F7CBF5DF-EE81-4E5E-8959-9D5252CE790D}" dt="2024-03-04T04:57:43.746" v="904" actId="478"/>
          <ac:spMkLst>
            <pc:docMk/>
            <pc:sldMk cId="689334934" sldId="1195"/>
            <ac:spMk id="8" creationId="{00000000-0000-0000-0000-000000000000}"/>
          </ac:spMkLst>
        </pc:spChg>
        <pc:spChg chg="add del mod">
          <ac:chgData name="Li Youhuan" userId="31ef2ba0f36c268c" providerId="LiveId" clId="{F7CBF5DF-EE81-4E5E-8959-9D5252CE790D}" dt="2024-03-04T04:57:54.682" v="915" actId="478"/>
          <ac:spMkLst>
            <pc:docMk/>
            <pc:sldMk cId="689334934" sldId="1195"/>
            <ac:spMk id="10" creationId="{E2B04E48-74F2-4014-B827-1034382B4D0B}"/>
          </ac:spMkLst>
        </pc:spChg>
        <pc:spChg chg="del">
          <ac:chgData name="Li Youhuan" userId="31ef2ba0f36c268c" providerId="LiveId" clId="{F7CBF5DF-EE81-4E5E-8959-9D5252CE790D}" dt="2024-03-04T04:57:43.746" v="904" actId="478"/>
          <ac:spMkLst>
            <pc:docMk/>
            <pc:sldMk cId="689334934" sldId="1195"/>
            <ac:spMk id="11" creationId="{00000000-0000-0000-0000-000000000000}"/>
          </ac:spMkLst>
        </pc:spChg>
        <pc:spChg chg="add mod">
          <ac:chgData name="Li Youhuan" userId="31ef2ba0f36c268c" providerId="LiveId" clId="{F7CBF5DF-EE81-4E5E-8959-9D5252CE790D}" dt="2024-03-04T05:03:07.800" v="940"/>
          <ac:spMkLst>
            <pc:docMk/>
            <pc:sldMk cId="689334934" sldId="1195"/>
            <ac:spMk id="15" creationId="{F63F463B-CA5F-4A68-B446-AF527B435C48}"/>
          </ac:spMkLst>
        </pc:spChg>
        <pc:spChg chg="mod">
          <ac:chgData name="Li Youhuan" userId="31ef2ba0f36c268c" providerId="LiveId" clId="{F7CBF5DF-EE81-4E5E-8959-9D5252CE790D}" dt="2024-03-04T04:57:51.427" v="914" actId="6549"/>
          <ac:spMkLst>
            <pc:docMk/>
            <pc:sldMk cId="689334934" sldId="1195"/>
            <ac:spMk id="40962" creationId="{00000000-0000-0000-0000-000000000000}"/>
          </ac:spMkLst>
        </pc:spChg>
        <pc:spChg chg="del">
          <ac:chgData name="Li Youhuan" userId="31ef2ba0f36c268c" providerId="LiveId" clId="{F7CBF5DF-EE81-4E5E-8959-9D5252CE790D}" dt="2024-03-04T04:57:39.242" v="903" actId="478"/>
          <ac:spMkLst>
            <pc:docMk/>
            <pc:sldMk cId="689334934" sldId="1195"/>
            <ac:spMk id="40963" creationId="{00000000-0000-0000-0000-000000000000}"/>
          </ac:spMkLst>
        </pc:spChg>
      </pc:sldChg>
      <pc:sldChg chg="addSp delSp modSp add mod">
        <pc:chgData name="Li Youhuan" userId="31ef2ba0f36c268c" providerId="LiveId" clId="{F7CBF5DF-EE81-4E5E-8959-9D5252CE790D}" dt="2024-03-04T05:06:51.159" v="998" actId="1076"/>
        <pc:sldMkLst>
          <pc:docMk/>
          <pc:sldMk cId="169580381" sldId="1196"/>
        </pc:sldMkLst>
        <pc:spChg chg="add del mod">
          <ac:chgData name="Li Youhuan" userId="31ef2ba0f36c268c" providerId="LiveId" clId="{F7CBF5DF-EE81-4E5E-8959-9D5252CE790D}" dt="2024-03-04T05:04:01.337" v="950" actId="478"/>
          <ac:spMkLst>
            <pc:docMk/>
            <pc:sldMk cId="169580381" sldId="1196"/>
            <ac:spMk id="3" creationId="{4895F347-D984-4FDD-9A5D-C19E5933E73F}"/>
          </ac:spMkLst>
        </pc:spChg>
        <pc:spChg chg="add mod">
          <ac:chgData name="Li Youhuan" userId="31ef2ba0f36c268c" providerId="LiveId" clId="{F7CBF5DF-EE81-4E5E-8959-9D5252CE790D}" dt="2024-03-04T05:05:34.842" v="983" actId="207"/>
          <ac:spMkLst>
            <pc:docMk/>
            <pc:sldMk cId="169580381" sldId="1196"/>
            <ac:spMk id="15" creationId="{D55D6AED-969A-4D41-8476-2953C8ABABDD}"/>
          </ac:spMkLst>
        </pc:spChg>
        <pc:spChg chg="add del mod">
          <ac:chgData name="Li Youhuan" userId="31ef2ba0f36c268c" providerId="LiveId" clId="{F7CBF5DF-EE81-4E5E-8959-9D5252CE790D}" dt="2024-03-04T05:06:23.686" v="987"/>
          <ac:spMkLst>
            <pc:docMk/>
            <pc:sldMk cId="169580381" sldId="1196"/>
            <ac:spMk id="16" creationId="{5F207535-51EA-4694-B8D4-8FB018DC7D98}"/>
          </ac:spMkLst>
        </pc:spChg>
        <pc:spChg chg="add del mod">
          <ac:chgData name="Li Youhuan" userId="31ef2ba0f36c268c" providerId="LiveId" clId="{F7CBF5DF-EE81-4E5E-8959-9D5252CE790D}" dt="2024-03-04T05:06:26.404" v="991"/>
          <ac:spMkLst>
            <pc:docMk/>
            <pc:sldMk cId="169580381" sldId="1196"/>
            <ac:spMk id="17" creationId="{57EDBA14-20E1-43BF-A9CD-176823A743B3}"/>
          </ac:spMkLst>
        </pc:spChg>
        <pc:spChg chg="mod">
          <ac:chgData name="Li Youhuan" userId="31ef2ba0f36c268c" providerId="LiveId" clId="{F7CBF5DF-EE81-4E5E-8959-9D5252CE790D}" dt="2024-03-04T05:03:49.531" v="948"/>
          <ac:spMkLst>
            <pc:docMk/>
            <pc:sldMk cId="169580381" sldId="1196"/>
            <ac:spMk id="33794" creationId="{00000000-0000-0000-0000-000000000000}"/>
          </ac:spMkLst>
        </pc:spChg>
        <pc:spChg chg="del">
          <ac:chgData name="Li Youhuan" userId="31ef2ba0f36c268c" providerId="LiveId" clId="{F7CBF5DF-EE81-4E5E-8959-9D5252CE790D}" dt="2024-03-04T05:03:55.142" v="949" actId="478"/>
          <ac:spMkLst>
            <pc:docMk/>
            <pc:sldMk cId="169580381" sldId="1196"/>
            <ac:spMk id="33795" creationId="{00000000-0000-0000-0000-000000000000}"/>
          </ac:spMkLst>
        </pc:spChg>
        <pc:spChg chg="del">
          <ac:chgData name="Li Youhuan" userId="31ef2ba0f36c268c" providerId="LiveId" clId="{F7CBF5DF-EE81-4E5E-8959-9D5252CE790D}" dt="2024-03-04T05:03:55.142" v="949" actId="478"/>
          <ac:spMkLst>
            <pc:docMk/>
            <pc:sldMk cId="169580381" sldId="1196"/>
            <ac:spMk id="33796" creationId="{00000000-0000-0000-0000-000000000000}"/>
          </ac:spMkLst>
        </pc:spChg>
        <pc:spChg chg="del">
          <ac:chgData name="Li Youhuan" userId="31ef2ba0f36c268c" providerId="LiveId" clId="{F7CBF5DF-EE81-4E5E-8959-9D5252CE790D}" dt="2024-03-04T05:03:55.142" v="949" actId="478"/>
          <ac:spMkLst>
            <pc:docMk/>
            <pc:sldMk cId="169580381" sldId="1196"/>
            <ac:spMk id="33829" creationId="{00000000-0000-0000-0000-000000000000}"/>
          </ac:spMkLst>
        </pc:spChg>
        <pc:spChg chg="del">
          <ac:chgData name="Li Youhuan" userId="31ef2ba0f36c268c" providerId="LiveId" clId="{F7CBF5DF-EE81-4E5E-8959-9D5252CE790D}" dt="2024-03-04T05:03:55.142" v="949" actId="478"/>
          <ac:spMkLst>
            <pc:docMk/>
            <pc:sldMk cId="169580381" sldId="1196"/>
            <ac:spMk id="33856" creationId="{00000000-0000-0000-0000-000000000000}"/>
          </ac:spMkLst>
        </pc:spChg>
        <pc:spChg chg="del">
          <ac:chgData name="Li Youhuan" userId="31ef2ba0f36c268c" providerId="LiveId" clId="{F7CBF5DF-EE81-4E5E-8959-9D5252CE790D}" dt="2024-03-04T05:03:55.142" v="949" actId="478"/>
          <ac:spMkLst>
            <pc:docMk/>
            <pc:sldMk cId="169580381" sldId="1196"/>
            <ac:spMk id="33894" creationId="{00000000-0000-0000-0000-000000000000}"/>
          </ac:spMkLst>
        </pc:spChg>
        <pc:spChg chg="del">
          <ac:chgData name="Li Youhuan" userId="31ef2ba0f36c268c" providerId="LiveId" clId="{F7CBF5DF-EE81-4E5E-8959-9D5252CE790D}" dt="2024-03-04T05:03:55.142" v="949" actId="478"/>
          <ac:spMkLst>
            <pc:docMk/>
            <pc:sldMk cId="169580381" sldId="1196"/>
            <ac:spMk id="33895" creationId="{00000000-0000-0000-0000-000000000000}"/>
          </ac:spMkLst>
        </pc:spChg>
        <pc:graphicFrameChg chg="del">
          <ac:chgData name="Li Youhuan" userId="31ef2ba0f36c268c" providerId="LiveId" clId="{F7CBF5DF-EE81-4E5E-8959-9D5252CE790D}" dt="2024-03-04T05:03:55.142" v="949" actId="478"/>
          <ac:graphicFrameMkLst>
            <pc:docMk/>
            <pc:sldMk cId="169580381" sldId="1196"/>
            <ac:graphicFrameMk id="22630" creationId="{00000000-0000-0000-0000-000000000000}"/>
          </ac:graphicFrameMkLst>
        </pc:graphicFrameChg>
        <pc:graphicFrameChg chg="del">
          <ac:chgData name="Li Youhuan" userId="31ef2ba0f36c268c" providerId="LiveId" clId="{F7CBF5DF-EE81-4E5E-8959-9D5252CE790D}" dt="2024-03-04T05:03:55.142" v="949" actId="478"/>
          <ac:graphicFrameMkLst>
            <pc:docMk/>
            <pc:sldMk cId="169580381" sldId="1196"/>
            <ac:graphicFrameMk id="22639" creationId="{00000000-0000-0000-0000-000000000000}"/>
          </ac:graphicFrameMkLst>
        </pc:graphicFrameChg>
        <pc:graphicFrameChg chg="del">
          <ac:chgData name="Li Youhuan" userId="31ef2ba0f36c268c" providerId="LiveId" clId="{F7CBF5DF-EE81-4E5E-8959-9D5252CE790D}" dt="2024-03-04T05:03:55.142" v="949" actId="478"/>
          <ac:graphicFrameMkLst>
            <pc:docMk/>
            <pc:sldMk cId="169580381" sldId="1196"/>
            <ac:graphicFrameMk id="22654" creationId="{00000000-0000-0000-0000-000000000000}"/>
          </ac:graphicFrameMkLst>
        </pc:graphicFrameChg>
        <pc:picChg chg="add mod modCrop">
          <ac:chgData name="Li Youhuan" userId="31ef2ba0f36c268c" providerId="LiveId" clId="{F7CBF5DF-EE81-4E5E-8959-9D5252CE790D}" dt="2024-03-04T05:06:51.159" v="998" actId="1076"/>
          <ac:picMkLst>
            <pc:docMk/>
            <pc:sldMk cId="169580381" sldId="1196"/>
            <ac:picMk id="4" creationId="{2ED20332-3B24-4D93-8640-63E04F2203DB}"/>
          </ac:picMkLst>
        </pc:picChg>
      </pc:sldChg>
      <pc:sldChg chg="addSp delSp modSp add mod">
        <pc:chgData name="Li Youhuan" userId="31ef2ba0f36c268c" providerId="LiveId" clId="{F7CBF5DF-EE81-4E5E-8959-9D5252CE790D}" dt="2024-03-04T05:18:51.014" v="1019" actId="1440"/>
        <pc:sldMkLst>
          <pc:docMk/>
          <pc:sldMk cId="2424260003" sldId="1197"/>
        </pc:sldMkLst>
        <pc:spChg chg="add del mod">
          <ac:chgData name="Li Youhuan" userId="31ef2ba0f36c268c" providerId="LiveId" clId="{F7CBF5DF-EE81-4E5E-8959-9D5252CE790D}" dt="2024-03-04T05:07:21.971" v="1006" actId="478"/>
          <ac:spMkLst>
            <pc:docMk/>
            <pc:sldMk cId="2424260003" sldId="1197"/>
            <ac:spMk id="3" creationId="{C967375B-5580-4925-AEC4-ACB6D53A984A}"/>
          </ac:spMkLst>
        </pc:spChg>
        <pc:spChg chg="add mod">
          <ac:chgData name="Li Youhuan" userId="31ef2ba0f36c268c" providerId="LiveId" clId="{F7CBF5DF-EE81-4E5E-8959-9D5252CE790D}" dt="2024-03-04T05:07:39.174" v="1009"/>
          <ac:spMkLst>
            <pc:docMk/>
            <pc:sldMk cId="2424260003" sldId="1197"/>
            <ac:spMk id="9" creationId="{FA300AA7-0C04-4D7E-AB52-747BD9550C42}"/>
          </ac:spMkLst>
        </pc:spChg>
        <pc:spChg chg="mod">
          <ac:chgData name="Li Youhuan" userId="31ef2ba0f36c268c" providerId="LiveId" clId="{F7CBF5DF-EE81-4E5E-8959-9D5252CE790D}" dt="2024-03-04T05:07:15.159" v="1004"/>
          <ac:spMkLst>
            <pc:docMk/>
            <pc:sldMk cId="2424260003" sldId="1197"/>
            <ac:spMk id="44034" creationId="{00000000-0000-0000-0000-000000000000}"/>
          </ac:spMkLst>
        </pc:spChg>
        <pc:spChg chg="del">
          <ac:chgData name="Li Youhuan" userId="31ef2ba0f36c268c" providerId="LiveId" clId="{F7CBF5DF-EE81-4E5E-8959-9D5252CE790D}" dt="2024-03-04T05:07:19.173" v="1005" actId="478"/>
          <ac:spMkLst>
            <pc:docMk/>
            <pc:sldMk cId="2424260003" sldId="1197"/>
            <ac:spMk id="44035" creationId="{00000000-0000-0000-0000-000000000000}"/>
          </ac:spMkLst>
        </pc:spChg>
        <pc:spChg chg="del">
          <ac:chgData name="Li Youhuan" userId="31ef2ba0f36c268c" providerId="LiveId" clId="{F7CBF5DF-EE81-4E5E-8959-9D5252CE790D}" dt="2024-03-04T05:07:19.173" v="1005" actId="478"/>
          <ac:spMkLst>
            <pc:docMk/>
            <pc:sldMk cId="2424260003" sldId="1197"/>
            <ac:spMk id="44036" creationId="{00000000-0000-0000-0000-000000000000}"/>
          </ac:spMkLst>
        </pc:spChg>
        <pc:graphicFrameChg chg="del">
          <ac:chgData name="Li Youhuan" userId="31ef2ba0f36c268c" providerId="LiveId" clId="{F7CBF5DF-EE81-4E5E-8959-9D5252CE790D}" dt="2024-03-04T05:07:19.173" v="1005" actId="478"/>
          <ac:graphicFrameMkLst>
            <pc:docMk/>
            <pc:sldMk cId="2424260003" sldId="1197"/>
            <ac:graphicFrameMk id="31908" creationId="{00000000-0000-0000-0000-000000000000}"/>
          </ac:graphicFrameMkLst>
        </pc:graphicFrameChg>
        <pc:picChg chg="add mod">
          <ac:chgData name="Li Youhuan" userId="31ef2ba0f36c268c" providerId="LiveId" clId="{F7CBF5DF-EE81-4E5E-8959-9D5252CE790D}" dt="2024-03-04T05:18:28.333" v="1014" actId="1076"/>
          <ac:picMkLst>
            <pc:docMk/>
            <pc:sldMk cId="2424260003" sldId="1197"/>
            <ac:picMk id="5" creationId="{08DD1C1F-FBD3-4A4F-BC5B-718A723EEA4B}"/>
          </ac:picMkLst>
        </pc:picChg>
        <pc:picChg chg="add mod">
          <ac:chgData name="Li Youhuan" userId="31ef2ba0f36c268c" providerId="LiveId" clId="{F7CBF5DF-EE81-4E5E-8959-9D5252CE790D}" dt="2024-03-04T05:18:51.014" v="1019" actId="1440"/>
          <ac:picMkLst>
            <pc:docMk/>
            <pc:sldMk cId="2424260003" sldId="1197"/>
            <ac:picMk id="7" creationId="{3FC7CDA7-F297-412D-A742-F643653CEE59}"/>
          </ac:picMkLst>
        </pc:picChg>
      </pc:sldChg>
      <pc:sldChg chg="addSp delSp modSp add mod">
        <pc:chgData name="Li Youhuan" userId="31ef2ba0f36c268c" providerId="LiveId" clId="{F7CBF5DF-EE81-4E5E-8959-9D5252CE790D}" dt="2024-03-04T05:21:29.092" v="1036" actId="113"/>
        <pc:sldMkLst>
          <pc:docMk/>
          <pc:sldMk cId="301634698" sldId="1198"/>
        </pc:sldMkLst>
        <pc:spChg chg="add mod">
          <ac:chgData name="Li Youhuan" userId="31ef2ba0f36c268c" providerId="LiveId" clId="{F7CBF5DF-EE81-4E5E-8959-9D5252CE790D}" dt="2024-03-04T05:21:29.092" v="1036" actId="113"/>
          <ac:spMkLst>
            <pc:docMk/>
            <pc:sldMk cId="301634698" sldId="1198"/>
            <ac:spMk id="9" creationId="{95993B3C-D2A1-40D6-B55C-F2A7946D9B41}"/>
          </ac:spMkLst>
        </pc:spChg>
        <pc:spChg chg="mod">
          <ac:chgData name="Li Youhuan" userId="31ef2ba0f36c268c" providerId="LiveId" clId="{F7CBF5DF-EE81-4E5E-8959-9D5252CE790D}" dt="2024-03-04T05:20:30.885" v="1025"/>
          <ac:spMkLst>
            <pc:docMk/>
            <pc:sldMk cId="301634698" sldId="1198"/>
            <ac:spMk id="48130" creationId="{00000000-0000-0000-0000-000000000000}"/>
          </ac:spMkLst>
        </pc:spChg>
        <pc:spChg chg="del">
          <ac:chgData name="Li Youhuan" userId="31ef2ba0f36c268c" providerId="LiveId" clId="{F7CBF5DF-EE81-4E5E-8959-9D5252CE790D}" dt="2024-03-04T05:20:35.109" v="1026" actId="478"/>
          <ac:spMkLst>
            <pc:docMk/>
            <pc:sldMk cId="301634698" sldId="1198"/>
            <ac:spMk id="48131" creationId="{00000000-0000-0000-0000-000000000000}"/>
          </ac:spMkLst>
        </pc:spChg>
        <pc:spChg chg="del">
          <ac:chgData name="Li Youhuan" userId="31ef2ba0f36c268c" providerId="LiveId" clId="{F7CBF5DF-EE81-4E5E-8959-9D5252CE790D}" dt="2024-03-04T05:20:35.109" v="1026" actId="478"/>
          <ac:spMkLst>
            <pc:docMk/>
            <pc:sldMk cId="301634698" sldId="1198"/>
            <ac:spMk id="48164" creationId="{00000000-0000-0000-0000-000000000000}"/>
          </ac:spMkLst>
        </pc:spChg>
        <pc:graphicFrameChg chg="del">
          <ac:chgData name="Li Youhuan" userId="31ef2ba0f36c268c" providerId="LiveId" clId="{F7CBF5DF-EE81-4E5E-8959-9D5252CE790D}" dt="2024-03-04T05:20:35.109" v="1026" actId="478"/>
          <ac:graphicFrameMkLst>
            <pc:docMk/>
            <pc:sldMk cId="301634698" sldId="1198"/>
            <ac:graphicFrameMk id="37001" creationId="{00000000-0000-0000-0000-000000000000}"/>
          </ac:graphicFrameMkLst>
        </pc:graphicFrameChg>
        <pc:graphicFrameChg chg="del">
          <ac:chgData name="Li Youhuan" userId="31ef2ba0f36c268c" providerId="LiveId" clId="{F7CBF5DF-EE81-4E5E-8959-9D5252CE790D}" dt="2024-03-04T05:20:35.109" v="1026" actId="478"/>
          <ac:graphicFrameMkLst>
            <pc:docMk/>
            <pc:sldMk cId="301634698" sldId="1198"/>
            <ac:graphicFrameMk id="37012" creationId="{00000000-0000-0000-0000-000000000000}"/>
          </ac:graphicFrameMkLst>
        </pc:graphicFrameChg>
        <pc:graphicFrameChg chg="del">
          <ac:chgData name="Li Youhuan" userId="31ef2ba0f36c268c" providerId="LiveId" clId="{F7CBF5DF-EE81-4E5E-8959-9D5252CE790D}" dt="2024-03-04T05:20:35.109" v="1026" actId="478"/>
          <ac:graphicFrameMkLst>
            <pc:docMk/>
            <pc:sldMk cId="301634698" sldId="1198"/>
            <ac:graphicFrameMk id="37081" creationId="{00000000-0000-0000-0000-000000000000}"/>
          </ac:graphicFrameMkLst>
        </pc:graphicFrameChg>
      </pc:sldChg>
      <pc:sldChg chg="addSp delSp modSp add mod">
        <pc:chgData name="Li Youhuan" userId="31ef2ba0f36c268c" providerId="LiveId" clId="{F7CBF5DF-EE81-4E5E-8959-9D5252CE790D}" dt="2024-03-04T05:26:08.728" v="1102" actId="1440"/>
        <pc:sldMkLst>
          <pc:docMk/>
          <pc:sldMk cId="1082192205" sldId="1199"/>
        </pc:sldMkLst>
        <pc:spChg chg="add mod">
          <ac:chgData name="Li Youhuan" userId="31ef2ba0f36c268c" providerId="LiveId" clId="{F7CBF5DF-EE81-4E5E-8959-9D5252CE790D}" dt="2024-03-04T05:22:06.941" v="1060"/>
          <ac:spMkLst>
            <pc:docMk/>
            <pc:sldMk cId="1082192205" sldId="1199"/>
            <ac:spMk id="5" creationId="{EF2DD16D-4E86-4972-AF6D-D2D71C2747CD}"/>
          </ac:spMkLst>
        </pc:spChg>
        <pc:spChg chg="add mod">
          <ac:chgData name="Li Youhuan" userId="31ef2ba0f36c268c" providerId="LiveId" clId="{F7CBF5DF-EE81-4E5E-8959-9D5252CE790D}" dt="2024-03-04T05:22:17.043" v="1061"/>
          <ac:spMkLst>
            <pc:docMk/>
            <pc:sldMk cId="1082192205" sldId="1199"/>
            <ac:spMk id="6" creationId="{24C71481-789B-402A-9786-42C5856FEE85}"/>
          </ac:spMkLst>
        </pc:spChg>
        <pc:spChg chg="mod">
          <ac:chgData name="Li Youhuan" userId="31ef2ba0f36c268c" providerId="LiveId" clId="{F7CBF5DF-EE81-4E5E-8959-9D5252CE790D}" dt="2024-03-04T05:22:38.507" v="1062"/>
          <ac:spMkLst>
            <pc:docMk/>
            <pc:sldMk cId="1082192205" sldId="1199"/>
            <ac:spMk id="8" creationId="{5FDBFEF8-8D2F-4B2C-810C-6E0EF56F5E04}"/>
          </ac:spMkLst>
        </pc:spChg>
        <pc:spChg chg="del">
          <ac:chgData name="Li Youhuan" userId="31ef2ba0f36c268c" providerId="LiveId" clId="{F7CBF5DF-EE81-4E5E-8959-9D5252CE790D}" dt="2024-03-04T05:21:52.276" v="1057" actId="478"/>
          <ac:spMkLst>
            <pc:docMk/>
            <pc:sldMk cId="1082192205" sldId="1199"/>
            <ac:spMk id="9" creationId="{95993B3C-D2A1-40D6-B55C-F2A7946D9B41}"/>
          </ac:spMkLst>
        </pc:spChg>
        <pc:spChg chg="mod">
          <ac:chgData name="Li Youhuan" userId="31ef2ba0f36c268c" providerId="LiveId" clId="{F7CBF5DF-EE81-4E5E-8959-9D5252CE790D}" dt="2024-03-04T05:22:38.507" v="1062"/>
          <ac:spMkLst>
            <pc:docMk/>
            <pc:sldMk cId="1082192205" sldId="1199"/>
            <ac:spMk id="10" creationId="{678C9D7E-6B91-49DA-BAFB-FFD39ABCF560}"/>
          </ac:spMkLst>
        </pc:spChg>
        <pc:spChg chg="mod">
          <ac:chgData name="Li Youhuan" userId="31ef2ba0f36c268c" providerId="LiveId" clId="{F7CBF5DF-EE81-4E5E-8959-9D5252CE790D}" dt="2024-03-04T05:22:38.507" v="1062"/>
          <ac:spMkLst>
            <pc:docMk/>
            <pc:sldMk cId="1082192205" sldId="1199"/>
            <ac:spMk id="11" creationId="{3A37A0B7-8118-46CD-9402-51544665CB62}"/>
          </ac:spMkLst>
        </pc:spChg>
        <pc:spChg chg="mod">
          <ac:chgData name="Li Youhuan" userId="31ef2ba0f36c268c" providerId="LiveId" clId="{F7CBF5DF-EE81-4E5E-8959-9D5252CE790D}" dt="2024-03-04T05:22:38.507" v="1062"/>
          <ac:spMkLst>
            <pc:docMk/>
            <pc:sldMk cId="1082192205" sldId="1199"/>
            <ac:spMk id="12" creationId="{8850436A-5D43-4E67-A354-920CBC1AC7DA}"/>
          </ac:spMkLst>
        </pc:spChg>
        <pc:spChg chg="mod">
          <ac:chgData name="Li Youhuan" userId="31ef2ba0f36c268c" providerId="LiveId" clId="{F7CBF5DF-EE81-4E5E-8959-9D5252CE790D}" dt="2024-03-04T05:21:47.546" v="1056"/>
          <ac:spMkLst>
            <pc:docMk/>
            <pc:sldMk cId="1082192205" sldId="1199"/>
            <ac:spMk id="48130" creationId="{00000000-0000-0000-0000-000000000000}"/>
          </ac:spMkLst>
        </pc:spChg>
        <pc:grpChg chg="add mod">
          <ac:chgData name="Li Youhuan" userId="31ef2ba0f36c268c" providerId="LiveId" clId="{F7CBF5DF-EE81-4E5E-8959-9D5252CE790D}" dt="2024-03-04T05:23:34.499" v="1071" actId="1076"/>
          <ac:grpSpMkLst>
            <pc:docMk/>
            <pc:sldMk cId="1082192205" sldId="1199"/>
            <ac:grpSpMk id="7" creationId="{A717331D-78DB-4ADA-A02B-BA31A6623378}"/>
          </ac:grpSpMkLst>
        </pc:grpChg>
        <pc:picChg chg="add mod ord">
          <ac:chgData name="Li Youhuan" userId="31ef2ba0f36c268c" providerId="LiveId" clId="{F7CBF5DF-EE81-4E5E-8959-9D5252CE790D}" dt="2024-03-04T05:26:08.728" v="1102" actId="1440"/>
          <ac:picMkLst>
            <pc:docMk/>
            <pc:sldMk cId="1082192205" sldId="1199"/>
            <ac:picMk id="3" creationId="{8F34E093-2BC5-4D0E-9661-AB5F7823FDC5}"/>
          </ac:picMkLst>
        </pc:picChg>
      </pc:sldChg>
      <pc:sldChg chg="addSp delSp modSp add mod">
        <pc:chgData name="Li Youhuan" userId="31ef2ba0f36c268c" providerId="LiveId" clId="{F7CBF5DF-EE81-4E5E-8959-9D5252CE790D}" dt="2024-03-05T10:53:39.835" v="3251" actId="58"/>
        <pc:sldMkLst>
          <pc:docMk/>
          <pc:sldMk cId="4097681713" sldId="1200"/>
        </pc:sldMkLst>
        <pc:spChg chg="del">
          <ac:chgData name="Li Youhuan" userId="31ef2ba0f36c268c" providerId="LiveId" clId="{F7CBF5DF-EE81-4E5E-8959-9D5252CE790D}" dt="2024-03-04T05:24:10.783" v="1073" actId="478"/>
          <ac:spMkLst>
            <pc:docMk/>
            <pc:sldMk cId="4097681713" sldId="1200"/>
            <ac:spMk id="5" creationId="{EF2DD16D-4E86-4972-AF6D-D2D71C2747CD}"/>
          </ac:spMkLst>
        </pc:spChg>
        <pc:spChg chg="del">
          <ac:chgData name="Li Youhuan" userId="31ef2ba0f36c268c" providerId="LiveId" clId="{F7CBF5DF-EE81-4E5E-8959-9D5252CE790D}" dt="2024-03-04T05:24:10.783" v="1073" actId="478"/>
          <ac:spMkLst>
            <pc:docMk/>
            <pc:sldMk cId="4097681713" sldId="1200"/>
            <ac:spMk id="6" creationId="{24C71481-789B-402A-9786-42C5856FEE85}"/>
          </ac:spMkLst>
        </pc:spChg>
        <pc:spChg chg="add mod">
          <ac:chgData name="Li Youhuan" userId="31ef2ba0f36c268c" providerId="LiveId" clId="{F7CBF5DF-EE81-4E5E-8959-9D5252CE790D}" dt="2024-03-05T10:53:39.835" v="3251" actId="58"/>
          <ac:spMkLst>
            <pc:docMk/>
            <pc:sldMk cId="4097681713" sldId="1200"/>
            <ac:spMk id="13" creationId="{8DC754A1-08AB-4FF8-90E3-FCA6CD9F43AC}"/>
          </ac:spMkLst>
        </pc:spChg>
        <pc:grpChg chg="del">
          <ac:chgData name="Li Youhuan" userId="31ef2ba0f36c268c" providerId="LiveId" clId="{F7CBF5DF-EE81-4E5E-8959-9D5252CE790D}" dt="2024-03-04T05:24:10.783" v="1073" actId="478"/>
          <ac:grpSpMkLst>
            <pc:docMk/>
            <pc:sldMk cId="4097681713" sldId="1200"/>
            <ac:grpSpMk id="7" creationId="{A717331D-78DB-4ADA-A02B-BA31A6623378}"/>
          </ac:grpSpMkLst>
        </pc:grpChg>
        <pc:picChg chg="del">
          <ac:chgData name="Li Youhuan" userId="31ef2ba0f36c268c" providerId="LiveId" clId="{F7CBF5DF-EE81-4E5E-8959-9D5252CE790D}" dt="2024-03-04T05:24:10.783" v="1073" actId="478"/>
          <ac:picMkLst>
            <pc:docMk/>
            <pc:sldMk cId="4097681713" sldId="1200"/>
            <ac:picMk id="3" creationId="{8F34E093-2BC5-4D0E-9661-AB5F7823FDC5}"/>
          </ac:picMkLst>
        </pc:picChg>
      </pc:sldChg>
      <pc:sldChg chg="addSp delSp modSp add mod">
        <pc:chgData name="Li Youhuan" userId="31ef2ba0f36c268c" providerId="LiveId" clId="{F7CBF5DF-EE81-4E5E-8959-9D5252CE790D}" dt="2024-03-04T05:25:57.822" v="1100" actId="1440"/>
        <pc:sldMkLst>
          <pc:docMk/>
          <pc:sldMk cId="243535037" sldId="1201"/>
        </pc:sldMkLst>
        <pc:spChg chg="add mod">
          <ac:chgData name="Li Youhuan" userId="31ef2ba0f36c268c" providerId="LiveId" clId="{F7CBF5DF-EE81-4E5E-8959-9D5252CE790D}" dt="2024-03-04T05:25:15.683" v="1093" actId="20577"/>
          <ac:spMkLst>
            <pc:docMk/>
            <pc:sldMk cId="243535037" sldId="1201"/>
            <ac:spMk id="5" creationId="{99A7124A-DF27-4992-9854-CA31237EF4A1}"/>
          </ac:spMkLst>
        </pc:spChg>
        <pc:spChg chg="mod">
          <ac:chgData name="Li Youhuan" userId="31ef2ba0f36c268c" providerId="LiveId" clId="{F7CBF5DF-EE81-4E5E-8959-9D5252CE790D}" dt="2024-03-04T05:25:21.137" v="1094"/>
          <ac:spMkLst>
            <pc:docMk/>
            <pc:sldMk cId="243535037" sldId="1201"/>
            <ac:spMk id="7" creationId="{B20AA34B-6F41-486F-9C5C-4AF9EB1EF898}"/>
          </ac:spMkLst>
        </pc:spChg>
        <pc:spChg chg="mod">
          <ac:chgData name="Li Youhuan" userId="31ef2ba0f36c268c" providerId="LiveId" clId="{F7CBF5DF-EE81-4E5E-8959-9D5252CE790D}" dt="2024-03-04T05:25:21.137" v="1094"/>
          <ac:spMkLst>
            <pc:docMk/>
            <pc:sldMk cId="243535037" sldId="1201"/>
            <ac:spMk id="8" creationId="{82FECE79-4C98-4C0B-B8AF-3AE9B67899B2}"/>
          </ac:spMkLst>
        </pc:spChg>
        <pc:spChg chg="mod">
          <ac:chgData name="Li Youhuan" userId="31ef2ba0f36c268c" providerId="LiveId" clId="{F7CBF5DF-EE81-4E5E-8959-9D5252CE790D}" dt="2024-03-04T05:25:21.137" v="1094"/>
          <ac:spMkLst>
            <pc:docMk/>
            <pc:sldMk cId="243535037" sldId="1201"/>
            <ac:spMk id="9" creationId="{55C26A06-E3F7-4679-BBC4-D26F4D26563F}"/>
          </ac:spMkLst>
        </pc:spChg>
        <pc:spChg chg="mod">
          <ac:chgData name="Li Youhuan" userId="31ef2ba0f36c268c" providerId="LiveId" clId="{F7CBF5DF-EE81-4E5E-8959-9D5252CE790D}" dt="2024-03-04T05:25:21.137" v="1094"/>
          <ac:spMkLst>
            <pc:docMk/>
            <pc:sldMk cId="243535037" sldId="1201"/>
            <ac:spMk id="10" creationId="{39971499-F6DD-48E4-B6C9-51435B9B3A53}"/>
          </ac:spMkLst>
        </pc:spChg>
        <pc:spChg chg="del">
          <ac:chgData name="Li Youhuan" userId="31ef2ba0f36c268c" providerId="LiveId" clId="{F7CBF5DF-EE81-4E5E-8959-9D5252CE790D}" dt="2024-03-04T05:25:05.715" v="1085" actId="478"/>
          <ac:spMkLst>
            <pc:docMk/>
            <pc:sldMk cId="243535037" sldId="1201"/>
            <ac:spMk id="13" creationId="{8DC754A1-08AB-4FF8-90E3-FCA6CD9F43AC}"/>
          </ac:spMkLst>
        </pc:spChg>
        <pc:spChg chg="mod">
          <ac:chgData name="Li Youhuan" userId="31ef2ba0f36c268c" providerId="LiveId" clId="{F7CBF5DF-EE81-4E5E-8959-9D5252CE790D}" dt="2024-03-04T05:24:54.165" v="1084"/>
          <ac:spMkLst>
            <pc:docMk/>
            <pc:sldMk cId="243535037" sldId="1201"/>
            <ac:spMk id="48130" creationId="{00000000-0000-0000-0000-000000000000}"/>
          </ac:spMkLst>
        </pc:spChg>
        <pc:grpChg chg="add mod">
          <ac:chgData name="Li Youhuan" userId="31ef2ba0f36c268c" providerId="LiveId" clId="{F7CBF5DF-EE81-4E5E-8959-9D5252CE790D}" dt="2024-03-04T05:25:49.845" v="1096" actId="1076"/>
          <ac:grpSpMkLst>
            <pc:docMk/>
            <pc:sldMk cId="243535037" sldId="1201"/>
            <ac:grpSpMk id="6" creationId="{1D0D6D9F-5514-4611-987C-17D7C2E3F5B3}"/>
          </ac:grpSpMkLst>
        </pc:grpChg>
        <pc:picChg chg="add mod">
          <ac:chgData name="Li Youhuan" userId="31ef2ba0f36c268c" providerId="LiveId" clId="{F7CBF5DF-EE81-4E5E-8959-9D5252CE790D}" dt="2024-03-04T05:25:57.822" v="1100" actId="1440"/>
          <ac:picMkLst>
            <pc:docMk/>
            <pc:sldMk cId="243535037" sldId="1201"/>
            <ac:picMk id="3" creationId="{01696E7E-F527-4B75-B2A2-84441FA9274B}"/>
          </ac:picMkLst>
        </pc:picChg>
      </pc:sldChg>
      <pc:sldChg chg="addSp delSp modSp add mod">
        <pc:chgData name="Li Youhuan" userId="31ef2ba0f36c268c" providerId="LiveId" clId="{F7CBF5DF-EE81-4E5E-8959-9D5252CE790D}" dt="2024-03-05T10:53:17.417" v="3245" actId="58"/>
        <pc:sldMkLst>
          <pc:docMk/>
          <pc:sldMk cId="1022587318" sldId="1202"/>
        </pc:sldMkLst>
        <pc:spChg chg="del">
          <ac:chgData name="Li Youhuan" userId="31ef2ba0f36c268c" providerId="LiveId" clId="{F7CBF5DF-EE81-4E5E-8959-9D5252CE790D}" dt="2024-03-04T05:26:30.412" v="1104" actId="478"/>
          <ac:spMkLst>
            <pc:docMk/>
            <pc:sldMk cId="1022587318" sldId="1202"/>
            <ac:spMk id="5" creationId="{99A7124A-DF27-4992-9854-CA31237EF4A1}"/>
          </ac:spMkLst>
        </pc:spChg>
        <pc:spChg chg="add mod">
          <ac:chgData name="Li Youhuan" userId="31ef2ba0f36c268c" providerId="LiveId" clId="{F7CBF5DF-EE81-4E5E-8959-9D5252CE790D}" dt="2024-03-05T10:53:17.417" v="3245" actId="58"/>
          <ac:spMkLst>
            <pc:docMk/>
            <pc:sldMk cId="1022587318" sldId="1202"/>
            <ac:spMk id="11" creationId="{74DD4EFD-32D4-4D4A-9254-E5B83BD1D535}"/>
          </ac:spMkLst>
        </pc:spChg>
        <pc:spChg chg="mod">
          <ac:chgData name="Li Youhuan" userId="31ef2ba0f36c268c" providerId="LiveId" clId="{F7CBF5DF-EE81-4E5E-8959-9D5252CE790D}" dt="2024-03-04T05:27:32.144" v="1116" actId="20577"/>
          <ac:spMkLst>
            <pc:docMk/>
            <pc:sldMk cId="1022587318" sldId="1202"/>
            <ac:spMk id="48130" creationId="{00000000-0000-0000-0000-000000000000}"/>
          </ac:spMkLst>
        </pc:spChg>
        <pc:grpChg chg="del">
          <ac:chgData name="Li Youhuan" userId="31ef2ba0f36c268c" providerId="LiveId" clId="{F7CBF5DF-EE81-4E5E-8959-9D5252CE790D}" dt="2024-03-04T05:26:30.412" v="1104" actId="478"/>
          <ac:grpSpMkLst>
            <pc:docMk/>
            <pc:sldMk cId="1022587318" sldId="1202"/>
            <ac:grpSpMk id="6" creationId="{1D0D6D9F-5514-4611-987C-17D7C2E3F5B3}"/>
          </ac:grpSpMkLst>
        </pc:grpChg>
        <pc:picChg chg="del">
          <ac:chgData name="Li Youhuan" userId="31ef2ba0f36c268c" providerId="LiveId" clId="{F7CBF5DF-EE81-4E5E-8959-9D5252CE790D}" dt="2024-03-04T05:26:30.412" v="1104" actId="478"/>
          <ac:picMkLst>
            <pc:docMk/>
            <pc:sldMk cId="1022587318" sldId="1202"/>
            <ac:picMk id="3" creationId="{01696E7E-F527-4B75-B2A2-84441FA9274B}"/>
          </ac:picMkLst>
        </pc:picChg>
      </pc:sldChg>
      <pc:sldChg chg="addSp delSp modSp add mod">
        <pc:chgData name="Li Youhuan" userId="31ef2ba0f36c268c" providerId="LiveId" clId="{F7CBF5DF-EE81-4E5E-8959-9D5252CE790D}" dt="2024-03-04T05:29:30.713" v="1134" actId="1440"/>
        <pc:sldMkLst>
          <pc:docMk/>
          <pc:sldMk cId="2505368135" sldId="1203"/>
        </pc:sldMkLst>
        <pc:spChg chg="add mod">
          <ac:chgData name="Li Youhuan" userId="31ef2ba0f36c268c" providerId="LiveId" clId="{F7CBF5DF-EE81-4E5E-8959-9D5252CE790D}" dt="2024-03-04T05:28:54.267" v="1125" actId="20577"/>
          <ac:spMkLst>
            <pc:docMk/>
            <pc:sldMk cId="2505368135" sldId="1203"/>
            <ac:spMk id="5" creationId="{5BA0B36A-4B22-4BDD-9640-A95C789701D0}"/>
          </ac:spMkLst>
        </pc:spChg>
        <pc:spChg chg="add mod">
          <ac:chgData name="Li Youhuan" userId="31ef2ba0f36c268c" providerId="LiveId" clId="{F7CBF5DF-EE81-4E5E-8959-9D5252CE790D}" dt="2024-03-04T05:28:59.222" v="1127" actId="164"/>
          <ac:spMkLst>
            <pc:docMk/>
            <pc:sldMk cId="2505368135" sldId="1203"/>
            <ac:spMk id="6" creationId="{1D519EDA-A79D-4E62-8F48-97C36368F958}"/>
          </ac:spMkLst>
        </pc:spChg>
        <pc:spChg chg="add mod">
          <ac:chgData name="Li Youhuan" userId="31ef2ba0f36c268c" providerId="LiveId" clId="{F7CBF5DF-EE81-4E5E-8959-9D5252CE790D}" dt="2024-03-04T05:28:59.222" v="1127" actId="164"/>
          <ac:spMkLst>
            <pc:docMk/>
            <pc:sldMk cId="2505368135" sldId="1203"/>
            <ac:spMk id="7" creationId="{6C2B9870-DA9F-4A3B-9A54-2F8621984D32}"/>
          </ac:spMkLst>
        </pc:spChg>
        <pc:spChg chg="add mod">
          <ac:chgData name="Li Youhuan" userId="31ef2ba0f36c268c" providerId="LiveId" clId="{F7CBF5DF-EE81-4E5E-8959-9D5252CE790D}" dt="2024-03-04T05:28:59.222" v="1127" actId="164"/>
          <ac:spMkLst>
            <pc:docMk/>
            <pc:sldMk cId="2505368135" sldId="1203"/>
            <ac:spMk id="8" creationId="{E669BD86-5813-491A-BC6C-9D00B8299427}"/>
          </ac:spMkLst>
        </pc:spChg>
        <pc:spChg chg="add mod">
          <ac:chgData name="Li Youhuan" userId="31ef2ba0f36c268c" providerId="LiveId" clId="{F7CBF5DF-EE81-4E5E-8959-9D5252CE790D}" dt="2024-03-04T05:28:59.222" v="1127" actId="164"/>
          <ac:spMkLst>
            <pc:docMk/>
            <pc:sldMk cId="2505368135" sldId="1203"/>
            <ac:spMk id="9" creationId="{FEF765BB-C517-4587-969C-3AEA474A8CDA}"/>
          </ac:spMkLst>
        </pc:spChg>
        <pc:spChg chg="add mod">
          <ac:chgData name="Li Youhuan" userId="31ef2ba0f36c268c" providerId="LiveId" clId="{F7CBF5DF-EE81-4E5E-8959-9D5252CE790D}" dt="2024-03-04T05:28:59.222" v="1127" actId="164"/>
          <ac:spMkLst>
            <pc:docMk/>
            <pc:sldMk cId="2505368135" sldId="1203"/>
            <ac:spMk id="10" creationId="{7C25FAFF-54C3-4155-9CF6-AD5FA5479E76}"/>
          </ac:spMkLst>
        </pc:spChg>
        <pc:spChg chg="del">
          <ac:chgData name="Li Youhuan" userId="31ef2ba0f36c268c" providerId="LiveId" clId="{F7CBF5DF-EE81-4E5E-8959-9D5252CE790D}" dt="2024-03-04T05:28:04.103" v="1117" actId="478"/>
          <ac:spMkLst>
            <pc:docMk/>
            <pc:sldMk cId="2505368135" sldId="1203"/>
            <ac:spMk id="11" creationId="{74DD4EFD-32D4-4D4A-9254-E5B83BD1D535}"/>
          </ac:spMkLst>
        </pc:spChg>
        <pc:spChg chg="mod">
          <ac:chgData name="Li Youhuan" userId="31ef2ba0f36c268c" providerId="LiveId" clId="{F7CBF5DF-EE81-4E5E-8959-9D5252CE790D}" dt="2024-03-04T05:27:27.774" v="1114"/>
          <ac:spMkLst>
            <pc:docMk/>
            <pc:sldMk cId="2505368135" sldId="1203"/>
            <ac:spMk id="48130" creationId="{00000000-0000-0000-0000-000000000000}"/>
          </ac:spMkLst>
        </pc:spChg>
        <pc:grpChg chg="add mod">
          <ac:chgData name="Li Youhuan" userId="31ef2ba0f36c268c" providerId="LiveId" clId="{F7CBF5DF-EE81-4E5E-8959-9D5252CE790D}" dt="2024-03-04T05:29:01.102" v="1128" actId="1076"/>
          <ac:grpSpMkLst>
            <pc:docMk/>
            <pc:sldMk cId="2505368135" sldId="1203"/>
            <ac:grpSpMk id="2" creationId="{5A32530D-37D3-4733-B312-6D9BEA39322D}"/>
          </ac:grpSpMkLst>
        </pc:grpChg>
        <pc:picChg chg="add mod">
          <ac:chgData name="Li Youhuan" userId="31ef2ba0f36c268c" providerId="LiveId" clId="{F7CBF5DF-EE81-4E5E-8959-9D5252CE790D}" dt="2024-03-04T05:29:30.713" v="1134" actId="1440"/>
          <ac:picMkLst>
            <pc:docMk/>
            <pc:sldMk cId="2505368135" sldId="1203"/>
            <ac:picMk id="4" creationId="{5D06D402-B2C1-4EB1-AF47-256B68E3DE2C}"/>
          </ac:picMkLst>
        </pc:picChg>
      </pc:sldChg>
      <pc:sldChg chg="addSp delSp modSp add mod">
        <pc:chgData name="Li Youhuan" userId="31ef2ba0f36c268c" providerId="LiveId" clId="{F7CBF5DF-EE81-4E5E-8959-9D5252CE790D}" dt="2024-03-05T10:52:35.761" v="3239" actId="58"/>
        <pc:sldMkLst>
          <pc:docMk/>
          <pc:sldMk cId="2657790064" sldId="1204"/>
        </pc:sldMkLst>
        <pc:spChg chg="del">
          <ac:chgData name="Li Youhuan" userId="31ef2ba0f36c268c" providerId="LiveId" clId="{F7CBF5DF-EE81-4E5E-8959-9D5252CE790D}" dt="2024-03-04T05:29:48.599" v="1136" actId="478"/>
          <ac:spMkLst>
            <pc:docMk/>
            <pc:sldMk cId="2657790064" sldId="1204"/>
            <ac:spMk id="5" creationId="{5BA0B36A-4B22-4BDD-9640-A95C789701D0}"/>
          </ac:spMkLst>
        </pc:spChg>
        <pc:spChg chg="add mod">
          <ac:chgData name="Li Youhuan" userId="31ef2ba0f36c268c" providerId="LiveId" clId="{F7CBF5DF-EE81-4E5E-8959-9D5252CE790D}" dt="2024-03-05T10:52:35.761" v="3239" actId="58"/>
          <ac:spMkLst>
            <pc:docMk/>
            <pc:sldMk cId="2657790064" sldId="1204"/>
            <ac:spMk id="12" creationId="{F3BF5ACD-C3EA-4DEA-AA75-C061C15BEABF}"/>
          </ac:spMkLst>
        </pc:spChg>
        <pc:grpChg chg="del">
          <ac:chgData name="Li Youhuan" userId="31ef2ba0f36c268c" providerId="LiveId" clId="{F7CBF5DF-EE81-4E5E-8959-9D5252CE790D}" dt="2024-03-04T05:29:48.599" v="1136" actId="478"/>
          <ac:grpSpMkLst>
            <pc:docMk/>
            <pc:sldMk cId="2657790064" sldId="1204"/>
            <ac:grpSpMk id="2" creationId="{5A32530D-37D3-4733-B312-6D9BEA39322D}"/>
          </ac:grpSpMkLst>
        </pc:grpChg>
        <pc:picChg chg="del">
          <ac:chgData name="Li Youhuan" userId="31ef2ba0f36c268c" providerId="LiveId" clId="{F7CBF5DF-EE81-4E5E-8959-9D5252CE790D}" dt="2024-03-04T05:29:48.599" v="1136" actId="478"/>
          <ac:picMkLst>
            <pc:docMk/>
            <pc:sldMk cId="2657790064" sldId="1204"/>
            <ac:picMk id="4" creationId="{5D06D402-B2C1-4EB1-AF47-256B68E3DE2C}"/>
          </ac:picMkLst>
        </pc:picChg>
      </pc:sldChg>
      <pc:sldChg chg="addSp delSp modSp add mod">
        <pc:chgData name="Li Youhuan" userId="31ef2ba0f36c268c" providerId="LiveId" clId="{F7CBF5DF-EE81-4E5E-8959-9D5252CE790D}" dt="2024-03-04T05:33:11.891" v="1167" actId="2085"/>
        <pc:sldMkLst>
          <pc:docMk/>
          <pc:sldMk cId="1994401619" sldId="1205"/>
        </pc:sldMkLst>
        <pc:spChg chg="add del mod">
          <ac:chgData name="Li Youhuan" userId="31ef2ba0f36c268c" providerId="LiveId" clId="{F7CBF5DF-EE81-4E5E-8959-9D5252CE790D}" dt="2024-03-04T05:30:55.283" v="1145" actId="478"/>
          <ac:spMkLst>
            <pc:docMk/>
            <pc:sldMk cId="1994401619" sldId="1205"/>
            <ac:spMk id="3" creationId="{D8005D22-E259-4F82-AB89-6F5360C3AA4C}"/>
          </ac:spMkLst>
        </pc:spChg>
        <pc:spChg chg="del">
          <ac:chgData name="Li Youhuan" userId="31ef2ba0f36c268c" providerId="LiveId" clId="{F7CBF5DF-EE81-4E5E-8959-9D5252CE790D}" dt="2024-03-04T05:30:53.282" v="1144" actId="478"/>
          <ac:spMkLst>
            <pc:docMk/>
            <pc:sldMk cId="1994401619" sldId="1205"/>
            <ac:spMk id="4" creationId="{49CF6A93-E5A5-C5CB-50EA-0ED96F7A92EE}"/>
          </ac:spMkLst>
        </pc:spChg>
        <pc:spChg chg="add mod">
          <ac:chgData name="Li Youhuan" userId="31ef2ba0f36c268c" providerId="LiveId" clId="{F7CBF5DF-EE81-4E5E-8959-9D5252CE790D}" dt="2024-03-04T05:31:30.714" v="1154" actId="20577"/>
          <ac:spMkLst>
            <pc:docMk/>
            <pc:sldMk cId="1994401619" sldId="1205"/>
            <ac:spMk id="7" creationId="{F8B1DD72-311B-4B70-81C5-D6FA1F1A431B}"/>
          </ac:spMkLst>
        </pc:spChg>
        <pc:spChg chg="mod topLvl">
          <ac:chgData name="Li Youhuan" userId="31ef2ba0f36c268c" providerId="LiveId" clId="{F7CBF5DF-EE81-4E5E-8959-9D5252CE790D}" dt="2024-03-04T05:33:06.106" v="1166" actId="208"/>
          <ac:spMkLst>
            <pc:docMk/>
            <pc:sldMk cId="1994401619" sldId="1205"/>
            <ac:spMk id="9" creationId="{7237C19E-2666-4FE6-BA30-4248555B56BC}"/>
          </ac:spMkLst>
        </pc:spChg>
        <pc:spChg chg="mod topLvl">
          <ac:chgData name="Li Youhuan" userId="31ef2ba0f36c268c" providerId="LiveId" clId="{F7CBF5DF-EE81-4E5E-8959-9D5252CE790D}" dt="2024-03-04T05:33:11.891" v="1167" actId="2085"/>
          <ac:spMkLst>
            <pc:docMk/>
            <pc:sldMk cId="1994401619" sldId="1205"/>
            <ac:spMk id="10" creationId="{A48CA6E1-09A7-4FE9-94A6-D79A87F009BE}"/>
          </ac:spMkLst>
        </pc:spChg>
        <pc:spChg chg="mod">
          <ac:chgData name="Li Youhuan" userId="31ef2ba0f36c268c" providerId="LiveId" clId="{F7CBF5DF-EE81-4E5E-8959-9D5252CE790D}" dt="2024-03-04T05:32:39.170" v="1164" actId="208"/>
          <ac:spMkLst>
            <pc:docMk/>
            <pc:sldMk cId="1994401619" sldId="1205"/>
            <ac:spMk id="12" creationId="{AD43E055-9B64-4AE6-B0E2-FC2A0E5BCC1F}"/>
          </ac:spMkLst>
        </pc:spChg>
        <pc:spChg chg="mod">
          <ac:chgData name="Li Youhuan" userId="31ef2ba0f36c268c" providerId="LiveId" clId="{F7CBF5DF-EE81-4E5E-8959-9D5252CE790D}" dt="2024-03-04T05:32:12.152" v="1163" actId="20577"/>
          <ac:spMkLst>
            <pc:docMk/>
            <pc:sldMk cId="1994401619" sldId="1205"/>
            <ac:spMk id="13" creationId="{14A71F03-4787-4AA5-9E01-D82DFF7039FD}"/>
          </ac:spMkLst>
        </pc:spChg>
        <pc:grpChg chg="add del mod">
          <ac:chgData name="Li Youhuan" userId="31ef2ba0f36c268c" providerId="LiveId" clId="{F7CBF5DF-EE81-4E5E-8959-9D5252CE790D}" dt="2024-03-04T05:33:01.309" v="1165" actId="165"/>
          <ac:grpSpMkLst>
            <pc:docMk/>
            <pc:sldMk cId="1994401619" sldId="1205"/>
            <ac:grpSpMk id="8" creationId="{10B07AAC-680A-49EB-A60F-FDB65CB2163F}"/>
          </ac:grpSpMkLst>
        </pc:grpChg>
        <pc:grpChg chg="add mod">
          <ac:chgData name="Li Youhuan" userId="31ef2ba0f36c268c" providerId="LiveId" clId="{F7CBF5DF-EE81-4E5E-8959-9D5252CE790D}" dt="2024-03-04T05:32:12.152" v="1163" actId="20577"/>
          <ac:grpSpMkLst>
            <pc:docMk/>
            <pc:sldMk cId="1994401619" sldId="1205"/>
            <ac:grpSpMk id="11" creationId="{D3F843B9-8676-4EEA-BA41-2615519AC4E0}"/>
          </ac:grpSpMkLst>
        </pc:grpChg>
      </pc:sldChg>
      <pc:sldChg chg="addSp delSp modSp add mod modAnim">
        <pc:chgData name="Li Youhuan" userId="31ef2ba0f36c268c" providerId="LiveId" clId="{F7CBF5DF-EE81-4E5E-8959-9D5252CE790D}" dt="2024-03-04T05:34:06.768" v="1176" actId="404"/>
        <pc:sldMkLst>
          <pc:docMk/>
          <pc:sldMk cId="769089067" sldId="1206"/>
        </pc:sldMkLst>
        <pc:spChg chg="del">
          <ac:chgData name="Li Youhuan" userId="31ef2ba0f36c268c" providerId="LiveId" clId="{F7CBF5DF-EE81-4E5E-8959-9D5252CE790D}" dt="2024-03-04T05:33:47.097" v="1169" actId="478"/>
          <ac:spMkLst>
            <pc:docMk/>
            <pc:sldMk cId="769089067" sldId="1206"/>
            <ac:spMk id="2" creationId="{00000000-0000-0000-0000-000000000000}"/>
          </ac:spMkLst>
        </pc:spChg>
        <pc:spChg chg="add del mod">
          <ac:chgData name="Li Youhuan" userId="31ef2ba0f36c268c" providerId="LiveId" clId="{F7CBF5DF-EE81-4E5E-8959-9D5252CE790D}" dt="2024-03-04T05:33:49.680" v="1170" actId="478"/>
          <ac:spMkLst>
            <pc:docMk/>
            <pc:sldMk cId="769089067" sldId="1206"/>
            <ac:spMk id="4" creationId="{9B9249BC-036C-47F4-92FC-CA18D385F286}"/>
          </ac:spMkLst>
        </pc:spChg>
        <pc:spChg chg="mod">
          <ac:chgData name="Li Youhuan" userId="31ef2ba0f36c268c" providerId="LiveId" clId="{F7CBF5DF-EE81-4E5E-8959-9D5252CE790D}" dt="2024-03-04T05:33:55.927" v="1171"/>
          <ac:spMkLst>
            <pc:docMk/>
            <pc:sldMk cId="769089067" sldId="1206"/>
            <ac:spMk id="14" creationId="{D0DF77F1-1F0D-4875-9C9A-4E1B687C3AC1}"/>
          </ac:spMkLst>
        </pc:spChg>
        <pc:spChg chg="mod">
          <ac:chgData name="Li Youhuan" userId="31ef2ba0f36c268c" providerId="LiveId" clId="{F7CBF5DF-EE81-4E5E-8959-9D5252CE790D}" dt="2024-03-04T05:33:55.927" v="1171"/>
          <ac:spMkLst>
            <pc:docMk/>
            <pc:sldMk cId="769089067" sldId="1206"/>
            <ac:spMk id="15" creationId="{73E0A6FF-83B8-432A-B1B3-92DF1E85F3B2}"/>
          </ac:spMkLst>
        </pc:spChg>
        <pc:spChg chg="mod">
          <ac:chgData name="Li Youhuan" userId="31ef2ba0f36c268c" providerId="LiveId" clId="{F7CBF5DF-EE81-4E5E-8959-9D5252CE790D}" dt="2024-03-04T05:33:55.927" v="1171"/>
          <ac:spMkLst>
            <pc:docMk/>
            <pc:sldMk cId="769089067" sldId="1206"/>
            <ac:spMk id="16" creationId="{C325C5BA-D241-47D6-9AA0-EE66E4AAE2F2}"/>
          </ac:spMkLst>
        </pc:spChg>
        <pc:spChg chg="mod">
          <ac:chgData name="Li Youhuan" userId="31ef2ba0f36c268c" providerId="LiveId" clId="{F7CBF5DF-EE81-4E5E-8959-9D5252CE790D}" dt="2024-03-04T05:33:55.927" v="1171"/>
          <ac:spMkLst>
            <pc:docMk/>
            <pc:sldMk cId="769089067" sldId="1206"/>
            <ac:spMk id="17" creationId="{C1B53F27-337E-455E-AB44-7DC1D3AD24C7}"/>
          </ac:spMkLst>
        </pc:spChg>
        <pc:spChg chg="mod">
          <ac:chgData name="Li Youhuan" userId="31ef2ba0f36c268c" providerId="LiveId" clId="{F7CBF5DF-EE81-4E5E-8959-9D5252CE790D}" dt="2024-03-04T05:33:55.927" v="1171"/>
          <ac:spMkLst>
            <pc:docMk/>
            <pc:sldMk cId="769089067" sldId="1206"/>
            <ac:spMk id="18" creationId="{C5715340-7213-43A4-B5C1-FE3C778A30AB}"/>
          </ac:spMkLst>
        </pc:spChg>
        <pc:spChg chg="mod">
          <ac:chgData name="Li Youhuan" userId="31ef2ba0f36c268c" providerId="LiveId" clId="{F7CBF5DF-EE81-4E5E-8959-9D5252CE790D}" dt="2024-03-04T05:33:55.927" v="1171"/>
          <ac:spMkLst>
            <pc:docMk/>
            <pc:sldMk cId="769089067" sldId="1206"/>
            <ac:spMk id="20" creationId="{94460C52-E3F3-40B0-BDD3-80D461143CFF}"/>
          </ac:spMkLst>
        </pc:spChg>
        <pc:spChg chg="mod">
          <ac:chgData name="Li Youhuan" userId="31ef2ba0f36c268c" providerId="LiveId" clId="{F7CBF5DF-EE81-4E5E-8959-9D5252CE790D}" dt="2024-03-04T05:33:55.927" v="1171"/>
          <ac:spMkLst>
            <pc:docMk/>
            <pc:sldMk cId="769089067" sldId="1206"/>
            <ac:spMk id="21" creationId="{1AC76CAA-8EB5-4155-B27B-276865D5722E}"/>
          </ac:spMkLst>
        </pc:spChg>
        <pc:spChg chg="mod">
          <ac:chgData name="Li Youhuan" userId="31ef2ba0f36c268c" providerId="LiveId" clId="{F7CBF5DF-EE81-4E5E-8959-9D5252CE790D}" dt="2024-03-04T05:33:55.927" v="1171"/>
          <ac:spMkLst>
            <pc:docMk/>
            <pc:sldMk cId="769089067" sldId="1206"/>
            <ac:spMk id="22" creationId="{B5354B48-D96B-4BAC-BBA2-026CC7D3B8DD}"/>
          </ac:spMkLst>
        </pc:spChg>
        <pc:spChg chg="mod">
          <ac:chgData name="Li Youhuan" userId="31ef2ba0f36c268c" providerId="LiveId" clId="{F7CBF5DF-EE81-4E5E-8959-9D5252CE790D}" dt="2024-03-04T05:33:55.927" v="1171"/>
          <ac:spMkLst>
            <pc:docMk/>
            <pc:sldMk cId="769089067" sldId="1206"/>
            <ac:spMk id="23" creationId="{DC806EAD-434A-44EA-82FC-DD3264F7A5ED}"/>
          </ac:spMkLst>
        </pc:spChg>
        <pc:spChg chg="mod">
          <ac:chgData name="Li Youhuan" userId="31ef2ba0f36c268c" providerId="LiveId" clId="{F7CBF5DF-EE81-4E5E-8959-9D5252CE790D}" dt="2024-03-04T05:33:55.927" v="1171"/>
          <ac:spMkLst>
            <pc:docMk/>
            <pc:sldMk cId="769089067" sldId="1206"/>
            <ac:spMk id="24" creationId="{DCF581C9-EEA5-46C8-9820-08F49C58B73A}"/>
          </ac:spMkLst>
        </pc:spChg>
        <pc:spChg chg="mod">
          <ac:chgData name="Li Youhuan" userId="31ef2ba0f36c268c" providerId="LiveId" clId="{F7CBF5DF-EE81-4E5E-8959-9D5252CE790D}" dt="2024-03-04T05:33:55.927" v="1171"/>
          <ac:spMkLst>
            <pc:docMk/>
            <pc:sldMk cId="769089067" sldId="1206"/>
            <ac:spMk id="25" creationId="{258956CC-B535-40F4-881C-4ADD5CF9A52B}"/>
          </ac:spMkLst>
        </pc:spChg>
        <pc:spChg chg="mod">
          <ac:chgData name="Li Youhuan" userId="31ef2ba0f36c268c" providerId="LiveId" clId="{F7CBF5DF-EE81-4E5E-8959-9D5252CE790D}" dt="2024-03-04T05:33:55.927" v="1171"/>
          <ac:spMkLst>
            <pc:docMk/>
            <pc:sldMk cId="769089067" sldId="1206"/>
            <ac:spMk id="26" creationId="{1401E277-EDCB-4D62-9D2F-F06EBE4F0F4C}"/>
          </ac:spMkLst>
        </pc:spChg>
        <pc:spChg chg="mod">
          <ac:chgData name="Li Youhuan" userId="31ef2ba0f36c268c" providerId="LiveId" clId="{F7CBF5DF-EE81-4E5E-8959-9D5252CE790D}" dt="2024-03-04T05:33:55.927" v="1171"/>
          <ac:spMkLst>
            <pc:docMk/>
            <pc:sldMk cId="769089067" sldId="1206"/>
            <ac:spMk id="28" creationId="{AEEB9AE4-5015-44A4-A3DB-2FA829D99BC3}"/>
          </ac:spMkLst>
        </pc:spChg>
        <pc:spChg chg="mod">
          <ac:chgData name="Li Youhuan" userId="31ef2ba0f36c268c" providerId="LiveId" clId="{F7CBF5DF-EE81-4E5E-8959-9D5252CE790D}" dt="2024-03-04T05:33:55.927" v="1171"/>
          <ac:spMkLst>
            <pc:docMk/>
            <pc:sldMk cId="769089067" sldId="1206"/>
            <ac:spMk id="29" creationId="{26E21843-DB78-4B01-AA8F-EC56DFE16456}"/>
          </ac:spMkLst>
        </pc:spChg>
        <pc:spChg chg="mod">
          <ac:chgData name="Li Youhuan" userId="31ef2ba0f36c268c" providerId="LiveId" clId="{F7CBF5DF-EE81-4E5E-8959-9D5252CE790D}" dt="2024-03-04T05:33:55.927" v="1171"/>
          <ac:spMkLst>
            <pc:docMk/>
            <pc:sldMk cId="769089067" sldId="1206"/>
            <ac:spMk id="30" creationId="{687B453D-6F88-4F41-8DE4-BF2CC92D36AD}"/>
          </ac:spMkLst>
        </pc:spChg>
        <pc:spChg chg="mod">
          <ac:chgData name="Li Youhuan" userId="31ef2ba0f36c268c" providerId="LiveId" clId="{F7CBF5DF-EE81-4E5E-8959-9D5252CE790D}" dt="2024-03-04T05:33:55.927" v="1171"/>
          <ac:spMkLst>
            <pc:docMk/>
            <pc:sldMk cId="769089067" sldId="1206"/>
            <ac:spMk id="31" creationId="{9491C511-1C65-4B0B-9EB4-9817246CE9A8}"/>
          </ac:spMkLst>
        </pc:spChg>
        <pc:spChg chg="mod">
          <ac:chgData name="Li Youhuan" userId="31ef2ba0f36c268c" providerId="LiveId" clId="{F7CBF5DF-EE81-4E5E-8959-9D5252CE790D}" dt="2024-03-04T05:33:55.927" v="1171"/>
          <ac:spMkLst>
            <pc:docMk/>
            <pc:sldMk cId="769089067" sldId="1206"/>
            <ac:spMk id="32" creationId="{80A0E590-B2E4-4764-A23C-447F68A57BC4}"/>
          </ac:spMkLst>
        </pc:spChg>
        <pc:spChg chg="mod">
          <ac:chgData name="Li Youhuan" userId="31ef2ba0f36c268c" providerId="LiveId" clId="{F7CBF5DF-EE81-4E5E-8959-9D5252CE790D}" dt="2024-03-04T05:33:55.927" v="1171"/>
          <ac:spMkLst>
            <pc:docMk/>
            <pc:sldMk cId="769089067" sldId="1206"/>
            <ac:spMk id="33" creationId="{CF0B3EB2-29A7-4697-B2D0-4E93500C1F4C}"/>
          </ac:spMkLst>
        </pc:spChg>
        <pc:spChg chg="mod">
          <ac:chgData name="Li Youhuan" userId="31ef2ba0f36c268c" providerId="LiveId" clId="{F7CBF5DF-EE81-4E5E-8959-9D5252CE790D}" dt="2024-03-04T05:33:55.927" v="1171"/>
          <ac:spMkLst>
            <pc:docMk/>
            <pc:sldMk cId="769089067" sldId="1206"/>
            <ac:spMk id="34" creationId="{5E4E63FE-FB2A-4D55-8DEE-80DA6C23D0A5}"/>
          </ac:spMkLst>
        </pc:spChg>
        <pc:spChg chg="mod">
          <ac:chgData name="Li Youhuan" userId="31ef2ba0f36c268c" providerId="LiveId" clId="{F7CBF5DF-EE81-4E5E-8959-9D5252CE790D}" dt="2024-03-04T05:33:55.927" v="1171"/>
          <ac:spMkLst>
            <pc:docMk/>
            <pc:sldMk cId="769089067" sldId="1206"/>
            <ac:spMk id="35" creationId="{36C9E44B-7854-43FE-923A-B299DBD5BB5D}"/>
          </ac:spMkLst>
        </pc:spChg>
        <pc:spChg chg="mod">
          <ac:chgData name="Li Youhuan" userId="31ef2ba0f36c268c" providerId="LiveId" clId="{F7CBF5DF-EE81-4E5E-8959-9D5252CE790D}" dt="2024-03-04T05:33:55.927" v="1171"/>
          <ac:spMkLst>
            <pc:docMk/>
            <pc:sldMk cId="769089067" sldId="1206"/>
            <ac:spMk id="36" creationId="{F64B7B83-959C-4E64-87F7-D6D7B4C382AA}"/>
          </ac:spMkLst>
        </pc:spChg>
        <pc:spChg chg="mod">
          <ac:chgData name="Li Youhuan" userId="31ef2ba0f36c268c" providerId="LiveId" clId="{F7CBF5DF-EE81-4E5E-8959-9D5252CE790D}" dt="2024-03-04T05:33:55.927" v="1171"/>
          <ac:spMkLst>
            <pc:docMk/>
            <pc:sldMk cId="769089067" sldId="1206"/>
            <ac:spMk id="37" creationId="{281DC402-FB14-4E9C-8996-DA45D70FC4B4}"/>
          </ac:spMkLst>
        </pc:spChg>
        <pc:spChg chg="mod">
          <ac:chgData name="Li Youhuan" userId="31ef2ba0f36c268c" providerId="LiveId" clId="{F7CBF5DF-EE81-4E5E-8959-9D5252CE790D}" dt="2024-03-04T05:33:55.927" v="1171"/>
          <ac:spMkLst>
            <pc:docMk/>
            <pc:sldMk cId="769089067" sldId="1206"/>
            <ac:spMk id="39" creationId="{3AB867E4-D02E-40CA-BE55-019F68ACBE00}"/>
          </ac:spMkLst>
        </pc:spChg>
        <pc:spChg chg="mod">
          <ac:chgData name="Li Youhuan" userId="31ef2ba0f36c268c" providerId="LiveId" clId="{F7CBF5DF-EE81-4E5E-8959-9D5252CE790D}" dt="2024-03-04T05:34:06.768" v="1176" actId="404"/>
          <ac:spMkLst>
            <pc:docMk/>
            <pc:sldMk cId="769089067" sldId="1206"/>
            <ac:spMk id="42" creationId="{BE460A01-E908-4558-9D0F-2C0A10758D17}"/>
          </ac:spMkLst>
        </pc:spChg>
        <pc:spChg chg="mod">
          <ac:chgData name="Li Youhuan" userId="31ef2ba0f36c268c" providerId="LiveId" clId="{F7CBF5DF-EE81-4E5E-8959-9D5252CE790D}" dt="2024-03-04T05:33:55.927" v="1171"/>
          <ac:spMkLst>
            <pc:docMk/>
            <pc:sldMk cId="769089067" sldId="1206"/>
            <ac:spMk id="43" creationId="{21AE9525-E24F-40CE-A387-CE3DB1B84E8A}"/>
          </ac:spMkLst>
        </pc:spChg>
        <pc:spChg chg="mod">
          <ac:chgData name="Li Youhuan" userId="31ef2ba0f36c268c" providerId="LiveId" clId="{F7CBF5DF-EE81-4E5E-8959-9D5252CE790D}" dt="2024-03-04T05:33:55.927" v="1171"/>
          <ac:spMkLst>
            <pc:docMk/>
            <pc:sldMk cId="769089067" sldId="1206"/>
            <ac:spMk id="44" creationId="{A294AA09-E8D8-4701-8869-C732A52E3570}"/>
          </ac:spMkLst>
        </pc:spChg>
        <pc:spChg chg="mod">
          <ac:chgData name="Li Youhuan" userId="31ef2ba0f36c268c" providerId="LiveId" clId="{F7CBF5DF-EE81-4E5E-8959-9D5252CE790D}" dt="2024-03-04T05:33:55.927" v="1171"/>
          <ac:spMkLst>
            <pc:docMk/>
            <pc:sldMk cId="769089067" sldId="1206"/>
            <ac:spMk id="45" creationId="{FB1D8403-28D7-4E10-8D65-8870ADC5477F}"/>
          </ac:spMkLst>
        </pc:spChg>
        <pc:spChg chg="mod">
          <ac:chgData name="Li Youhuan" userId="31ef2ba0f36c268c" providerId="LiveId" clId="{F7CBF5DF-EE81-4E5E-8959-9D5252CE790D}" dt="2024-03-04T05:33:55.927" v="1171"/>
          <ac:spMkLst>
            <pc:docMk/>
            <pc:sldMk cId="769089067" sldId="1206"/>
            <ac:spMk id="46" creationId="{4298D5CC-FD88-462F-9345-CF28D1BB0135}"/>
          </ac:spMkLst>
        </pc:spChg>
        <pc:spChg chg="mod">
          <ac:chgData name="Li Youhuan" userId="31ef2ba0f36c268c" providerId="LiveId" clId="{F7CBF5DF-EE81-4E5E-8959-9D5252CE790D}" dt="2024-03-04T05:33:55.927" v="1171"/>
          <ac:spMkLst>
            <pc:docMk/>
            <pc:sldMk cId="769089067" sldId="1206"/>
            <ac:spMk id="47" creationId="{0EB2EDB9-79D8-4166-9321-132BB0F9093C}"/>
          </ac:spMkLst>
        </pc:spChg>
        <pc:spChg chg="mod">
          <ac:chgData name="Li Youhuan" userId="31ef2ba0f36c268c" providerId="LiveId" clId="{F7CBF5DF-EE81-4E5E-8959-9D5252CE790D}" dt="2024-03-04T05:33:55.927" v="1171"/>
          <ac:spMkLst>
            <pc:docMk/>
            <pc:sldMk cId="769089067" sldId="1206"/>
            <ac:spMk id="48" creationId="{22AAB654-2AFE-488D-97CD-50B7AC3E5463}"/>
          </ac:spMkLst>
        </pc:spChg>
        <pc:spChg chg="mod">
          <ac:chgData name="Li Youhuan" userId="31ef2ba0f36c268c" providerId="LiveId" clId="{F7CBF5DF-EE81-4E5E-8959-9D5252CE790D}" dt="2024-03-04T05:33:55.927" v="1171"/>
          <ac:spMkLst>
            <pc:docMk/>
            <pc:sldMk cId="769089067" sldId="1206"/>
            <ac:spMk id="49" creationId="{232F114A-B007-4C06-A47E-85D8FD134FDD}"/>
          </ac:spMkLst>
        </pc:spChg>
        <pc:spChg chg="mod">
          <ac:chgData name="Li Youhuan" userId="31ef2ba0f36c268c" providerId="LiveId" clId="{F7CBF5DF-EE81-4E5E-8959-9D5252CE790D}" dt="2024-03-04T05:33:55.927" v="1171"/>
          <ac:spMkLst>
            <pc:docMk/>
            <pc:sldMk cId="769089067" sldId="1206"/>
            <ac:spMk id="50" creationId="{2871537C-7155-4C51-AAF9-67B756ED40A3}"/>
          </ac:spMkLst>
        </pc:spChg>
        <pc:spChg chg="mod">
          <ac:chgData name="Li Youhuan" userId="31ef2ba0f36c268c" providerId="LiveId" clId="{F7CBF5DF-EE81-4E5E-8959-9D5252CE790D}" dt="2024-03-04T05:33:55.927" v="1171"/>
          <ac:spMkLst>
            <pc:docMk/>
            <pc:sldMk cId="769089067" sldId="1206"/>
            <ac:spMk id="51" creationId="{33BC4024-2747-4ED0-8E5F-326AE2E6363E}"/>
          </ac:spMkLst>
        </pc:spChg>
        <pc:spChg chg="mod">
          <ac:chgData name="Li Youhuan" userId="31ef2ba0f36c268c" providerId="LiveId" clId="{F7CBF5DF-EE81-4E5E-8959-9D5252CE790D}" dt="2024-03-04T05:33:55.927" v="1171"/>
          <ac:spMkLst>
            <pc:docMk/>
            <pc:sldMk cId="769089067" sldId="1206"/>
            <ac:spMk id="52" creationId="{0DF9E086-6440-4C1D-8903-20C043124F64}"/>
          </ac:spMkLst>
        </pc:spChg>
        <pc:spChg chg="mod">
          <ac:chgData name="Li Youhuan" userId="31ef2ba0f36c268c" providerId="LiveId" clId="{F7CBF5DF-EE81-4E5E-8959-9D5252CE790D}" dt="2024-03-04T05:33:55.927" v="1171"/>
          <ac:spMkLst>
            <pc:docMk/>
            <pc:sldMk cId="769089067" sldId="1206"/>
            <ac:spMk id="53" creationId="{4D4CEBD4-CB39-4F51-A796-07BD3764AD24}"/>
          </ac:spMkLst>
        </pc:spChg>
        <pc:spChg chg="mod">
          <ac:chgData name="Li Youhuan" userId="31ef2ba0f36c268c" providerId="LiveId" clId="{F7CBF5DF-EE81-4E5E-8959-9D5252CE790D}" dt="2024-03-04T05:33:55.927" v="1171"/>
          <ac:spMkLst>
            <pc:docMk/>
            <pc:sldMk cId="769089067" sldId="1206"/>
            <ac:spMk id="54" creationId="{5632BDDE-DAB0-4FDD-9B64-881ECC915044}"/>
          </ac:spMkLst>
        </pc:spChg>
        <pc:spChg chg="mod">
          <ac:chgData name="Li Youhuan" userId="31ef2ba0f36c268c" providerId="LiveId" clId="{F7CBF5DF-EE81-4E5E-8959-9D5252CE790D}" dt="2024-03-04T05:33:55.927" v="1171"/>
          <ac:spMkLst>
            <pc:docMk/>
            <pc:sldMk cId="769089067" sldId="1206"/>
            <ac:spMk id="55" creationId="{D3D8A05C-56D5-4DED-B84F-597416F5B90C}"/>
          </ac:spMkLst>
        </pc:spChg>
        <pc:spChg chg="mod">
          <ac:chgData name="Li Youhuan" userId="31ef2ba0f36c268c" providerId="LiveId" clId="{F7CBF5DF-EE81-4E5E-8959-9D5252CE790D}" dt="2024-03-04T05:33:55.927" v="1171"/>
          <ac:spMkLst>
            <pc:docMk/>
            <pc:sldMk cId="769089067" sldId="1206"/>
            <ac:spMk id="56" creationId="{F518F9DC-181F-4C37-AEE1-F8903ED2607E}"/>
          </ac:spMkLst>
        </pc:spChg>
        <pc:spChg chg="mod">
          <ac:chgData name="Li Youhuan" userId="31ef2ba0f36c268c" providerId="LiveId" clId="{F7CBF5DF-EE81-4E5E-8959-9D5252CE790D}" dt="2024-03-04T05:33:55.927" v="1171"/>
          <ac:spMkLst>
            <pc:docMk/>
            <pc:sldMk cId="769089067" sldId="1206"/>
            <ac:spMk id="57" creationId="{954D46E2-352D-4CC3-8EBF-E641F97440C4}"/>
          </ac:spMkLst>
        </pc:spChg>
        <pc:spChg chg="mod">
          <ac:chgData name="Li Youhuan" userId="31ef2ba0f36c268c" providerId="LiveId" clId="{F7CBF5DF-EE81-4E5E-8959-9D5252CE790D}" dt="2024-03-04T05:33:55.927" v="1171"/>
          <ac:spMkLst>
            <pc:docMk/>
            <pc:sldMk cId="769089067" sldId="1206"/>
            <ac:spMk id="58" creationId="{EC237A45-A000-4298-B055-CFC37C50B3B4}"/>
          </ac:spMkLst>
        </pc:spChg>
        <pc:spChg chg="del">
          <ac:chgData name="Li Youhuan" userId="31ef2ba0f36c268c" providerId="LiveId" clId="{F7CBF5DF-EE81-4E5E-8959-9D5252CE790D}" dt="2024-03-04T05:33:47.097" v="1169" actId="478"/>
          <ac:spMkLst>
            <pc:docMk/>
            <pc:sldMk cId="769089067" sldId="1206"/>
            <ac:spMk id="56323" creationId="{00000000-0000-0000-0000-000000000000}"/>
          </ac:spMkLst>
        </pc:spChg>
        <pc:spChg chg="del">
          <ac:chgData name="Li Youhuan" userId="31ef2ba0f36c268c" providerId="LiveId" clId="{F7CBF5DF-EE81-4E5E-8959-9D5252CE790D}" dt="2024-03-04T05:33:47.097" v="1169" actId="478"/>
          <ac:spMkLst>
            <pc:docMk/>
            <pc:sldMk cId="769089067" sldId="1206"/>
            <ac:spMk id="56324" creationId="{00000000-0000-0000-0000-000000000000}"/>
          </ac:spMkLst>
        </pc:spChg>
        <pc:spChg chg="del">
          <ac:chgData name="Li Youhuan" userId="31ef2ba0f36c268c" providerId="LiveId" clId="{F7CBF5DF-EE81-4E5E-8959-9D5252CE790D}" dt="2024-03-04T05:33:47.097" v="1169" actId="478"/>
          <ac:spMkLst>
            <pc:docMk/>
            <pc:sldMk cId="769089067" sldId="1206"/>
            <ac:spMk id="56347" creationId="{00000000-0000-0000-0000-000000000000}"/>
          </ac:spMkLst>
        </pc:spChg>
        <pc:grpChg chg="add mod">
          <ac:chgData name="Li Youhuan" userId="31ef2ba0f36c268c" providerId="LiveId" clId="{F7CBF5DF-EE81-4E5E-8959-9D5252CE790D}" dt="2024-03-04T05:33:55.927" v="1171"/>
          <ac:grpSpMkLst>
            <pc:docMk/>
            <pc:sldMk cId="769089067" sldId="1206"/>
            <ac:grpSpMk id="13" creationId="{EDD1FA78-9945-4F6B-8813-4EE5B225664D}"/>
          </ac:grpSpMkLst>
        </pc:grpChg>
        <pc:grpChg chg="add mod">
          <ac:chgData name="Li Youhuan" userId="31ef2ba0f36c268c" providerId="LiveId" clId="{F7CBF5DF-EE81-4E5E-8959-9D5252CE790D}" dt="2024-03-04T05:33:55.927" v="1171"/>
          <ac:grpSpMkLst>
            <pc:docMk/>
            <pc:sldMk cId="769089067" sldId="1206"/>
            <ac:grpSpMk id="19" creationId="{144370D1-0EE6-4CEC-8E62-E310AF55CEB6}"/>
          </ac:grpSpMkLst>
        </pc:grpChg>
        <pc:grpChg chg="add mod">
          <ac:chgData name="Li Youhuan" userId="31ef2ba0f36c268c" providerId="LiveId" clId="{F7CBF5DF-EE81-4E5E-8959-9D5252CE790D}" dt="2024-03-04T05:33:55.927" v="1171"/>
          <ac:grpSpMkLst>
            <pc:docMk/>
            <pc:sldMk cId="769089067" sldId="1206"/>
            <ac:grpSpMk id="27" creationId="{BD67847D-9BE6-41D8-86DD-E73A5156A10A}"/>
          </ac:grpSpMkLst>
        </pc:grpChg>
        <pc:grpChg chg="add mod">
          <ac:chgData name="Li Youhuan" userId="31ef2ba0f36c268c" providerId="LiveId" clId="{F7CBF5DF-EE81-4E5E-8959-9D5252CE790D}" dt="2024-03-04T05:33:55.927" v="1171"/>
          <ac:grpSpMkLst>
            <pc:docMk/>
            <pc:sldMk cId="769089067" sldId="1206"/>
            <ac:grpSpMk id="40" creationId="{FCF64CEA-0B2B-49E1-84CD-2544EFDBD494}"/>
          </ac:grpSpMkLst>
        </pc:grpChg>
        <pc:grpChg chg="mod">
          <ac:chgData name="Li Youhuan" userId="31ef2ba0f36c268c" providerId="LiveId" clId="{F7CBF5DF-EE81-4E5E-8959-9D5252CE790D}" dt="2024-03-04T05:33:55.927" v="1171"/>
          <ac:grpSpMkLst>
            <pc:docMk/>
            <pc:sldMk cId="769089067" sldId="1206"/>
            <ac:grpSpMk id="41" creationId="{7B930B90-0FA3-4D04-9498-9B9939A8C100}"/>
          </ac:grpSpMkLst>
        </pc:grpChg>
        <pc:graphicFrameChg chg="mod">
          <ac:chgData name="Li Youhuan" userId="31ef2ba0f36c268c" providerId="LiveId" clId="{F7CBF5DF-EE81-4E5E-8959-9D5252CE790D}" dt="2024-03-04T05:33:55.927" v="1171"/>
          <ac:graphicFrameMkLst>
            <pc:docMk/>
            <pc:sldMk cId="769089067" sldId="1206"/>
            <ac:graphicFrameMk id="38" creationId="{FB2DF881-5849-4682-B641-7492F57C57EA}"/>
          </ac:graphicFrameMkLst>
        </pc:graphicFrameChg>
        <pc:graphicFrameChg chg="del">
          <ac:chgData name="Li Youhuan" userId="31ef2ba0f36c268c" providerId="LiveId" clId="{F7CBF5DF-EE81-4E5E-8959-9D5252CE790D}" dt="2024-03-04T05:33:47.097" v="1169" actId="478"/>
          <ac:graphicFrameMkLst>
            <pc:docMk/>
            <pc:sldMk cId="769089067" sldId="1206"/>
            <ac:graphicFrameMk id="45084" creationId="{00000000-0000-0000-0000-000000000000}"/>
          </ac:graphicFrameMkLst>
        </pc:graphicFrameChg>
        <pc:graphicFrameChg chg="del">
          <ac:chgData name="Li Youhuan" userId="31ef2ba0f36c268c" providerId="LiveId" clId="{F7CBF5DF-EE81-4E5E-8959-9D5252CE790D}" dt="2024-03-04T05:33:47.097" v="1169" actId="478"/>
          <ac:graphicFrameMkLst>
            <pc:docMk/>
            <pc:sldMk cId="769089067" sldId="1206"/>
            <ac:graphicFrameMk id="45366" creationId="{00000000-0000-0000-0000-000000000000}"/>
          </ac:graphicFrameMkLst>
        </pc:graphicFrameChg>
        <pc:graphicFrameChg chg="del">
          <ac:chgData name="Li Youhuan" userId="31ef2ba0f36c268c" providerId="LiveId" clId="{F7CBF5DF-EE81-4E5E-8959-9D5252CE790D}" dt="2024-03-04T05:33:47.097" v="1169" actId="478"/>
          <ac:graphicFrameMkLst>
            <pc:docMk/>
            <pc:sldMk cId="769089067" sldId="1206"/>
            <ac:graphicFrameMk id="45367" creationId="{00000000-0000-0000-0000-000000000000}"/>
          </ac:graphicFrameMkLst>
        </pc:graphicFrameChg>
      </pc:sldChg>
      <pc:sldChg chg="addSp delSp modSp add mod ord modAnim">
        <pc:chgData name="Li Youhuan" userId="31ef2ba0f36c268c" providerId="LiveId" clId="{F7CBF5DF-EE81-4E5E-8959-9D5252CE790D}" dt="2024-03-04T05:37:24.582" v="1219"/>
        <pc:sldMkLst>
          <pc:docMk/>
          <pc:sldMk cId="1155393959" sldId="1207"/>
        </pc:sldMkLst>
        <pc:spChg chg="del">
          <ac:chgData name="Li Youhuan" userId="31ef2ba0f36c268c" providerId="LiveId" clId="{F7CBF5DF-EE81-4E5E-8959-9D5252CE790D}" dt="2024-03-04T05:35:45.648" v="1205" actId="478"/>
          <ac:spMkLst>
            <pc:docMk/>
            <pc:sldMk cId="1155393959" sldId="1207"/>
            <ac:spMk id="2" creationId="{00000000-0000-0000-0000-000000000000}"/>
          </ac:spMkLst>
        </pc:spChg>
        <pc:spChg chg="add del mod">
          <ac:chgData name="Li Youhuan" userId="31ef2ba0f36c268c" providerId="LiveId" clId="{F7CBF5DF-EE81-4E5E-8959-9D5252CE790D}" dt="2024-03-04T05:35:50.163" v="1206" actId="478"/>
          <ac:spMkLst>
            <pc:docMk/>
            <pc:sldMk cId="1155393959" sldId="1207"/>
            <ac:spMk id="4" creationId="{21C6FDFD-655A-45B9-9F09-0B328E10F2E7}"/>
          </ac:spMkLst>
        </pc:spChg>
        <pc:spChg chg="del">
          <ac:chgData name="Li Youhuan" userId="31ef2ba0f36c268c" providerId="LiveId" clId="{F7CBF5DF-EE81-4E5E-8959-9D5252CE790D}" dt="2024-03-04T05:35:37.780" v="1204" actId="478"/>
          <ac:spMkLst>
            <pc:docMk/>
            <pc:sldMk cId="1155393959" sldId="1207"/>
            <ac:spMk id="7" creationId="{B1CC612C-0EF2-4F32-A9F8-1C88483200C4}"/>
          </ac:spMkLst>
        </pc:spChg>
        <pc:spChg chg="add mod">
          <ac:chgData name="Li Youhuan" userId="31ef2ba0f36c268c" providerId="LiveId" clId="{F7CBF5DF-EE81-4E5E-8959-9D5252CE790D}" dt="2024-03-04T05:35:53.117" v="1208" actId="14100"/>
          <ac:spMkLst>
            <pc:docMk/>
            <pc:sldMk cId="1155393959" sldId="1207"/>
            <ac:spMk id="10" creationId="{32BB58C9-9CE7-4E13-8602-AFFC416815ED}"/>
          </ac:spMkLst>
        </pc:spChg>
        <pc:spChg chg="mod">
          <ac:chgData name="Li Youhuan" userId="31ef2ba0f36c268c" providerId="LiveId" clId="{F7CBF5DF-EE81-4E5E-8959-9D5252CE790D}" dt="2024-03-04T05:36:04.463" v="1209"/>
          <ac:spMkLst>
            <pc:docMk/>
            <pc:sldMk cId="1155393959" sldId="1207"/>
            <ac:spMk id="13" creationId="{CA15ECA1-D8B3-449D-B68B-698E2968AB71}"/>
          </ac:spMkLst>
        </pc:spChg>
        <pc:spChg chg="mod">
          <ac:chgData name="Li Youhuan" userId="31ef2ba0f36c268c" providerId="LiveId" clId="{F7CBF5DF-EE81-4E5E-8959-9D5252CE790D}" dt="2024-03-04T05:36:04.463" v="1209"/>
          <ac:spMkLst>
            <pc:docMk/>
            <pc:sldMk cId="1155393959" sldId="1207"/>
            <ac:spMk id="14" creationId="{6A008C86-A975-4F9A-98CF-3A6FD3BEB564}"/>
          </ac:spMkLst>
        </pc:spChg>
        <pc:spChg chg="mod">
          <ac:chgData name="Li Youhuan" userId="31ef2ba0f36c268c" providerId="LiveId" clId="{F7CBF5DF-EE81-4E5E-8959-9D5252CE790D}" dt="2024-03-04T05:36:04.463" v="1209"/>
          <ac:spMkLst>
            <pc:docMk/>
            <pc:sldMk cId="1155393959" sldId="1207"/>
            <ac:spMk id="15" creationId="{6B72AFC6-29C5-4DE5-BC5B-FE7121ECE306}"/>
          </ac:spMkLst>
        </pc:spChg>
        <pc:spChg chg="mod">
          <ac:chgData name="Li Youhuan" userId="31ef2ba0f36c268c" providerId="LiveId" clId="{F7CBF5DF-EE81-4E5E-8959-9D5252CE790D}" dt="2024-03-04T05:36:04.463" v="1209"/>
          <ac:spMkLst>
            <pc:docMk/>
            <pc:sldMk cId="1155393959" sldId="1207"/>
            <ac:spMk id="16" creationId="{D7DC9EAA-DDDC-4698-B696-BE522CCD9217}"/>
          </ac:spMkLst>
        </pc:spChg>
        <pc:spChg chg="mod">
          <ac:chgData name="Li Youhuan" userId="31ef2ba0f36c268c" providerId="LiveId" clId="{F7CBF5DF-EE81-4E5E-8959-9D5252CE790D}" dt="2024-03-04T05:36:04.463" v="1209"/>
          <ac:spMkLst>
            <pc:docMk/>
            <pc:sldMk cId="1155393959" sldId="1207"/>
            <ac:spMk id="17" creationId="{2D9EAE54-8CA3-4283-9835-14E3093D263A}"/>
          </ac:spMkLst>
        </pc:spChg>
        <pc:spChg chg="mod">
          <ac:chgData name="Li Youhuan" userId="31ef2ba0f36c268c" providerId="LiveId" clId="{F7CBF5DF-EE81-4E5E-8959-9D5252CE790D}" dt="2024-03-04T05:36:04.463" v="1209"/>
          <ac:spMkLst>
            <pc:docMk/>
            <pc:sldMk cId="1155393959" sldId="1207"/>
            <ac:spMk id="18" creationId="{92B3966B-1C77-40F7-92EC-0356D51A35EE}"/>
          </ac:spMkLst>
        </pc:spChg>
        <pc:spChg chg="mod">
          <ac:chgData name="Li Youhuan" userId="31ef2ba0f36c268c" providerId="LiveId" clId="{F7CBF5DF-EE81-4E5E-8959-9D5252CE790D}" dt="2024-03-04T05:36:04.463" v="1209"/>
          <ac:spMkLst>
            <pc:docMk/>
            <pc:sldMk cId="1155393959" sldId="1207"/>
            <ac:spMk id="19" creationId="{EFF8978D-03E9-423C-AA66-D6A67F440682}"/>
          </ac:spMkLst>
        </pc:spChg>
        <pc:spChg chg="mod">
          <ac:chgData name="Li Youhuan" userId="31ef2ba0f36c268c" providerId="LiveId" clId="{F7CBF5DF-EE81-4E5E-8959-9D5252CE790D}" dt="2024-03-04T05:36:04.463" v="1209"/>
          <ac:spMkLst>
            <pc:docMk/>
            <pc:sldMk cId="1155393959" sldId="1207"/>
            <ac:spMk id="20" creationId="{CBE05F2E-E33B-4605-9380-DD2CDA2E39EC}"/>
          </ac:spMkLst>
        </pc:spChg>
        <pc:spChg chg="mod">
          <ac:chgData name="Li Youhuan" userId="31ef2ba0f36c268c" providerId="LiveId" clId="{F7CBF5DF-EE81-4E5E-8959-9D5252CE790D}" dt="2024-03-04T05:36:04.463" v="1209"/>
          <ac:spMkLst>
            <pc:docMk/>
            <pc:sldMk cId="1155393959" sldId="1207"/>
            <ac:spMk id="21" creationId="{6EA3E774-8D8B-4A89-A0FA-2DABCEE2358A}"/>
          </ac:spMkLst>
        </pc:spChg>
        <pc:spChg chg="mod">
          <ac:chgData name="Li Youhuan" userId="31ef2ba0f36c268c" providerId="LiveId" clId="{F7CBF5DF-EE81-4E5E-8959-9D5252CE790D}" dt="2024-03-04T05:36:04.463" v="1209"/>
          <ac:spMkLst>
            <pc:docMk/>
            <pc:sldMk cId="1155393959" sldId="1207"/>
            <ac:spMk id="22" creationId="{471DA701-2F03-4F22-B22A-77D2D17A43DE}"/>
          </ac:spMkLst>
        </pc:spChg>
        <pc:spChg chg="mod">
          <ac:chgData name="Li Youhuan" userId="31ef2ba0f36c268c" providerId="LiveId" clId="{F7CBF5DF-EE81-4E5E-8959-9D5252CE790D}" dt="2024-03-04T05:36:04.463" v="1209"/>
          <ac:spMkLst>
            <pc:docMk/>
            <pc:sldMk cId="1155393959" sldId="1207"/>
            <ac:spMk id="23" creationId="{020A234B-471C-40A8-9506-968C0DEC4B1A}"/>
          </ac:spMkLst>
        </pc:spChg>
        <pc:spChg chg="mod">
          <ac:chgData name="Li Youhuan" userId="31ef2ba0f36c268c" providerId="LiveId" clId="{F7CBF5DF-EE81-4E5E-8959-9D5252CE790D}" dt="2024-03-04T05:36:04.463" v="1209"/>
          <ac:spMkLst>
            <pc:docMk/>
            <pc:sldMk cId="1155393959" sldId="1207"/>
            <ac:spMk id="24" creationId="{1001C27C-9BBF-4365-A51C-BF65A7473B13}"/>
          </ac:spMkLst>
        </pc:spChg>
        <pc:spChg chg="mod">
          <ac:chgData name="Li Youhuan" userId="31ef2ba0f36c268c" providerId="LiveId" clId="{F7CBF5DF-EE81-4E5E-8959-9D5252CE790D}" dt="2024-03-04T05:36:04.463" v="1209"/>
          <ac:spMkLst>
            <pc:docMk/>
            <pc:sldMk cId="1155393959" sldId="1207"/>
            <ac:spMk id="25" creationId="{A45F19AF-9D6C-45D6-ABF8-2A9EF273B33E}"/>
          </ac:spMkLst>
        </pc:spChg>
        <pc:spChg chg="mod">
          <ac:chgData name="Li Youhuan" userId="31ef2ba0f36c268c" providerId="LiveId" clId="{F7CBF5DF-EE81-4E5E-8959-9D5252CE790D}" dt="2024-03-04T05:36:04.463" v="1209"/>
          <ac:spMkLst>
            <pc:docMk/>
            <pc:sldMk cId="1155393959" sldId="1207"/>
            <ac:spMk id="26" creationId="{7B29EB70-5E95-4DCF-85CC-5E0D132A9CC4}"/>
          </ac:spMkLst>
        </pc:spChg>
        <pc:spChg chg="mod">
          <ac:chgData name="Li Youhuan" userId="31ef2ba0f36c268c" providerId="LiveId" clId="{F7CBF5DF-EE81-4E5E-8959-9D5252CE790D}" dt="2024-03-04T05:36:04.463" v="1209"/>
          <ac:spMkLst>
            <pc:docMk/>
            <pc:sldMk cId="1155393959" sldId="1207"/>
            <ac:spMk id="27" creationId="{C6431DDB-F889-43D0-B569-77E0B59A56EF}"/>
          </ac:spMkLst>
        </pc:spChg>
        <pc:spChg chg="mod">
          <ac:chgData name="Li Youhuan" userId="31ef2ba0f36c268c" providerId="LiveId" clId="{F7CBF5DF-EE81-4E5E-8959-9D5252CE790D}" dt="2024-03-04T05:36:04.463" v="1209"/>
          <ac:spMkLst>
            <pc:docMk/>
            <pc:sldMk cId="1155393959" sldId="1207"/>
            <ac:spMk id="28" creationId="{51FE6EB0-3E48-4B99-80E8-0160A6B5CDAC}"/>
          </ac:spMkLst>
        </pc:spChg>
        <pc:spChg chg="mod">
          <ac:chgData name="Li Youhuan" userId="31ef2ba0f36c268c" providerId="LiveId" clId="{F7CBF5DF-EE81-4E5E-8959-9D5252CE790D}" dt="2024-03-04T05:36:04.463" v="1209"/>
          <ac:spMkLst>
            <pc:docMk/>
            <pc:sldMk cId="1155393959" sldId="1207"/>
            <ac:spMk id="29" creationId="{D76710A7-A5AF-45EA-A14E-2EACB309A886}"/>
          </ac:spMkLst>
        </pc:spChg>
        <pc:spChg chg="mod">
          <ac:chgData name="Li Youhuan" userId="31ef2ba0f36c268c" providerId="LiveId" clId="{F7CBF5DF-EE81-4E5E-8959-9D5252CE790D}" dt="2024-03-04T05:36:04.463" v="1209"/>
          <ac:spMkLst>
            <pc:docMk/>
            <pc:sldMk cId="1155393959" sldId="1207"/>
            <ac:spMk id="30" creationId="{FC77F702-9A0F-4168-B1AC-FC2CEF4F87A7}"/>
          </ac:spMkLst>
        </pc:spChg>
        <pc:spChg chg="mod">
          <ac:chgData name="Li Youhuan" userId="31ef2ba0f36c268c" providerId="LiveId" clId="{F7CBF5DF-EE81-4E5E-8959-9D5252CE790D}" dt="2024-03-04T05:36:04.463" v="1209"/>
          <ac:spMkLst>
            <pc:docMk/>
            <pc:sldMk cId="1155393959" sldId="1207"/>
            <ac:spMk id="31" creationId="{67864DA4-6ED1-47BC-A98C-0A5B7A386F57}"/>
          </ac:spMkLst>
        </pc:spChg>
        <pc:spChg chg="mod">
          <ac:chgData name="Li Youhuan" userId="31ef2ba0f36c268c" providerId="LiveId" clId="{F7CBF5DF-EE81-4E5E-8959-9D5252CE790D}" dt="2024-03-04T05:36:04.463" v="1209"/>
          <ac:spMkLst>
            <pc:docMk/>
            <pc:sldMk cId="1155393959" sldId="1207"/>
            <ac:spMk id="32" creationId="{FD529C85-7C36-429E-A7AC-9304C9F554A4}"/>
          </ac:spMkLst>
        </pc:spChg>
        <pc:spChg chg="mod">
          <ac:chgData name="Li Youhuan" userId="31ef2ba0f36c268c" providerId="LiveId" clId="{F7CBF5DF-EE81-4E5E-8959-9D5252CE790D}" dt="2024-03-04T05:36:04.463" v="1209"/>
          <ac:spMkLst>
            <pc:docMk/>
            <pc:sldMk cId="1155393959" sldId="1207"/>
            <ac:spMk id="33" creationId="{4EB12D5B-FB84-48A8-97BC-B4E756A6DDFB}"/>
          </ac:spMkLst>
        </pc:spChg>
        <pc:spChg chg="mod">
          <ac:chgData name="Li Youhuan" userId="31ef2ba0f36c268c" providerId="LiveId" clId="{F7CBF5DF-EE81-4E5E-8959-9D5252CE790D}" dt="2024-03-04T05:36:04.463" v="1209"/>
          <ac:spMkLst>
            <pc:docMk/>
            <pc:sldMk cId="1155393959" sldId="1207"/>
            <ac:spMk id="34" creationId="{E35D0ECA-ECC4-486F-A7FF-BBE4938DD25E}"/>
          </ac:spMkLst>
        </pc:spChg>
        <pc:spChg chg="mod">
          <ac:chgData name="Li Youhuan" userId="31ef2ba0f36c268c" providerId="LiveId" clId="{F7CBF5DF-EE81-4E5E-8959-9D5252CE790D}" dt="2024-03-04T05:36:04.463" v="1209"/>
          <ac:spMkLst>
            <pc:docMk/>
            <pc:sldMk cId="1155393959" sldId="1207"/>
            <ac:spMk id="37" creationId="{FEFF1092-AC6A-474E-8CE0-8D84CB0A690D}"/>
          </ac:spMkLst>
        </pc:spChg>
        <pc:spChg chg="mod">
          <ac:chgData name="Li Youhuan" userId="31ef2ba0f36c268c" providerId="LiveId" clId="{F7CBF5DF-EE81-4E5E-8959-9D5252CE790D}" dt="2024-03-04T05:36:24.071" v="1210" actId="207"/>
          <ac:spMkLst>
            <pc:docMk/>
            <pc:sldMk cId="1155393959" sldId="1207"/>
            <ac:spMk id="40" creationId="{272350CF-42C6-4BB0-8329-963F0E71B757}"/>
          </ac:spMkLst>
        </pc:spChg>
        <pc:spChg chg="mod">
          <ac:chgData name="Li Youhuan" userId="31ef2ba0f36c268c" providerId="LiveId" clId="{F7CBF5DF-EE81-4E5E-8959-9D5252CE790D}" dt="2024-03-04T05:36:24.071" v="1210" actId="207"/>
          <ac:spMkLst>
            <pc:docMk/>
            <pc:sldMk cId="1155393959" sldId="1207"/>
            <ac:spMk id="41" creationId="{CCB12BE0-8C30-4A38-A492-23135960013E}"/>
          </ac:spMkLst>
        </pc:spChg>
        <pc:spChg chg="mod">
          <ac:chgData name="Li Youhuan" userId="31ef2ba0f36c268c" providerId="LiveId" clId="{F7CBF5DF-EE81-4E5E-8959-9D5252CE790D}" dt="2024-03-04T05:36:29.109" v="1211" actId="207"/>
          <ac:spMkLst>
            <pc:docMk/>
            <pc:sldMk cId="1155393959" sldId="1207"/>
            <ac:spMk id="42" creationId="{0B2AD4EF-0FD1-4AD4-86AC-1A249A63B491}"/>
          </ac:spMkLst>
        </pc:spChg>
        <pc:spChg chg="mod">
          <ac:chgData name="Li Youhuan" userId="31ef2ba0f36c268c" providerId="LiveId" clId="{F7CBF5DF-EE81-4E5E-8959-9D5252CE790D}" dt="2024-03-04T05:36:04.463" v="1209"/>
          <ac:spMkLst>
            <pc:docMk/>
            <pc:sldMk cId="1155393959" sldId="1207"/>
            <ac:spMk id="43" creationId="{41562E99-99AF-4C50-A478-EFCD6717AC7E}"/>
          </ac:spMkLst>
        </pc:spChg>
        <pc:spChg chg="mod">
          <ac:chgData name="Li Youhuan" userId="31ef2ba0f36c268c" providerId="LiveId" clId="{F7CBF5DF-EE81-4E5E-8959-9D5252CE790D}" dt="2024-03-04T05:36:04.463" v="1209"/>
          <ac:spMkLst>
            <pc:docMk/>
            <pc:sldMk cId="1155393959" sldId="1207"/>
            <ac:spMk id="44" creationId="{134F1323-5B60-4934-B510-07A672260648}"/>
          </ac:spMkLst>
        </pc:spChg>
        <pc:spChg chg="mod">
          <ac:chgData name="Li Youhuan" userId="31ef2ba0f36c268c" providerId="LiveId" clId="{F7CBF5DF-EE81-4E5E-8959-9D5252CE790D}" dt="2024-03-04T05:36:04.463" v="1209"/>
          <ac:spMkLst>
            <pc:docMk/>
            <pc:sldMk cId="1155393959" sldId="1207"/>
            <ac:spMk id="45" creationId="{3384A01C-DE99-4DD1-807A-10064A57E48B}"/>
          </ac:spMkLst>
        </pc:spChg>
        <pc:spChg chg="mod">
          <ac:chgData name="Li Youhuan" userId="31ef2ba0f36c268c" providerId="LiveId" clId="{F7CBF5DF-EE81-4E5E-8959-9D5252CE790D}" dt="2024-03-04T05:36:04.463" v="1209"/>
          <ac:spMkLst>
            <pc:docMk/>
            <pc:sldMk cId="1155393959" sldId="1207"/>
            <ac:spMk id="46" creationId="{0DA499BC-B3B5-48FE-A756-8919D306F517}"/>
          </ac:spMkLst>
        </pc:spChg>
        <pc:spChg chg="mod">
          <ac:chgData name="Li Youhuan" userId="31ef2ba0f36c268c" providerId="LiveId" clId="{F7CBF5DF-EE81-4E5E-8959-9D5252CE790D}" dt="2024-03-04T05:36:04.463" v="1209"/>
          <ac:spMkLst>
            <pc:docMk/>
            <pc:sldMk cId="1155393959" sldId="1207"/>
            <ac:spMk id="47" creationId="{0BDFD797-6325-4611-BF99-2424168BBEC5}"/>
          </ac:spMkLst>
        </pc:spChg>
        <pc:spChg chg="mod">
          <ac:chgData name="Li Youhuan" userId="31ef2ba0f36c268c" providerId="LiveId" clId="{F7CBF5DF-EE81-4E5E-8959-9D5252CE790D}" dt="2024-03-04T05:36:04.463" v="1209"/>
          <ac:spMkLst>
            <pc:docMk/>
            <pc:sldMk cId="1155393959" sldId="1207"/>
            <ac:spMk id="48" creationId="{E9B1898E-4530-4DE1-8102-AF1F106A99AB}"/>
          </ac:spMkLst>
        </pc:spChg>
        <pc:spChg chg="mod">
          <ac:chgData name="Li Youhuan" userId="31ef2ba0f36c268c" providerId="LiveId" clId="{F7CBF5DF-EE81-4E5E-8959-9D5252CE790D}" dt="2024-03-04T05:36:04.463" v="1209"/>
          <ac:spMkLst>
            <pc:docMk/>
            <pc:sldMk cId="1155393959" sldId="1207"/>
            <ac:spMk id="49" creationId="{A60E9D80-3AE0-42B8-BE29-6D5759677050}"/>
          </ac:spMkLst>
        </pc:spChg>
        <pc:spChg chg="mod">
          <ac:chgData name="Li Youhuan" userId="31ef2ba0f36c268c" providerId="LiveId" clId="{F7CBF5DF-EE81-4E5E-8959-9D5252CE790D}" dt="2024-03-04T05:36:04.463" v="1209"/>
          <ac:spMkLst>
            <pc:docMk/>
            <pc:sldMk cId="1155393959" sldId="1207"/>
            <ac:spMk id="50" creationId="{8F950CD5-58A2-4CA5-8BC0-B255266B7E06}"/>
          </ac:spMkLst>
        </pc:spChg>
        <pc:spChg chg="mod">
          <ac:chgData name="Li Youhuan" userId="31ef2ba0f36c268c" providerId="LiveId" clId="{F7CBF5DF-EE81-4E5E-8959-9D5252CE790D}" dt="2024-03-04T05:36:04.463" v="1209"/>
          <ac:spMkLst>
            <pc:docMk/>
            <pc:sldMk cId="1155393959" sldId="1207"/>
            <ac:spMk id="51" creationId="{512AD92F-4E5F-4B86-86A7-41DC907F4C7C}"/>
          </ac:spMkLst>
        </pc:spChg>
        <pc:spChg chg="mod">
          <ac:chgData name="Li Youhuan" userId="31ef2ba0f36c268c" providerId="LiveId" clId="{F7CBF5DF-EE81-4E5E-8959-9D5252CE790D}" dt="2024-03-04T05:36:04.463" v="1209"/>
          <ac:spMkLst>
            <pc:docMk/>
            <pc:sldMk cId="1155393959" sldId="1207"/>
            <ac:spMk id="52" creationId="{AD464AFF-0F67-48A3-AAD6-857D66462634}"/>
          </ac:spMkLst>
        </pc:spChg>
        <pc:spChg chg="mod">
          <ac:chgData name="Li Youhuan" userId="31ef2ba0f36c268c" providerId="LiveId" clId="{F7CBF5DF-EE81-4E5E-8959-9D5252CE790D}" dt="2024-03-04T05:36:04.463" v="1209"/>
          <ac:spMkLst>
            <pc:docMk/>
            <pc:sldMk cId="1155393959" sldId="1207"/>
            <ac:spMk id="53" creationId="{08A39F7D-BAA0-43EA-BA57-2A19A978DDB9}"/>
          </ac:spMkLst>
        </pc:spChg>
        <pc:spChg chg="mod">
          <ac:chgData name="Li Youhuan" userId="31ef2ba0f36c268c" providerId="LiveId" clId="{F7CBF5DF-EE81-4E5E-8959-9D5252CE790D}" dt="2024-03-04T05:36:04.463" v="1209"/>
          <ac:spMkLst>
            <pc:docMk/>
            <pc:sldMk cId="1155393959" sldId="1207"/>
            <ac:spMk id="54" creationId="{5153ED6A-5833-4D17-9B9D-999B1C3C6F7C}"/>
          </ac:spMkLst>
        </pc:spChg>
        <pc:spChg chg="mod">
          <ac:chgData name="Li Youhuan" userId="31ef2ba0f36c268c" providerId="LiveId" clId="{F7CBF5DF-EE81-4E5E-8959-9D5252CE790D}" dt="2024-03-04T05:36:24.071" v="1210" actId="207"/>
          <ac:spMkLst>
            <pc:docMk/>
            <pc:sldMk cId="1155393959" sldId="1207"/>
            <ac:spMk id="55" creationId="{927C40AA-8981-4760-B63E-B3DEF0A2F700}"/>
          </ac:spMkLst>
        </pc:spChg>
        <pc:spChg chg="mod">
          <ac:chgData name="Li Youhuan" userId="31ef2ba0f36c268c" providerId="LiveId" clId="{F7CBF5DF-EE81-4E5E-8959-9D5252CE790D}" dt="2024-03-04T05:36:04.463" v="1209"/>
          <ac:spMkLst>
            <pc:docMk/>
            <pc:sldMk cId="1155393959" sldId="1207"/>
            <ac:spMk id="56" creationId="{A9097EB2-DC2C-4E71-98AE-08A7A6A33373}"/>
          </ac:spMkLst>
        </pc:spChg>
        <pc:spChg chg="mod">
          <ac:chgData name="Li Youhuan" userId="31ef2ba0f36c268c" providerId="LiveId" clId="{F7CBF5DF-EE81-4E5E-8959-9D5252CE790D}" dt="2024-03-04T05:36:04.463" v="1209"/>
          <ac:spMkLst>
            <pc:docMk/>
            <pc:sldMk cId="1155393959" sldId="1207"/>
            <ac:spMk id="57" creationId="{E3DEEC7A-15AD-477C-BBFA-8DB206891CF3}"/>
          </ac:spMkLst>
        </pc:spChg>
        <pc:spChg chg="mod">
          <ac:chgData name="Li Youhuan" userId="31ef2ba0f36c268c" providerId="LiveId" clId="{F7CBF5DF-EE81-4E5E-8959-9D5252CE790D}" dt="2024-03-04T05:36:04.463" v="1209"/>
          <ac:spMkLst>
            <pc:docMk/>
            <pc:sldMk cId="1155393959" sldId="1207"/>
            <ac:spMk id="58" creationId="{DB65F49F-4243-46D9-9148-8A3233A9FBC6}"/>
          </ac:spMkLst>
        </pc:spChg>
        <pc:spChg chg="mod">
          <ac:chgData name="Li Youhuan" userId="31ef2ba0f36c268c" providerId="LiveId" clId="{F7CBF5DF-EE81-4E5E-8959-9D5252CE790D}" dt="2024-03-04T05:36:04.463" v="1209"/>
          <ac:spMkLst>
            <pc:docMk/>
            <pc:sldMk cId="1155393959" sldId="1207"/>
            <ac:spMk id="59" creationId="{33FEAF31-D60A-4C18-86F9-702800595B93}"/>
          </ac:spMkLst>
        </pc:spChg>
        <pc:spChg chg="mod">
          <ac:chgData name="Li Youhuan" userId="31ef2ba0f36c268c" providerId="LiveId" clId="{F7CBF5DF-EE81-4E5E-8959-9D5252CE790D}" dt="2024-03-04T05:36:04.463" v="1209"/>
          <ac:spMkLst>
            <pc:docMk/>
            <pc:sldMk cId="1155393959" sldId="1207"/>
            <ac:spMk id="60" creationId="{583EEE1D-9303-42B3-9AAB-66F7073F095C}"/>
          </ac:spMkLst>
        </pc:spChg>
        <pc:spChg chg="mod">
          <ac:chgData name="Li Youhuan" userId="31ef2ba0f36c268c" providerId="LiveId" clId="{F7CBF5DF-EE81-4E5E-8959-9D5252CE790D}" dt="2024-03-04T05:36:24.071" v="1210" actId="207"/>
          <ac:spMkLst>
            <pc:docMk/>
            <pc:sldMk cId="1155393959" sldId="1207"/>
            <ac:spMk id="61" creationId="{FC71FF8A-54D0-49A0-9E15-82A918A045A4}"/>
          </ac:spMkLst>
        </pc:spChg>
        <pc:spChg chg="mod">
          <ac:chgData name="Li Youhuan" userId="31ef2ba0f36c268c" providerId="LiveId" clId="{F7CBF5DF-EE81-4E5E-8959-9D5252CE790D}" dt="2024-03-04T05:36:24.071" v="1210" actId="207"/>
          <ac:spMkLst>
            <pc:docMk/>
            <pc:sldMk cId="1155393959" sldId="1207"/>
            <ac:spMk id="62" creationId="{E164418C-5869-411B-A07B-0D4D023B3ABD}"/>
          </ac:spMkLst>
        </pc:spChg>
        <pc:spChg chg="mod">
          <ac:chgData name="Li Youhuan" userId="31ef2ba0f36c268c" providerId="LiveId" clId="{F7CBF5DF-EE81-4E5E-8959-9D5252CE790D}" dt="2024-03-04T05:36:24.071" v="1210" actId="207"/>
          <ac:spMkLst>
            <pc:docMk/>
            <pc:sldMk cId="1155393959" sldId="1207"/>
            <ac:spMk id="63" creationId="{1AE7D225-ECCC-412E-87E1-F830A7B7A739}"/>
          </ac:spMkLst>
        </pc:spChg>
        <pc:spChg chg="mod">
          <ac:chgData name="Li Youhuan" userId="31ef2ba0f36c268c" providerId="LiveId" clId="{F7CBF5DF-EE81-4E5E-8959-9D5252CE790D}" dt="2024-03-04T05:36:04.463" v="1209"/>
          <ac:spMkLst>
            <pc:docMk/>
            <pc:sldMk cId="1155393959" sldId="1207"/>
            <ac:spMk id="64" creationId="{230CEF16-0D2F-4BBE-BCF2-4DCB2062C5FA}"/>
          </ac:spMkLst>
        </pc:spChg>
        <pc:spChg chg="mod">
          <ac:chgData name="Li Youhuan" userId="31ef2ba0f36c268c" providerId="LiveId" clId="{F7CBF5DF-EE81-4E5E-8959-9D5252CE790D}" dt="2024-03-04T05:36:04.463" v="1209"/>
          <ac:spMkLst>
            <pc:docMk/>
            <pc:sldMk cId="1155393959" sldId="1207"/>
            <ac:spMk id="65" creationId="{F4389911-5C3D-48B5-A644-6C97DF813AAF}"/>
          </ac:spMkLst>
        </pc:spChg>
        <pc:spChg chg="mod">
          <ac:chgData name="Li Youhuan" userId="31ef2ba0f36c268c" providerId="LiveId" clId="{F7CBF5DF-EE81-4E5E-8959-9D5252CE790D}" dt="2024-03-04T05:36:04.463" v="1209"/>
          <ac:spMkLst>
            <pc:docMk/>
            <pc:sldMk cId="1155393959" sldId="1207"/>
            <ac:spMk id="66" creationId="{DDD7D833-6B27-4577-B577-2A0AC24E2906}"/>
          </ac:spMkLst>
        </pc:spChg>
        <pc:spChg chg="mod">
          <ac:chgData name="Li Youhuan" userId="31ef2ba0f36c268c" providerId="LiveId" clId="{F7CBF5DF-EE81-4E5E-8959-9D5252CE790D}" dt="2024-03-04T05:36:04.463" v="1209"/>
          <ac:spMkLst>
            <pc:docMk/>
            <pc:sldMk cId="1155393959" sldId="1207"/>
            <ac:spMk id="67" creationId="{118A8D6B-E712-41AA-95E4-3D5BEA358699}"/>
          </ac:spMkLst>
        </pc:spChg>
        <pc:spChg chg="mod">
          <ac:chgData name="Li Youhuan" userId="31ef2ba0f36c268c" providerId="LiveId" clId="{F7CBF5DF-EE81-4E5E-8959-9D5252CE790D}" dt="2024-03-04T05:36:04.463" v="1209"/>
          <ac:spMkLst>
            <pc:docMk/>
            <pc:sldMk cId="1155393959" sldId="1207"/>
            <ac:spMk id="68" creationId="{44A5EF0A-7D78-4335-98B3-1B095CD15E58}"/>
          </ac:spMkLst>
        </pc:spChg>
        <pc:spChg chg="mod">
          <ac:chgData name="Li Youhuan" userId="31ef2ba0f36c268c" providerId="LiveId" clId="{F7CBF5DF-EE81-4E5E-8959-9D5252CE790D}" dt="2024-03-04T05:36:04.463" v="1209"/>
          <ac:spMkLst>
            <pc:docMk/>
            <pc:sldMk cId="1155393959" sldId="1207"/>
            <ac:spMk id="69" creationId="{6AC19A6F-FDCD-40F5-824E-CA7CA1029FB9}"/>
          </ac:spMkLst>
        </pc:spChg>
        <pc:spChg chg="mod">
          <ac:chgData name="Li Youhuan" userId="31ef2ba0f36c268c" providerId="LiveId" clId="{F7CBF5DF-EE81-4E5E-8959-9D5252CE790D}" dt="2024-03-04T05:36:04.463" v="1209"/>
          <ac:spMkLst>
            <pc:docMk/>
            <pc:sldMk cId="1155393959" sldId="1207"/>
            <ac:spMk id="70" creationId="{324E1358-A2AF-4739-9914-4562E53419A8}"/>
          </ac:spMkLst>
        </pc:spChg>
        <pc:spChg chg="mod">
          <ac:chgData name="Li Youhuan" userId="31ef2ba0f36c268c" providerId="LiveId" clId="{F7CBF5DF-EE81-4E5E-8959-9D5252CE790D}" dt="2024-03-04T05:36:04.463" v="1209"/>
          <ac:spMkLst>
            <pc:docMk/>
            <pc:sldMk cId="1155393959" sldId="1207"/>
            <ac:spMk id="71" creationId="{E8E57753-6D65-4F23-942A-A92E1408789F}"/>
          </ac:spMkLst>
        </pc:spChg>
        <pc:spChg chg="mod">
          <ac:chgData name="Li Youhuan" userId="31ef2ba0f36c268c" providerId="LiveId" clId="{F7CBF5DF-EE81-4E5E-8959-9D5252CE790D}" dt="2024-03-04T05:36:04.463" v="1209"/>
          <ac:spMkLst>
            <pc:docMk/>
            <pc:sldMk cId="1155393959" sldId="1207"/>
            <ac:spMk id="72" creationId="{8F4AB0A5-6D2B-472E-BB1A-AB850A83F3BB}"/>
          </ac:spMkLst>
        </pc:spChg>
        <pc:spChg chg="mod">
          <ac:chgData name="Li Youhuan" userId="31ef2ba0f36c268c" providerId="LiveId" clId="{F7CBF5DF-EE81-4E5E-8959-9D5252CE790D}" dt="2024-03-04T05:36:04.463" v="1209"/>
          <ac:spMkLst>
            <pc:docMk/>
            <pc:sldMk cId="1155393959" sldId="1207"/>
            <ac:spMk id="73" creationId="{2D3F9399-125A-4CBA-B304-07004A901437}"/>
          </ac:spMkLst>
        </pc:spChg>
        <pc:spChg chg="mod">
          <ac:chgData name="Li Youhuan" userId="31ef2ba0f36c268c" providerId="LiveId" clId="{F7CBF5DF-EE81-4E5E-8959-9D5252CE790D}" dt="2024-03-04T05:36:04.463" v="1209"/>
          <ac:spMkLst>
            <pc:docMk/>
            <pc:sldMk cId="1155393959" sldId="1207"/>
            <ac:spMk id="74" creationId="{03DC3BCB-45C5-4FAD-B610-921571B0C20E}"/>
          </ac:spMkLst>
        </pc:spChg>
        <pc:spChg chg="mod">
          <ac:chgData name="Li Youhuan" userId="31ef2ba0f36c268c" providerId="LiveId" clId="{F7CBF5DF-EE81-4E5E-8959-9D5252CE790D}" dt="2024-03-04T05:36:04.463" v="1209"/>
          <ac:spMkLst>
            <pc:docMk/>
            <pc:sldMk cId="1155393959" sldId="1207"/>
            <ac:spMk id="75" creationId="{CCE29E33-1B15-4211-A007-09D68A7EEEEC}"/>
          </ac:spMkLst>
        </pc:spChg>
        <pc:spChg chg="mod">
          <ac:chgData name="Li Youhuan" userId="31ef2ba0f36c268c" providerId="LiveId" clId="{F7CBF5DF-EE81-4E5E-8959-9D5252CE790D}" dt="2024-03-04T05:36:04.463" v="1209"/>
          <ac:spMkLst>
            <pc:docMk/>
            <pc:sldMk cId="1155393959" sldId="1207"/>
            <ac:spMk id="76" creationId="{53B03BD9-6842-46AC-BAFF-E733DAA0AA7B}"/>
          </ac:spMkLst>
        </pc:spChg>
        <pc:spChg chg="mod">
          <ac:chgData name="Li Youhuan" userId="31ef2ba0f36c268c" providerId="LiveId" clId="{F7CBF5DF-EE81-4E5E-8959-9D5252CE790D}" dt="2024-03-04T05:36:04.463" v="1209"/>
          <ac:spMkLst>
            <pc:docMk/>
            <pc:sldMk cId="1155393959" sldId="1207"/>
            <ac:spMk id="77" creationId="{1BFE79C6-FA97-4B12-96C4-F4B6D1174356}"/>
          </ac:spMkLst>
        </pc:spChg>
        <pc:spChg chg="mod">
          <ac:chgData name="Li Youhuan" userId="31ef2ba0f36c268c" providerId="LiveId" clId="{F7CBF5DF-EE81-4E5E-8959-9D5252CE790D}" dt="2024-03-04T05:36:04.463" v="1209"/>
          <ac:spMkLst>
            <pc:docMk/>
            <pc:sldMk cId="1155393959" sldId="1207"/>
            <ac:spMk id="78" creationId="{D03A5B1C-04EB-4373-A909-398BBE4209A6}"/>
          </ac:spMkLst>
        </pc:spChg>
        <pc:spChg chg="mod">
          <ac:chgData name="Li Youhuan" userId="31ef2ba0f36c268c" providerId="LiveId" clId="{F7CBF5DF-EE81-4E5E-8959-9D5252CE790D}" dt="2024-03-04T05:36:04.463" v="1209"/>
          <ac:spMkLst>
            <pc:docMk/>
            <pc:sldMk cId="1155393959" sldId="1207"/>
            <ac:spMk id="79" creationId="{C1C8A11E-3294-4FED-8D59-81098CBE9DA6}"/>
          </ac:spMkLst>
        </pc:spChg>
        <pc:spChg chg="mod">
          <ac:chgData name="Li Youhuan" userId="31ef2ba0f36c268c" providerId="LiveId" clId="{F7CBF5DF-EE81-4E5E-8959-9D5252CE790D}" dt="2024-03-04T05:36:04.463" v="1209"/>
          <ac:spMkLst>
            <pc:docMk/>
            <pc:sldMk cId="1155393959" sldId="1207"/>
            <ac:spMk id="80" creationId="{4E920AA1-AA78-4FD0-B9C7-AFBE6F09A661}"/>
          </ac:spMkLst>
        </pc:spChg>
        <pc:spChg chg="mod">
          <ac:chgData name="Li Youhuan" userId="31ef2ba0f36c268c" providerId="LiveId" clId="{F7CBF5DF-EE81-4E5E-8959-9D5252CE790D}" dt="2024-03-04T05:36:04.463" v="1209"/>
          <ac:spMkLst>
            <pc:docMk/>
            <pc:sldMk cId="1155393959" sldId="1207"/>
            <ac:spMk id="81" creationId="{66701394-EAC5-4BAA-9988-626CA3840151}"/>
          </ac:spMkLst>
        </pc:spChg>
        <pc:spChg chg="add mod">
          <ac:chgData name="Li Youhuan" userId="31ef2ba0f36c268c" providerId="LiveId" clId="{F7CBF5DF-EE81-4E5E-8959-9D5252CE790D}" dt="2024-03-04T05:36:43.157" v="1217" actId="404"/>
          <ac:spMkLst>
            <pc:docMk/>
            <pc:sldMk cId="1155393959" sldId="1207"/>
            <ac:spMk id="83" creationId="{E318A8E9-BB08-460F-A10C-443DFB499E06}"/>
          </ac:spMkLst>
        </pc:spChg>
        <pc:spChg chg="del">
          <ac:chgData name="Li Youhuan" userId="31ef2ba0f36c268c" providerId="LiveId" clId="{F7CBF5DF-EE81-4E5E-8959-9D5252CE790D}" dt="2024-03-04T05:35:45.648" v="1205" actId="478"/>
          <ac:spMkLst>
            <pc:docMk/>
            <pc:sldMk cId="1155393959" sldId="1207"/>
            <ac:spMk id="56323" creationId="{00000000-0000-0000-0000-000000000000}"/>
          </ac:spMkLst>
        </pc:spChg>
        <pc:grpChg chg="add mod">
          <ac:chgData name="Li Youhuan" userId="31ef2ba0f36c268c" providerId="LiveId" clId="{F7CBF5DF-EE81-4E5E-8959-9D5252CE790D}" dt="2024-03-04T05:36:04.463" v="1209"/>
          <ac:grpSpMkLst>
            <pc:docMk/>
            <pc:sldMk cId="1155393959" sldId="1207"/>
            <ac:grpSpMk id="11" creationId="{43E16D7A-4BD1-475B-9991-DE384576FF0F}"/>
          </ac:grpSpMkLst>
        </pc:grpChg>
        <pc:grpChg chg="mod">
          <ac:chgData name="Li Youhuan" userId="31ef2ba0f36c268c" providerId="LiveId" clId="{F7CBF5DF-EE81-4E5E-8959-9D5252CE790D}" dt="2024-03-04T05:36:04.463" v="1209"/>
          <ac:grpSpMkLst>
            <pc:docMk/>
            <pc:sldMk cId="1155393959" sldId="1207"/>
            <ac:grpSpMk id="12" creationId="{1823AEE7-F377-45E4-B8CE-F1B65F9298DC}"/>
          </ac:grpSpMkLst>
        </pc:grpChg>
        <pc:grpChg chg="add mod">
          <ac:chgData name="Li Youhuan" userId="31ef2ba0f36c268c" providerId="LiveId" clId="{F7CBF5DF-EE81-4E5E-8959-9D5252CE790D}" dt="2024-03-04T05:36:04.463" v="1209"/>
          <ac:grpSpMkLst>
            <pc:docMk/>
            <pc:sldMk cId="1155393959" sldId="1207"/>
            <ac:grpSpMk id="35" creationId="{FC08B8A9-2FD6-4437-B00D-8C37AF834CB5}"/>
          </ac:grpSpMkLst>
        </pc:grpChg>
        <pc:grpChg chg="mod">
          <ac:chgData name="Li Youhuan" userId="31ef2ba0f36c268c" providerId="LiveId" clId="{F7CBF5DF-EE81-4E5E-8959-9D5252CE790D}" dt="2024-03-04T05:36:04.463" v="1209"/>
          <ac:grpSpMkLst>
            <pc:docMk/>
            <pc:sldMk cId="1155393959" sldId="1207"/>
            <ac:grpSpMk id="36" creationId="{1EF8F3EA-48A1-4D4D-98C4-02369FF1C5DA}"/>
          </ac:grpSpMkLst>
        </pc:grpChg>
        <pc:grpChg chg="mod">
          <ac:chgData name="Li Youhuan" userId="31ef2ba0f36c268c" providerId="LiveId" clId="{F7CBF5DF-EE81-4E5E-8959-9D5252CE790D}" dt="2024-03-04T05:36:04.463" v="1209"/>
          <ac:grpSpMkLst>
            <pc:docMk/>
            <pc:sldMk cId="1155393959" sldId="1207"/>
            <ac:grpSpMk id="38" creationId="{A7BDF0EC-0207-4D03-8398-CEBDE71BE931}"/>
          </ac:grpSpMkLst>
        </pc:grpChg>
        <pc:grpChg chg="mod">
          <ac:chgData name="Li Youhuan" userId="31ef2ba0f36c268c" providerId="LiveId" clId="{F7CBF5DF-EE81-4E5E-8959-9D5252CE790D}" dt="2024-03-04T05:36:04.463" v="1209"/>
          <ac:grpSpMkLst>
            <pc:docMk/>
            <pc:sldMk cId="1155393959" sldId="1207"/>
            <ac:grpSpMk id="39" creationId="{E5657DF5-2AAC-481C-8402-0F838964A99C}"/>
          </ac:grpSpMkLst>
        </pc:grpChg>
        <pc:graphicFrameChg chg="del">
          <ac:chgData name="Li Youhuan" userId="31ef2ba0f36c268c" providerId="LiveId" clId="{F7CBF5DF-EE81-4E5E-8959-9D5252CE790D}" dt="2024-03-04T05:35:37.780" v="1204" actId="478"/>
          <ac:graphicFrameMkLst>
            <pc:docMk/>
            <pc:sldMk cId="1155393959" sldId="1207"/>
            <ac:graphicFrameMk id="45367" creationId="{00000000-0000-0000-0000-000000000000}"/>
          </ac:graphicFrameMkLst>
        </pc:graphicFrameChg>
        <pc:cxnChg chg="add mod">
          <ac:chgData name="Li Youhuan" userId="31ef2ba0f36c268c" providerId="LiveId" clId="{F7CBF5DF-EE81-4E5E-8959-9D5252CE790D}" dt="2024-03-04T05:36:04.463" v="1209"/>
          <ac:cxnSpMkLst>
            <pc:docMk/>
            <pc:sldMk cId="1155393959" sldId="1207"/>
            <ac:cxnSpMk id="82" creationId="{FEF17056-9BDC-4EE2-AA0C-8B4650D8540F}"/>
          </ac:cxnSpMkLst>
        </pc:cxnChg>
      </pc:sldChg>
      <pc:sldChg chg="addSp delSp modSp add mod modAnim">
        <pc:chgData name="Li Youhuan" userId="31ef2ba0f36c268c" providerId="LiveId" clId="{F7CBF5DF-EE81-4E5E-8959-9D5252CE790D}" dt="2024-03-04T06:40:19.632" v="1508" actId="1076"/>
        <pc:sldMkLst>
          <pc:docMk/>
          <pc:sldMk cId="279292987" sldId="1208"/>
        </pc:sldMkLst>
        <pc:spChg chg="del">
          <ac:chgData name="Li Youhuan" userId="31ef2ba0f36c268c" providerId="LiveId" clId="{F7CBF5DF-EE81-4E5E-8959-9D5252CE790D}" dt="2024-03-04T06:39:28.599" v="1498" actId="478"/>
          <ac:spMkLst>
            <pc:docMk/>
            <pc:sldMk cId="279292987" sldId="1208"/>
            <ac:spMk id="4" creationId="{00000000-0000-0000-0000-000000000000}"/>
          </ac:spMkLst>
        </pc:spChg>
        <pc:spChg chg="add del mod">
          <ac:chgData name="Li Youhuan" userId="31ef2ba0f36c268c" providerId="LiveId" clId="{F7CBF5DF-EE81-4E5E-8959-9D5252CE790D}" dt="2024-03-04T06:39:31.468" v="1499" actId="478"/>
          <ac:spMkLst>
            <pc:docMk/>
            <pc:sldMk cId="279292987" sldId="1208"/>
            <ac:spMk id="5" creationId="{6E06BCE7-E1B0-40A0-8E9F-AE7A732AF9C6}"/>
          </ac:spMkLst>
        </pc:spChg>
        <pc:spChg chg="mod">
          <ac:chgData name="Li Youhuan" userId="31ef2ba0f36c268c" providerId="LiveId" clId="{F7CBF5DF-EE81-4E5E-8959-9D5252CE790D}" dt="2024-03-04T06:39:50.422" v="1500"/>
          <ac:spMkLst>
            <pc:docMk/>
            <pc:sldMk cId="279292987" sldId="1208"/>
            <ac:spMk id="14" creationId="{C7460E7E-0AA9-4E92-BE98-85A645475DB7}"/>
          </ac:spMkLst>
        </pc:spChg>
        <pc:spChg chg="mod">
          <ac:chgData name="Li Youhuan" userId="31ef2ba0f36c268c" providerId="LiveId" clId="{F7CBF5DF-EE81-4E5E-8959-9D5252CE790D}" dt="2024-03-04T06:39:50.422" v="1500"/>
          <ac:spMkLst>
            <pc:docMk/>
            <pc:sldMk cId="279292987" sldId="1208"/>
            <ac:spMk id="15" creationId="{7B66F4AA-AA8F-4278-8BE2-993CBBEC2E9A}"/>
          </ac:spMkLst>
        </pc:spChg>
        <pc:spChg chg="mod">
          <ac:chgData name="Li Youhuan" userId="31ef2ba0f36c268c" providerId="LiveId" clId="{F7CBF5DF-EE81-4E5E-8959-9D5252CE790D}" dt="2024-03-04T06:39:50.422" v="1500"/>
          <ac:spMkLst>
            <pc:docMk/>
            <pc:sldMk cId="279292987" sldId="1208"/>
            <ac:spMk id="16" creationId="{FDE6D38B-42E2-43CC-A9A0-D07A74AE2DB6}"/>
          </ac:spMkLst>
        </pc:spChg>
        <pc:spChg chg="mod">
          <ac:chgData name="Li Youhuan" userId="31ef2ba0f36c268c" providerId="LiveId" clId="{F7CBF5DF-EE81-4E5E-8959-9D5252CE790D}" dt="2024-03-04T06:39:50.422" v="1500"/>
          <ac:spMkLst>
            <pc:docMk/>
            <pc:sldMk cId="279292987" sldId="1208"/>
            <ac:spMk id="17" creationId="{45F6B430-EFA0-4D76-AE1D-EE1150D544FD}"/>
          </ac:spMkLst>
        </pc:spChg>
        <pc:spChg chg="mod">
          <ac:chgData name="Li Youhuan" userId="31ef2ba0f36c268c" providerId="LiveId" clId="{F7CBF5DF-EE81-4E5E-8959-9D5252CE790D}" dt="2024-03-04T06:39:50.422" v="1500"/>
          <ac:spMkLst>
            <pc:docMk/>
            <pc:sldMk cId="279292987" sldId="1208"/>
            <ac:spMk id="18" creationId="{ADE1800A-82F4-480B-9F3A-CB2B346C6677}"/>
          </ac:spMkLst>
        </pc:spChg>
        <pc:spChg chg="mod">
          <ac:chgData name="Li Youhuan" userId="31ef2ba0f36c268c" providerId="LiveId" clId="{F7CBF5DF-EE81-4E5E-8959-9D5252CE790D}" dt="2024-03-04T06:39:50.422" v="1500"/>
          <ac:spMkLst>
            <pc:docMk/>
            <pc:sldMk cId="279292987" sldId="1208"/>
            <ac:spMk id="19" creationId="{E2066132-7AEF-4611-B289-CC20D6B441E1}"/>
          </ac:spMkLst>
        </pc:spChg>
        <pc:spChg chg="mod">
          <ac:chgData name="Li Youhuan" userId="31ef2ba0f36c268c" providerId="LiveId" clId="{F7CBF5DF-EE81-4E5E-8959-9D5252CE790D}" dt="2024-03-04T06:39:50.422" v="1500"/>
          <ac:spMkLst>
            <pc:docMk/>
            <pc:sldMk cId="279292987" sldId="1208"/>
            <ac:spMk id="20" creationId="{18E2CAE5-27E7-4A3E-99AD-BC67055B1291}"/>
          </ac:spMkLst>
        </pc:spChg>
        <pc:spChg chg="mod">
          <ac:chgData name="Li Youhuan" userId="31ef2ba0f36c268c" providerId="LiveId" clId="{F7CBF5DF-EE81-4E5E-8959-9D5252CE790D}" dt="2024-03-04T06:39:50.422" v="1500"/>
          <ac:spMkLst>
            <pc:docMk/>
            <pc:sldMk cId="279292987" sldId="1208"/>
            <ac:spMk id="21" creationId="{3A619C37-E95B-4FAD-9E91-F5AA003CDB0F}"/>
          </ac:spMkLst>
        </pc:spChg>
        <pc:spChg chg="mod">
          <ac:chgData name="Li Youhuan" userId="31ef2ba0f36c268c" providerId="LiveId" clId="{F7CBF5DF-EE81-4E5E-8959-9D5252CE790D}" dt="2024-03-04T06:39:50.422" v="1500"/>
          <ac:spMkLst>
            <pc:docMk/>
            <pc:sldMk cId="279292987" sldId="1208"/>
            <ac:spMk id="22" creationId="{EF31D689-8418-4443-9AC9-35A7DC03EB3C}"/>
          </ac:spMkLst>
        </pc:spChg>
        <pc:spChg chg="mod">
          <ac:chgData name="Li Youhuan" userId="31ef2ba0f36c268c" providerId="LiveId" clId="{F7CBF5DF-EE81-4E5E-8959-9D5252CE790D}" dt="2024-03-04T06:39:50.422" v="1500"/>
          <ac:spMkLst>
            <pc:docMk/>
            <pc:sldMk cId="279292987" sldId="1208"/>
            <ac:spMk id="24" creationId="{89D3E103-E8B3-4FFB-9BDD-F8C918ED0DCF}"/>
          </ac:spMkLst>
        </pc:spChg>
        <pc:spChg chg="mod">
          <ac:chgData name="Li Youhuan" userId="31ef2ba0f36c268c" providerId="LiveId" clId="{F7CBF5DF-EE81-4E5E-8959-9D5252CE790D}" dt="2024-03-04T06:39:50.422" v="1500"/>
          <ac:spMkLst>
            <pc:docMk/>
            <pc:sldMk cId="279292987" sldId="1208"/>
            <ac:spMk id="25" creationId="{7D22B878-4ADD-4BF5-878D-340B2074A606}"/>
          </ac:spMkLst>
        </pc:spChg>
        <pc:spChg chg="mod">
          <ac:chgData name="Li Youhuan" userId="31ef2ba0f36c268c" providerId="LiveId" clId="{F7CBF5DF-EE81-4E5E-8959-9D5252CE790D}" dt="2024-03-04T06:39:50.422" v="1500"/>
          <ac:spMkLst>
            <pc:docMk/>
            <pc:sldMk cId="279292987" sldId="1208"/>
            <ac:spMk id="26" creationId="{1B1A9514-F309-4058-9026-60BE3FFE58B9}"/>
          </ac:spMkLst>
        </pc:spChg>
        <pc:spChg chg="mod">
          <ac:chgData name="Li Youhuan" userId="31ef2ba0f36c268c" providerId="LiveId" clId="{F7CBF5DF-EE81-4E5E-8959-9D5252CE790D}" dt="2024-03-04T06:39:50.422" v="1500"/>
          <ac:spMkLst>
            <pc:docMk/>
            <pc:sldMk cId="279292987" sldId="1208"/>
            <ac:spMk id="27" creationId="{DC71506B-7991-429C-A0B3-24FF5B5888E3}"/>
          </ac:spMkLst>
        </pc:spChg>
        <pc:spChg chg="mod">
          <ac:chgData name="Li Youhuan" userId="31ef2ba0f36c268c" providerId="LiveId" clId="{F7CBF5DF-EE81-4E5E-8959-9D5252CE790D}" dt="2024-03-04T06:39:50.422" v="1500"/>
          <ac:spMkLst>
            <pc:docMk/>
            <pc:sldMk cId="279292987" sldId="1208"/>
            <ac:spMk id="28" creationId="{5A50AE64-64AB-48ED-A4DD-C8247D57CB41}"/>
          </ac:spMkLst>
        </pc:spChg>
        <pc:spChg chg="mod">
          <ac:chgData name="Li Youhuan" userId="31ef2ba0f36c268c" providerId="LiveId" clId="{F7CBF5DF-EE81-4E5E-8959-9D5252CE790D}" dt="2024-03-04T06:39:50.422" v="1500"/>
          <ac:spMkLst>
            <pc:docMk/>
            <pc:sldMk cId="279292987" sldId="1208"/>
            <ac:spMk id="29" creationId="{633ECD26-275D-4646-910B-D2D10996104A}"/>
          </ac:spMkLst>
        </pc:spChg>
        <pc:spChg chg="mod">
          <ac:chgData name="Li Youhuan" userId="31ef2ba0f36c268c" providerId="LiveId" clId="{F7CBF5DF-EE81-4E5E-8959-9D5252CE790D}" dt="2024-03-04T06:39:50.422" v="1500"/>
          <ac:spMkLst>
            <pc:docMk/>
            <pc:sldMk cId="279292987" sldId="1208"/>
            <ac:spMk id="30" creationId="{3E017845-F2B4-46F7-A8B3-4E1C41F632A7}"/>
          </ac:spMkLst>
        </pc:spChg>
        <pc:spChg chg="mod">
          <ac:chgData name="Li Youhuan" userId="31ef2ba0f36c268c" providerId="LiveId" clId="{F7CBF5DF-EE81-4E5E-8959-9D5252CE790D}" dt="2024-03-04T06:39:50.422" v="1500"/>
          <ac:spMkLst>
            <pc:docMk/>
            <pc:sldMk cId="279292987" sldId="1208"/>
            <ac:spMk id="32" creationId="{ED620366-965F-4ECA-AD8E-2D79F36ED7C2}"/>
          </ac:spMkLst>
        </pc:spChg>
        <pc:spChg chg="mod">
          <ac:chgData name="Li Youhuan" userId="31ef2ba0f36c268c" providerId="LiveId" clId="{F7CBF5DF-EE81-4E5E-8959-9D5252CE790D}" dt="2024-03-04T06:39:50.422" v="1500"/>
          <ac:spMkLst>
            <pc:docMk/>
            <pc:sldMk cId="279292987" sldId="1208"/>
            <ac:spMk id="33" creationId="{0496ECE2-9E8B-4552-A00C-98CD3C27AE8E}"/>
          </ac:spMkLst>
        </pc:spChg>
        <pc:spChg chg="mod">
          <ac:chgData name="Li Youhuan" userId="31ef2ba0f36c268c" providerId="LiveId" clId="{F7CBF5DF-EE81-4E5E-8959-9D5252CE790D}" dt="2024-03-04T06:39:50.422" v="1500"/>
          <ac:spMkLst>
            <pc:docMk/>
            <pc:sldMk cId="279292987" sldId="1208"/>
            <ac:spMk id="34" creationId="{6A0C0823-D193-43A2-9C54-A3E8E68E5F73}"/>
          </ac:spMkLst>
        </pc:spChg>
        <pc:spChg chg="mod">
          <ac:chgData name="Li Youhuan" userId="31ef2ba0f36c268c" providerId="LiveId" clId="{F7CBF5DF-EE81-4E5E-8959-9D5252CE790D}" dt="2024-03-04T06:39:50.422" v="1500"/>
          <ac:spMkLst>
            <pc:docMk/>
            <pc:sldMk cId="279292987" sldId="1208"/>
            <ac:spMk id="35" creationId="{87FACED1-49E5-4F4E-9A31-F5751637CEFA}"/>
          </ac:spMkLst>
        </pc:spChg>
        <pc:spChg chg="mod">
          <ac:chgData name="Li Youhuan" userId="31ef2ba0f36c268c" providerId="LiveId" clId="{F7CBF5DF-EE81-4E5E-8959-9D5252CE790D}" dt="2024-03-04T06:39:50.422" v="1500"/>
          <ac:spMkLst>
            <pc:docMk/>
            <pc:sldMk cId="279292987" sldId="1208"/>
            <ac:spMk id="36" creationId="{1C71756B-8829-425D-AF4D-3636B9C8E7C4}"/>
          </ac:spMkLst>
        </pc:spChg>
        <pc:spChg chg="mod">
          <ac:chgData name="Li Youhuan" userId="31ef2ba0f36c268c" providerId="LiveId" clId="{F7CBF5DF-EE81-4E5E-8959-9D5252CE790D}" dt="2024-03-04T06:39:50.422" v="1500"/>
          <ac:spMkLst>
            <pc:docMk/>
            <pc:sldMk cId="279292987" sldId="1208"/>
            <ac:spMk id="38" creationId="{2297F3D7-5A59-43C8-B180-997C4DC2C155}"/>
          </ac:spMkLst>
        </pc:spChg>
        <pc:spChg chg="mod">
          <ac:chgData name="Li Youhuan" userId="31ef2ba0f36c268c" providerId="LiveId" clId="{F7CBF5DF-EE81-4E5E-8959-9D5252CE790D}" dt="2024-03-04T06:39:50.422" v="1500"/>
          <ac:spMkLst>
            <pc:docMk/>
            <pc:sldMk cId="279292987" sldId="1208"/>
            <ac:spMk id="39" creationId="{510CAC1E-9BD1-4DDA-9949-0B7C106C7685}"/>
          </ac:spMkLst>
        </pc:spChg>
        <pc:spChg chg="mod">
          <ac:chgData name="Li Youhuan" userId="31ef2ba0f36c268c" providerId="LiveId" clId="{F7CBF5DF-EE81-4E5E-8959-9D5252CE790D}" dt="2024-03-04T06:39:50.422" v="1500"/>
          <ac:spMkLst>
            <pc:docMk/>
            <pc:sldMk cId="279292987" sldId="1208"/>
            <ac:spMk id="40" creationId="{707069A8-E5ED-4D7C-9814-FF78FCEEA4D9}"/>
          </ac:spMkLst>
        </pc:spChg>
        <pc:spChg chg="mod">
          <ac:chgData name="Li Youhuan" userId="31ef2ba0f36c268c" providerId="LiveId" clId="{F7CBF5DF-EE81-4E5E-8959-9D5252CE790D}" dt="2024-03-04T06:39:50.422" v="1500"/>
          <ac:spMkLst>
            <pc:docMk/>
            <pc:sldMk cId="279292987" sldId="1208"/>
            <ac:spMk id="41" creationId="{90130208-6F80-4AA7-A6DC-6331E0903586}"/>
          </ac:spMkLst>
        </pc:spChg>
        <pc:spChg chg="mod">
          <ac:chgData name="Li Youhuan" userId="31ef2ba0f36c268c" providerId="LiveId" clId="{F7CBF5DF-EE81-4E5E-8959-9D5252CE790D}" dt="2024-03-04T06:39:50.422" v="1500"/>
          <ac:spMkLst>
            <pc:docMk/>
            <pc:sldMk cId="279292987" sldId="1208"/>
            <ac:spMk id="42" creationId="{D992C748-FF5D-4B21-A388-704F8DA589F2}"/>
          </ac:spMkLst>
        </pc:spChg>
        <pc:spChg chg="mod">
          <ac:chgData name="Li Youhuan" userId="31ef2ba0f36c268c" providerId="LiveId" clId="{F7CBF5DF-EE81-4E5E-8959-9D5252CE790D}" dt="2024-03-04T06:39:50.422" v="1500"/>
          <ac:spMkLst>
            <pc:docMk/>
            <pc:sldMk cId="279292987" sldId="1208"/>
            <ac:spMk id="44" creationId="{206A7DCD-7D06-4A84-A70D-86517318222C}"/>
          </ac:spMkLst>
        </pc:spChg>
        <pc:spChg chg="mod">
          <ac:chgData name="Li Youhuan" userId="31ef2ba0f36c268c" providerId="LiveId" clId="{F7CBF5DF-EE81-4E5E-8959-9D5252CE790D}" dt="2024-03-04T06:39:50.422" v="1500"/>
          <ac:spMkLst>
            <pc:docMk/>
            <pc:sldMk cId="279292987" sldId="1208"/>
            <ac:spMk id="45" creationId="{E3E85271-678C-493E-9AF2-8C07D14356AF}"/>
          </ac:spMkLst>
        </pc:spChg>
        <pc:spChg chg="add del mod">
          <ac:chgData name="Li Youhuan" userId="31ef2ba0f36c268c" providerId="LiveId" clId="{F7CBF5DF-EE81-4E5E-8959-9D5252CE790D}" dt="2024-03-04T06:39:54.956" v="1503"/>
          <ac:spMkLst>
            <pc:docMk/>
            <pc:sldMk cId="279292987" sldId="1208"/>
            <ac:spMk id="46" creationId="{84E667F3-593D-4128-A168-AC89CD0965CF}"/>
          </ac:spMkLst>
        </pc:spChg>
        <pc:spChg chg="add del mod">
          <ac:chgData name="Li Youhuan" userId="31ef2ba0f36c268c" providerId="LiveId" clId="{F7CBF5DF-EE81-4E5E-8959-9D5252CE790D}" dt="2024-03-04T06:39:54.956" v="1503"/>
          <ac:spMkLst>
            <pc:docMk/>
            <pc:sldMk cId="279292987" sldId="1208"/>
            <ac:spMk id="47" creationId="{E969A645-8845-4CAC-A8CD-2270F613F2B8}"/>
          </ac:spMkLst>
        </pc:spChg>
        <pc:spChg chg="add del mod">
          <ac:chgData name="Li Youhuan" userId="31ef2ba0f36c268c" providerId="LiveId" clId="{F7CBF5DF-EE81-4E5E-8959-9D5252CE790D}" dt="2024-03-04T06:39:54.956" v="1503"/>
          <ac:spMkLst>
            <pc:docMk/>
            <pc:sldMk cId="279292987" sldId="1208"/>
            <ac:spMk id="48" creationId="{FDD4815B-F427-42F6-A840-FFEA410A2AE1}"/>
          </ac:spMkLst>
        </pc:spChg>
        <pc:spChg chg="add del mod">
          <ac:chgData name="Li Youhuan" userId="31ef2ba0f36c268c" providerId="LiveId" clId="{F7CBF5DF-EE81-4E5E-8959-9D5252CE790D}" dt="2024-03-04T06:39:54.956" v="1503"/>
          <ac:spMkLst>
            <pc:docMk/>
            <pc:sldMk cId="279292987" sldId="1208"/>
            <ac:spMk id="49" creationId="{00B8DB32-ABFD-439A-9FF7-98853EDC0267}"/>
          </ac:spMkLst>
        </pc:spChg>
        <pc:spChg chg="add del mod">
          <ac:chgData name="Li Youhuan" userId="31ef2ba0f36c268c" providerId="LiveId" clId="{F7CBF5DF-EE81-4E5E-8959-9D5252CE790D}" dt="2024-03-04T06:39:54.956" v="1503"/>
          <ac:spMkLst>
            <pc:docMk/>
            <pc:sldMk cId="279292987" sldId="1208"/>
            <ac:spMk id="50" creationId="{D2C6ACE5-309A-41E6-A69C-0557C32B924B}"/>
          </ac:spMkLst>
        </pc:spChg>
        <pc:spChg chg="add del mod">
          <ac:chgData name="Li Youhuan" userId="31ef2ba0f36c268c" providerId="LiveId" clId="{F7CBF5DF-EE81-4E5E-8959-9D5252CE790D}" dt="2024-03-04T06:39:54.956" v="1503"/>
          <ac:spMkLst>
            <pc:docMk/>
            <pc:sldMk cId="279292987" sldId="1208"/>
            <ac:spMk id="51" creationId="{D1C4670C-5C80-40EF-AC05-0DBFC7DF4647}"/>
          </ac:spMkLst>
        </pc:spChg>
        <pc:spChg chg="add del mod">
          <ac:chgData name="Li Youhuan" userId="31ef2ba0f36c268c" providerId="LiveId" clId="{F7CBF5DF-EE81-4E5E-8959-9D5252CE790D}" dt="2024-03-04T06:39:54.956" v="1503"/>
          <ac:spMkLst>
            <pc:docMk/>
            <pc:sldMk cId="279292987" sldId="1208"/>
            <ac:spMk id="52" creationId="{98255F8F-7DB3-481A-838A-A37C69FA4186}"/>
          </ac:spMkLst>
        </pc:spChg>
        <pc:spChg chg="add del mod">
          <ac:chgData name="Li Youhuan" userId="31ef2ba0f36c268c" providerId="LiveId" clId="{F7CBF5DF-EE81-4E5E-8959-9D5252CE790D}" dt="2024-03-04T06:39:54.956" v="1503"/>
          <ac:spMkLst>
            <pc:docMk/>
            <pc:sldMk cId="279292987" sldId="1208"/>
            <ac:spMk id="53" creationId="{354E00E6-3EE7-48E7-9033-0562CF89B980}"/>
          </ac:spMkLst>
        </pc:spChg>
        <pc:spChg chg="add del mod">
          <ac:chgData name="Li Youhuan" userId="31ef2ba0f36c268c" providerId="LiveId" clId="{F7CBF5DF-EE81-4E5E-8959-9D5252CE790D}" dt="2024-03-04T06:39:54.956" v="1503"/>
          <ac:spMkLst>
            <pc:docMk/>
            <pc:sldMk cId="279292987" sldId="1208"/>
            <ac:spMk id="54" creationId="{AAFA18F1-1DB8-4AE3-977C-F575F415CA25}"/>
          </ac:spMkLst>
        </pc:spChg>
        <pc:spChg chg="add del mod">
          <ac:chgData name="Li Youhuan" userId="31ef2ba0f36c268c" providerId="LiveId" clId="{F7CBF5DF-EE81-4E5E-8959-9D5252CE790D}" dt="2024-03-04T06:39:54.956" v="1503"/>
          <ac:spMkLst>
            <pc:docMk/>
            <pc:sldMk cId="279292987" sldId="1208"/>
            <ac:spMk id="55" creationId="{8F5D7231-2C5F-499F-BD8C-E09BF53584F3}"/>
          </ac:spMkLst>
        </pc:spChg>
        <pc:spChg chg="mod">
          <ac:chgData name="Li Youhuan" userId="31ef2ba0f36c268c" providerId="LiveId" clId="{F7CBF5DF-EE81-4E5E-8959-9D5252CE790D}" dt="2024-03-04T06:39:50.422" v="1500"/>
          <ac:spMkLst>
            <pc:docMk/>
            <pc:sldMk cId="279292987" sldId="1208"/>
            <ac:spMk id="57" creationId="{C7D34F07-4CDE-4106-887A-5D1493FF2AFA}"/>
          </ac:spMkLst>
        </pc:spChg>
        <pc:spChg chg="mod">
          <ac:chgData name="Li Youhuan" userId="31ef2ba0f36c268c" providerId="LiveId" clId="{F7CBF5DF-EE81-4E5E-8959-9D5252CE790D}" dt="2024-03-04T06:39:50.422" v="1500"/>
          <ac:spMkLst>
            <pc:docMk/>
            <pc:sldMk cId="279292987" sldId="1208"/>
            <ac:spMk id="58" creationId="{7C57744A-C455-4610-9263-2706A3DBD20F}"/>
          </ac:spMkLst>
        </pc:spChg>
        <pc:spChg chg="mod">
          <ac:chgData name="Li Youhuan" userId="31ef2ba0f36c268c" providerId="LiveId" clId="{F7CBF5DF-EE81-4E5E-8959-9D5252CE790D}" dt="2024-03-04T06:39:50.422" v="1500"/>
          <ac:spMkLst>
            <pc:docMk/>
            <pc:sldMk cId="279292987" sldId="1208"/>
            <ac:spMk id="59" creationId="{19C7228B-7A8A-4A4D-A775-6CF2FD8218F4}"/>
          </ac:spMkLst>
        </pc:spChg>
        <pc:spChg chg="mod">
          <ac:chgData name="Li Youhuan" userId="31ef2ba0f36c268c" providerId="LiveId" clId="{F7CBF5DF-EE81-4E5E-8959-9D5252CE790D}" dt="2024-03-04T06:39:50.422" v="1500"/>
          <ac:spMkLst>
            <pc:docMk/>
            <pc:sldMk cId="279292987" sldId="1208"/>
            <ac:spMk id="60" creationId="{0DF3C001-E51D-4AAB-9F3A-18D34BC4C0D9}"/>
          </ac:spMkLst>
        </pc:spChg>
        <pc:spChg chg="mod">
          <ac:chgData name="Li Youhuan" userId="31ef2ba0f36c268c" providerId="LiveId" clId="{F7CBF5DF-EE81-4E5E-8959-9D5252CE790D}" dt="2024-03-04T06:39:50.422" v="1500"/>
          <ac:spMkLst>
            <pc:docMk/>
            <pc:sldMk cId="279292987" sldId="1208"/>
            <ac:spMk id="61" creationId="{AB0A5638-C033-4C20-8575-0DF9F7FE22A0}"/>
          </ac:spMkLst>
        </pc:spChg>
        <pc:spChg chg="mod">
          <ac:chgData name="Li Youhuan" userId="31ef2ba0f36c268c" providerId="LiveId" clId="{F7CBF5DF-EE81-4E5E-8959-9D5252CE790D}" dt="2024-03-04T06:39:50.422" v="1500"/>
          <ac:spMkLst>
            <pc:docMk/>
            <pc:sldMk cId="279292987" sldId="1208"/>
            <ac:spMk id="62" creationId="{21EA3A89-1FC5-47A5-B1D0-9E493420512B}"/>
          </ac:spMkLst>
        </pc:spChg>
        <pc:spChg chg="mod">
          <ac:chgData name="Li Youhuan" userId="31ef2ba0f36c268c" providerId="LiveId" clId="{F7CBF5DF-EE81-4E5E-8959-9D5252CE790D}" dt="2024-03-04T06:39:50.422" v="1500"/>
          <ac:spMkLst>
            <pc:docMk/>
            <pc:sldMk cId="279292987" sldId="1208"/>
            <ac:spMk id="63" creationId="{F8018E00-FFFE-48BF-8EB7-E30578E5C5BE}"/>
          </ac:spMkLst>
        </pc:spChg>
        <pc:spChg chg="mod">
          <ac:chgData name="Li Youhuan" userId="31ef2ba0f36c268c" providerId="LiveId" clId="{F7CBF5DF-EE81-4E5E-8959-9D5252CE790D}" dt="2024-03-04T06:39:50.422" v="1500"/>
          <ac:spMkLst>
            <pc:docMk/>
            <pc:sldMk cId="279292987" sldId="1208"/>
            <ac:spMk id="64" creationId="{51DCE97D-22A0-4129-833A-6F9D1F37DCB1}"/>
          </ac:spMkLst>
        </pc:spChg>
        <pc:spChg chg="mod">
          <ac:chgData name="Li Youhuan" userId="31ef2ba0f36c268c" providerId="LiveId" clId="{F7CBF5DF-EE81-4E5E-8959-9D5252CE790D}" dt="2024-03-04T06:39:50.422" v="1500"/>
          <ac:spMkLst>
            <pc:docMk/>
            <pc:sldMk cId="279292987" sldId="1208"/>
            <ac:spMk id="65" creationId="{1E9BEAF7-3513-41CF-9A38-9166F3363DF2}"/>
          </ac:spMkLst>
        </pc:spChg>
        <pc:spChg chg="mod">
          <ac:chgData name="Li Youhuan" userId="31ef2ba0f36c268c" providerId="LiveId" clId="{F7CBF5DF-EE81-4E5E-8959-9D5252CE790D}" dt="2024-03-04T06:39:50.422" v="1500"/>
          <ac:spMkLst>
            <pc:docMk/>
            <pc:sldMk cId="279292987" sldId="1208"/>
            <ac:spMk id="66" creationId="{CB176DF0-0CED-4833-ADAC-E14395905B80}"/>
          </ac:spMkLst>
        </pc:spChg>
        <pc:spChg chg="mod">
          <ac:chgData name="Li Youhuan" userId="31ef2ba0f36c268c" providerId="LiveId" clId="{F7CBF5DF-EE81-4E5E-8959-9D5252CE790D}" dt="2024-03-04T06:39:50.422" v="1500"/>
          <ac:spMkLst>
            <pc:docMk/>
            <pc:sldMk cId="279292987" sldId="1208"/>
            <ac:spMk id="67" creationId="{70AB3D83-3295-41C3-9E11-408B7470D58C}"/>
          </ac:spMkLst>
        </pc:spChg>
        <pc:spChg chg="mod">
          <ac:chgData name="Li Youhuan" userId="31ef2ba0f36c268c" providerId="LiveId" clId="{F7CBF5DF-EE81-4E5E-8959-9D5252CE790D}" dt="2024-03-04T06:39:50.422" v="1500"/>
          <ac:spMkLst>
            <pc:docMk/>
            <pc:sldMk cId="279292987" sldId="1208"/>
            <ac:spMk id="68" creationId="{082AE00B-7D3D-432B-9E98-423045089EF0}"/>
          </ac:spMkLst>
        </pc:spChg>
        <pc:spChg chg="mod">
          <ac:chgData name="Li Youhuan" userId="31ef2ba0f36c268c" providerId="LiveId" clId="{F7CBF5DF-EE81-4E5E-8959-9D5252CE790D}" dt="2024-03-04T06:39:50.422" v="1500"/>
          <ac:spMkLst>
            <pc:docMk/>
            <pc:sldMk cId="279292987" sldId="1208"/>
            <ac:spMk id="69" creationId="{BBB3A6F6-E611-45F4-94B4-FC4FF83B3167}"/>
          </ac:spMkLst>
        </pc:spChg>
        <pc:spChg chg="mod">
          <ac:chgData name="Li Youhuan" userId="31ef2ba0f36c268c" providerId="LiveId" clId="{F7CBF5DF-EE81-4E5E-8959-9D5252CE790D}" dt="2024-03-04T06:39:50.422" v="1500"/>
          <ac:spMkLst>
            <pc:docMk/>
            <pc:sldMk cId="279292987" sldId="1208"/>
            <ac:spMk id="70" creationId="{09CFA7EB-455C-4589-9EF4-D831DEA5ADD6}"/>
          </ac:spMkLst>
        </pc:spChg>
        <pc:spChg chg="mod">
          <ac:chgData name="Li Youhuan" userId="31ef2ba0f36c268c" providerId="LiveId" clId="{F7CBF5DF-EE81-4E5E-8959-9D5252CE790D}" dt="2024-03-04T06:39:50.422" v="1500"/>
          <ac:spMkLst>
            <pc:docMk/>
            <pc:sldMk cId="279292987" sldId="1208"/>
            <ac:spMk id="71" creationId="{DA99207C-E340-47BC-8475-803D466EA57D}"/>
          </ac:spMkLst>
        </pc:spChg>
        <pc:spChg chg="mod">
          <ac:chgData name="Li Youhuan" userId="31ef2ba0f36c268c" providerId="LiveId" clId="{F7CBF5DF-EE81-4E5E-8959-9D5252CE790D}" dt="2024-03-04T06:39:50.422" v="1500"/>
          <ac:spMkLst>
            <pc:docMk/>
            <pc:sldMk cId="279292987" sldId="1208"/>
            <ac:spMk id="72" creationId="{42F61001-62B9-4B7B-8003-145749D8E502}"/>
          </ac:spMkLst>
        </pc:spChg>
        <pc:spChg chg="mod">
          <ac:chgData name="Li Youhuan" userId="31ef2ba0f36c268c" providerId="LiveId" clId="{F7CBF5DF-EE81-4E5E-8959-9D5252CE790D}" dt="2024-03-04T06:39:50.422" v="1500"/>
          <ac:spMkLst>
            <pc:docMk/>
            <pc:sldMk cId="279292987" sldId="1208"/>
            <ac:spMk id="73" creationId="{1D548396-58FD-4A57-8104-E8146BB5F2B9}"/>
          </ac:spMkLst>
        </pc:spChg>
        <pc:spChg chg="mod">
          <ac:chgData name="Li Youhuan" userId="31ef2ba0f36c268c" providerId="LiveId" clId="{F7CBF5DF-EE81-4E5E-8959-9D5252CE790D}" dt="2024-03-04T06:39:50.422" v="1500"/>
          <ac:spMkLst>
            <pc:docMk/>
            <pc:sldMk cId="279292987" sldId="1208"/>
            <ac:spMk id="74" creationId="{D6469CEE-A63D-4D19-B615-CF9B11D0E1CF}"/>
          </ac:spMkLst>
        </pc:spChg>
        <pc:spChg chg="mod">
          <ac:chgData name="Li Youhuan" userId="31ef2ba0f36c268c" providerId="LiveId" clId="{F7CBF5DF-EE81-4E5E-8959-9D5252CE790D}" dt="2024-03-04T06:39:50.422" v="1500"/>
          <ac:spMkLst>
            <pc:docMk/>
            <pc:sldMk cId="279292987" sldId="1208"/>
            <ac:spMk id="75" creationId="{E348BE7B-4B0B-44D0-BF82-9CE920952A40}"/>
          </ac:spMkLst>
        </pc:spChg>
        <pc:spChg chg="mod">
          <ac:chgData name="Li Youhuan" userId="31ef2ba0f36c268c" providerId="LiveId" clId="{F7CBF5DF-EE81-4E5E-8959-9D5252CE790D}" dt="2024-03-04T06:39:50.422" v="1500"/>
          <ac:spMkLst>
            <pc:docMk/>
            <pc:sldMk cId="279292987" sldId="1208"/>
            <ac:spMk id="76" creationId="{F4D51155-661E-48AB-ADCC-3D1EA71686AE}"/>
          </ac:spMkLst>
        </pc:spChg>
        <pc:spChg chg="mod">
          <ac:chgData name="Li Youhuan" userId="31ef2ba0f36c268c" providerId="LiveId" clId="{F7CBF5DF-EE81-4E5E-8959-9D5252CE790D}" dt="2024-03-04T06:39:50.422" v="1500"/>
          <ac:spMkLst>
            <pc:docMk/>
            <pc:sldMk cId="279292987" sldId="1208"/>
            <ac:spMk id="77" creationId="{D17BE887-C989-45BE-8701-FBB824A465CE}"/>
          </ac:spMkLst>
        </pc:spChg>
        <pc:spChg chg="add del mod">
          <ac:chgData name="Li Youhuan" userId="31ef2ba0f36c268c" providerId="LiveId" clId="{F7CBF5DF-EE81-4E5E-8959-9D5252CE790D}" dt="2024-03-04T06:39:54.956" v="1503"/>
          <ac:spMkLst>
            <pc:docMk/>
            <pc:sldMk cId="279292987" sldId="1208"/>
            <ac:spMk id="79" creationId="{23513419-AA55-49D6-AA8F-7C8F9B762733}"/>
          </ac:spMkLst>
        </pc:spChg>
        <pc:spChg chg="add del mod">
          <ac:chgData name="Li Youhuan" userId="31ef2ba0f36c268c" providerId="LiveId" clId="{F7CBF5DF-EE81-4E5E-8959-9D5252CE790D}" dt="2024-03-04T06:39:54.956" v="1503"/>
          <ac:spMkLst>
            <pc:docMk/>
            <pc:sldMk cId="279292987" sldId="1208"/>
            <ac:spMk id="80" creationId="{4E6CB760-370C-4BB0-BF68-68A7CEF0B1D3}"/>
          </ac:spMkLst>
        </pc:spChg>
        <pc:spChg chg="add del mod">
          <ac:chgData name="Li Youhuan" userId="31ef2ba0f36c268c" providerId="LiveId" clId="{F7CBF5DF-EE81-4E5E-8959-9D5252CE790D}" dt="2024-03-04T06:39:54.956" v="1503"/>
          <ac:spMkLst>
            <pc:docMk/>
            <pc:sldMk cId="279292987" sldId="1208"/>
            <ac:spMk id="82" creationId="{25AE1F21-03D0-4D0C-93CA-08995E8A507F}"/>
          </ac:spMkLst>
        </pc:spChg>
        <pc:spChg chg="add del mod">
          <ac:chgData name="Li Youhuan" userId="31ef2ba0f36c268c" providerId="LiveId" clId="{F7CBF5DF-EE81-4E5E-8959-9D5252CE790D}" dt="2024-03-04T06:39:54.956" v="1503"/>
          <ac:spMkLst>
            <pc:docMk/>
            <pc:sldMk cId="279292987" sldId="1208"/>
            <ac:spMk id="83" creationId="{40107EEF-D008-4D2A-8504-1D9F3B07F7CA}"/>
          </ac:spMkLst>
        </pc:spChg>
        <pc:spChg chg="mod">
          <ac:chgData name="Li Youhuan" userId="31ef2ba0f36c268c" providerId="LiveId" clId="{F7CBF5DF-EE81-4E5E-8959-9D5252CE790D}" dt="2024-03-04T06:39:54.974" v="1504"/>
          <ac:spMkLst>
            <pc:docMk/>
            <pc:sldMk cId="279292987" sldId="1208"/>
            <ac:spMk id="89" creationId="{DAE4DCFB-82E3-49EC-8CA4-B6D8766FD15E}"/>
          </ac:spMkLst>
        </pc:spChg>
        <pc:spChg chg="mod">
          <ac:chgData name="Li Youhuan" userId="31ef2ba0f36c268c" providerId="LiveId" clId="{F7CBF5DF-EE81-4E5E-8959-9D5252CE790D}" dt="2024-03-04T06:39:54.974" v="1504"/>
          <ac:spMkLst>
            <pc:docMk/>
            <pc:sldMk cId="279292987" sldId="1208"/>
            <ac:spMk id="90" creationId="{45AC6BD7-9D39-4F42-A3B2-3BAB9BC9A9D6}"/>
          </ac:spMkLst>
        </pc:spChg>
        <pc:spChg chg="mod">
          <ac:chgData name="Li Youhuan" userId="31ef2ba0f36c268c" providerId="LiveId" clId="{F7CBF5DF-EE81-4E5E-8959-9D5252CE790D}" dt="2024-03-04T06:39:54.974" v="1504"/>
          <ac:spMkLst>
            <pc:docMk/>
            <pc:sldMk cId="279292987" sldId="1208"/>
            <ac:spMk id="91" creationId="{88A9F026-72D3-4338-BF6E-C0AA3E8031BD}"/>
          </ac:spMkLst>
        </pc:spChg>
        <pc:spChg chg="mod">
          <ac:chgData name="Li Youhuan" userId="31ef2ba0f36c268c" providerId="LiveId" clId="{F7CBF5DF-EE81-4E5E-8959-9D5252CE790D}" dt="2024-03-04T06:39:54.974" v="1504"/>
          <ac:spMkLst>
            <pc:docMk/>
            <pc:sldMk cId="279292987" sldId="1208"/>
            <ac:spMk id="92" creationId="{0E1209D8-E0D4-42EC-AFD2-EE276D1D521F}"/>
          </ac:spMkLst>
        </pc:spChg>
        <pc:spChg chg="mod">
          <ac:chgData name="Li Youhuan" userId="31ef2ba0f36c268c" providerId="LiveId" clId="{F7CBF5DF-EE81-4E5E-8959-9D5252CE790D}" dt="2024-03-04T06:39:54.974" v="1504"/>
          <ac:spMkLst>
            <pc:docMk/>
            <pc:sldMk cId="279292987" sldId="1208"/>
            <ac:spMk id="93" creationId="{DD078CB8-3EA9-48B9-91DB-622CB680AD44}"/>
          </ac:spMkLst>
        </pc:spChg>
        <pc:spChg chg="mod">
          <ac:chgData name="Li Youhuan" userId="31ef2ba0f36c268c" providerId="LiveId" clId="{F7CBF5DF-EE81-4E5E-8959-9D5252CE790D}" dt="2024-03-04T06:39:54.974" v="1504"/>
          <ac:spMkLst>
            <pc:docMk/>
            <pc:sldMk cId="279292987" sldId="1208"/>
            <ac:spMk id="94" creationId="{616E1B3D-9698-4FAA-9306-B315AC727DA7}"/>
          </ac:spMkLst>
        </pc:spChg>
        <pc:spChg chg="mod">
          <ac:chgData name="Li Youhuan" userId="31ef2ba0f36c268c" providerId="LiveId" clId="{F7CBF5DF-EE81-4E5E-8959-9D5252CE790D}" dt="2024-03-04T06:39:54.974" v="1504"/>
          <ac:spMkLst>
            <pc:docMk/>
            <pc:sldMk cId="279292987" sldId="1208"/>
            <ac:spMk id="95" creationId="{3390B397-FB9F-49DD-8F5C-7458EBE408E1}"/>
          </ac:spMkLst>
        </pc:spChg>
        <pc:spChg chg="mod">
          <ac:chgData name="Li Youhuan" userId="31ef2ba0f36c268c" providerId="LiveId" clId="{F7CBF5DF-EE81-4E5E-8959-9D5252CE790D}" dt="2024-03-04T06:39:54.974" v="1504"/>
          <ac:spMkLst>
            <pc:docMk/>
            <pc:sldMk cId="279292987" sldId="1208"/>
            <ac:spMk id="96" creationId="{7882ACF9-9465-4227-9507-811EB8A8A4F1}"/>
          </ac:spMkLst>
        </pc:spChg>
        <pc:spChg chg="mod">
          <ac:chgData name="Li Youhuan" userId="31ef2ba0f36c268c" providerId="LiveId" clId="{F7CBF5DF-EE81-4E5E-8959-9D5252CE790D}" dt="2024-03-04T06:39:54.974" v="1504"/>
          <ac:spMkLst>
            <pc:docMk/>
            <pc:sldMk cId="279292987" sldId="1208"/>
            <ac:spMk id="97" creationId="{7B14FE2E-BAD1-4C12-B6DF-702D16773F29}"/>
          </ac:spMkLst>
        </pc:spChg>
        <pc:spChg chg="mod">
          <ac:chgData name="Li Youhuan" userId="31ef2ba0f36c268c" providerId="LiveId" clId="{F7CBF5DF-EE81-4E5E-8959-9D5252CE790D}" dt="2024-03-04T06:39:54.974" v="1504"/>
          <ac:spMkLst>
            <pc:docMk/>
            <pc:sldMk cId="279292987" sldId="1208"/>
            <ac:spMk id="99" creationId="{575AB76F-7EB8-401C-89C9-ED392E6BD20D}"/>
          </ac:spMkLst>
        </pc:spChg>
        <pc:spChg chg="mod">
          <ac:chgData name="Li Youhuan" userId="31ef2ba0f36c268c" providerId="LiveId" clId="{F7CBF5DF-EE81-4E5E-8959-9D5252CE790D}" dt="2024-03-04T06:39:54.974" v="1504"/>
          <ac:spMkLst>
            <pc:docMk/>
            <pc:sldMk cId="279292987" sldId="1208"/>
            <ac:spMk id="100" creationId="{4B5CBAAD-B0F1-454A-8850-658500BF1890}"/>
          </ac:spMkLst>
        </pc:spChg>
        <pc:spChg chg="mod">
          <ac:chgData name="Li Youhuan" userId="31ef2ba0f36c268c" providerId="LiveId" clId="{F7CBF5DF-EE81-4E5E-8959-9D5252CE790D}" dt="2024-03-04T06:39:54.974" v="1504"/>
          <ac:spMkLst>
            <pc:docMk/>
            <pc:sldMk cId="279292987" sldId="1208"/>
            <ac:spMk id="101" creationId="{4B3DE47E-515C-4CB9-A958-B0C67A23BC98}"/>
          </ac:spMkLst>
        </pc:spChg>
        <pc:spChg chg="mod">
          <ac:chgData name="Li Youhuan" userId="31ef2ba0f36c268c" providerId="LiveId" clId="{F7CBF5DF-EE81-4E5E-8959-9D5252CE790D}" dt="2024-03-04T06:39:54.974" v="1504"/>
          <ac:spMkLst>
            <pc:docMk/>
            <pc:sldMk cId="279292987" sldId="1208"/>
            <ac:spMk id="102" creationId="{42C9D15D-BB7E-4B88-BB7B-66B2BC6CF406}"/>
          </ac:spMkLst>
        </pc:spChg>
        <pc:spChg chg="mod">
          <ac:chgData name="Li Youhuan" userId="31ef2ba0f36c268c" providerId="LiveId" clId="{F7CBF5DF-EE81-4E5E-8959-9D5252CE790D}" dt="2024-03-04T06:39:54.974" v="1504"/>
          <ac:spMkLst>
            <pc:docMk/>
            <pc:sldMk cId="279292987" sldId="1208"/>
            <ac:spMk id="103" creationId="{56033EBD-CEB7-46DF-A628-A74E2590D85B}"/>
          </ac:spMkLst>
        </pc:spChg>
        <pc:spChg chg="mod">
          <ac:chgData name="Li Youhuan" userId="31ef2ba0f36c268c" providerId="LiveId" clId="{F7CBF5DF-EE81-4E5E-8959-9D5252CE790D}" dt="2024-03-04T06:39:54.974" v="1504"/>
          <ac:spMkLst>
            <pc:docMk/>
            <pc:sldMk cId="279292987" sldId="1208"/>
            <ac:spMk id="104" creationId="{42A604AF-449C-453A-B186-993AA45C6925}"/>
          </ac:spMkLst>
        </pc:spChg>
        <pc:spChg chg="mod">
          <ac:chgData name="Li Youhuan" userId="31ef2ba0f36c268c" providerId="LiveId" clId="{F7CBF5DF-EE81-4E5E-8959-9D5252CE790D}" dt="2024-03-04T06:39:54.974" v="1504"/>
          <ac:spMkLst>
            <pc:docMk/>
            <pc:sldMk cId="279292987" sldId="1208"/>
            <ac:spMk id="105" creationId="{374D9ED4-40C4-4E39-AEC8-7D1DD9F04588}"/>
          </ac:spMkLst>
        </pc:spChg>
        <pc:spChg chg="mod">
          <ac:chgData name="Li Youhuan" userId="31ef2ba0f36c268c" providerId="LiveId" clId="{F7CBF5DF-EE81-4E5E-8959-9D5252CE790D}" dt="2024-03-04T06:39:54.974" v="1504"/>
          <ac:spMkLst>
            <pc:docMk/>
            <pc:sldMk cId="279292987" sldId="1208"/>
            <ac:spMk id="107" creationId="{736042FE-8728-448D-B387-55C3E488BC50}"/>
          </ac:spMkLst>
        </pc:spChg>
        <pc:spChg chg="mod">
          <ac:chgData name="Li Youhuan" userId="31ef2ba0f36c268c" providerId="LiveId" clId="{F7CBF5DF-EE81-4E5E-8959-9D5252CE790D}" dt="2024-03-04T06:39:54.974" v="1504"/>
          <ac:spMkLst>
            <pc:docMk/>
            <pc:sldMk cId="279292987" sldId="1208"/>
            <ac:spMk id="108" creationId="{B37D1EE6-2C37-455D-A760-2F50E4ACB33E}"/>
          </ac:spMkLst>
        </pc:spChg>
        <pc:spChg chg="mod">
          <ac:chgData name="Li Youhuan" userId="31ef2ba0f36c268c" providerId="LiveId" clId="{F7CBF5DF-EE81-4E5E-8959-9D5252CE790D}" dt="2024-03-04T06:39:54.974" v="1504"/>
          <ac:spMkLst>
            <pc:docMk/>
            <pc:sldMk cId="279292987" sldId="1208"/>
            <ac:spMk id="109" creationId="{3215E2CA-18E5-4698-8F49-DC972B293127}"/>
          </ac:spMkLst>
        </pc:spChg>
        <pc:spChg chg="mod">
          <ac:chgData name="Li Youhuan" userId="31ef2ba0f36c268c" providerId="LiveId" clId="{F7CBF5DF-EE81-4E5E-8959-9D5252CE790D}" dt="2024-03-04T06:39:54.974" v="1504"/>
          <ac:spMkLst>
            <pc:docMk/>
            <pc:sldMk cId="279292987" sldId="1208"/>
            <ac:spMk id="110" creationId="{0E4196A3-9C2B-4695-83EE-7E6C1357DC30}"/>
          </ac:spMkLst>
        </pc:spChg>
        <pc:spChg chg="mod">
          <ac:chgData name="Li Youhuan" userId="31ef2ba0f36c268c" providerId="LiveId" clId="{F7CBF5DF-EE81-4E5E-8959-9D5252CE790D}" dt="2024-03-04T06:39:54.974" v="1504"/>
          <ac:spMkLst>
            <pc:docMk/>
            <pc:sldMk cId="279292987" sldId="1208"/>
            <ac:spMk id="111" creationId="{765988E2-663B-4D67-AF66-6FE31451F66F}"/>
          </ac:spMkLst>
        </pc:spChg>
        <pc:spChg chg="mod">
          <ac:chgData name="Li Youhuan" userId="31ef2ba0f36c268c" providerId="LiveId" clId="{F7CBF5DF-EE81-4E5E-8959-9D5252CE790D}" dt="2024-03-04T06:39:54.974" v="1504"/>
          <ac:spMkLst>
            <pc:docMk/>
            <pc:sldMk cId="279292987" sldId="1208"/>
            <ac:spMk id="113" creationId="{04F0E3A5-2FA6-4851-804A-A2722C6DFEC1}"/>
          </ac:spMkLst>
        </pc:spChg>
        <pc:spChg chg="mod">
          <ac:chgData name="Li Youhuan" userId="31ef2ba0f36c268c" providerId="LiveId" clId="{F7CBF5DF-EE81-4E5E-8959-9D5252CE790D}" dt="2024-03-04T06:39:54.974" v="1504"/>
          <ac:spMkLst>
            <pc:docMk/>
            <pc:sldMk cId="279292987" sldId="1208"/>
            <ac:spMk id="114" creationId="{05ABD104-36FA-440D-9DEF-C75C35B0B6E1}"/>
          </ac:spMkLst>
        </pc:spChg>
        <pc:spChg chg="mod">
          <ac:chgData name="Li Youhuan" userId="31ef2ba0f36c268c" providerId="LiveId" clId="{F7CBF5DF-EE81-4E5E-8959-9D5252CE790D}" dt="2024-03-04T06:39:54.974" v="1504"/>
          <ac:spMkLst>
            <pc:docMk/>
            <pc:sldMk cId="279292987" sldId="1208"/>
            <ac:spMk id="115" creationId="{B507F23F-EEA7-452B-AACB-9D8FC8130E6F}"/>
          </ac:spMkLst>
        </pc:spChg>
        <pc:spChg chg="mod">
          <ac:chgData name="Li Youhuan" userId="31ef2ba0f36c268c" providerId="LiveId" clId="{F7CBF5DF-EE81-4E5E-8959-9D5252CE790D}" dt="2024-03-04T06:39:54.974" v="1504"/>
          <ac:spMkLst>
            <pc:docMk/>
            <pc:sldMk cId="279292987" sldId="1208"/>
            <ac:spMk id="116" creationId="{E5E5D00A-F9C3-4951-98F3-7F1464885230}"/>
          </ac:spMkLst>
        </pc:spChg>
        <pc:spChg chg="mod">
          <ac:chgData name="Li Youhuan" userId="31ef2ba0f36c268c" providerId="LiveId" clId="{F7CBF5DF-EE81-4E5E-8959-9D5252CE790D}" dt="2024-03-04T06:39:54.974" v="1504"/>
          <ac:spMkLst>
            <pc:docMk/>
            <pc:sldMk cId="279292987" sldId="1208"/>
            <ac:spMk id="117" creationId="{02C6C67A-2BEF-4B3F-B8B5-B8E44C354EB2}"/>
          </ac:spMkLst>
        </pc:spChg>
        <pc:spChg chg="mod">
          <ac:chgData name="Li Youhuan" userId="31ef2ba0f36c268c" providerId="LiveId" clId="{F7CBF5DF-EE81-4E5E-8959-9D5252CE790D}" dt="2024-03-04T06:39:54.974" v="1504"/>
          <ac:spMkLst>
            <pc:docMk/>
            <pc:sldMk cId="279292987" sldId="1208"/>
            <ac:spMk id="119" creationId="{EBCFB7BC-3A94-470F-862E-A84541A033F8}"/>
          </ac:spMkLst>
        </pc:spChg>
        <pc:spChg chg="mod">
          <ac:chgData name="Li Youhuan" userId="31ef2ba0f36c268c" providerId="LiveId" clId="{F7CBF5DF-EE81-4E5E-8959-9D5252CE790D}" dt="2024-03-04T06:39:54.974" v="1504"/>
          <ac:spMkLst>
            <pc:docMk/>
            <pc:sldMk cId="279292987" sldId="1208"/>
            <ac:spMk id="120" creationId="{48B3743A-2B66-4B50-87D3-805E501C3113}"/>
          </ac:spMkLst>
        </pc:spChg>
        <pc:spChg chg="add del mod">
          <ac:chgData name="Li Youhuan" userId="31ef2ba0f36c268c" providerId="LiveId" clId="{F7CBF5DF-EE81-4E5E-8959-9D5252CE790D}" dt="2024-03-04T06:40:04.034" v="1505"/>
          <ac:spMkLst>
            <pc:docMk/>
            <pc:sldMk cId="279292987" sldId="1208"/>
            <ac:spMk id="121" creationId="{6AF318F7-9828-48B4-950C-613899027B57}"/>
          </ac:spMkLst>
        </pc:spChg>
        <pc:spChg chg="add del mod">
          <ac:chgData name="Li Youhuan" userId="31ef2ba0f36c268c" providerId="LiveId" clId="{F7CBF5DF-EE81-4E5E-8959-9D5252CE790D}" dt="2024-03-04T06:40:04.034" v="1505"/>
          <ac:spMkLst>
            <pc:docMk/>
            <pc:sldMk cId="279292987" sldId="1208"/>
            <ac:spMk id="122" creationId="{EA28F31C-EA93-468C-9457-746B5A46D5E1}"/>
          </ac:spMkLst>
        </pc:spChg>
        <pc:spChg chg="add del mod">
          <ac:chgData name="Li Youhuan" userId="31ef2ba0f36c268c" providerId="LiveId" clId="{F7CBF5DF-EE81-4E5E-8959-9D5252CE790D}" dt="2024-03-04T06:40:04.034" v="1505"/>
          <ac:spMkLst>
            <pc:docMk/>
            <pc:sldMk cId="279292987" sldId="1208"/>
            <ac:spMk id="123" creationId="{D8C62CE7-0AB6-4466-ADE3-D8B9ABC50A21}"/>
          </ac:spMkLst>
        </pc:spChg>
        <pc:spChg chg="add del mod">
          <ac:chgData name="Li Youhuan" userId="31ef2ba0f36c268c" providerId="LiveId" clId="{F7CBF5DF-EE81-4E5E-8959-9D5252CE790D}" dt="2024-03-04T06:40:04.034" v="1505"/>
          <ac:spMkLst>
            <pc:docMk/>
            <pc:sldMk cId="279292987" sldId="1208"/>
            <ac:spMk id="124" creationId="{6334E377-A210-4CD5-A028-439989A33D92}"/>
          </ac:spMkLst>
        </pc:spChg>
        <pc:spChg chg="add del mod">
          <ac:chgData name="Li Youhuan" userId="31ef2ba0f36c268c" providerId="LiveId" clId="{F7CBF5DF-EE81-4E5E-8959-9D5252CE790D}" dt="2024-03-04T06:40:04.034" v="1505"/>
          <ac:spMkLst>
            <pc:docMk/>
            <pc:sldMk cId="279292987" sldId="1208"/>
            <ac:spMk id="125" creationId="{6ACC410A-1898-44DE-B371-F06FFAF0BA06}"/>
          </ac:spMkLst>
        </pc:spChg>
        <pc:spChg chg="add del mod">
          <ac:chgData name="Li Youhuan" userId="31ef2ba0f36c268c" providerId="LiveId" clId="{F7CBF5DF-EE81-4E5E-8959-9D5252CE790D}" dt="2024-03-04T06:40:04.034" v="1505"/>
          <ac:spMkLst>
            <pc:docMk/>
            <pc:sldMk cId="279292987" sldId="1208"/>
            <ac:spMk id="126" creationId="{5E791C2A-D480-4F50-ADCA-955E317E2DBD}"/>
          </ac:spMkLst>
        </pc:spChg>
        <pc:spChg chg="add del mod">
          <ac:chgData name="Li Youhuan" userId="31ef2ba0f36c268c" providerId="LiveId" clId="{F7CBF5DF-EE81-4E5E-8959-9D5252CE790D}" dt="2024-03-04T06:40:04.034" v="1505"/>
          <ac:spMkLst>
            <pc:docMk/>
            <pc:sldMk cId="279292987" sldId="1208"/>
            <ac:spMk id="127" creationId="{28A494D9-C1A1-4F9C-96AA-8BA2A2873F5C}"/>
          </ac:spMkLst>
        </pc:spChg>
        <pc:spChg chg="add del mod">
          <ac:chgData name="Li Youhuan" userId="31ef2ba0f36c268c" providerId="LiveId" clId="{F7CBF5DF-EE81-4E5E-8959-9D5252CE790D}" dt="2024-03-04T06:40:04.034" v="1505"/>
          <ac:spMkLst>
            <pc:docMk/>
            <pc:sldMk cId="279292987" sldId="1208"/>
            <ac:spMk id="128" creationId="{9F66D2F3-BEDA-418D-BED7-36F666C14A98}"/>
          </ac:spMkLst>
        </pc:spChg>
        <pc:spChg chg="add del mod">
          <ac:chgData name="Li Youhuan" userId="31ef2ba0f36c268c" providerId="LiveId" clId="{F7CBF5DF-EE81-4E5E-8959-9D5252CE790D}" dt="2024-03-04T06:40:04.034" v="1505"/>
          <ac:spMkLst>
            <pc:docMk/>
            <pc:sldMk cId="279292987" sldId="1208"/>
            <ac:spMk id="129" creationId="{011E2BBC-9A90-4E8E-90CC-EE6300E2FF63}"/>
          </ac:spMkLst>
        </pc:spChg>
        <pc:spChg chg="add del mod">
          <ac:chgData name="Li Youhuan" userId="31ef2ba0f36c268c" providerId="LiveId" clId="{F7CBF5DF-EE81-4E5E-8959-9D5252CE790D}" dt="2024-03-04T06:40:04.034" v="1505"/>
          <ac:spMkLst>
            <pc:docMk/>
            <pc:sldMk cId="279292987" sldId="1208"/>
            <ac:spMk id="130" creationId="{78181168-725F-418E-9FB5-432826EA74E2}"/>
          </ac:spMkLst>
        </pc:spChg>
        <pc:spChg chg="mod">
          <ac:chgData name="Li Youhuan" userId="31ef2ba0f36c268c" providerId="LiveId" clId="{F7CBF5DF-EE81-4E5E-8959-9D5252CE790D}" dt="2024-03-04T06:39:54.974" v="1504"/>
          <ac:spMkLst>
            <pc:docMk/>
            <pc:sldMk cId="279292987" sldId="1208"/>
            <ac:spMk id="132" creationId="{1AE36235-F653-4A12-BF36-F9A96ECD05AF}"/>
          </ac:spMkLst>
        </pc:spChg>
        <pc:spChg chg="mod">
          <ac:chgData name="Li Youhuan" userId="31ef2ba0f36c268c" providerId="LiveId" clId="{F7CBF5DF-EE81-4E5E-8959-9D5252CE790D}" dt="2024-03-04T06:39:54.974" v="1504"/>
          <ac:spMkLst>
            <pc:docMk/>
            <pc:sldMk cId="279292987" sldId="1208"/>
            <ac:spMk id="133" creationId="{B29CFF85-48C9-4ED5-88EB-F1D8037E91FF}"/>
          </ac:spMkLst>
        </pc:spChg>
        <pc:spChg chg="mod">
          <ac:chgData name="Li Youhuan" userId="31ef2ba0f36c268c" providerId="LiveId" clId="{F7CBF5DF-EE81-4E5E-8959-9D5252CE790D}" dt="2024-03-04T06:39:54.974" v="1504"/>
          <ac:spMkLst>
            <pc:docMk/>
            <pc:sldMk cId="279292987" sldId="1208"/>
            <ac:spMk id="134" creationId="{FDAE59DF-FCF3-4925-94DB-17D4C4F78A41}"/>
          </ac:spMkLst>
        </pc:spChg>
        <pc:spChg chg="mod">
          <ac:chgData name="Li Youhuan" userId="31ef2ba0f36c268c" providerId="LiveId" clId="{F7CBF5DF-EE81-4E5E-8959-9D5252CE790D}" dt="2024-03-04T06:39:54.974" v="1504"/>
          <ac:spMkLst>
            <pc:docMk/>
            <pc:sldMk cId="279292987" sldId="1208"/>
            <ac:spMk id="135" creationId="{4BF5BFD7-160A-4B50-AFD5-1434D275F39E}"/>
          </ac:spMkLst>
        </pc:spChg>
        <pc:spChg chg="mod">
          <ac:chgData name="Li Youhuan" userId="31ef2ba0f36c268c" providerId="LiveId" clId="{F7CBF5DF-EE81-4E5E-8959-9D5252CE790D}" dt="2024-03-04T06:39:54.974" v="1504"/>
          <ac:spMkLst>
            <pc:docMk/>
            <pc:sldMk cId="279292987" sldId="1208"/>
            <ac:spMk id="136" creationId="{5ECBD27D-4863-486D-AD3C-695BE492EEC6}"/>
          </ac:spMkLst>
        </pc:spChg>
        <pc:spChg chg="mod">
          <ac:chgData name="Li Youhuan" userId="31ef2ba0f36c268c" providerId="LiveId" clId="{F7CBF5DF-EE81-4E5E-8959-9D5252CE790D}" dt="2024-03-04T06:39:54.974" v="1504"/>
          <ac:spMkLst>
            <pc:docMk/>
            <pc:sldMk cId="279292987" sldId="1208"/>
            <ac:spMk id="137" creationId="{DA0A9CFF-60B8-4236-BED3-BEACF3AE74DC}"/>
          </ac:spMkLst>
        </pc:spChg>
        <pc:spChg chg="mod">
          <ac:chgData name="Li Youhuan" userId="31ef2ba0f36c268c" providerId="LiveId" clId="{F7CBF5DF-EE81-4E5E-8959-9D5252CE790D}" dt="2024-03-04T06:39:54.974" v="1504"/>
          <ac:spMkLst>
            <pc:docMk/>
            <pc:sldMk cId="279292987" sldId="1208"/>
            <ac:spMk id="138" creationId="{55E90790-EDF3-4A8F-879E-A0B0DF08597C}"/>
          </ac:spMkLst>
        </pc:spChg>
        <pc:spChg chg="mod">
          <ac:chgData name="Li Youhuan" userId="31ef2ba0f36c268c" providerId="LiveId" clId="{F7CBF5DF-EE81-4E5E-8959-9D5252CE790D}" dt="2024-03-04T06:39:54.974" v="1504"/>
          <ac:spMkLst>
            <pc:docMk/>
            <pc:sldMk cId="279292987" sldId="1208"/>
            <ac:spMk id="139" creationId="{C0FA2D76-7657-4262-A1E4-8B6F89B2F20C}"/>
          </ac:spMkLst>
        </pc:spChg>
        <pc:spChg chg="mod">
          <ac:chgData name="Li Youhuan" userId="31ef2ba0f36c268c" providerId="LiveId" clId="{F7CBF5DF-EE81-4E5E-8959-9D5252CE790D}" dt="2024-03-04T06:39:54.974" v="1504"/>
          <ac:spMkLst>
            <pc:docMk/>
            <pc:sldMk cId="279292987" sldId="1208"/>
            <ac:spMk id="140" creationId="{B33D17A0-F346-4694-8383-A25203563445}"/>
          </ac:spMkLst>
        </pc:spChg>
        <pc:spChg chg="mod">
          <ac:chgData name="Li Youhuan" userId="31ef2ba0f36c268c" providerId="LiveId" clId="{F7CBF5DF-EE81-4E5E-8959-9D5252CE790D}" dt="2024-03-04T06:39:54.974" v="1504"/>
          <ac:spMkLst>
            <pc:docMk/>
            <pc:sldMk cId="279292987" sldId="1208"/>
            <ac:spMk id="141" creationId="{C1D0CF81-8D5B-4B41-B750-A82F9446E0C9}"/>
          </ac:spMkLst>
        </pc:spChg>
        <pc:spChg chg="mod">
          <ac:chgData name="Li Youhuan" userId="31ef2ba0f36c268c" providerId="LiveId" clId="{F7CBF5DF-EE81-4E5E-8959-9D5252CE790D}" dt="2024-03-04T06:39:54.974" v="1504"/>
          <ac:spMkLst>
            <pc:docMk/>
            <pc:sldMk cId="279292987" sldId="1208"/>
            <ac:spMk id="142" creationId="{6F1A74E6-EB15-42F0-9216-FE7A90378944}"/>
          </ac:spMkLst>
        </pc:spChg>
        <pc:spChg chg="mod">
          <ac:chgData name="Li Youhuan" userId="31ef2ba0f36c268c" providerId="LiveId" clId="{F7CBF5DF-EE81-4E5E-8959-9D5252CE790D}" dt="2024-03-04T06:39:54.974" v="1504"/>
          <ac:spMkLst>
            <pc:docMk/>
            <pc:sldMk cId="279292987" sldId="1208"/>
            <ac:spMk id="143" creationId="{892868BD-6B87-409D-B565-B59DE56A1F6D}"/>
          </ac:spMkLst>
        </pc:spChg>
        <pc:spChg chg="mod">
          <ac:chgData name="Li Youhuan" userId="31ef2ba0f36c268c" providerId="LiveId" clId="{F7CBF5DF-EE81-4E5E-8959-9D5252CE790D}" dt="2024-03-04T06:39:54.974" v="1504"/>
          <ac:spMkLst>
            <pc:docMk/>
            <pc:sldMk cId="279292987" sldId="1208"/>
            <ac:spMk id="144" creationId="{43A90CCB-3E9F-44F1-BC71-82188582BA23}"/>
          </ac:spMkLst>
        </pc:spChg>
        <pc:spChg chg="mod">
          <ac:chgData name="Li Youhuan" userId="31ef2ba0f36c268c" providerId="LiveId" clId="{F7CBF5DF-EE81-4E5E-8959-9D5252CE790D}" dt="2024-03-04T06:39:54.974" v="1504"/>
          <ac:spMkLst>
            <pc:docMk/>
            <pc:sldMk cId="279292987" sldId="1208"/>
            <ac:spMk id="145" creationId="{977FBFAA-8D4F-4AEA-AD30-179864612959}"/>
          </ac:spMkLst>
        </pc:spChg>
        <pc:spChg chg="mod">
          <ac:chgData name="Li Youhuan" userId="31ef2ba0f36c268c" providerId="LiveId" clId="{F7CBF5DF-EE81-4E5E-8959-9D5252CE790D}" dt="2024-03-04T06:39:54.974" v="1504"/>
          <ac:spMkLst>
            <pc:docMk/>
            <pc:sldMk cId="279292987" sldId="1208"/>
            <ac:spMk id="146" creationId="{C9C2ABB2-4A8D-42D0-B53C-074E42E0A063}"/>
          </ac:spMkLst>
        </pc:spChg>
        <pc:spChg chg="mod">
          <ac:chgData name="Li Youhuan" userId="31ef2ba0f36c268c" providerId="LiveId" clId="{F7CBF5DF-EE81-4E5E-8959-9D5252CE790D}" dt="2024-03-04T06:39:54.974" v="1504"/>
          <ac:spMkLst>
            <pc:docMk/>
            <pc:sldMk cId="279292987" sldId="1208"/>
            <ac:spMk id="147" creationId="{2B86417D-D81E-40FD-86A1-0ADDE11D1B2C}"/>
          </ac:spMkLst>
        </pc:spChg>
        <pc:spChg chg="mod">
          <ac:chgData name="Li Youhuan" userId="31ef2ba0f36c268c" providerId="LiveId" clId="{F7CBF5DF-EE81-4E5E-8959-9D5252CE790D}" dt="2024-03-04T06:39:54.974" v="1504"/>
          <ac:spMkLst>
            <pc:docMk/>
            <pc:sldMk cId="279292987" sldId="1208"/>
            <ac:spMk id="148" creationId="{4460C80B-25B4-4EFE-AB72-F71924EBC89D}"/>
          </ac:spMkLst>
        </pc:spChg>
        <pc:spChg chg="mod">
          <ac:chgData name="Li Youhuan" userId="31ef2ba0f36c268c" providerId="LiveId" clId="{F7CBF5DF-EE81-4E5E-8959-9D5252CE790D}" dt="2024-03-04T06:39:54.974" v="1504"/>
          <ac:spMkLst>
            <pc:docMk/>
            <pc:sldMk cId="279292987" sldId="1208"/>
            <ac:spMk id="149" creationId="{D6D4A75D-D88C-490A-B5D5-D0EE65AF190F}"/>
          </ac:spMkLst>
        </pc:spChg>
        <pc:spChg chg="mod">
          <ac:chgData name="Li Youhuan" userId="31ef2ba0f36c268c" providerId="LiveId" clId="{F7CBF5DF-EE81-4E5E-8959-9D5252CE790D}" dt="2024-03-04T06:39:54.974" v="1504"/>
          <ac:spMkLst>
            <pc:docMk/>
            <pc:sldMk cId="279292987" sldId="1208"/>
            <ac:spMk id="150" creationId="{134D927C-CA8D-4642-9145-279CAC611B25}"/>
          </ac:spMkLst>
        </pc:spChg>
        <pc:spChg chg="mod">
          <ac:chgData name="Li Youhuan" userId="31ef2ba0f36c268c" providerId="LiveId" clId="{F7CBF5DF-EE81-4E5E-8959-9D5252CE790D}" dt="2024-03-04T06:39:54.974" v="1504"/>
          <ac:spMkLst>
            <pc:docMk/>
            <pc:sldMk cId="279292987" sldId="1208"/>
            <ac:spMk id="151" creationId="{0C490662-7736-47B9-B37E-E3716B4E2D09}"/>
          </ac:spMkLst>
        </pc:spChg>
        <pc:spChg chg="mod">
          <ac:chgData name="Li Youhuan" userId="31ef2ba0f36c268c" providerId="LiveId" clId="{F7CBF5DF-EE81-4E5E-8959-9D5252CE790D}" dt="2024-03-04T06:39:54.974" v="1504"/>
          <ac:spMkLst>
            <pc:docMk/>
            <pc:sldMk cId="279292987" sldId="1208"/>
            <ac:spMk id="152" creationId="{FFAD8D3B-3AA6-4581-A103-CED3960CE5E0}"/>
          </ac:spMkLst>
        </pc:spChg>
        <pc:spChg chg="add del mod">
          <ac:chgData name="Li Youhuan" userId="31ef2ba0f36c268c" providerId="LiveId" clId="{F7CBF5DF-EE81-4E5E-8959-9D5252CE790D}" dt="2024-03-04T06:40:04.034" v="1505"/>
          <ac:spMkLst>
            <pc:docMk/>
            <pc:sldMk cId="279292987" sldId="1208"/>
            <ac:spMk id="154" creationId="{83B75F24-5367-4EAB-BC98-219C8515F667}"/>
          </ac:spMkLst>
        </pc:spChg>
        <pc:spChg chg="add del mod">
          <ac:chgData name="Li Youhuan" userId="31ef2ba0f36c268c" providerId="LiveId" clId="{F7CBF5DF-EE81-4E5E-8959-9D5252CE790D}" dt="2024-03-04T06:40:04.034" v="1505"/>
          <ac:spMkLst>
            <pc:docMk/>
            <pc:sldMk cId="279292987" sldId="1208"/>
            <ac:spMk id="155" creationId="{C894758F-2C85-4FD4-9A35-75316346CAE1}"/>
          </ac:spMkLst>
        </pc:spChg>
        <pc:spChg chg="add del mod">
          <ac:chgData name="Li Youhuan" userId="31ef2ba0f36c268c" providerId="LiveId" clId="{F7CBF5DF-EE81-4E5E-8959-9D5252CE790D}" dt="2024-03-04T06:40:04.034" v="1505"/>
          <ac:spMkLst>
            <pc:docMk/>
            <pc:sldMk cId="279292987" sldId="1208"/>
            <ac:spMk id="157" creationId="{7D2D2E7C-3BB2-44A9-A1C7-4FE46604ED8B}"/>
          </ac:spMkLst>
        </pc:spChg>
        <pc:spChg chg="add del mod">
          <ac:chgData name="Li Youhuan" userId="31ef2ba0f36c268c" providerId="LiveId" clId="{F7CBF5DF-EE81-4E5E-8959-9D5252CE790D}" dt="2024-03-04T06:40:04.034" v="1505"/>
          <ac:spMkLst>
            <pc:docMk/>
            <pc:sldMk cId="279292987" sldId="1208"/>
            <ac:spMk id="158" creationId="{CDC3DE18-A044-4154-ADD7-B4E20C7C88D1}"/>
          </ac:spMkLst>
        </pc:spChg>
        <pc:spChg chg="del">
          <ac:chgData name="Li Youhuan" userId="31ef2ba0f36c268c" providerId="LiveId" clId="{F7CBF5DF-EE81-4E5E-8959-9D5252CE790D}" dt="2024-03-04T06:39:28.599" v="1498" actId="478"/>
          <ac:spMkLst>
            <pc:docMk/>
            <pc:sldMk cId="279292987" sldId="1208"/>
            <ac:spMk id="56323" creationId="{00000000-0000-0000-0000-000000000000}"/>
          </ac:spMkLst>
        </pc:spChg>
        <pc:spChg chg="del">
          <ac:chgData name="Li Youhuan" userId="31ef2ba0f36c268c" providerId="LiveId" clId="{F7CBF5DF-EE81-4E5E-8959-9D5252CE790D}" dt="2024-03-04T06:39:28.599" v="1498" actId="478"/>
          <ac:spMkLst>
            <pc:docMk/>
            <pc:sldMk cId="279292987" sldId="1208"/>
            <ac:spMk id="56324" creationId="{00000000-0000-0000-0000-000000000000}"/>
          </ac:spMkLst>
        </pc:spChg>
        <pc:spChg chg="del">
          <ac:chgData name="Li Youhuan" userId="31ef2ba0f36c268c" providerId="LiveId" clId="{F7CBF5DF-EE81-4E5E-8959-9D5252CE790D}" dt="2024-03-04T06:39:28.599" v="1498" actId="478"/>
          <ac:spMkLst>
            <pc:docMk/>
            <pc:sldMk cId="279292987" sldId="1208"/>
            <ac:spMk id="56347" creationId="{00000000-0000-0000-0000-000000000000}"/>
          </ac:spMkLst>
        </pc:spChg>
        <pc:grpChg chg="add del mod">
          <ac:chgData name="Li Youhuan" userId="31ef2ba0f36c268c" providerId="LiveId" clId="{F7CBF5DF-EE81-4E5E-8959-9D5252CE790D}" dt="2024-03-04T06:39:54.956" v="1503"/>
          <ac:grpSpMkLst>
            <pc:docMk/>
            <pc:sldMk cId="279292987" sldId="1208"/>
            <ac:grpSpMk id="13" creationId="{7CE66561-3DDA-4D28-A1FA-0BAAFBE99227}"/>
          </ac:grpSpMkLst>
        </pc:grpChg>
        <pc:grpChg chg="add del mod">
          <ac:chgData name="Li Youhuan" userId="31ef2ba0f36c268c" providerId="LiveId" clId="{F7CBF5DF-EE81-4E5E-8959-9D5252CE790D}" dt="2024-03-04T06:39:54.956" v="1503"/>
          <ac:grpSpMkLst>
            <pc:docMk/>
            <pc:sldMk cId="279292987" sldId="1208"/>
            <ac:grpSpMk id="23" creationId="{867C7E69-B4C0-4B50-8230-1B59EA5FD8D3}"/>
          </ac:grpSpMkLst>
        </pc:grpChg>
        <pc:grpChg chg="add del mod">
          <ac:chgData name="Li Youhuan" userId="31ef2ba0f36c268c" providerId="LiveId" clId="{F7CBF5DF-EE81-4E5E-8959-9D5252CE790D}" dt="2024-03-04T06:39:54.956" v="1503"/>
          <ac:grpSpMkLst>
            <pc:docMk/>
            <pc:sldMk cId="279292987" sldId="1208"/>
            <ac:grpSpMk id="31" creationId="{071D1D1F-1777-485A-8875-F6F65167D49E}"/>
          </ac:grpSpMkLst>
        </pc:grpChg>
        <pc:grpChg chg="mod">
          <ac:chgData name="Li Youhuan" userId="31ef2ba0f36c268c" providerId="LiveId" clId="{F7CBF5DF-EE81-4E5E-8959-9D5252CE790D}" dt="2024-03-04T06:39:50.422" v="1500"/>
          <ac:grpSpMkLst>
            <pc:docMk/>
            <pc:sldMk cId="279292987" sldId="1208"/>
            <ac:grpSpMk id="37" creationId="{94231465-ED19-4A69-A815-E2F0B7545346}"/>
          </ac:grpSpMkLst>
        </pc:grpChg>
        <pc:grpChg chg="mod">
          <ac:chgData name="Li Youhuan" userId="31ef2ba0f36c268c" providerId="LiveId" clId="{F7CBF5DF-EE81-4E5E-8959-9D5252CE790D}" dt="2024-03-04T06:39:50.422" v="1500"/>
          <ac:grpSpMkLst>
            <pc:docMk/>
            <pc:sldMk cId="279292987" sldId="1208"/>
            <ac:grpSpMk id="43" creationId="{27B4CACC-CB1D-404D-8E87-E1C7EA587819}"/>
          </ac:grpSpMkLst>
        </pc:grpChg>
        <pc:grpChg chg="add del mod">
          <ac:chgData name="Li Youhuan" userId="31ef2ba0f36c268c" providerId="LiveId" clId="{F7CBF5DF-EE81-4E5E-8959-9D5252CE790D}" dt="2024-03-04T06:39:54.956" v="1503"/>
          <ac:grpSpMkLst>
            <pc:docMk/>
            <pc:sldMk cId="279292987" sldId="1208"/>
            <ac:grpSpMk id="56" creationId="{1CF09EC5-336C-414E-8D5C-B001087923C8}"/>
          </ac:grpSpMkLst>
        </pc:grpChg>
        <pc:grpChg chg="add del mod">
          <ac:chgData name="Li Youhuan" userId="31ef2ba0f36c268c" providerId="LiveId" clId="{F7CBF5DF-EE81-4E5E-8959-9D5252CE790D}" dt="2024-03-04T06:40:04.034" v="1505"/>
          <ac:grpSpMkLst>
            <pc:docMk/>
            <pc:sldMk cId="279292987" sldId="1208"/>
            <ac:grpSpMk id="88" creationId="{1302FE02-981E-4C3D-BFBB-9295B130D82D}"/>
          </ac:grpSpMkLst>
        </pc:grpChg>
        <pc:grpChg chg="add del mod">
          <ac:chgData name="Li Youhuan" userId="31ef2ba0f36c268c" providerId="LiveId" clId="{F7CBF5DF-EE81-4E5E-8959-9D5252CE790D}" dt="2024-03-04T06:40:04.034" v="1505"/>
          <ac:grpSpMkLst>
            <pc:docMk/>
            <pc:sldMk cId="279292987" sldId="1208"/>
            <ac:grpSpMk id="98" creationId="{523332C6-2547-4FFB-BA29-ED1BFCC018D8}"/>
          </ac:grpSpMkLst>
        </pc:grpChg>
        <pc:grpChg chg="add del mod">
          <ac:chgData name="Li Youhuan" userId="31ef2ba0f36c268c" providerId="LiveId" clId="{F7CBF5DF-EE81-4E5E-8959-9D5252CE790D}" dt="2024-03-04T06:40:04.034" v="1505"/>
          <ac:grpSpMkLst>
            <pc:docMk/>
            <pc:sldMk cId="279292987" sldId="1208"/>
            <ac:grpSpMk id="106" creationId="{2662631F-E8A1-4936-AE21-4D56D07EEFA7}"/>
          </ac:grpSpMkLst>
        </pc:grpChg>
        <pc:grpChg chg="mod">
          <ac:chgData name="Li Youhuan" userId="31ef2ba0f36c268c" providerId="LiveId" clId="{F7CBF5DF-EE81-4E5E-8959-9D5252CE790D}" dt="2024-03-04T06:39:54.974" v="1504"/>
          <ac:grpSpMkLst>
            <pc:docMk/>
            <pc:sldMk cId="279292987" sldId="1208"/>
            <ac:grpSpMk id="112" creationId="{F88B65DF-0F95-463F-A21A-7119D8A7DA77}"/>
          </ac:grpSpMkLst>
        </pc:grpChg>
        <pc:grpChg chg="mod">
          <ac:chgData name="Li Youhuan" userId="31ef2ba0f36c268c" providerId="LiveId" clId="{F7CBF5DF-EE81-4E5E-8959-9D5252CE790D}" dt="2024-03-04T06:39:54.974" v="1504"/>
          <ac:grpSpMkLst>
            <pc:docMk/>
            <pc:sldMk cId="279292987" sldId="1208"/>
            <ac:grpSpMk id="118" creationId="{2D0355E2-03E8-4497-B23D-F9261D719BDB}"/>
          </ac:grpSpMkLst>
        </pc:grpChg>
        <pc:grpChg chg="add del mod">
          <ac:chgData name="Li Youhuan" userId="31ef2ba0f36c268c" providerId="LiveId" clId="{F7CBF5DF-EE81-4E5E-8959-9D5252CE790D}" dt="2024-03-04T06:40:04.034" v="1505"/>
          <ac:grpSpMkLst>
            <pc:docMk/>
            <pc:sldMk cId="279292987" sldId="1208"/>
            <ac:grpSpMk id="131" creationId="{E5A682ED-3B80-4275-9818-AE7AB7DA517B}"/>
          </ac:grpSpMkLst>
        </pc:grpChg>
        <pc:graphicFrameChg chg="del">
          <ac:chgData name="Li Youhuan" userId="31ef2ba0f36c268c" providerId="LiveId" clId="{F7CBF5DF-EE81-4E5E-8959-9D5252CE790D}" dt="2024-03-04T06:39:28.599" v="1498" actId="478"/>
          <ac:graphicFrameMkLst>
            <pc:docMk/>
            <pc:sldMk cId="279292987" sldId="1208"/>
            <ac:graphicFrameMk id="3" creationId="{00000000-0000-0000-0000-000000000000}"/>
          </ac:graphicFrameMkLst>
        </pc:graphicFrameChg>
        <pc:graphicFrameChg chg="add del mod">
          <ac:chgData name="Li Youhuan" userId="31ef2ba0f36c268c" providerId="LiveId" clId="{F7CBF5DF-EE81-4E5E-8959-9D5252CE790D}" dt="2024-03-04T06:39:54.956" v="1503"/>
          <ac:graphicFrameMkLst>
            <pc:docMk/>
            <pc:sldMk cId="279292987" sldId="1208"/>
            <ac:graphicFrameMk id="78" creationId="{AA65C372-B40F-418A-8451-35AE6E9243E3}"/>
          </ac:graphicFrameMkLst>
        </pc:graphicFrameChg>
        <pc:graphicFrameChg chg="add del mod">
          <ac:chgData name="Li Youhuan" userId="31ef2ba0f36c268c" providerId="LiveId" clId="{F7CBF5DF-EE81-4E5E-8959-9D5252CE790D}" dt="2024-03-04T06:39:54.956" v="1503"/>
          <ac:graphicFrameMkLst>
            <pc:docMk/>
            <pc:sldMk cId="279292987" sldId="1208"/>
            <ac:graphicFrameMk id="81" creationId="{80BFB765-5136-464A-B494-41868CA40707}"/>
          </ac:graphicFrameMkLst>
        </pc:graphicFrameChg>
        <pc:graphicFrameChg chg="add del mod">
          <ac:chgData name="Li Youhuan" userId="31ef2ba0f36c268c" providerId="LiveId" clId="{F7CBF5DF-EE81-4E5E-8959-9D5252CE790D}" dt="2024-03-04T06:40:04.034" v="1505"/>
          <ac:graphicFrameMkLst>
            <pc:docMk/>
            <pc:sldMk cId="279292987" sldId="1208"/>
            <ac:graphicFrameMk id="153" creationId="{219FBA51-7AEF-44B8-8294-3A3F87FFD24E}"/>
          </ac:graphicFrameMkLst>
        </pc:graphicFrameChg>
        <pc:graphicFrameChg chg="add del mod">
          <ac:chgData name="Li Youhuan" userId="31ef2ba0f36c268c" providerId="LiveId" clId="{F7CBF5DF-EE81-4E5E-8959-9D5252CE790D}" dt="2024-03-04T06:40:04.034" v="1505"/>
          <ac:graphicFrameMkLst>
            <pc:docMk/>
            <pc:sldMk cId="279292987" sldId="1208"/>
            <ac:graphicFrameMk id="156" creationId="{2BAECD68-8ADD-4F5C-86B0-8B9C3F1DD765}"/>
          </ac:graphicFrameMkLst>
        </pc:graphicFrameChg>
        <pc:graphicFrameChg chg="del">
          <ac:chgData name="Li Youhuan" userId="31ef2ba0f36c268c" providerId="LiveId" clId="{F7CBF5DF-EE81-4E5E-8959-9D5252CE790D}" dt="2024-03-04T06:39:28.599" v="1498" actId="478"/>
          <ac:graphicFrameMkLst>
            <pc:docMk/>
            <pc:sldMk cId="279292987" sldId="1208"/>
            <ac:graphicFrameMk id="45084" creationId="{00000000-0000-0000-0000-000000000000}"/>
          </ac:graphicFrameMkLst>
        </pc:graphicFrameChg>
        <pc:graphicFrameChg chg="del">
          <ac:chgData name="Li Youhuan" userId="31ef2ba0f36c268c" providerId="LiveId" clId="{F7CBF5DF-EE81-4E5E-8959-9D5252CE790D}" dt="2024-03-04T06:39:28.599" v="1498" actId="478"/>
          <ac:graphicFrameMkLst>
            <pc:docMk/>
            <pc:sldMk cId="279292987" sldId="1208"/>
            <ac:graphicFrameMk id="45366" creationId="{00000000-0000-0000-0000-000000000000}"/>
          </ac:graphicFrameMkLst>
        </pc:graphicFrameChg>
        <pc:picChg chg="add mod">
          <ac:chgData name="Li Youhuan" userId="31ef2ba0f36c268c" providerId="LiveId" clId="{F7CBF5DF-EE81-4E5E-8959-9D5252CE790D}" dt="2024-03-04T06:40:19.632" v="1508" actId="1076"/>
          <ac:picMkLst>
            <pc:docMk/>
            <pc:sldMk cId="279292987" sldId="1208"/>
            <ac:picMk id="7" creationId="{C45A3BA4-774A-4B43-99D2-A5D31D390A1E}"/>
          </ac:picMkLst>
        </pc:picChg>
        <pc:cxnChg chg="add del mod">
          <ac:chgData name="Li Youhuan" userId="31ef2ba0f36c268c" providerId="LiveId" clId="{F7CBF5DF-EE81-4E5E-8959-9D5252CE790D}" dt="2024-03-04T06:39:54.956" v="1503"/>
          <ac:cxnSpMkLst>
            <pc:docMk/>
            <pc:sldMk cId="279292987" sldId="1208"/>
            <ac:cxnSpMk id="84" creationId="{C1337222-600B-4D76-A664-B20D5EC773D1}"/>
          </ac:cxnSpMkLst>
        </pc:cxnChg>
        <pc:cxnChg chg="add del mod">
          <ac:chgData name="Li Youhuan" userId="31ef2ba0f36c268c" providerId="LiveId" clId="{F7CBF5DF-EE81-4E5E-8959-9D5252CE790D}" dt="2024-03-04T06:39:54.956" v="1503"/>
          <ac:cxnSpMkLst>
            <pc:docMk/>
            <pc:sldMk cId="279292987" sldId="1208"/>
            <ac:cxnSpMk id="85" creationId="{34C1206B-AE8E-48CE-A196-45F7D070B0E8}"/>
          </ac:cxnSpMkLst>
        </pc:cxnChg>
        <pc:cxnChg chg="add del mod">
          <ac:chgData name="Li Youhuan" userId="31ef2ba0f36c268c" providerId="LiveId" clId="{F7CBF5DF-EE81-4E5E-8959-9D5252CE790D}" dt="2024-03-04T06:39:54.956" v="1503"/>
          <ac:cxnSpMkLst>
            <pc:docMk/>
            <pc:sldMk cId="279292987" sldId="1208"/>
            <ac:cxnSpMk id="86" creationId="{7C4020E5-C377-4FEF-AE78-7BF22E37C99B}"/>
          </ac:cxnSpMkLst>
        </pc:cxnChg>
        <pc:cxnChg chg="add del mod">
          <ac:chgData name="Li Youhuan" userId="31ef2ba0f36c268c" providerId="LiveId" clId="{F7CBF5DF-EE81-4E5E-8959-9D5252CE790D}" dt="2024-03-04T06:39:54.956" v="1503"/>
          <ac:cxnSpMkLst>
            <pc:docMk/>
            <pc:sldMk cId="279292987" sldId="1208"/>
            <ac:cxnSpMk id="87" creationId="{4B057606-DF1D-40E6-B1FD-DB731967EF5E}"/>
          </ac:cxnSpMkLst>
        </pc:cxnChg>
        <pc:cxnChg chg="add del mod">
          <ac:chgData name="Li Youhuan" userId="31ef2ba0f36c268c" providerId="LiveId" clId="{F7CBF5DF-EE81-4E5E-8959-9D5252CE790D}" dt="2024-03-04T06:40:04.034" v="1505"/>
          <ac:cxnSpMkLst>
            <pc:docMk/>
            <pc:sldMk cId="279292987" sldId="1208"/>
            <ac:cxnSpMk id="159" creationId="{6719F615-E38B-4AEF-A6E1-0DF080E572D2}"/>
          </ac:cxnSpMkLst>
        </pc:cxnChg>
        <pc:cxnChg chg="add del mod">
          <ac:chgData name="Li Youhuan" userId="31ef2ba0f36c268c" providerId="LiveId" clId="{F7CBF5DF-EE81-4E5E-8959-9D5252CE790D}" dt="2024-03-04T06:40:04.034" v="1505"/>
          <ac:cxnSpMkLst>
            <pc:docMk/>
            <pc:sldMk cId="279292987" sldId="1208"/>
            <ac:cxnSpMk id="160" creationId="{39635FBC-EF5C-47B6-8B48-94EF4B1A8F3E}"/>
          </ac:cxnSpMkLst>
        </pc:cxnChg>
        <pc:cxnChg chg="add del mod">
          <ac:chgData name="Li Youhuan" userId="31ef2ba0f36c268c" providerId="LiveId" clId="{F7CBF5DF-EE81-4E5E-8959-9D5252CE790D}" dt="2024-03-04T06:40:04.034" v="1505"/>
          <ac:cxnSpMkLst>
            <pc:docMk/>
            <pc:sldMk cId="279292987" sldId="1208"/>
            <ac:cxnSpMk id="161" creationId="{DF2D8874-A608-48DD-B8D9-2C5410EAF0F3}"/>
          </ac:cxnSpMkLst>
        </pc:cxnChg>
        <pc:cxnChg chg="add del mod">
          <ac:chgData name="Li Youhuan" userId="31ef2ba0f36c268c" providerId="LiveId" clId="{F7CBF5DF-EE81-4E5E-8959-9D5252CE790D}" dt="2024-03-04T06:40:04.034" v="1505"/>
          <ac:cxnSpMkLst>
            <pc:docMk/>
            <pc:sldMk cId="279292987" sldId="1208"/>
            <ac:cxnSpMk id="162" creationId="{EF73FC31-9F9F-4641-A126-7320B8A1D039}"/>
          </ac:cxnSpMkLst>
        </pc:cxnChg>
      </pc:sldChg>
      <pc:sldChg chg="addSp delSp modSp add mod delAnim modAnim">
        <pc:chgData name="Li Youhuan" userId="31ef2ba0f36c268c" providerId="LiveId" clId="{F7CBF5DF-EE81-4E5E-8959-9D5252CE790D}" dt="2024-03-05T10:51:32.228" v="3229" actId="58"/>
        <pc:sldMkLst>
          <pc:docMk/>
          <pc:sldMk cId="3454690891" sldId="1209"/>
        </pc:sldMkLst>
        <pc:spChg chg="add del mod">
          <ac:chgData name="Li Youhuan" userId="31ef2ba0f36c268c" providerId="LiveId" clId="{F7CBF5DF-EE81-4E5E-8959-9D5252CE790D}" dt="2024-03-04T06:35:25.117" v="1345" actId="478"/>
          <ac:spMkLst>
            <pc:docMk/>
            <pc:sldMk cId="3454690891" sldId="1209"/>
            <ac:spMk id="8" creationId="{F398873F-8B96-4E59-9990-A46C434C2414}"/>
          </ac:spMkLst>
        </pc:spChg>
        <pc:spChg chg="del">
          <ac:chgData name="Li Youhuan" userId="31ef2ba0f36c268c" providerId="LiveId" clId="{F7CBF5DF-EE81-4E5E-8959-9D5252CE790D}" dt="2024-03-04T06:31:42.561" v="1255" actId="478"/>
          <ac:spMkLst>
            <pc:docMk/>
            <pc:sldMk cId="3454690891" sldId="1209"/>
            <ac:spMk id="13" creationId="{FEF97523-279E-46F4-A8DB-548BC7F5EA37}"/>
          </ac:spMkLst>
        </pc:spChg>
        <pc:spChg chg="mod">
          <ac:chgData name="Li Youhuan" userId="31ef2ba0f36c268c" providerId="LiveId" clId="{F7CBF5DF-EE81-4E5E-8959-9D5252CE790D}" dt="2024-03-04T06:32:52.351" v="1261"/>
          <ac:spMkLst>
            <pc:docMk/>
            <pc:sldMk cId="3454690891" sldId="1209"/>
            <ac:spMk id="14" creationId="{BBD4A1D3-C30F-4C7D-B82E-6D721F3733C9}"/>
          </ac:spMkLst>
        </pc:spChg>
        <pc:spChg chg="mod">
          <ac:chgData name="Li Youhuan" userId="31ef2ba0f36c268c" providerId="LiveId" clId="{F7CBF5DF-EE81-4E5E-8959-9D5252CE790D}" dt="2024-03-04T06:32:52.351" v="1261"/>
          <ac:spMkLst>
            <pc:docMk/>
            <pc:sldMk cId="3454690891" sldId="1209"/>
            <ac:spMk id="15" creationId="{E56525BA-4AC1-40D2-AA6E-D38D4F971A89}"/>
          </ac:spMkLst>
        </pc:spChg>
        <pc:spChg chg="mod">
          <ac:chgData name="Li Youhuan" userId="31ef2ba0f36c268c" providerId="LiveId" clId="{F7CBF5DF-EE81-4E5E-8959-9D5252CE790D}" dt="2024-03-04T06:32:52.351" v="1261"/>
          <ac:spMkLst>
            <pc:docMk/>
            <pc:sldMk cId="3454690891" sldId="1209"/>
            <ac:spMk id="16" creationId="{6197A9AE-7A94-4F52-BAAC-F97562EE51D8}"/>
          </ac:spMkLst>
        </pc:spChg>
        <pc:spChg chg="mod">
          <ac:chgData name="Li Youhuan" userId="31ef2ba0f36c268c" providerId="LiveId" clId="{F7CBF5DF-EE81-4E5E-8959-9D5252CE790D}" dt="2024-03-04T06:32:55.864" v="1265"/>
          <ac:spMkLst>
            <pc:docMk/>
            <pc:sldMk cId="3454690891" sldId="1209"/>
            <ac:spMk id="18" creationId="{37C8B886-B9E0-487D-98DB-31E863FA7D79}"/>
          </ac:spMkLst>
        </pc:spChg>
        <pc:spChg chg="mod">
          <ac:chgData name="Li Youhuan" userId="31ef2ba0f36c268c" providerId="LiveId" clId="{F7CBF5DF-EE81-4E5E-8959-9D5252CE790D}" dt="2024-03-04T06:33:06.874" v="1267" actId="1076"/>
          <ac:spMkLst>
            <pc:docMk/>
            <pc:sldMk cId="3454690891" sldId="1209"/>
            <ac:spMk id="19" creationId="{A66E2BDD-618E-47AB-873F-43DDBBDD4363}"/>
          </ac:spMkLst>
        </pc:spChg>
        <pc:spChg chg="mod">
          <ac:chgData name="Li Youhuan" userId="31ef2ba0f36c268c" providerId="LiveId" clId="{F7CBF5DF-EE81-4E5E-8959-9D5252CE790D}" dt="2024-03-04T06:33:11.278" v="1269" actId="404"/>
          <ac:spMkLst>
            <pc:docMk/>
            <pc:sldMk cId="3454690891" sldId="1209"/>
            <ac:spMk id="20" creationId="{8432B627-5C9F-4135-B807-8547A4E7B6A9}"/>
          </ac:spMkLst>
        </pc:spChg>
        <pc:spChg chg="add mod">
          <ac:chgData name="Li Youhuan" userId="31ef2ba0f36c268c" providerId="LiveId" clId="{F7CBF5DF-EE81-4E5E-8959-9D5252CE790D}" dt="2024-03-04T06:38:49.656" v="1496" actId="207"/>
          <ac:spMkLst>
            <pc:docMk/>
            <pc:sldMk cId="3454690891" sldId="1209"/>
            <ac:spMk id="21" creationId="{6C861F59-55C6-4DDA-B474-0973AAF099EF}"/>
          </ac:spMkLst>
        </pc:spChg>
        <pc:spChg chg="add mod">
          <ac:chgData name="Li Youhuan" userId="31ef2ba0f36c268c" providerId="LiveId" clId="{F7CBF5DF-EE81-4E5E-8959-9D5252CE790D}" dt="2024-03-05T10:51:32.228" v="3229" actId="58"/>
          <ac:spMkLst>
            <pc:docMk/>
            <pc:sldMk cId="3454690891" sldId="1209"/>
            <ac:spMk id="22" creationId="{16FF2EB2-5022-449D-AC33-B14C633986F3}"/>
          </ac:spMkLst>
        </pc:spChg>
        <pc:spChg chg="add mod">
          <ac:chgData name="Li Youhuan" userId="31ef2ba0f36c268c" providerId="LiveId" clId="{F7CBF5DF-EE81-4E5E-8959-9D5252CE790D}" dt="2024-03-04T06:42:46.964" v="1538" actId="1076"/>
          <ac:spMkLst>
            <pc:docMk/>
            <pc:sldMk cId="3454690891" sldId="1209"/>
            <ac:spMk id="23" creationId="{74DA5A58-74BF-404A-883F-0186252E1BD3}"/>
          </ac:spMkLst>
        </pc:spChg>
        <pc:spChg chg="mod">
          <ac:chgData name="Li Youhuan" userId="31ef2ba0f36c268c" providerId="LiveId" clId="{F7CBF5DF-EE81-4E5E-8959-9D5252CE790D}" dt="2024-03-04T06:35:18.885" v="1344" actId="404"/>
          <ac:spMkLst>
            <pc:docMk/>
            <pc:sldMk cId="3454690891" sldId="1209"/>
            <ac:spMk id="56322" creationId="{00000000-0000-0000-0000-000000000000}"/>
          </ac:spMkLst>
        </pc:spChg>
        <pc:grpChg chg="add del mod">
          <ac:chgData name="Li Youhuan" userId="31ef2ba0f36c268c" providerId="LiveId" clId="{F7CBF5DF-EE81-4E5E-8959-9D5252CE790D}" dt="2024-03-04T06:32:55.860" v="1264"/>
          <ac:grpSpMkLst>
            <pc:docMk/>
            <pc:sldMk cId="3454690891" sldId="1209"/>
            <ac:grpSpMk id="12" creationId="{3BF5083E-0483-4A6B-9DC7-542131F44096}"/>
          </ac:grpSpMkLst>
        </pc:grpChg>
        <pc:grpChg chg="add del mod">
          <ac:chgData name="Li Youhuan" userId="31ef2ba0f36c268c" providerId="LiveId" clId="{F7CBF5DF-EE81-4E5E-8959-9D5252CE790D}" dt="2024-03-04T06:35:26.487" v="1346" actId="478"/>
          <ac:grpSpMkLst>
            <pc:docMk/>
            <pc:sldMk cId="3454690891" sldId="1209"/>
            <ac:grpSpMk id="17" creationId="{D11B83EF-B92B-4EAA-860F-89694DEDE26B}"/>
          </ac:grpSpMkLst>
        </pc:grpChg>
        <pc:picChg chg="add del mod">
          <ac:chgData name="Li Youhuan" userId="31ef2ba0f36c268c" providerId="LiveId" clId="{F7CBF5DF-EE81-4E5E-8959-9D5252CE790D}" dt="2024-03-04T06:32:46.106" v="1260" actId="478"/>
          <ac:picMkLst>
            <pc:docMk/>
            <pc:sldMk cId="3454690891" sldId="1209"/>
            <ac:picMk id="3" creationId="{DBED5DE0-A758-41A8-8820-32F69E030CC5}"/>
          </ac:picMkLst>
        </pc:picChg>
        <pc:picChg chg="add mod">
          <ac:chgData name="Li Youhuan" userId="31ef2ba0f36c268c" providerId="LiveId" clId="{F7CBF5DF-EE81-4E5E-8959-9D5252CE790D}" dt="2024-03-04T06:36:29.794" v="1352" actId="1076"/>
          <ac:picMkLst>
            <pc:docMk/>
            <pc:sldMk cId="3454690891" sldId="1209"/>
            <ac:picMk id="5" creationId="{02FE2FCD-7069-4045-BE9F-795882309293}"/>
          </ac:picMkLst>
        </pc:picChg>
        <pc:picChg chg="del">
          <ac:chgData name="Li Youhuan" userId="31ef2ba0f36c268c" providerId="LiveId" clId="{F7CBF5DF-EE81-4E5E-8959-9D5252CE790D}" dt="2024-03-04T06:31:40.068" v="1253" actId="478"/>
          <ac:picMkLst>
            <pc:docMk/>
            <pc:sldMk cId="3454690891" sldId="1209"/>
            <ac:picMk id="7" creationId="{FC10153A-3BC2-4A37-A91A-A20773D134E4}"/>
          </ac:picMkLst>
        </pc:picChg>
        <pc:picChg chg="del">
          <ac:chgData name="Li Youhuan" userId="31ef2ba0f36c268c" providerId="LiveId" clId="{F7CBF5DF-EE81-4E5E-8959-9D5252CE790D}" dt="2024-03-04T06:31:40.068" v="1253" actId="478"/>
          <ac:picMkLst>
            <pc:docMk/>
            <pc:sldMk cId="3454690891" sldId="1209"/>
            <ac:picMk id="9" creationId="{E3063758-FB18-4577-9A2E-908978CCDF44}"/>
          </ac:picMkLst>
        </pc:picChg>
        <pc:picChg chg="del">
          <ac:chgData name="Li Youhuan" userId="31ef2ba0f36c268c" providerId="LiveId" clId="{F7CBF5DF-EE81-4E5E-8959-9D5252CE790D}" dt="2024-03-04T06:31:40.998" v="1254" actId="478"/>
          <ac:picMkLst>
            <pc:docMk/>
            <pc:sldMk cId="3454690891" sldId="1209"/>
            <ac:picMk id="11" creationId="{76476737-678B-4815-A558-8746FAF73CB9}"/>
          </ac:picMkLst>
        </pc:picChg>
      </pc:sldChg>
      <pc:sldChg chg="add">
        <pc:chgData name="Li Youhuan" userId="31ef2ba0f36c268c" providerId="LiveId" clId="{F7CBF5DF-EE81-4E5E-8959-9D5252CE790D}" dt="2024-03-04T06:39:19.793" v="1497" actId="2890"/>
        <pc:sldMkLst>
          <pc:docMk/>
          <pc:sldMk cId="2490386227" sldId="1210"/>
        </pc:sldMkLst>
      </pc:sldChg>
      <pc:sldChg chg="addSp delSp modSp add mod">
        <pc:chgData name="Li Youhuan" userId="31ef2ba0f36c268c" providerId="LiveId" clId="{F7CBF5DF-EE81-4E5E-8959-9D5252CE790D}" dt="2024-03-04T07:27:11.622" v="1771" actId="2711"/>
        <pc:sldMkLst>
          <pc:docMk/>
          <pc:sldMk cId="3852057631" sldId="1211"/>
        </pc:sldMkLst>
        <pc:spChg chg="add del mod">
          <ac:chgData name="Li Youhuan" userId="31ef2ba0f36c268c" providerId="LiveId" clId="{F7CBF5DF-EE81-4E5E-8959-9D5252CE790D}" dt="2024-03-04T07:26:08.876" v="1763" actId="478"/>
          <ac:spMkLst>
            <pc:docMk/>
            <pc:sldMk cId="3852057631" sldId="1211"/>
            <ac:spMk id="3" creationId="{110A9032-C4D3-4197-A8AD-FA7EAFA13CA5}"/>
          </ac:spMkLst>
        </pc:spChg>
        <pc:spChg chg="add del mod">
          <ac:chgData name="Li Youhuan" userId="31ef2ba0f36c268c" providerId="LiveId" clId="{F7CBF5DF-EE81-4E5E-8959-9D5252CE790D}" dt="2024-03-04T07:26:10.652" v="1764" actId="478"/>
          <ac:spMkLst>
            <pc:docMk/>
            <pc:sldMk cId="3852057631" sldId="1211"/>
            <ac:spMk id="9" creationId="{3259EF53-00E8-4C22-8521-90AF53335648}"/>
          </ac:spMkLst>
        </pc:spChg>
        <pc:spChg chg="add del">
          <ac:chgData name="Li Youhuan" userId="31ef2ba0f36c268c" providerId="LiveId" clId="{F7CBF5DF-EE81-4E5E-8959-9D5252CE790D}" dt="2024-03-04T07:23:23.259" v="1740" actId="22"/>
          <ac:spMkLst>
            <pc:docMk/>
            <pc:sldMk cId="3852057631" sldId="1211"/>
            <ac:spMk id="11" creationId="{2F4C77AC-F942-4089-AF11-E207A4F2825D}"/>
          </ac:spMkLst>
        </pc:spChg>
        <pc:spChg chg="add del mod">
          <ac:chgData name="Li Youhuan" userId="31ef2ba0f36c268c" providerId="LiveId" clId="{F7CBF5DF-EE81-4E5E-8959-9D5252CE790D}" dt="2024-03-04T07:23:29.687" v="1743" actId="478"/>
          <ac:spMkLst>
            <pc:docMk/>
            <pc:sldMk cId="3852057631" sldId="1211"/>
            <ac:spMk id="13" creationId="{53AAD271-452F-47CB-80A3-FDCEAECEAC11}"/>
          </ac:spMkLst>
        </pc:spChg>
        <pc:spChg chg="mod">
          <ac:chgData name="Li Youhuan" userId="31ef2ba0f36c268c" providerId="LiveId" clId="{F7CBF5DF-EE81-4E5E-8959-9D5252CE790D}" dt="2024-03-04T07:25:13.508" v="1752" actId="14100"/>
          <ac:spMkLst>
            <pc:docMk/>
            <pc:sldMk cId="3852057631" sldId="1211"/>
            <ac:spMk id="21" creationId="{4F729875-E415-4538-80EA-1016BCB49D63}"/>
          </ac:spMkLst>
        </pc:spChg>
        <pc:spChg chg="mod">
          <ac:chgData name="Li Youhuan" userId="31ef2ba0f36c268c" providerId="LiveId" clId="{F7CBF5DF-EE81-4E5E-8959-9D5252CE790D}" dt="2024-03-04T07:24:37.061" v="1747"/>
          <ac:spMkLst>
            <pc:docMk/>
            <pc:sldMk cId="3852057631" sldId="1211"/>
            <ac:spMk id="22" creationId="{DE18669F-FD0E-4406-ABCC-1B6C3CEA031A}"/>
          </ac:spMkLst>
        </pc:spChg>
        <pc:spChg chg="mod">
          <ac:chgData name="Li Youhuan" userId="31ef2ba0f36c268c" providerId="LiveId" clId="{F7CBF5DF-EE81-4E5E-8959-9D5252CE790D}" dt="2024-03-04T07:24:37.061" v="1747"/>
          <ac:spMkLst>
            <pc:docMk/>
            <pc:sldMk cId="3852057631" sldId="1211"/>
            <ac:spMk id="23" creationId="{97790636-9BA7-4329-85A0-00AB8C75A811}"/>
          </ac:spMkLst>
        </pc:spChg>
        <pc:spChg chg="mod">
          <ac:chgData name="Li Youhuan" userId="31ef2ba0f36c268c" providerId="LiveId" clId="{F7CBF5DF-EE81-4E5E-8959-9D5252CE790D}" dt="2024-03-04T07:24:37.061" v="1747"/>
          <ac:spMkLst>
            <pc:docMk/>
            <pc:sldMk cId="3852057631" sldId="1211"/>
            <ac:spMk id="24" creationId="{2D982E0B-8C6B-4992-BACB-F8757A5B775F}"/>
          </ac:spMkLst>
        </pc:spChg>
        <pc:spChg chg="mod">
          <ac:chgData name="Li Youhuan" userId="31ef2ba0f36c268c" providerId="LiveId" clId="{F7CBF5DF-EE81-4E5E-8959-9D5252CE790D}" dt="2024-03-04T07:24:37.061" v="1747"/>
          <ac:spMkLst>
            <pc:docMk/>
            <pc:sldMk cId="3852057631" sldId="1211"/>
            <ac:spMk id="25" creationId="{BEC4E306-2DD1-4992-89E7-6E0DCC6E1188}"/>
          </ac:spMkLst>
        </pc:spChg>
        <pc:spChg chg="mod">
          <ac:chgData name="Li Youhuan" userId="31ef2ba0f36c268c" providerId="LiveId" clId="{F7CBF5DF-EE81-4E5E-8959-9D5252CE790D}" dt="2024-03-04T07:24:37.061" v="1747"/>
          <ac:spMkLst>
            <pc:docMk/>
            <pc:sldMk cId="3852057631" sldId="1211"/>
            <ac:spMk id="26" creationId="{AAB79078-9306-4F53-9FFE-091D0C610C96}"/>
          </ac:spMkLst>
        </pc:spChg>
        <pc:spChg chg="mod">
          <ac:chgData name="Li Youhuan" userId="31ef2ba0f36c268c" providerId="LiveId" clId="{F7CBF5DF-EE81-4E5E-8959-9D5252CE790D}" dt="2024-03-04T07:24:37.061" v="1747"/>
          <ac:spMkLst>
            <pc:docMk/>
            <pc:sldMk cId="3852057631" sldId="1211"/>
            <ac:spMk id="27" creationId="{AD00249E-5F03-4C46-8959-EABAE5061754}"/>
          </ac:spMkLst>
        </pc:spChg>
        <pc:spChg chg="mod">
          <ac:chgData name="Li Youhuan" userId="31ef2ba0f36c268c" providerId="LiveId" clId="{F7CBF5DF-EE81-4E5E-8959-9D5252CE790D}" dt="2024-03-04T07:24:37.061" v="1747"/>
          <ac:spMkLst>
            <pc:docMk/>
            <pc:sldMk cId="3852057631" sldId="1211"/>
            <ac:spMk id="28" creationId="{04183BF0-EE7A-4425-AAC6-1E6EECC69C74}"/>
          </ac:spMkLst>
        </pc:spChg>
        <pc:spChg chg="mod">
          <ac:chgData name="Li Youhuan" userId="31ef2ba0f36c268c" providerId="LiveId" clId="{F7CBF5DF-EE81-4E5E-8959-9D5252CE790D}" dt="2024-03-04T07:24:37.061" v="1747"/>
          <ac:spMkLst>
            <pc:docMk/>
            <pc:sldMk cId="3852057631" sldId="1211"/>
            <ac:spMk id="29" creationId="{31549AAE-A8C8-4829-BF4F-3C5E2697978E}"/>
          </ac:spMkLst>
        </pc:spChg>
        <pc:spChg chg="mod">
          <ac:chgData name="Li Youhuan" userId="31ef2ba0f36c268c" providerId="LiveId" clId="{F7CBF5DF-EE81-4E5E-8959-9D5252CE790D}" dt="2024-03-04T07:24:37.061" v="1747"/>
          <ac:spMkLst>
            <pc:docMk/>
            <pc:sldMk cId="3852057631" sldId="1211"/>
            <ac:spMk id="30" creationId="{CE2D8F4E-ECD7-43AE-97FB-9D09190288C8}"/>
          </ac:spMkLst>
        </pc:spChg>
        <pc:spChg chg="mod">
          <ac:chgData name="Li Youhuan" userId="31ef2ba0f36c268c" providerId="LiveId" clId="{F7CBF5DF-EE81-4E5E-8959-9D5252CE790D}" dt="2024-03-04T07:24:37.061" v="1747"/>
          <ac:spMkLst>
            <pc:docMk/>
            <pc:sldMk cId="3852057631" sldId="1211"/>
            <ac:spMk id="31" creationId="{4FFE8B38-41E4-4090-9C1D-8B7F8A8675F6}"/>
          </ac:spMkLst>
        </pc:spChg>
        <pc:spChg chg="mod">
          <ac:chgData name="Li Youhuan" userId="31ef2ba0f36c268c" providerId="LiveId" clId="{F7CBF5DF-EE81-4E5E-8959-9D5252CE790D}" dt="2024-03-04T07:24:37.061" v="1747"/>
          <ac:spMkLst>
            <pc:docMk/>
            <pc:sldMk cId="3852057631" sldId="1211"/>
            <ac:spMk id="32" creationId="{823AE54C-4F42-4D71-86B4-4DC24C3B0B80}"/>
          </ac:spMkLst>
        </pc:spChg>
        <pc:spChg chg="mod">
          <ac:chgData name="Li Youhuan" userId="31ef2ba0f36c268c" providerId="LiveId" clId="{F7CBF5DF-EE81-4E5E-8959-9D5252CE790D}" dt="2024-03-04T07:24:37.061" v="1747"/>
          <ac:spMkLst>
            <pc:docMk/>
            <pc:sldMk cId="3852057631" sldId="1211"/>
            <ac:spMk id="33" creationId="{9BD7697D-93A5-4CF6-9101-A86F1DFE9B0B}"/>
          </ac:spMkLst>
        </pc:spChg>
        <pc:spChg chg="mod">
          <ac:chgData name="Li Youhuan" userId="31ef2ba0f36c268c" providerId="LiveId" clId="{F7CBF5DF-EE81-4E5E-8959-9D5252CE790D}" dt="2024-03-04T07:24:37.061" v="1747"/>
          <ac:spMkLst>
            <pc:docMk/>
            <pc:sldMk cId="3852057631" sldId="1211"/>
            <ac:spMk id="34" creationId="{6DDA29E4-CA6F-42B9-AEE7-3E84D99BA231}"/>
          </ac:spMkLst>
        </pc:spChg>
        <pc:spChg chg="mod">
          <ac:chgData name="Li Youhuan" userId="31ef2ba0f36c268c" providerId="LiveId" clId="{F7CBF5DF-EE81-4E5E-8959-9D5252CE790D}" dt="2024-03-04T07:24:37.061" v="1747"/>
          <ac:spMkLst>
            <pc:docMk/>
            <pc:sldMk cId="3852057631" sldId="1211"/>
            <ac:spMk id="35" creationId="{A93AEA47-B310-4E24-A4A2-E5960D45EF3C}"/>
          </ac:spMkLst>
        </pc:spChg>
        <pc:spChg chg="mod">
          <ac:chgData name="Li Youhuan" userId="31ef2ba0f36c268c" providerId="LiveId" clId="{F7CBF5DF-EE81-4E5E-8959-9D5252CE790D}" dt="2024-03-04T07:24:37.061" v="1747"/>
          <ac:spMkLst>
            <pc:docMk/>
            <pc:sldMk cId="3852057631" sldId="1211"/>
            <ac:spMk id="36" creationId="{DFB82FD9-F5A9-4398-9B25-5B69B5CCC2F1}"/>
          </ac:spMkLst>
        </pc:spChg>
        <pc:spChg chg="mod">
          <ac:chgData name="Li Youhuan" userId="31ef2ba0f36c268c" providerId="LiveId" clId="{F7CBF5DF-EE81-4E5E-8959-9D5252CE790D}" dt="2024-03-04T07:24:37.061" v="1747"/>
          <ac:spMkLst>
            <pc:docMk/>
            <pc:sldMk cId="3852057631" sldId="1211"/>
            <ac:spMk id="37" creationId="{A434187D-D052-4E99-915C-2054A02149E7}"/>
          </ac:spMkLst>
        </pc:spChg>
        <pc:spChg chg="mod">
          <ac:chgData name="Li Youhuan" userId="31ef2ba0f36c268c" providerId="LiveId" clId="{F7CBF5DF-EE81-4E5E-8959-9D5252CE790D}" dt="2024-03-04T07:24:37.061" v="1747"/>
          <ac:spMkLst>
            <pc:docMk/>
            <pc:sldMk cId="3852057631" sldId="1211"/>
            <ac:spMk id="38" creationId="{47750382-8FB3-4E73-A3AE-7693B697A823}"/>
          </ac:spMkLst>
        </pc:spChg>
        <pc:spChg chg="mod">
          <ac:chgData name="Li Youhuan" userId="31ef2ba0f36c268c" providerId="LiveId" clId="{F7CBF5DF-EE81-4E5E-8959-9D5252CE790D}" dt="2024-03-04T07:24:37.061" v="1747"/>
          <ac:spMkLst>
            <pc:docMk/>
            <pc:sldMk cId="3852057631" sldId="1211"/>
            <ac:spMk id="39" creationId="{A1EB3DA7-5C61-4F1F-B4E4-9975FEB484A6}"/>
          </ac:spMkLst>
        </pc:spChg>
        <pc:spChg chg="mod">
          <ac:chgData name="Li Youhuan" userId="31ef2ba0f36c268c" providerId="LiveId" clId="{F7CBF5DF-EE81-4E5E-8959-9D5252CE790D}" dt="2024-03-04T07:24:37.061" v="1747"/>
          <ac:spMkLst>
            <pc:docMk/>
            <pc:sldMk cId="3852057631" sldId="1211"/>
            <ac:spMk id="40" creationId="{E3464374-A9C8-4F24-8165-EEEDDAA14427}"/>
          </ac:spMkLst>
        </pc:spChg>
        <pc:spChg chg="mod">
          <ac:chgData name="Li Youhuan" userId="31ef2ba0f36c268c" providerId="LiveId" clId="{F7CBF5DF-EE81-4E5E-8959-9D5252CE790D}" dt="2024-03-04T07:24:37.061" v="1747"/>
          <ac:spMkLst>
            <pc:docMk/>
            <pc:sldMk cId="3852057631" sldId="1211"/>
            <ac:spMk id="41" creationId="{10079E57-2F7C-48C1-A5C3-04481859F71C}"/>
          </ac:spMkLst>
        </pc:spChg>
        <pc:spChg chg="mod">
          <ac:chgData name="Li Youhuan" userId="31ef2ba0f36c268c" providerId="LiveId" clId="{F7CBF5DF-EE81-4E5E-8959-9D5252CE790D}" dt="2024-03-04T07:24:37.061" v="1747"/>
          <ac:spMkLst>
            <pc:docMk/>
            <pc:sldMk cId="3852057631" sldId="1211"/>
            <ac:spMk id="42" creationId="{C35E01A2-C5C4-4CDB-A702-95D16044E44B}"/>
          </ac:spMkLst>
        </pc:spChg>
        <pc:spChg chg="mod">
          <ac:chgData name="Li Youhuan" userId="31ef2ba0f36c268c" providerId="LiveId" clId="{F7CBF5DF-EE81-4E5E-8959-9D5252CE790D}" dt="2024-03-04T07:24:37.061" v="1747"/>
          <ac:spMkLst>
            <pc:docMk/>
            <pc:sldMk cId="3852057631" sldId="1211"/>
            <ac:spMk id="43" creationId="{2A2BA395-0858-48B6-B2DA-33EC288F36DB}"/>
          </ac:spMkLst>
        </pc:spChg>
        <pc:spChg chg="mod">
          <ac:chgData name="Li Youhuan" userId="31ef2ba0f36c268c" providerId="LiveId" clId="{F7CBF5DF-EE81-4E5E-8959-9D5252CE790D}" dt="2024-03-04T07:24:37.061" v="1747"/>
          <ac:spMkLst>
            <pc:docMk/>
            <pc:sldMk cId="3852057631" sldId="1211"/>
            <ac:spMk id="44" creationId="{63944381-E822-4295-98E4-6173C3454EC8}"/>
          </ac:spMkLst>
        </pc:spChg>
        <pc:spChg chg="mod">
          <ac:chgData name="Li Youhuan" userId="31ef2ba0f36c268c" providerId="LiveId" clId="{F7CBF5DF-EE81-4E5E-8959-9D5252CE790D}" dt="2024-03-04T07:24:37.061" v="1747"/>
          <ac:spMkLst>
            <pc:docMk/>
            <pc:sldMk cId="3852057631" sldId="1211"/>
            <ac:spMk id="45" creationId="{FE1DCA02-D4D3-4DDC-93E2-B4ED6CE4CB4D}"/>
          </ac:spMkLst>
        </pc:spChg>
        <pc:spChg chg="mod">
          <ac:chgData name="Li Youhuan" userId="31ef2ba0f36c268c" providerId="LiveId" clId="{F7CBF5DF-EE81-4E5E-8959-9D5252CE790D}" dt="2024-03-04T07:24:37.061" v="1747"/>
          <ac:spMkLst>
            <pc:docMk/>
            <pc:sldMk cId="3852057631" sldId="1211"/>
            <ac:spMk id="46" creationId="{8FA6A02F-1D9A-40DD-BA52-7EDE4880D815}"/>
          </ac:spMkLst>
        </pc:spChg>
        <pc:spChg chg="mod">
          <ac:chgData name="Li Youhuan" userId="31ef2ba0f36c268c" providerId="LiveId" clId="{F7CBF5DF-EE81-4E5E-8959-9D5252CE790D}" dt="2024-03-04T07:24:37.061" v="1747"/>
          <ac:spMkLst>
            <pc:docMk/>
            <pc:sldMk cId="3852057631" sldId="1211"/>
            <ac:spMk id="47" creationId="{B9B3876D-ED82-4537-BCE5-18C747020A60}"/>
          </ac:spMkLst>
        </pc:spChg>
        <pc:spChg chg="mod">
          <ac:chgData name="Li Youhuan" userId="31ef2ba0f36c268c" providerId="LiveId" clId="{F7CBF5DF-EE81-4E5E-8959-9D5252CE790D}" dt="2024-03-04T07:24:37.061" v="1747"/>
          <ac:spMkLst>
            <pc:docMk/>
            <pc:sldMk cId="3852057631" sldId="1211"/>
            <ac:spMk id="48" creationId="{3FCD8F40-32A0-4BAA-93BC-9F4497B3C1F1}"/>
          </ac:spMkLst>
        </pc:spChg>
        <pc:spChg chg="mod">
          <ac:chgData name="Li Youhuan" userId="31ef2ba0f36c268c" providerId="LiveId" clId="{F7CBF5DF-EE81-4E5E-8959-9D5252CE790D}" dt="2024-03-04T07:24:37.061" v="1747"/>
          <ac:spMkLst>
            <pc:docMk/>
            <pc:sldMk cId="3852057631" sldId="1211"/>
            <ac:spMk id="49" creationId="{9A6A6008-1A40-4325-83CF-23DE9FD7F499}"/>
          </ac:spMkLst>
        </pc:spChg>
        <pc:spChg chg="mod">
          <ac:chgData name="Li Youhuan" userId="31ef2ba0f36c268c" providerId="LiveId" clId="{F7CBF5DF-EE81-4E5E-8959-9D5252CE790D}" dt="2024-03-04T07:24:37.061" v="1747"/>
          <ac:spMkLst>
            <pc:docMk/>
            <pc:sldMk cId="3852057631" sldId="1211"/>
            <ac:spMk id="50" creationId="{D3117702-E7F6-48D0-9A8C-F3CE79EFDD2E}"/>
          </ac:spMkLst>
        </pc:spChg>
        <pc:spChg chg="mod">
          <ac:chgData name="Li Youhuan" userId="31ef2ba0f36c268c" providerId="LiveId" clId="{F7CBF5DF-EE81-4E5E-8959-9D5252CE790D}" dt="2024-03-04T07:24:37.061" v="1747"/>
          <ac:spMkLst>
            <pc:docMk/>
            <pc:sldMk cId="3852057631" sldId="1211"/>
            <ac:spMk id="51" creationId="{8FE8F371-48EC-4982-9E1A-C251C3C37BCF}"/>
          </ac:spMkLst>
        </pc:spChg>
        <pc:spChg chg="mod">
          <ac:chgData name="Li Youhuan" userId="31ef2ba0f36c268c" providerId="LiveId" clId="{F7CBF5DF-EE81-4E5E-8959-9D5252CE790D}" dt="2024-03-04T07:24:37.061" v="1747"/>
          <ac:spMkLst>
            <pc:docMk/>
            <pc:sldMk cId="3852057631" sldId="1211"/>
            <ac:spMk id="52" creationId="{F8BFA92E-0A9D-4748-9B58-7D441A3F16F0}"/>
          </ac:spMkLst>
        </pc:spChg>
        <pc:spChg chg="mod">
          <ac:chgData name="Li Youhuan" userId="31ef2ba0f36c268c" providerId="LiveId" clId="{F7CBF5DF-EE81-4E5E-8959-9D5252CE790D}" dt="2024-03-04T07:24:37.061" v="1747"/>
          <ac:spMkLst>
            <pc:docMk/>
            <pc:sldMk cId="3852057631" sldId="1211"/>
            <ac:spMk id="53" creationId="{0F031782-4C57-43A1-9625-98C928857DF2}"/>
          </ac:spMkLst>
        </pc:spChg>
        <pc:spChg chg="mod">
          <ac:chgData name="Li Youhuan" userId="31ef2ba0f36c268c" providerId="LiveId" clId="{F7CBF5DF-EE81-4E5E-8959-9D5252CE790D}" dt="2024-03-04T07:24:37.061" v="1747"/>
          <ac:spMkLst>
            <pc:docMk/>
            <pc:sldMk cId="3852057631" sldId="1211"/>
            <ac:spMk id="54" creationId="{F1D4AF83-69AE-407B-A228-373663DC248E}"/>
          </ac:spMkLst>
        </pc:spChg>
        <pc:spChg chg="mod">
          <ac:chgData name="Li Youhuan" userId="31ef2ba0f36c268c" providerId="LiveId" clId="{F7CBF5DF-EE81-4E5E-8959-9D5252CE790D}" dt="2024-03-04T07:24:37.061" v="1747"/>
          <ac:spMkLst>
            <pc:docMk/>
            <pc:sldMk cId="3852057631" sldId="1211"/>
            <ac:spMk id="55" creationId="{89A00DF0-72CD-41AA-BC2E-74D263967DF8}"/>
          </ac:spMkLst>
        </pc:spChg>
        <pc:spChg chg="mod">
          <ac:chgData name="Li Youhuan" userId="31ef2ba0f36c268c" providerId="LiveId" clId="{F7CBF5DF-EE81-4E5E-8959-9D5252CE790D}" dt="2024-03-04T07:24:37.061" v="1747"/>
          <ac:spMkLst>
            <pc:docMk/>
            <pc:sldMk cId="3852057631" sldId="1211"/>
            <ac:spMk id="56" creationId="{A8228D6F-E33E-4289-8C63-B74009B6C922}"/>
          </ac:spMkLst>
        </pc:spChg>
        <pc:spChg chg="mod">
          <ac:chgData name="Li Youhuan" userId="31ef2ba0f36c268c" providerId="LiveId" clId="{F7CBF5DF-EE81-4E5E-8959-9D5252CE790D}" dt="2024-03-04T07:24:37.061" v="1747"/>
          <ac:spMkLst>
            <pc:docMk/>
            <pc:sldMk cId="3852057631" sldId="1211"/>
            <ac:spMk id="57" creationId="{12F81AF3-FDDD-472D-90F0-222A08560B6C}"/>
          </ac:spMkLst>
        </pc:spChg>
        <pc:spChg chg="mod">
          <ac:chgData name="Li Youhuan" userId="31ef2ba0f36c268c" providerId="LiveId" clId="{F7CBF5DF-EE81-4E5E-8959-9D5252CE790D}" dt="2024-03-04T07:24:37.061" v="1747"/>
          <ac:spMkLst>
            <pc:docMk/>
            <pc:sldMk cId="3852057631" sldId="1211"/>
            <ac:spMk id="58" creationId="{6196B566-324F-4DEA-8BFB-FE9D1207A6C6}"/>
          </ac:spMkLst>
        </pc:spChg>
        <pc:spChg chg="mod">
          <ac:chgData name="Li Youhuan" userId="31ef2ba0f36c268c" providerId="LiveId" clId="{F7CBF5DF-EE81-4E5E-8959-9D5252CE790D}" dt="2024-03-04T07:24:37.061" v="1747"/>
          <ac:spMkLst>
            <pc:docMk/>
            <pc:sldMk cId="3852057631" sldId="1211"/>
            <ac:spMk id="59" creationId="{F39C6269-ECCA-4E38-8C22-47EE47D1C443}"/>
          </ac:spMkLst>
        </pc:spChg>
        <pc:spChg chg="mod">
          <ac:chgData name="Li Youhuan" userId="31ef2ba0f36c268c" providerId="LiveId" clId="{F7CBF5DF-EE81-4E5E-8959-9D5252CE790D}" dt="2024-03-04T07:24:37.061" v="1747"/>
          <ac:spMkLst>
            <pc:docMk/>
            <pc:sldMk cId="3852057631" sldId="1211"/>
            <ac:spMk id="60" creationId="{4BD9FF6D-9EE7-40F6-A70B-75232E1F1C59}"/>
          </ac:spMkLst>
        </pc:spChg>
        <pc:spChg chg="mod">
          <ac:chgData name="Li Youhuan" userId="31ef2ba0f36c268c" providerId="LiveId" clId="{F7CBF5DF-EE81-4E5E-8959-9D5252CE790D}" dt="2024-03-04T07:24:37.061" v="1747"/>
          <ac:spMkLst>
            <pc:docMk/>
            <pc:sldMk cId="3852057631" sldId="1211"/>
            <ac:spMk id="61" creationId="{033EE674-85AD-44FB-96CE-90BB671C6794}"/>
          </ac:spMkLst>
        </pc:spChg>
        <pc:spChg chg="mod">
          <ac:chgData name="Li Youhuan" userId="31ef2ba0f36c268c" providerId="LiveId" clId="{F7CBF5DF-EE81-4E5E-8959-9D5252CE790D}" dt="2024-03-04T07:24:37.061" v="1747"/>
          <ac:spMkLst>
            <pc:docMk/>
            <pc:sldMk cId="3852057631" sldId="1211"/>
            <ac:spMk id="62" creationId="{DACA8DD5-27C9-44B1-96FA-D700D4A42DD9}"/>
          </ac:spMkLst>
        </pc:spChg>
        <pc:spChg chg="mod">
          <ac:chgData name="Li Youhuan" userId="31ef2ba0f36c268c" providerId="LiveId" clId="{F7CBF5DF-EE81-4E5E-8959-9D5252CE790D}" dt="2024-03-04T07:24:37.061" v="1747"/>
          <ac:spMkLst>
            <pc:docMk/>
            <pc:sldMk cId="3852057631" sldId="1211"/>
            <ac:spMk id="63" creationId="{34781E56-B157-4EFC-ADE3-994C74AF75EA}"/>
          </ac:spMkLst>
        </pc:spChg>
        <pc:spChg chg="mod">
          <ac:chgData name="Li Youhuan" userId="31ef2ba0f36c268c" providerId="LiveId" clId="{F7CBF5DF-EE81-4E5E-8959-9D5252CE790D}" dt="2024-03-04T07:24:37.061" v="1747"/>
          <ac:spMkLst>
            <pc:docMk/>
            <pc:sldMk cId="3852057631" sldId="1211"/>
            <ac:spMk id="64" creationId="{F0245F5D-888C-4113-A4ED-B7B0566A6ABB}"/>
          </ac:spMkLst>
        </pc:spChg>
        <pc:spChg chg="mod">
          <ac:chgData name="Li Youhuan" userId="31ef2ba0f36c268c" providerId="LiveId" clId="{F7CBF5DF-EE81-4E5E-8959-9D5252CE790D}" dt="2024-03-04T07:24:37.061" v="1747"/>
          <ac:spMkLst>
            <pc:docMk/>
            <pc:sldMk cId="3852057631" sldId="1211"/>
            <ac:spMk id="65" creationId="{B19F149F-F73A-4EA1-AFFD-3A3427A912FF}"/>
          </ac:spMkLst>
        </pc:spChg>
        <pc:spChg chg="mod">
          <ac:chgData name="Li Youhuan" userId="31ef2ba0f36c268c" providerId="LiveId" clId="{F7CBF5DF-EE81-4E5E-8959-9D5252CE790D}" dt="2024-03-04T07:24:37.061" v="1747"/>
          <ac:spMkLst>
            <pc:docMk/>
            <pc:sldMk cId="3852057631" sldId="1211"/>
            <ac:spMk id="66" creationId="{E92DE766-6E7C-4306-8DF3-CFF64F82F362}"/>
          </ac:spMkLst>
        </pc:spChg>
        <pc:spChg chg="mod">
          <ac:chgData name="Li Youhuan" userId="31ef2ba0f36c268c" providerId="LiveId" clId="{F7CBF5DF-EE81-4E5E-8959-9D5252CE790D}" dt="2024-03-04T07:24:37.061" v="1747"/>
          <ac:spMkLst>
            <pc:docMk/>
            <pc:sldMk cId="3852057631" sldId="1211"/>
            <ac:spMk id="67" creationId="{A4FB7BF3-65F1-4B67-80DF-1C1EF4E8E696}"/>
          </ac:spMkLst>
        </pc:spChg>
        <pc:spChg chg="mod">
          <ac:chgData name="Li Youhuan" userId="31ef2ba0f36c268c" providerId="LiveId" clId="{F7CBF5DF-EE81-4E5E-8959-9D5252CE790D}" dt="2024-03-04T07:24:37.061" v="1747"/>
          <ac:spMkLst>
            <pc:docMk/>
            <pc:sldMk cId="3852057631" sldId="1211"/>
            <ac:spMk id="68" creationId="{8A3FD28A-F5D8-47EE-B537-29F91D4C2BA8}"/>
          </ac:spMkLst>
        </pc:spChg>
        <pc:spChg chg="mod">
          <ac:chgData name="Li Youhuan" userId="31ef2ba0f36c268c" providerId="LiveId" clId="{F7CBF5DF-EE81-4E5E-8959-9D5252CE790D}" dt="2024-03-04T07:24:37.061" v="1747"/>
          <ac:spMkLst>
            <pc:docMk/>
            <pc:sldMk cId="3852057631" sldId="1211"/>
            <ac:spMk id="69" creationId="{21E2C3FF-7BFE-4E6D-B272-C91775308B09}"/>
          </ac:spMkLst>
        </pc:spChg>
        <pc:spChg chg="mod">
          <ac:chgData name="Li Youhuan" userId="31ef2ba0f36c268c" providerId="LiveId" clId="{F7CBF5DF-EE81-4E5E-8959-9D5252CE790D}" dt="2024-03-04T07:24:37.061" v="1747"/>
          <ac:spMkLst>
            <pc:docMk/>
            <pc:sldMk cId="3852057631" sldId="1211"/>
            <ac:spMk id="70" creationId="{BA96AF3E-B472-4274-B038-A3D5CCC08412}"/>
          </ac:spMkLst>
        </pc:spChg>
        <pc:spChg chg="mod">
          <ac:chgData name="Li Youhuan" userId="31ef2ba0f36c268c" providerId="LiveId" clId="{F7CBF5DF-EE81-4E5E-8959-9D5252CE790D}" dt="2024-03-04T07:24:37.061" v="1747"/>
          <ac:spMkLst>
            <pc:docMk/>
            <pc:sldMk cId="3852057631" sldId="1211"/>
            <ac:spMk id="71" creationId="{79F9196F-6EC0-43EC-9073-72996B0782E3}"/>
          </ac:spMkLst>
        </pc:spChg>
        <pc:spChg chg="mod">
          <ac:chgData name="Li Youhuan" userId="31ef2ba0f36c268c" providerId="LiveId" clId="{F7CBF5DF-EE81-4E5E-8959-9D5252CE790D}" dt="2024-03-04T07:24:37.061" v="1747"/>
          <ac:spMkLst>
            <pc:docMk/>
            <pc:sldMk cId="3852057631" sldId="1211"/>
            <ac:spMk id="72" creationId="{1149F9CE-FDF4-437D-AA86-8F34BA56AFFE}"/>
          </ac:spMkLst>
        </pc:spChg>
        <pc:spChg chg="mod">
          <ac:chgData name="Li Youhuan" userId="31ef2ba0f36c268c" providerId="LiveId" clId="{F7CBF5DF-EE81-4E5E-8959-9D5252CE790D}" dt="2024-03-04T07:24:37.061" v="1747"/>
          <ac:spMkLst>
            <pc:docMk/>
            <pc:sldMk cId="3852057631" sldId="1211"/>
            <ac:spMk id="73" creationId="{72D1EFC1-3F23-4D9C-AEB9-CEF153B11604}"/>
          </ac:spMkLst>
        </pc:spChg>
        <pc:spChg chg="mod">
          <ac:chgData name="Li Youhuan" userId="31ef2ba0f36c268c" providerId="LiveId" clId="{F7CBF5DF-EE81-4E5E-8959-9D5252CE790D}" dt="2024-03-04T07:24:37.061" v="1747"/>
          <ac:spMkLst>
            <pc:docMk/>
            <pc:sldMk cId="3852057631" sldId="1211"/>
            <ac:spMk id="74" creationId="{29CCB61C-3B94-4047-8904-2F2EB9D9B173}"/>
          </ac:spMkLst>
        </pc:spChg>
        <pc:spChg chg="mod">
          <ac:chgData name="Li Youhuan" userId="31ef2ba0f36c268c" providerId="LiveId" clId="{F7CBF5DF-EE81-4E5E-8959-9D5252CE790D}" dt="2024-03-04T07:24:37.061" v="1747"/>
          <ac:spMkLst>
            <pc:docMk/>
            <pc:sldMk cId="3852057631" sldId="1211"/>
            <ac:spMk id="75" creationId="{5AA7058D-9031-4CB1-874E-6457EF14E1E3}"/>
          </ac:spMkLst>
        </pc:spChg>
        <pc:spChg chg="mod">
          <ac:chgData name="Li Youhuan" userId="31ef2ba0f36c268c" providerId="LiveId" clId="{F7CBF5DF-EE81-4E5E-8959-9D5252CE790D}" dt="2024-03-04T07:24:37.061" v="1747"/>
          <ac:spMkLst>
            <pc:docMk/>
            <pc:sldMk cId="3852057631" sldId="1211"/>
            <ac:spMk id="76" creationId="{A2AC6B90-5922-4A29-B807-F7C8A124824E}"/>
          </ac:spMkLst>
        </pc:spChg>
        <pc:spChg chg="mod">
          <ac:chgData name="Li Youhuan" userId="31ef2ba0f36c268c" providerId="LiveId" clId="{F7CBF5DF-EE81-4E5E-8959-9D5252CE790D}" dt="2024-03-04T07:24:37.061" v="1747"/>
          <ac:spMkLst>
            <pc:docMk/>
            <pc:sldMk cId="3852057631" sldId="1211"/>
            <ac:spMk id="77" creationId="{453A5730-9976-4612-8A45-D549C78C0C15}"/>
          </ac:spMkLst>
        </pc:spChg>
        <pc:spChg chg="mod">
          <ac:chgData name="Li Youhuan" userId="31ef2ba0f36c268c" providerId="LiveId" clId="{F7CBF5DF-EE81-4E5E-8959-9D5252CE790D}" dt="2024-03-04T07:24:37.061" v="1747"/>
          <ac:spMkLst>
            <pc:docMk/>
            <pc:sldMk cId="3852057631" sldId="1211"/>
            <ac:spMk id="78" creationId="{4C728B6F-FD90-407D-92DC-23D35554064B}"/>
          </ac:spMkLst>
        </pc:spChg>
        <pc:spChg chg="mod">
          <ac:chgData name="Li Youhuan" userId="31ef2ba0f36c268c" providerId="LiveId" clId="{F7CBF5DF-EE81-4E5E-8959-9D5252CE790D}" dt="2024-03-04T07:24:37.061" v="1747"/>
          <ac:spMkLst>
            <pc:docMk/>
            <pc:sldMk cId="3852057631" sldId="1211"/>
            <ac:spMk id="79" creationId="{F244B271-5376-4C35-B23A-4B46959C1680}"/>
          </ac:spMkLst>
        </pc:spChg>
        <pc:spChg chg="mod">
          <ac:chgData name="Li Youhuan" userId="31ef2ba0f36c268c" providerId="LiveId" clId="{F7CBF5DF-EE81-4E5E-8959-9D5252CE790D}" dt="2024-03-04T07:24:37.061" v="1747"/>
          <ac:spMkLst>
            <pc:docMk/>
            <pc:sldMk cId="3852057631" sldId="1211"/>
            <ac:spMk id="80" creationId="{275FA5AF-7D32-4B87-B304-F83BCF2A2F44}"/>
          </ac:spMkLst>
        </pc:spChg>
        <pc:spChg chg="mod">
          <ac:chgData name="Li Youhuan" userId="31ef2ba0f36c268c" providerId="LiveId" clId="{F7CBF5DF-EE81-4E5E-8959-9D5252CE790D}" dt="2024-03-04T07:24:37.061" v="1747"/>
          <ac:spMkLst>
            <pc:docMk/>
            <pc:sldMk cId="3852057631" sldId="1211"/>
            <ac:spMk id="81" creationId="{2E803638-B055-4648-B66B-B62834A77480}"/>
          </ac:spMkLst>
        </pc:spChg>
        <pc:spChg chg="mod">
          <ac:chgData name="Li Youhuan" userId="31ef2ba0f36c268c" providerId="LiveId" clId="{F7CBF5DF-EE81-4E5E-8959-9D5252CE790D}" dt="2024-03-04T07:24:37.061" v="1747"/>
          <ac:spMkLst>
            <pc:docMk/>
            <pc:sldMk cId="3852057631" sldId="1211"/>
            <ac:spMk id="82" creationId="{491F51ED-B1DB-4113-8B90-419528E09FBA}"/>
          </ac:spMkLst>
        </pc:spChg>
        <pc:spChg chg="mod">
          <ac:chgData name="Li Youhuan" userId="31ef2ba0f36c268c" providerId="LiveId" clId="{F7CBF5DF-EE81-4E5E-8959-9D5252CE790D}" dt="2024-03-04T07:24:37.061" v="1747"/>
          <ac:spMkLst>
            <pc:docMk/>
            <pc:sldMk cId="3852057631" sldId="1211"/>
            <ac:spMk id="83" creationId="{9ACF4A43-B7A9-4689-83A0-BC06FAA84AB0}"/>
          </ac:spMkLst>
        </pc:spChg>
        <pc:spChg chg="mod">
          <ac:chgData name="Li Youhuan" userId="31ef2ba0f36c268c" providerId="LiveId" clId="{F7CBF5DF-EE81-4E5E-8959-9D5252CE790D}" dt="2024-03-04T07:24:37.061" v="1747"/>
          <ac:spMkLst>
            <pc:docMk/>
            <pc:sldMk cId="3852057631" sldId="1211"/>
            <ac:spMk id="84" creationId="{C7F21B8A-A98F-47BD-8A69-A3EBEDA8ACF6}"/>
          </ac:spMkLst>
        </pc:spChg>
        <pc:spChg chg="mod">
          <ac:chgData name="Li Youhuan" userId="31ef2ba0f36c268c" providerId="LiveId" clId="{F7CBF5DF-EE81-4E5E-8959-9D5252CE790D}" dt="2024-03-04T07:24:37.061" v="1747"/>
          <ac:spMkLst>
            <pc:docMk/>
            <pc:sldMk cId="3852057631" sldId="1211"/>
            <ac:spMk id="85" creationId="{A4725073-6FBF-48E6-9374-F1599D5D9B6B}"/>
          </ac:spMkLst>
        </pc:spChg>
        <pc:spChg chg="mod">
          <ac:chgData name="Li Youhuan" userId="31ef2ba0f36c268c" providerId="LiveId" clId="{F7CBF5DF-EE81-4E5E-8959-9D5252CE790D}" dt="2024-03-04T07:24:37.061" v="1747"/>
          <ac:spMkLst>
            <pc:docMk/>
            <pc:sldMk cId="3852057631" sldId="1211"/>
            <ac:spMk id="86" creationId="{E2CE9B74-7267-4282-ADD2-189D45D52819}"/>
          </ac:spMkLst>
        </pc:spChg>
        <pc:spChg chg="mod">
          <ac:chgData name="Li Youhuan" userId="31ef2ba0f36c268c" providerId="LiveId" clId="{F7CBF5DF-EE81-4E5E-8959-9D5252CE790D}" dt="2024-03-04T07:24:37.061" v="1747"/>
          <ac:spMkLst>
            <pc:docMk/>
            <pc:sldMk cId="3852057631" sldId="1211"/>
            <ac:spMk id="87" creationId="{6D3BB175-B71F-4C66-B88C-47E40DF5A4E5}"/>
          </ac:spMkLst>
        </pc:spChg>
        <pc:spChg chg="mod">
          <ac:chgData name="Li Youhuan" userId="31ef2ba0f36c268c" providerId="LiveId" clId="{F7CBF5DF-EE81-4E5E-8959-9D5252CE790D}" dt="2024-03-04T07:24:37.061" v="1747"/>
          <ac:spMkLst>
            <pc:docMk/>
            <pc:sldMk cId="3852057631" sldId="1211"/>
            <ac:spMk id="88" creationId="{8A4B5DE5-07B7-4529-9C2C-02F901066D0B}"/>
          </ac:spMkLst>
        </pc:spChg>
        <pc:spChg chg="mod">
          <ac:chgData name="Li Youhuan" userId="31ef2ba0f36c268c" providerId="LiveId" clId="{F7CBF5DF-EE81-4E5E-8959-9D5252CE790D}" dt="2024-03-04T07:24:37.061" v="1747"/>
          <ac:spMkLst>
            <pc:docMk/>
            <pc:sldMk cId="3852057631" sldId="1211"/>
            <ac:spMk id="89" creationId="{B7844D85-96A0-4133-B9B4-CBC1ACC15BD8}"/>
          </ac:spMkLst>
        </pc:spChg>
        <pc:spChg chg="mod">
          <ac:chgData name="Li Youhuan" userId="31ef2ba0f36c268c" providerId="LiveId" clId="{F7CBF5DF-EE81-4E5E-8959-9D5252CE790D}" dt="2024-03-04T07:24:37.061" v="1747"/>
          <ac:spMkLst>
            <pc:docMk/>
            <pc:sldMk cId="3852057631" sldId="1211"/>
            <ac:spMk id="90" creationId="{97B46270-F0A8-49D6-B173-A09631C1872A}"/>
          </ac:spMkLst>
        </pc:spChg>
        <pc:spChg chg="mod">
          <ac:chgData name="Li Youhuan" userId="31ef2ba0f36c268c" providerId="LiveId" clId="{F7CBF5DF-EE81-4E5E-8959-9D5252CE790D}" dt="2024-03-04T07:24:37.061" v="1747"/>
          <ac:spMkLst>
            <pc:docMk/>
            <pc:sldMk cId="3852057631" sldId="1211"/>
            <ac:spMk id="91" creationId="{330FD4B5-39F8-413C-B73C-F7DBBE9023BC}"/>
          </ac:spMkLst>
        </pc:spChg>
        <pc:spChg chg="mod">
          <ac:chgData name="Li Youhuan" userId="31ef2ba0f36c268c" providerId="LiveId" clId="{F7CBF5DF-EE81-4E5E-8959-9D5252CE790D}" dt="2024-03-04T07:24:37.061" v="1747"/>
          <ac:spMkLst>
            <pc:docMk/>
            <pc:sldMk cId="3852057631" sldId="1211"/>
            <ac:spMk id="92" creationId="{400F4750-632E-48D2-9C59-28629BDCBA0A}"/>
          </ac:spMkLst>
        </pc:spChg>
        <pc:spChg chg="mod">
          <ac:chgData name="Li Youhuan" userId="31ef2ba0f36c268c" providerId="LiveId" clId="{F7CBF5DF-EE81-4E5E-8959-9D5252CE790D}" dt="2024-03-04T07:24:37.061" v="1747"/>
          <ac:spMkLst>
            <pc:docMk/>
            <pc:sldMk cId="3852057631" sldId="1211"/>
            <ac:spMk id="93" creationId="{7FD19710-F648-4B34-A0FB-F2A445A080E1}"/>
          </ac:spMkLst>
        </pc:spChg>
        <pc:spChg chg="mod">
          <ac:chgData name="Li Youhuan" userId="31ef2ba0f36c268c" providerId="LiveId" clId="{F7CBF5DF-EE81-4E5E-8959-9D5252CE790D}" dt="2024-03-04T07:24:37.061" v="1747"/>
          <ac:spMkLst>
            <pc:docMk/>
            <pc:sldMk cId="3852057631" sldId="1211"/>
            <ac:spMk id="94" creationId="{E1C50369-10A8-47DF-A7B6-4CB509DFF4C8}"/>
          </ac:spMkLst>
        </pc:spChg>
        <pc:spChg chg="mod">
          <ac:chgData name="Li Youhuan" userId="31ef2ba0f36c268c" providerId="LiveId" clId="{F7CBF5DF-EE81-4E5E-8959-9D5252CE790D}" dt="2024-03-04T07:24:37.061" v="1747"/>
          <ac:spMkLst>
            <pc:docMk/>
            <pc:sldMk cId="3852057631" sldId="1211"/>
            <ac:spMk id="95" creationId="{13A01DFE-8953-449F-BD7A-F174F3AF7C93}"/>
          </ac:spMkLst>
        </pc:spChg>
        <pc:spChg chg="mod">
          <ac:chgData name="Li Youhuan" userId="31ef2ba0f36c268c" providerId="LiveId" clId="{F7CBF5DF-EE81-4E5E-8959-9D5252CE790D}" dt="2024-03-04T07:24:37.061" v="1747"/>
          <ac:spMkLst>
            <pc:docMk/>
            <pc:sldMk cId="3852057631" sldId="1211"/>
            <ac:spMk id="96" creationId="{C883A8D7-6BE7-44D3-98E5-F4D9F9CEBA36}"/>
          </ac:spMkLst>
        </pc:spChg>
        <pc:spChg chg="mod">
          <ac:chgData name="Li Youhuan" userId="31ef2ba0f36c268c" providerId="LiveId" clId="{F7CBF5DF-EE81-4E5E-8959-9D5252CE790D}" dt="2024-03-04T07:24:37.061" v="1747"/>
          <ac:spMkLst>
            <pc:docMk/>
            <pc:sldMk cId="3852057631" sldId="1211"/>
            <ac:spMk id="97" creationId="{922D332E-0D48-4751-B7C1-3CBD5447DF1D}"/>
          </ac:spMkLst>
        </pc:spChg>
        <pc:spChg chg="mod">
          <ac:chgData name="Li Youhuan" userId="31ef2ba0f36c268c" providerId="LiveId" clId="{F7CBF5DF-EE81-4E5E-8959-9D5252CE790D}" dt="2024-03-04T07:24:37.061" v="1747"/>
          <ac:spMkLst>
            <pc:docMk/>
            <pc:sldMk cId="3852057631" sldId="1211"/>
            <ac:spMk id="98" creationId="{51CF7040-B77A-477B-A7B3-DD3BB966F868}"/>
          </ac:spMkLst>
        </pc:spChg>
        <pc:spChg chg="mod">
          <ac:chgData name="Li Youhuan" userId="31ef2ba0f36c268c" providerId="LiveId" clId="{F7CBF5DF-EE81-4E5E-8959-9D5252CE790D}" dt="2024-03-04T07:24:37.061" v="1747"/>
          <ac:spMkLst>
            <pc:docMk/>
            <pc:sldMk cId="3852057631" sldId="1211"/>
            <ac:spMk id="99" creationId="{ECAEE10E-7C12-4BD1-9F83-100F7D7F8D48}"/>
          </ac:spMkLst>
        </pc:spChg>
        <pc:spChg chg="mod">
          <ac:chgData name="Li Youhuan" userId="31ef2ba0f36c268c" providerId="LiveId" clId="{F7CBF5DF-EE81-4E5E-8959-9D5252CE790D}" dt="2024-03-04T07:24:37.061" v="1747"/>
          <ac:spMkLst>
            <pc:docMk/>
            <pc:sldMk cId="3852057631" sldId="1211"/>
            <ac:spMk id="100" creationId="{6DCA24F0-C501-453A-9219-CD07A55B9BEF}"/>
          </ac:spMkLst>
        </pc:spChg>
        <pc:spChg chg="mod">
          <ac:chgData name="Li Youhuan" userId="31ef2ba0f36c268c" providerId="LiveId" clId="{F7CBF5DF-EE81-4E5E-8959-9D5252CE790D}" dt="2024-03-04T07:24:37.061" v="1747"/>
          <ac:spMkLst>
            <pc:docMk/>
            <pc:sldMk cId="3852057631" sldId="1211"/>
            <ac:spMk id="101" creationId="{E4903A8C-C9B1-4210-8DF8-874BA98F92A1}"/>
          </ac:spMkLst>
        </pc:spChg>
        <pc:spChg chg="mod">
          <ac:chgData name="Li Youhuan" userId="31ef2ba0f36c268c" providerId="LiveId" clId="{F7CBF5DF-EE81-4E5E-8959-9D5252CE790D}" dt="2024-03-04T07:24:37.061" v="1747"/>
          <ac:spMkLst>
            <pc:docMk/>
            <pc:sldMk cId="3852057631" sldId="1211"/>
            <ac:spMk id="102" creationId="{770AA93B-94EF-46FD-960A-61EF06073401}"/>
          </ac:spMkLst>
        </pc:spChg>
        <pc:spChg chg="mod">
          <ac:chgData name="Li Youhuan" userId="31ef2ba0f36c268c" providerId="LiveId" clId="{F7CBF5DF-EE81-4E5E-8959-9D5252CE790D}" dt="2024-03-04T07:24:37.061" v="1747"/>
          <ac:spMkLst>
            <pc:docMk/>
            <pc:sldMk cId="3852057631" sldId="1211"/>
            <ac:spMk id="103" creationId="{3BCEE6E8-5D25-4D17-AB28-FB67204BCDDF}"/>
          </ac:spMkLst>
        </pc:spChg>
        <pc:spChg chg="mod">
          <ac:chgData name="Li Youhuan" userId="31ef2ba0f36c268c" providerId="LiveId" clId="{F7CBF5DF-EE81-4E5E-8959-9D5252CE790D}" dt="2024-03-04T07:24:37.061" v="1747"/>
          <ac:spMkLst>
            <pc:docMk/>
            <pc:sldMk cId="3852057631" sldId="1211"/>
            <ac:spMk id="104" creationId="{2376BBFE-4E88-488C-BE0F-566AC81A78CB}"/>
          </ac:spMkLst>
        </pc:spChg>
        <pc:spChg chg="mod">
          <ac:chgData name="Li Youhuan" userId="31ef2ba0f36c268c" providerId="LiveId" clId="{F7CBF5DF-EE81-4E5E-8959-9D5252CE790D}" dt="2024-03-04T07:24:37.061" v="1747"/>
          <ac:spMkLst>
            <pc:docMk/>
            <pc:sldMk cId="3852057631" sldId="1211"/>
            <ac:spMk id="105" creationId="{48A53CAD-BD8F-408D-92FE-E12524300978}"/>
          </ac:spMkLst>
        </pc:spChg>
        <pc:spChg chg="mod">
          <ac:chgData name="Li Youhuan" userId="31ef2ba0f36c268c" providerId="LiveId" clId="{F7CBF5DF-EE81-4E5E-8959-9D5252CE790D}" dt="2024-03-04T07:24:37.061" v="1747"/>
          <ac:spMkLst>
            <pc:docMk/>
            <pc:sldMk cId="3852057631" sldId="1211"/>
            <ac:spMk id="106" creationId="{BFD6D970-6DB3-4083-BB82-103E83D3C472}"/>
          </ac:spMkLst>
        </pc:spChg>
        <pc:spChg chg="mod">
          <ac:chgData name="Li Youhuan" userId="31ef2ba0f36c268c" providerId="LiveId" clId="{F7CBF5DF-EE81-4E5E-8959-9D5252CE790D}" dt="2024-03-04T07:24:37.061" v="1747"/>
          <ac:spMkLst>
            <pc:docMk/>
            <pc:sldMk cId="3852057631" sldId="1211"/>
            <ac:spMk id="107" creationId="{014264AF-C923-4C0E-A335-AAED4A47273D}"/>
          </ac:spMkLst>
        </pc:spChg>
        <pc:spChg chg="mod">
          <ac:chgData name="Li Youhuan" userId="31ef2ba0f36c268c" providerId="LiveId" clId="{F7CBF5DF-EE81-4E5E-8959-9D5252CE790D}" dt="2024-03-04T07:24:37.061" v="1747"/>
          <ac:spMkLst>
            <pc:docMk/>
            <pc:sldMk cId="3852057631" sldId="1211"/>
            <ac:spMk id="108" creationId="{5F172FE5-B7D4-4FB5-AD3D-D9D184B36BDF}"/>
          </ac:spMkLst>
        </pc:spChg>
        <pc:spChg chg="mod">
          <ac:chgData name="Li Youhuan" userId="31ef2ba0f36c268c" providerId="LiveId" clId="{F7CBF5DF-EE81-4E5E-8959-9D5252CE790D}" dt="2024-03-04T07:24:37.061" v="1747"/>
          <ac:spMkLst>
            <pc:docMk/>
            <pc:sldMk cId="3852057631" sldId="1211"/>
            <ac:spMk id="109" creationId="{82B8AA1D-27AB-41B1-8072-5FBBF8FFF2F4}"/>
          </ac:spMkLst>
        </pc:spChg>
        <pc:spChg chg="mod">
          <ac:chgData name="Li Youhuan" userId="31ef2ba0f36c268c" providerId="LiveId" clId="{F7CBF5DF-EE81-4E5E-8959-9D5252CE790D}" dt="2024-03-04T07:24:37.061" v="1747"/>
          <ac:spMkLst>
            <pc:docMk/>
            <pc:sldMk cId="3852057631" sldId="1211"/>
            <ac:spMk id="110" creationId="{E8905F67-FFD5-4375-8D56-4A95EAE688C2}"/>
          </ac:spMkLst>
        </pc:spChg>
        <pc:spChg chg="mod">
          <ac:chgData name="Li Youhuan" userId="31ef2ba0f36c268c" providerId="LiveId" clId="{F7CBF5DF-EE81-4E5E-8959-9D5252CE790D}" dt="2024-03-04T07:24:37.061" v="1747"/>
          <ac:spMkLst>
            <pc:docMk/>
            <pc:sldMk cId="3852057631" sldId="1211"/>
            <ac:spMk id="111" creationId="{C111E4F4-4B22-45FE-B0E3-206DAADA0085}"/>
          </ac:spMkLst>
        </pc:spChg>
        <pc:spChg chg="mod">
          <ac:chgData name="Li Youhuan" userId="31ef2ba0f36c268c" providerId="LiveId" clId="{F7CBF5DF-EE81-4E5E-8959-9D5252CE790D}" dt="2024-03-04T07:24:37.061" v="1747"/>
          <ac:spMkLst>
            <pc:docMk/>
            <pc:sldMk cId="3852057631" sldId="1211"/>
            <ac:spMk id="112" creationId="{0D1BB305-FC16-4DFD-8B40-2AC37EC4D45F}"/>
          </ac:spMkLst>
        </pc:spChg>
        <pc:spChg chg="mod">
          <ac:chgData name="Li Youhuan" userId="31ef2ba0f36c268c" providerId="LiveId" clId="{F7CBF5DF-EE81-4E5E-8959-9D5252CE790D}" dt="2024-03-04T07:24:37.061" v="1747"/>
          <ac:spMkLst>
            <pc:docMk/>
            <pc:sldMk cId="3852057631" sldId="1211"/>
            <ac:spMk id="113" creationId="{39B9E9BF-0BBD-4F0E-B75D-E87B5CC257C0}"/>
          </ac:spMkLst>
        </pc:spChg>
        <pc:spChg chg="add mod">
          <ac:chgData name="Li Youhuan" userId="31ef2ba0f36c268c" providerId="LiveId" clId="{F7CBF5DF-EE81-4E5E-8959-9D5252CE790D}" dt="2024-03-04T07:26:55.271" v="1770" actId="3062"/>
          <ac:spMkLst>
            <pc:docMk/>
            <pc:sldMk cId="3852057631" sldId="1211"/>
            <ac:spMk id="117" creationId="{CEC99E30-9BE4-4E99-BAED-D03BB105E0A1}"/>
          </ac:spMkLst>
        </pc:spChg>
        <pc:spChg chg="mod">
          <ac:chgData name="Li Youhuan" userId="31ef2ba0f36c268c" providerId="LiveId" clId="{F7CBF5DF-EE81-4E5E-8959-9D5252CE790D}" dt="2024-03-04T07:25:23.335" v="1755" actId="1076"/>
          <ac:spMkLst>
            <pc:docMk/>
            <pc:sldMk cId="3852057631" sldId="1211"/>
            <ac:spMk id="66561" creationId="{00000000-0000-0000-0000-000000000000}"/>
          </ac:spMkLst>
        </pc:spChg>
        <pc:spChg chg="mod">
          <ac:chgData name="Li Youhuan" userId="31ef2ba0f36c268c" providerId="LiveId" clId="{F7CBF5DF-EE81-4E5E-8959-9D5252CE790D}" dt="2024-03-04T07:21:58.178" v="1689" actId="20577"/>
          <ac:spMkLst>
            <pc:docMk/>
            <pc:sldMk cId="3852057631" sldId="1211"/>
            <ac:spMk id="66562" creationId="{00000000-0000-0000-0000-000000000000}"/>
          </ac:spMkLst>
        </pc:spChg>
        <pc:spChg chg="del">
          <ac:chgData name="Li Youhuan" userId="31ef2ba0f36c268c" providerId="LiveId" clId="{F7CBF5DF-EE81-4E5E-8959-9D5252CE790D}" dt="2024-03-04T07:20:35.643" v="1573" actId="478"/>
          <ac:spMkLst>
            <pc:docMk/>
            <pc:sldMk cId="3852057631" sldId="1211"/>
            <ac:spMk id="66563" creationId="{00000000-0000-0000-0000-000000000000}"/>
          </ac:spMkLst>
        </pc:spChg>
        <pc:spChg chg="del">
          <ac:chgData name="Li Youhuan" userId="31ef2ba0f36c268c" providerId="LiveId" clId="{F7CBF5DF-EE81-4E5E-8959-9D5252CE790D}" dt="2024-03-04T07:20:39.031" v="1574" actId="478"/>
          <ac:spMkLst>
            <pc:docMk/>
            <pc:sldMk cId="3852057631" sldId="1211"/>
            <ac:spMk id="66564" creationId="{00000000-0000-0000-0000-000000000000}"/>
          </ac:spMkLst>
        </pc:spChg>
        <pc:spChg chg="del">
          <ac:chgData name="Li Youhuan" userId="31ef2ba0f36c268c" providerId="LiveId" clId="{F7CBF5DF-EE81-4E5E-8959-9D5252CE790D}" dt="2024-03-04T07:20:39.031" v="1574" actId="478"/>
          <ac:spMkLst>
            <pc:docMk/>
            <pc:sldMk cId="3852057631" sldId="1211"/>
            <ac:spMk id="66565" creationId="{00000000-0000-0000-0000-000000000000}"/>
          </ac:spMkLst>
        </pc:spChg>
        <pc:spChg chg="del">
          <ac:chgData name="Li Youhuan" userId="31ef2ba0f36c268c" providerId="LiveId" clId="{F7CBF5DF-EE81-4E5E-8959-9D5252CE790D}" dt="2024-03-04T07:20:39.031" v="1574" actId="478"/>
          <ac:spMkLst>
            <pc:docMk/>
            <pc:sldMk cId="3852057631" sldId="1211"/>
            <ac:spMk id="66566" creationId="{00000000-0000-0000-0000-000000000000}"/>
          </ac:spMkLst>
        </pc:spChg>
        <pc:grpChg chg="add del mod ord">
          <ac:chgData name="Li Youhuan" userId="31ef2ba0f36c268c" providerId="LiveId" clId="{F7CBF5DF-EE81-4E5E-8959-9D5252CE790D}" dt="2024-03-04T07:26:14.423" v="1765" actId="478"/>
          <ac:grpSpMkLst>
            <pc:docMk/>
            <pc:sldMk cId="3852057631" sldId="1211"/>
            <ac:grpSpMk id="16" creationId="{5CFAF803-B77A-4905-9D44-D64BCE0ED921}"/>
          </ac:grpSpMkLst>
        </pc:grpChg>
        <pc:grpChg chg="mod">
          <ac:chgData name="Li Youhuan" userId="31ef2ba0f36c268c" providerId="LiveId" clId="{F7CBF5DF-EE81-4E5E-8959-9D5252CE790D}" dt="2024-03-04T07:24:37.061" v="1747"/>
          <ac:grpSpMkLst>
            <pc:docMk/>
            <pc:sldMk cId="3852057631" sldId="1211"/>
            <ac:grpSpMk id="17" creationId="{9ED70E5F-5467-458F-925A-69A7436EE9B1}"/>
          </ac:grpSpMkLst>
        </pc:grpChg>
        <pc:grpChg chg="mod">
          <ac:chgData name="Li Youhuan" userId="31ef2ba0f36c268c" providerId="LiveId" clId="{F7CBF5DF-EE81-4E5E-8959-9D5252CE790D}" dt="2024-03-04T07:24:37.061" v="1747"/>
          <ac:grpSpMkLst>
            <pc:docMk/>
            <pc:sldMk cId="3852057631" sldId="1211"/>
            <ac:grpSpMk id="18" creationId="{12007E15-52B2-4F40-BA74-21E6372AEE85}"/>
          </ac:grpSpMkLst>
        </pc:grpChg>
        <pc:grpChg chg="mod">
          <ac:chgData name="Li Youhuan" userId="31ef2ba0f36c268c" providerId="LiveId" clId="{F7CBF5DF-EE81-4E5E-8959-9D5252CE790D}" dt="2024-03-04T07:24:37.061" v="1747"/>
          <ac:grpSpMkLst>
            <pc:docMk/>
            <pc:sldMk cId="3852057631" sldId="1211"/>
            <ac:grpSpMk id="19" creationId="{26602AD8-26C2-4A8D-B568-AD7072F82D4C}"/>
          </ac:grpSpMkLst>
        </pc:grpChg>
        <pc:grpChg chg="mod">
          <ac:chgData name="Li Youhuan" userId="31ef2ba0f36c268c" providerId="LiveId" clId="{F7CBF5DF-EE81-4E5E-8959-9D5252CE790D}" dt="2024-03-04T07:24:37.061" v="1747"/>
          <ac:grpSpMkLst>
            <pc:docMk/>
            <pc:sldMk cId="3852057631" sldId="1211"/>
            <ac:grpSpMk id="20" creationId="{4249D0CA-B0EA-40F6-B6C9-309F6815B696}"/>
          </ac:grpSpMkLst>
        </pc:grpChg>
        <pc:graphicFrameChg chg="add mod modGraphic">
          <ac:chgData name="Li Youhuan" userId="31ef2ba0f36c268c" providerId="LiveId" clId="{F7CBF5DF-EE81-4E5E-8959-9D5252CE790D}" dt="2024-03-04T07:27:11.622" v="1771" actId="2711"/>
          <ac:graphicFrameMkLst>
            <pc:docMk/>
            <pc:sldMk cId="3852057631" sldId="1211"/>
            <ac:graphicFrameMk id="116" creationId="{0C604A1D-5DB4-4020-9305-548D4EF08F0F}"/>
          </ac:graphicFrameMkLst>
        </pc:graphicFrameChg>
        <pc:picChg chg="add del mod">
          <ac:chgData name="Li Youhuan" userId="31ef2ba0f36c268c" providerId="LiveId" clId="{F7CBF5DF-EE81-4E5E-8959-9D5252CE790D}" dt="2024-03-04T07:26:14.423" v="1765" actId="478"/>
          <ac:picMkLst>
            <pc:docMk/>
            <pc:sldMk cId="3852057631" sldId="1211"/>
            <ac:picMk id="7" creationId="{675D3086-983C-4447-B8CA-A3586D09DBAA}"/>
          </ac:picMkLst>
        </pc:picChg>
      </pc:sldChg>
      <pc:sldChg chg="add ord">
        <pc:chgData name="Li Youhuan" userId="31ef2ba0f36c268c" providerId="LiveId" clId="{F7CBF5DF-EE81-4E5E-8959-9D5252CE790D}" dt="2024-03-04T07:27:28.236" v="1773"/>
        <pc:sldMkLst>
          <pc:docMk/>
          <pc:sldMk cId="1940652875" sldId="1212"/>
        </pc:sldMkLst>
      </pc:sldChg>
      <pc:sldChg chg="addSp delSp modSp add mod">
        <pc:chgData name="Li Youhuan" userId="31ef2ba0f36c268c" providerId="LiveId" clId="{F7CBF5DF-EE81-4E5E-8959-9D5252CE790D}" dt="2024-03-04T07:29:16.134" v="1787" actId="465"/>
        <pc:sldMkLst>
          <pc:docMk/>
          <pc:sldMk cId="2504571271" sldId="1213"/>
        </pc:sldMkLst>
        <pc:spChg chg="add mod">
          <ac:chgData name="Li Youhuan" userId="31ef2ba0f36c268c" providerId="LiveId" clId="{F7CBF5DF-EE81-4E5E-8959-9D5252CE790D}" dt="2024-03-04T07:28:25.355" v="1779" actId="113"/>
          <ac:spMkLst>
            <pc:docMk/>
            <pc:sldMk cId="2504571271" sldId="1213"/>
            <ac:spMk id="6" creationId="{387C5394-B8B5-4A17-9411-8C0FC2916282}"/>
          </ac:spMkLst>
        </pc:spChg>
        <pc:spChg chg="add mod">
          <ac:chgData name="Li Youhuan" userId="31ef2ba0f36c268c" providerId="LiveId" clId="{F7CBF5DF-EE81-4E5E-8959-9D5252CE790D}" dt="2024-03-04T07:28:45.148" v="1782" actId="164"/>
          <ac:spMkLst>
            <pc:docMk/>
            <pc:sldMk cId="2504571271" sldId="1213"/>
            <ac:spMk id="7" creationId="{69E606E7-65A3-4BBE-86A2-852AA9955DA8}"/>
          </ac:spMkLst>
        </pc:spChg>
        <pc:spChg chg="add mod">
          <ac:chgData name="Li Youhuan" userId="31ef2ba0f36c268c" providerId="LiveId" clId="{F7CBF5DF-EE81-4E5E-8959-9D5252CE790D}" dt="2024-03-04T07:28:45.148" v="1782" actId="164"/>
          <ac:spMkLst>
            <pc:docMk/>
            <pc:sldMk cId="2504571271" sldId="1213"/>
            <ac:spMk id="8" creationId="{21F4F131-01E8-4BB0-B517-B556378EAD12}"/>
          </ac:spMkLst>
        </pc:spChg>
        <pc:spChg chg="add mod">
          <ac:chgData name="Li Youhuan" userId="31ef2ba0f36c268c" providerId="LiveId" clId="{F7CBF5DF-EE81-4E5E-8959-9D5252CE790D}" dt="2024-03-04T07:28:45.148" v="1782" actId="164"/>
          <ac:spMkLst>
            <pc:docMk/>
            <pc:sldMk cId="2504571271" sldId="1213"/>
            <ac:spMk id="9" creationId="{44D52036-9EC6-4824-8AEA-1601BF58508A}"/>
          </ac:spMkLst>
        </pc:spChg>
        <pc:spChg chg="add mod">
          <ac:chgData name="Li Youhuan" userId="31ef2ba0f36c268c" providerId="LiveId" clId="{F7CBF5DF-EE81-4E5E-8959-9D5252CE790D}" dt="2024-03-04T07:28:39.380" v="1781" actId="164"/>
          <ac:spMkLst>
            <pc:docMk/>
            <pc:sldMk cId="2504571271" sldId="1213"/>
            <ac:spMk id="10" creationId="{3EFBF82B-3797-4C26-A9E7-827E0679665A}"/>
          </ac:spMkLst>
        </pc:spChg>
        <pc:spChg chg="add mod">
          <ac:chgData name="Li Youhuan" userId="31ef2ba0f36c268c" providerId="LiveId" clId="{F7CBF5DF-EE81-4E5E-8959-9D5252CE790D}" dt="2024-03-04T07:28:39.380" v="1781" actId="164"/>
          <ac:spMkLst>
            <pc:docMk/>
            <pc:sldMk cId="2504571271" sldId="1213"/>
            <ac:spMk id="11" creationId="{75F66C42-4D9C-4E65-AB76-5A11BF70FD99}"/>
          </ac:spMkLst>
        </pc:spChg>
        <pc:spChg chg="add mod">
          <ac:chgData name="Li Youhuan" userId="31ef2ba0f36c268c" providerId="LiveId" clId="{F7CBF5DF-EE81-4E5E-8959-9D5252CE790D}" dt="2024-03-04T07:28:39.380" v="1781" actId="164"/>
          <ac:spMkLst>
            <pc:docMk/>
            <pc:sldMk cId="2504571271" sldId="1213"/>
            <ac:spMk id="12" creationId="{B3D0BB4B-470F-4FA1-88C2-7E8FA0B87806}"/>
          </ac:spMkLst>
        </pc:spChg>
        <pc:spChg chg="add mod">
          <ac:chgData name="Li Youhuan" userId="31ef2ba0f36c268c" providerId="LiveId" clId="{F7CBF5DF-EE81-4E5E-8959-9D5252CE790D}" dt="2024-03-04T07:28:58.402" v="1783" actId="164"/>
          <ac:spMkLst>
            <pc:docMk/>
            <pc:sldMk cId="2504571271" sldId="1213"/>
            <ac:spMk id="13" creationId="{470A0794-4013-4661-B7F6-DDAFF510584D}"/>
          </ac:spMkLst>
        </pc:spChg>
        <pc:spChg chg="add mod">
          <ac:chgData name="Li Youhuan" userId="31ef2ba0f36c268c" providerId="LiveId" clId="{F7CBF5DF-EE81-4E5E-8959-9D5252CE790D}" dt="2024-03-04T07:28:58.402" v="1783" actId="164"/>
          <ac:spMkLst>
            <pc:docMk/>
            <pc:sldMk cId="2504571271" sldId="1213"/>
            <ac:spMk id="14" creationId="{7CA68AF8-3FEA-499C-BEAF-D42E2605C674}"/>
          </ac:spMkLst>
        </pc:spChg>
        <pc:spChg chg="add mod">
          <ac:chgData name="Li Youhuan" userId="31ef2ba0f36c268c" providerId="LiveId" clId="{F7CBF5DF-EE81-4E5E-8959-9D5252CE790D}" dt="2024-03-04T07:28:58.402" v="1783" actId="164"/>
          <ac:spMkLst>
            <pc:docMk/>
            <pc:sldMk cId="2504571271" sldId="1213"/>
            <ac:spMk id="15" creationId="{69712D8F-29AA-4A7B-A810-B0FD8851BE50}"/>
          </ac:spMkLst>
        </pc:spChg>
        <pc:spChg chg="add mod">
          <ac:chgData name="Li Youhuan" userId="31ef2ba0f36c268c" providerId="LiveId" clId="{F7CBF5DF-EE81-4E5E-8959-9D5252CE790D}" dt="2024-03-04T07:28:58.402" v="1783" actId="164"/>
          <ac:spMkLst>
            <pc:docMk/>
            <pc:sldMk cId="2504571271" sldId="1213"/>
            <ac:spMk id="16" creationId="{44093552-5AEA-4CDC-88A3-65306D128DDC}"/>
          </ac:spMkLst>
        </pc:spChg>
        <pc:spChg chg="add mod">
          <ac:chgData name="Li Youhuan" userId="31ef2ba0f36c268c" providerId="LiveId" clId="{F7CBF5DF-EE81-4E5E-8959-9D5252CE790D}" dt="2024-03-04T07:28:58.402" v="1783" actId="164"/>
          <ac:spMkLst>
            <pc:docMk/>
            <pc:sldMk cId="2504571271" sldId="1213"/>
            <ac:spMk id="17" creationId="{EBBE2372-5FC2-4F66-B915-79DA6305268D}"/>
          </ac:spMkLst>
        </pc:spChg>
        <pc:spChg chg="del">
          <ac:chgData name="Li Youhuan" userId="31ef2ba0f36c268c" providerId="LiveId" clId="{F7CBF5DF-EE81-4E5E-8959-9D5252CE790D}" dt="2024-03-04T07:28:18.190" v="1776" actId="478"/>
          <ac:spMkLst>
            <pc:docMk/>
            <pc:sldMk cId="2504571271" sldId="1213"/>
            <ac:spMk id="117" creationId="{CEC99E30-9BE4-4E99-BAED-D03BB105E0A1}"/>
          </ac:spMkLst>
        </pc:spChg>
        <pc:grpChg chg="add mod">
          <ac:chgData name="Li Youhuan" userId="31ef2ba0f36c268c" providerId="LiveId" clId="{F7CBF5DF-EE81-4E5E-8959-9D5252CE790D}" dt="2024-03-04T07:29:16.134" v="1787" actId="465"/>
          <ac:grpSpMkLst>
            <pc:docMk/>
            <pc:sldMk cId="2504571271" sldId="1213"/>
            <ac:grpSpMk id="2" creationId="{90C58C90-86F1-4232-86D1-5487E96A732E}"/>
          </ac:grpSpMkLst>
        </pc:grpChg>
        <pc:grpChg chg="add mod">
          <ac:chgData name="Li Youhuan" userId="31ef2ba0f36c268c" providerId="LiveId" clId="{F7CBF5DF-EE81-4E5E-8959-9D5252CE790D}" dt="2024-03-04T07:29:12.956" v="1786" actId="12788"/>
          <ac:grpSpMkLst>
            <pc:docMk/>
            <pc:sldMk cId="2504571271" sldId="1213"/>
            <ac:grpSpMk id="3" creationId="{8EAF1024-DDB7-44E4-8724-3BF7F0FBF5FD}"/>
          </ac:grpSpMkLst>
        </pc:grpChg>
        <pc:grpChg chg="add mod">
          <ac:chgData name="Li Youhuan" userId="31ef2ba0f36c268c" providerId="LiveId" clId="{F7CBF5DF-EE81-4E5E-8959-9D5252CE790D}" dt="2024-03-04T07:29:12.956" v="1786" actId="12788"/>
          <ac:grpSpMkLst>
            <pc:docMk/>
            <pc:sldMk cId="2504571271" sldId="1213"/>
            <ac:grpSpMk id="4" creationId="{E4BF95FC-25D4-4A70-95C5-FAA5A6E4EC94}"/>
          </ac:grpSpMkLst>
        </pc:grpChg>
        <pc:graphicFrameChg chg="del">
          <ac:chgData name="Li Youhuan" userId="31ef2ba0f36c268c" providerId="LiveId" clId="{F7CBF5DF-EE81-4E5E-8959-9D5252CE790D}" dt="2024-03-04T07:28:15.626" v="1775" actId="478"/>
          <ac:graphicFrameMkLst>
            <pc:docMk/>
            <pc:sldMk cId="2504571271" sldId="1213"/>
            <ac:graphicFrameMk id="116" creationId="{0C604A1D-5DB4-4020-9305-548D4EF08F0F}"/>
          </ac:graphicFrameMkLst>
        </pc:graphicFrameChg>
      </pc:sldChg>
      <pc:sldChg chg="addSp delSp modSp add mod delAnim modAnim">
        <pc:chgData name="Li Youhuan" userId="31ef2ba0f36c268c" providerId="LiveId" clId="{F7CBF5DF-EE81-4E5E-8959-9D5252CE790D}" dt="2024-03-04T07:30:58.844" v="1792" actId="478"/>
        <pc:sldMkLst>
          <pc:docMk/>
          <pc:sldMk cId="3897488159" sldId="1214"/>
        </pc:sldMkLst>
        <pc:spChg chg="del">
          <ac:chgData name="Li Youhuan" userId="31ef2ba0f36c268c" providerId="LiveId" clId="{F7CBF5DF-EE81-4E5E-8959-9D5252CE790D}" dt="2024-03-04T07:29:51.094" v="1789" actId="478"/>
          <ac:spMkLst>
            <pc:docMk/>
            <pc:sldMk cId="3897488159" sldId="1214"/>
            <ac:spMk id="6" creationId="{387C5394-B8B5-4A17-9411-8C0FC2916282}"/>
          </ac:spMkLst>
        </pc:spChg>
        <pc:spChg chg="mod">
          <ac:chgData name="Li Youhuan" userId="31ef2ba0f36c268c" providerId="LiveId" clId="{F7CBF5DF-EE81-4E5E-8959-9D5252CE790D}" dt="2024-03-04T07:30:00.519" v="1791"/>
          <ac:spMkLst>
            <pc:docMk/>
            <pc:sldMk cId="3897488159" sldId="1214"/>
            <ac:spMk id="20" creationId="{1AFE169A-41E0-422F-85E4-8E0AB100032D}"/>
          </ac:spMkLst>
        </pc:spChg>
        <pc:spChg chg="mod">
          <ac:chgData name="Li Youhuan" userId="31ef2ba0f36c268c" providerId="LiveId" clId="{F7CBF5DF-EE81-4E5E-8959-9D5252CE790D}" dt="2024-03-04T07:30:00.519" v="1791"/>
          <ac:spMkLst>
            <pc:docMk/>
            <pc:sldMk cId="3897488159" sldId="1214"/>
            <ac:spMk id="21" creationId="{65F36B28-BD74-4F3D-8BEA-25DD460BC1CE}"/>
          </ac:spMkLst>
        </pc:spChg>
        <pc:spChg chg="mod">
          <ac:chgData name="Li Youhuan" userId="31ef2ba0f36c268c" providerId="LiveId" clId="{F7CBF5DF-EE81-4E5E-8959-9D5252CE790D}" dt="2024-03-04T07:30:00.519" v="1791"/>
          <ac:spMkLst>
            <pc:docMk/>
            <pc:sldMk cId="3897488159" sldId="1214"/>
            <ac:spMk id="22" creationId="{2899BD3E-0FC9-469A-AF87-F4F891453DA0}"/>
          </ac:spMkLst>
        </pc:spChg>
        <pc:spChg chg="mod">
          <ac:chgData name="Li Youhuan" userId="31ef2ba0f36c268c" providerId="LiveId" clId="{F7CBF5DF-EE81-4E5E-8959-9D5252CE790D}" dt="2024-03-04T07:30:00.519" v="1791"/>
          <ac:spMkLst>
            <pc:docMk/>
            <pc:sldMk cId="3897488159" sldId="1214"/>
            <ac:spMk id="23" creationId="{3A74C40B-C506-4381-A732-FB3A50538406}"/>
          </ac:spMkLst>
        </pc:spChg>
        <pc:spChg chg="mod">
          <ac:chgData name="Li Youhuan" userId="31ef2ba0f36c268c" providerId="LiveId" clId="{F7CBF5DF-EE81-4E5E-8959-9D5252CE790D}" dt="2024-03-04T07:30:00.519" v="1791"/>
          <ac:spMkLst>
            <pc:docMk/>
            <pc:sldMk cId="3897488159" sldId="1214"/>
            <ac:spMk id="24" creationId="{7DDFAA1B-BE46-49F9-83C6-401E89864A98}"/>
          </ac:spMkLst>
        </pc:spChg>
        <pc:spChg chg="mod">
          <ac:chgData name="Li Youhuan" userId="31ef2ba0f36c268c" providerId="LiveId" clId="{F7CBF5DF-EE81-4E5E-8959-9D5252CE790D}" dt="2024-03-04T07:30:00.519" v="1791"/>
          <ac:spMkLst>
            <pc:docMk/>
            <pc:sldMk cId="3897488159" sldId="1214"/>
            <ac:spMk id="25" creationId="{D7DA71D5-0910-47C7-9C12-49EDFA3675CE}"/>
          </ac:spMkLst>
        </pc:spChg>
        <pc:spChg chg="mod">
          <ac:chgData name="Li Youhuan" userId="31ef2ba0f36c268c" providerId="LiveId" clId="{F7CBF5DF-EE81-4E5E-8959-9D5252CE790D}" dt="2024-03-04T07:30:00.519" v="1791"/>
          <ac:spMkLst>
            <pc:docMk/>
            <pc:sldMk cId="3897488159" sldId="1214"/>
            <ac:spMk id="26" creationId="{CD4B8FBB-057D-421E-A294-664DEBC137C9}"/>
          </ac:spMkLst>
        </pc:spChg>
        <pc:spChg chg="mod">
          <ac:chgData name="Li Youhuan" userId="31ef2ba0f36c268c" providerId="LiveId" clId="{F7CBF5DF-EE81-4E5E-8959-9D5252CE790D}" dt="2024-03-04T07:30:00.519" v="1791"/>
          <ac:spMkLst>
            <pc:docMk/>
            <pc:sldMk cId="3897488159" sldId="1214"/>
            <ac:spMk id="27" creationId="{6C0E2F33-F9CE-41F5-8074-26DBBB91FE6E}"/>
          </ac:spMkLst>
        </pc:spChg>
        <pc:spChg chg="mod">
          <ac:chgData name="Li Youhuan" userId="31ef2ba0f36c268c" providerId="LiveId" clId="{F7CBF5DF-EE81-4E5E-8959-9D5252CE790D}" dt="2024-03-04T07:30:00.519" v="1791"/>
          <ac:spMkLst>
            <pc:docMk/>
            <pc:sldMk cId="3897488159" sldId="1214"/>
            <ac:spMk id="28" creationId="{6DE1E431-130E-4966-950C-1A4DBFE97F93}"/>
          </ac:spMkLst>
        </pc:spChg>
        <pc:spChg chg="mod">
          <ac:chgData name="Li Youhuan" userId="31ef2ba0f36c268c" providerId="LiveId" clId="{F7CBF5DF-EE81-4E5E-8959-9D5252CE790D}" dt="2024-03-04T07:30:00.519" v="1791"/>
          <ac:spMkLst>
            <pc:docMk/>
            <pc:sldMk cId="3897488159" sldId="1214"/>
            <ac:spMk id="29" creationId="{3483507E-04BE-4EE1-8080-E96500DA8A34}"/>
          </ac:spMkLst>
        </pc:spChg>
        <pc:spChg chg="mod">
          <ac:chgData name="Li Youhuan" userId="31ef2ba0f36c268c" providerId="LiveId" clId="{F7CBF5DF-EE81-4E5E-8959-9D5252CE790D}" dt="2024-03-04T07:30:00.519" v="1791"/>
          <ac:spMkLst>
            <pc:docMk/>
            <pc:sldMk cId="3897488159" sldId="1214"/>
            <ac:spMk id="30" creationId="{775E61C3-113F-4113-9ADE-76C54965A5FE}"/>
          </ac:spMkLst>
        </pc:spChg>
        <pc:spChg chg="mod">
          <ac:chgData name="Li Youhuan" userId="31ef2ba0f36c268c" providerId="LiveId" clId="{F7CBF5DF-EE81-4E5E-8959-9D5252CE790D}" dt="2024-03-04T07:30:00.519" v="1791"/>
          <ac:spMkLst>
            <pc:docMk/>
            <pc:sldMk cId="3897488159" sldId="1214"/>
            <ac:spMk id="31" creationId="{B1B7D96F-52FC-4117-B6E4-A8FCAFE39191}"/>
          </ac:spMkLst>
        </pc:spChg>
        <pc:spChg chg="mod">
          <ac:chgData name="Li Youhuan" userId="31ef2ba0f36c268c" providerId="LiveId" clId="{F7CBF5DF-EE81-4E5E-8959-9D5252CE790D}" dt="2024-03-04T07:30:00.519" v="1791"/>
          <ac:spMkLst>
            <pc:docMk/>
            <pc:sldMk cId="3897488159" sldId="1214"/>
            <ac:spMk id="32" creationId="{F7AF69E4-0DE5-4F2A-9B38-94CE51E02ACA}"/>
          </ac:spMkLst>
        </pc:spChg>
        <pc:spChg chg="mod">
          <ac:chgData name="Li Youhuan" userId="31ef2ba0f36c268c" providerId="LiveId" clId="{F7CBF5DF-EE81-4E5E-8959-9D5252CE790D}" dt="2024-03-04T07:30:00.519" v="1791"/>
          <ac:spMkLst>
            <pc:docMk/>
            <pc:sldMk cId="3897488159" sldId="1214"/>
            <ac:spMk id="33" creationId="{F6ACBCD5-DE6D-47E3-9A6F-EF869DD80174}"/>
          </ac:spMkLst>
        </pc:spChg>
        <pc:spChg chg="mod">
          <ac:chgData name="Li Youhuan" userId="31ef2ba0f36c268c" providerId="LiveId" clId="{F7CBF5DF-EE81-4E5E-8959-9D5252CE790D}" dt="2024-03-04T07:30:00.519" v="1791"/>
          <ac:spMkLst>
            <pc:docMk/>
            <pc:sldMk cId="3897488159" sldId="1214"/>
            <ac:spMk id="34" creationId="{C09ABBBC-D221-466A-823F-539202608621}"/>
          </ac:spMkLst>
        </pc:spChg>
        <pc:spChg chg="mod">
          <ac:chgData name="Li Youhuan" userId="31ef2ba0f36c268c" providerId="LiveId" clId="{F7CBF5DF-EE81-4E5E-8959-9D5252CE790D}" dt="2024-03-04T07:30:00.519" v="1791"/>
          <ac:spMkLst>
            <pc:docMk/>
            <pc:sldMk cId="3897488159" sldId="1214"/>
            <ac:spMk id="35" creationId="{0B29308C-99A7-4E9A-860A-4B9E865811AF}"/>
          </ac:spMkLst>
        </pc:spChg>
        <pc:spChg chg="mod">
          <ac:chgData name="Li Youhuan" userId="31ef2ba0f36c268c" providerId="LiveId" clId="{F7CBF5DF-EE81-4E5E-8959-9D5252CE790D}" dt="2024-03-04T07:30:00.519" v="1791"/>
          <ac:spMkLst>
            <pc:docMk/>
            <pc:sldMk cId="3897488159" sldId="1214"/>
            <ac:spMk id="36" creationId="{82ECFCB7-CA3E-4C10-90D3-92EA793E9881}"/>
          </ac:spMkLst>
        </pc:spChg>
        <pc:spChg chg="mod">
          <ac:chgData name="Li Youhuan" userId="31ef2ba0f36c268c" providerId="LiveId" clId="{F7CBF5DF-EE81-4E5E-8959-9D5252CE790D}" dt="2024-03-04T07:30:00.519" v="1791"/>
          <ac:spMkLst>
            <pc:docMk/>
            <pc:sldMk cId="3897488159" sldId="1214"/>
            <ac:spMk id="37" creationId="{242B429D-9AB2-4708-9C2E-11AE7163BE4B}"/>
          </ac:spMkLst>
        </pc:spChg>
        <pc:spChg chg="mod">
          <ac:chgData name="Li Youhuan" userId="31ef2ba0f36c268c" providerId="LiveId" clId="{F7CBF5DF-EE81-4E5E-8959-9D5252CE790D}" dt="2024-03-04T07:30:00.519" v="1791"/>
          <ac:spMkLst>
            <pc:docMk/>
            <pc:sldMk cId="3897488159" sldId="1214"/>
            <ac:spMk id="38" creationId="{0598F38A-66F0-4679-99C0-03C63D0F047D}"/>
          </ac:spMkLst>
        </pc:spChg>
        <pc:spChg chg="mod">
          <ac:chgData name="Li Youhuan" userId="31ef2ba0f36c268c" providerId="LiveId" clId="{F7CBF5DF-EE81-4E5E-8959-9D5252CE790D}" dt="2024-03-04T07:30:00.519" v="1791"/>
          <ac:spMkLst>
            <pc:docMk/>
            <pc:sldMk cId="3897488159" sldId="1214"/>
            <ac:spMk id="39" creationId="{4A6D1C4D-F6E8-4921-9D58-87292A28713D}"/>
          </ac:spMkLst>
        </pc:spChg>
        <pc:spChg chg="mod">
          <ac:chgData name="Li Youhuan" userId="31ef2ba0f36c268c" providerId="LiveId" clId="{F7CBF5DF-EE81-4E5E-8959-9D5252CE790D}" dt="2024-03-04T07:30:00.519" v="1791"/>
          <ac:spMkLst>
            <pc:docMk/>
            <pc:sldMk cId="3897488159" sldId="1214"/>
            <ac:spMk id="40" creationId="{D1467291-B8D4-414D-B8C4-1662D73E7397}"/>
          </ac:spMkLst>
        </pc:spChg>
        <pc:spChg chg="mod">
          <ac:chgData name="Li Youhuan" userId="31ef2ba0f36c268c" providerId="LiveId" clId="{F7CBF5DF-EE81-4E5E-8959-9D5252CE790D}" dt="2024-03-04T07:30:00.519" v="1791"/>
          <ac:spMkLst>
            <pc:docMk/>
            <pc:sldMk cId="3897488159" sldId="1214"/>
            <ac:spMk id="41" creationId="{5AB7422E-D924-4F43-8594-2BA2FC10416F}"/>
          </ac:spMkLst>
        </pc:spChg>
        <pc:spChg chg="mod">
          <ac:chgData name="Li Youhuan" userId="31ef2ba0f36c268c" providerId="LiveId" clId="{F7CBF5DF-EE81-4E5E-8959-9D5252CE790D}" dt="2024-03-04T07:30:00.519" v="1791"/>
          <ac:spMkLst>
            <pc:docMk/>
            <pc:sldMk cId="3897488159" sldId="1214"/>
            <ac:spMk id="42" creationId="{2D1F2885-6B96-4F66-B4C2-D21685D8112A}"/>
          </ac:spMkLst>
        </pc:spChg>
        <pc:spChg chg="mod">
          <ac:chgData name="Li Youhuan" userId="31ef2ba0f36c268c" providerId="LiveId" clId="{F7CBF5DF-EE81-4E5E-8959-9D5252CE790D}" dt="2024-03-04T07:30:00.519" v="1791"/>
          <ac:spMkLst>
            <pc:docMk/>
            <pc:sldMk cId="3897488159" sldId="1214"/>
            <ac:spMk id="43" creationId="{65B8CF12-AC85-4784-B07E-0D8655690AF7}"/>
          </ac:spMkLst>
        </pc:spChg>
        <pc:spChg chg="mod">
          <ac:chgData name="Li Youhuan" userId="31ef2ba0f36c268c" providerId="LiveId" clId="{F7CBF5DF-EE81-4E5E-8959-9D5252CE790D}" dt="2024-03-04T07:30:00.519" v="1791"/>
          <ac:spMkLst>
            <pc:docMk/>
            <pc:sldMk cId="3897488159" sldId="1214"/>
            <ac:spMk id="44" creationId="{2A3B19E5-7195-46C4-BF39-75859751A85E}"/>
          </ac:spMkLst>
        </pc:spChg>
        <pc:spChg chg="mod">
          <ac:chgData name="Li Youhuan" userId="31ef2ba0f36c268c" providerId="LiveId" clId="{F7CBF5DF-EE81-4E5E-8959-9D5252CE790D}" dt="2024-03-04T07:30:00.519" v="1791"/>
          <ac:spMkLst>
            <pc:docMk/>
            <pc:sldMk cId="3897488159" sldId="1214"/>
            <ac:spMk id="46" creationId="{E6AA2992-9F76-4A5E-B8A8-EFFD97652249}"/>
          </ac:spMkLst>
        </pc:spChg>
        <pc:spChg chg="mod">
          <ac:chgData name="Li Youhuan" userId="31ef2ba0f36c268c" providerId="LiveId" clId="{F7CBF5DF-EE81-4E5E-8959-9D5252CE790D}" dt="2024-03-04T07:30:00.519" v="1791"/>
          <ac:spMkLst>
            <pc:docMk/>
            <pc:sldMk cId="3897488159" sldId="1214"/>
            <ac:spMk id="47" creationId="{4E7D735B-AA8C-4032-8BAB-DE87E544B7FA}"/>
          </ac:spMkLst>
        </pc:spChg>
        <pc:spChg chg="mod">
          <ac:chgData name="Li Youhuan" userId="31ef2ba0f36c268c" providerId="LiveId" clId="{F7CBF5DF-EE81-4E5E-8959-9D5252CE790D}" dt="2024-03-04T07:30:00.519" v="1791"/>
          <ac:spMkLst>
            <pc:docMk/>
            <pc:sldMk cId="3897488159" sldId="1214"/>
            <ac:spMk id="48" creationId="{49E67A27-75E5-4534-BD1C-E4DCE221C674}"/>
          </ac:spMkLst>
        </pc:spChg>
        <pc:spChg chg="mod">
          <ac:chgData name="Li Youhuan" userId="31ef2ba0f36c268c" providerId="LiveId" clId="{F7CBF5DF-EE81-4E5E-8959-9D5252CE790D}" dt="2024-03-04T07:30:00.519" v="1791"/>
          <ac:spMkLst>
            <pc:docMk/>
            <pc:sldMk cId="3897488159" sldId="1214"/>
            <ac:spMk id="49" creationId="{ECDE1936-70E2-40AF-A626-53CF08B7623F}"/>
          </ac:spMkLst>
        </pc:spChg>
        <pc:spChg chg="mod">
          <ac:chgData name="Li Youhuan" userId="31ef2ba0f36c268c" providerId="LiveId" clId="{F7CBF5DF-EE81-4E5E-8959-9D5252CE790D}" dt="2024-03-04T07:30:00.519" v="1791"/>
          <ac:spMkLst>
            <pc:docMk/>
            <pc:sldMk cId="3897488159" sldId="1214"/>
            <ac:spMk id="50" creationId="{8E94D70E-D9BC-42A4-A729-5EAED9856B86}"/>
          </ac:spMkLst>
        </pc:spChg>
        <pc:spChg chg="mod">
          <ac:chgData name="Li Youhuan" userId="31ef2ba0f36c268c" providerId="LiveId" clId="{F7CBF5DF-EE81-4E5E-8959-9D5252CE790D}" dt="2024-03-04T07:30:00.519" v="1791"/>
          <ac:spMkLst>
            <pc:docMk/>
            <pc:sldMk cId="3897488159" sldId="1214"/>
            <ac:spMk id="51" creationId="{443AD499-02DF-4A4A-9B8F-E389B0F713EF}"/>
          </ac:spMkLst>
        </pc:spChg>
        <pc:spChg chg="mod">
          <ac:chgData name="Li Youhuan" userId="31ef2ba0f36c268c" providerId="LiveId" clId="{F7CBF5DF-EE81-4E5E-8959-9D5252CE790D}" dt="2024-03-04T07:30:00.519" v="1791"/>
          <ac:spMkLst>
            <pc:docMk/>
            <pc:sldMk cId="3897488159" sldId="1214"/>
            <ac:spMk id="52" creationId="{6E7D1F03-63CA-4CB9-8307-C15B73944BE8}"/>
          </ac:spMkLst>
        </pc:spChg>
        <pc:spChg chg="mod">
          <ac:chgData name="Li Youhuan" userId="31ef2ba0f36c268c" providerId="LiveId" clId="{F7CBF5DF-EE81-4E5E-8959-9D5252CE790D}" dt="2024-03-04T07:30:00.519" v="1791"/>
          <ac:spMkLst>
            <pc:docMk/>
            <pc:sldMk cId="3897488159" sldId="1214"/>
            <ac:spMk id="53" creationId="{54859539-39A1-4815-835C-0415748ADCC8}"/>
          </ac:spMkLst>
        </pc:spChg>
        <pc:spChg chg="mod">
          <ac:chgData name="Li Youhuan" userId="31ef2ba0f36c268c" providerId="LiveId" clId="{F7CBF5DF-EE81-4E5E-8959-9D5252CE790D}" dt="2024-03-04T07:30:00.519" v="1791"/>
          <ac:spMkLst>
            <pc:docMk/>
            <pc:sldMk cId="3897488159" sldId="1214"/>
            <ac:spMk id="54" creationId="{0837B549-47F3-4052-8547-E1AE6EA76116}"/>
          </ac:spMkLst>
        </pc:spChg>
        <pc:spChg chg="mod">
          <ac:chgData name="Li Youhuan" userId="31ef2ba0f36c268c" providerId="LiveId" clId="{F7CBF5DF-EE81-4E5E-8959-9D5252CE790D}" dt="2024-03-04T07:30:00.519" v="1791"/>
          <ac:spMkLst>
            <pc:docMk/>
            <pc:sldMk cId="3897488159" sldId="1214"/>
            <ac:spMk id="55" creationId="{13CD4243-985F-4367-B345-62BAFA57D3A8}"/>
          </ac:spMkLst>
        </pc:spChg>
        <pc:spChg chg="mod">
          <ac:chgData name="Li Youhuan" userId="31ef2ba0f36c268c" providerId="LiveId" clId="{F7CBF5DF-EE81-4E5E-8959-9D5252CE790D}" dt="2024-03-04T07:30:00.519" v="1791"/>
          <ac:spMkLst>
            <pc:docMk/>
            <pc:sldMk cId="3897488159" sldId="1214"/>
            <ac:spMk id="56" creationId="{89B99496-4356-4544-95BC-A436EBDB09A7}"/>
          </ac:spMkLst>
        </pc:spChg>
        <pc:spChg chg="mod">
          <ac:chgData name="Li Youhuan" userId="31ef2ba0f36c268c" providerId="LiveId" clId="{F7CBF5DF-EE81-4E5E-8959-9D5252CE790D}" dt="2024-03-04T07:30:00.519" v="1791"/>
          <ac:spMkLst>
            <pc:docMk/>
            <pc:sldMk cId="3897488159" sldId="1214"/>
            <ac:spMk id="57" creationId="{21E56FE0-8064-47EC-B32B-5215CC6BE813}"/>
          </ac:spMkLst>
        </pc:spChg>
        <pc:spChg chg="mod">
          <ac:chgData name="Li Youhuan" userId="31ef2ba0f36c268c" providerId="LiveId" clId="{F7CBF5DF-EE81-4E5E-8959-9D5252CE790D}" dt="2024-03-04T07:30:00.519" v="1791"/>
          <ac:spMkLst>
            <pc:docMk/>
            <pc:sldMk cId="3897488159" sldId="1214"/>
            <ac:spMk id="58" creationId="{478371D5-BF19-4EF8-BC9D-61CA8E9DCABE}"/>
          </ac:spMkLst>
        </pc:spChg>
        <pc:spChg chg="mod">
          <ac:chgData name="Li Youhuan" userId="31ef2ba0f36c268c" providerId="LiveId" clId="{F7CBF5DF-EE81-4E5E-8959-9D5252CE790D}" dt="2024-03-04T07:30:00.519" v="1791"/>
          <ac:spMkLst>
            <pc:docMk/>
            <pc:sldMk cId="3897488159" sldId="1214"/>
            <ac:spMk id="59" creationId="{AAC6AF06-6FAA-49E1-88FA-166485D3F701}"/>
          </ac:spMkLst>
        </pc:spChg>
        <pc:spChg chg="mod">
          <ac:chgData name="Li Youhuan" userId="31ef2ba0f36c268c" providerId="LiveId" clId="{F7CBF5DF-EE81-4E5E-8959-9D5252CE790D}" dt="2024-03-04T07:30:00.519" v="1791"/>
          <ac:spMkLst>
            <pc:docMk/>
            <pc:sldMk cId="3897488159" sldId="1214"/>
            <ac:spMk id="60" creationId="{3FC9C892-72D4-425D-AD9C-35574E4C714D}"/>
          </ac:spMkLst>
        </pc:spChg>
        <pc:spChg chg="mod">
          <ac:chgData name="Li Youhuan" userId="31ef2ba0f36c268c" providerId="LiveId" clId="{F7CBF5DF-EE81-4E5E-8959-9D5252CE790D}" dt="2024-03-04T07:30:00.519" v="1791"/>
          <ac:spMkLst>
            <pc:docMk/>
            <pc:sldMk cId="3897488159" sldId="1214"/>
            <ac:spMk id="61" creationId="{17159866-7DBF-4D7D-A953-40BBF429C93F}"/>
          </ac:spMkLst>
        </pc:spChg>
        <pc:spChg chg="mod">
          <ac:chgData name="Li Youhuan" userId="31ef2ba0f36c268c" providerId="LiveId" clId="{F7CBF5DF-EE81-4E5E-8959-9D5252CE790D}" dt="2024-03-04T07:30:00.519" v="1791"/>
          <ac:spMkLst>
            <pc:docMk/>
            <pc:sldMk cId="3897488159" sldId="1214"/>
            <ac:spMk id="63" creationId="{6342664F-712F-4180-A566-3F0D5E0C6E36}"/>
          </ac:spMkLst>
        </pc:spChg>
        <pc:spChg chg="mod">
          <ac:chgData name="Li Youhuan" userId="31ef2ba0f36c268c" providerId="LiveId" clId="{F7CBF5DF-EE81-4E5E-8959-9D5252CE790D}" dt="2024-03-04T07:30:00.519" v="1791"/>
          <ac:spMkLst>
            <pc:docMk/>
            <pc:sldMk cId="3897488159" sldId="1214"/>
            <ac:spMk id="64" creationId="{F0BEF758-59C7-4725-AC0E-217C8EEE1264}"/>
          </ac:spMkLst>
        </pc:spChg>
        <pc:spChg chg="mod">
          <ac:chgData name="Li Youhuan" userId="31ef2ba0f36c268c" providerId="LiveId" clId="{F7CBF5DF-EE81-4E5E-8959-9D5252CE790D}" dt="2024-03-04T07:30:00.519" v="1791"/>
          <ac:spMkLst>
            <pc:docMk/>
            <pc:sldMk cId="3897488159" sldId="1214"/>
            <ac:spMk id="65" creationId="{CBD97860-2F60-4B75-9039-6C68D68CFAE7}"/>
          </ac:spMkLst>
        </pc:spChg>
        <pc:spChg chg="mod">
          <ac:chgData name="Li Youhuan" userId="31ef2ba0f36c268c" providerId="LiveId" clId="{F7CBF5DF-EE81-4E5E-8959-9D5252CE790D}" dt="2024-03-04T07:30:00.519" v="1791"/>
          <ac:spMkLst>
            <pc:docMk/>
            <pc:sldMk cId="3897488159" sldId="1214"/>
            <ac:spMk id="66" creationId="{30E5E53D-2C52-4F9B-A62C-CF36C5EEAA48}"/>
          </ac:spMkLst>
        </pc:spChg>
        <pc:spChg chg="mod">
          <ac:chgData name="Li Youhuan" userId="31ef2ba0f36c268c" providerId="LiveId" clId="{F7CBF5DF-EE81-4E5E-8959-9D5252CE790D}" dt="2024-03-04T07:30:00.519" v="1791"/>
          <ac:spMkLst>
            <pc:docMk/>
            <pc:sldMk cId="3897488159" sldId="1214"/>
            <ac:spMk id="67" creationId="{BA06B093-438A-4F3F-84E8-E2B9D1996417}"/>
          </ac:spMkLst>
        </pc:spChg>
        <pc:spChg chg="mod">
          <ac:chgData name="Li Youhuan" userId="31ef2ba0f36c268c" providerId="LiveId" clId="{F7CBF5DF-EE81-4E5E-8959-9D5252CE790D}" dt="2024-03-04T07:30:00.519" v="1791"/>
          <ac:spMkLst>
            <pc:docMk/>
            <pc:sldMk cId="3897488159" sldId="1214"/>
            <ac:spMk id="68" creationId="{1AFE0846-5C69-43DF-A47D-4491952807B8}"/>
          </ac:spMkLst>
        </pc:spChg>
        <pc:spChg chg="mod">
          <ac:chgData name="Li Youhuan" userId="31ef2ba0f36c268c" providerId="LiveId" clId="{F7CBF5DF-EE81-4E5E-8959-9D5252CE790D}" dt="2024-03-04T07:30:00.519" v="1791"/>
          <ac:spMkLst>
            <pc:docMk/>
            <pc:sldMk cId="3897488159" sldId="1214"/>
            <ac:spMk id="69" creationId="{9ED78DAF-BA1C-4C68-8E56-606CB61748CA}"/>
          </ac:spMkLst>
        </pc:spChg>
        <pc:spChg chg="mod">
          <ac:chgData name="Li Youhuan" userId="31ef2ba0f36c268c" providerId="LiveId" clId="{F7CBF5DF-EE81-4E5E-8959-9D5252CE790D}" dt="2024-03-04T07:30:00.519" v="1791"/>
          <ac:spMkLst>
            <pc:docMk/>
            <pc:sldMk cId="3897488159" sldId="1214"/>
            <ac:spMk id="70" creationId="{6972ED84-EEBF-4AD9-9098-3BB2261BF43F}"/>
          </ac:spMkLst>
        </pc:spChg>
        <pc:spChg chg="mod">
          <ac:chgData name="Li Youhuan" userId="31ef2ba0f36c268c" providerId="LiveId" clId="{F7CBF5DF-EE81-4E5E-8959-9D5252CE790D}" dt="2024-03-04T07:30:00.519" v="1791"/>
          <ac:spMkLst>
            <pc:docMk/>
            <pc:sldMk cId="3897488159" sldId="1214"/>
            <ac:spMk id="71" creationId="{972E1FF4-6E62-4FB3-A258-E5A90D7F1DCD}"/>
          </ac:spMkLst>
        </pc:spChg>
        <pc:spChg chg="mod">
          <ac:chgData name="Li Youhuan" userId="31ef2ba0f36c268c" providerId="LiveId" clId="{F7CBF5DF-EE81-4E5E-8959-9D5252CE790D}" dt="2024-03-04T07:30:00.519" v="1791"/>
          <ac:spMkLst>
            <pc:docMk/>
            <pc:sldMk cId="3897488159" sldId="1214"/>
            <ac:spMk id="72" creationId="{2554C55F-A9DD-4B0C-8F9E-5FB49E899C65}"/>
          </ac:spMkLst>
        </pc:spChg>
        <pc:spChg chg="mod">
          <ac:chgData name="Li Youhuan" userId="31ef2ba0f36c268c" providerId="LiveId" clId="{F7CBF5DF-EE81-4E5E-8959-9D5252CE790D}" dt="2024-03-04T07:30:00.519" v="1791"/>
          <ac:spMkLst>
            <pc:docMk/>
            <pc:sldMk cId="3897488159" sldId="1214"/>
            <ac:spMk id="73" creationId="{A8379C7A-0583-47C8-9844-98B2F318B548}"/>
          </ac:spMkLst>
        </pc:spChg>
        <pc:spChg chg="mod">
          <ac:chgData name="Li Youhuan" userId="31ef2ba0f36c268c" providerId="LiveId" clId="{F7CBF5DF-EE81-4E5E-8959-9D5252CE790D}" dt="2024-03-04T07:30:00.519" v="1791"/>
          <ac:spMkLst>
            <pc:docMk/>
            <pc:sldMk cId="3897488159" sldId="1214"/>
            <ac:spMk id="74" creationId="{103BD77F-98EE-411A-8138-B057AF269361}"/>
          </ac:spMkLst>
        </pc:spChg>
        <pc:spChg chg="mod">
          <ac:chgData name="Li Youhuan" userId="31ef2ba0f36c268c" providerId="LiveId" clId="{F7CBF5DF-EE81-4E5E-8959-9D5252CE790D}" dt="2024-03-04T07:30:00.519" v="1791"/>
          <ac:spMkLst>
            <pc:docMk/>
            <pc:sldMk cId="3897488159" sldId="1214"/>
            <ac:spMk id="75" creationId="{92AE1101-4B36-4F98-8CB1-E9AE3DF3E11B}"/>
          </ac:spMkLst>
        </pc:spChg>
        <pc:spChg chg="mod">
          <ac:chgData name="Li Youhuan" userId="31ef2ba0f36c268c" providerId="LiveId" clId="{F7CBF5DF-EE81-4E5E-8959-9D5252CE790D}" dt="2024-03-04T07:30:00.519" v="1791"/>
          <ac:spMkLst>
            <pc:docMk/>
            <pc:sldMk cId="3897488159" sldId="1214"/>
            <ac:spMk id="76" creationId="{84584979-6CF6-4033-9104-108B47349B14}"/>
          </ac:spMkLst>
        </pc:spChg>
        <pc:spChg chg="mod">
          <ac:chgData name="Li Youhuan" userId="31ef2ba0f36c268c" providerId="LiveId" clId="{F7CBF5DF-EE81-4E5E-8959-9D5252CE790D}" dt="2024-03-04T07:30:00.519" v="1791"/>
          <ac:spMkLst>
            <pc:docMk/>
            <pc:sldMk cId="3897488159" sldId="1214"/>
            <ac:spMk id="77" creationId="{C0208288-3A65-402F-8528-207DFC27B787}"/>
          </ac:spMkLst>
        </pc:spChg>
        <pc:spChg chg="mod">
          <ac:chgData name="Li Youhuan" userId="31ef2ba0f36c268c" providerId="LiveId" clId="{F7CBF5DF-EE81-4E5E-8959-9D5252CE790D}" dt="2024-03-04T07:30:00.519" v="1791"/>
          <ac:spMkLst>
            <pc:docMk/>
            <pc:sldMk cId="3897488159" sldId="1214"/>
            <ac:spMk id="78" creationId="{FC974021-0479-4EEB-8ED7-FC25F96E445D}"/>
          </ac:spMkLst>
        </pc:spChg>
        <pc:spChg chg="mod">
          <ac:chgData name="Li Youhuan" userId="31ef2ba0f36c268c" providerId="LiveId" clId="{F7CBF5DF-EE81-4E5E-8959-9D5252CE790D}" dt="2024-03-04T07:30:00.519" v="1791"/>
          <ac:spMkLst>
            <pc:docMk/>
            <pc:sldMk cId="3897488159" sldId="1214"/>
            <ac:spMk id="80" creationId="{80A2EB29-2AE6-4CCE-AAFA-F7D8AB232099}"/>
          </ac:spMkLst>
        </pc:spChg>
        <pc:spChg chg="mod">
          <ac:chgData name="Li Youhuan" userId="31ef2ba0f36c268c" providerId="LiveId" clId="{F7CBF5DF-EE81-4E5E-8959-9D5252CE790D}" dt="2024-03-04T07:30:00.519" v="1791"/>
          <ac:spMkLst>
            <pc:docMk/>
            <pc:sldMk cId="3897488159" sldId="1214"/>
            <ac:spMk id="81" creationId="{F8EC8082-52FF-474E-ACB3-35B8498F125F}"/>
          </ac:spMkLst>
        </pc:spChg>
        <pc:spChg chg="mod">
          <ac:chgData name="Li Youhuan" userId="31ef2ba0f36c268c" providerId="LiveId" clId="{F7CBF5DF-EE81-4E5E-8959-9D5252CE790D}" dt="2024-03-04T07:30:00.519" v="1791"/>
          <ac:spMkLst>
            <pc:docMk/>
            <pc:sldMk cId="3897488159" sldId="1214"/>
            <ac:spMk id="82" creationId="{B4DCE25A-F46B-4B17-87E9-FE1B5DAF10BC}"/>
          </ac:spMkLst>
        </pc:spChg>
        <pc:spChg chg="mod">
          <ac:chgData name="Li Youhuan" userId="31ef2ba0f36c268c" providerId="LiveId" clId="{F7CBF5DF-EE81-4E5E-8959-9D5252CE790D}" dt="2024-03-04T07:30:00.519" v="1791"/>
          <ac:spMkLst>
            <pc:docMk/>
            <pc:sldMk cId="3897488159" sldId="1214"/>
            <ac:spMk id="83" creationId="{182F12BE-5EA0-428C-8EC3-6BF01497F930}"/>
          </ac:spMkLst>
        </pc:spChg>
        <pc:spChg chg="mod">
          <ac:chgData name="Li Youhuan" userId="31ef2ba0f36c268c" providerId="LiveId" clId="{F7CBF5DF-EE81-4E5E-8959-9D5252CE790D}" dt="2024-03-04T07:30:00.519" v="1791"/>
          <ac:spMkLst>
            <pc:docMk/>
            <pc:sldMk cId="3897488159" sldId="1214"/>
            <ac:spMk id="84" creationId="{94605890-B2C9-4557-950C-7BC762F31713}"/>
          </ac:spMkLst>
        </pc:spChg>
        <pc:spChg chg="mod">
          <ac:chgData name="Li Youhuan" userId="31ef2ba0f36c268c" providerId="LiveId" clId="{F7CBF5DF-EE81-4E5E-8959-9D5252CE790D}" dt="2024-03-04T07:30:00.519" v="1791"/>
          <ac:spMkLst>
            <pc:docMk/>
            <pc:sldMk cId="3897488159" sldId="1214"/>
            <ac:spMk id="85" creationId="{E2DC7909-B4DA-40F2-8E3B-47B0E2178FF5}"/>
          </ac:spMkLst>
        </pc:spChg>
        <pc:spChg chg="mod">
          <ac:chgData name="Li Youhuan" userId="31ef2ba0f36c268c" providerId="LiveId" clId="{F7CBF5DF-EE81-4E5E-8959-9D5252CE790D}" dt="2024-03-04T07:30:00.519" v="1791"/>
          <ac:spMkLst>
            <pc:docMk/>
            <pc:sldMk cId="3897488159" sldId="1214"/>
            <ac:spMk id="86" creationId="{605A7097-3D00-469A-B901-496F49CC6F26}"/>
          </ac:spMkLst>
        </pc:spChg>
        <pc:spChg chg="mod">
          <ac:chgData name="Li Youhuan" userId="31ef2ba0f36c268c" providerId="LiveId" clId="{F7CBF5DF-EE81-4E5E-8959-9D5252CE790D}" dt="2024-03-04T07:30:00.519" v="1791"/>
          <ac:spMkLst>
            <pc:docMk/>
            <pc:sldMk cId="3897488159" sldId="1214"/>
            <ac:spMk id="87" creationId="{B1E81B30-8B98-4B36-833E-B49DE5F39D54}"/>
          </ac:spMkLst>
        </pc:spChg>
        <pc:spChg chg="mod">
          <ac:chgData name="Li Youhuan" userId="31ef2ba0f36c268c" providerId="LiveId" clId="{F7CBF5DF-EE81-4E5E-8959-9D5252CE790D}" dt="2024-03-04T07:30:00.519" v="1791"/>
          <ac:spMkLst>
            <pc:docMk/>
            <pc:sldMk cId="3897488159" sldId="1214"/>
            <ac:spMk id="88" creationId="{48FFB851-F80F-4F14-AC69-78EDB1D4B2A9}"/>
          </ac:spMkLst>
        </pc:spChg>
        <pc:spChg chg="mod">
          <ac:chgData name="Li Youhuan" userId="31ef2ba0f36c268c" providerId="LiveId" clId="{F7CBF5DF-EE81-4E5E-8959-9D5252CE790D}" dt="2024-03-04T07:30:00.519" v="1791"/>
          <ac:spMkLst>
            <pc:docMk/>
            <pc:sldMk cId="3897488159" sldId="1214"/>
            <ac:spMk id="89" creationId="{CE321858-F786-4C4F-B533-A915D7620CFF}"/>
          </ac:spMkLst>
        </pc:spChg>
        <pc:spChg chg="mod">
          <ac:chgData name="Li Youhuan" userId="31ef2ba0f36c268c" providerId="LiveId" clId="{F7CBF5DF-EE81-4E5E-8959-9D5252CE790D}" dt="2024-03-04T07:30:00.519" v="1791"/>
          <ac:spMkLst>
            <pc:docMk/>
            <pc:sldMk cId="3897488159" sldId="1214"/>
            <ac:spMk id="90" creationId="{3F71788A-3AAA-46BA-81A5-A4EC3C7C77E5}"/>
          </ac:spMkLst>
        </pc:spChg>
        <pc:spChg chg="mod">
          <ac:chgData name="Li Youhuan" userId="31ef2ba0f36c268c" providerId="LiveId" clId="{F7CBF5DF-EE81-4E5E-8959-9D5252CE790D}" dt="2024-03-04T07:30:00.519" v="1791"/>
          <ac:spMkLst>
            <pc:docMk/>
            <pc:sldMk cId="3897488159" sldId="1214"/>
            <ac:spMk id="91" creationId="{B08BFED1-4124-4913-8D9D-78FCA2B4FB47}"/>
          </ac:spMkLst>
        </pc:spChg>
        <pc:spChg chg="mod">
          <ac:chgData name="Li Youhuan" userId="31ef2ba0f36c268c" providerId="LiveId" clId="{F7CBF5DF-EE81-4E5E-8959-9D5252CE790D}" dt="2024-03-04T07:30:00.519" v="1791"/>
          <ac:spMkLst>
            <pc:docMk/>
            <pc:sldMk cId="3897488159" sldId="1214"/>
            <ac:spMk id="92" creationId="{AAC628C8-072F-4E9B-A0AA-E5DA917F1F94}"/>
          </ac:spMkLst>
        </pc:spChg>
        <pc:spChg chg="mod">
          <ac:chgData name="Li Youhuan" userId="31ef2ba0f36c268c" providerId="LiveId" clId="{F7CBF5DF-EE81-4E5E-8959-9D5252CE790D}" dt="2024-03-04T07:30:00.519" v="1791"/>
          <ac:spMkLst>
            <pc:docMk/>
            <pc:sldMk cId="3897488159" sldId="1214"/>
            <ac:spMk id="93" creationId="{6B8C7194-B654-4EE6-83A9-0257F9182C86}"/>
          </ac:spMkLst>
        </pc:spChg>
        <pc:spChg chg="mod">
          <ac:chgData name="Li Youhuan" userId="31ef2ba0f36c268c" providerId="LiveId" clId="{F7CBF5DF-EE81-4E5E-8959-9D5252CE790D}" dt="2024-03-04T07:30:00.519" v="1791"/>
          <ac:spMkLst>
            <pc:docMk/>
            <pc:sldMk cId="3897488159" sldId="1214"/>
            <ac:spMk id="94" creationId="{8665BC97-B293-4FE0-8543-279AE70DE6E9}"/>
          </ac:spMkLst>
        </pc:spChg>
        <pc:spChg chg="mod">
          <ac:chgData name="Li Youhuan" userId="31ef2ba0f36c268c" providerId="LiveId" clId="{F7CBF5DF-EE81-4E5E-8959-9D5252CE790D}" dt="2024-03-04T07:30:00.519" v="1791"/>
          <ac:spMkLst>
            <pc:docMk/>
            <pc:sldMk cId="3897488159" sldId="1214"/>
            <ac:spMk id="95" creationId="{C40A500E-56CA-4CF5-B2ED-35ED30DD45EC}"/>
          </ac:spMkLst>
        </pc:spChg>
        <pc:spChg chg="mod">
          <ac:chgData name="Li Youhuan" userId="31ef2ba0f36c268c" providerId="LiveId" clId="{F7CBF5DF-EE81-4E5E-8959-9D5252CE790D}" dt="2024-03-04T07:30:00.519" v="1791"/>
          <ac:spMkLst>
            <pc:docMk/>
            <pc:sldMk cId="3897488159" sldId="1214"/>
            <ac:spMk id="96" creationId="{A348E4F3-7C47-432B-8DF9-A0D7EA735D4C}"/>
          </ac:spMkLst>
        </pc:spChg>
        <pc:spChg chg="mod">
          <ac:chgData name="Li Youhuan" userId="31ef2ba0f36c268c" providerId="LiveId" clId="{F7CBF5DF-EE81-4E5E-8959-9D5252CE790D}" dt="2024-03-04T07:30:00.519" v="1791"/>
          <ac:spMkLst>
            <pc:docMk/>
            <pc:sldMk cId="3897488159" sldId="1214"/>
            <ac:spMk id="97" creationId="{F303D8F4-6A27-4C29-B2D3-ED13A81DB47F}"/>
          </ac:spMkLst>
        </pc:spChg>
        <pc:spChg chg="mod">
          <ac:chgData name="Li Youhuan" userId="31ef2ba0f36c268c" providerId="LiveId" clId="{F7CBF5DF-EE81-4E5E-8959-9D5252CE790D}" dt="2024-03-04T07:30:00.519" v="1791"/>
          <ac:spMkLst>
            <pc:docMk/>
            <pc:sldMk cId="3897488159" sldId="1214"/>
            <ac:spMk id="98" creationId="{9970799B-6785-4F28-BD35-D18CEF47773B}"/>
          </ac:spMkLst>
        </pc:spChg>
        <pc:spChg chg="mod">
          <ac:chgData name="Li Youhuan" userId="31ef2ba0f36c268c" providerId="LiveId" clId="{F7CBF5DF-EE81-4E5E-8959-9D5252CE790D}" dt="2024-03-04T07:30:00.519" v="1791"/>
          <ac:spMkLst>
            <pc:docMk/>
            <pc:sldMk cId="3897488159" sldId="1214"/>
            <ac:spMk id="99" creationId="{5CF98037-FE3B-4150-9717-952BF885638C}"/>
          </ac:spMkLst>
        </pc:spChg>
        <pc:spChg chg="mod">
          <ac:chgData name="Li Youhuan" userId="31ef2ba0f36c268c" providerId="LiveId" clId="{F7CBF5DF-EE81-4E5E-8959-9D5252CE790D}" dt="2024-03-04T07:30:00.519" v="1791"/>
          <ac:spMkLst>
            <pc:docMk/>
            <pc:sldMk cId="3897488159" sldId="1214"/>
            <ac:spMk id="100" creationId="{C3A6C7C7-542C-4F88-B90E-40C3B58DDFC5}"/>
          </ac:spMkLst>
        </pc:spChg>
        <pc:spChg chg="mod">
          <ac:chgData name="Li Youhuan" userId="31ef2ba0f36c268c" providerId="LiveId" clId="{F7CBF5DF-EE81-4E5E-8959-9D5252CE790D}" dt="2024-03-04T07:30:00.519" v="1791"/>
          <ac:spMkLst>
            <pc:docMk/>
            <pc:sldMk cId="3897488159" sldId="1214"/>
            <ac:spMk id="101" creationId="{DEFBD2AA-659B-4598-9C97-98F196A91185}"/>
          </ac:spMkLst>
        </pc:spChg>
        <pc:spChg chg="mod">
          <ac:chgData name="Li Youhuan" userId="31ef2ba0f36c268c" providerId="LiveId" clId="{F7CBF5DF-EE81-4E5E-8959-9D5252CE790D}" dt="2024-03-04T07:30:00.519" v="1791"/>
          <ac:spMkLst>
            <pc:docMk/>
            <pc:sldMk cId="3897488159" sldId="1214"/>
            <ac:spMk id="102" creationId="{0B6FE969-E364-46D3-B2A7-2A6CC013C24D}"/>
          </ac:spMkLst>
        </pc:spChg>
        <pc:spChg chg="mod">
          <ac:chgData name="Li Youhuan" userId="31ef2ba0f36c268c" providerId="LiveId" clId="{F7CBF5DF-EE81-4E5E-8959-9D5252CE790D}" dt="2024-03-04T07:30:00.519" v="1791"/>
          <ac:spMkLst>
            <pc:docMk/>
            <pc:sldMk cId="3897488159" sldId="1214"/>
            <ac:spMk id="103" creationId="{C4F9259E-8F88-4662-88E7-5D4D1898F4A4}"/>
          </ac:spMkLst>
        </pc:spChg>
        <pc:spChg chg="mod">
          <ac:chgData name="Li Youhuan" userId="31ef2ba0f36c268c" providerId="LiveId" clId="{F7CBF5DF-EE81-4E5E-8959-9D5252CE790D}" dt="2024-03-04T07:30:00.519" v="1791"/>
          <ac:spMkLst>
            <pc:docMk/>
            <pc:sldMk cId="3897488159" sldId="1214"/>
            <ac:spMk id="104" creationId="{D2395803-0352-4548-B0EB-8E6FE668F83B}"/>
          </ac:spMkLst>
        </pc:spChg>
        <pc:spChg chg="mod">
          <ac:chgData name="Li Youhuan" userId="31ef2ba0f36c268c" providerId="LiveId" clId="{F7CBF5DF-EE81-4E5E-8959-9D5252CE790D}" dt="2024-03-04T07:30:00.519" v="1791"/>
          <ac:spMkLst>
            <pc:docMk/>
            <pc:sldMk cId="3897488159" sldId="1214"/>
            <ac:spMk id="105" creationId="{B5C9AF07-90CE-4C4D-A2E0-3825FC532FA3}"/>
          </ac:spMkLst>
        </pc:spChg>
        <pc:spChg chg="mod">
          <ac:chgData name="Li Youhuan" userId="31ef2ba0f36c268c" providerId="LiveId" clId="{F7CBF5DF-EE81-4E5E-8959-9D5252CE790D}" dt="2024-03-04T07:30:00.519" v="1791"/>
          <ac:spMkLst>
            <pc:docMk/>
            <pc:sldMk cId="3897488159" sldId="1214"/>
            <ac:spMk id="106" creationId="{63E42F00-1D39-4DF5-88EC-47826E37E67A}"/>
          </ac:spMkLst>
        </pc:spChg>
        <pc:spChg chg="mod">
          <ac:chgData name="Li Youhuan" userId="31ef2ba0f36c268c" providerId="LiveId" clId="{F7CBF5DF-EE81-4E5E-8959-9D5252CE790D}" dt="2024-03-04T07:30:00.519" v="1791"/>
          <ac:spMkLst>
            <pc:docMk/>
            <pc:sldMk cId="3897488159" sldId="1214"/>
            <ac:spMk id="107" creationId="{BDCC1D48-6FDF-48E4-A6E0-DB3C3C06751F}"/>
          </ac:spMkLst>
        </pc:spChg>
        <pc:spChg chg="mod">
          <ac:chgData name="Li Youhuan" userId="31ef2ba0f36c268c" providerId="LiveId" clId="{F7CBF5DF-EE81-4E5E-8959-9D5252CE790D}" dt="2024-03-04T07:30:00.519" v="1791"/>
          <ac:spMkLst>
            <pc:docMk/>
            <pc:sldMk cId="3897488159" sldId="1214"/>
            <ac:spMk id="108" creationId="{B120DCBB-612C-4B75-89BA-1BEB2F732E9B}"/>
          </ac:spMkLst>
        </pc:spChg>
        <pc:spChg chg="mod">
          <ac:chgData name="Li Youhuan" userId="31ef2ba0f36c268c" providerId="LiveId" clId="{F7CBF5DF-EE81-4E5E-8959-9D5252CE790D}" dt="2024-03-04T07:30:00.519" v="1791"/>
          <ac:spMkLst>
            <pc:docMk/>
            <pc:sldMk cId="3897488159" sldId="1214"/>
            <ac:spMk id="109" creationId="{6A32C6E6-36BC-48D0-BE67-C09AC666697C}"/>
          </ac:spMkLst>
        </pc:spChg>
        <pc:spChg chg="mod">
          <ac:chgData name="Li Youhuan" userId="31ef2ba0f36c268c" providerId="LiveId" clId="{F7CBF5DF-EE81-4E5E-8959-9D5252CE790D}" dt="2024-03-04T07:30:00.519" v="1791"/>
          <ac:spMkLst>
            <pc:docMk/>
            <pc:sldMk cId="3897488159" sldId="1214"/>
            <ac:spMk id="110" creationId="{8E62D25F-52FE-4E23-A5B8-4D06ABCCB8E0}"/>
          </ac:spMkLst>
        </pc:spChg>
        <pc:spChg chg="add mod">
          <ac:chgData name="Li Youhuan" userId="31ef2ba0f36c268c" providerId="LiveId" clId="{F7CBF5DF-EE81-4E5E-8959-9D5252CE790D}" dt="2024-03-04T07:30:00.519" v="1791"/>
          <ac:spMkLst>
            <pc:docMk/>
            <pc:sldMk cId="3897488159" sldId="1214"/>
            <ac:spMk id="111" creationId="{2A41AC3A-40A9-4BC7-B217-9317D26A01D6}"/>
          </ac:spMkLst>
        </pc:spChg>
        <pc:spChg chg="add mod">
          <ac:chgData name="Li Youhuan" userId="31ef2ba0f36c268c" providerId="LiveId" clId="{F7CBF5DF-EE81-4E5E-8959-9D5252CE790D}" dt="2024-03-04T07:30:00.519" v="1791"/>
          <ac:spMkLst>
            <pc:docMk/>
            <pc:sldMk cId="3897488159" sldId="1214"/>
            <ac:spMk id="112" creationId="{D318603E-5051-41D5-8E70-8DAE9881DC36}"/>
          </ac:spMkLst>
        </pc:spChg>
        <pc:spChg chg="add mod">
          <ac:chgData name="Li Youhuan" userId="31ef2ba0f36c268c" providerId="LiveId" clId="{F7CBF5DF-EE81-4E5E-8959-9D5252CE790D}" dt="2024-03-04T07:30:00.519" v="1791"/>
          <ac:spMkLst>
            <pc:docMk/>
            <pc:sldMk cId="3897488159" sldId="1214"/>
            <ac:spMk id="113" creationId="{40BA6E1D-695C-4D93-8DB1-594C3A903A4D}"/>
          </ac:spMkLst>
        </pc:spChg>
        <pc:spChg chg="add mod">
          <ac:chgData name="Li Youhuan" userId="31ef2ba0f36c268c" providerId="LiveId" clId="{F7CBF5DF-EE81-4E5E-8959-9D5252CE790D}" dt="2024-03-04T07:30:00.519" v="1791"/>
          <ac:spMkLst>
            <pc:docMk/>
            <pc:sldMk cId="3897488159" sldId="1214"/>
            <ac:spMk id="114" creationId="{DE3405E9-2904-47AB-83C7-F9F0D794BDA1}"/>
          </ac:spMkLst>
        </pc:spChg>
        <pc:spChg chg="add mod">
          <ac:chgData name="Li Youhuan" userId="31ef2ba0f36c268c" providerId="LiveId" clId="{F7CBF5DF-EE81-4E5E-8959-9D5252CE790D}" dt="2024-03-04T07:30:00.519" v="1791"/>
          <ac:spMkLst>
            <pc:docMk/>
            <pc:sldMk cId="3897488159" sldId="1214"/>
            <ac:spMk id="115" creationId="{879258F8-D83E-415C-A657-62890656BAF3}"/>
          </ac:spMkLst>
        </pc:spChg>
        <pc:spChg chg="add mod">
          <ac:chgData name="Li Youhuan" userId="31ef2ba0f36c268c" providerId="LiveId" clId="{F7CBF5DF-EE81-4E5E-8959-9D5252CE790D}" dt="2024-03-04T07:30:00.519" v="1791"/>
          <ac:spMkLst>
            <pc:docMk/>
            <pc:sldMk cId="3897488159" sldId="1214"/>
            <ac:spMk id="116" creationId="{B67FD395-9196-4402-B947-E8BC1D795E20}"/>
          </ac:spMkLst>
        </pc:spChg>
        <pc:spChg chg="add mod">
          <ac:chgData name="Li Youhuan" userId="31ef2ba0f36c268c" providerId="LiveId" clId="{F7CBF5DF-EE81-4E5E-8959-9D5252CE790D}" dt="2024-03-04T07:30:00.519" v="1791"/>
          <ac:spMkLst>
            <pc:docMk/>
            <pc:sldMk cId="3897488159" sldId="1214"/>
            <ac:spMk id="117" creationId="{C229F8FB-1500-4EF8-ADF9-38E6C545936A}"/>
          </ac:spMkLst>
        </pc:spChg>
        <pc:spChg chg="add mod">
          <ac:chgData name="Li Youhuan" userId="31ef2ba0f36c268c" providerId="LiveId" clId="{F7CBF5DF-EE81-4E5E-8959-9D5252CE790D}" dt="2024-03-04T07:30:00.519" v="1791"/>
          <ac:spMkLst>
            <pc:docMk/>
            <pc:sldMk cId="3897488159" sldId="1214"/>
            <ac:spMk id="119" creationId="{2BF2985F-A8B1-416B-9626-05D38BD9E17C}"/>
          </ac:spMkLst>
        </pc:spChg>
        <pc:spChg chg="add del mod">
          <ac:chgData name="Li Youhuan" userId="31ef2ba0f36c268c" providerId="LiveId" clId="{F7CBF5DF-EE81-4E5E-8959-9D5252CE790D}" dt="2024-03-04T07:30:58.844" v="1792" actId="478"/>
          <ac:spMkLst>
            <pc:docMk/>
            <pc:sldMk cId="3897488159" sldId="1214"/>
            <ac:spMk id="120" creationId="{144D7A20-5D3D-4A9F-B031-CF496FCAB5F1}"/>
          </ac:spMkLst>
        </pc:spChg>
        <pc:grpChg chg="del">
          <ac:chgData name="Li Youhuan" userId="31ef2ba0f36c268c" providerId="LiveId" clId="{F7CBF5DF-EE81-4E5E-8959-9D5252CE790D}" dt="2024-03-04T07:29:54.221" v="1790" actId="478"/>
          <ac:grpSpMkLst>
            <pc:docMk/>
            <pc:sldMk cId="3897488159" sldId="1214"/>
            <ac:grpSpMk id="2" creationId="{90C58C90-86F1-4232-86D1-5487E96A732E}"/>
          </ac:grpSpMkLst>
        </pc:grpChg>
        <pc:grpChg chg="del">
          <ac:chgData name="Li Youhuan" userId="31ef2ba0f36c268c" providerId="LiveId" clId="{F7CBF5DF-EE81-4E5E-8959-9D5252CE790D}" dt="2024-03-04T07:29:54.221" v="1790" actId="478"/>
          <ac:grpSpMkLst>
            <pc:docMk/>
            <pc:sldMk cId="3897488159" sldId="1214"/>
            <ac:grpSpMk id="3" creationId="{8EAF1024-DDB7-44E4-8724-3BF7F0FBF5FD}"/>
          </ac:grpSpMkLst>
        </pc:grpChg>
        <pc:grpChg chg="del">
          <ac:chgData name="Li Youhuan" userId="31ef2ba0f36c268c" providerId="LiveId" clId="{F7CBF5DF-EE81-4E5E-8959-9D5252CE790D}" dt="2024-03-04T07:29:54.221" v="1790" actId="478"/>
          <ac:grpSpMkLst>
            <pc:docMk/>
            <pc:sldMk cId="3897488159" sldId="1214"/>
            <ac:grpSpMk id="4" creationId="{E4BF95FC-25D4-4A70-95C5-FAA5A6E4EC94}"/>
          </ac:grpSpMkLst>
        </pc:grpChg>
        <pc:grpChg chg="add mod">
          <ac:chgData name="Li Youhuan" userId="31ef2ba0f36c268c" providerId="LiveId" clId="{F7CBF5DF-EE81-4E5E-8959-9D5252CE790D}" dt="2024-03-04T07:30:00.519" v="1791"/>
          <ac:grpSpMkLst>
            <pc:docMk/>
            <pc:sldMk cId="3897488159" sldId="1214"/>
            <ac:grpSpMk id="19" creationId="{425FD077-BE5D-4C30-80CE-3E71357E37DE}"/>
          </ac:grpSpMkLst>
        </pc:grpChg>
        <pc:grpChg chg="add mod">
          <ac:chgData name="Li Youhuan" userId="31ef2ba0f36c268c" providerId="LiveId" clId="{F7CBF5DF-EE81-4E5E-8959-9D5252CE790D}" dt="2024-03-04T07:30:00.519" v="1791"/>
          <ac:grpSpMkLst>
            <pc:docMk/>
            <pc:sldMk cId="3897488159" sldId="1214"/>
            <ac:grpSpMk id="45" creationId="{86A4E53A-D3FC-4EC4-85CB-B49402FD89D5}"/>
          </ac:grpSpMkLst>
        </pc:grpChg>
        <pc:grpChg chg="add mod">
          <ac:chgData name="Li Youhuan" userId="31ef2ba0f36c268c" providerId="LiveId" clId="{F7CBF5DF-EE81-4E5E-8959-9D5252CE790D}" dt="2024-03-04T07:30:00.519" v="1791"/>
          <ac:grpSpMkLst>
            <pc:docMk/>
            <pc:sldMk cId="3897488159" sldId="1214"/>
            <ac:grpSpMk id="62" creationId="{522FB283-7C7F-41F2-BFC8-94440F340FE3}"/>
          </ac:grpSpMkLst>
        </pc:grpChg>
        <pc:grpChg chg="add mod">
          <ac:chgData name="Li Youhuan" userId="31ef2ba0f36c268c" providerId="LiveId" clId="{F7CBF5DF-EE81-4E5E-8959-9D5252CE790D}" dt="2024-03-04T07:30:00.519" v="1791"/>
          <ac:grpSpMkLst>
            <pc:docMk/>
            <pc:sldMk cId="3897488159" sldId="1214"/>
            <ac:grpSpMk id="79" creationId="{8F6DA07F-40C0-40CD-80B8-B9EA89AF11D7}"/>
          </ac:grpSpMkLst>
        </pc:grpChg>
        <pc:graphicFrameChg chg="add mod">
          <ac:chgData name="Li Youhuan" userId="31ef2ba0f36c268c" providerId="LiveId" clId="{F7CBF5DF-EE81-4E5E-8959-9D5252CE790D}" dt="2024-03-04T07:30:00.519" v="1791"/>
          <ac:graphicFrameMkLst>
            <pc:docMk/>
            <pc:sldMk cId="3897488159" sldId="1214"/>
            <ac:graphicFrameMk id="118" creationId="{C69315C8-185B-4345-93F7-4011CAEAF951}"/>
          </ac:graphicFrameMkLst>
        </pc:graphicFrameChg>
      </pc:sldChg>
      <pc:sldChg chg="addSp delSp modSp add mod modAnim">
        <pc:chgData name="Li Youhuan" userId="31ef2ba0f36c268c" providerId="LiveId" clId="{F7CBF5DF-EE81-4E5E-8959-9D5252CE790D}" dt="2024-03-04T07:33:56.948" v="1823" actId="1076"/>
        <pc:sldMkLst>
          <pc:docMk/>
          <pc:sldMk cId="2267960745" sldId="1215"/>
        </pc:sldMkLst>
        <pc:spChg chg="del">
          <ac:chgData name="Li Youhuan" userId="31ef2ba0f36c268c" providerId="LiveId" clId="{F7CBF5DF-EE81-4E5E-8959-9D5252CE790D}" dt="2024-03-04T07:32:17.855" v="1794" actId="478"/>
          <ac:spMkLst>
            <pc:docMk/>
            <pc:sldMk cId="2267960745" sldId="1215"/>
            <ac:spMk id="111" creationId="{2A41AC3A-40A9-4BC7-B217-9317D26A01D6}"/>
          </ac:spMkLst>
        </pc:spChg>
        <pc:spChg chg="del">
          <ac:chgData name="Li Youhuan" userId="31ef2ba0f36c268c" providerId="LiveId" clId="{F7CBF5DF-EE81-4E5E-8959-9D5252CE790D}" dt="2024-03-04T07:32:17.855" v="1794" actId="478"/>
          <ac:spMkLst>
            <pc:docMk/>
            <pc:sldMk cId="2267960745" sldId="1215"/>
            <ac:spMk id="112" creationId="{D318603E-5051-41D5-8E70-8DAE9881DC36}"/>
          </ac:spMkLst>
        </pc:spChg>
        <pc:spChg chg="del">
          <ac:chgData name="Li Youhuan" userId="31ef2ba0f36c268c" providerId="LiveId" clId="{F7CBF5DF-EE81-4E5E-8959-9D5252CE790D}" dt="2024-03-04T07:32:17.855" v="1794" actId="478"/>
          <ac:spMkLst>
            <pc:docMk/>
            <pc:sldMk cId="2267960745" sldId="1215"/>
            <ac:spMk id="113" creationId="{40BA6E1D-695C-4D93-8DB1-594C3A903A4D}"/>
          </ac:spMkLst>
        </pc:spChg>
        <pc:spChg chg="del">
          <ac:chgData name="Li Youhuan" userId="31ef2ba0f36c268c" providerId="LiveId" clId="{F7CBF5DF-EE81-4E5E-8959-9D5252CE790D}" dt="2024-03-04T07:32:17.855" v="1794" actId="478"/>
          <ac:spMkLst>
            <pc:docMk/>
            <pc:sldMk cId="2267960745" sldId="1215"/>
            <ac:spMk id="114" creationId="{DE3405E9-2904-47AB-83C7-F9F0D794BDA1}"/>
          </ac:spMkLst>
        </pc:spChg>
        <pc:spChg chg="del">
          <ac:chgData name="Li Youhuan" userId="31ef2ba0f36c268c" providerId="LiveId" clId="{F7CBF5DF-EE81-4E5E-8959-9D5252CE790D}" dt="2024-03-04T07:32:17.855" v="1794" actId="478"/>
          <ac:spMkLst>
            <pc:docMk/>
            <pc:sldMk cId="2267960745" sldId="1215"/>
            <ac:spMk id="115" creationId="{879258F8-D83E-415C-A657-62890656BAF3}"/>
          </ac:spMkLst>
        </pc:spChg>
        <pc:spChg chg="del">
          <ac:chgData name="Li Youhuan" userId="31ef2ba0f36c268c" providerId="LiveId" clId="{F7CBF5DF-EE81-4E5E-8959-9D5252CE790D}" dt="2024-03-04T07:32:17.855" v="1794" actId="478"/>
          <ac:spMkLst>
            <pc:docMk/>
            <pc:sldMk cId="2267960745" sldId="1215"/>
            <ac:spMk id="116" creationId="{B67FD395-9196-4402-B947-E8BC1D795E20}"/>
          </ac:spMkLst>
        </pc:spChg>
        <pc:spChg chg="del mod">
          <ac:chgData name="Li Youhuan" userId="31ef2ba0f36c268c" providerId="LiveId" clId="{F7CBF5DF-EE81-4E5E-8959-9D5252CE790D}" dt="2024-03-04T07:32:24.403" v="1801" actId="478"/>
          <ac:spMkLst>
            <pc:docMk/>
            <pc:sldMk cId="2267960745" sldId="1215"/>
            <ac:spMk id="117" creationId="{C229F8FB-1500-4EF8-ADF9-38E6C545936A}"/>
          </ac:spMkLst>
        </pc:spChg>
        <pc:spChg chg="del">
          <ac:chgData name="Li Youhuan" userId="31ef2ba0f36c268c" providerId="LiveId" clId="{F7CBF5DF-EE81-4E5E-8959-9D5252CE790D}" dt="2024-03-04T07:32:17.855" v="1794" actId="478"/>
          <ac:spMkLst>
            <pc:docMk/>
            <pc:sldMk cId="2267960745" sldId="1215"/>
            <ac:spMk id="119" creationId="{2BF2985F-A8B1-416B-9626-05D38BD9E17C}"/>
          </ac:spMkLst>
        </pc:spChg>
        <pc:spChg chg="add del mod">
          <ac:chgData name="Li Youhuan" userId="31ef2ba0f36c268c" providerId="LiveId" clId="{F7CBF5DF-EE81-4E5E-8959-9D5252CE790D}" dt="2024-03-04T07:32:41.698" v="1808"/>
          <ac:spMkLst>
            <pc:docMk/>
            <pc:sldMk cId="2267960745" sldId="1215"/>
            <ac:spMk id="122" creationId="{B58D49D1-9124-4C18-808B-B49645E9AC90}"/>
          </ac:spMkLst>
        </pc:spChg>
        <pc:spChg chg="add del mod">
          <ac:chgData name="Li Youhuan" userId="31ef2ba0f36c268c" providerId="LiveId" clId="{F7CBF5DF-EE81-4E5E-8959-9D5252CE790D}" dt="2024-03-04T07:32:41.698" v="1808"/>
          <ac:spMkLst>
            <pc:docMk/>
            <pc:sldMk cId="2267960745" sldId="1215"/>
            <ac:spMk id="123" creationId="{1D738C9F-3943-499E-9319-DCC73BBC6748}"/>
          </ac:spMkLst>
        </pc:spChg>
        <pc:spChg chg="add del mod">
          <ac:chgData name="Li Youhuan" userId="31ef2ba0f36c268c" providerId="LiveId" clId="{F7CBF5DF-EE81-4E5E-8959-9D5252CE790D}" dt="2024-03-04T07:32:41.698" v="1808"/>
          <ac:spMkLst>
            <pc:docMk/>
            <pc:sldMk cId="2267960745" sldId="1215"/>
            <ac:spMk id="124" creationId="{A0A03EB2-74EE-45B7-B769-ACD7E4E37219}"/>
          </ac:spMkLst>
        </pc:spChg>
        <pc:spChg chg="mod">
          <ac:chgData name="Li Youhuan" userId="31ef2ba0f36c268c" providerId="LiveId" clId="{F7CBF5DF-EE81-4E5E-8959-9D5252CE790D}" dt="2024-03-04T07:32:39.005" v="1807"/>
          <ac:spMkLst>
            <pc:docMk/>
            <pc:sldMk cId="2267960745" sldId="1215"/>
            <ac:spMk id="126" creationId="{6E733E8B-934E-46B4-A9FF-AD33DCC04ED9}"/>
          </ac:spMkLst>
        </pc:spChg>
        <pc:spChg chg="mod">
          <ac:chgData name="Li Youhuan" userId="31ef2ba0f36c268c" providerId="LiveId" clId="{F7CBF5DF-EE81-4E5E-8959-9D5252CE790D}" dt="2024-03-04T07:32:39.005" v="1807"/>
          <ac:spMkLst>
            <pc:docMk/>
            <pc:sldMk cId="2267960745" sldId="1215"/>
            <ac:spMk id="127" creationId="{C5384B13-5019-40D4-9D1F-DCA36124D99D}"/>
          </ac:spMkLst>
        </pc:spChg>
        <pc:spChg chg="mod">
          <ac:chgData name="Li Youhuan" userId="31ef2ba0f36c268c" providerId="LiveId" clId="{F7CBF5DF-EE81-4E5E-8959-9D5252CE790D}" dt="2024-03-04T07:32:39.005" v="1807"/>
          <ac:spMkLst>
            <pc:docMk/>
            <pc:sldMk cId="2267960745" sldId="1215"/>
            <ac:spMk id="128" creationId="{49A2ADE5-7BEB-493A-BF19-E91AB8ECD77B}"/>
          </ac:spMkLst>
        </pc:spChg>
        <pc:spChg chg="add del mod">
          <ac:chgData name="Li Youhuan" userId="31ef2ba0f36c268c" providerId="LiveId" clId="{F7CBF5DF-EE81-4E5E-8959-9D5252CE790D}" dt="2024-03-04T07:32:41.698" v="1808"/>
          <ac:spMkLst>
            <pc:docMk/>
            <pc:sldMk cId="2267960745" sldId="1215"/>
            <ac:spMk id="130" creationId="{3EFCFC1B-47B3-4052-BC97-2A504B78DA3F}"/>
          </ac:spMkLst>
        </pc:spChg>
        <pc:spChg chg="mod">
          <ac:chgData name="Li Youhuan" userId="31ef2ba0f36c268c" providerId="LiveId" clId="{F7CBF5DF-EE81-4E5E-8959-9D5252CE790D}" dt="2024-03-04T07:32:39.005" v="1807"/>
          <ac:spMkLst>
            <pc:docMk/>
            <pc:sldMk cId="2267960745" sldId="1215"/>
            <ac:spMk id="133" creationId="{757D01EA-1DC0-4449-A51D-3DCCAFC66C14}"/>
          </ac:spMkLst>
        </pc:spChg>
        <pc:spChg chg="mod">
          <ac:chgData name="Li Youhuan" userId="31ef2ba0f36c268c" providerId="LiveId" clId="{F7CBF5DF-EE81-4E5E-8959-9D5252CE790D}" dt="2024-03-04T07:32:39.005" v="1807"/>
          <ac:spMkLst>
            <pc:docMk/>
            <pc:sldMk cId="2267960745" sldId="1215"/>
            <ac:spMk id="134" creationId="{4D7EEF2A-4D9C-4DF8-8356-A7B80323259A}"/>
          </ac:spMkLst>
        </pc:spChg>
        <pc:spChg chg="mod">
          <ac:chgData name="Li Youhuan" userId="31ef2ba0f36c268c" providerId="LiveId" clId="{F7CBF5DF-EE81-4E5E-8959-9D5252CE790D}" dt="2024-03-04T07:32:39.005" v="1807"/>
          <ac:spMkLst>
            <pc:docMk/>
            <pc:sldMk cId="2267960745" sldId="1215"/>
            <ac:spMk id="135" creationId="{69205317-A212-4C39-A4DC-9F929E7A9CD2}"/>
          </ac:spMkLst>
        </pc:spChg>
        <pc:spChg chg="add del mod">
          <ac:chgData name="Li Youhuan" userId="31ef2ba0f36c268c" providerId="LiveId" clId="{F7CBF5DF-EE81-4E5E-8959-9D5252CE790D}" dt="2024-03-04T07:32:41.698" v="1808"/>
          <ac:spMkLst>
            <pc:docMk/>
            <pc:sldMk cId="2267960745" sldId="1215"/>
            <ac:spMk id="136" creationId="{56447F81-0B32-4F32-9E23-9D6AC6493698}"/>
          </ac:spMkLst>
        </pc:spChg>
        <pc:spChg chg="add del mod">
          <ac:chgData name="Li Youhuan" userId="31ef2ba0f36c268c" providerId="LiveId" clId="{F7CBF5DF-EE81-4E5E-8959-9D5252CE790D}" dt="2024-03-04T07:32:57.129" v="1810"/>
          <ac:spMkLst>
            <pc:docMk/>
            <pc:sldMk cId="2267960745" sldId="1215"/>
            <ac:spMk id="139" creationId="{F65D84FB-1ABC-48E6-9EAC-2761036F8FCD}"/>
          </ac:spMkLst>
        </pc:spChg>
        <pc:spChg chg="add del mod">
          <ac:chgData name="Li Youhuan" userId="31ef2ba0f36c268c" providerId="LiveId" clId="{F7CBF5DF-EE81-4E5E-8959-9D5252CE790D}" dt="2024-03-04T07:32:57.129" v="1810"/>
          <ac:spMkLst>
            <pc:docMk/>
            <pc:sldMk cId="2267960745" sldId="1215"/>
            <ac:spMk id="140" creationId="{701BA318-A367-42B0-AA35-CFF041B4EF9A}"/>
          </ac:spMkLst>
        </pc:spChg>
        <pc:spChg chg="add del mod">
          <ac:chgData name="Li Youhuan" userId="31ef2ba0f36c268c" providerId="LiveId" clId="{F7CBF5DF-EE81-4E5E-8959-9D5252CE790D}" dt="2024-03-04T07:32:57.129" v="1810"/>
          <ac:spMkLst>
            <pc:docMk/>
            <pc:sldMk cId="2267960745" sldId="1215"/>
            <ac:spMk id="141" creationId="{F24A6875-AF58-4EEC-A7DF-53945FCE0E6B}"/>
          </ac:spMkLst>
        </pc:spChg>
        <pc:spChg chg="mod">
          <ac:chgData name="Li Youhuan" userId="31ef2ba0f36c268c" providerId="LiveId" clId="{F7CBF5DF-EE81-4E5E-8959-9D5252CE790D}" dt="2024-03-04T07:32:41.716" v="1809"/>
          <ac:spMkLst>
            <pc:docMk/>
            <pc:sldMk cId="2267960745" sldId="1215"/>
            <ac:spMk id="143" creationId="{5378F847-01AF-4C94-88EE-25E7663B2C5E}"/>
          </ac:spMkLst>
        </pc:spChg>
        <pc:spChg chg="mod">
          <ac:chgData name="Li Youhuan" userId="31ef2ba0f36c268c" providerId="LiveId" clId="{F7CBF5DF-EE81-4E5E-8959-9D5252CE790D}" dt="2024-03-04T07:32:41.716" v="1809"/>
          <ac:spMkLst>
            <pc:docMk/>
            <pc:sldMk cId="2267960745" sldId="1215"/>
            <ac:spMk id="144" creationId="{2ECB0878-87FD-48C4-BB6F-0144D82CE61B}"/>
          </ac:spMkLst>
        </pc:spChg>
        <pc:spChg chg="mod">
          <ac:chgData name="Li Youhuan" userId="31ef2ba0f36c268c" providerId="LiveId" clId="{F7CBF5DF-EE81-4E5E-8959-9D5252CE790D}" dt="2024-03-04T07:32:41.716" v="1809"/>
          <ac:spMkLst>
            <pc:docMk/>
            <pc:sldMk cId="2267960745" sldId="1215"/>
            <ac:spMk id="145" creationId="{1FAE08B9-B0FE-44F9-9541-B9B5CAD0B6AE}"/>
          </ac:spMkLst>
        </pc:spChg>
        <pc:spChg chg="add del mod">
          <ac:chgData name="Li Youhuan" userId="31ef2ba0f36c268c" providerId="LiveId" clId="{F7CBF5DF-EE81-4E5E-8959-9D5252CE790D}" dt="2024-03-04T07:32:57.129" v="1810"/>
          <ac:spMkLst>
            <pc:docMk/>
            <pc:sldMk cId="2267960745" sldId="1215"/>
            <ac:spMk id="147" creationId="{7A7052F5-3754-4F6E-8394-87A25578EAED}"/>
          </ac:spMkLst>
        </pc:spChg>
        <pc:spChg chg="mod">
          <ac:chgData name="Li Youhuan" userId="31ef2ba0f36c268c" providerId="LiveId" clId="{F7CBF5DF-EE81-4E5E-8959-9D5252CE790D}" dt="2024-03-04T07:32:41.716" v="1809"/>
          <ac:spMkLst>
            <pc:docMk/>
            <pc:sldMk cId="2267960745" sldId="1215"/>
            <ac:spMk id="150" creationId="{B4A0A39E-47F2-476A-8AE7-89C50FFAA27B}"/>
          </ac:spMkLst>
        </pc:spChg>
        <pc:spChg chg="mod">
          <ac:chgData name="Li Youhuan" userId="31ef2ba0f36c268c" providerId="LiveId" clId="{F7CBF5DF-EE81-4E5E-8959-9D5252CE790D}" dt="2024-03-04T07:32:41.716" v="1809"/>
          <ac:spMkLst>
            <pc:docMk/>
            <pc:sldMk cId="2267960745" sldId="1215"/>
            <ac:spMk id="151" creationId="{EAFAD09A-FC3F-4603-8B59-35B7949428EE}"/>
          </ac:spMkLst>
        </pc:spChg>
        <pc:spChg chg="mod">
          <ac:chgData name="Li Youhuan" userId="31ef2ba0f36c268c" providerId="LiveId" clId="{F7CBF5DF-EE81-4E5E-8959-9D5252CE790D}" dt="2024-03-04T07:32:41.716" v="1809"/>
          <ac:spMkLst>
            <pc:docMk/>
            <pc:sldMk cId="2267960745" sldId="1215"/>
            <ac:spMk id="152" creationId="{2C9F11AB-B522-4E8A-85DE-A944EAEEBA2E}"/>
          </ac:spMkLst>
        </pc:spChg>
        <pc:spChg chg="add del mod">
          <ac:chgData name="Li Youhuan" userId="31ef2ba0f36c268c" providerId="LiveId" clId="{F7CBF5DF-EE81-4E5E-8959-9D5252CE790D}" dt="2024-03-04T07:32:57.129" v="1810"/>
          <ac:spMkLst>
            <pc:docMk/>
            <pc:sldMk cId="2267960745" sldId="1215"/>
            <ac:spMk id="153" creationId="{D57DB81A-C1B6-4B03-96D6-BB2AAACB226E}"/>
          </ac:spMkLst>
        </pc:spChg>
        <pc:spChg chg="add mod">
          <ac:chgData name="Li Youhuan" userId="31ef2ba0f36c268c" providerId="LiveId" clId="{F7CBF5DF-EE81-4E5E-8959-9D5252CE790D}" dt="2024-03-04T07:33:52.072" v="1821" actId="13926"/>
          <ac:spMkLst>
            <pc:docMk/>
            <pc:sldMk cId="2267960745" sldId="1215"/>
            <ac:spMk id="154" creationId="{418DABA1-2C41-400B-A9CD-F5CA92A3785E}"/>
          </ac:spMkLst>
        </pc:spChg>
        <pc:spChg chg="mod">
          <ac:chgData name="Li Youhuan" userId="31ef2ba0f36c268c" providerId="LiveId" clId="{F7CBF5DF-EE81-4E5E-8959-9D5252CE790D}" dt="2024-03-04T07:32:30.914" v="1806"/>
          <ac:spMkLst>
            <pc:docMk/>
            <pc:sldMk cId="2267960745" sldId="1215"/>
            <ac:spMk id="66562" creationId="{00000000-0000-0000-0000-000000000000}"/>
          </ac:spMkLst>
        </pc:spChg>
        <pc:grpChg chg="del">
          <ac:chgData name="Li Youhuan" userId="31ef2ba0f36c268c" providerId="LiveId" clId="{F7CBF5DF-EE81-4E5E-8959-9D5252CE790D}" dt="2024-03-04T07:32:17.855" v="1794" actId="478"/>
          <ac:grpSpMkLst>
            <pc:docMk/>
            <pc:sldMk cId="2267960745" sldId="1215"/>
            <ac:grpSpMk id="19" creationId="{425FD077-BE5D-4C30-80CE-3E71357E37DE}"/>
          </ac:grpSpMkLst>
        </pc:grpChg>
        <pc:grpChg chg="del">
          <ac:chgData name="Li Youhuan" userId="31ef2ba0f36c268c" providerId="LiveId" clId="{F7CBF5DF-EE81-4E5E-8959-9D5252CE790D}" dt="2024-03-04T07:32:17.855" v="1794" actId="478"/>
          <ac:grpSpMkLst>
            <pc:docMk/>
            <pc:sldMk cId="2267960745" sldId="1215"/>
            <ac:grpSpMk id="45" creationId="{86A4E53A-D3FC-4EC4-85CB-B49402FD89D5}"/>
          </ac:grpSpMkLst>
        </pc:grpChg>
        <pc:grpChg chg="del">
          <ac:chgData name="Li Youhuan" userId="31ef2ba0f36c268c" providerId="LiveId" clId="{F7CBF5DF-EE81-4E5E-8959-9D5252CE790D}" dt="2024-03-04T07:32:17.855" v="1794" actId="478"/>
          <ac:grpSpMkLst>
            <pc:docMk/>
            <pc:sldMk cId="2267960745" sldId="1215"/>
            <ac:grpSpMk id="62" creationId="{522FB283-7C7F-41F2-BFC8-94440F340FE3}"/>
          </ac:grpSpMkLst>
        </pc:grpChg>
        <pc:grpChg chg="del">
          <ac:chgData name="Li Youhuan" userId="31ef2ba0f36c268c" providerId="LiveId" clId="{F7CBF5DF-EE81-4E5E-8959-9D5252CE790D}" dt="2024-03-04T07:32:17.855" v="1794" actId="478"/>
          <ac:grpSpMkLst>
            <pc:docMk/>
            <pc:sldMk cId="2267960745" sldId="1215"/>
            <ac:grpSpMk id="79" creationId="{8F6DA07F-40C0-40CD-80B8-B9EA89AF11D7}"/>
          </ac:grpSpMkLst>
        </pc:grpChg>
        <pc:grpChg chg="add del mod">
          <ac:chgData name="Li Youhuan" userId="31ef2ba0f36c268c" providerId="LiveId" clId="{F7CBF5DF-EE81-4E5E-8959-9D5252CE790D}" dt="2024-03-04T07:32:41.698" v="1808"/>
          <ac:grpSpMkLst>
            <pc:docMk/>
            <pc:sldMk cId="2267960745" sldId="1215"/>
            <ac:grpSpMk id="125" creationId="{47F7584C-A007-458F-9893-4CC0C5AEAF79}"/>
          </ac:grpSpMkLst>
        </pc:grpChg>
        <pc:grpChg chg="add del mod">
          <ac:chgData name="Li Youhuan" userId="31ef2ba0f36c268c" providerId="LiveId" clId="{F7CBF5DF-EE81-4E5E-8959-9D5252CE790D}" dt="2024-03-04T07:32:41.698" v="1808"/>
          <ac:grpSpMkLst>
            <pc:docMk/>
            <pc:sldMk cId="2267960745" sldId="1215"/>
            <ac:grpSpMk id="132" creationId="{3D74C331-D71D-4FD9-A790-B9BA73921177}"/>
          </ac:grpSpMkLst>
        </pc:grpChg>
        <pc:grpChg chg="add del mod">
          <ac:chgData name="Li Youhuan" userId="31ef2ba0f36c268c" providerId="LiveId" clId="{F7CBF5DF-EE81-4E5E-8959-9D5252CE790D}" dt="2024-03-04T07:32:57.129" v="1810"/>
          <ac:grpSpMkLst>
            <pc:docMk/>
            <pc:sldMk cId="2267960745" sldId="1215"/>
            <ac:grpSpMk id="142" creationId="{0652EA85-DF0F-4E1E-AD20-355C6641924D}"/>
          </ac:grpSpMkLst>
        </pc:grpChg>
        <pc:grpChg chg="add del mod">
          <ac:chgData name="Li Youhuan" userId="31ef2ba0f36c268c" providerId="LiveId" clId="{F7CBF5DF-EE81-4E5E-8959-9D5252CE790D}" dt="2024-03-04T07:32:57.129" v="1810"/>
          <ac:grpSpMkLst>
            <pc:docMk/>
            <pc:sldMk cId="2267960745" sldId="1215"/>
            <ac:grpSpMk id="149" creationId="{F54B4A5F-6C53-4EFD-80AF-5C9CAD6B4CC4}"/>
          </ac:grpSpMkLst>
        </pc:grpChg>
        <pc:graphicFrameChg chg="del">
          <ac:chgData name="Li Youhuan" userId="31ef2ba0f36c268c" providerId="LiveId" clId="{F7CBF5DF-EE81-4E5E-8959-9D5252CE790D}" dt="2024-03-04T07:32:17.855" v="1794" actId="478"/>
          <ac:graphicFrameMkLst>
            <pc:docMk/>
            <pc:sldMk cId="2267960745" sldId="1215"/>
            <ac:graphicFrameMk id="118" creationId="{C69315C8-185B-4345-93F7-4011CAEAF951}"/>
          </ac:graphicFrameMkLst>
        </pc:graphicFrameChg>
        <pc:graphicFrameChg chg="add del mod">
          <ac:chgData name="Li Youhuan" userId="31ef2ba0f36c268c" providerId="LiveId" clId="{F7CBF5DF-EE81-4E5E-8959-9D5252CE790D}" dt="2024-03-04T07:32:41.698" v="1808"/>
          <ac:graphicFrameMkLst>
            <pc:docMk/>
            <pc:sldMk cId="2267960745" sldId="1215"/>
            <ac:graphicFrameMk id="120" creationId="{FB15FCFB-AAED-4127-B6E5-1B70BFF94D79}"/>
          </ac:graphicFrameMkLst>
        </pc:graphicFrameChg>
        <pc:graphicFrameChg chg="add del mod">
          <ac:chgData name="Li Youhuan" userId="31ef2ba0f36c268c" providerId="LiveId" clId="{F7CBF5DF-EE81-4E5E-8959-9D5252CE790D}" dt="2024-03-04T07:32:41.698" v="1808"/>
          <ac:graphicFrameMkLst>
            <pc:docMk/>
            <pc:sldMk cId="2267960745" sldId="1215"/>
            <ac:graphicFrameMk id="121" creationId="{2F25D45F-781A-48AE-BF9E-786C95474750}"/>
          </ac:graphicFrameMkLst>
        </pc:graphicFrameChg>
        <pc:graphicFrameChg chg="add del mod">
          <ac:chgData name="Li Youhuan" userId="31ef2ba0f36c268c" providerId="LiveId" clId="{F7CBF5DF-EE81-4E5E-8959-9D5252CE790D}" dt="2024-03-04T07:32:41.698" v="1808"/>
          <ac:graphicFrameMkLst>
            <pc:docMk/>
            <pc:sldMk cId="2267960745" sldId="1215"/>
            <ac:graphicFrameMk id="129" creationId="{FE4E9C8A-2AD5-4A55-B8C2-FD9432830994}"/>
          </ac:graphicFrameMkLst>
        </pc:graphicFrameChg>
        <pc:graphicFrameChg chg="add del mod">
          <ac:chgData name="Li Youhuan" userId="31ef2ba0f36c268c" providerId="LiveId" clId="{F7CBF5DF-EE81-4E5E-8959-9D5252CE790D}" dt="2024-03-04T07:32:41.698" v="1808"/>
          <ac:graphicFrameMkLst>
            <pc:docMk/>
            <pc:sldMk cId="2267960745" sldId="1215"/>
            <ac:graphicFrameMk id="131" creationId="{BB07BA2A-69C1-47C8-9867-F9580706D1C8}"/>
          </ac:graphicFrameMkLst>
        </pc:graphicFrameChg>
        <pc:graphicFrameChg chg="add del mod">
          <ac:chgData name="Li Youhuan" userId="31ef2ba0f36c268c" providerId="LiveId" clId="{F7CBF5DF-EE81-4E5E-8959-9D5252CE790D}" dt="2024-03-04T07:32:57.129" v="1810"/>
          <ac:graphicFrameMkLst>
            <pc:docMk/>
            <pc:sldMk cId="2267960745" sldId="1215"/>
            <ac:graphicFrameMk id="137" creationId="{D272FBCD-4B77-4038-85DC-9DAE5A5B93A3}"/>
          </ac:graphicFrameMkLst>
        </pc:graphicFrameChg>
        <pc:graphicFrameChg chg="add del mod">
          <ac:chgData name="Li Youhuan" userId="31ef2ba0f36c268c" providerId="LiveId" clId="{F7CBF5DF-EE81-4E5E-8959-9D5252CE790D}" dt="2024-03-04T07:32:57.129" v="1810"/>
          <ac:graphicFrameMkLst>
            <pc:docMk/>
            <pc:sldMk cId="2267960745" sldId="1215"/>
            <ac:graphicFrameMk id="138" creationId="{8C1DCD45-B834-4A5B-931C-199E1BD83A6E}"/>
          </ac:graphicFrameMkLst>
        </pc:graphicFrameChg>
        <pc:graphicFrameChg chg="add del mod">
          <ac:chgData name="Li Youhuan" userId="31ef2ba0f36c268c" providerId="LiveId" clId="{F7CBF5DF-EE81-4E5E-8959-9D5252CE790D}" dt="2024-03-04T07:32:57.129" v="1810"/>
          <ac:graphicFrameMkLst>
            <pc:docMk/>
            <pc:sldMk cId="2267960745" sldId="1215"/>
            <ac:graphicFrameMk id="146" creationId="{30F7D235-CDFA-4798-90CE-5110E7632972}"/>
          </ac:graphicFrameMkLst>
        </pc:graphicFrameChg>
        <pc:graphicFrameChg chg="add del mod">
          <ac:chgData name="Li Youhuan" userId="31ef2ba0f36c268c" providerId="LiveId" clId="{F7CBF5DF-EE81-4E5E-8959-9D5252CE790D}" dt="2024-03-04T07:32:57.129" v="1810"/>
          <ac:graphicFrameMkLst>
            <pc:docMk/>
            <pc:sldMk cId="2267960745" sldId="1215"/>
            <ac:graphicFrameMk id="148" creationId="{2ED70EE9-9FAA-4C7B-B299-9E036D97A4D0}"/>
          </ac:graphicFrameMkLst>
        </pc:graphicFrameChg>
        <pc:picChg chg="add mod">
          <ac:chgData name="Li Youhuan" userId="31ef2ba0f36c268c" providerId="LiveId" clId="{F7CBF5DF-EE81-4E5E-8959-9D5252CE790D}" dt="2024-03-04T07:33:56.948" v="1823" actId="1076"/>
          <ac:picMkLst>
            <pc:docMk/>
            <pc:sldMk cId="2267960745" sldId="1215"/>
            <ac:picMk id="3" creationId="{EF4FCB04-43EA-4BDE-B293-92FD9FBEC524}"/>
          </ac:picMkLst>
        </pc:picChg>
        <pc:picChg chg="add del">
          <ac:chgData name="Li Youhuan" userId="31ef2ba0f36c268c" providerId="LiveId" clId="{F7CBF5DF-EE81-4E5E-8959-9D5252CE790D}" dt="2024-03-04T07:33:20.294" v="1815" actId="478"/>
          <ac:picMkLst>
            <pc:docMk/>
            <pc:sldMk cId="2267960745" sldId="1215"/>
            <ac:picMk id="5" creationId="{07C29D9B-4AC8-455C-8CB7-1048719B8AA5}"/>
          </ac:picMkLst>
        </pc:picChg>
      </pc:sldChg>
      <pc:sldChg chg="modSp add mod">
        <pc:chgData name="Li Youhuan" userId="31ef2ba0f36c268c" providerId="LiveId" clId="{F7CBF5DF-EE81-4E5E-8959-9D5252CE790D}" dt="2024-03-05T10:55:51.110" v="3287" actId="14100"/>
        <pc:sldMkLst>
          <pc:docMk/>
          <pc:sldMk cId="852712275" sldId="1216"/>
        </pc:sldMkLst>
        <pc:spChg chg="mod">
          <ac:chgData name="Li Youhuan" userId="31ef2ba0f36c268c" providerId="LiveId" clId="{F7CBF5DF-EE81-4E5E-8959-9D5252CE790D}" dt="2024-03-05T10:55:39.079" v="3282" actId="1076"/>
          <ac:spMkLst>
            <pc:docMk/>
            <pc:sldMk cId="852712275" sldId="1216"/>
            <ac:spMk id="70682" creationId="{00000000-0000-0000-0000-000000000000}"/>
          </ac:spMkLst>
        </pc:spChg>
        <pc:spChg chg="mod">
          <ac:chgData name="Li Youhuan" userId="31ef2ba0f36c268c" providerId="LiveId" clId="{F7CBF5DF-EE81-4E5E-8959-9D5252CE790D}" dt="2024-03-05T10:55:51.110" v="3287" actId="14100"/>
          <ac:spMkLst>
            <pc:docMk/>
            <pc:sldMk cId="852712275" sldId="1216"/>
            <ac:spMk id="70703" creationId="{00000000-0000-0000-0000-000000000000}"/>
          </ac:spMkLst>
        </pc:spChg>
        <pc:graphicFrameChg chg="mod">
          <ac:chgData name="Li Youhuan" userId="31ef2ba0f36c268c" providerId="LiveId" clId="{F7CBF5DF-EE81-4E5E-8959-9D5252CE790D}" dt="2024-03-05T10:55:39.079" v="3282" actId="1076"/>
          <ac:graphicFrameMkLst>
            <pc:docMk/>
            <pc:sldMk cId="852712275" sldId="1216"/>
            <ac:graphicFrameMk id="56407" creationId="{00000000-0000-0000-0000-000000000000}"/>
          </ac:graphicFrameMkLst>
        </pc:graphicFrameChg>
      </pc:sldChg>
      <pc:sldChg chg="addSp delSp modSp add mod">
        <pc:chgData name="Li Youhuan" userId="31ef2ba0f36c268c" providerId="LiveId" clId="{F7CBF5DF-EE81-4E5E-8959-9D5252CE790D}" dt="2024-03-05T08:26:04.831" v="1926" actId="20577"/>
        <pc:sldMkLst>
          <pc:docMk/>
          <pc:sldMk cId="696784226" sldId="1217"/>
        </pc:sldMkLst>
        <pc:spChg chg="add mod">
          <ac:chgData name="Li Youhuan" userId="31ef2ba0f36c268c" providerId="LiveId" clId="{F7CBF5DF-EE81-4E5E-8959-9D5252CE790D}" dt="2024-03-04T07:36:58.553" v="1843" actId="14100"/>
          <ac:spMkLst>
            <pc:docMk/>
            <pc:sldMk cId="696784226" sldId="1217"/>
            <ac:spMk id="6" creationId="{3C104198-616D-4AA8-A8A9-3B6D56763F76}"/>
          </ac:spMkLst>
        </pc:spChg>
        <pc:spChg chg="add mod">
          <ac:chgData name="Li Youhuan" userId="31ef2ba0f36c268c" providerId="LiveId" clId="{F7CBF5DF-EE81-4E5E-8959-9D5252CE790D}" dt="2024-03-04T07:36:49.032" v="1841"/>
          <ac:spMkLst>
            <pc:docMk/>
            <pc:sldMk cId="696784226" sldId="1217"/>
            <ac:spMk id="7" creationId="{59E2EACE-D9C1-463F-BB5A-D88E6DED8588}"/>
          </ac:spMkLst>
        </pc:spChg>
        <pc:spChg chg="add mod">
          <ac:chgData name="Li Youhuan" userId="31ef2ba0f36c268c" providerId="LiveId" clId="{F7CBF5DF-EE81-4E5E-8959-9D5252CE790D}" dt="2024-03-05T08:26:04.831" v="1926" actId="20577"/>
          <ac:spMkLst>
            <pc:docMk/>
            <pc:sldMk cId="696784226" sldId="1217"/>
            <ac:spMk id="8" creationId="{F374EC01-8DA6-4FF8-BD5D-B968C4D97F49}"/>
          </ac:spMkLst>
        </pc:spChg>
        <pc:spChg chg="add mod">
          <ac:chgData name="Li Youhuan" userId="31ef2ba0f36c268c" providerId="LiveId" clId="{F7CBF5DF-EE81-4E5E-8959-9D5252CE790D}" dt="2024-03-04T07:37:23.629" v="1844"/>
          <ac:spMkLst>
            <pc:docMk/>
            <pc:sldMk cId="696784226" sldId="1217"/>
            <ac:spMk id="9" creationId="{8489E6DC-0456-4585-9050-A1EB84256EC6}"/>
          </ac:spMkLst>
        </pc:spChg>
        <pc:spChg chg="add mod">
          <ac:chgData name="Li Youhuan" userId="31ef2ba0f36c268c" providerId="LiveId" clId="{F7CBF5DF-EE81-4E5E-8959-9D5252CE790D}" dt="2024-03-04T07:37:23.629" v="1844"/>
          <ac:spMkLst>
            <pc:docMk/>
            <pc:sldMk cId="696784226" sldId="1217"/>
            <ac:spMk id="10" creationId="{1FDE1AF2-8979-4075-9E59-03E4B6365A52}"/>
          </ac:spMkLst>
        </pc:spChg>
        <pc:spChg chg="add mod">
          <ac:chgData name="Li Youhuan" userId="31ef2ba0f36c268c" providerId="LiveId" clId="{F7CBF5DF-EE81-4E5E-8959-9D5252CE790D}" dt="2024-03-04T07:37:23.629" v="1844"/>
          <ac:spMkLst>
            <pc:docMk/>
            <pc:sldMk cId="696784226" sldId="1217"/>
            <ac:spMk id="11" creationId="{E4F57F64-39F6-4152-BF86-EF6DCB688DD6}"/>
          </ac:spMkLst>
        </pc:spChg>
        <pc:spChg chg="del">
          <ac:chgData name="Li Youhuan" userId="31ef2ba0f36c268c" providerId="LiveId" clId="{F7CBF5DF-EE81-4E5E-8959-9D5252CE790D}" dt="2024-03-04T07:36:33.983" v="1837" actId="478"/>
          <ac:spMkLst>
            <pc:docMk/>
            <pc:sldMk cId="696784226" sldId="1217"/>
            <ac:spMk id="13" creationId="{4F18DB57-8A9C-4F9A-8439-093A1FF396F1}"/>
          </ac:spMkLst>
        </pc:spChg>
        <pc:picChg chg="del">
          <ac:chgData name="Li Youhuan" userId="31ef2ba0f36c268c" providerId="LiveId" clId="{F7CBF5DF-EE81-4E5E-8959-9D5252CE790D}" dt="2024-03-04T07:36:35.541" v="1838" actId="478"/>
          <ac:picMkLst>
            <pc:docMk/>
            <pc:sldMk cId="696784226" sldId="1217"/>
            <ac:picMk id="5" creationId="{AF99A995-A53C-408C-97E5-2F03EC403E7A}"/>
          </ac:picMkLst>
        </pc:picChg>
      </pc:sldChg>
      <pc:sldChg chg="addSp delSp modSp add mod">
        <pc:chgData name="Li Youhuan" userId="31ef2ba0f36c268c" providerId="LiveId" clId="{F7CBF5DF-EE81-4E5E-8959-9D5252CE790D}" dt="2024-03-05T10:49:41.710" v="3164"/>
        <pc:sldMkLst>
          <pc:docMk/>
          <pc:sldMk cId="2969268157" sldId="1218"/>
        </pc:sldMkLst>
        <pc:spChg chg="del">
          <ac:chgData name="Li Youhuan" userId="31ef2ba0f36c268c" providerId="LiveId" clId="{F7CBF5DF-EE81-4E5E-8959-9D5252CE790D}" dt="2024-03-04T07:38:35.132" v="1848" actId="478"/>
          <ac:spMkLst>
            <pc:docMk/>
            <pc:sldMk cId="2969268157" sldId="1218"/>
            <ac:spMk id="6" creationId="{3C104198-616D-4AA8-A8A9-3B6D56763F76}"/>
          </ac:spMkLst>
        </pc:spChg>
        <pc:spChg chg="add mod">
          <ac:chgData name="Li Youhuan" userId="31ef2ba0f36c268c" providerId="LiveId" clId="{F7CBF5DF-EE81-4E5E-8959-9D5252CE790D}" dt="2024-03-05T10:49:41.710" v="3164"/>
          <ac:spMkLst>
            <pc:docMk/>
            <pc:sldMk cId="2969268157" sldId="1218"/>
            <ac:spMk id="6" creationId="{9F1474D0-3023-49B9-963A-CDD2FD0227DE}"/>
          </ac:spMkLst>
        </pc:spChg>
        <pc:spChg chg="add mod">
          <ac:chgData name="Li Youhuan" userId="31ef2ba0f36c268c" providerId="LiveId" clId="{F7CBF5DF-EE81-4E5E-8959-9D5252CE790D}" dt="2024-03-05T10:35:07.591" v="2905" actId="1076"/>
          <ac:spMkLst>
            <pc:docMk/>
            <pc:sldMk cId="2969268157" sldId="1218"/>
            <ac:spMk id="7" creationId="{0FF10804-92D2-4635-B265-B5AB0AC7FBAF}"/>
          </ac:spMkLst>
        </pc:spChg>
        <pc:spChg chg="del">
          <ac:chgData name="Li Youhuan" userId="31ef2ba0f36c268c" providerId="LiveId" clId="{F7CBF5DF-EE81-4E5E-8959-9D5252CE790D}" dt="2024-03-04T07:38:51.009" v="1853" actId="478"/>
          <ac:spMkLst>
            <pc:docMk/>
            <pc:sldMk cId="2969268157" sldId="1218"/>
            <ac:spMk id="7" creationId="{59E2EACE-D9C1-463F-BB5A-D88E6DED8588}"/>
          </ac:spMkLst>
        </pc:spChg>
        <pc:spChg chg="del">
          <ac:chgData name="Li Youhuan" userId="31ef2ba0f36c268c" providerId="LiveId" clId="{F7CBF5DF-EE81-4E5E-8959-9D5252CE790D}" dt="2024-03-04T07:38:36.531" v="1849" actId="478"/>
          <ac:spMkLst>
            <pc:docMk/>
            <pc:sldMk cId="2969268157" sldId="1218"/>
            <ac:spMk id="8" creationId="{F374EC01-8DA6-4FF8-BD5D-B968C4D97F49}"/>
          </ac:spMkLst>
        </pc:spChg>
        <pc:spChg chg="del">
          <ac:chgData name="Li Youhuan" userId="31ef2ba0f36c268c" providerId="LiveId" clId="{F7CBF5DF-EE81-4E5E-8959-9D5252CE790D}" dt="2024-03-04T07:38:36.531" v="1849" actId="478"/>
          <ac:spMkLst>
            <pc:docMk/>
            <pc:sldMk cId="2969268157" sldId="1218"/>
            <ac:spMk id="9" creationId="{8489E6DC-0456-4585-9050-A1EB84256EC6}"/>
          </ac:spMkLst>
        </pc:spChg>
        <pc:spChg chg="del">
          <ac:chgData name="Li Youhuan" userId="31ef2ba0f36c268c" providerId="LiveId" clId="{F7CBF5DF-EE81-4E5E-8959-9D5252CE790D}" dt="2024-03-04T07:38:36.531" v="1849" actId="478"/>
          <ac:spMkLst>
            <pc:docMk/>
            <pc:sldMk cId="2969268157" sldId="1218"/>
            <ac:spMk id="10" creationId="{1FDE1AF2-8979-4075-9E59-03E4B6365A52}"/>
          </ac:spMkLst>
        </pc:spChg>
        <pc:spChg chg="del">
          <ac:chgData name="Li Youhuan" userId="31ef2ba0f36c268c" providerId="LiveId" clId="{F7CBF5DF-EE81-4E5E-8959-9D5252CE790D}" dt="2024-03-04T07:38:36.531" v="1849" actId="478"/>
          <ac:spMkLst>
            <pc:docMk/>
            <pc:sldMk cId="2969268157" sldId="1218"/>
            <ac:spMk id="11" creationId="{E4F57F64-39F6-4152-BF86-EF6DCB688DD6}"/>
          </ac:spMkLst>
        </pc:spChg>
        <pc:spChg chg="add mod">
          <ac:chgData name="Li Youhuan" userId="31ef2ba0f36c268c" providerId="LiveId" clId="{F7CBF5DF-EE81-4E5E-8959-9D5252CE790D}" dt="2024-03-05T10:49:23.942" v="3149" actId="20577"/>
          <ac:spMkLst>
            <pc:docMk/>
            <pc:sldMk cId="2969268157" sldId="1218"/>
            <ac:spMk id="12" creationId="{EFFC3CA7-B8E7-41C3-B286-4778BB1409EB}"/>
          </ac:spMkLst>
        </pc:spChg>
        <pc:spChg chg="mod">
          <ac:chgData name="Li Youhuan" userId="31ef2ba0f36c268c" providerId="LiveId" clId="{F7CBF5DF-EE81-4E5E-8959-9D5252CE790D}" dt="2024-03-05T10:46:57.361" v="3028"/>
          <ac:spMkLst>
            <pc:docMk/>
            <pc:sldMk cId="2969268157" sldId="1218"/>
            <ac:spMk id="70658" creationId="{00000000-0000-0000-0000-000000000000}"/>
          </ac:spMkLst>
        </pc:spChg>
        <pc:picChg chg="add mod modCrop">
          <ac:chgData name="Li Youhuan" userId="31ef2ba0f36c268c" providerId="LiveId" clId="{F7CBF5DF-EE81-4E5E-8959-9D5252CE790D}" dt="2024-03-05T10:35:22.420" v="2909" actId="1076"/>
          <ac:picMkLst>
            <pc:docMk/>
            <pc:sldMk cId="2969268157" sldId="1218"/>
            <ac:picMk id="4" creationId="{B87FA0C1-BCCC-4D95-8A0C-9242A8CCA35D}"/>
          </ac:picMkLst>
        </pc:picChg>
      </pc:sldChg>
      <pc:sldChg chg="addSp delSp modSp add mod">
        <pc:chgData name="Li Youhuan" userId="31ef2ba0f36c268c" providerId="LiveId" clId="{F7CBF5DF-EE81-4E5E-8959-9D5252CE790D}" dt="2024-03-05T10:38:54.964" v="3000" actId="1440"/>
        <pc:sldMkLst>
          <pc:docMk/>
          <pc:sldMk cId="2820135455" sldId="1219"/>
        </pc:sldMkLst>
        <pc:spChg chg="mod">
          <ac:chgData name="Li Youhuan" userId="31ef2ba0f36c268c" providerId="LiveId" clId="{F7CBF5DF-EE81-4E5E-8959-9D5252CE790D}" dt="2024-03-04T07:41:35.295" v="1862"/>
          <ac:spMkLst>
            <pc:docMk/>
            <pc:sldMk cId="2820135455" sldId="1219"/>
            <ac:spMk id="6" creationId="{2563F7CF-E08C-42FA-8CFF-6D771305AFB7}"/>
          </ac:spMkLst>
        </pc:spChg>
        <pc:spChg chg="mod">
          <ac:chgData name="Li Youhuan" userId="31ef2ba0f36c268c" providerId="LiveId" clId="{F7CBF5DF-EE81-4E5E-8959-9D5252CE790D}" dt="2024-03-04T07:41:35.295" v="1862"/>
          <ac:spMkLst>
            <pc:docMk/>
            <pc:sldMk cId="2820135455" sldId="1219"/>
            <ac:spMk id="8" creationId="{9EC7B453-5971-4F7A-845E-6122F623516E}"/>
          </ac:spMkLst>
        </pc:spChg>
        <pc:spChg chg="mod">
          <ac:chgData name="Li Youhuan" userId="31ef2ba0f36c268c" providerId="LiveId" clId="{F7CBF5DF-EE81-4E5E-8959-9D5252CE790D}" dt="2024-03-04T07:41:35.295" v="1862"/>
          <ac:spMkLst>
            <pc:docMk/>
            <pc:sldMk cId="2820135455" sldId="1219"/>
            <ac:spMk id="11" creationId="{145E1EC7-1505-4B3E-9B85-9F778C9F9A64}"/>
          </ac:spMkLst>
        </pc:spChg>
        <pc:spChg chg="del">
          <ac:chgData name="Li Youhuan" userId="31ef2ba0f36c268c" providerId="LiveId" clId="{F7CBF5DF-EE81-4E5E-8959-9D5252CE790D}" dt="2024-03-04T07:41:25.902" v="1861" actId="478"/>
          <ac:spMkLst>
            <pc:docMk/>
            <pc:sldMk cId="2820135455" sldId="1219"/>
            <ac:spMk id="12" creationId="{EFFC3CA7-B8E7-41C3-B286-4778BB1409EB}"/>
          </ac:spMkLst>
        </pc:spChg>
        <pc:spChg chg="mod">
          <ac:chgData name="Li Youhuan" userId="31ef2ba0f36c268c" providerId="LiveId" clId="{F7CBF5DF-EE81-4E5E-8959-9D5252CE790D}" dt="2024-03-04T07:41:35.295" v="1862"/>
          <ac:spMkLst>
            <pc:docMk/>
            <pc:sldMk cId="2820135455" sldId="1219"/>
            <ac:spMk id="13" creationId="{1FA5FAB5-2917-43A3-B392-9D723CD3EABE}"/>
          </ac:spMkLst>
        </pc:spChg>
        <pc:spChg chg="mod">
          <ac:chgData name="Li Youhuan" userId="31ef2ba0f36c268c" providerId="LiveId" clId="{F7CBF5DF-EE81-4E5E-8959-9D5252CE790D}" dt="2024-03-04T07:41:35.295" v="1862"/>
          <ac:spMkLst>
            <pc:docMk/>
            <pc:sldMk cId="2820135455" sldId="1219"/>
            <ac:spMk id="14" creationId="{C25208DC-9ECC-4E30-B641-8EE080722199}"/>
          </ac:spMkLst>
        </pc:spChg>
        <pc:spChg chg="mod">
          <ac:chgData name="Li Youhuan" userId="31ef2ba0f36c268c" providerId="LiveId" clId="{F7CBF5DF-EE81-4E5E-8959-9D5252CE790D}" dt="2024-03-04T07:41:35.295" v="1862"/>
          <ac:spMkLst>
            <pc:docMk/>
            <pc:sldMk cId="2820135455" sldId="1219"/>
            <ac:spMk id="15" creationId="{43EF2B35-F116-4160-A454-2439CDAFFF25}"/>
          </ac:spMkLst>
        </pc:spChg>
        <pc:spChg chg="mod">
          <ac:chgData name="Li Youhuan" userId="31ef2ba0f36c268c" providerId="LiveId" clId="{F7CBF5DF-EE81-4E5E-8959-9D5252CE790D}" dt="2024-03-04T07:41:35.295" v="1862"/>
          <ac:spMkLst>
            <pc:docMk/>
            <pc:sldMk cId="2820135455" sldId="1219"/>
            <ac:spMk id="16" creationId="{3553B789-0B39-4C8E-ACAD-775F7E4F90FB}"/>
          </ac:spMkLst>
        </pc:spChg>
        <pc:spChg chg="mod">
          <ac:chgData name="Li Youhuan" userId="31ef2ba0f36c268c" providerId="LiveId" clId="{F7CBF5DF-EE81-4E5E-8959-9D5252CE790D}" dt="2024-03-04T07:41:35.295" v="1862"/>
          <ac:spMkLst>
            <pc:docMk/>
            <pc:sldMk cId="2820135455" sldId="1219"/>
            <ac:spMk id="17" creationId="{2C7A7400-6FA7-4227-860F-D176EF03A021}"/>
          </ac:spMkLst>
        </pc:spChg>
        <pc:spChg chg="mod">
          <ac:chgData name="Li Youhuan" userId="31ef2ba0f36c268c" providerId="LiveId" clId="{F7CBF5DF-EE81-4E5E-8959-9D5252CE790D}" dt="2024-03-04T07:41:35.295" v="1862"/>
          <ac:spMkLst>
            <pc:docMk/>
            <pc:sldMk cId="2820135455" sldId="1219"/>
            <ac:spMk id="18" creationId="{9422F548-ED40-41AA-93CD-E0BF07495A17}"/>
          </ac:spMkLst>
        </pc:spChg>
        <pc:spChg chg="mod">
          <ac:chgData name="Li Youhuan" userId="31ef2ba0f36c268c" providerId="LiveId" clId="{F7CBF5DF-EE81-4E5E-8959-9D5252CE790D}" dt="2024-03-04T07:41:35.295" v="1862"/>
          <ac:spMkLst>
            <pc:docMk/>
            <pc:sldMk cId="2820135455" sldId="1219"/>
            <ac:spMk id="19" creationId="{BC24F1AD-2964-477C-AE5A-226E5F76C55D}"/>
          </ac:spMkLst>
        </pc:spChg>
        <pc:spChg chg="mod">
          <ac:chgData name="Li Youhuan" userId="31ef2ba0f36c268c" providerId="LiveId" clId="{F7CBF5DF-EE81-4E5E-8959-9D5252CE790D}" dt="2024-03-04T07:41:35.295" v="1862"/>
          <ac:spMkLst>
            <pc:docMk/>
            <pc:sldMk cId="2820135455" sldId="1219"/>
            <ac:spMk id="20" creationId="{102A9138-C385-48D9-960B-5BF3394A8F5B}"/>
          </ac:spMkLst>
        </pc:spChg>
        <pc:spChg chg="mod">
          <ac:chgData name="Li Youhuan" userId="31ef2ba0f36c268c" providerId="LiveId" clId="{F7CBF5DF-EE81-4E5E-8959-9D5252CE790D}" dt="2024-03-04T07:41:35.295" v="1862"/>
          <ac:spMkLst>
            <pc:docMk/>
            <pc:sldMk cId="2820135455" sldId="1219"/>
            <ac:spMk id="21" creationId="{23484924-8E7B-4CAF-BEE3-A8ABD28E4AF6}"/>
          </ac:spMkLst>
        </pc:spChg>
        <pc:spChg chg="mod">
          <ac:chgData name="Li Youhuan" userId="31ef2ba0f36c268c" providerId="LiveId" clId="{F7CBF5DF-EE81-4E5E-8959-9D5252CE790D}" dt="2024-03-04T07:41:35.295" v="1862"/>
          <ac:spMkLst>
            <pc:docMk/>
            <pc:sldMk cId="2820135455" sldId="1219"/>
            <ac:spMk id="22" creationId="{A279FCE5-EA38-46B9-81D5-7A8323546207}"/>
          </ac:spMkLst>
        </pc:spChg>
        <pc:spChg chg="mod">
          <ac:chgData name="Li Youhuan" userId="31ef2ba0f36c268c" providerId="LiveId" clId="{F7CBF5DF-EE81-4E5E-8959-9D5252CE790D}" dt="2024-03-04T07:41:35.295" v="1862"/>
          <ac:spMkLst>
            <pc:docMk/>
            <pc:sldMk cId="2820135455" sldId="1219"/>
            <ac:spMk id="23" creationId="{B012B7C1-83AC-433A-ACCB-B4C66D9370B7}"/>
          </ac:spMkLst>
        </pc:spChg>
        <pc:spChg chg="mod">
          <ac:chgData name="Li Youhuan" userId="31ef2ba0f36c268c" providerId="LiveId" clId="{F7CBF5DF-EE81-4E5E-8959-9D5252CE790D}" dt="2024-03-04T07:41:35.295" v="1862"/>
          <ac:spMkLst>
            <pc:docMk/>
            <pc:sldMk cId="2820135455" sldId="1219"/>
            <ac:spMk id="24" creationId="{527C5F7A-0B88-44E1-AA75-102416E7DF25}"/>
          </ac:spMkLst>
        </pc:spChg>
        <pc:spChg chg="mod">
          <ac:chgData name="Li Youhuan" userId="31ef2ba0f36c268c" providerId="LiveId" clId="{F7CBF5DF-EE81-4E5E-8959-9D5252CE790D}" dt="2024-03-04T07:41:35.295" v="1862"/>
          <ac:spMkLst>
            <pc:docMk/>
            <pc:sldMk cId="2820135455" sldId="1219"/>
            <ac:spMk id="25" creationId="{ED1DAFEE-EFE6-42B9-9776-4E693F5837C8}"/>
          </ac:spMkLst>
        </pc:spChg>
        <pc:spChg chg="mod">
          <ac:chgData name="Li Youhuan" userId="31ef2ba0f36c268c" providerId="LiveId" clId="{F7CBF5DF-EE81-4E5E-8959-9D5252CE790D}" dt="2024-03-04T07:41:35.295" v="1862"/>
          <ac:spMkLst>
            <pc:docMk/>
            <pc:sldMk cId="2820135455" sldId="1219"/>
            <ac:spMk id="26" creationId="{B73CA563-B42C-4252-B420-3161415FFDEA}"/>
          </ac:spMkLst>
        </pc:spChg>
        <pc:spChg chg="mod">
          <ac:chgData name="Li Youhuan" userId="31ef2ba0f36c268c" providerId="LiveId" clId="{F7CBF5DF-EE81-4E5E-8959-9D5252CE790D}" dt="2024-03-04T07:41:35.295" v="1862"/>
          <ac:spMkLst>
            <pc:docMk/>
            <pc:sldMk cId="2820135455" sldId="1219"/>
            <ac:spMk id="27" creationId="{790E3DA6-AFB6-485E-9915-9E95BF0BE041}"/>
          </ac:spMkLst>
        </pc:spChg>
        <pc:spChg chg="mod">
          <ac:chgData name="Li Youhuan" userId="31ef2ba0f36c268c" providerId="LiveId" clId="{F7CBF5DF-EE81-4E5E-8959-9D5252CE790D}" dt="2024-03-04T07:41:35.295" v="1862"/>
          <ac:spMkLst>
            <pc:docMk/>
            <pc:sldMk cId="2820135455" sldId="1219"/>
            <ac:spMk id="28" creationId="{B0EB5B21-98F6-4720-A583-1C8332405B60}"/>
          </ac:spMkLst>
        </pc:spChg>
        <pc:spChg chg="mod">
          <ac:chgData name="Li Youhuan" userId="31ef2ba0f36c268c" providerId="LiveId" clId="{F7CBF5DF-EE81-4E5E-8959-9D5252CE790D}" dt="2024-03-04T07:41:35.295" v="1862"/>
          <ac:spMkLst>
            <pc:docMk/>
            <pc:sldMk cId="2820135455" sldId="1219"/>
            <ac:spMk id="29" creationId="{0B1BEF68-6AAC-4A5A-8F67-4B5E1BC33191}"/>
          </ac:spMkLst>
        </pc:spChg>
        <pc:spChg chg="mod">
          <ac:chgData name="Li Youhuan" userId="31ef2ba0f36c268c" providerId="LiveId" clId="{F7CBF5DF-EE81-4E5E-8959-9D5252CE790D}" dt="2024-03-04T07:41:35.295" v="1862"/>
          <ac:spMkLst>
            <pc:docMk/>
            <pc:sldMk cId="2820135455" sldId="1219"/>
            <ac:spMk id="30" creationId="{C224D330-6426-4B33-9FDA-B109B1C153F5}"/>
          </ac:spMkLst>
        </pc:spChg>
        <pc:spChg chg="mod">
          <ac:chgData name="Li Youhuan" userId="31ef2ba0f36c268c" providerId="LiveId" clId="{F7CBF5DF-EE81-4E5E-8959-9D5252CE790D}" dt="2024-03-04T07:41:35.295" v="1862"/>
          <ac:spMkLst>
            <pc:docMk/>
            <pc:sldMk cId="2820135455" sldId="1219"/>
            <ac:spMk id="31" creationId="{BEB0713B-B6A8-438F-B21D-BBA434E900EF}"/>
          </ac:spMkLst>
        </pc:spChg>
        <pc:spChg chg="mod">
          <ac:chgData name="Li Youhuan" userId="31ef2ba0f36c268c" providerId="LiveId" clId="{F7CBF5DF-EE81-4E5E-8959-9D5252CE790D}" dt="2024-03-04T07:41:35.295" v="1862"/>
          <ac:spMkLst>
            <pc:docMk/>
            <pc:sldMk cId="2820135455" sldId="1219"/>
            <ac:spMk id="32" creationId="{B100A747-E843-4A8A-9EFE-F5D061D41849}"/>
          </ac:spMkLst>
        </pc:spChg>
        <pc:spChg chg="mod">
          <ac:chgData name="Li Youhuan" userId="31ef2ba0f36c268c" providerId="LiveId" clId="{F7CBF5DF-EE81-4E5E-8959-9D5252CE790D}" dt="2024-03-04T07:41:35.295" v="1862"/>
          <ac:spMkLst>
            <pc:docMk/>
            <pc:sldMk cId="2820135455" sldId="1219"/>
            <ac:spMk id="33" creationId="{49BC8687-2EF7-4D8C-837B-BF08D2431A76}"/>
          </ac:spMkLst>
        </pc:spChg>
        <pc:spChg chg="mod">
          <ac:chgData name="Li Youhuan" userId="31ef2ba0f36c268c" providerId="LiveId" clId="{F7CBF5DF-EE81-4E5E-8959-9D5252CE790D}" dt="2024-03-04T07:41:35.295" v="1862"/>
          <ac:spMkLst>
            <pc:docMk/>
            <pc:sldMk cId="2820135455" sldId="1219"/>
            <ac:spMk id="34" creationId="{51388295-4EF2-4F26-BDA7-04A626FE1736}"/>
          </ac:spMkLst>
        </pc:spChg>
        <pc:spChg chg="mod">
          <ac:chgData name="Li Youhuan" userId="31ef2ba0f36c268c" providerId="LiveId" clId="{F7CBF5DF-EE81-4E5E-8959-9D5252CE790D}" dt="2024-03-04T07:41:35.295" v="1862"/>
          <ac:spMkLst>
            <pc:docMk/>
            <pc:sldMk cId="2820135455" sldId="1219"/>
            <ac:spMk id="35" creationId="{16CE3DE9-9256-4B5A-9A34-68CA9F66A486}"/>
          </ac:spMkLst>
        </pc:spChg>
        <pc:spChg chg="mod">
          <ac:chgData name="Li Youhuan" userId="31ef2ba0f36c268c" providerId="LiveId" clId="{F7CBF5DF-EE81-4E5E-8959-9D5252CE790D}" dt="2024-03-04T07:41:35.295" v="1862"/>
          <ac:spMkLst>
            <pc:docMk/>
            <pc:sldMk cId="2820135455" sldId="1219"/>
            <ac:spMk id="36" creationId="{ED4CDB82-5D4C-4D9B-8DF0-EF077BCBB0DC}"/>
          </ac:spMkLst>
        </pc:spChg>
        <pc:spChg chg="mod">
          <ac:chgData name="Li Youhuan" userId="31ef2ba0f36c268c" providerId="LiveId" clId="{F7CBF5DF-EE81-4E5E-8959-9D5252CE790D}" dt="2024-03-04T07:41:35.295" v="1862"/>
          <ac:spMkLst>
            <pc:docMk/>
            <pc:sldMk cId="2820135455" sldId="1219"/>
            <ac:spMk id="37" creationId="{7BC544A3-1AF3-4D47-B13E-67AFA3BD5778}"/>
          </ac:spMkLst>
        </pc:spChg>
        <pc:spChg chg="mod">
          <ac:chgData name="Li Youhuan" userId="31ef2ba0f36c268c" providerId="LiveId" clId="{F7CBF5DF-EE81-4E5E-8959-9D5252CE790D}" dt="2024-03-04T07:41:35.295" v="1862"/>
          <ac:spMkLst>
            <pc:docMk/>
            <pc:sldMk cId="2820135455" sldId="1219"/>
            <ac:spMk id="38" creationId="{47C7C0A2-63BA-4C02-A716-DE5669B62914}"/>
          </ac:spMkLst>
        </pc:spChg>
        <pc:spChg chg="mod">
          <ac:chgData name="Li Youhuan" userId="31ef2ba0f36c268c" providerId="LiveId" clId="{F7CBF5DF-EE81-4E5E-8959-9D5252CE790D}" dt="2024-03-04T07:41:35.295" v="1862"/>
          <ac:spMkLst>
            <pc:docMk/>
            <pc:sldMk cId="2820135455" sldId="1219"/>
            <ac:spMk id="39" creationId="{53AFCFC2-878F-4E1B-B4CF-5D7903D6786E}"/>
          </ac:spMkLst>
        </pc:spChg>
        <pc:spChg chg="mod">
          <ac:chgData name="Li Youhuan" userId="31ef2ba0f36c268c" providerId="LiveId" clId="{F7CBF5DF-EE81-4E5E-8959-9D5252CE790D}" dt="2024-03-04T07:41:35.295" v="1862"/>
          <ac:spMkLst>
            <pc:docMk/>
            <pc:sldMk cId="2820135455" sldId="1219"/>
            <ac:spMk id="40" creationId="{8A577C8D-FE0C-4395-917D-4FE9380A65B7}"/>
          </ac:spMkLst>
        </pc:spChg>
        <pc:spChg chg="mod">
          <ac:chgData name="Li Youhuan" userId="31ef2ba0f36c268c" providerId="LiveId" clId="{F7CBF5DF-EE81-4E5E-8959-9D5252CE790D}" dt="2024-03-04T07:41:35.295" v="1862"/>
          <ac:spMkLst>
            <pc:docMk/>
            <pc:sldMk cId="2820135455" sldId="1219"/>
            <ac:spMk id="41" creationId="{CD0D4474-E862-469D-8342-BBE3685D67C5}"/>
          </ac:spMkLst>
        </pc:spChg>
        <pc:spChg chg="mod">
          <ac:chgData name="Li Youhuan" userId="31ef2ba0f36c268c" providerId="LiveId" clId="{F7CBF5DF-EE81-4E5E-8959-9D5252CE790D}" dt="2024-03-04T07:41:35.295" v="1862"/>
          <ac:spMkLst>
            <pc:docMk/>
            <pc:sldMk cId="2820135455" sldId="1219"/>
            <ac:spMk id="42" creationId="{5F7E8205-AC95-4248-9A01-7F655734CE87}"/>
          </ac:spMkLst>
        </pc:spChg>
        <pc:spChg chg="mod">
          <ac:chgData name="Li Youhuan" userId="31ef2ba0f36c268c" providerId="LiveId" clId="{F7CBF5DF-EE81-4E5E-8959-9D5252CE790D}" dt="2024-03-04T07:41:35.295" v="1862"/>
          <ac:spMkLst>
            <pc:docMk/>
            <pc:sldMk cId="2820135455" sldId="1219"/>
            <ac:spMk id="43" creationId="{ECB84A24-D876-4BB2-AD6A-29C6BFC0AA89}"/>
          </ac:spMkLst>
        </pc:spChg>
        <pc:spChg chg="mod">
          <ac:chgData name="Li Youhuan" userId="31ef2ba0f36c268c" providerId="LiveId" clId="{F7CBF5DF-EE81-4E5E-8959-9D5252CE790D}" dt="2024-03-04T07:41:35.295" v="1862"/>
          <ac:spMkLst>
            <pc:docMk/>
            <pc:sldMk cId="2820135455" sldId="1219"/>
            <ac:spMk id="44" creationId="{3820D380-3691-416F-B372-C4D6AC0C5865}"/>
          </ac:spMkLst>
        </pc:spChg>
        <pc:spChg chg="mod">
          <ac:chgData name="Li Youhuan" userId="31ef2ba0f36c268c" providerId="LiveId" clId="{F7CBF5DF-EE81-4E5E-8959-9D5252CE790D}" dt="2024-03-04T07:41:35.295" v="1862"/>
          <ac:spMkLst>
            <pc:docMk/>
            <pc:sldMk cId="2820135455" sldId="1219"/>
            <ac:spMk id="45" creationId="{68D6333C-244E-41BD-8960-6C6F0D299FDC}"/>
          </ac:spMkLst>
        </pc:spChg>
        <pc:spChg chg="mod">
          <ac:chgData name="Li Youhuan" userId="31ef2ba0f36c268c" providerId="LiveId" clId="{F7CBF5DF-EE81-4E5E-8959-9D5252CE790D}" dt="2024-03-04T07:41:35.295" v="1862"/>
          <ac:spMkLst>
            <pc:docMk/>
            <pc:sldMk cId="2820135455" sldId="1219"/>
            <ac:spMk id="46" creationId="{81D68AFB-9997-4272-B35B-165BB5B247C1}"/>
          </ac:spMkLst>
        </pc:spChg>
        <pc:spChg chg="mod">
          <ac:chgData name="Li Youhuan" userId="31ef2ba0f36c268c" providerId="LiveId" clId="{F7CBF5DF-EE81-4E5E-8959-9D5252CE790D}" dt="2024-03-04T07:41:35.295" v="1862"/>
          <ac:spMkLst>
            <pc:docMk/>
            <pc:sldMk cId="2820135455" sldId="1219"/>
            <ac:spMk id="47" creationId="{CE7FB68A-FD01-45D3-A5A0-07F3EEBE5AF9}"/>
          </ac:spMkLst>
        </pc:spChg>
        <pc:spChg chg="mod">
          <ac:chgData name="Li Youhuan" userId="31ef2ba0f36c268c" providerId="LiveId" clId="{F7CBF5DF-EE81-4E5E-8959-9D5252CE790D}" dt="2024-03-04T07:41:35.295" v="1862"/>
          <ac:spMkLst>
            <pc:docMk/>
            <pc:sldMk cId="2820135455" sldId="1219"/>
            <ac:spMk id="48" creationId="{057BB703-1CC2-447B-969A-B92CB3DAACE9}"/>
          </ac:spMkLst>
        </pc:spChg>
        <pc:spChg chg="add mod">
          <ac:chgData name="Li Youhuan" userId="31ef2ba0f36c268c" providerId="LiveId" clId="{F7CBF5DF-EE81-4E5E-8959-9D5252CE790D}" dt="2024-03-04T07:41:35.295" v="1862"/>
          <ac:spMkLst>
            <pc:docMk/>
            <pc:sldMk cId="2820135455" sldId="1219"/>
            <ac:spMk id="49" creationId="{C301948C-261B-4272-9078-2BEFB21861BB}"/>
          </ac:spMkLst>
        </pc:spChg>
        <pc:spChg chg="add mod">
          <ac:chgData name="Li Youhuan" userId="31ef2ba0f36c268c" providerId="LiveId" clId="{F7CBF5DF-EE81-4E5E-8959-9D5252CE790D}" dt="2024-03-04T07:41:35.295" v="1862"/>
          <ac:spMkLst>
            <pc:docMk/>
            <pc:sldMk cId="2820135455" sldId="1219"/>
            <ac:spMk id="50" creationId="{40BDFB3F-798F-4CBB-B0E8-3BEF1CDA5C23}"/>
          </ac:spMkLst>
        </pc:spChg>
        <pc:spChg chg="mod">
          <ac:chgData name="Li Youhuan" userId="31ef2ba0f36c268c" providerId="LiveId" clId="{F7CBF5DF-EE81-4E5E-8959-9D5252CE790D}" dt="2024-03-04T07:41:35.295" v="1862"/>
          <ac:spMkLst>
            <pc:docMk/>
            <pc:sldMk cId="2820135455" sldId="1219"/>
            <ac:spMk id="52" creationId="{AEB4215D-9257-49EC-84C0-BB9C91B62ABD}"/>
          </ac:spMkLst>
        </pc:spChg>
        <pc:spChg chg="mod">
          <ac:chgData name="Li Youhuan" userId="31ef2ba0f36c268c" providerId="LiveId" clId="{F7CBF5DF-EE81-4E5E-8959-9D5252CE790D}" dt="2024-03-04T07:41:35.295" v="1862"/>
          <ac:spMkLst>
            <pc:docMk/>
            <pc:sldMk cId="2820135455" sldId="1219"/>
            <ac:spMk id="53" creationId="{A317DF93-BC0A-4BC2-A541-C3A36BAF40C1}"/>
          </ac:spMkLst>
        </pc:spChg>
        <pc:spChg chg="mod">
          <ac:chgData name="Li Youhuan" userId="31ef2ba0f36c268c" providerId="LiveId" clId="{F7CBF5DF-EE81-4E5E-8959-9D5252CE790D}" dt="2024-03-04T07:41:35.295" v="1862"/>
          <ac:spMkLst>
            <pc:docMk/>
            <pc:sldMk cId="2820135455" sldId="1219"/>
            <ac:spMk id="56" creationId="{6324D0DA-CB57-4E5F-B89F-2570B95A8298}"/>
          </ac:spMkLst>
        </pc:spChg>
        <pc:spChg chg="mod">
          <ac:chgData name="Li Youhuan" userId="31ef2ba0f36c268c" providerId="LiveId" clId="{F7CBF5DF-EE81-4E5E-8959-9D5252CE790D}" dt="2024-03-04T07:41:35.295" v="1862"/>
          <ac:spMkLst>
            <pc:docMk/>
            <pc:sldMk cId="2820135455" sldId="1219"/>
            <ac:spMk id="57" creationId="{FC5816E4-266D-4C67-9157-F8171EC94324}"/>
          </ac:spMkLst>
        </pc:spChg>
        <pc:spChg chg="mod">
          <ac:chgData name="Li Youhuan" userId="31ef2ba0f36c268c" providerId="LiveId" clId="{F7CBF5DF-EE81-4E5E-8959-9D5252CE790D}" dt="2024-03-04T07:41:35.295" v="1862"/>
          <ac:spMkLst>
            <pc:docMk/>
            <pc:sldMk cId="2820135455" sldId="1219"/>
            <ac:spMk id="58" creationId="{60F1C167-CCD2-4EBE-81A6-45EBA4F6C649}"/>
          </ac:spMkLst>
        </pc:spChg>
        <pc:spChg chg="mod">
          <ac:chgData name="Li Youhuan" userId="31ef2ba0f36c268c" providerId="LiveId" clId="{F7CBF5DF-EE81-4E5E-8959-9D5252CE790D}" dt="2024-03-04T07:41:35.295" v="1862"/>
          <ac:spMkLst>
            <pc:docMk/>
            <pc:sldMk cId="2820135455" sldId="1219"/>
            <ac:spMk id="59" creationId="{3B11A9BB-AA23-43E9-AFD5-CB10187A7589}"/>
          </ac:spMkLst>
        </pc:spChg>
        <pc:spChg chg="mod">
          <ac:chgData name="Li Youhuan" userId="31ef2ba0f36c268c" providerId="LiveId" clId="{F7CBF5DF-EE81-4E5E-8959-9D5252CE790D}" dt="2024-03-04T07:41:35.295" v="1862"/>
          <ac:spMkLst>
            <pc:docMk/>
            <pc:sldMk cId="2820135455" sldId="1219"/>
            <ac:spMk id="60" creationId="{E5D9E6D6-7E3D-43B2-8520-D34E984A36F5}"/>
          </ac:spMkLst>
        </pc:spChg>
        <pc:spChg chg="mod">
          <ac:chgData name="Li Youhuan" userId="31ef2ba0f36c268c" providerId="LiveId" clId="{F7CBF5DF-EE81-4E5E-8959-9D5252CE790D}" dt="2024-03-04T07:41:35.295" v="1862"/>
          <ac:spMkLst>
            <pc:docMk/>
            <pc:sldMk cId="2820135455" sldId="1219"/>
            <ac:spMk id="61" creationId="{B95E963B-60B4-4280-98E4-401C70F017DD}"/>
          </ac:spMkLst>
        </pc:spChg>
        <pc:spChg chg="mod">
          <ac:chgData name="Li Youhuan" userId="31ef2ba0f36c268c" providerId="LiveId" clId="{F7CBF5DF-EE81-4E5E-8959-9D5252CE790D}" dt="2024-03-04T07:41:35.295" v="1862"/>
          <ac:spMkLst>
            <pc:docMk/>
            <pc:sldMk cId="2820135455" sldId="1219"/>
            <ac:spMk id="62" creationId="{47AA5CF6-34B7-4A32-8426-85566B59713B}"/>
          </ac:spMkLst>
        </pc:spChg>
        <pc:spChg chg="mod">
          <ac:chgData name="Li Youhuan" userId="31ef2ba0f36c268c" providerId="LiveId" clId="{F7CBF5DF-EE81-4E5E-8959-9D5252CE790D}" dt="2024-03-04T07:41:35.295" v="1862"/>
          <ac:spMkLst>
            <pc:docMk/>
            <pc:sldMk cId="2820135455" sldId="1219"/>
            <ac:spMk id="63" creationId="{AB0AC2D6-FA3A-4942-A725-B5EA31631BB3}"/>
          </ac:spMkLst>
        </pc:spChg>
        <pc:spChg chg="mod">
          <ac:chgData name="Li Youhuan" userId="31ef2ba0f36c268c" providerId="LiveId" clId="{F7CBF5DF-EE81-4E5E-8959-9D5252CE790D}" dt="2024-03-04T07:41:35.295" v="1862"/>
          <ac:spMkLst>
            <pc:docMk/>
            <pc:sldMk cId="2820135455" sldId="1219"/>
            <ac:spMk id="64" creationId="{9A15FB3C-8124-4F17-B1CD-8619B38B6E1E}"/>
          </ac:spMkLst>
        </pc:spChg>
        <pc:spChg chg="mod">
          <ac:chgData name="Li Youhuan" userId="31ef2ba0f36c268c" providerId="LiveId" clId="{F7CBF5DF-EE81-4E5E-8959-9D5252CE790D}" dt="2024-03-04T07:41:35.295" v="1862"/>
          <ac:spMkLst>
            <pc:docMk/>
            <pc:sldMk cId="2820135455" sldId="1219"/>
            <ac:spMk id="65" creationId="{427DA762-AA09-4C46-8EC3-4909730C8B79}"/>
          </ac:spMkLst>
        </pc:spChg>
        <pc:spChg chg="mod">
          <ac:chgData name="Li Youhuan" userId="31ef2ba0f36c268c" providerId="LiveId" clId="{F7CBF5DF-EE81-4E5E-8959-9D5252CE790D}" dt="2024-03-04T07:41:35.295" v="1862"/>
          <ac:spMkLst>
            <pc:docMk/>
            <pc:sldMk cId="2820135455" sldId="1219"/>
            <ac:spMk id="66" creationId="{60063750-5703-47A8-84C3-3E7987920F4D}"/>
          </ac:spMkLst>
        </pc:spChg>
        <pc:spChg chg="mod">
          <ac:chgData name="Li Youhuan" userId="31ef2ba0f36c268c" providerId="LiveId" clId="{F7CBF5DF-EE81-4E5E-8959-9D5252CE790D}" dt="2024-03-04T07:41:35.295" v="1862"/>
          <ac:spMkLst>
            <pc:docMk/>
            <pc:sldMk cId="2820135455" sldId="1219"/>
            <ac:spMk id="67" creationId="{BFFBFE4F-5AFA-4059-83F5-0024C794228A}"/>
          </ac:spMkLst>
        </pc:spChg>
        <pc:spChg chg="mod">
          <ac:chgData name="Li Youhuan" userId="31ef2ba0f36c268c" providerId="LiveId" clId="{F7CBF5DF-EE81-4E5E-8959-9D5252CE790D}" dt="2024-03-04T07:41:35.295" v="1862"/>
          <ac:spMkLst>
            <pc:docMk/>
            <pc:sldMk cId="2820135455" sldId="1219"/>
            <ac:spMk id="68" creationId="{1BC8BACA-51A1-4820-AFAD-ADE2B89B8EB0}"/>
          </ac:spMkLst>
        </pc:spChg>
        <pc:spChg chg="mod">
          <ac:chgData name="Li Youhuan" userId="31ef2ba0f36c268c" providerId="LiveId" clId="{F7CBF5DF-EE81-4E5E-8959-9D5252CE790D}" dt="2024-03-04T07:41:35.295" v="1862"/>
          <ac:spMkLst>
            <pc:docMk/>
            <pc:sldMk cId="2820135455" sldId="1219"/>
            <ac:spMk id="69" creationId="{7B06ABEB-AB1D-411E-9539-59DEB3CD05A3}"/>
          </ac:spMkLst>
        </pc:spChg>
        <pc:spChg chg="mod">
          <ac:chgData name="Li Youhuan" userId="31ef2ba0f36c268c" providerId="LiveId" clId="{F7CBF5DF-EE81-4E5E-8959-9D5252CE790D}" dt="2024-03-04T07:41:35.295" v="1862"/>
          <ac:spMkLst>
            <pc:docMk/>
            <pc:sldMk cId="2820135455" sldId="1219"/>
            <ac:spMk id="70" creationId="{91372C50-CA38-4967-B236-F52D62159C97}"/>
          </ac:spMkLst>
        </pc:spChg>
        <pc:spChg chg="mod">
          <ac:chgData name="Li Youhuan" userId="31ef2ba0f36c268c" providerId="LiveId" clId="{F7CBF5DF-EE81-4E5E-8959-9D5252CE790D}" dt="2024-03-04T07:41:35.295" v="1862"/>
          <ac:spMkLst>
            <pc:docMk/>
            <pc:sldMk cId="2820135455" sldId="1219"/>
            <ac:spMk id="71" creationId="{A89080F1-5BF7-4395-B51B-E143A8BEFBF6}"/>
          </ac:spMkLst>
        </pc:spChg>
        <pc:spChg chg="mod">
          <ac:chgData name="Li Youhuan" userId="31ef2ba0f36c268c" providerId="LiveId" clId="{F7CBF5DF-EE81-4E5E-8959-9D5252CE790D}" dt="2024-03-04T07:41:35.295" v="1862"/>
          <ac:spMkLst>
            <pc:docMk/>
            <pc:sldMk cId="2820135455" sldId="1219"/>
            <ac:spMk id="72" creationId="{B6D93516-5747-4059-A95E-88570E08B2A5}"/>
          </ac:spMkLst>
        </pc:spChg>
        <pc:spChg chg="mod">
          <ac:chgData name="Li Youhuan" userId="31ef2ba0f36c268c" providerId="LiveId" clId="{F7CBF5DF-EE81-4E5E-8959-9D5252CE790D}" dt="2024-03-04T07:41:35.295" v="1862"/>
          <ac:spMkLst>
            <pc:docMk/>
            <pc:sldMk cId="2820135455" sldId="1219"/>
            <ac:spMk id="73" creationId="{2ACADBFA-4FBD-483C-8F3A-5E27B1023E2E}"/>
          </ac:spMkLst>
        </pc:spChg>
        <pc:spChg chg="mod">
          <ac:chgData name="Li Youhuan" userId="31ef2ba0f36c268c" providerId="LiveId" clId="{F7CBF5DF-EE81-4E5E-8959-9D5252CE790D}" dt="2024-03-04T07:41:35.295" v="1862"/>
          <ac:spMkLst>
            <pc:docMk/>
            <pc:sldMk cId="2820135455" sldId="1219"/>
            <ac:spMk id="74" creationId="{2883DF01-2831-43F7-B8CE-76E32D7309BF}"/>
          </ac:spMkLst>
        </pc:spChg>
        <pc:spChg chg="mod">
          <ac:chgData name="Li Youhuan" userId="31ef2ba0f36c268c" providerId="LiveId" clId="{F7CBF5DF-EE81-4E5E-8959-9D5252CE790D}" dt="2024-03-04T07:41:35.295" v="1862"/>
          <ac:spMkLst>
            <pc:docMk/>
            <pc:sldMk cId="2820135455" sldId="1219"/>
            <ac:spMk id="75" creationId="{406BC84B-1117-4B16-9A31-5B8A82CCDE31}"/>
          </ac:spMkLst>
        </pc:spChg>
        <pc:spChg chg="mod">
          <ac:chgData name="Li Youhuan" userId="31ef2ba0f36c268c" providerId="LiveId" clId="{F7CBF5DF-EE81-4E5E-8959-9D5252CE790D}" dt="2024-03-04T07:41:35.295" v="1862"/>
          <ac:spMkLst>
            <pc:docMk/>
            <pc:sldMk cId="2820135455" sldId="1219"/>
            <ac:spMk id="76" creationId="{16F84C2C-EDB2-4BF2-95C5-89F75BE11B5E}"/>
          </ac:spMkLst>
        </pc:spChg>
        <pc:spChg chg="mod">
          <ac:chgData name="Li Youhuan" userId="31ef2ba0f36c268c" providerId="LiveId" clId="{F7CBF5DF-EE81-4E5E-8959-9D5252CE790D}" dt="2024-03-04T07:41:35.295" v="1862"/>
          <ac:spMkLst>
            <pc:docMk/>
            <pc:sldMk cId="2820135455" sldId="1219"/>
            <ac:spMk id="77" creationId="{E2EB1AA7-0A1A-4111-ACD4-D1CD1E8FF543}"/>
          </ac:spMkLst>
        </pc:spChg>
        <pc:spChg chg="mod">
          <ac:chgData name="Li Youhuan" userId="31ef2ba0f36c268c" providerId="LiveId" clId="{F7CBF5DF-EE81-4E5E-8959-9D5252CE790D}" dt="2024-03-04T07:41:35.295" v="1862"/>
          <ac:spMkLst>
            <pc:docMk/>
            <pc:sldMk cId="2820135455" sldId="1219"/>
            <ac:spMk id="78" creationId="{A5FAEDC2-783C-4D73-94EF-654F5EF66C26}"/>
          </ac:spMkLst>
        </pc:spChg>
        <pc:spChg chg="mod">
          <ac:chgData name="Li Youhuan" userId="31ef2ba0f36c268c" providerId="LiveId" clId="{F7CBF5DF-EE81-4E5E-8959-9D5252CE790D}" dt="2024-03-04T07:41:35.295" v="1862"/>
          <ac:spMkLst>
            <pc:docMk/>
            <pc:sldMk cId="2820135455" sldId="1219"/>
            <ac:spMk id="79" creationId="{8BB7EB60-162B-4A23-B459-8DC74C4DF2DF}"/>
          </ac:spMkLst>
        </pc:spChg>
        <pc:spChg chg="mod">
          <ac:chgData name="Li Youhuan" userId="31ef2ba0f36c268c" providerId="LiveId" clId="{F7CBF5DF-EE81-4E5E-8959-9D5252CE790D}" dt="2024-03-04T07:41:35.295" v="1862"/>
          <ac:spMkLst>
            <pc:docMk/>
            <pc:sldMk cId="2820135455" sldId="1219"/>
            <ac:spMk id="80" creationId="{8ECDE11F-4264-47AF-96BA-D67DE908E632}"/>
          </ac:spMkLst>
        </pc:spChg>
        <pc:spChg chg="mod">
          <ac:chgData name="Li Youhuan" userId="31ef2ba0f36c268c" providerId="LiveId" clId="{F7CBF5DF-EE81-4E5E-8959-9D5252CE790D}" dt="2024-03-04T07:41:35.295" v="1862"/>
          <ac:spMkLst>
            <pc:docMk/>
            <pc:sldMk cId="2820135455" sldId="1219"/>
            <ac:spMk id="81" creationId="{88BC303F-AD91-4698-98EC-0F6AADCF165F}"/>
          </ac:spMkLst>
        </pc:spChg>
        <pc:spChg chg="mod">
          <ac:chgData name="Li Youhuan" userId="31ef2ba0f36c268c" providerId="LiveId" clId="{F7CBF5DF-EE81-4E5E-8959-9D5252CE790D}" dt="2024-03-04T07:41:35.295" v="1862"/>
          <ac:spMkLst>
            <pc:docMk/>
            <pc:sldMk cId="2820135455" sldId="1219"/>
            <ac:spMk id="82" creationId="{1646D55A-CA56-4B8F-863D-F6FA47E9EBCC}"/>
          </ac:spMkLst>
        </pc:spChg>
        <pc:spChg chg="mod">
          <ac:chgData name="Li Youhuan" userId="31ef2ba0f36c268c" providerId="LiveId" clId="{F7CBF5DF-EE81-4E5E-8959-9D5252CE790D}" dt="2024-03-04T07:41:35.295" v="1862"/>
          <ac:spMkLst>
            <pc:docMk/>
            <pc:sldMk cId="2820135455" sldId="1219"/>
            <ac:spMk id="83" creationId="{ECFB5472-E94D-457E-AE98-2565CCB0320F}"/>
          </ac:spMkLst>
        </pc:spChg>
        <pc:spChg chg="mod">
          <ac:chgData name="Li Youhuan" userId="31ef2ba0f36c268c" providerId="LiveId" clId="{F7CBF5DF-EE81-4E5E-8959-9D5252CE790D}" dt="2024-03-04T07:41:35.295" v="1862"/>
          <ac:spMkLst>
            <pc:docMk/>
            <pc:sldMk cId="2820135455" sldId="1219"/>
            <ac:spMk id="84" creationId="{CC66B003-6C2C-48A0-A686-84278B8CD0E6}"/>
          </ac:spMkLst>
        </pc:spChg>
        <pc:spChg chg="mod">
          <ac:chgData name="Li Youhuan" userId="31ef2ba0f36c268c" providerId="LiveId" clId="{F7CBF5DF-EE81-4E5E-8959-9D5252CE790D}" dt="2024-03-04T07:41:35.295" v="1862"/>
          <ac:spMkLst>
            <pc:docMk/>
            <pc:sldMk cId="2820135455" sldId="1219"/>
            <ac:spMk id="85" creationId="{D5D7CDC3-39FF-4180-9DD7-F228272B521D}"/>
          </ac:spMkLst>
        </pc:spChg>
        <pc:spChg chg="mod">
          <ac:chgData name="Li Youhuan" userId="31ef2ba0f36c268c" providerId="LiveId" clId="{F7CBF5DF-EE81-4E5E-8959-9D5252CE790D}" dt="2024-03-04T07:41:35.295" v="1862"/>
          <ac:spMkLst>
            <pc:docMk/>
            <pc:sldMk cId="2820135455" sldId="1219"/>
            <ac:spMk id="86" creationId="{32BFF91B-732A-494B-908F-5D4AA099BF32}"/>
          </ac:spMkLst>
        </pc:spChg>
        <pc:spChg chg="mod">
          <ac:chgData name="Li Youhuan" userId="31ef2ba0f36c268c" providerId="LiveId" clId="{F7CBF5DF-EE81-4E5E-8959-9D5252CE790D}" dt="2024-03-04T07:41:35.295" v="1862"/>
          <ac:spMkLst>
            <pc:docMk/>
            <pc:sldMk cId="2820135455" sldId="1219"/>
            <ac:spMk id="87" creationId="{5C91E4F8-A45B-4F95-8A90-21193D203BEC}"/>
          </ac:spMkLst>
        </pc:spChg>
        <pc:spChg chg="mod">
          <ac:chgData name="Li Youhuan" userId="31ef2ba0f36c268c" providerId="LiveId" clId="{F7CBF5DF-EE81-4E5E-8959-9D5252CE790D}" dt="2024-03-04T07:41:35.295" v="1862"/>
          <ac:spMkLst>
            <pc:docMk/>
            <pc:sldMk cId="2820135455" sldId="1219"/>
            <ac:spMk id="88" creationId="{34612155-655F-4A41-932E-879BB2D771CB}"/>
          </ac:spMkLst>
        </pc:spChg>
        <pc:spChg chg="mod">
          <ac:chgData name="Li Youhuan" userId="31ef2ba0f36c268c" providerId="LiveId" clId="{F7CBF5DF-EE81-4E5E-8959-9D5252CE790D}" dt="2024-03-04T07:41:35.295" v="1862"/>
          <ac:spMkLst>
            <pc:docMk/>
            <pc:sldMk cId="2820135455" sldId="1219"/>
            <ac:spMk id="89" creationId="{F62E6C9A-655D-4D12-9737-5EFC373A0CF8}"/>
          </ac:spMkLst>
        </pc:spChg>
        <pc:spChg chg="mod">
          <ac:chgData name="Li Youhuan" userId="31ef2ba0f36c268c" providerId="LiveId" clId="{F7CBF5DF-EE81-4E5E-8959-9D5252CE790D}" dt="2024-03-04T07:41:35.295" v="1862"/>
          <ac:spMkLst>
            <pc:docMk/>
            <pc:sldMk cId="2820135455" sldId="1219"/>
            <ac:spMk id="90" creationId="{E03A09B5-F432-4E66-B201-627B2B6604A7}"/>
          </ac:spMkLst>
        </pc:spChg>
        <pc:spChg chg="mod">
          <ac:chgData name="Li Youhuan" userId="31ef2ba0f36c268c" providerId="LiveId" clId="{F7CBF5DF-EE81-4E5E-8959-9D5252CE790D}" dt="2024-03-04T07:41:35.295" v="1862"/>
          <ac:spMkLst>
            <pc:docMk/>
            <pc:sldMk cId="2820135455" sldId="1219"/>
            <ac:spMk id="91" creationId="{8CDE58EA-8151-45F7-8DE7-EDC4D1FF8550}"/>
          </ac:spMkLst>
        </pc:spChg>
        <pc:spChg chg="mod">
          <ac:chgData name="Li Youhuan" userId="31ef2ba0f36c268c" providerId="LiveId" clId="{F7CBF5DF-EE81-4E5E-8959-9D5252CE790D}" dt="2024-03-04T07:41:35.295" v="1862"/>
          <ac:spMkLst>
            <pc:docMk/>
            <pc:sldMk cId="2820135455" sldId="1219"/>
            <ac:spMk id="92" creationId="{27B84A3D-9D46-4715-B4F6-CA0DABD0294F}"/>
          </ac:spMkLst>
        </pc:spChg>
        <pc:spChg chg="mod">
          <ac:chgData name="Li Youhuan" userId="31ef2ba0f36c268c" providerId="LiveId" clId="{F7CBF5DF-EE81-4E5E-8959-9D5252CE790D}" dt="2024-03-04T07:41:35.295" v="1862"/>
          <ac:spMkLst>
            <pc:docMk/>
            <pc:sldMk cId="2820135455" sldId="1219"/>
            <ac:spMk id="94" creationId="{E3246017-5835-4C9C-80DC-5489D5CD3E02}"/>
          </ac:spMkLst>
        </pc:spChg>
        <pc:spChg chg="mod">
          <ac:chgData name="Li Youhuan" userId="31ef2ba0f36c268c" providerId="LiveId" clId="{F7CBF5DF-EE81-4E5E-8959-9D5252CE790D}" dt="2024-03-04T07:41:35.295" v="1862"/>
          <ac:spMkLst>
            <pc:docMk/>
            <pc:sldMk cId="2820135455" sldId="1219"/>
            <ac:spMk id="95" creationId="{52533DDE-8CA2-43BE-8C51-21195D6A0D4A}"/>
          </ac:spMkLst>
        </pc:spChg>
        <pc:spChg chg="mod">
          <ac:chgData name="Li Youhuan" userId="31ef2ba0f36c268c" providerId="LiveId" clId="{F7CBF5DF-EE81-4E5E-8959-9D5252CE790D}" dt="2024-03-04T07:41:35.295" v="1862"/>
          <ac:spMkLst>
            <pc:docMk/>
            <pc:sldMk cId="2820135455" sldId="1219"/>
            <ac:spMk id="96" creationId="{D4733542-C486-48AF-BF56-AB4BA156E2F4}"/>
          </ac:spMkLst>
        </pc:spChg>
        <pc:spChg chg="mod">
          <ac:chgData name="Li Youhuan" userId="31ef2ba0f36c268c" providerId="LiveId" clId="{F7CBF5DF-EE81-4E5E-8959-9D5252CE790D}" dt="2024-03-04T07:41:35.295" v="1862"/>
          <ac:spMkLst>
            <pc:docMk/>
            <pc:sldMk cId="2820135455" sldId="1219"/>
            <ac:spMk id="97" creationId="{37E99F13-FE19-4C27-A1D8-71BFAE9ACDE2}"/>
          </ac:spMkLst>
        </pc:spChg>
        <pc:spChg chg="mod">
          <ac:chgData name="Li Youhuan" userId="31ef2ba0f36c268c" providerId="LiveId" clId="{F7CBF5DF-EE81-4E5E-8959-9D5252CE790D}" dt="2024-03-04T07:41:35.295" v="1862"/>
          <ac:spMkLst>
            <pc:docMk/>
            <pc:sldMk cId="2820135455" sldId="1219"/>
            <ac:spMk id="98" creationId="{5FE1CF7E-0D75-483F-9CA1-FEE00D42A3E8}"/>
          </ac:spMkLst>
        </pc:spChg>
        <pc:spChg chg="mod">
          <ac:chgData name="Li Youhuan" userId="31ef2ba0f36c268c" providerId="LiveId" clId="{F7CBF5DF-EE81-4E5E-8959-9D5252CE790D}" dt="2024-03-04T07:41:35.295" v="1862"/>
          <ac:spMkLst>
            <pc:docMk/>
            <pc:sldMk cId="2820135455" sldId="1219"/>
            <ac:spMk id="99" creationId="{AC8ED20D-2C91-4140-A422-CB28FD314B3C}"/>
          </ac:spMkLst>
        </pc:spChg>
        <pc:spChg chg="mod">
          <ac:chgData name="Li Youhuan" userId="31ef2ba0f36c268c" providerId="LiveId" clId="{F7CBF5DF-EE81-4E5E-8959-9D5252CE790D}" dt="2024-03-04T07:41:35.295" v="1862"/>
          <ac:spMkLst>
            <pc:docMk/>
            <pc:sldMk cId="2820135455" sldId="1219"/>
            <ac:spMk id="100" creationId="{B9444C50-4A03-48FB-8106-E85628C54909}"/>
          </ac:spMkLst>
        </pc:spChg>
        <pc:spChg chg="mod">
          <ac:chgData name="Li Youhuan" userId="31ef2ba0f36c268c" providerId="LiveId" clId="{F7CBF5DF-EE81-4E5E-8959-9D5252CE790D}" dt="2024-03-04T07:41:35.295" v="1862"/>
          <ac:spMkLst>
            <pc:docMk/>
            <pc:sldMk cId="2820135455" sldId="1219"/>
            <ac:spMk id="101" creationId="{4F82B928-1281-489F-AB0F-54FD6558658C}"/>
          </ac:spMkLst>
        </pc:spChg>
        <pc:spChg chg="mod">
          <ac:chgData name="Li Youhuan" userId="31ef2ba0f36c268c" providerId="LiveId" clId="{F7CBF5DF-EE81-4E5E-8959-9D5252CE790D}" dt="2024-03-04T07:41:35.295" v="1862"/>
          <ac:spMkLst>
            <pc:docMk/>
            <pc:sldMk cId="2820135455" sldId="1219"/>
            <ac:spMk id="102" creationId="{8FB07903-8DE0-4B49-9D70-8C652A8299B1}"/>
          </ac:spMkLst>
        </pc:spChg>
        <pc:spChg chg="add mod">
          <ac:chgData name="Li Youhuan" userId="31ef2ba0f36c268c" providerId="LiveId" clId="{F7CBF5DF-EE81-4E5E-8959-9D5252CE790D}" dt="2024-03-04T07:41:35.295" v="1862"/>
          <ac:spMkLst>
            <pc:docMk/>
            <pc:sldMk cId="2820135455" sldId="1219"/>
            <ac:spMk id="103" creationId="{A4663B6A-B747-4668-9230-A2F06020B787}"/>
          </ac:spMkLst>
        </pc:spChg>
        <pc:grpChg chg="add mod">
          <ac:chgData name="Li Youhuan" userId="31ef2ba0f36c268c" providerId="LiveId" clId="{F7CBF5DF-EE81-4E5E-8959-9D5252CE790D}" dt="2024-03-04T07:41:35.295" v="1862"/>
          <ac:grpSpMkLst>
            <pc:docMk/>
            <pc:sldMk cId="2820135455" sldId="1219"/>
            <ac:grpSpMk id="5" creationId="{9B2C5275-9413-41DC-9295-0BE8086FDA3B}"/>
          </ac:grpSpMkLst>
        </pc:grpChg>
        <pc:grpChg chg="mod">
          <ac:chgData name="Li Youhuan" userId="31ef2ba0f36c268c" providerId="LiveId" clId="{F7CBF5DF-EE81-4E5E-8959-9D5252CE790D}" dt="2024-03-04T07:41:35.295" v="1862"/>
          <ac:grpSpMkLst>
            <pc:docMk/>
            <pc:sldMk cId="2820135455" sldId="1219"/>
            <ac:grpSpMk id="7" creationId="{60A38830-B4E2-4AEC-9F50-8EC9F68B199D}"/>
          </ac:grpSpMkLst>
        </pc:grpChg>
        <pc:grpChg chg="mod">
          <ac:chgData name="Li Youhuan" userId="31ef2ba0f36c268c" providerId="LiveId" clId="{F7CBF5DF-EE81-4E5E-8959-9D5252CE790D}" dt="2024-03-04T07:41:35.295" v="1862"/>
          <ac:grpSpMkLst>
            <pc:docMk/>
            <pc:sldMk cId="2820135455" sldId="1219"/>
            <ac:grpSpMk id="9" creationId="{546F376D-BAC8-421F-A5A7-E48049925E02}"/>
          </ac:grpSpMkLst>
        </pc:grpChg>
        <pc:grpChg chg="mod">
          <ac:chgData name="Li Youhuan" userId="31ef2ba0f36c268c" providerId="LiveId" clId="{F7CBF5DF-EE81-4E5E-8959-9D5252CE790D}" dt="2024-03-04T07:41:35.295" v="1862"/>
          <ac:grpSpMkLst>
            <pc:docMk/>
            <pc:sldMk cId="2820135455" sldId="1219"/>
            <ac:grpSpMk id="10" creationId="{6927DDA9-9B90-4923-85AC-CFC4749434CC}"/>
          </ac:grpSpMkLst>
        </pc:grpChg>
        <pc:grpChg chg="add mod">
          <ac:chgData name="Li Youhuan" userId="31ef2ba0f36c268c" providerId="LiveId" clId="{F7CBF5DF-EE81-4E5E-8959-9D5252CE790D}" dt="2024-03-04T07:41:35.295" v="1862"/>
          <ac:grpSpMkLst>
            <pc:docMk/>
            <pc:sldMk cId="2820135455" sldId="1219"/>
            <ac:grpSpMk id="51" creationId="{E977EA56-F971-43A1-AA8E-DF77D8BEE53E}"/>
          </ac:grpSpMkLst>
        </pc:grpChg>
        <pc:grpChg chg="mod">
          <ac:chgData name="Li Youhuan" userId="31ef2ba0f36c268c" providerId="LiveId" clId="{F7CBF5DF-EE81-4E5E-8959-9D5252CE790D}" dt="2024-03-04T07:41:35.295" v="1862"/>
          <ac:grpSpMkLst>
            <pc:docMk/>
            <pc:sldMk cId="2820135455" sldId="1219"/>
            <ac:grpSpMk id="54" creationId="{34832B7D-4A02-46D2-9D1A-7D94A87B9DB6}"/>
          </ac:grpSpMkLst>
        </pc:grpChg>
        <pc:grpChg chg="mod">
          <ac:chgData name="Li Youhuan" userId="31ef2ba0f36c268c" providerId="LiveId" clId="{F7CBF5DF-EE81-4E5E-8959-9D5252CE790D}" dt="2024-03-04T07:41:35.295" v="1862"/>
          <ac:grpSpMkLst>
            <pc:docMk/>
            <pc:sldMk cId="2820135455" sldId="1219"/>
            <ac:grpSpMk id="55" creationId="{5238CDE1-7163-4B40-910D-8CFAFAC3D731}"/>
          </ac:grpSpMkLst>
        </pc:grpChg>
        <pc:grpChg chg="add mod">
          <ac:chgData name="Li Youhuan" userId="31ef2ba0f36c268c" providerId="LiveId" clId="{F7CBF5DF-EE81-4E5E-8959-9D5252CE790D}" dt="2024-03-04T07:41:35.295" v="1862"/>
          <ac:grpSpMkLst>
            <pc:docMk/>
            <pc:sldMk cId="2820135455" sldId="1219"/>
            <ac:grpSpMk id="93" creationId="{58DC3624-27D2-4988-9C63-2200F12D1577}"/>
          </ac:grpSpMkLst>
        </pc:grpChg>
        <pc:picChg chg="add mod modCrop">
          <ac:chgData name="Li Youhuan" userId="31ef2ba0f36c268c" providerId="LiveId" clId="{F7CBF5DF-EE81-4E5E-8959-9D5252CE790D}" dt="2024-03-05T10:38:54.964" v="3000" actId="1440"/>
          <ac:picMkLst>
            <pc:docMk/>
            <pc:sldMk cId="2820135455" sldId="1219"/>
            <ac:picMk id="3" creationId="{B4CE11D4-D78D-40C9-B687-DE473EE1C52A}"/>
          </ac:picMkLst>
        </pc:picChg>
      </pc:sldChg>
      <pc:sldChg chg="addSp delSp modSp add mod">
        <pc:chgData name="Li Youhuan" userId="31ef2ba0f36c268c" providerId="LiveId" clId="{F7CBF5DF-EE81-4E5E-8959-9D5252CE790D}" dt="2024-03-04T07:42:03.099" v="1871" actId="1076"/>
        <pc:sldMkLst>
          <pc:docMk/>
          <pc:sldMk cId="349052722" sldId="1220"/>
        </pc:sldMkLst>
        <pc:spChg chg="del">
          <ac:chgData name="Li Youhuan" userId="31ef2ba0f36c268c" providerId="LiveId" clId="{F7CBF5DF-EE81-4E5E-8959-9D5252CE790D}" dt="2024-03-04T07:41:53.673" v="1864" actId="478"/>
          <ac:spMkLst>
            <pc:docMk/>
            <pc:sldMk cId="349052722" sldId="1220"/>
            <ac:spMk id="49" creationId="{C301948C-261B-4272-9078-2BEFB21861BB}"/>
          </ac:spMkLst>
        </pc:spChg>
        <pc:spChg chg="del">
          <ac:chgData name="Li Youhuan" userId="31ef2ba0f36c268c" providerId="LiveId" clId="{F7CBF5DF-EE81-4E5E-8959-9D5252CE790D}" dt="2024-03-04T07:41:53.673" v="1864" actId="478"/>
          <ac:spMkLst>
            <pc:docMk/>
            <pc:sldMk cId="349052722" sldId="1220"/>
            <ac:spMk id="50" creationId="{40BDFB3F-798F-4CBB-B0E8-3BEF1CDA5C23}"/>
          </ac:spMkLst>
        </pc:spChg>
        <pc:spChg chg="del">
          <ac:chgData name="Li Youhuan" userId="31ef2ba0f36c268c" providerId="LiveId" clId="{F7CBF5DF-EE81-4E5E-8959-9D5252CE790D}" dt="2024-03-04T07:41:53.673" v="1864" actId="478"/>
          <ac:spMkLst>
            <pc:docMk/>
            <pc:sldMk cId="349052722" sldId="1220"/>
            <ac:spMk id="103" creationId="{A4663B6A-B747-4668-9230-A2F06020B787}"/>
          </ac:spMkLst>
        </pc:spChg>
        <pc:spChg chg="add del mod">
          <ac:chgData name="Li Youhuan" userId="31ef2ba0f36c268c" providerId="LiveId" clId="{F7CBF5DF-EE81-4E5E-8959-9D5252CE790D}" dt="2024-03-04T07:41:58.537" v="1868"/>
          <ac:spMkLst>
            <pc:docMk/>
            <pc:sldMk cId="349052722" sldId="1220"/>
            <ac:spMk id="109" creationId="{2D8D92D6-189E-4EC1-B9CD-2631C59313DF}"/>
          </ac:spMkLst>
        </pc:spChg>
        <pc:spChg chg="add del mod">
          <ac:chgData name="Li Youhuan" userId="31ef2ba0f36c268c" providerId="LiveId" clId="{F7CBF5DF-EE81-4E5E-8959-9D5252CE790D}" dt="2024-03-04T07:41:58.537" v="1868"/>
          <ac:spMkLst>
            <pc:docMk/>
            <pc:sldMk cId="349052722" sldId="1220"/>
            <ac:spMk id="110" creationId="{A7510B82-DE61-4564-9BC5-C1E0F10818BD}"/>
          </ac:spMkLst>
        </pc:spChg>
        <pc:spChg chg="add del mod">
          <ac:chgData name="Li Youhuan" userId="31ef2ba0f36c268c" providerId="LiveId" clId="{F7CBF5DF-EE81-4E5E-8959-9D5252CE790D}" dt="2024-03-04T07:41:58.537" v="1868"/>
          <ac:spMkLst>
            <pc:docMk/>
            <pc:sldMk cId="349052722" sldId="1220"/>
            <ac:spMk id="111" creationId="{4DAB6694-C106-49A7-BFD2-DA478D5941D6}"/>
          </ac:spMkLst>
        </pc:spChg>
        <pc:spChg chg="add del mod">
          <ac:chgData name="Li Youhuan" userId="31ef2ba0f36c268c" providerId="LiveId" clId="{F7CBF5DF-EE81-4E5E-8959-9D5252CE790D}" dt="2024-03-04T07:41:58.537" v="1868"/>
          <ac:spMkLst>
            <pc:docMk/>
            <pc:sldMk cId="349052722" sldId="1220"/>
            <ac:spMk id="112" creationId="{B4303E9A-8CC9-461A-AE08-BB1EF4693B81}"/>
          </ac:spMkLst>
        </pc:spChg>
        <pc:spChg chg="add del mod">
          <ac:chgData name="Li Youhuan" userId="31ef2ba0f36c268c" providerId="LiveId" clId="{F7CBF5DF-EE81-4E5E-8959-9D5252CE790D}" dt="2024-03-04T07:41:58.537" v="1868"/>
          <ac:spMkLst>
            <pc:docMk/>
            <pc:sldMk cId="349052722" sldId="1220"/>
            <ac:spMk id="113" creationId="{AE7DCBEF-E145-4F74-B7EE-02E7B156B83F}"/>
          </ac:spMkLst>
        </pc:spChg>
        <pc:spChg chg="add del mod">
          <ac:chgData name="Li Youhuan" userId="31ef2ba0f36c268c" providerId="LiveId" clId="{F7CBF5DF-EE81-4E5E-8959-9D5252CE790D}" dt="2024-03-04T07:41:58.537" v="1868"/>
          <ac:spMkLst>
            <pc:docMk/>
            <pc:sldMk cId="349052722" sldId="1220"/>
            <ac:spMk id="115" creationId="{38458D99-50CF-4B4F-8039-2607840F7321}"/>
          </ac:spMkLst>
        </pc:spChg>
        <pc:spChg chg="add del mod">
          <ac:chgData name="Li Youhuan" userId="31ef2ba0f36c268c" providerId="LiveId" clId="{F7CBF5DF-EE81-4E5E-8959-9D5252CE790D}" dt="2024-03-04T07:41:58.537" v="1868"/>
          <ac:spMkLst>
            <pc:docMk/>
            <pc:sldMk cId="349052722" sldId="1220"/>
            <ac:spMk id="118" creationId="{F03514AC-2513-43BB-B790-D29850870E06}"/>
          </ac:spMkLst>
        </pc:spChg>
        <pc:spChg chg="add del mod">
          <ac:chgData name="Li Youhuan" userId="31ef2ba0f36c268c" providerId="LiveId" clId="{F7CBF5DF-EE81-4E5E-8959-9D5252CE790D}" dt="2024-03-04T07:41:58.537" v="1868"/>
          <ac:spMkLst>
            <pc:docMk/>
            <pc:sldMk cId="349052722" sldId="1220"/>
            <ac:spMk id="119" creationId="{713C9CC8-0E2C-428C-B54A-63DB2BB926D4}"/>
          </ac:spMkLst>
        </pc:spChg>
        <pc:spChg chg="add del mod">
          <ac:chgData name="Li Youhuan" userId="31ef2ba0f36c268c" providerId="LiveId" clId="{F7CBF5DF-EE81-4E5E-8959-9D5252CE790D}" dt="2024-03-04T07:41:58.537" v="1868"/>
          <ac:spMkLst>
            <pc:docMk/>
            <pc:sldMk cId="349052722" sldId="1220"/>
            <ac:spMk id="120" creationId="{1DDB297A-8A88-43EB-A266-9C03B4C08E5D}"/>
          </ac:spMkLst>
        </pc:spChg>
        <pc:spChg chg="add del mod">
          <ac:chgData name="Li Youhuan" userId="31ef2ba0f36c268c" providerId="LiveId" clId="{F7CBF5DF-EE81-4E5E-8959-9D5252CE790D}" dt="2024-03-04T07:41:58.537" v="1868"/>
          <ac:spMkLst>
            <pc:docMk/>
            <pc:sldMk cId="349052722" sldId="1220"/>
            <ac:spMk id="121" creationId="{6F539C2B-32AC-4837-847A-D615A0251A43}"/>
          </ac:spMkLst>
        </pc:spChg>
        <pc:spChg chg="add del mod">
          <ac:chgData name="Li Youhuan" userId="31ef2ba0f36c268c" providerId="LiveId" clId="{F7CBF5DF-EE81-4E5E-8959-9D5252CE790D}" dt="2024-03-04T07:41:58.537" v="1868"/>
          <ac:spMkLst>
            <pc:docMk/>
            <pc:sldMk cId="349052722" sldId="1220"/>
            <ac:spMk id="122" creationId="{1134E336-231D-42FF-BF1B-D65F2ACCE855}"/>
          </ac:spMkLst>
        </pc:spChg>
        <pc:spChg chg="add del mod">
          <ac:chgData name="Li Youhuan" userId="31ef2ba0f36c268c" providerId="LiveId" clId="{F7CBF5DF-EE81-4E5E-8959-9D5252CE790D}" dt="2024-03-04T07:41:58.537" v="1868"/>
          <ac:spMkLst>
            <pc:docMk/>
            <pc:sldMk cId="349052722" sldId="1220"/>
            <ac:spMk id="123" creationId="{AC3C5104-0062-49D1-8675-A8D39D90D18B}"/>
          </ac:spMkLst>
        </pc:spChg>
        <pc:grpChg chg="del">
          <ac:chgData name="Li Youhuan" userId="31ef2ba0f36c268c" providerId="LiveId" clId="{F7CBF5DF-EE81-4E5E-8959-9D5252CE790D}" dt="2024-03-04T07:41:53.673" v="1864" actId="478"/>
          <ac:grpSpMkLst>
            <pc:docMk/>
            <pc:sldMk cId="349052722" sldId="1220"/>
            <ac:grpSpMk id="5" creationId="{9B2C5275-9413-41DC-9295-0BE8086FDA3B}"/>
          </ac:grpSpMkLst>
        </pc:grpChg>
        <pc:grpChg chg="del">
          <ac:chgData name="Li Youhuan" userId="31ef2ba0f36c268c" providerId="LiveId" clId="{F7CBF5DF-EE81-4E5E-8959-9D5252CE790D}" dt="2024-03-04T07:41:53.673" v="1864" actId="478"/>
          <ac:grpSpMkLst>
            <pc:docMk/>
            <pc:sldMk cId="349052722" sldId="1220"/>
            <ac:grpSpMk id="51" creationId="{E977EA56-F971-43A1-AA8E-DF77D8BEE53E}"/>
          </ac:grpSpMkLst>
        </pc:grpChg>
        <pc:grpChg chg="del">
          <ac:chgData name="Li Youhuan" userId="31ef2ba0f36c268c" providerId="LiveId" clId="{F7CBF5DF-EE81-4E5E-8959-9D5252CE790D}" dt="2024-03-04T07:41:53.673" v="1864" actId="478"/>
          <ac:grpSpMkLst>
            <pc:docMk/>
            <pc:sldMk cId="349052722" sldId="1220"/>
            <ac:grpSpMk id="93" creationId="{58DC3624-27D2-4988-9C63-2200F12D1577}"/>
          </ac:grpSpMkLst>
        </pc:grpChg>
        <pc:graphicFrameChg chg="add del mod">
          <ac:chgData name="Li Youhuan" userId="31ef2ba0f36c268c" providerId="LiveId" clId="{F7CBF5DF-EE81-4E5E-8959-9D5252CE790D}" dt="2024-03-04T07:41:58.537" v="1868"/>
          <ac:graphicFrameMkLst>
            <pc:docMk/>
            <pc:sldMk cId="349052722" sldId="1220"/>
            <ac:graphicFrameMk id="104" creationId="{96CCAE59-FD6E-4504-826A-58554C73C24C}"/>
          </ac:graphicFrameMkLst>
        </pc:graphicFrameChg>
        <pc:graphicFrameChg chg="add del mod">
          <ac:chgData name="Li Youhuan" userId="31ef2ba0f36c268c" providerId="LiveId" clId="{F7CBF5DF-EE81-4E5E-8959-9D5252CE790D}" dt="2024-03-04T07:41:58.537" v="1868"/>
          <ac:graphicFrameMkLst>
            <pc:docMk/>
            <pc:sldMk cId="349052722" sldId="1220"/>
            <ac:graphicFrameMk id="105" creationId="{924D2882-C788-46EE-BBAD-0FDD372EDC68}"/>
          </ac:graphicFrameMkLst>
        </pc:graphicFrameChg>
        <pc:graphicFrameChg chg="add del mod">
          <ac:chgData name="Li Youhuan" userId="31ef2ba0f36c268c" providerId="LiveId" clId="{F7CBF5DF-EE81-4E5E-8959-9D5252CE790D}" dt="2024-03-04T07:41:58.537" v="1868"/>
          <ac:graphicFrameMkLst>
            <pc:docMk/>
            <pc:sldMk cId="349052722" sldId="1220"/>
            <ac:graphicFrameMk id="106" creationId="{7BC1FF87-A91C-4033-A888-FEAAF12165D2}"/>
          </ac:graphicFrameMkLst>
        </pc:graphicFrameChg>
        <pc:graphicFrameChg chg="add del mod">
          <ac:chgData name="Li Youhuan" userId="31ef2ba0f36c268c" providerId="LiveId" clId="{F7CBF5DF-EE81-4E5E-8959-9D5252CE790D}" dt="2024-03-04T07:41:58.537" v="1868"/>
          <ac:graphicFrameMkLst>
            <pc:docMk/>
            <pc:sldMk cId="349052722" sldId="1220"/>
            <ac:graphicFrameMk id="107" creationId="{229276E4-A4DD-4C3B-853E-4DC5BF5D684C}"/>
          </ac:graphicFrameMkLst>
        </pc:graphicFrameChg>
        <pc:graphicFrameChg chg="add del mod">
          <ac:chgData name="Li Youhuan" userId="31ef2ba0f36c268c" providerId="LiveId" clId="{F7CBF5DF-EE81-4E5E-8959-9D5252CE790D}" dt="2024-03-04T07:41:58.537" v="1868"/>
          <ac:graphicFrameMkLst>
            <pc:docMk/>
            <pc:sldMk cId="349052722" sldId="1220"/>
            <ac:graphicFrameMk id="108" creationId="{49336333-2925-46DD-97D8-CF3862586065}"/>
          </ac:graphicFrameMkLst>
        </pc:graphicFrameChg>
        <pc:graphicFrameChg chg="add del mod">
          <ac:chgData name="Li Youhuan" userId="31ef2ba0f36c268c" providerId="LiveId" clId="{F7CBF5DF-EE81-4E5E-8959-9D5252CE790D}" dt="2024-03-04T07:41:58.537" v="1868"/>
          <ac:graphicFrameMkLst>
            <pc:docMk/>
            <pc:sldMk cId="349052722" sldId="1220"/>
            <ac:graphicFrameMk id="114" creationId="{359A3BBA-946D-429A-A89A-C6EBA4F324DE}"/>
          </ac:graphicFrameMkLst>
        </pc:graphicFrameChg>
        <pc:graphicFrameChg chg="add del mod">
          <ac:chgData name="Li Youhuan" userId="31ef2ba0f36c268c" providerId="LiveId" clId="{F7CBF5DF-EE81-4E5E-8959-9D5252CE790D}" dt="2024-03-04T07:41:58.537" v="1868"/>
          <ac:graphicFrameMkLst>
            <pc:docMk/>
            <pc:sldMk cId="349052722" sldId="1220"/>
            <ac:graphicFrameMk id="116" creationId="{D14FEAD8-7999-4E86-B71B-6E99995AFEB9}"/>
          </ac:graphicFrameMkLst>
        </pc:graphicFrameChg>
        <pc:graphicFrameChg chg="add del mod">
          <ac:chgData name="Li Youhuan" userId="31ef2ba0f36c268c" providerId="LiveId" clId="{F7CBF5DF-EE81-4E5E-8959-9D5252CE790D}" dt="2024-03-04T07:41:58.537" v="1868"/>
          <ac:graphicFrameMkLst>
            <pc:docMk/>
            <pc:sldMk cId="349052722" sldId="1220"/>
            <ac:graphicFrameMk id="117" creationId="{593CA591-CCBE-4F5E-AACB-573834DD7513}"/>
          </ac:graphicFrameMkLst>
        </pc:graphicFrameChg>
        <pc:picChg chg="add mod">
          <ac:chgData name="Li Youhuan" userId="31ef2ba0f36c268c" providerId="LiveId" clId="{F7CBF5DF-EE81-4E5E-8959-9D5252CE790D}" dt="2024-03-04T07:42:03.099" v="1871" actId="1076"/>
          <ac:picMkLst>
            <pc:docMk/>
            <pc:sldMk cId="349052722" sldId="1220"/>
            <ac:picMk id="2" creationId="{E178A687-4925-4694-8C69-6572F56C7619}"/>
          </ac:picMkLst>
        </pc:picChg>
      </pc:sldChg>
      <pc:sldChg chg="addSp delSp modSp add mod">
        <pc:chgData name="Li Youhuan" userId="31ef2ba0f36c268c" providerId="LiveId" clId="{F7CBF5DF-EE81-4E5E-8959-9D5252CE790D}" dt="2024-03-05T10:39:43.052" v="3008" actId="58"/>
        <pc:sldMkLst>
          <pc:docMk/>
          <pc:sldMk cId="3905419446" sldId="1221"/>
        </pc:sldMkLst>
        <pc:spChg chg="add mod">
          <ac:chgData name="Li Youhuan" userId="31ef2ba0f36c268c" providerId="LiveId" clId="{F7CBF5DF-EE81-4E5E-8959-9D5252CE790D}" dt="2024-03-05T10:39:43.052" v="3008" actId="58"/>
          <ac:spMkLst>
            <pc:docMk/>
            <pc:sldMk cId="3905419446" sldId="1221"/>
            <ac:spMk id="5" creationId="{8943B09E-A2BD-47A3-8F77-34C87C95C6C9}"/>
          </ac:spMkLst>
        </pc:spChg>
        <pc:picChg chg="del">
          <ac:chgData name="Li Youhuan" userId="31ef2ba0f36c268c" providerId="LiveId" clId="{F7CBF5DF-EE81-4E5E-8959-9D5252CE790D}" dt="2024-03-04T07:42:23.079" v="1873" actId="478"/>
          <ac:picMkLst>
            <pc:docMk/>
            <pc:sldMk cId="3905419446" sldId="1221"/>
            <ac:picMk id="2" creationId="{E178A687-4925-4694-8C69-6572F56C7619}"/>
          </ac:picMkLst>
        </pc:picChg>
      </pc:sldChg>
      <pc:sldChg chg="addSp delSp modSp add mod">
        <pc:chgData name="Li Youhuan" userId="31ef2ba0f36c268c" providerId="LiveId" clId="{F7CBF5DF-EE81-4E5E-8959-9D5252CE790D}" dt="2024-03-05T10:42:21.547" v="3015" actId="1076"/>
        <pc:sldMkLst>
          <pc:docMk/>
          <pc:sldMk cId="1076194119" sldId="1222"/>
        </pc:sldMkLst>
        <pc:spChg chg="add del mod">
          <ac:chgData name="Li Youhuan" userId="31ef2ba0f36c268c" providerId="LiveId" clId="{F7CBF5DF-EE81-4E5E-8959-9D5252CE790D}" dt="2024-03-04T07:43:00.707" v="1882"/>
          <ac:spMkLst>
            <pc:docMk/>
            <pc:sldMk cId="1076194119" sldId="1222"/>
            <ac:spMk id="4" creationId="{FC1F8BA5-DC5A-410F-B902-F752D98C0366}"/>
          </ac:spMkLst>
        </pc:spChg>
        <pc:spChg chg="add del mod">
          <ac:chgData name="Li Youhuan" userId="31ef2ba0f36c268c" providerId="LiveId" clId="{F7CBF5DF-EE81-4E5E-8959-9D5252CE790D}" dt="2024-03-04T07:43:00.707" v="1882"/>
          <ac:spMkLst>
            <pc:docMk/>
            <pc:sldMk cId="1076194119" sldId="1222"/>
            <ac:spMk id="6" creationId="{CAFF7F16-4173-47B4-ACDE-2D0A2E7EC1EF}"/>
          </ac:spMkLst>
        </pc:spChg>
        <pc:spChg chg="add del mod">
          <ac:chgData name="Li Youhuan" userId="31ef2ba0f36c268c" providerId="LiveId" clId="{F7CBF5DF-EE81-4E5E-8959-9D5252CE790D}" dt="2024-03-04T07:43:00.707" v="1882"/>
          <ac:spMkLst>
            <pc:docMk/>
            <pc:sldMk cId="1076194119" sldId="1222"/>
            <ac:spMk id="8" creationId="{75EB9650-E62A-45C6-8658-753CFC404E53}"/>
          </ac:spMkLst>
        </pc:spChg>
        <pc:spChg chg="add del mod">
          <ac:chgData name="Li Youhuan" userId="31ef2ba0f36c268c" providerId="LiveId" clId="{F7CBF5DF-EE81-4E5E-8959-9D5252CE790D}" dt="2024-03-04T07:43:00.707" v="1882"/>
          <ac:spMkLst>
            <pc:docMk/>
            <pc:sldMk cId="1076194119" sldId="1222"/>
            <ac:spMk id="12" creationId="{F23C6FF0-F883-4DC8-8B6D-8756ACA26DCE}"/>
          </ac:spMkLst>
        </pc:spChg>
        <pc:spChg chg="add del mod">
          <ac:chgData name="Li Youhuan" userId="31ef2ba0f36c268c" providerId="LiveId" clId="{F7CBF5DF-EE81-4E5E-8959-9D5252CE790D}" dt="2024-03-04T07:43:00.707" v="1882"/>
          <ac:spMkLst>
            <pc:docMk/>
            <pc:sldMk cId="1076194119" sldId="1222"/>
            <ac:spMk id="14" creationId="{1B35704D-BF9D-4076-8AAF-78C8FE8018E9}"/>
          </ac:spMkLst>
        </pc:spChg>
        <pc:spChg chg="add del mod">
          <ac:chgData name="Li Youhuan" userId="31ef2ba0f36c268c" providerId="LiveId" clId="{F7CBF5DF-EE81-4E5E-8959-9D5252CE790D}" dt="2024-03-04T07:43:00.707" v="1882"/>
          <ac:spMkLst>
            <pc:docMk/>
            <pc:sldMk cId="1076194119" sldId="1222"/>
            <ac:spMk id="15" creationId="{FA20A74E-B56C-4C96-A83D-FDC94ADA35E8}"/>
          </ac:spMkLst>
        </pc:spChg>
        <pc:graphicFrameChg chg="add del mod">
          <ac:chgData name="Li Youhuan" userId="31ef2ba0f36c268c" providerId="LiveId" clId="{F7CBF5DF-EE81-4E5E-8959-9D5252CE790D}" dt="2024-03-04T07:43:00.707" v="1882"/>
          <ac:graphicFrameMkLst>
            <pc:docMk/>
            <pc:sldMk cId="1076194119" sldId="1222"/>
            <ac:graphicFrameMk id="5" creationId="{73BBFBC6-9FFE-4A22-8D74-E2EE1EFB2C38}"/>
          </ac:graphicFrameMkLst>
        </pc:graphicFrameChg>
        <pc:graphicFrameChg chg="add del mod">
          <ac:chgData name="Li Youhuan" userId="31ef2ba0f36c268c" providerId="LiveId" clId="{F7CBF5DF-EE81-4E5E-8959-9D5252CE790D}" dt="2024-03-04T07:43:00.707" v="1882"/>
          <ac:graphicFrameMkLst>
            <pc:docMk/>
            <pc:sldMk cId="1076194119" sldId="1222"/>
            <ac:graphicFrameMk id="7" creationId="{95D6CFBC-724E-4EB1-8ADB-1AB1AC583757}"/>
          </ac:graphicFrameMkLst>
        </pc:graphicFrameChg>
        <pc:graphicFrameChg chg="add del mod">
          <ac:chgData name="Li Youhuan" userId="31ef2ba0f36c268c" providerId="LiveId" clId="{F7CBF5DF-EE81-4E5E-8959-9D5252CE790D}" dt="2024-03-04T07:43:00.707" v="1882"/>
          <ac:graphicFrameMkLst>
            <pc:docMk/>
            <pc:sldMk cId="1076194119" sldId="1222"/>
            <ac:graphicFrameMk id="9" creationId="{62EE5711-A970-423E-8EB7-80E98336D184}"/>
          </ac:graphicFrameMkLst>
        </pc:graphicFrameChg>
        <pc:graphicFrameChg chg="add del mod">
          <ac:chgData name="Li Youhuan" userId="31ef2ba0f36c268c" providerId="LiveId" clId="{F7CBF5DF-EE81-4E5E-8959-9D5252CE790D}" dt="2024-03-04T07:43:00.707" v="1882"/>
          <ac:graphicFrameMkLst>
            <pc:docMk/>
            <pc:sldMk cId="1076194119" sldId="1222"/>
            <ac:graphicFrameMk id="10" creationId="{2EBFD01D-BF72-4711-AE1E-890C77228F7A}"/>
          </ac:graphicFrameMkLst>
        </pc:graphicFrameChg>
        <pc:graphicFrameChg chg="add del mod">
          <ac:chgData name="Li Youhuan" userId="31ef2ba0f36c268c" providerId="LiveId" clId="{F7CBF5DF-EE81-4E5E-8959-9D5252CE790D}" dt="2024-03-04T07:43:00.707" v="1882"/>
          <ac:graphicFrameMkLst>
            <pc:docMk/>
            <pc:sldMk cId="1076194119" sldId="1222"/>
            <ac:graphicFrameMk id="11" creationId="{6D92C4C7-C483-4EED-9486-51E61D6DB730}"/>
          </ac:graphicFrameMkLst>
        </pc:graphicFrameChg>
        <pc:graphicFrameChg chg="add del mod">
          <ac:chgData name="Li Youhuan" userId="31ef2ba0f36c268c" providerId="LiveId" clId="{F7CBF5DF-EE81-4E5E-8959-9D5252CE790D}" dt="2024-03-04T07:43:00.707" v="1882"/>
          <ac:graphicFrameMkLst>
            <pc:docMk/>
            <pc:sldMk cId="1076194119" sldId="1222"/>
            <ac:graphicFrameMk id="13" creationId="{E1E030D0-959E-4B2E-B0E3-97D9DCC958FD}"/>
          </ac:graphicFrameMkLst>
        </pc:graphicFrameChg>
        <pc:picChg chg="add del mod">
          <ac:chgData name="Li Youhuan" userId="31ef2ba0f36c268c" providerId="LiveId" clId="{F7CBF5DF-EE81-4E5E-8959-9D5252CE790D}" dt="2024-03-05T10:41:28.016" v="3009" actId="478"/>
          <ac:picMkLst>
            <pc:docMk/>
            <pc:sldMk cId="1076194119" sldId="1222"/>
            <ac:picMk id="2" creationId="{452766F7-7B9E-43A4-8A9A-1A5FDB1E59FE}"/>
          </ac:picMkLst>
        </pc:picChg>
        <pc:picChg chg="add mod">
          <ac:chgData name="Li Youhuan" userId="31ef2ba0f36c268c" providerId="LiveId" clId="{F7CBF5DF-EE81-4E5E-8959-9D5252CE790D}" dt="2024-03-05T10:42:21.547" v="3015" actId="1076"/>
          <ac:picMkLst>
            <pc:docMk/>
            <pc:sldMk cId="1076194119" sldId="1222"/>
            <ac:picMk id="4" creationId="{63C662AF-64F0-41E9-961D-821D17F75BAA}"/>
          </ac:picMkLst>
        </pc:picChg>
      </pc:sldChg>
      <pc:sldChg chg="addSp delSp modSp add mod">
        <pc:chgData name="Li Youhuan" userId="31ef2ba0f36c268c" providerId="LiveId" clId="{F7CBF5DF-EE81-4E5E-8959-9D5252CE790D}" dt="2024-03-05T10:54:43.521" v="3279" actId="13926"/>
        <pc:sldMkLst>
          <pc:docMk/>
          <pc:sldMk cId="3855309327" sldId="1223"/>
        </pc:sldMkLst>
        <pc:spChg chg="add mod">
          <ac:chgData name="Li Youhuan" userId="31ef2ba0f36c268c" providerId="LiveId" clId="{F7CBF5DF-EE81-4E5E-8959-9D5252CE790D}" dt="2024-03-05T10:54:43.521" v="3279" actId="13926"/>
          <ac:spMkLst>
            <pc:docMk/>
            <pc:sldMk cId="3855309327" sldId="1223"/>
            <ac:spMk id="9" creationId="{4DFEC056-C5CA-4CF4-A2A4-B7859C82B17F}"/>
          </ac:spMkLst>
        </pc:spChg>
        <pc:spChg chg="del mod">
          <ac:chgData name="Li Youhuan" userId="31ef2ba0f36c268c" providerId="LiveId" clId="{F7CBF5DF-EE81-4E5E-8959-9D5252CE790D}" dt="2024-03-05T10:49:58.570" v="3167" actId="478"/>
          <ac:spMkLst>
            <pc:docMk/>
            <pc:sldMk cId="3855309327" sldId="1223"/>
            <ac:spMk id="12" creationId="{EFFC3CA7-B8E7-41C3-B286-4778BB1409EB}"/>
          </ac:spMkLst>
        </pc:spChg>
        <pc:spChg chg="mod">
          <ac:chgData name="Li Youhuan" userId="31ef2ba0f36c268c" providerId="LiveId" clId="{F7CBF5DF-EE81-4E5E-8959-9D5252CE790D}" dt="2024-03-05T10:49:31.796" v="3161"/>
          <ac:spMkLst>
            <pc:docMk/>
            <pc:sldMk cId="3855309327" sldId="1223"/>
            <ac:spMk id="70658" creationId="{00000000-0000-0000-0000-000000000000}"/>
          </ac:spMkLst>
        </pc:spChg>
        <pc:picChg chg="del">
          <ac:chgData name="Li Youhuan" userId="31ef2ba0f36c268c" providerId="LiveId" clId="{F7CBF5DF-EE81-4E5E-8959-9D5252CE790D}" dt="2024-03-05T10:49:56.739" v="3166" actId="478"/>
          <ac:picMkLst>
            <pc:docMk/>
            <pc:sldMk cId="3855309327" sldId="1223"/>
            <ac:picMk id="4" creationId="{B87FA0C1-BCCC-4D95-8A0C-9242A8CCA35D}"/>
          </ac:picMkLst>
        </pc:picChg>
      </pc:sldChg>
    </pc:docChg>
  </pc:docChgLst>
  <pc:docChgLst>
    <pc:chgData name="Youhuan Li" userId="31ef2ba0f36c268c" providerId="LiveId" clId="{C457E5E5-9D24-F840-AE96-50BD13279636}"/>
    <pc:docChg chg="undo custSel addSld delSld modSld">
      <pc:chgData name="Youhuan Li" userId="31ef2ba0f36c268c" providerId="LiveId" clId="{C457E5E5-9D24-F840-AE96-50BD13279636}" dt="2024-03-03T15:51:05.970" v="6890" actId="404"/>
      <pc:docMkLst>
        <pc:docMk/>
      </pc:docMkLst>
      <pc:sldChg chg="modSp mod">
        <pc:chgData name="Youhuan Li" userId="31ef2ba0f36c268c" providerId="LiveId" clId="{C457E5E5-9D24-F840-AE96-50BD13279636}" dt="2024-02-28T04:01:39.042" v="7" actId="20577"/>
        <pc:sldMkLst>
          <pc:docMk/>
          <pc:sldMk cId="0" sldId="256"/>
        </pc:sldMkLst>
        <pc:spChg chg="mod">
          <ac:chgData name="Youhuan Li" userId="31ef2ba0f36c268c" providerId="LiveId" clId="{C457E5E5-9D24-F840-AE96-50BD13279636}" dt="2024-02-28T04:01:39.042" v="7" actId="20577"/>
          <ac:spMkLst>
            <pc:docMk/>
            <pc:sldMk cId="0" sldId="256"/>
            <ac:spMk id="3075" creationId="{00000000-0000-0000-0000-000000000000}"/>
          </ac:spMkLst>
        </pc:spChg>
      </pc:sldChg>
      <pc:sldChg chg="modSp mod">
        <pc:chgData name="Youhuan Li" userId="31ef2ba0f36c268c" providerId="LiveId" clId="{C457E5E5-9D24-F840-AE96-50BD13279636}" dt="2024-02-28T04:22:36.979" v="53" actId="20577"/>
        <pc:sldMkLst>
          <pc:docMk/>
          <pc:sldMk cId="0" sldId="278"/>
        </pc:sldMkLst>
        <pc:spChg chg="mod">
          <ac:chgData name="Youhuan Li" userId="31ef2ba0f36c268c" providerId="LiveId" clId="{C457E5E5-9D24-F840-AE96-50BD13279636}" dt="2024-02-28T04:22:36.979" v="53" actId="20577"/>
          <ac:spMkLst>
            <pc:docMk/>
            <pc:sldMk cId="0" sldId="278"/>
            <ac:spMk id="19458" creationId="{00000000-0000-0000-0000-000000000000}"/>
          </ac:spMkLst>
        </pc:spChg>
      </pc:sldChg>
      <pc:sldChg chg="addSp modSp mod">
        <pc:chgData name="Youhuan Li" userId="31ef2ba0f36c268c" providerId="LiveId" clId="{C457E5E5-9D24-F840-AE96-50BD13279636}" dt="2024-03-02T17:06:01.878" v="5041" actId="1076"/>
        <pc:sldMkLst>
          <pc:docMk/>
          <pc:sldMk cId="0" sldId="283"/>
        </pc:sldMkLst>
        <pc:spChg chg="add mod">
          <ac:chgData name="Youhuan Li" userId="31ef2ba0f36c268c" providerId="LiveId" clId="{C457E5E5-9D24-F840-AE96-50BD13279636}" dt="2024-03-02T17:06:01.878" v="5041" actId="1076"/>
          <ac:spMkLst>
            <pc:docMk/>
            <pc:sldMk cId="0" sldId="283"/>
            <ac:spMk id="2" creationId="{55D49835-160A-125D-692C-6E3E73B979EF}"/>
          </ac:spMkLst>
        </pc:spChg>
        <pc:spChg chg="add mod">
          <ac:chgData name="Youhuan Li" userId="31ef2ba0f36c268c" providerId="LiveId" clId="{C457E5E5-9D24-F840-AE96-50BD13279636}" dt="2024-03-02T17:04:10.762" v="4990" actId="1076"/>
          <ac:spMkLst>
            <pc:docMk/>
            <pc:sldMk cId="0" sldId="283"/>
            <ac:spMk id="3" creationId="{445F7BB4-BD5E-63A9-AF89-E78FC79DBAD0}"/>
          </ac:spMkLst>
        </pc:spChg>
      </pc:sldChg>
      <pc:sldChg chg="modSp mod">
        <pc:chgData name="Youhuan Li" userId="31ef2ba0f36c268c" providerId="LiveId" clId="{C457E5E5-9D24-F840-AE96-50BD13279636}" dt="2024-03-02T17:05:34.396" v="4996" actId="14100"/>
        <pc:sldMkLst>
          <pc:docMk/>
          <pc:sldMk cId="0" sldId="284"/>
        </pc:sldMkLst>
        <pc:spChg chg="mod">
          <ac:chgData name="Youhuan Li" userId="31ef2ba0f36c268c" providerId="LiveId" clId="{C457E5E5-9D24-F840-AE96-50BD13279636}" dt="2024-03-02T17:05:34.396" v="4996" actId="14100"/>
          <ac:spMkLst>
            <pc:docMk/>
            <pc:sldMk cId="0" sldId="284"/>
            <ac:spMk id="44035" creationId="{00000000-0000-0000-0000-000000000000}"/>
          </ac:spMkLst>
        </pc:spChg>
      </pc:sldChg>
      <pc:sldChg chg="addSp modSp mod">
        <pc:chgData name="Youhuan Li" userId="31ef2ba0f36c268c" providerId="LiveId" clId="{C457E5E5-9D24-F840-AE96-50BD13279636}" dt="2024-03-02T17:22:55.112" v="5123" actId="1582"/>
        <pc:sldMkLst>
          <pc:docMk/>
          <pc:sldMk cId="0" sldId="286"/>
        </pc:sldMkLst>
        <pc:spChg chg="add mod">
          <ac:chgData name="Youhuan Li" userId="31ef2ba0f36c268c" providerId="LiveId" clId="{C457E5E5-9D24-F840-AE96-50BD13279636}" dt="2024-03-02T17:22:55.112" v="5123" actId="1582"/>
          <ac:spMkLst>
            <pc:docMk/>
            <pc:sldMk cId="0" sldId="286"/>
            <ac:spMk id="3" creationId="{262E442E-D433-3D4F-06DF-5C5C87614BC4}"/>
          </ac:spMkLst>
        </pc:spChg>
        <pc:spChg chg="mod">
          <ac:chgData name="Youhuan Li" userId="31ef2ba0f36c268c" providerId="LiveId" clId="{C457E5E5-9D24-F840-AE96-50BD13279636}" dt="2024-03-02T17:22:28.585" v="5119" actId="20577"/>
          <ac:spMkLst>
            <pc:docMk/>
            <pc:sldMk cId="0" sldId="286"/>
            <ac:spMk id="46082" creationId="{00000000-0000-0000-0000-000000000000}"/>
          </ac:spMkLst>
        </pc:spChg>
        <pc:picChg chg="add mod">
          <ac:chgData name="Youhuan Li" userId="31ef2ba0f36c268c" providerId="LiveId" clId="{C457E5E5-9D24-F840-AE96-50BD13279636}" dt="2024-03-02T17:10:28.253" v="5048" actId="1440"/>
          <ac:picMkLst>
            <pc:docMk/>
            <pc:sldMk cId="0" sldId="286"/>
            <ac:picMk id="2" creationId="{D70FA265-FD18-6746-02BB-8CAD8AE1AE4A}"/>
          </ac:picMkLst>
        </pc:picChg>
      </pc:sldChg>
      <pc:sldChg chg="addSp modSp mod">
        <pc:chgData name="Youhuan Li" userId="31ef2ba0f36c268c" providerId="LiveId" clId="{C457E5E5-9D24-F840-AE96-50BD13279636}" dt="2024-03-02T17:15:32.027" v="5053" actId="207"/>
        <pc:sldMkLst>
          <pc:docMk/>
          <pc:sldMk cId="0" sldId="290"/>
        </pc:sldMkLst>
        <pc:spChg chg="add mod">
          <ac:chgData name="Youhuan Li" userId="31ef2ba0f36c268c" providerId="LiveId" clId="{C457E5E5-9D24-F840-AE96-50BD13279636}" dt="2024-03-02T17:15:32.027" v="5053" actId="207"/>
          <ac:spMkLst>
            <pc:docMk/>
            <pc:sldMk cId="0" sldId="290"/>
            <ac:spMk id="3" creationId="{7466ECA4-22EA-47AA-45E4-0CEA3FD8AE64}"/>
          </ac:spMkLst>
        </pc:spChg>
      </pc:sldChg>
      <pc:sldChg chg="addSp modSp mod">
        <pc:chgData name="Youhuan Li" userId="31ef2ba0f36c268c" providerId="LiveId" clId="{C457E5E5-9D24-F840-AE96-50BD13279636}" dt="2024-03-02T17:15:55.549" v="5057" actId="207"/>
        <pc:sldMkLst>
          <pc:docMk/>
          <pc:sldMk cId="0" sldId="293"/>
        </pc:sldMkLst>
        <pc:spChg chg="add mod">
          <ac:chgData name="Youhuan Li" userId="31ef2ba0f36c268c" providerId="LiveId" clId="{C457E5E5-9D24-F840-AE96-50BD13279636}" dt="2024-03-02T17:15:55.549" v="5057" actId="207"/>
          <ac:spMkLst>
            <pc:docMk/>
            <pc:sldMk cId="0" sldId="293"/>
            <ac:spMk id="3" creationId="{DA622C3D-2E6C-700D-79D0-55B363A218F9}"/>
          </ac:spMkLst>
        </pc:spChg>
      </pc:sldChg>
      <pc:sldChg chg="addSp delSp modSp mod">
        <pc:chgData name="Youhuan Li" userId="31ef2ba0f36c268c" providerId="LiveId" clId="{C457E5E5-9D24-F840-AE96-50BD13279636}" dt="2024-03-03T14:46:27.081" v="5916" actId="404"/>
        <pc:sldMkLst>
          <pc:docMk/>
          <pc:sldMk cId="0" sldId="297"/>
        </pc:sldMkLst>
        <pc:spChg chg="del">
          <ac:chgData name="Youhuan Li" userId="31ef2ba0f36c268c" providerId="LiveId" clId="{C457E5E5-9D24-F840-AE96-50BD13279636}" dt="2024-03-03T14:17:40.407" v="5301" actId="478"/>
          <ac:spMkLst>
            <pc:docMk/>
            <pc:sldMk cId="0" sldId="297"/>
            <ac:spMk id="2" creationId="{00000000-0000-0000-0000-000000000000}"/>
          </ac:spMkLst>
        </pc:spChg>
        <pc:spChg chg="add mod">
          <ac:chgData name="Youhuan Li" userId="31ef2ba0f36c268c" providerId="LiveId" clId="{C457E5E5-9D24-F840-AE96-50BD13279636}" dt="2024-03-03T14:46:27.081" v="5916" actId="404"/>
          <ac:spMkLst>
            <pc:docMk/>
            <pc:sldMk cId="0" sldId="297"/>
            <ac:spMk id="4" creationId="{49CF6A93-E5A5-C5CB-50EA-0ED96F7A92EE}"/>
          </ac:spMkLst>
        </pc:spChg>
        <pc:spChg chg="del">
          <ac:chgData name="Youhuan Li" userId="31ef2ba0f36c268c" providerId="LiveId" clId="{C457E5E5-9D24-F840-AE96-50BD13279636}" dt="2024-03-03T14:17:37.834" v="5300" actId="478"/>
          <ac:spMkLst>
            <pc:docMk/>
            <pc:sldMk cId="0" sldId="297"/>
            <ac:spMk id="56323" creationId="{00000000-0000-0000-0000-000000000000}"/>
          </ac:spMkLst>
        </pc:spChg>
        <pc:spChg chg="del">
          <ac:chgData name="Youhuan Li" userId="31ef2ba0f36c268c" providerId="LiveId" clId="{C457E5E5-9D24-F840-AE96-50BD13279636}" dt="2024-03-03T14:17:37.834" v="5300" actId="478"/>
          <ac:spMkLst>
            <pc:docMk/>
            <pc:sldMk cId="0" sldId="297"/>
            <ac:spMk id="56324" creationId="{00000000-0000-0000-0000-000000000000}"/>
          </ac:spMkLst>
        </pc:spChg>
        <pc:spChg chg="del">
          <ac:chgData name="Youhuan Li" userId="31ef2ba0f36c268c" providerId="LiveId" clId="{C457E5E5-9D24-F840-AE96-50BD13279636}" dt="2024-03-03T14:17:37.834" v="5300" actId="478"/>
          <ac:spMkLst>
            <pc:docMk/>
            <pc:sldMk cId="0" sldId="297"/>
            <ac:spMk id="56347" creationId="{00000000-0000-0000-0000-000000000000}"/>
          </ac:spMkLst>
        </pc:spChg>
        <pc:graphicFrameChg chg="del">
          <ac:chgData name="Youhuan Li" userId="31ef2ba0f36c268c" providerId="LiveId" clId="{C457E5E5-9D24-F840-AE96-50BD13279636}" dt="2024-03-03T14:17:37.834" v="5300" actId="478"/>
          <ac:graphicFrameMkLst>
            <pc:docMk/>
            <pc:sldMk cId="0" sldId="297"/>
            <ac:graphicFrameMk id="45084" creationId="{00000000-0000-0000-0000-000000000000}"/>
          </ac:graphicFrameMkLst>
        </pc:graphicFrameChg>
        <pc:graphicFrameChg chg="del">
          <ac:chgData name="Youhuan Li" userId="31ef2ba0f36c268c" providerId="LiveId" clId="{C457E5E5-9D24-F840-AE96-50BD13279636}" dt="2024-03-03T14:17:37.834" v="5300" actId="478"/>
          <ac:graphicFrameMkLst>
            <pc:docMk/>
            <pc:sldMk cId="0" sldId="297"/>
            <ac:graphicFrameMk id="45366" creationId="{00000000-0000-0000-0000-000000000000}"/>
          </ac:graphicFrameMkLst>
        </pc:graphicFrameChg>
        <pc:graphicFrameChg chg="del">
          <ac:chgData name="Youhuan Li" userId="31ef2ba0f36c268c" providerId="LiveId" clId="{C457E5E5-9D24-F840-AE96-50BD13279636}" dt="2024-03-03T14:17:37.834" v="5300" actId="478"/>
          <ac:graphicFrameMkLst>
            <pc:docMk/>
            <pc:sldMk cId="0" sldId="297"/>
            <ac:graphicFrameMk id="45367" creationId="{00000000-0000-0000-0000-000000000000}"/>
          </ac:graphicFrameMkLst>
        </pc:graphicFrameChg>
      </pc:sldChg>
      <pc:sldChg chg="modSp mod">
        <pc:chgData name="Youhuan Li" userId="31ef2ba0f36c268c" providerId="LiveId" clId="{C457E5E5-9D24-F840-AE96-50BD13279636}" dt="2024-03-02T16:55:29.649" v="4871" actId="404"/>
        <pc:sldMkLst>
          <pc:docMk/>
          <pc:sldMk cId="0" sldId="362"/>
        </pc:sldMkLst>
        <pc:spChg chg="mod">
          <ac:chgData name="Youhuan Li" userId="31ef2ba0f36c268c" providerId="LiveId" clId="{C457E5E5-9D24-F840-AE96-50BD13279636}" dt="2024-03-02T16:55:29.649" v="4871" actId="404"/>
          <ac:spMkLst>
            <pc:docMk/>
            <pc:sldMk cId="0" sldId="362"/>
            <ac:spMk id="31747" creationId="{00000000-0000-0000-0000-000000000000}"/>
          </ac:spMkLst>
        </pc:spChg>
      </pc:sldChg>
      <pc:sldChg chg="modSp mod">
        <pc:chgData name="Youhuan Li" userId="31ef2ba0f36c268c" providerId="LiveId" clId="{C457E5E5-9D24-F840-AE96-50BD13279636}" dt="2024-03-03T13:05:03.019" v="5219" actId="20577"/>
        <pc:sldMkLst>
          <pc:docMk/>
          <pc:sldMk cId="0" sldId="363"/>
        </pc:sldMkLst>
        <pc:spChg chg="mod">
          <ac:chgData name="Youhuan Li" userId="31ef2ba0f36c268c" providerId="LiveId" clId="{C457E5E5-9D24-F840-AE96-50BD13279636}" dt="2024-03-03T13:05:03.019" v="5219" actId="20577"/>
          <ac:spMkLst>
            <pc:docMk/>
            <pc:sldMk cId="0" sldId="363"/>
            <ac:spMk id="62576" creationId="{00000000-0000-0000-0000-000000000000}"/>
          </ac:spMkLst>
        </pc:spChg>
      </pc:sldChg>
      <pc:sldChg chg="modSp mod">
        <pc:chgData name="Youhuan Li" userId="31ef2ba0f36c268c" providerId="LiveId" clId="{C457E5E5-9D24-F840-AE96-50BD13279636}" dt="2024-02-28T04:20:24.172" v="49" actId="20577"/>
        <pc:sldMkLst>
          <pc:docMk/>
          <pc:sldMk cId="0" sldId="540"/>
        </pc:sldMkLst>
        <pc:graphicFrameChg chg="modGraphic">
          <ac:chgData name="Youhuan Li" userId="31ef2ba0f36c268c" providerId="LiveId" clId="{C457E5E5-9D24-F840-AE96-50BD13279636}" dt="2024-02-28T04:20:24.172" v="49" actId="20577"/>
          <ac:graphicFrameMkLst>
            <pc:docMk/>
            <pc:sldMk cId="0" sldId="540"/>
            <ac:graphicFrameMk id="3" creationId="{00000000-0000-0000-0000-000000000000}"/>
          </ac:graphicFrameMkLst>
        </pc:graphicFrameChg>
      </pc:sldChg>
      <pc:sldChg chg="modSp mod">
        <pc:chgData name="Youhuan Li" userId="31ef2ba0f36c268c" providerId="LiveId" clId="{C457E5E5-9D24-F840-AE96-50BD13279636}" dt="2024-02-28T04:28:54.056" v="428" actId="207"/>
        <pc:sldMkLst>
          <pc:docMk/>
          <pc:sldMk cId="0" sldId="542"/>
        </pc:sldMkLst>
        <pc:spChg chg="mod">
          <ac:chgData name="Youhuan Li" userId="31ef2ba0f36c268c" providerId="LiveId" clId="{C457E5E5-9D24-F840-AE96-50BD13279636}" dt="2024-02-28T04:28:54.056" v="428" actId="207"/>
          <ac:spMkLst>
            <pc:docMk/>
            <pc:sldMk cId="0" sldId="542"/>
            <ac:spMk id="24579" creationId="{00000000-0000-0000-0000-000000000000}"/>
          </ac:spMkLst>
        </pc:spChg>
      </pc:sldChg>
      <pc:sldChg chg="modSp">
        <pc:chgData name="Youhuan Li" userId="31ef2ba0f36c268c" providerId="LiveId" clId="{C457E5E5-9D24-F840-AE96-50BD13279636}" dt="2024-02-28T04:31:19.367" v="482"/>
        <pc:sldMkLst>
          <pc:docMk/>
          <pc:sldMk cId="0" sldId="543"/>
        </pc:sldMkLst>
        <pc:spChg chg="mod">
          <ac:chgData name="Youhuan Li" userId="31ef2ba0f36c268c" providerId="LiveId" clId="{C457E5E5-9D24-F840-AE96-50BD13279636}" dt="2024-02-28T04:31:19.367" v="482"/>
          <ac:spMkLst>
            <pc:docMk/>
            <pc:sldMk cId="0" sldId="543"/>
            <ac:spMk id="5158" creationId="{00000000-0000-0000-0000-000000000000}"/>
          </ac:spMkLst>
        </pc:spChg>
      </pc:sldChg>
      <pc:sldChg chg="modSp mod">
        <pc:chgData name="Youhuan Li" userId="31ef2ba0f36c268c" providerId="LiveId" clId="{C457E5E5-9D24-F840-AE96-50BD13279636}" dt="2024-02-28T04:30:26.106" v="463" actId="20577"/>
        <pc:sldMkLst>
          <pc:docMk/>
          <pc:sldMk cId="0" sldId="545"/>
        </pc:sldMkLst>
        <pc:graphicFrameChg chg="mod modGraphic">
          <ac:chgData name="Youhuan Li" userId="31ef2ba0f36c268c" providerId="LiveId" clId="{C457E5E5-9D24-F840-AE96-50BD13279636}" dt="2024-02-28T04:30:26.106" v="463" actId="20577"/>
          <ac:graphicFrameMkLst>
            <pc:docMk/>
            <pc:sldMk cId="0" sldId="545"/>
            <ac:graphicFrameMk id="262237" creationId="{00000000-0000-0000-0000-000000000000}"/>
          </ac:graphicFrameMkLst>
        </pc:graphicFrameChg>
      </pc:sldChg>
      <pc:sldChg chg="modSp mod">
        <pc:chgData name="Youhuan Li" userId="31ef2ba0f36c268c" providerId="LiveId" clId="{C457E5E5-9D24-F840-AE96-50BD13279636}" dt="2024-02-28T04:30:19.834" v="460" actId="20577"/>
        <pc:sldMkLst>
          <pc:docMk/>
          <pc:sldMk cId="0" sldId="546"/>
        </pc:sldMkLst>
        <pc:graphicFrameChg chg="mod modGraphic">
          <ac:chgData name="Youhuan Li" userId="31ef2ba0f36c268c" providerId="LiveId" clId="{C457E5E5-9D24-F840-AE96-50BD13279636}" dt="2024-02-28T04:30:19.834" v="460" actId="20577"/>
          <ac:graphicFrameMkLst>
            <pc:docMk/>
            <pc:sldMk cId="0" sldId="546"/>
            <ac:graphicFrameMk id="262237" creationId="{00000000-0000-0000-0000-000000000000}"/>
          </ac:graphicFrameMkLst>
        </pc:graphicFrameChg>
      </pc:sldChg>
      <pc:sldChg chg="modSp mod">
        <pc:chgData name="Youhuan Li" userId="31ef2ba0f36c268c" providerId="LiveId" clId="{C457E5E5-9D24-F840-AE96-50BD13279636}" dt="2024-02-28T04:30:47.782" v="477" actId="20577"/>
        <pc:sldMkLst>
          <pc:docMk/>
          <pc:sldMk cId="0" sldId="547"/>
        </pc:sldMkLst>
        <pc:graphicFrameChg chg="mod modGraphic">
          <ac:chgData name="Youhuan Li" userId="31ef2ba0f36c268c" providerId="LiveId" clId="{C457E5E5-9D24-F840-AE96-50BD13279636}" dt="2024-02-28T04:30:47.782" v="477" actId="20577"/>
          <ac:graphicFrameMkLst>
            <pc:docMk/>
            <pc:sldMk cId="0" sldId="547"/>
            <ac:graphicFrameMk id="262237" creationId="{00000000-0000-0000-0000-000000000000}"/>
          </ac:graphicFrameMkLst>
        </pc:graphicFrameChg>
      </pc:sldChg>
      <pc:sldChg chg="modSp">
        <pc:chgData name="Youhuan Li" userId="31ef2ba0f36c268c" providerId="LiveId" clId="{C457E5E5-9D24-F840-AE96-50BD13279636}" dt="2024-02-28T04:31:46.179" v="484"/>
        <pc:sldMkLst>
          <pc:docMk/>
          <pc:sldMk cId="0" sldId="548"/>
        </pc:sldMkLst>
        <pc:graphicFrameChg chg="mod">
          <ac:chgData name="Youhuan Li" userId="31ef2ba0f36c268c" providerId="LiveId" clId="{C457E5E5-9D24-F840-AE96-50BD13279636}" dt="2024-02-28T04:31:46.179" v="484"/>
          <ac:graphicFrameMkLst>
            <pc:docMk/>
            <pc:sldMk cId="0" sldId="548"/>
            <ac:graphicFrameMk id="262237" creationId="{00000000-0000-0000-0000-000000000000}"/>
          </ac:graphicFrameMkLst>
        </pc:graphicFrameChg>
      </pc:sldChg>
      <pc:sldChg chg="modSp">
        <pc:chgData name="Youhuan Li" userId="31ef2ba0f36c268c" providerId="LiveId" clId="{C457E5E5-9D24-F840-AE96-50BD13279636}" dt="2024-02-28T04:31:46.179" v="484"/>
        <pc:sldMkLst>
          <pc:docMk/>
          <pc:sldMk cId="0" sldId="549"/>
        </pc:sldMkLst>
        <pc:graphicFrameChg chg="mod">
          <ac:chgData name="Youhuan Li" userId="31ef2ba0f36c268c" providerId="LiveId" clId="{C457E5E5-9D24-F840-AE96-50BD13279636}" dt="2024-02-28T04:31:46.179" v="484"/>
          <ac:graphicFrameMkLst>
            <pc:docMk/>
            <pc:sldMk cId="0" sldId="549"/>
            <ac:graphicFrameMk id="268384" creationId="{00000000-0000-0000-0000-000000000000}"/>
          </ac:graphicFrameMkLst>
        </pc:graphicFrameChg>
      </pc:sldChg>
      <pc:sldChg chg="addSp modSp mod">
        <pc:chgData name="Youhuan Li" userId="31ef2ba0f36c268c" providerId="LiveId" clId="{C457E5E5-9D24-F840-AE96-50BD13279636}" dt="2024-02-28T04:36:28.317" v="519" actId="20577"/>
        <pc:sldMkLst>
          <pc:docMk/>
          <pc:sldMk cId="0" sldId="550"/>
        </pc:sldMkLst>
        <pc:spChg chg="mod">
          <ac:chgData name="Youhuan Li" userId="31ef2ba0f36c268c" providerId="LiveId" clId="{C457E5E5-9D24-F840-AE96-50BD13279636}" dt="2024-02-28T04:36:20.049" v="510" actId="20577"/>
          <ac:spMkLst>
            <pc:docMk/>
            <pc:sldMk cId="0" sldId="550"/>
            <ac:spMk id="4" creationId="{00000000-0000-0000-0000-000000000000}"/>
          </ac:spMkLst>
        </pc:spChg>
        <pc:spChg chg="add mod">
          <ac:chgData name="Youhuan Li" userId="31ef2ba0f36c268c" providerId="LiveId" clId="{C457E5E5-9D24-F840-AE96-50BD13279636}" dt="2024-02-28T04:36:28.317" v="519" actId="20577"/>
          <ac:spMkLst>
            <pc:docMk/>
            <pc:sldMk cId="0" sldId="550"/>
            <ac:spMk id="6" creationId="{B52BC9B5-99E3-C1E0-ACE1-3884A7FFA5A7}"/>
          </ac:spMkLst>
        </pc:spChg>
      </pc:sldChg>
      <pc:sldChg chg="modSp mod">
        <pc:chgData name="Youhuan Li" userId="31ef2ba0f36c268c" providerId="LiveId" clId="{C457E5E5-9D24-F840-AE96-50BD13279636}" dt="2024-02-28T04:45:20.539" v="527" actId="20577"/>
        <pc:sldMkLst>
          <pc:docMk/>
          <pc:sldMk cId="0" sldId="552"/>
        </pc:sldMkLst>
        <pc:spChg chg="mod">
          <ac:chgData name="Youhuan Li" userId="31ef2ba0f36c268c" providerId="LiveId" clId="{C457E5E5-9D24-F840-AE96-50BD13279636}" dt="2024-02-28T04:45:17.990" v="525" actId="20577"/>
          <ac:spMkLst>
            <pc:docMk/>
            <pc:sldMk cId="0" sldId="552"/>
            <ac:spMk id="5" creationId="{00000000-0000-0000-0000-000000000000}"/>
          </ac:spMkLst>
        </pc:spChg>
        <pc:spChg chg="mod">
          <ac:chgData name="Youhuan Li" userId="31ef2ba0f36c268c" providerId="LiveId" clId="{C457E5E5-9D24-F840-AE96-50BD13279636}" dt="2024-02-28T04:45:20.539" v="527" actId="20577"/>
          <ac:spMkLst>
            <pc:docMk/>
            <pc:sldMk cId="0" sldId="552"/>
            <ac:spMk id="6" creationId="{00000000-0000-0000-0000-000000000000}"/>
          </ac:spMkLst>
        </pc:spChg>
        <pc:spChg chg="mod">
          <ac:chgData name="Youhuan Li" userId="31ef2ba0f36c268c" providerId="LiveId" clId="{C457E5E5-9D24-F840-AE96-50BD13279636}" dt="2024-02-28T04:45:14.622" v="523" actId="20577"/>
          <ac:spMkLst>
            <pc:docMk/>
            <pc:sldMk cId="0" sldId="552"/>
            <ac:spMk id="7" creationId="{00000000-0000-0000-0000-000000000000}"/>
          </ac:spMkLst>
        </pc:spChg>
      </pc:sldChg>
      <pc:sldChg chg="modSp mod">
        <pc:chgData name="Youhuan Li" userId="31ef2ba0f36c268c" providerId="LiveId" clId="{C457E5E5-9D24-F840-AE96-50BD13279636}" dt="2024-02-28T04:47:39.205" v="562" actId="20577"/>
        <pc:sldMkLst>
          <pc:docMk/>
          <pc:sldMk cId="0" sldId="553"/>
        </pc:sldMkLst>
        <pc:spChg chg="mod">
          <ac:chgData name="Youhuan Li" userId="31ef2ba0f36c268c" providerId="LiveId" clId="{C457E5E5-9D24-F840-AE96-50BD13279636}" dt="2024-02-28T04:47:39.205" v="562" actId="20577"/>
          <ac:spMkLst>
            <pc:docMk/>
            <pc:sldMk cId="0" sldId="553"/>
            <ac:spMk id="23554" creationId="{00000000-0000-0000-0000-000000000000}"/>
          </ac:spMkLst>
        </pc:spChg>
      </pc:sldChg>
      <pc:sldChg chg="modSp mod">
        <pc:chgData name="Youhuan Li" userId="31ef2ba0f36c268c" providerId="LiveId" clId="{C457E5E5-9D24-F840-AE96-50BD13279636}" dt="2024-02-28T05:10:16.550" v="883" actId="20577"/>
        <pc:sldMkLst>
          <pc:docMk/>
          <pc:sldMk cId="0" sldId="613"/>
        </pc:sldMkLst>
        <pc:spChg chg="mod">
          <ac:chgData name="Youhuan Li" userId="31ef2ba0f36c268c" providerId="LiveId" clId="{C457E5E5-9D24-F840-AE96-50BD13279636}" dt="2024-02-28T05:10:16.550" v="883" actId="20577"/>
          <ac:spMkLst>
            <pc:docMk/>
            <pc:sldMk cId="0" sldId="613"/>
            <ac:spMk id="23555" creationId="{00000000-0000-0000-0000-000000000000}"/>
          </ac:spMkLst>
        </pc:spChg>
      </pc:sldChg>
      <pc:sldChg chg="modSp">
        <pc:chgData name="Youhuan Li" userId="31ef2ba0f36c268c" providerId="LiveId" clId="{C457E5E5-9D24-F840-AE96-50BD13279636}" dt="2024-02-28T04:31:19.367" v="482"/>
        <pc:sldMkLst>
          <pc:docMk/>
          <pc:sldMk cId="0" sldId="614"/>
        </pc:sldMkLst>
        <pc:graphicFrameChg chg="mod">
          <ac:chgData name="Youhuan Li" userId="31ef2ba0f36c268c" providerId="LiveId" clId="{C457E5E5-9D24-F840-AE96-50BD13279636}" dt="2024-02-28T04:31:19.367" v="482"/>
          <ac:graphicFrameMkLst>
            <pc:docMk/>
            <pc:sldMk cId="0" sldId="614"/>
            <ac:graphicFrameMk id="3" creationId="{00000000-0000-0000-0000-000000000000}"/>
          </ac:graphicFrameMkLst>
        </pc:graphicFrameChg>
        <pc:graphicFrameChg chg="mod">
          <ac:chgData name="Youhuan Li" userId="31ef2ba0f36c268c" providerId="LiveId" clId="{C457E5E5-9D24-F840-AE96-50BD13279636}" dt="2024-02-28T04:31:19.367" v="482"/>
          <ac:graphicFrameMkLst>
            <pc:docMk/>
            <pc:sldMk cId="0" sldId="614"/>
            <ac:graphicFrameMk id="292868" creationId="{00000000-0000-0000-0000-000000000000}"/>
          </ac:graphicFrameMkLst>
        </pc:graphicFrameChg>
      </pc:sldChg>
      <pc:sldChg chg="addSp modSp mod">
        <pc:chgData name="Youhuan Li" userId="31ef2ba0f36c268c" providerId="LiveId" clId="{C457E5E5-9D24-F840-AE96-50BD13279636}" dt="2024-03-02T16:30:17.112" v="4691" actId="2085"/>
        <pc:sldMkLst>
          <pc:docMk/>
          <pc:sldMk cId="0" sldId="622"/>
        </pc:sldMkLst>
        <pc:spChg chg="mod">
          <ac:chgData name="Youhuan Li" userId="31ef2ba0f36c268c" providerId="LiveId" clId="{C457E5E5-9D24-F840-AE96-50BD13279636}" dt="2024-03-02T16:29:37.629" v="4644" actId="404"/>
          <ac:spMkLst>
            <pc:docMk/>
            <pc:sldMk cId="0" sldId="622"/>
            <ac:spMk id="11" creationId="{00000000-0000-0000-0000-000000000000}"/>
          </ac:spMkLst>
        </pc:spChg>
        <pc:spChg chg="add mod">
          <ac:chgData name="Youhuan Li" userId="31ef2ba0f36c268c" providerId="LiveId" clId="{C457E5E5-9D24-F840-AE96-50BD13279636}" dt="2024-03-02T16:30:17.112" v="4691" actId="2085"/>
          <ac:spMkLst>
            <pc:docMk/>
            <pc:sldMk cId="0" sldId="622"/>
            <ac:spMk id="12" creationId="{465CF2A6-A11E-0C49-B884-2AE014FD2B1A}"/>
          </ac:spMkLst>
        </pc:spChg>
      </pc:sldChg>
      <pc:sldChg chg="modSp mod">
        <pc:chgData name="Youhuan Li" userId="31ef2ba0f36c268c" providerId="LiveId" clId="{C457E5E5-9D24-F840-AE96-50BD13279636}" dt="2024-02-28T04:18:20.855" v="8" actId="1076"/>
        <pc:sldMkLst>
          <pc:docMk/>
          <pc:sldMk cId="0" sldId="623"/>
        </pc:sldMkLst>
        <pc:spChg chg="mod">
          <ac:chgData name="Youhuan Li" userId="31ef2ba0f36c268c" providerId="LiveId" clId="{C457E5E5-9D24-F840-AE96-50BD13279636}" dt="2024-02-28T04:18:20.855" v="8" actId="1076"/>
          <ac:spMkLst>
            <pc:docMk/>
            <pc:sldMk cId="0" sldId="623"/>
            <ac:spMk id="2" creationId="{00000000-0000-0000-0000-000000000000}"/>
          </ac:spMkLst>
        </pc:spChg>
      </pc:sldChg>
      <pc:sldChg chg="modSp mod">
        <pc:chgData name="Youhuan Li" userId="31ef2ba0f36c268c" providerId="LiveId" clId="{C457E5E5-9D24-F840-AE96-50BD13279636}" dt="2024-03-02T17:21:29.844" v="5105" actId="20577"/>
        <pc:sldMkLst>
          <pc:docMk/>
          <pc:sldMk cId="0" sldId="625"/>
        </pc:sldMkLst>
        <pc:spChg chg="mod">
          <ac:chgData name="Youhuan Li" userId="31ef2ba0f36c268c" providerId="LiveId" clId="{C457E5E5-9D24-F840-AE96-50BD13279636}" dt="2024-03-02T17:21:03.706" v="5078" actId="1076"/>
          <ac:spMkLst>
            <pc:docMk/>
            <pc:sldMk cId="0" sldId="625"/>
            <ac:spMk id="2" creationId="{00000000-0000-0000-0000-000000000000}"/>
          </ac:spMkLst>
        </pc:spChg>
        <pc:spChg chg="mod">
          <ac:chgData name="Youhuan Li" userId="31ef2ba0f36c268c" providerId="LiveId" clId="{C457E5E5-9D24-F840-AE96-50BD13279636}" dt="2024-03-02T17:21:19.565" v="5081" actId="1076"/>
          <ac:spMkLst>
            <pc:docMk/>
            <pc:sldMk cId="0" sldId="625"/>
            <ac:spMk id="3" creationId="{00000000-0000-0000-0000-000000000000}"/>
          </ac:spMkLst>
        </pc:spChg>
        <pc:spChg chg="mod">
          <ac:chgData name="Youhuan Li" userId="31ef2ba0f36c268c" providerId="LiveId" clId="{C457E5E5-9D24-F840-AE96-50BD13279636}" dt="2024-03-02T17:21:03.706" v="5078" actId="1076"/>
          <ac:spMkLst>
            <pc:docMk/>
            <pc:sldMk cId="0" sldId="625"/>
            <ac:spMk id="4" creationId="{00000000-0000-0000-0000-000000000000}"/>
          </ac:spMkLst>
        </pc:spChg>
        <pc:spChg chg="mod">
          <ac:chgData name="Youhuan Li" userId="31ef2ba0f36c268c" providerId="LiveId" clId="{C457E5E5-9D24-F840-AE96-50BD13279636}" dt="2024-03-02T17:21:09.780" v="5079" actId="1076"/>
          <ac:spMkLst>
            <pc:docMk/>
            <pc:sldMk cId="0" sldId="625"/>
            <ac:spMk id="5" creationId="{00000000-0000-0000-0000-000000000000}"/>
          </ac:spMkLst>
        </pc:spChg>
        <pc:spChg chg="mod">
          <ac:chgData name="Youhuan Li" userId="31ef2ba0f36c268c" providerId="LiveId" clId="{C457E5E5-9D24-F840-AE96-50BD13279636}" dt="2024-03-02T17:21:03.706" v="5078" actId="1076"/>
          <ac:spMkLst>
            <pc:docMk/>
            <pc:sldMk cId="0" sldId="625"/>
            <ac:spMk id="6" creationId="{00000000-0000-0000-0000-000000000000}"/>
          </ac:spMkLst>
        </pc:spChg>
        <pc:spChg chg="mod">
          <ac:chgData name="Youhuan Li" userId="31ef2ba0f36c268c" providerId="LiveId" clId="{C457E5E5-9D24-F840-AE96-50BD13279636}" dt="2024-03-02T17:21:03.706" v="5078" actId="1076"/>
          <ac:spMkLst>
            <pc:docMk/>
            <pc:sldMk cId="0" sldId="625"/>
            <ac:spMk id="7" creationId="{00000000-0000-0000-0000-000000000000}"/>
          </ac:spMkLst>
        </pc:spChg>
        <pc:spChg chg="mod">
          <ac:chgData name="Youhuan Li" userId="31ef2ba0f36c268c" providerId="LiveId" clId="{C457E5E5-9D24-F840-AE96-50BD13279636}" dt="2024-03-02T17:21:12.735" v="5080" actId="1076"/>
          <ac:spMkLst>
            <pc:docMk/>
            <pc:sldMk cId="0" sldId="625"/>
            <ac:spMk id="8" creationId="{00000000-0000-0000-0000-000000000000}"/>
          </ac:spMkLst>
        </pc:spChg>
        <pc:spChg chg="mod">
          <ac:chgData name="Youhuan Li" userId="31ef2ba0f36c268c" providerId="LiveId" clId="{C457E5E5-9D24-F840-AE96-50BD13279636}" dt="2024-03-02T17:21:03.706" v="5078" actId="1076"/>
          <ac:spMkLst>
            <pc:docMk/>
            <pc:sldMk cId="0" sldId="625"/>
            <ac:spMk id="11" creationId="{00000000-0000-0000-0000-000000000000}"/>
          </ac:spMkLst>
        </pc:spChg>
        <pc:spChg chg="mod">
          <ac:chgData name="Youhuan Li" userId="31ef2ba0f36c268c" providerId="LiveId" clId="{C457E5E5-9D24-F840-AE96-50BD13279636}" dt="2024-03-02T17:21:29.844" v="5105" actId="20577"/>
          <ac:spMkLst>
            <pc:docMk/>
            <pc:sldMk cId="0" sldId="625"/>
            <ac:spMk id="40963" creationId="{00000000-0000-0000-0000-000000000000}"/>
          </ac:spMkLst>
        </pc:spChg>
      </pc:sldChg>
      <pc:sldChg chg="modSp mod">
        <pc:chgData name="Youhuan Li" userId="31ef2ba0f36c268c" providerId="LiveId" clId="{C457E5E5-9D24-F840-AE96-50BD13279636}" dt="2024-02-28T05:26:39.517" v="946" actId="20577"/>
        <pc:sldMkLst>
          <pc:docMk/>
          <pc:sldMk cId="0" sldId="637"/>
        </pc:sldMkLst>
        <pc:spChg chg="mod">
          <ac:chgData name="Youhuan Li" userId="31ef2ba0f36c268c" providerId="LiveId" clId="{C457E5E5-9D24-F840-AE96-50BD13279636}" dt="2024-02-28T05:26:39.517" v="946" actId="20577"/>
          <ac:spMkLst>
            <pc:docMk/>
            <pc:sldMk cId="0" sldId="637"/>
            <ac:spMk id="35841" creationId="{00000000-0000-0000-0000-000000000000}"/>
          </ac:spMkLst>
        </pc:spChg>
      </pc:sldChg>
      <pc:sldChg chg="modSp mod">
        <pc:chgData name="Youhuan Li" userId="31ef2ba0f36c268c" providerId="LiveId" clId="{C457E5E5-9D24-F840-AE96-50BD13279636}" dt="2024-03-02T15:33:29.915" v="2394" actId="108"/>
        <pc:sldMkLst>
          <pc:docMk/>
          <pc:sldMk cId="0" sldId="686"/>
        </pc:sldMkLst>
        <pc:spChg chg="mod">
          <ac:chgData name="Youhuan Li" userId="31ef2ba0f36c268c" providerId="LiveId" clId="{C457E5E5-9D24-F840-AE96-50BD13279636}" dt="2024-03-02T14:09:53.982" v="1078" actId="20577"/>
          <ac:spMkLst>
            <pc:docMk/>
            <pc:sldMk cId="0" sldId="686"/>
            <ac:spMk id="23554" creationId="{00000000-0000-0000-0000-000000000000}"/>
          </ac:spMkLst>
        </pc:spChg>
        <pc:spChg chg="mod">
          <ac:chgData name="Youhuan Li" userId="31ef2ba0f36c268c" providerId="LiveId" clId="{C457E5E5-9D24-F840-AE96-50BD13279636}" dt="2024-03-02T15:33:29.915" v="2394" actId="108"/>
          <ac:spMkLst>
            <pc:docMk/>
            <pc:sldMk cId="0" sldId="686"/>
            <ac:spMk id="23555" creationId="{00000000-0000-0000-0000-000000000000}"/>
          </ac:spMkLst>
        </pc:spChg>
      </pc:sldChg>
      <pc:sldChg chg="modSp mod">
        <pc:chgData name="Youhuan Li" userId="31ef2ba0f36c268c" providerId="LiveId" clId="{C457E5E5-9D24-F840-AE96-50BD13279636}" dt="2024-03-02T16:39:50.299" v="4799" actId="20577"/>
        <pc:sldMkLst>
          <pc:docMk/>
          <pc:sldMk cId="0" sldId="726"/>
        </pc:sldMkLst>
        <pc:spChg chg="mod">
          <ac:chgData name="Youhuan Li" userId="31ef2ba0f36c268c" providerId="LiveId" clId="{C457E5E5-9D24-F840-AE96-50BD13279636}" dt="2024-03-02T16:39:50.299" v="4799" actId="20577"/>
          <ac:spMkLst>
            <pc:docMk/>
            <pc:sldMk cId="0" sldId="726"/>
            <ac:spMk id="39938" creationId="{00000000-0000-0000-0000-000000000000}"/>
          </ac:spMkLst>
        </pc:spChg>
      </pc:sldChg>
      <pc:sldChg chg="modSp mod">
        <pc:chgData name="Youhuan Li" userId="31ef2ba0f36c268c" providerId="LiveId" clId="{C457E5E5-9D24-F840-AE96-50BD13279636}" dt="2024-02-28T05:23:52.698" v="916" actId="404"/>
        <pc:sldMkLst>
          <pc:docMk/>
          <pc:sldMk cId="0" sldId="765"/>
        </pc:sldMkLst>
        <pc:spChg chg="mod">
          <ac:chgData name="Youhuan Li" userId="31ef2ba0f36c268c" providerId="LiveId" clId="{C457E5E5-9D24-F840-AE96-50BD13279636}" dt="2024-02-28T05:23:52.698" v="916" actId="404"/>
          <ac:spMkLst>
            <pc:docMk/>
            <pc:sldMk cId="0" sldId="765"/>
            <ac:spMk id="54274" creationId="{00000000-0000-0000-0000-000000000000}"/>
          </ac:spMkLst>
        </pc:spChg>
      </pc:sldChg>
      <pc:sldChg chg="modSp">
        <pc:chgData name="Youhuan Li" userId="31ef2ba0f36c268c" providerId="LiveId" clId="{C457E5E5-9D24-F840-AE96-50BD13279636}" dt="2024-02-28T04:31:46.179" v="484"/>
        <pc:sldMkLst>
          <pc:docMk/>
          <pc:sldMk cId="0" sldId="811"/>
        </pc:sldMkLst>
        <pc:graphicFrameChg chg="mod">
          <ac:chgData name="Youhuan Li" userId="31ef2ba0f36c268c" providerId="LiveId" clId="{C457E5E5-9D24-F840-AE96-50BD13279636}" dt="2024-02-28T04:31:46.179" v="484"/>
          <ac:graphicFrameMkLst>
            <pc:docMk/>
            <pc:sldMk cId="0" sldId="811"/>
            <ac:graphicFrameMk id="268384" creationId="{00000000-0000-0000-0000-000000000000}"/>
          </ac:graphicFrameMkLst>
        </pc:graphicFrameChg>
      </pc:sldChg>
      <pc:sldChg chg="modSp mod">
        <pc:chgData name="Youhuan Li" userId="31ef2ba0f36c268c" providerId="LiveId" clId="{C457E5E5-9D24-F840-AE96-50BD13279636}" dt="2024-02-28T04:49:36.931" v="635" actId="1076"/>
        <pc:sldMkLst>
          <pc:docMk/>
          <pc:sldMk cId="0" sldId="812"/>
        </pc:sldMkLst>
        <pc:spChg chg="mod">
          <ac:chgData name="Youhuan Li" userId="31ef2ba0f36c268c" providerId="LiveId" clId="{C457E5E5-9D24-F840-AE96-50BD13279636}" dt="2024-02-28T04:49:28.885" v="634" actId="1076"/>
          <ac:spMkLst>
            <pc:docMk/>
            <pc:sldMk cId="0" sldId="812"/>
            <ac:spMk id="6231" creationId="{00000000-0000-0000-0000-000000000000}"/>
          </ac:spMkLst>
        </pc:spChg>
        <pc:spChg chg="mod">
          <ac:chgData name="Youhuan Li" userId="31ef2ba0f36c268c" providerId="LiveId" clId="{C457E5E5-9D24-F840-AE96-50BD13279636}" dt="2024-02-28T04:49:36.931" v="635" actId="1076"/>
          <ac:spMkLst>
            <pc:docMk/>
            <pc:sldMk cId="0" sldId="812"/>
            <ac:spMk id="23555" creationId="{00000000-0000-0000-0000-000000000000}"/>
          </ac:spMkLst>
        </pc:spChg>
        <pc:graphicFrameChg chg="mod">
          <ac:chgData name="Youhuan Li" userId="31ef2ba0f36c268c" providerId="LiveId" clId="{C457E5E5-9D24-F840-AE96-50BD13279636}" dt="2024-02-28T04:49:28.885" v="634" actId="1076"/>
          <ac:graphicFrameMkLst>
            <pc:docMk/>
            <pc:sldMk cId="0" sldId="812"/>
            <ac:graphicFrameMk id="2" creationId="{00000000-0000-0000-0000-000000000000}"/>
          </ac:graphicFrameMkLst>
        </pc:graphicFrameChg>
        <pc:graphicFrameChg chg="mod">
          <ac:chgData name="Youhuan Li" userId="31ef2ba0f36c268c" providerId="LiveId" clId="{C457E5E5-9D24-F840-AE96-50BD13279636}" dt="2024-02-28T04:49:28.885" v="634" actId="1076"/>
          <ac:graphicFrameMkLst>
            <pc:docMk/>
            <pc:sldMk cId="0" sldId="812"/>
            <ac:graphicFrameMk id="3" creationId="{00000000-0000-0000-0000-000000000000}"/>
          </ac:graphicFrameMkLst>
        </pc:graphicFrameChg>
      </pc:sldChg>
      <pc:sldChg chg="addSp modSp mod">
        <pc:chgData name="Youhuan Li" userId="31ef2ba0f36c268c" providerId="LiveId" clId="{C457E5E5-9D24-F840-AE96-50BD13279636}" dt="2024-02-28T04:52:25.173" v="650" actId="208"/>
        <pc:sldMkLst>
          <pc:docMk/>
          <pc:sldMk cId="0" sldId="813"/>
        </pc:sldMkLst>
        <pc:spChg chg="mod">
          <ac:chgData name="Youhuan Li" userId="31ef2ba0f36c268c" providerId="LiveId" clId="{C457E5E5-9D24-F840-AE96-50BD13279636}" dt="2024-02-28T04:52:18.053" v="649" actId="1076"/>
          <ac:spMkLst>
            <pc:docMk/>
            <pc:sldMk cId="0" sldId="813"/>
            <ac:spMk id="7" creationId="{00000000-0000-0000-0000-000000000000}"/>
          </ac:spMkLst>
        </pc:spChg>
        <pc:cxnChg chg="add mod">
          <ac:chgData name="Youhuan Li" userId="31ef2ba0f36c268c" providerId="LiveId" clId="{C457E5E5-9D24-F840-AE96-50BD13279636}" dt="2024-02-28T04:52:25.173" v="650" actId="208"/>
          <ac:cxnSpMkLst>
            <pc:docMk/>
            <pc:sldMk cId="0" sldId="813"/>
            <ac:cxnSpMk id="6" creationId="{305FF6B7-E098-FB7A-0677-5ADC6818E025}"/>
          </ac:cxnSpMkLst>
        </pc:cxnChg>
      </pc:sldChg>
      <pc:sldChg chg="modSp">
        <pc:chgData name="Youhuan Li" userId="31ef2ba0f36c268c" providerId="LiveId" clId="{C457E5E5-9D24-F840-AE96-50BD13279636}" dt="2024-02-28T04:31:19.367" v="482"/>
        <pc:sldMkLst>
          <pc:docMk/>
          <pc:sldMk cId="0" sldId="871"/>
        </pc:sldMkLst>
        <pc:spChg chg="mod">
          <ac:chgData name="Youhuan Li" userId="31ef2ba0f36c268c" providerId="LiveId" clId="{C457E5E5-9D24-F840-AE96-50BD13279636}" dt="2024-02-28T04:31:19.367" v="482"/>
          <ac:spMkLst>
            <pc:docMk/>
            <pc:sldMk cId="0" sldId="871"/>
            <ac:spMk id="5158" creationId="{00000000-0000-0000-0000-000000000000}"/>
          </ac:spMkLst>
        </pc:spChg>
      </pc:sldChg>
      <pc:sldChg chg="modSp">
        <pc:chgData name="Youhuan Li" userId="31ef2ba0f36c268c" providerId="LiveId" clId="{C457E5E5-9D24-F840-AE96-50BD13279636}" dt="2024-02-28T04:31:46.179" v="484"/>
        <pc:sldMkLst>
          <pc:docMk/>
          <pc:sldMk cId="0" sldId="872"/>
        </pc:sldMkLst>
        <pc:graphicFrameChg chg="mod">
          <ac:chgData name="Youhuan Li" userId="31ef2ba0f36c268c" providerId="LiveId" clId="{C457E5E5-9D24-F840-AE96-50BD13279636}" dt="2024-02-28T04:31:46.179" v="484"/>
          <ac:graphicFrameMkLst>
            <pc:docMk/>
            <pc:sldMk cId="0" sldId="872"/>
            <ac:graphicFrameMk id="262237" creationId="{00000000-0000-0000-0000-000000000000}"/>
          </ac:graphicFrameMkLst>
        </pc:graphicFrameChg>
      </pc:sldChg>
      <pc:sldChg chg="modSp">
        <pc:chgData name="Youhuan Li" userId="31ef2ba0f36c268c" providerId="LiveId" clId="{C457E5E5-9D24-F840-AE96-50BD13279636}" dt="2024-02-28T04:31:46.179" v="484"/>
        <pc:sldMkLst>
          <pc:docMk/>
          <pc:sldMk cId="0" sldId="873"/>
        </pc:sldMkLst>
        <pc:graphicFrameChg chg="mod">
          <ac:chgData name="Youhuan Li" userId="31ef2ba0f36c268c" providerId="LiveId" clId="{C457E5E5-9D24-F840-AE96-50BD13279636}" dt="2024-02-28T04:31:46.179" v="484"/>
          <ac:graphicFrameMkLst>
            <pc:docMk/>
            <pc:sldMk cId="0" sldId="873"/>
            <ac:graphicFrameMk id="262237" creationId="{00000000-0000-0000-0000-000000000000}"/>
          </ac:graphicFrameMkLst>
        </pc:graphicFrameChg>
        <pc:graphicFrameChg chg="mod">
          <ac:chgData name="Youhuan Li" userId="31ef2ba0f36c268c" providerId="LiveId" clId="{C457E5E5-9D24-F840-AE96-50BD13279636}" dt="2024-02-28T04:31:19.367" v="482"/>
          <ac:graphicFrameMkLst>
            <pc:docMk/>
            <pc:sldMk cId="0" sldId="873"/>
            <ac:graphicFrameMk id="268381" creationId="{00000000-0000-0000-0000-000000000000}"/>
          </ac:graphicFrameMkLst>
        </pc:graphicFrameChg>
        <pc:graphicFrameChg chg="mod">
          <ac:chgData name="Youhuan Li" userId="31ef2ba0f36c268c" providerId="LiveId" clId="{C457E5E5-9D24-F840-AE96-50BD13279636}" dt="2024-02-28T04:31:46.179" v="484"/>
          <ac:graphicFrameMkLst>
            <pc:docMk/>
            <pc:sldMk cId="0" sldId="873"/>
            <ac:graphicFrameMk id="268384" creationId="{00000000-0000-0000-0000-000000000000}"/>
          </ac:graphicFrameMkLst>
        </pc:graphicFrameChg>
      </pc:sldChg>
      <pc:sldChg chg="modSp">
        <pc:chgData name="Youhuan Li" userId="31ef2ba0f36c268c" providerId="LiveId" clId="{C457E5E5-9D24-F840-AE96-50BD13279636}" dt="2024-02-28T04:31:19.367" v="482"/>
        <pc:sldMkLst>
          <pc:docMk/>
          <pc:sldMk cId="0" sldId="889"/>
        </pc:sldMkLst>
        <pc:graphicFrameChg chg="mod">
          <ac:chgData name="Youhuan Li" userId="31ef2ba0f36c268c" providerId="LiveId" clId="{C457E5E5-9D24-F840-AE96-50BD13279636}" dt="2024-02-28T04:31:19.367" v="482"/>
          <ac:graphicFrameMkLst>
            <pc:docMk/>
            <pc:sldMk cId="0" sldId="889"/>
            <ac:graphicFrameMk id="3" creationId="{00000000-0000-0000-0000-000000000000}"/>
          </ac:graphicFrameMkLst>
        </pc:graphicFrameChg>
        <pc:graphicFrameChg chg="mod">
          <ac:chgData name="Youhuan Li" userId="31ef2ba0f36c268c" providerId="LiveId" clId="{C457E5E5-9D24-F840-AE96-50BD13279636}" dt="2024-02-28T04:31:19.367" v="482"/>
          <ac:graphicFrameMkLst>
            <pc:docMk/>
            <pc:sldMk cId="0" sldId="889"/>
            <ac:graphicFrameMk id="292868" creationId="{00000000-0000-0000-0000-000000000000}"/>
          </ac:graphicFrameMkLst>
        </pc:graphicFrameChg>
      </pc:sldChg>
      <pc:sldChg chg="modSp mod">
        <pc:chgData name="Youhuan Li" userId="31ef2ba0f36c268c" providerId="LiveId" clId="{C457E5E5-9D24-F840-AE96-50BD13279636}" dt="2024-03-02T16:43:17.214" v="4866" actId="20577"/>
        <pc:sldMkLst>
          <pc:docMk/>
          <pc:sldMk cId="0" sldId="891"/>
        </pc:sldMkLst>
        <pc:spChg chg="mod">
          <ac:chgData name="Youhuan Li" userId="31ef2ba0f36c268c" providerId="LiveId" clId="{C457E5E5-9D24-F840-AE96-50BD13279636}" dt="2024-03-02T16:43:17.214" v="4866" actId="20577"/>
          <ac:spMkLst>
            <pc:docMk/>
            <pc:sldMk cId="0" sldId="891"/>
            <ac:spMk id="39939" creationId="{00000000-0000-0000-0000-000000000000}"/>
          </ac:spMkLst>
        </pc:spChg>
      </pc:sldChg>
      <pc:sldChg chg="modSp mod">
        <pc:chgData name="Youhuan Li" userId="31ef2ba0f36c268c" providerId="LiveId" clId="{C457E5E5-9D24-F840-AE96-50BD13279636}" dt="2024-03-03T13:06:57.408" v="5298" actId="1076"/>
        <pc:sldMkLst>
          <pc:docMk/>
          <pc:sldMk cId="0" sldId="954"/>
        </pc:sldMkLst>
        <pc:spChg chg="mod">
          <ac:chgData name="Youhuan Li" userId="31ef2ba0f36c268c" providerId="LiveId" clId="{C457E5E5-9D24-F840-AE96-50BD13279636}" dt="2024-03-03T13:06:57.408" v="5298" actId="1076"/>
          <ac:spMkLst>
            <pc:docMk/>
            <pc:sldMk cId="0" sldId="954"/>
            <ac:spMk id="62576" creationId="{00000000-0000-0000-0000-000000000000}"/>
          </ac:spMkLst>
        </pc:spChg>
      </pc:sldChg>
      <pc:sldChg chg="modSp mod">
        <pc:chgData name="Youhuan Li" userId="31ef2ba0f36c268c" providerId="LiveId" clId="{C457E5E5-9D24-F840-AE96-50BD13279636}" dt="2024-03-02T16:38:05.130" v="4788" actId="108"/>
        <pc:sldMkLst>
          <pc:docMk/>
          <pc:sldMk cId="0" sldId="999"/>
        </pc:sldMkLst>
        <pc:spChg chg="mod">
          <ac:chgData name="Youhuan Li" userId="31ef2ba0f36c268c" providerId="LiveId" clId="{C457E5E5-9D24-F840-AE96-50BD13279636}" dt="2024-03-02T16:38:05.130" v="4788" actId="108"/>
          <ac:spMkLst>
            <pc:docMk/>
            <pc:sldMk cId="0" sldId="999"/>
            <ac:spMk id="11266" creationId="{00000000-0000-0000-0000-000000000000}"/>
          </ac:spMkLst>
        </pc:spChg>
      </pc:sldChg>
      <pc:sldChg chg="modSp mod">
        <pc:chgData name="Youhuan Li" userId="31ef2ba0f36c268c" providerId="LiveId" clId="{C457E5E5-9D24-F840-AE96-50BD13279636}" dt="2024-03-02T16:33:05.938" v="4702" actId="20577"/>
        <pc:sldMkLst>
          <pc:docMk/>
          <pc:sldMk cId="0" sldId="1046"/>
        </pc:sldMkLst>
        <pc:spChg chg="mod">
          <ac:chgData name="Youhuan Li" userId="31ef2ba0f36c268c" providerId="LiveId" clId="{C457E5E5-9D24-F840-AE96-50BD13279636}" dt="2024-03-02T16:33:05.938" v="4702" actId="20577"/>
          <ac:spMkLst>
            <pc:docMk/>
            <pc:sldMk cId="0" sldId="1046"/>
            <ac:spMk id="32771" creationId="{00000000-0000-0000-0000-000000000000}"/>
          </ac:spMkLst>
        </pc:spChg>
        <pc:spChg chg="mod">
          <ac:chgData name="Youhuan Li" userId="31ef2ba0f36c268c" providerId="LiveId" clId="{C457E5E5-9D24-F840-AE96-50BD13279636}" dt="2024-02-28T05:26:32.862" v="931" actId="20577"/>
          <ac:spMkLst>
            <pc:docMk/>
            <pc:sldMk cId="0" sldId="1046"/>
            <ac:spMk id="35841" creationId="{00000000-0000-0000-0000-000000000000}"/>
          </ac:spMkLst>
        </pc:spChg>
      </pc:sldChg>
      <pc:sldChg chg="add">
        <pc:chgData name="Youhuan Li" userId="31ef2ba0f36c268c" providerId="LiveId" clId="{C457E5E5-9D24-F840-AE96-50BD13279636}" dt="2024-03-02T14:07:32.815" v="965" actId="2890"/>
        <pc:sldMkLst>
          <pc:docMk/>
          <pc:sldMk cId="1299983982" sldId="1178"/>
        </pc:sldMkLst>
      </pc:sldChg>
      <pc:sldChg chg="modSp add del mod">
        <pc:chgData name="Youhuan Li" userId="31ef2ba0f36c268c" providerId="LiveId" clId="{C457E5E5-9D24-F840-AE96-50BD13279636}" dt="2024-03-02T16:09:11.533" v="4194" actId="2696"/>
        <pc:sldMkLst>
          <pc:docMk/>
          <pc:sldMk cId="1676082001" sldId="1179"/>
        </pc:sldMkLst>
        <pc:spChg chg="mod">
          <ac:chgData name="Youhuan Li" userId="31ef2ba0f36c268c" providerId="LiveId" clId="{C457E5E5-9D24-F840-AE96-50BD13279636}" dt="2024-03-02T15:34:34.551" v="2404" actId="14100"/>
          <ac:spMkLst>
            <pc:docMk/>
            <pc:sldMk cId="1676082001" sldId="1179"/>
            <ac:spMk id="23554" creationId="{00000000-0000-0000-0000-000000000000}"/>
          </ac:spMkLst>
        </pc:spChg>
        <pc:spChg chg="mod">
          <ac:chgData name="Youhuan Li" userId="31ef2ba0f36c268c" providerId="LiveId" clId="{C457E5E5-9D24-F840-AE96-50BD13279636}" dt="2024-03-02T15:54:22.029" v="3359" actId="20577"/>
          <ac:spMkLst>
            <pc:docMk/>
            <pc:sldMk cId="1676082001" sldId="1179"/>
            <ac:spMk id="23555" creationId="{00000000-0000-0000-0000-000000000000}"/>
          </ac:spMkLst>
        </pc:spChg>
      </pc:sldChg>
      <pc:sldChg chg="modSp add mod">
        <pc:chgData name="Youhuan Li" userId="31ef2ba0f36c268c" providerId="LiveId" clId="{C457E5E5-9D24-F840-AE96-50BD13279636}" dt="2024-03-02T16:11:39.162" v="4642" actId="207"/>
        <pc:sldMkLst>
          <pc:docMk/>
          <pc:sldMk cId="391176795" sldId="1180"/>
        </pc:sldMkLst>
        <pc:spChg chg="mod">
          <ac:chgData name="Youhuan Li" userId="31ef2ba0f36c268c" providerId="LiveId" clId="{C457E5E5-9D24-F840-AE96-50BD13279636}" dt="2024-03-02T15:42:13.245" v="2633" actId="20577"/>
          <ac:spMkLst>
            <pc:docMk/>
            <pc:sldMk cId="391176795" sldId="1180"/>
            <ac:spMk id="23554" creationId="{00000000-0000-0000-0000-000000000000}"/>
          </ac:spMkLst>
        </pc:spChg>
        <pc:spChg chg="mod">
          <ac:chgData name="Youhuan Li" userId="31ef2ba0f36c268c" providerId="LiveId" clId="{C457E5E5-9D24-F840-AE96-50BD13279636}" dt="2024-03-02T16:11:39.162" v="4642" actId="207"/>
          <ac:spMkLst>
            <pc:docMk/>
            <pc:sldMk cId="391176795" sldId="1180"/>
            <ac:spMk id="23555" creationId="{00000000-0000-0000-0000-000000000000}"/>
          </ac:spMkLst>
        </pc:spChg>
      </pc:sldChg>
      <pc:sldChg chg="add">
        <pc:chgData name="Youhuan Li" userId="31ef2ba0f36c268c" providerId="LiveId" clId="{C457E5E5-9D24-F840-AE96-50BD13279636}" dt="2024-03-03T14:17:31.553" v="5299" actId="2890"/>
        <pc:sldMkLst>
          <pc:docMk/>
          <pc:sldMk cId="2300195069" sldId="1181"/>
        </pc:sldMkLst>
      </pc:sldChg>
      <pc:sldChg chg="add">
        <pc:chgData name="Youhuan Li" userId="31ef2ba0f36c268c" providerId="LiveId" clId="{C457E5E5-9D24-F840-AE96-50BD13279636}" dt="2024-03-03T14:39:41.154" v="5798" actId="2890"/>
        <pc:sldMkLst>
          <pc:docMk/>
          <pc:sldMk cId="3809067277" sldId="1182"/>
        </pc:sldMkLst>
      </pc:sldChg>
      <pc:sldChg chg="add">
        <pc:chgData name="Youhuan Li" userId="31ef2ba0f36c268c" providerId="LiveId" clId="{C457E5E5-9D24-F840-AE96-50BD13279636}" dt="2024-03-03T15:19:34.041" v="5917" actId="2890"/>
        <pc:sldMkLst>
          <pc:docMk/>
          <pc:sldMk cId="533503641" sldId="1183"/>
        </pc:sldMkLst>
      </pc:sldChg>
      <pc:sldChg chg="addSp delSp modSp add mod">
        <pc:chgData name="Youhuan Li" userId="31ef2ba0f36c268c" providerId="LiveId" clId="{C457E5E5-9D24-F840-AE96-50BD13279636}" dt="2024-03-03T15:30:33.930" v="6049" actId="1076"/>
        <pc:sldMkLst>
          <pc:docMk/>
          <pc:sldMk cId="1860250696" sldId="1184"/>
        </pc:sldMkLst>
        <pc:spChg chg="add mod">
          <ac:chgData name="Youhuan Li" userId="31ef2ba0f36c268c" providerId="LiveId" clId="{C457E5E5-9D24-F840-AE96-50BD13279636}" dt="2024-03-03T15:30:26.288" v="6048" actId="58"/>
          <ac:spMkLst>
            <pc:docMk/>
            <pc:sldMk cId="1860250696" sldId="1184"/>
            <ac:spMk id="3" creationId="{C76F6C49-E0CA-A188-A401-B41FB2CA1D49}"/>
          </ac:spMkLst>
        </pc:spChg>
        <pc:spChg chg="add del">
          <ac:chgData name="Youhuan Li" userId="31ef2ba0f36c268c" providerId="LiveId" clId="{C457E5E5-9D24-F840-AE96-50BD13279636}" dt="2024-03-03T15:27:55.002" v="5981" actId="22"/>
          <ac:spMkLst>
            <pc:docMk/>
            <pc:sldMk cId="1860250696" sldId="1184"/>
            <ac:spMk id="5" creationId="{E121C0DF-B14E-1A76-2D3E-8488017EA66C}"/>
          </ac:spMkLst>
        </pc:spChg>
        <pc:spChg chg="mod">
          <ac:chgData name="Youhuan Li" userId="31ef2ba0f36c268c" providerId="LiveId" clId="{C457E5E5-9D24-F840-AE96-50BD13279636}" dt="2024-03-03T15:27:34.856" v="5978" actId="120"/>
          <ac:spMkLst>
            <pc:docMk/>
            <pc:sldMk cId="1860250696" sldId="1184"/>
            <ac:spMk id="23554" creationId="{00000000-0000-0000-0000-000000000000}"/>
          </ac:spMkLst>
        </pc:spChg>
        <pc:spChg chg="del">
          <ac:chgData name="Youhuan Li" userId="31ef2ba0f36c268c" providerId="LiveId" clId="{C457E5E5-9D24-F840-AE96-50BD13279636}" dt="2024-03-03T15:27:41.541" v="5979" actId="478"/>
          <ac:spMkLst>
            <pc:docMk/>
            <pc:sldMk cId="1860250696" sldId="1184"/>
            <ac:spMk id="23555" creationId="{00000000-0000-0000-0000-000000000000}"/>
          </ac:spMkLst>
        </pc:spChg>
        <pc:graphicFrameChg chg="add mod">
          <ac:chgData name="Youhuan Li" userId="31ef2ba0f36c268c" providerId="LiveId" clId="{C457E5E5-9D24-F840-AE96-50BD13279636}" dt="2024-03-03T15:30:33.930" v="6049" actId="1076"/>
          <ac:graphicFrameMkLst>
            <pc:docMk/>
            <pc:sldMk cId="1860250696" sldId="1184"/>
            <ac:graphicFrameMk id="6" creationId="{D2CF9B5B-0D65-B5AB-83F4-5C49154C5A36}"/>
          </ac:graphicFrameMkLst>
        </pc:graphicFrameChg>
      </pc:sldChg>
      <pc:sldChg chg="addSp delSp modSp add mod">
        <pc:chgData name="Youhuan Li" userId="31ef2ba0f36c268c" providerId="LiveId" clId="{C457E5E5-9D24-F840-AE96-50BD13279636}" dt="2024-03-03T15:32:07.415" v="6073" actId="1076"/>
        <pc:sldMkLst>
          <pc:docMk/>
          <pc:sldMk cId="3575649178" sldId="1185"/>
        </pc:sldMkLst>
        <pc:spChg chg="del">
          <ac:chgData name="Youhuan Li" userId="31ef2ba0f36c268c" providerId="LiveId" clId="{C457E5E5-9D24-F840-AE96-50BD13279636}" dt="2024-03-03T15:31:01.807" v="6051" actId="478"/>
          <ac:spMkLst>
            <pc:docMk/>
            <pc:sldMk cId="3575649178" sldId="1185"/>
            <ac:spMk id="3" creationId="{C76F6C49-E0CA-A188-A401-B41FB2CA1D49}"/>
          </ac:spMkLst>
        </pc:spChg>
        <pc:spChg chg="add del mod">
          <ac:chgData name="Youhuan Li" userId="31ef2ba0f36c268c" providerId="LiveId" clId="{C457E5E5-9D24-F840-AE96-50BD13279636}" dt="2024-03-03T15:31:06.064" v="6054" actId="478"/>
          <ac:spMkLst>
            <pc:docMk/>
            <pc:sldMk cId="3575649178" sldId="1185"/>
            <ac:spMk id="4" creationId="{294C0CF4-9702-E34B-8EBE-05A425A81CCA}"/>
          </ac:spMkLst>
        </pc:spChg>
        <pc:spChg chg="add mod">
          <ac:chgData name="Youhuan Li" userId="31ef2ba0f36c268c" providerId="LiveId" clId="{C457E5E5-9D24-F840-AE96-50BD13279636}" dt="2024-03-03T15:31:04.087" v="6053"/>
          <ac:spMkLst>
            <pc:docMk/>
            <pc:sldMk cId="3575649178" sldId="1185"/>
            <ac:spMk id="5" creationId="{1BA442E8-CEC1-3CB4-3155-4098617E57FA}"/>
          </ac:spMkLst>
        </pc:spChg>
        <pc:spChg chg="add mod">
          <ac:chgData name="Youhuan Li" userId="31ef2ba0f36c268c" providerId="LiveId" clId="{C457E5E5-9D24-F840-AE96-50BD13279636}" dt="2024-03-03T15:31:49.562" v="6070" actId="1076"/>
          <ac:spMkLst>
            <pc:docMk/>
            <pc:sldMk cId="3575649178" sldId="1185"/>
            <ac:spMk id="7" creationId="{63F2A4BC-DDE8-1D1E-F501-B9544518733F}"/>
          </ac:spMkLst>
        </pc:spChg>
        <pc:spChg chg="add del mod">
          <ac:chgData name="Youhuan Li" userId="31ef2ba0f36c268c" providerId="LiveId" clId="{C457E5E5-9D24-F840-AE96-50BD13279636}" dt="2024-03-03T15:31:46.453" v="6068" actId="478"/>
          <ac:spMkLst>
            <pc:docMk/>
            <pc:sldMk cId="3575649178" sldId="1185"/>
            <ac:spMk id="8" creationId="{5F3F6578-40D4-5438-A81C-D69E53DBA6DF}"/>
          </ac:spMkLst>
        </pc:spChg>
        <pc:spChg chg="add mod">
          <ac:chgData name="Youhuan Li" userId="31ef2ba0f36c268c" providerId="LiveId" clId="{C457E5E5-9D24-F840-AE96-50BD13279636}" dt="2024-03-03T15:31:27.460" v="6060"/>
          <ac:spMkLst>
            <pc:docMk/>
            <pc:sldMk cId="3575649178" sldId="1185"/>
            <ac:spMk id="9" creationId="{048FFC85-62E3-13F2-214A-45664067DE57}"/>
          </ac:spMkLst>
        </pc:spChg>
        <pc:spChg chg="add del mod">
          <ac:chgData name="Youhuan Li" userId="31ef2ba0f36c268c" providerId="LiveId" clId="{C457E5E5-9D24-F840-AE96-50BD13279636}" dt="2024-03-03T15:31:42.192" v="6066" actId="478"/>
          <ac:spMkLst>
            <pc:docMk/>
            <pc:sldMk cId="3575649178" sldId="1185"/>
            <ac:spMk id="10" creationId="{0C33CF2D-D5C8-6337-D2FF-08074F0FAF03}"/>
          </ac:spMkLst>
        </pc:spChg>
        <pc:graphicFrameChg chg="del">
          <ac:chgData name="Youhuan Li" userId="31ef2ba0f36c268c" providerId="LiveId" clId="{C457E5E5-9D24-F840-AE96-50BD13279636}" dt="2024-03-03T15:31:14.828" v="6057" actId="478"/>
          <ac:graphicFrameMkLst>
            <pc:docMk/>
            <pc:sldMk cId="3575649178" sldId="1185"/>
            <ac:graphicFrameMk id="6" creationId="{D2CF9B5B-0D65-B5AB-83F4-5C49154C5A36}"/>
          </ac:graphicFrameMkLst>
        </pc:graphicFrameChg>
        <pc:graphicFrameChg chg="add mod">
          <ac:chgData name="Youhuan Li" userId="31ef2ba0f36c268c" providerId="LiveId" clId="{C457E5E5-9D24-F840-AE96-50BD13279636}" dt="2024-03-03T15:31:57.544" v="6071"/>
          <ac:graphicFrameMkLst>
            <pc:docMk/>
            <pc:sldMk cId="3575649178" sldId="1185"/>
            <ac:graphicFrameMk id="11" creationId="{3BFA6EBE-6A68-0474-C23C-CB16D192FA6E}"/>
          </ac:graphicFrameMkLst>
        </pc:graphicFrameChg>
        <pc:picChg chg="add mod">
          <ac:chgData name="Youhuan Li" userId="31ef2ba0f36c268c" providerId="LiveId" clId="{C457E5E5-9D24-F840-AE96-50BD13279636}" dt="2024-03-03T15:32:07.415" v="6073" actId="1076"/>
          <ac:picMkLst>
            <pc:docMk/>
            <pc:sldMk cId="3575649178" sldId="1185"/>
            <ac:picMk id="12" creationId="{95098A9F-5DD0-259B-A14D-9F267EC82283}"/>
          </ac:picMkLst>
        </pc:picChg>
      </pc:sldChg>
      <pc:sldChg chg="addSp delSp modSp add mod">
        <pc:chgData name="Youhuan Li" userId="31ef2ba0f36c268c" providerId="LiveId" clId="{C457E5E5-9D24-F840-AE96-50BD13279636}" dt="2024-03-03T15:33:46.127" v="6112" actId="20577"/>
        <pc:sldMkLst>
          <pc:docMk/>
          <pc:sldMk cId="387790494" sldId="1186"/>
        </pc:sldMkLst>
        <pc:spChg chg="add mod">
          <ac:chgData name="Youhuan Li" userId="31ef2ba0f36c268c" providerId="LiveId" clId="{C457E5E5-9D24-F840-AE96-50BD13279636}" dt="2024-03-03T15:32:56.141" v="6078" actId="14100"/>
          <ac:spMkLst>
            <pc:docMk/>
            <pc:sldMk cId="387790494" sldId="1186"/>
            <ac:spMk id="2" creationId="{BB9E156A-D677-5A0B-41FA-A3B1E4582555}"/>
          </ac:spMkLst>
        </pc:spChg>
        <pc:spChg chg="add mod">
          <ac:chgData name="Youhuan Li" userId="31ef2ba0f36c268c" providerId="LiveId" clId="{C457E5E5-9D24-F840-AE96-50BD13279636}" dt="2024-03-03T15:33:07.223" v="6079"/>
          <ac:spMkLst>
            <pc:docMk/>
            <pc:sldMk cId="387790494" sldId="1186"/>
            <ac:spMk id="4" creationId="{93558BEA-4A4B-545A-57E7-635AD80B7B26}"/>
          </ac:spMkLst>
        </pc:spChg>
        <pc:spChg chg="add mod">
          <ac:chgData name="Youhuan Li" userId="31ef2ba0f36c268c" providerId="LiveId" clId="{C457E5E5-9D24-F840-AE96-50BD13279636}" dt="2024-03-03T15:33:07.223" v="6079"/>
          <ac:spMkLst>
            <pc:docMk/>
            <pc:sldMk cId="387790494" sldId="1186"/>
            <ac:spMk id="5" creationId="{2C131CBC-0E31-55B6-A884-A7DEAC97B2FA}"/>
          </ac:spMkLst>
        </pc:spChg>
        <pc:spChg chg="del">
          <ac:chgData name="Youhuan Li" userId="31ef2ba0f36c268c" providerId="LiveId" clId="{C457E5E5-9D24-F840-AE96-50BD13279636}" dt="2024-03-03T15:32:40.837" v="6075" actId="478"/>
          <ac:spMkLst>
            <pc:docMk/>
            <pc:sldMk cId="387790494" sldId="1186"/>
            <ac:spMk id="7" creationId="{63F2A4BC-DDE8-1D1E-F501-B9544518733F}"/>
          </ac:spMkLst>
        </pc:spChg>
        <pc:spChg chg="add mod">
          <ac:chgData name="Youhuan Li" userId="31ef2ba0f36c268c" providerId="LiveId" clId="{C457E5E5-9D24-F840-AE96-50BD13279636}" dt="2024-03-03T15:33:37.802" v="6105" actId="20577"/>
          <ac:spMkLst>
            <pc:docMk/>
            <pc:sldMk cId="387790494" sldId="1186"/>
            <ac:spMk id="9" creationId="{2F6FB0B7-B144-9150-F565-6674284E1500}"/>
          </ac:spMkLst>
        </pc:spChg>
        <pc:spChg chg="add mod">
          <ac:chgData name="Youhuan Li" userId="31ef2ba0f36c268c" providerId="LiveId" clId="{C457E5E5-9D24-F840-AE96-50BD13279636}" dt="2024-03-03T15:33:46.127" v="6112" actId="20577"/>
          <ac:spMkLst>
            <pc:docMk/>
            <pc:sldMk cId="387790494" sldId="1186"/>
            <ac:spMk id="10" creationId="{85EAE64E-ECBF-078A-73B8-7076058C82A4}"/>
          </ac:spMkLst>
        </pc:spChg>
        <pc:graphicFrameChg chg="add mod">
          <ac:chgData name="Youhuan Li" userId="31ef2ba0f36c268c" providerId="LiveId" clId="{C457E5E5-9D24-F840-AE96-50BD13279636}" dt="2024-03-03T15:33:07.223" v="6079"/>
          <ac:graphicFrameMkLst>
            <pc:docMk/>
            <pc:sldMk cId="387790494" sldId="1186"/>
            <ac:graphicFrameMk id="3" creationId="{32FEB85E-D0D0-69C2-660A-76FC84041D3F}"/>
          </ac:graphicFrameMkLst>
        </pc:graphicFrameChg>
        <pc:picChg chg="add mod">
          <ac:chgData name="Youhuan Li" userId="31ef2ba0f36c268c" providerId="LiveId" clId="{C457E5E5-9D24-F840-AE96-50BD13279636}" dt="2024-03-03T15:33:13.700" v="6081" actId="1076"/>
          <ac:picMkLst>
            <pc:docMk/>
            <pc:sldMk cId="387790494" sldId="1186"/>
            <ac:picMk id="6" creationId="{DDA6369A-9879-2B35-7F7F-0BE41C701EE8}"/>
          </ac:picMkLst>
        </pc:picChg>
        <pc:picChg chg="del">
          <ac:chgData name="Youhuan Li" userId="31ef2ba0f36c268c" providerId="LiveId" clId="{C457E5E5-9D24-F840-AE96-50BD13279636}" dt="2024-03-03T15:32:41.706" v="6076" actId="478"/>
          <ac:picMkLst>
            <pc:docMk/>
            <pc:sldMk cId="387790494" sldId="1186"/>
            <ac:picMk id="12" creationId="{95098A9F-5DD0-259B-A14D-9F267EC82283}"/>
          </ac:picMkLst>
        </pc:picChg>
      </pc:sldChg>
      <pc:sldChg chg="addSp delSp modSp add mod">
        <pc:chgData name="Youhuan Li" userId="31ef2ba0f36c268c" providerId="LiveId" clId="{C457E5E5-9D24-F840-AE96-50BD13279636}" dt="2024-03-03T15:51:05.970" v="6890" actId="404"/>
        <pc:sldMkLst>
          <pc:docMk/>
          <pc:sldMk cId="2025955743" sldId="1187"/>
        </pc:sldMkLst>
        <pc:spChg chg="del">
          <ac:chgData name="Youhuan Li" userId="31ef2ba0f36c268c" providerId="LiveId" clId="{C457E5E5-9D24-F840-AE96-50BD13279636}" dt="2024-03-03T15:35:22.745" v="6117" actId="478"/>
          <ac:spMkLst>
            <pc:docMk/>
            <pc:sldMk cId="2025955743" sldId="1187"/>
            <ac:spMk id="2" creationId="{BB9E156A-D677-5A0B-41FA-A3B1E4582555}"/>
          </ac:spMkLst>
        </pc:spChg>
        <pc:spChg chg="add mod">
          <ac:chgData name="Youhuan Li" userId="31ef2ba0f36c268c" providerId="LiveId" clId="{C457E5E5-9D24-F840-AE96-50BD13279636}" dt="2024-03-03T15:51:05.970" v="6890" actId="404"/>
          <ac:spMkLst>
            <pc:docMk/>
            <pc:sldMk cId="2025955743" sldId="1187"/>
            <ac:spMk id="3" creationId="{C7D9111A-C94A-0DC3-0299-D8A8D2B20E06}"/>
          </ac:spMkLst>
        </pc:spChg>
        <pc:spChg chg="del">
          <ac:chgData name="Youhuan Li" userId="31ef2ba0f36c268c" providerId="LiveId" clId="{C457E5E5-9D24-F840-AE96-50BD13279636}" dt="2024-03-03T15:35:21.236" v="6116" actId="478"/>
          <ac:spMkLst>
            <pc:docMk/>
            <pc:sldMk cId="2025955743" sldId="1187"/>
            <ac:spMk id="9" creationId="{2F6FB0B7-B144-9150-F565-6674284E1500}"/>
          </ac:spMkLst>
        </pc:spChg>
        <pc:spChg chg="del">
          <ac:chgData name="Youhuan Li" userId="31ef2ba0f36c268c" providerId="LiveId" clId="{C457E5E5-9D24-F840-AE96-50BD13279636}" dt="2024-03-03T15:35:19.721" v="6115" actId="478"/>
          <ac:spMkLst>
            <pc:docMk/>
            <pc:sldMk cId="2025955743" sldId="1187"/>
            <ac:spMk id="10" creationId="{85EAE64E-ECBF-078A-73B8-7076058C82A4}"/>
          </ac:spMkLst>
        </pc:spChg>
        <pc:spChg chg="mod">
          <ac:chgData name="Youhuan Li" userId="31ef2ba0f36c268c" providerId="LiveId" clId="{C457E5E5-9D24-F840-AE96-50BD13279636}" dt="2024-03-03T15:37:13.727" v="6129" actId="20577"/>
          <ac:spMkLst>
            <pc:docMk/>
            <pc:sldMk cId="2025955743" sldId="1187"/>
            <ac:spMk id="23554" creationId="{00000000-0000-0000-0000-000000000000}"/>
          </ac:spMkLst>
        </pc:spChg>
        <pc:picChg chg="del">
          <ac:chgData name="Youhuan Li" userId="31ef2ba0f36c268c" providerId="LiveId" clId="{C457E5E5-9D24-F840-AE96-50BD13279636}" dt="2024-03-03T15:35:16.713" v="6114" actId="478"/>
          <ac:picMkLst>
            <pc:docMk/>
            <pc:sldMk cId="2025955743" sldId="1187"/>
            <ac:picMk id="6" creationId="{DDA6369A-9879-2B35-7F7F-0BE41C701EE8}"/>
          </ac:picMkLst>
        </pc:picChg>
      </pc:sldChg>
      <pc:sldChg chg="addSp delSp modSp add mod">
        <pc:chgData name="Youhuan Li" userId="31ef2ba0f36c268c" providerId="LiveId" clId="{C457E5E5-9D24-F840-AE96-50BD13279636}" dt="2024-03-03T15:39:21.066" v="6165" actId="1076"/>
        <pc:sldMkLst>
          <pc:docMk/>
          <pc:sldMk cId="4067374425" sldId="1188"/>
        </pc:sldMkLst>
        <pc:spChg chg="del">
          <ac:chgData name="Youhuan Li" userId="31ef2ba0f36c268c" providerId="LiveId" clId="{C457E5E5-9D24-F840-AE96-50BD13279636}" dt="2024-03-03T15:37:21.217" v="6131" actId="478"/>
          <ac:spMkLst>
            <pc:docMk/>
            <pc:sldMk cId="4067374425" sldId="1188"/>
            <ac:spMk id="3" creationId="{C7D9111A-C94A-0DC3-0299-D8A8D2B20E06}"/>
          </ac:spMkLst>
        </pc:spChg>
        <pc:spChg chg="add mod">
          <ac:chgData name="Youhuan Li" userId="31ef2ba0f36c268c" providerId="LiveId" clId="{C457E5E5-9D24-F840-AE96-50BD13279636}" dt="2024-03-03T15:37:45.748" v="6134" actId="207"/>
          <ac:spMkLst>
            <pc:docMk/>
            <pc:sldMk cId="4067374425" sldId="1188"/>
            <ac:spMk id="4" creationId="{1E06AB17-928B-1EE7-DDE1-90F9303C96C7}"/>
          </ac:spMkLst>
        </pc:spChg>
        <pc:spChg chg="add mod">
          <ac:chgData name="Youhuan Li" userId="31ef2ba0f36c268c" providerId="LiveId" clId="{C457E5E5-9D24-F840-AE96-50BD13279636}" dt="2024-03-03T15:37:53.832" v="6135" actId="108"/>
          <ac:spMkLst>
            <pc:docMk/>
            <pc:sldMk cId="4067374425" sldId="1188"/>
            <ac:spMk id="6" creationId="{0B432D63-26E6-95FA-8E84-45F175AA404D}"/>
          </ac:spMkLst>
        </pc:spChg>
        <pc:spChg chg="add mod">
          <ac:chgData name="Youhuan Li" userId="31ef2ba0f36c268c" providerId="LiveId" clId="{C457E5E5-9D24-F840-AE96-50BD13279636}" dt="2024-03-03T15:39:21.066" v="6165" actId="1076"/>
          <ac:spMkLst>
            <pc:docMk/>
            <pc:sldMk cId="4067374425" sldId="1188"/>
            <ac:spMk id="8" creationId="{4B5A6C09-21BF-6ED2-582A-820D2FE92277}"/>
          </ac:spMkLst>
        </pc:spChg>
        <pc:spChg chg="add mod">
          <ac:chgData name="Youhuan Li" userId="31ef2ba0f36c268c" providerId="LiveId" clId="{C457E5E5-9D24-F840-AE96-50BD13279636}" dt="2024-03-03T15:39:17.361" v="6164" actId="1076"/>
          <ac:spMkLst>
            <pc:docMk/>
            <pc:sldMk cId="4067374425" sldId="1188"/>
            <ac:spMk id="10" creationId="{D04EC964-3F48-5FEE-FE8D-2E48F68D2C64}"/>
          </ac:spMkLst>
        </pc:spChg>
        <pc:spChg chg="add mod">
          <ac:chgData name="Youhuan Li" userId="31ef2ba0f36c268c" providerId="LiveId" clId="{C457E5E5-9D24-F840-AE96-50BD13279636}" dt="2024-03-03T15:38:18.802" v="6159" actId="1076"/>
          <ac:spMkLst>
            <pc:docMk/>
            <pc:sldMk cId="4067374425" sldId="1188"/>
            <ac:spMk id="11" creationId="{D3E2CAA6-2375-81D6-46AC-C7990960FFCC}"/>
          </ac:spMkLst>
        </pc:spChg>
        <pc:spChg chg="add del mod">
          <ac:chgData name="Youhuan Li" userId="31ef2ba0f36c268c" providerId="LiveId" clId="{C457E5E5-9D24-F840-AE96-50BD13279636}" dt="2024-03-03T15:38:03.432" v="6142"/>
          <ac:spMkLst>
            <pc:docMk/>
            <pc:sldMk cId="4067374425" sldId="1188"/>
            <ac:spMk id="12" creationId="{A72DBC6A-87C9-684A-5607-AFDAF12F53FE}"/>
          </ac:spMkLst>
        </pc:spChg>
        <pc:graphicFrameChg chg="add mod modGraphic">
          <ac:chgData name="Youhuan Li" userId="31ef2ba0f36c268c" providerId="LiveId" clId="{C457E5E5-9D24-F840-AE96-50BD13279636}" dt="2024-03-03T15:39:11.298" v="6163" actId="20577"/>
          <ac:graphicFrameMkLst>
            <pc:docMk/>
            <pc:sldMk cId="4067374425" sldId="1188"/>
            <ac:graphicFrameMk id="2" creationId="{D47063B6-F03B-C425-283E-DE4D1A96DCE5}"/>
          </ac:graphicFrameMkLst>
        </pc:graphicFrameChg>
        <pc:graphicFrameChg chg="add mod">
          <ac:chgData name="Youhuan Li" userId="31ef2ba0f36c268c" providerId="LiveId" clId="{C457E5E5-9D24-F840-AE96-50BD13279636}" dt="2024-03-03T15:37:33.466" v="6132"/>
          <ac:graphicFrameMkLst>
            <pc:docMk/>
            <pc:sldMk cId="4067374425" sldId="1188"/>
            <ac:graphicFrameMk id="5" creationId="{2DBAA7F3-9FF0-F49E-F795-3CE0D185C323}"/>
          </ac:graphicFrameMkLst>
        </pc:graphicFrameChg>
        <pc:graphicFrameChg chg="add mod">
          <ac:chgData name="Youhuan Li" userId="31ef2ba0f36c268c" providerId="LiveId" clId="{C457E5E5-9D24-F840-AE96-50BD13279636}" dt="2024-03-03T15:37:33.466" v="6132"/>
          <ac:graphicFrameMkLst>
            <pc:docMk/>
            <pc:sldMk cId="4067374425" sldId="1188"/>
            <ac:graphicFrameMk id="7" creationId="{BFA6147D-C29E-9BB2-F209-0B3C5BD534E5}"/>
          </ac:graphicFrameMkLst>
        </pc:graphicFrameChg>
        <pc:graphicFrameChg chg="add mod">
          <ac:chgData name="Youhuan Li" userId="31ef2ba0f36c268c" providerId="LiveId" clId="{C457E5E5-9D24-F840-AE96-50BD13279636}" dt="2024-03-03T15:37:33.466" v="6132"/>
          <ac:graphicFrameMkLst>
            <pc:docMk/>
            <pc:sldMk cId="4067374425" sldId="1188"/>
            <ac:graphicFrameMk id="9" creationId="{677C2540-969C-192B-003D-8D7BC9C8F9F5}"/>
          </ac:graphicFrameMkLst>
        </pc:graphicFrameChg>
      </pc:sldChg>
      <pc:sldChg chg="addSp delSp modSp add mod">
        <pc:chgData name="Youhuan Li" userId="31ef2ba0f36c268c" providerId="LiveId" clId="{C457E5E5-9D24-F840-AE96-50BD13279636}" dt="2024-03-03T15:41:14.469" v="6233" actId="1076"/>
        <pc:sldMkLst>
          <pc:docMk/>
          <pc:sldMk cId="3107331415" sldId="1189"/>
        </pc:sldMkLst>
        <pc:spChg chg="del">
          <ac:chgData name="Youhuan Li" userId="31ef2ba0f36c268c" providerId="LiveId" clId="{C457E5E5-9D24-F840-AE96-50BD13279636}" dt="2024-03-03T15:40:14.595" v="6169" actId="478"/>
          <ac:spMkLst>
            <pc:docMk/>
            <pc:sldMk cId="3107331415" sldId="1189"/>
            <ac:spMk id="4" creationId="{1E06AB17-928B-1EE7-DDE1-90F9303C96C7}"/>
          </ac:spMkLst>
        </pc:spChg>
        <pc:spChg chg="del">
          <ac:chgData name="Youhuan Li" userId="31ef2ba0f36c268c" providerId="LiveId" clId="{C457E5E5-9D24-F840-AE96-50BD13279636}" dt="2024-03-03T15:40:13.182" v="6168" actId="478"/>
          <ac:spMkLst>
            <pc:docMk/>
            <pc:sldMk cId="3107331415" sldId="1189"/>
            <ac:spMk id="6" creationId="{0B432D63-26E6-95FA-8E84-45F175AA404D}"/>
          </ac:spMkLst>
        </pc:spChg>
        <pc:spChg chg="del">
          <ac:chgData name="Youhuan Li" userId="31ef2ba0f36c268c" providerId="LiveId" clId="{C457E5E5-9D24-F840-AE96-50BD13279636}" dt="2024-03-03T15:40:08.390" v="6167" actId="478"/>
          <ac:spMkLst>
            <pc:docMk/>
            <pc:sldMk cId="3107331415" sldId="1189"/>
            <ac:spMk id="8" creationId="{4B5A6C09-21BF-6ED2-582A-820D2FE92277}"/>
          </ac:spMkLst>
        </pc:spChg>
        <pc:spChg chg="del">
          <ac:chgData name="Youhuan Li" userId="31ef2ba0f36c268c" providerId="LiveId" clId="{C457E5E5-9D24-F840-AE96-50BD13279636}" dt="2024-03-03T15:40:08.390" v="6167" actId="478"/>
          <ac:spMkLst>
            <pc:docMk/>
            <pc:sldMk cId="3107331415" sldId="1189"/>
            <ac:spMk id="10" creationId="{D04EC964-3F48-5FEE-FE8D-2E48F68D2C64}"/>
          </ac:spMkLst>
        </pc:spChg>
        <pc:spChg chg="del">
          <ac:chgData name="Youhuan Li" userId="31ef2ba0f36c268c" providerId="LiveId" clId="{C457E5E5-9D24-F840-AE96-50BD13279636}" dt="2024-03-03T15:40:19.939" v="6173" actId="478"/>
          <ac:spMkLst>
            <pc:docMk/>
            <pc:sldMk cId="3107331415" sldId="1189"/>
            <ac:spMk id="11" creationId="{D3E2CAA6-2375-81D6-46AC-C7990960FFCC}"/>
          </ac:spMkLst>
        </pc:spChg>
        <pc:spChg chg="add mod">
          <ac:chgData name="Youhuan Li" userId="31ef2ba0f36c268c" providerId="LiveId" clId="{C457E5E5-9D24-F840-AE96-50BD13279636}" dt="2024-03-03T15:41:14.469" v="6233" actId="1076"/>
          <ac:spMkLst>
            <pc:docMk/>
            <pc:sldMk cId="3107331415" sldId="1189"/>
            <ac:spMk id="12" creationId="{8DA9654C-A2CF-D8A5-3A93-0782B5D85A23}"/>
          </ac:spMkLst>
        </pc:spChg>
        <pc:graphicFrameChg chg="del">
          <ac:chgData name="Youhuan Li" userId="31ef2ba0f36c268c" providerId="LiveId" clId="{C457E5E5-9D24-F840-AE96-50BD13279636}" dt="2024-03-03T15:40:08.390" v="6167" actId="478"/>
          <ac:graphicFrameMkLst>
            <pc:docMk/>
            <pc:sldMk cId="3107331415" sldId="1189"/>
            <ac:graphicFrameMk id="2" creationId="{D47063B6-F03B-C425-283E-DE4D1A96DCE5}"/>
          </ac:graphicFrameMkLst>
        </pc:graphicFrameChg>
        <pc:graphicFrameChg chg="del modGraphic">
          <ac:chgData name="Youhuan Li" userId="31ef2ba0f36c268c" providerId="LiveId" clId="{C457E5E5-9D24-F840-AE96-50BD13279636}" dt="2024-03-03T15:40:18.733" v="6172" actId="478"/>
          <ac:graphicFrameMkLst>
            <pc:docMk/>
            <pc:sldMk cId="3107331415" sldId="1189"/>
            <ac:graphicFrameMk id="5" creationId="{2DBAA7F3-9FF0-F49E-F795-3CE0D185C323}"/>
          </ac:graphicFrameMkLst>
        </pc:graphicFrameChg>
        <pc:graphicFrameChg chg="del">
          <ac:chgData name="Youhuan Li" userId="31ef2ba0f36c268c" providerId="LiveId" clId="{C457E5E5-9D24-F840-AE96-50BD13279636}" dt="2024-03-03T15:40:08.390" v="6167" actId="478"/>
          <ac:graphicFrameMkLst>
            <pc:docMk/>
            <pc:sldMk cId="3107331415" sldId="1189"/>
            <ac:graphicFrameMk id="7" creationId="{BFA6147D-C29E-9BB2-F209-0B3C5BD534E5}"/>
          </ac:graphicFrameMkLst>
        </pc:graphicFrameChg>
        <pc:graphicFrameChg chg="del">
          <ac:chgData name="Youhuan Li" userId="31ef2ba0f36c268c" providerId="LiveId" clId="{C457E5E5-9D24-F840-AE96-50BD13279636}" dt="2024-03-03T15:40:08.390" v="6167" actId="478"/>
          <ac:graphicFrameMkLst>
            <pc:docMk/>
            <pc:sldMk cId="3107331415" sldId="1189"/>
            <ac:graphicFrameMk id="9" creationId="{677C2540-969C-192B-003D-8D7BC9C8F9F5}"/>
          </ac:graphicFrameMkLst>
        </pc:graphicFrameChg>
      </pc:sldChg>
      <pc:sldChg chg="addSp delSp modSp add mod">
        <pc:chgData name="Youhuan Li" userId="31ef2ba0f36c268c" providerId="LiveId" clId="{C457E5E5-9D24-F840-AE96-50BD13279636}" dt="2024-03-03T15:49:42.582" v="6886" actId="20577"/>
        <pc:sldMkLst>
          <pc:docMk/>
          <pc:sldMk cId="3145177700" sldId="1190"/>
        </pc:sldMkLst>
        <pc:spChg chg="add mod">
          <ac:chgData name="Youhuan Li" userId="31ef2ba0f36c268c" providerId="LiveId" clId="{C457E5E5-9D24-F840-AE96-50BD13279636}" dt="2024-03-03T15:49:42.582" v="6886" actId="20577"/>
          <ac:spMkLst>
            <pc:docMk/>
            <pc:sldMk cId="3145177700" sldId="1190"/>
            <ac:spMk id="2" creationId="{869EC8A1-BBD4-9FBE-0D58-F154406E2BF4}"/>
          </ac:spMkLst>
        </pc:spChg>
        <pc:spChg chg="del">
          <ac:chgData name="Youhuan Li" userId="31ef2ba0f36c268c" providerId="LiveId" clId="{C457E5E5-9D24-F840-AE96-50BD13279636}" dt="2024-03-03T15:41:54.217" v="6260" actId="478"/>
          <ac:spMkLst>
            <pc:docMk/>
            <pc:sldMk cId="3145177700" sldId="1190"/>
            <ac:spMk id="12" creationId="{8DA9654C-A2CF-D8A5-3A93-0782B5D85A23}"/>
          </ac:spMkLst>
        </pc:spChg>
        <pc:spChg chg="mod">
          <ac:chgData name="Youhuan Li" userId="31ef2ba0f36c268c" providerId="LiveId" clId="{C457E5E5-9D24-F840-AE96-50BD13279636}" dt="2024-03-03T15:41:50.881" v="6259" actId="20577"/>
          <ac:spMkLst>
            <pc:docMk/>
            <pc:sldMk cId="3145177700" sldId="1190"/>
            <ac:spMk id="2355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/>
            <a:fld id="{9A0DB2DC-4C9A-4742-B13C-FB6460FD3503}" type="slidenum">
              <a:rPr lang="en-US" altLang="zh-CN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lstStyle/>
          <a:p>
            <a:pPr lvl="0" algn="r" defTabSz="990600"/>
            <a:fld id="{9A0DB2DC-4C9A-4742-B13C-FB6460FD3503}" type="slidenum">
              <a:rPr lang="en-US" altLang="zh-CN" sz="1300" b="0" dirty="0"/>
              <a:t>5</a:t>
            </a:fld>
            <a:endParaRPr lang="en-US" altLang="zh-CN" sz="1300" b="0" dirty="0"/>
          </a:p>
        </p:txBody>
      </p:sp>
      <p:sp>
        <p:nvSpPr>
          <p:cNvPr id="5529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55299" name="Rectangle 3"/>
          <p:cNvSpPr>
            <a:spLocks noGrp="1"/>
          </p:cNvSpPr>
          <p:nvPr>
            <p:ph type="body"/>
          </p:nvPr>
        </p:nvSpPr>
        <p:spPr>
          <a:xfrm>
            <a:off x="946150" y="4860925"/>
            <a:ext cx="5207000" cy="4605338"/>
          </a:xfrm>
        </p:spPr>
        <p:txBody>
          <a:bodyPr wrap="square" lIns="99048" tIns="49524" rIns="99048" bIns="49524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lstStyle/>
          <a:p>
            <a:pPr lvl="0" algn="r" defTabSz="990600"/>
            <a:fld id="{9A0DB2DC-4C9A-4742-B13C-FB6460FD3503}" type="slidenum">
              <a:rPr lang="en-US" altLang="zh-CN" sz="1300" b="0" dirty="0"/>
              <a:t>32</a:t>
            </a:fld>
            <a:endParaRPr lang="en-US" altLang="zh-CN" sz="1300" b="0" dirty="0"/>
          </a:p>
        </p:txBody>
      </p:sp>
      <p:sp>
        <p:nvSpPr>
          <p:cNvPr id="5529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55299" name="Rectangle 3"/>
          <p:cNvSpPr>
            <a:spLocks noGrp="1"/>
          </p:cNvSpPr>
          <p:nvPr>
            <p:ph type="body"/>
          </p:nvPr>
        </p:nvSpPr>
        <p:spPr>
          <a:xfrm>
            <a:off x="946150" y="4860925"/>
            <a:ext cx="5207000" cy="4605338"/>
          </a:xfrm>
        </p:spPr>
        <p:txBody>
          <a:bodyPr wrap="square" lIns="99048" tIns="49524" rIns="99048" bIns="49524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lstStyle/>
          <a:p>
            <a:pPr lvl="0" algn="r" defTabSz="990600"/>
            <a:fld id="{9A0DB2DC-4C9A-4742-B13C-FB6460FD3503}" type="slidenum">
              <a:rPr lang="en-US" altLang="zh-CN" sz="1300" b="0" dirty="0"/>
              <a:t>33</a:t>
            </a:fld>
            <a:endParaRPr lang="en-US" altLang="zh-CN" sz="1300" b="0" dirty="0"/>
          </a:p>
        </p:txBody>
      </p:sp>
      <p:sp>
        <p:nvSpPr>
          <p:cNvPr id="5529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55299" name="Rectangle 3"/>
          <p:cNvSpPr>
            <a:spLocks noGrp="1"/>
          </p:cNvSpPr>
          <p:nvPr>
            <p:ph type="body"/>
          </p:nvPr>
        </p:nvSpPr>
        <p:spPr>
          <a:xfrm>
            <a:off x="946150" y="4860925"/>
            <a:ext cx="5207000" cy="4605338"/>
          </a:xfrm>
        </p:spPr>
        <p:txBody>
          <a:bodyPr wrap="square" lIns="99048" tIns="49524" rIns="99048" bIns="49524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lstStyle/>
          <a:p>
            <a:pPr lvl="0" algn="r" defTabSz="990600"/>
            <a:fld id="{9A0DB2DC-4C9A-4742-B13C-FB6460FD3503}" type="slidenum">
              <a:rPr lang="en-US" altLang="zh-CN" sz="1300" b="0" dirty="0"/>
              <a:t>56</a:t>
            </a:fld>
            <a:endParaRPr lang="en-US" altLang="zh-CN" sz="1300" b="0" dirty="0"/>
          </a:p>
        </p:txBody>
      </p:sp>
      <p:sp>
        <p:nvSpPr>
          <p:cNvPr id="5529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55299" name="Rectangle 3"/>
          <p:cNvSpPr>
            <a:spLocks noGrp="1"/>
          </p:cNvSpPr>
          <p:nvPr>
            <p:ph type="body"/>
          </p:nvPr>
        </p:nvSpPr>
        <p:spPr>
          <a:xfrm>
            <a:off x="946150" y="4860925"/>
            <a:ext cx="5207000" cy="4605338"/>
          </a:xfrm>
        </p:spPr>
        <p:txBody>
          <a:bodyPr wrap="square" lIns="99048" tIns="49524" rIns="99048" bIns="49524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lstStyle/>
          <a:p>
            <a:pPr lvl="0" algn="r" defTabSz="990600"/>
            <a:fld id="{9A0DB2DC-4C9A-4742-B13C-FB6460FD3503}" type="slidenum">
              <a:rPr lang="en-US" altLang="zh-CN" sz="1300" b="0" dirty="0"/>
              <a:t>24</a:t>
            </a:fld>
            <a:endParaRPr lang="en-US" altLang="zh-CN" sz="1300" b="0" dirty="0"/>
          </a:p>
        </p:txBody>
      </p:sp>
      <p:sp>
        <p:nvSpPr>
          <p:cNvPr id="5529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55299" name="Rectangle 3"/>
          <p:cNvSpPr>
            <a:spLocks noGrp="1"/>
          </p:cNvSpPr>
          <p:nvPr>
            <p:ph type="body"/>
          </p:nvPr>
        </p:nvSpPr>
        <p:spPr>
          <a:xfrm>
            <a:off x="946150" y="4860925"/>
            <a:ext cx="5207000" cy="4605338"/>
          </a:xfrm>
        </p:spPr>
        <p:txBody>
          <a:bodyPr wrap="square" lIns="99048" tIns="49524" rIns="99048" bIns="49524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lstStyle/>
          <a:p>
            <a:pPr lvl="0" algn="r" defTabSz="990600"/>
            <a:fld id="{9A0DB2DC-4C9A-4742-B13C-FB6460FD3503}" type="slidenum">
              <a:rPr lang="en-US" altLang="zh-CN" sz="1300" b="0" dirty="0"/>
              <a:t>25</a:t>
            </a:fld>
            <a:endParaRPr lang="en-US" altLang="zh-CN" sz="1300" b="0" dirty="0"/>
          </a:p>
        </p:txBody>
      </p:sp>
      <p:sp>
        <p:nvSpPr>
          <p:cNvPr id="5529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55299" name="Rectangle 3"/>
          <p:cNvSpPr>
            <a:spLocks noGrp="1"/>
          </p:cNvSpPr>
          <p:nvPr>
            <p:ph type="body"/>
          </p:nvPr>
        </p:nvSpPr>
        <p:spPr>
          <a:xfrm>
            <a:off x="946150" y="4860925"/>
            <a:ext cx="5207000" cy="4605338"/>
          </a:xfrm>
        </p:spPr>
        <p:txBody>
          <a:bodyPr wrap="square" lIns="99048" tIns="49524" rIns="99048" bIns="49524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lstStyle/>
          <a:p>
            <a:pPr lvl="0" algn="r" defTabSz="990600"/>
            <a:fld id="{9A0DB2DC-4C9A-4742-B13C-FB6460FD3503}" type="slidenum">
              <a:rPr lang="en-US" altLang="zh-CN" sz="1300" b="0" dirty="0"/>
              <a:t>26</a:t>
            </a:fld>
            <a:endParaRPr lang="en-US" altLang="zh-CN" sz="1300" b="0" dirty="0"/>
          </a:p>
        </p:txBody>
      </p:sp>
      <p:sp>
        <p:nvSpPr>
          <p:cNvPr id="5529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55299" name="Rectangle 3"/>
          <p:cNvSpPr>
            <a:spLocks noGrp="1"/>
          </p:cNvSpPr>
          <p:nvPr>
            <p:ph type="body"/>
          </p:nvPr>
        </p:nvSpPr>
        <p:spPr>
          <a:xfrm>
            <a:off x="946150" y="4860925"/>
            <a:ext cx="5207000" cy="4605338"/>
          </a:xfrm>
        </p:spPr>
        <p:txBody>
          <a:bodyPr wrap="square" lIns="99048" tIns="49524" rIns="99048" bIns="49524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lstStyle/>
          <a:p>
            <a:pPr lvl="0" algn="r" defTabSz="990600"/>
            <a:fld id="{9A0DB2DC-4C9A-4742-B13C-FB6460FD3503}" type="slidenum">
              <a:rPr lang="en-US" altLang="zh-CN" sz="1300" b="0" dirty="0"/>
              <a:t>27</a:t>
            </a:fld>
            <a:endParaRPr lang="en-US" altLang="zh-CN" sz="1300" b="0" dirty="0"/>
          </a:p>
        </p:txBody>
      </p:sp>
      <p:sp>
        <p:nvSpPr>
          <p:cNvPr id="5529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55299" name="Rectangle 3"/>
          <p:cNvSpPr>
            <a:spLocks noGrp="1"/>
          </p:cNvSpPr>
          <p:nvPr>
            <p:ph type="body"/>
          </p:nvPr>
        </p:nvSpPr>
        <p:spPr>
          <a:xfrm>
            <a:off x="946150" y="4860925"/>
            <a:ext cx="5207000" cy="4605338"/>
          </a:xfrm>
        </p:spPr>
        <p:txBody>
          <a:bodyPr wrap="square" lIns="99048" tIns="49524" rIns="99048" bIns="49524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lstStyle/>
          <a:p>
            <a:pPr lvl="0" algn="r" defTabSz="990600"/>
            <a:fld id="{9A0DB2DC-4C9A-4742-B13C-FB6460FD3503}" type="slidenum">
              <a:rPr lang="en-US" altLang="zh-CN" sz="1300" b="0" dirty="0"/>
              <a:t>28</a:t>
            </a:fld>
            <a:endParaRPr lang="en-US" altLang="zh-CN" sz="1300" b="0" dirty="0"/>
          </a:p>
        </p:txBody>
      </p:sp>
      <p:sp>
        <p:nvSpPr>
          <p:cNvPr id="5529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55299" name="Rectangle 3"/>
          <p:cNvSpPr>
            <a:spLocks noGrp="1"/>
          </p:cNvSpPr>
          <p:nvPr>
            <p:ph type="body"/>
          </p:nvPr>
        </p:nvSpPr>
        <p:spPr>
          <a:xfrm>
            <a:off x="946150" y="4860925"/>
            <a:ext cx="5207000" cy="4605338"/>
          </a:xfrm>
        </p:spPr>
        <p:txBody>
          <a:bodyPr wrap="square" lIns="99048" tIns="49524" rIns="99048" bIns="49524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lstStyle/>
          <a:p>
            <a:pPr lvl="0" algn="r" defTabSz="990600"/>
            <a:fld id="{9A0DB2DC-4C9A-4742-B13C-FB6460FD3503}" type="slidenum">
              <a:rPr lang="en-US" altLang="zh-CN" sz="1300" b="0" dirty="0"/>
              <a:t>29</a:t>
            </a:fld>
            <a:endParaRPr lang="en-US" altLang="zh-CN" sz="1300" b="0" dirty="0"/>
          </a:p>
        </p:txBody>
      </p:sp>
      <p:sp>
        <p:nvSpPr>
          <p:cNvPr id="5529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55299" name="Rectangle 3"/>
          <p:cNvSpPr>
            <a:spLocks noGrp="1"/>
          </p:cNvSpPr>
          <p:nvPr>
            <p:ph type="body"/>
          </p:nvPr>
        </p:nvSpPr>
        <p:spPr>
          <a:xfrm>
            <a:off x="946150" y="4860925"/>
            <a:ext cx="5207000" cy="4605338"/>
          </a:xfrm>
        </p:spPr>
        <p:txBody>
          <a:bodyPr wrap="square" lIns="99048" tIns="49524" rIns="99048" bIns="49524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lstStyle/>
          <a:p>
            <a:pPr lvl="0" algn="r" defTabSz="990600"/>
            <a:fld id="{9A0DB2DC-4C9A-4742-B13C-FB6460FD3503}" type="slidenum">
              <a:rPr lang="en-US" altLang="zh-CN" sz="1300" b="0" dirty="0"/>
              <a:t>30</a:t>
            </a:fld>
            <a:endParaRPr lang="en-US" altLang="zh-CN" sz="1300" b="0" dirty="0"/>
          </a:p>
        </p:txBody>
      </p:sp>
      <p:sp>
        <p:nvSpPr>
          <p:cNvPr id="5529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55299" name="Rectangle 3"/>
          <p:cNvSpPr>
            <a:spLocks noGrp="1"/>
          </p:cNvSpPr>
          <p:nvPr>
            <p:ph type="body"/>
          </p:nvPr>
        </p:nvSpPr>
        <p:spPr>
          <a:xfrm>
            <a:off x="946150" y="4860925"/>
            <a:ext cx="5207000" cy="4605338"/>
          </a:xfrm>
        </p:spPr>
        <p:txBody>
          <a:bodyPr wrap="square" lIns="99048" tIns="49524" rIns="99048" bIns="49524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lstStyle/>
          <a:p>
            <a:pPr lvl="0" algn="r" defTabSz="990600"/>
            <a:fld id="{9A0DB2DC-4C9A-4742-B13C-FB6460FD3503}" type="slidenum">
              <a:rPr lang="en-US" altLang="zh-CN" sz="1300" b="0" dirty="0"/>
              <a:t>31</a:t>
            </a:fld>
            <a:endParaRPr lang="en-US" altLang="zh-CN" sz="1300" b="0" dirty="0"/>
          </a:p>
        </p:txBody>
      </p:sp>
      <p:sp>
        <p:nvSpPr>
          <p:cNvPr id="5529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55299" name="Rectangle 3"/>
          <p:cNvSpPr>
            <a:spLocks noGrp="1"/>
          </p:cNvSpPr>
          <p:nvPr>
            <p:ph type="body"/>
          </p:nvPr>
        </p:nvSpPr>
        <p:spPr>
          <a:xfrm>
            <a:off x="946150" y="4860925"/>
            <a:ext cx="5207000" cy="4605338"/>
          </a:xfrm>
        </p:spPr>
        <p:txBody>
          <a:bodyPr wrap="square" lIns="99048" tIns="49524" rIns="99048" bIns="49524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400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400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2750" y="152400"/>
            <a:ext cx="2076450" cy="60198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152400"/>
            <a:ext cx="6076950" cy="60198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400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914400" y="152400"/>
            <a:ext cx="7772400" cy="9906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33400" y="1600200"/>
            <a:ext cx="4076700" cy="2209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62500" y="1600200"/>
            <a:ext cx="4076700" cy="2209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33400" y="3962400"/>
            <a:ext cx="4076700" cy="2209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62500" y="3962400"/>
            <a:ext cx="4076700" cy="2209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400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772400" cy="9906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33400" y="1600200"/>
            <a:ext cx="8305800" cy="45720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400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772400" cy="9906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4076700" cy="45720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76700" cy="45720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400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400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400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40767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767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400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400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400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400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400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400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914400" y="152400"/>
            <a:ext cx="7772400" cy="990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open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533400" y="1600200"/>
            <a:ext cx="8305800" cy="4572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400" strike="noStrike" noProof="1"/>
          </a:p>
        </p:txBody>
      </p:sp>
      <p:sp>
        <p:nvSpPr>
          <p:cNvPr id="1031" name="Line 7"/>
          <p:cNvSpPr/>
          <p:nvPr userDrawn="1"/>
        </p:nvSpPr>
        <p:spPr>
          <a:xfrm>
            <a:off x="381000" y="1219200"/>
            <a:ext cx="8458200" cy="0"/>
          </a:xfrm>
          <a:prstGeom prst="line">
            <a:avLst/>
          </a:prstGeom>
          <a:ln w="19050" cap="flat" cmpd="sng">
            <a:solidFill>
              <a:srgbClr val="FF99CC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6600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6600FF"/>
          </a:solidFill>
          <a:latin typeface="Comic Sans MS" panose="030F0702030302020204" pitchFamily="66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6600FF"/>
          </a:solidFill>
          <a:latin typeface="Comic Sans MS" panose="030F0702030302020204" pitchFamily="66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6600FF"/>
          </a:solidFill>
          <a:latin typeface="Comic Sans MS" panose="030F0702030302020204" pitchFamily="66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6600FF"/>
          </a:solidFill>
          <a:latin typeface="Comic Sans MS" panose="030F0702030302020204" pitchFamily="66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>
          <a:solidFill>
            <a:srgbClr val="6600FF"/>
          </a:solidFill>
          <a:latin typeface="Comic Sans MS" panose="030F0702030302020204" pitchFamily="66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>
          <a:solidFill>
            <a:srgbClr val="6600FF"/>
          </a:solidFill>
          <a:latin typeface="Comic Sans MS" panose="030F0702030302020204" pitchFamily="66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>
          <a:solidFill>
            <a:srgbClr val="6600FF"/>
          </a:solidFill>
          <a:latin typeface="Comic Sans MS" panose="030F0702030302020204" pitchFamily="66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>
          <a:solidFill>
            <a:srgbClr val="6600FF"/>
          </a:solidFill>
          <a:latin typeface="Comic Sans MS" panose="030F0702030302020204" pitchFamily="66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ct val="1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ct val="1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10000"/>
        </a:lnSpc>
        <a:spcBef>
          <a:spcPct val="1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10000"/>
        </a:lnSpc>
        <a:spcBef>
          <a:spcPct val="1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10000"/>
        </a:lnSpc>
        <a:spcBef>
          <a:spcPct val="1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110000"/>
        </a:lnSpc>
        <a:spcBef>
          <a:spcPct val="1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110000"/>
        </a:lnSpc>
        <a:spcBef>
          <a:spcPct val="1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110000"/>
        </a:lnSpc>
        <a:spcBef>
          <a:spcPct val="1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110000"/>
        </a:lnSpc>
        <a:spcBef>
          <a:spcPct val="1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t>1</a:t>
            </a:fld>
            <a:endParaRPr lang="en-US" altLang="zh-CN" sz="1400" dirty="0"/>
          </a:p>
        </p:txBody>
      </p:sp>
      <p:sp>
        <p:nvSpPr>
          <p:cNvPr id="3074" name="Rectangle 2"/>
          <p:cNvSpPr>
            <a:spLocks noGrp="1"/>
          </p:cNvSpPr>
          <p:nvPr>
            <p:ph type="title"/>
          </p:nvPr>
        </p:nvSpPr>
        <p:spPr>
          <a:xfrm>
            <a:off x="74295" y="1270000"/>
            <a:ext cx="9069705" cy="1676400"/>
          </a:xfrm>
        </p:spPr>
        <p:txBody>
          <a:bodyPr wrap="square" lIns="91440" tIns="45720" rIns="91440" bIns="45720" anchor="ctr"/>
          <a:lstStyle/>
          <a:p>
            <a:pPr eaLnBrk="1" hangingPunct="1">
              <a:lnSpc>
                <a:spcPct val="150000"/>
              </a:lnSpc>
            </a:pPr>
            <a:br>
              <a:rPr lang="en-US" altLang="zh-CN" dirty="0"/>
            </a:br>
            <a:br>
              <a:rPr lang="en-US" altLang="zh-CN" dirty="0"/>
            </a:b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2  </a:t>
            </a:r>
            <a:r>
              <a:rPr lang="en-US" altLang="zh-CN" b="1" dirty="0">
                <a:solidFill>
                  <a:srgbClr val="0000FF"/>
                </a:solidFill>
              </a:rPr>
              <a:t> </a:t>
            </a:r>
            <a:br>
              <a:rPr lang="en-US" altLang="zh-CN" sz="1000" b="1" dirty="0">
                <a:solidFill>
                  <a:srgbClr val="0000FF"/>
                </a:solidFill>
              </a:rPr>
            </a:b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关系数据模型及其数据完整性约束</a:t>
            </a:r>
            <a:br>
              <a:rPr lang="en-US" altLang="zh-CN" b="1" dirty="0"/>
            </a:br>
            <a:endParaRPr lang="en-US" altLang="zh-CN" b="1" dirty="0"/>
          </a:p>
        </p:txBody>
      </p:sp>
      <p:sp>
        <p:nvSpPr>
          <p:cNvPr id="3075" name="Rectangle 3"/>
          <p:cNvSpPr>
            <a:spLocks noGrp="1"/>
          </p:cNvSpPr>
          <p:nvPr>
            <p:ph idx="1"/>
          </p:nvPr>
        </p:nvSpPr>
        <p:spPr>
          <a:xfrm>
            <a:off x="35560" y="3515995"/>
            <a:ext cx="9083040" cy="2490470"/>
          </a:xfrm>
        </p:spPr>
        <p:txBody>
          <a:bodyPr wrap="square" lIns="91440" tIns="45720" rIns="91440" bIns="45720" anchor="t"/>
          <a:lstStyle/>
          <a:p>
            <a:pPr marL="0" indent="0" algn="ctr" eaLnBrk="1" hangingPunct="1">
              <a:buNone/>
            </a:pP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Data Integrity Constraints in the Relational Data Model</a:t>
            </a:r>
            <a:b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</a:br>
            <a:endParaRPr lang="en-US" altLang="zh-CN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algn="ctr" eaLnBrk="1" hangingPunct="1">
              <a:buNone/>
            </a:pPr>
            <a:endParaRPr lang="en-US" altLang="zh-CN" b="1" dirty="0">
              <a:solidFill>
                <a:srgbClr val="0000FF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  <a:p>
            <a:pPr marL="0" indent="0" algn="ctr" eaLnBrk="1" hangingPunct="1">
              <a:buNone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李友焕</a:t>
            </a:r>
            <a:endParaRPr lang="en-US" altLang="zh-CN" dirty="0">
              <a:solidFill>
                <a:srgbClr val="FF0000"/>
              </a:solidFill>
            </a:endParaRPr>
          </a:p>
          <a:p>
            <a:pPr algn="ctr" eaLnBrk="1" hangingPunct="1"/>
            <a:r>
              <a:rPr lang="en-US" altLang="zh-CN" dirty="0">
                <a:solidFill>
                  <a:srgbClr val="FF0000"/>
                </a:solidFill>
              </a:rPr>
              <a:t>2024/02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t>10</a:t>
            </a:fld>
            <a:endParaRPr lang="en-US" altLang="zh-CN" sz="1400" dirty="0"/>
          </a:p>
        </p:txBody>
      </p:sp>
      <p:sp>
        <p:nvSpPr>
          <p:cNvPr id="24578" name="Rectangle 2"/>
          <p:cNvSpPr>
            <a:spLocks noGrp="1"/>
          </p:cNvSpPr>
          <p:nvPr>
            <p:ph type="title"/>
          </p:nvPr>
        </p:nvSpPr>
        <p:spPr>
          <a:xfrm>
            <a:off x="251460" y="152400"/>
            <a:ext cx="8435340" cy="990600"/>
          </a:xfrm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业务表单不能原样照本存储在数据库中</a:t>
            </a:r>
            <a:endParaRPr lang="zh-CN" altLang="en-US" b="1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262237" name="Group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989182"/>
              </p:ext>
            </p:extLst>
          </p:nvPr>
        </p:nvGraphicFramePr>
        <p:xfrm>
          <a:off x="145733" y="1857058"/>
          <a:ext cx="8540750" cy="3693797"/>
        </p:xfrm>
        <a:graphic>
          <a:graphicData uri="http://schemas.openxmlformats.org/drawingml/2006/table">
            <a:tbl>
              <a:tblPr/>
              <a:tblGrid>
                <a:gridCol w="70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70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715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933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L="0" marR="0" marT="7175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studentNo</a:t>
                      </a:r>
                    </a:p>
                  </a:txBody>
                  <a:tcPr marL="0" marR="0" marT="7175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sex</a:t>
                      </a:r>
                    </a:p>
                  </a:txBody>
                  <a:tcPr marL="0" marR="0" marT="7175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birthdate</a:t>
                      </a:r>
                    </a:p>
                  </a:txBody>
                  <a:tcPr marL="0" marR="0" marT="7175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deptName</a:t>
                      </a:r>
                    </a:p>
                  </a:txBody>
                  <a:tcPr marL="0" marR="0" marT="7175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deptNo</a:t>
                      </a:r>
                    </a:p>
                  </a:txBody>
                  <a:tcPr marL="0" marR="0" marT="7175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deptDean</a:t>
                      </a:r>
                    </a:p>
                  </a:txBody>
                  <a:tcPr marL="0" marR="0" marT="7175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Address</a:t>
                      </a:r>
                    </a:p>
                  </a:txBody>
                  <a:tcPr marL="0" marR="0" marT="7175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周山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2008043101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1990/12/14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信息学院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李飞扬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软件大楼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汪兵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2008043214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1992/02/21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金融学院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杨刚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红叶楼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张珊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2008043332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1988/07/09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会计学院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黄红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逸夫楼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刘丽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2008043315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1988/01/29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会计学院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黄红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逸夫楼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李娜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2008043358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1988/11/13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信息学院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李飞扬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软件大楼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张军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2008043375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1988/09/09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信息学院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李飞扬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软件大楼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谢莎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2008043398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1988/09/09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信息学院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李飞扬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软件大楼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231" name="Rectangle 404"/>
          <p:cNvSpPr/>
          <p:nvPr/>
        </p:nvSpPr>
        <p:spPr>
          <a:xfrm>
            <a:off x="250825" y="1313815"/>
            <a:ext cx="2971800" cy="460375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student-department</a:t>
            </a:r>
          </a:p>
        </p:txBody>
      </p:sp>
      <p:sp>
        <p:nvSpPr>
          <p:cNvPr id="6233" name="Text Box 95"/>
          <p:cNvSpPr txBox="1"/>
          <p:nvPr/>
        </p:nvSpPr>
        <p:spPr>
          <a:xfrm>
            <a:off x="146050" y="5790883"/>
            <a:ext cx="523811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这样设计出的表，存在如下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个问题。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t>100</a:t>
            </a:fld>
            <a:endParaRPr lang="en-US" altLang="zh-CN" sz="1400" dirty="0"/>
          </a:p>
        </p:txBody>
      </p:sp>
      <p:sp>
        <p:nvSpPr>
          <p:cNvPr id="56322" name="Rectangle 2"/>
          <p:cNvSpPr>
            <a:spLocks noGrp="1"/>
          </p:cNvSpPr>
          <p:nvPr>
            <p:ph type="title"/>
          </p:nvPr>
        </p:nvSpPr>
        <p:spPr>
          <a:xfrm>
            <a:off x="91440" y="152400"/>
            <a:ext cx="8595360" cy="990600"/>
          </a:xfrm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sz="40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对笛卡尔乘积运算的结果做选择运算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32BB58C9-9CE7-4E13-8602-AFFC416815ED}"/>
              </a:ext>
            </a:extLst>
          </p:cNvPr>
          <p:cNvSpPr txBox="1">
            <a:spLocks noChangeArrowheads="1"/>
          </p:cNvSpPr>
          <p:nvPr/>
        </p:nvSpPr>
        <p:spPr>
          <a:xfrm>
            <a:off x="152400" y="1219201"/>
            <a:ext cx="8839200" cy="553616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kern="0"/>
              <a:t>求数学成绩比王红同学高的学生</a:t>
            </a:r>
            <a:endParaRPr lang="zh-CN" altLang="en-US" kern="0" dirty="0"/>
          </a:p>
        </p:txBody>
      </p:sp>
      <p:grpSp>
        <p:nvGrpSpPr>
          <p:cNvPr id="11" name="Group 75">
            <a:extLst>
              <a:ext uri="{FF2B5EF4-FFF2-40B4-BE49-F238E27FC236}">
                <a16:creationId xmlns:a16="http://schemas.microsoft.com/office/drawing/2014/main" id="{43E16D7A-4BD1-475B-9991-DE384576FF0F}"/>
              </a:ext>
            </a:extLst>
          </p:cNvPr>
          <p:cNvGrpSpPr>
            <a:grpSpLocks/>
          </p:cNvGrpSpPr>
          <p:nvPr/>
        </p:nvGrpSpPr>
        <p:grpSpPr bwMode="auto">
          <a:xfrm>
            <a:off x="3441700" y="1700213"/>
            <a:ext cx="2209800" cy="1987550"/>
            <a:chOff x="1920" y="1135"/>
            <a:chExt cx="1392" cy="1252"/>
          </a:xfrm>
        </p:grpSpPr>
        <p:grpSp>
          <p:nvGrpSpPr>
            <p:cNvPr id="12" name="Group 4">
              <a:extLst>
                <a:ext uri="{FF2B5EF4-FFF2-40B4-BE49-F238E27FC236}">
                  <a16:creationId xmlns:a16="http://schemas.microsoft.com/office/drawing/2014/main" id="{1823AEE7-F377-45E4-B8CE-F1B65F9298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0" y="1535"/>
              <a:ext cx="1392" cy="852"/>
              <a:chOff x="576" y="2928"/>
              <a:chExt cx="1536" cy="996"/>
            </a:xfrm>
          </p:grpSpPr>
          <p:sp>
            <p:nvSpPr>
              <p:cNvPr id="14" name="Rectangle 5">
                <a:extLst>
                  <a:ext uri="{FF2B5EF4-FFF2-40B4-BE49-F238E27FC236}">
                    <a16:creationId xmlns:a16="http://schemas.microsoft.com/office/drawing/2014/main" id="{6A008C86-A975-4F9A-98CF-3A6FD3BEB5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0" y="3675"/>
                <a:ext cx="512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zh-CN" altLang="en-US" sz="2000" b="0" baseline="0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rPr>
                  <a:t>89</a:t>
                </a:r>
              </a:p>
            </p:txBody>
          </p:sp>
          <p:sp>
            <p:nvSpPr>
              <p:cNvPr id="15" name="Rectangle 6">
                <a:extLst>
                  <a:ext uri="{FF2B5EF4-FFF2-40B4-BE49-F238E27FC236}">
                    <a16:creationId xmlns:a16="http://schemas.microsoft.com/office/drawing/2014/main" id="{6B72AFC6-29C5-4DE5-BC5B-FE7121ECE3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8" y="3675"/>
                <a:ext cx="512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zh-CN" altLang="en-US" sz="2000" b="0" baseline="0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rPr>
                  <a:t>数学</a:t>
                </a:r>
              </a:p>
            </p:txBody>
          </p:sp>
          <p:sp>
            <p:nvSpPr>
              <p:cNvPr id="16" name="Rectangle 7">
                <a:extLst>
                  <a:ext uri="{FF2B5EF4-FFF2-40B4-BE49-F238E27FC236}">
                    <a16:creationId xmlns:a16="http://schemas.microsoft.com/office/drawing/2014/main" id="{D7DC9EAA-DDDC-4698-B696-BE522CCD9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3675"/>
                <a:ext cx="512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zh-CN" altLang="en-US" sz="2000" b="0" baseline="0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rPr>
                  <a:t>张军</a:t>
                </a:r>
              </a:p>
            </p:txBody>
          </p:sp>
          <p:sp>
            <p:nvSpPr>
              <p:cNvPr id="17" name="Rectangle 8">
                <a:extLst>
                  <a:ext uri="{FF2B5EF4-FFF2-40B4-BE49-F238E27FC236}">
                    <a16:creationId xmlns:a16="http://schemas.microsoft.com/office/drawing/2014/main" id="{2D9EAE54-8CA3-4283-9835-14E3093D2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0" y="3426"/>
                <a:ext cx="512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zh-CN" altLang="en-US" sz="2000" b="0" baseline="0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rPr>
                  <a:t>86</a:t>
                </a:r>
              </a:p>
            </p:txBody>
          </p:sp>
          <p:sp>
            <p:nvSpPr>
              <p:cNvPr id="18" name="Rectangle 9">
                <a:extLst>
                  <a:ext uri="{FF2B5EF4-FFF2-40B4-BE49-F238E27FC236}">
                    <a16:creationId xmlns:a16="http://schemas.microsoft.com/office/drawing/2014/main" id="{92B3966B-1C77-40F7-92EC-0356D51A35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8" y="3426"/>
                <a:ext cx="512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zh-CN" altLang="en-US" sz="2000" b="0" baseline="0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rPr>
                  <a:t>数学</a:t>
                </a:r>
              </a:p>
            </p:txBody>
          </p:sp>
          <p:sp>
            <p:nvSpPr>
              <p:cNvPr id="19" name="Rectangle 10">
                <a:extLst>
                  <a:ext uri="{FF2B5EF4-FFF2-40B4-BE49-F238E27FC236}">
                    <a16:creationId xmlns:a16="http://schemas.microsoft.com/office/drawing/2014/main" id="{EFF8978D-03E9-423C-AA66-D6A67F4406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3426"/>
                <a:ext cx="512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zh-CN" altLang="en-US" sz="2000" b="0" baseline="0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rPr>
                  <a:t>王红</a:t>
                </a:r>
              </a:p>
            </p:txBody>
          </p:sp>
          <p:sp>
            <p:nvSpPr>
              <p:cNvPr id="20" name="Rectangle 11">
                <a:extLst>
                  <a:ext uri="{FF2B5EF4-FFF2-40B4-BE49-F238E27FC236}">
                    <a16:creationId xmlns:a16="http://schemas.microsoft.com/office/drawing/2014/main" id="{CBE05F2E-E33B-4605-9380-DD2CDA2E39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0" y="3177"/>
                <a:ext cx="512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zh-CN" altLang="en-US" sz="2000" b="0" baseline="0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rPr>
                  <a:t>93</a:t>
                </a:r>
              </a:p>
            </p:txBody>
          </p:sp>
          <p:sp>
            <p:nvSpPr>
              <p:cNvPr id="21" name="Rectangle 12">
                <a:extLst>
                  <a:ext uri="{FF2B5EF4-FFF2-40B4-BE49-F238E27FC236}">
                    <a16:creationId xmlns:a16="http://schemas.microsoft.com/office/drawing/2014/main" id="{6EA3E774-8D8B-4A89-A0FA-2DABCEE235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8" y="3177"/>
                <a:ext cx="512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zh-CN" altLang="en-US" sz="2000" b="0" baseline="0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rPr>
                  <a:t>物理</a:t>
                </a:r>
              </a:p>
            </p:txBody>
          </p:sp>
          <p:sp>
            <p:nvSpPr>
              <p:cNvPr id="22" name="Rectangle 13">
                <a:extLst>
                  <a:ext uri="{FF2B5EF4-FFF2-40B4-BE49-F238E27FC236}">
                    <a16:creationId xmlns:a16="http://schemas.microsoft.com/office/drawing/2014/main" id="{471DA701-2F03-4F22-B22A-77D2D17A43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3177"/>
                <a:ext cx="512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zh-CN" altLang="en-US" sz="2000" b="0" baseline="0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rPr>
                  <a:t>张军</a:t>
                </a:r>
              </a:p>
            </p:txBody>
          </p:sp>
          <p:sp>
            <p:nvSpPr>
              <p:cNvPr id="23" name="Rectangle 14">
                <a:extLst>
                  <a:ext uri="{FF2B5EF4-FFF2-40B4-BE49-F238E27FC236}">
                    <a16:creationId xmlns:a16="http://schemas.microsoft.com/office/drawing/2014/main" id="{020A234B-471C-40A8-9506-968C0DEC4B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0" y="2928"/>
                <a:ext cx="512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zh-CN" altLang="en-US" sz="2000" b="0" baseline="0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rPr>
                  <a:t>成绩</a:t>
                </a:r>
              </a:p>
            </p:txBody>
          </p:sp>
          <p:sp>
            <p:nvSpPr>
              <p:cNvPr id="24" name="Rectangle 15">
                <a:extLst>
                  <a:ext uri="{FF2B5EF4-FFF2-40B4-BE49-F238E27FC236}">
                    <a16:creationId xmlns:a16="http://schemas.microsoft.com/office/drawing/2014/main" id="{1001C27C-9BBF-4365-A51C-BF65A7473B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8" y="2928"/>
                <a:ext cx="512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zh-CN" altLang="en-US" sz="2000" b="0" baseline="0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rPr>
                  <a:t>课程</a:t>
                </a:r>
              </a:p>
            </p:txBody>
          </p:sp>
          <p:sp>
            <p:nvSpPr>
              <p:cNvPr id="25" name="Rectangle 16">
                <a:extLst>
                  <a:ext uri="{FF2B5EF4-FFF2-40B4-BE49-F238E27FC236}">
                    <a16:creationId xmlns:a16="http://schemas.microsoft.com/office/drawing/2014/main" id="{A45F19AF-9D6C-45D6-ABF8-2A9EF273B3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28"/>
                <a:ext cx="512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zh-CN" altLang="en-US" sz="2000" b="0" baseline="0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rPr>
                  <a:t>姓名</a:t>
                </a:r>
              </a:p>
            </p:txBody>
          </p:sp>
          <p:sp>
            <p:nvSpPr>
              <p:cNvPr id="26" name="Line 17">
                <a:extLst>
                  <a:ext uri="{FF2B5EF4-FFF2-40B4-BE49-F238E27FC236}">
                    <a16:creationId xmlns:a16="http://schemas.microsoft.com/office/drawing/2014/main" id="{7B29EB70-5E95-4DCF-85CC-5E0D132A9C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2928"/>
                <a:ext cx="153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18">
                <a:extLst>
                  <a:ext uri="{FF2B5EF4-FFF2-40B4-BE49-F238E27FC236}">
                    <a16:creationId xmlns:a16="http://schemas.microsoft.com/office/drawing/2014/main" id="{C6431DDB-F889-43D0-B569-77E0B59A56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3177"/>
                <a:ext cx="15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Line 19">
                <a:extLst>
                  <a:ext uri="{FF2B5EF4-FFF2-40B4-BE49-F238E27FC236}">
                    <a16:creationId xmlns:a16="http://schemas.microsoft.com/office/drawing/2014/main" id="{51FE6EB0-3E48-4B99-80E8-0160A6B5CD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3426"/>
                <a:ext cx="15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20">
                <a:extLst>
                  <a:ext uri="{FF2B5EF4-FFF2-40B4-BE49-F238E27FC236}">
                    <a16:creationId xmlns:a16="http://schemas.microsoft.com/office/drawing/2014/main" id="{D76710A7-A5AF-45EA-A14E-2EACB309A8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3675"/>
                <a:ext cx="15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Line 21">
                <a:extLst>
                  <a:ext uri="{FF2B5EF4-FFF2-40B4-BE49-F238E27FC236}">
                    <a16:creationId xmlns:a16="http://schemas.microsoft.com/office/drawing/2014/main" id="{FC77F702-9A0F-4168-B1AC-FC2CEF4F8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3924"/>
                <a:ext cx="153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Line 22">
                <a:extLst>
                  <a:ext uri="{FF2B5EF4-FFF2-40B4-BE49-F238E27FC236}">
                    <a16:creationId xmlns:a16="http://schemas.microsoft.com/office/drawing/2014/main" id="{67864DA4-6ED1-47BC-A98C-0A5B7A386F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2928"/>
                <a:ext cx="0" cy="99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Line 23">
                <a:extLst>
                  <a:ext uri="{FF2B5EF4-FFF2-40B4-BE49-F238E27FC236}">
                    <a16:creationId xmlns:a16="http://schemas.microsoft.com/office/drawing/2014/main" id="{FD529C85-7C36-429E-A7AC-9304C9F554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8" y="2928"/>
                <a:ext cx="0" cy="9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Line 24">
                <a:extLst>
                  <a:ext uri="{FF2B5EF4-FFF2-40B4-BE49-F238E27FC236}">
                    <a16:creationId xmlns:a16="http://schemas.microsoft.com/office/drawing/2014/main" id="{4EB12D5B-FB84-48A8-97BC-B4E756A6DD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00" y="2928"/>
                <a:ext cx="0" cy="9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Line 25">
                <a:extLst>
                  <a:ext uri="{FF2B5EF4-FFF2-40B4-BE49-F238E27FC236}">
                    <a16:creationId xmlns:a16="http://schemas.microsoft.com/office/drawing/2014/main" id="{E35D0ECA-ECC4-486F-A7FF-BBE4938DD2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2928"/>
                <a:ext cx="0" cy="99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" name="Text Box 27">
              <a:extLst>
                <a:ext uri="{FF2B5EF4-FFF2-40B4-BE49-F238E27FC236}">
                  <a16:creationId xmlns:a16="http://schemas.microsoft.com/office/drawing/2014/main" id="{CA15ECA1-D8B3-449D-B68B-698E2968AB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0" y="1135"/>
              <a:ext cx="72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3600" baseline="0">
                  <a:solidFill>
                    <a:schemeClr val="tx1"/>
                  </a:solidFill>
                  <a:latin typeface="Times New Roman" pitchFamily="18" charset="0"/>
                </a:rPr>
                <a:t>R</a:t>
              </a:r>
            </a:p>
          </p:txBody>
        </p:sp>
      </p:grpSp>
      <p:grpSp>
        <p:nvGrpSpPr>
          <p:cNvPr id="35" name="Group 74">
            <a:extLst>
              <a:ext uri="{FF2B5EF4-FFF2-40B4-BE49-F238E27FC236}">
                <a16:creationId xmlns:a16="http://schemas.microsoft.com/office/drawing/2014/main" id="{FC08B8A9-2FD6-4437-B00D-8C37AF834CB5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789363"/>
            <a:ext cx="7924800" cy="1928812"/>
            <a:chOff x="336" y="2387"/>
            <a:chExt cx="4992" cy="1215"/>
          </a:xfrm>
        </p:grpSpPr>
        <p:grpSp>
          <p:nvGrpSpPr>
            <p:cNvPr id="36" name="Group 72">
              <a:extLst>
                <a:ext uri="{FF2B5EF4-FFF2-40B4-BE49-F238E27FC236}">
                  <a16:creationId xmlns:a16="http://schemas.microsoft.com/office/drawing/2014/main" id="{1EF8F3EA-48A1-4D4D-98C4-02369FF1C5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2750"/>
              <a:ext cx="4992" cy="852"/>
              <a:chOff x="336" y="3324"/>
              <a:chExt cx="4992" cy="852"/>
            </a:xfrm>
          </p:grpSpPr>
          <p:grpSp>
            <p:nvGrpSpPr>
              <p:cNvPr id="38" name="Group 28">
                <a:extLst>
                  <a:ext uri="{FF2B5EF4-FFF2-40B4-BE49-F238E27FC236}">
                    <a16:creationId xmlns:a16="http://schemas.microsoft.com/office/drawing/2014/main" id="{A7BDF0EC-0207-4D03-8398-CEBDE71BE9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6" y="3324"/>
                <a:ext cx="2535" cy="852"/>
                <a:chOff x="576" y="2928"/>
                <a:chExt cx="1536" cy="996"/>
              </a:xfrm>
            </p:grpSpPr>
            <p:sp>
              <p:nvSpPr>
                <p:cNvPr id="61" name="Rectangle 29">
                  <a:extLst>
                    <a:ext uri="{FF2B5EF4-FFF2-40B4-BE49-F238E27FC236}">
                      <a16:creationId xmlns:a16="http://schemas.microsoft.com/office/drawing/2014/main" id="{FC71FF8A-54D0-49A0-9E15-82A918A045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00" y="3675"/>
                  <a:ext cx="512" cy="2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zh-CN" altLang="en-US" sz="2000" b="0" baseline="0">
                      <a:solidFill>
                        <a:srgbClr val="FF0000"/>
                      </a:solidFill>
                      <a:latin typeface="华文新魏" pitchFamily="2" charset="-122"/>
                      <a:ea typeface="华文新魏" pitchFamily="2" charset="-122"/>
                    </a:rPr>
                    <a:t>86</a:t>
                  </a:r>
                </a:p>
              </p:txBody>
            </p:sp>
            <p:sp>
              <p:nvSpPr>
                <p:cNvPr id="62" name="Rectangle 30">
                  <a:extLst>
                    <a:ext uri="{FF2B5EF4-FFF2-40B4-BE49-F238E27FC236}">
                      <a16:creationId xmlns:a16="http://schemas.microsoft.com/office/drawing/2014/main" id="{E164418C-5869-411B-A07B-0D4D023B3A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88" y="3675"/>
                  <a:ext cx="512" cy="2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zh-CN" altLang="en-US" sz="2000" b="0" baseline="0">
                      <a:solidFill>
                        <a:srgbClr val="FF0000"/>
                      </a:solidFill>
                      <a:latin typeface="华文新魏" pitchFamily="2" charset="-122"/>
                      <a:ea typeface="华文新魏" pitchFamily="2" charset="-122"/>
                    </a:rPr>
                    <a:t>数学</a:t>
                  </a:r>
                </a:p>
              </p:txBody>
            </p:sp>
            <p:sp>
              <p:nvSpPr>
                <p:cNvPr id="63" name="Rectangle 31">
                  <a:extLst>
                    <a:ext uri="{FF2B5EF4-FFF2-40B4-BE49-F238E27FC236}">
                      <a16:creationId xmlns:a16="http://schemas.microsoft.com/office/drawing/2014/main" id="{1AE7D225-ECCC-412E-87E1-F830A7B7A7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6" y="3675"/>
                  <a:ext cx="512" cy="2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zh-CN" altLang="en-US" sz="2000" b="0" baseline="0" dirty="0">
                      <a:solidFill>
                        <a:srgbClr val="FF0000"/>
                      </a:solidFill>
                      <a:latin typeface="华文新魏" pitchFamily="2" charset="-122"/>
                      <a:ea typeface="华文新魏" pitchFamily="2" charset="-122"/>
                    </a:rPr>
                    <a:t>王红</a:t>
                  </a:r>
                </a:p>
              </p:txBody>
            </p:sp>
            <p:sp>
              <p:nvSpPr>
                <p:cNvPr id="64" name="Rectangle 32">
                  <a:extLst>
                    <a:ext uri="{FF2B5EF4-FFF2-40B4-BE49-F238E27FC236}">
                      <a16:creationId xmlns:a16="http://schemas.microsoft.com/office/drawing/2014/main" id="{230CEF16-0D2F-4BBE-BCF2-4DCB2062C5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00" y="3426"/>
                  <a:ext cx="512" cy="2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zh-CN" altLang="en-US" sz="2000" b="0" baseline="0">
                      <a:solidFill>
                        <a:schemeClr val="tx1"/>
                      </a:solidFill>
                      <a:latin typeface="华文新魏" pitchFamily="2" charset="-122"/>
                      <a:ea typeface="华文新魏" pitchFamily="2" charset="-122"/>
                    </a:rPr>
                    <a:t>86</a:t>
                  </a:r>
                </a:p>
              </p:txBody>
            </p:sp>
            <p:sp>
              <p:nvSpPr>
                <p:cNvPr id="65" name="Rectangle 33">
                  <a:extLst>
                    <a:ext uri="{FF2B5EF4-FFF2-40B4-BE49-F238E27FC236}">
                      <a16:creationId xmlns:a16="http://schemas.microsoft.com/office/drawing/2014/main" id="{F4389911-5C3D-48B5-A644-6C97DF813A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88" y="3426"/>
                  <a:ext cx="512" cy="2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zh-CN" altLang="en-US" sz="2000" b="0" baseline="0">
                      <a:solidFill>
                        <a:schemeClr val="tx1"/>
                      </a:solidFill>
                      <a:latin typeface="华文新魏" pitchFamily="2" charset="-122"/>
                      <a:ea typeface="华文新魏" pitchFamily="2" charset="-122"/>
                    </a:rPr>
                    <a:t>数学</a:t>
                  </a:r>
                </a:p>
              </p:txBody>
            </p:sp>
            <p:sp>
              <p:nvSpPr>
                <p:cNvPr id="66" name="Rectangle 34">
                  <a:extLst>
                    <a:ext uri="{FF2B5EF4-FFF2-40B4-BE49-F238E27FC236}">
                      <a16:creationId xmlns:a16="http://schemas.microsoft.com/office/drawing/2014/main" id="{DDD7D833-6B27-4577-B577-2A0AC24E29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6" y="3426"/>
                  <a:ext cx="512" cy="2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zh-CN" altLang="en-US" sz="2000" b="0" baseline="0">
                      <a:solidFill>
                        <a:schemeClr val="tx1"/>
                      </a:solidFill>
                      <a:latin typeface="华文新魏" pitchFamily="2" charset="-122"/>
                      <a:ea typeface="华文新魏" pitchFamily="2" charset="-122"/>
                    </a:rPr>
                    <a:t>王红</a:t>
                  </a:r>
                </a:p>
              </p:txBody>
            </p:sp>
            <p:sp>
              <p:nvSpPr>
                <p:cNvPr id="67" name="Rectangle 35">
                  <a:extLst>
                    <a:ext uri="{FF2B5EF4-FFF2-40B4-BE49-F238E27FC236}">
                      <a16:creationId xmlns:a16="http://schemas.microsoft.com/office/drawing/2014/main" id="{118A8D6B-E712-41AA-95E4-3D5BEA3586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00" y="3177"/>
                  <a:ext cx="512" cy="2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zh-CN" altLang="en-US" sz="2000" b="0" baseline="0">
                      <a:solidFill>
                        <a:schemeClr val="tx1"/>
                      </a:solidFill>
                      <a:latin typeface="华文新魏" pitchFamily="2" charset="-122"/>
                      <a:ea typeface="华文新魏" pitchFamily="2" charset="-122"/>
                    </a:rPr>
                    <a:t>86</a:t>
                  </a:r>
                </a:p>
              </p:txBody>
            </p:sp>
            <p:sp>
              <p:nvSpPr>
                <p:cNvPr id="68" name="Rectangle 36">
                  <a:extLst>
                    <a:ext uri="{FF2B5EF4-FFF2-40B4-BE49-F238E27FC236}">
                      <a16:creationId xmlns:a16="http://schemas.microsoft.com/office/drawing/2014/main" id="{44A5EF0A-7D78-4335-98B3-1B095CD15E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88" y="3177"/>
                  <a:ext cx="512" cy="2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zh-CN" altLang="en-US" sz="2000" b="0" baseline="0">
                      <a:solidFill>
                        <a:schemeClr val="tx1"/>
                      </a:solidFill>
                      <a:latin typeface="华文新魏" pitchFamily="2" charset="-122"/>
                      <a:ea typeface="华文新魏" pitchFamily="2" charset="-122"/>
                    </a:rPr>
                    <a:t>数学</a:t>
                  </a:r>
                </a:p>
              </p:txBody>
            </p:sp>
            <p:sp>
              <p:nvSpPr>
                <p:cNvPr id="69" name="Rectangle 37">
                  <a:extLst>
                    <a:ext uri="{FF2B5EF4-FFF2-40B4-BE49-F238E27FC236}">
                      <a16:creationId xmlns:a16="http://schemas.microsoft.com/office/drawing/2014/main" id="{6AC19A6F-FDCD-40F5-824E-CA7CA1029F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6" y="3177"/>
                  <a:ext cx="512" cy="2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zh-CN" altLang="en-US" sz="2000" b="0" baseline="0">
                      <a:solidFill>
                        <a:schemeClr val="tx1"/>
                      </a:solidFill>
                      <a:latin typeface="华文新魏" pitchFamily="2" charset="-122"/>
                      <a:ea typeface="华文新魏" pitchFamily="2" charset="-122"/>
                    </a:rPr>
                    <a:t>王红</a:t>
                  </a:r>
                </a:p>
              </p:txBody>
            </p:sp>
            <p:sp>
              <p:nvSpPr>
                <p:cNvPr id="70" name="Rectangle 38">
                  <a:extLst>
                    <a:ext uri="{FF2B5EF4-FFF2-40B4-BE49-F238E27FC236}">
                      <a16:creationId xmlns:a16="http://schemas.microsoft.com/office/drawing/2014/main" id="{324E1358-A2AF-4739-9914-4562E53419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00" y="2928"/>
                  <a:ext cx="512" cy="2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altLang="zh-CN" sz="2000" b="0" baseline="0">
                      <a:solidFill>
                        <a:schemeClr val="tx1"/>
                      </a:solidFill>
                      <a:latin typeface="华文新魏" pitchFamily="2" charset="-122"/>
                      <a:ea typeface="华文新魏" pitchFamily="2" charset="-122"/>
                    </a:rPr>
                    <a:t>R.</a:t>
                  </a:r>
                  <a:r>
                    <a:rPr lang="zh-CN" altLang="en-US" sz="2000" b="0" baseline="0">
                      <a:solidFill>
                        <a:schemeClr val="tx1"/>
                      </a:solidFill>
                      <a:latin typeface="华文新魏" pitchFamily="2" charset="-122"/>
                      <a:ea typeface="华文新魏" pitchFamily="2" charset="-122"/>
                    </a:rPr>
                    <a:t>成绩</a:t>
                  </a:r>
                </a:p>
              </p:txBody>
            </p:sp>
            <p:sp>
              <p:nvSpPr>
                <p:cNvPr id="71" name="Rectangle 39">
                  <a:extLst>
                    <a:ext uri="{FF2B5EF4-FFF2-40B4-BE49-F238E27FC236}">
                      <a16:creationId xmlns:a16="http://schemas.microsoft.com/office/drawing/2014/main" id="{E8E57753-6D65-4F23-942A-A92E140878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88" y="2928"/>
                  <a:ext cx="512" cy="2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altLang="zh-CN" sz="2000" b="0" baseline="0">
                      <a:solidFill>
                        <a:schemeClr val="tx1"/>
                      </a:solidFill>
                      <a:latin typeface="华文新魏" pitchFamily="2" charset="-122"/>
                      <a:ea typeface="华文新魏" pitchFamily="2" charset="-122"/>
                    </a:rPr>
                    <a:t>R.</a:t>
                  </a:r>
                  <a:r>
                    <a:rPr lang="zh-CN" altLang="en-US" sz="2000" b="0" baseline="0">
                      <a:solidFill>
                        <a:schemeClr val="tx1"/>
                      </a:solidFill>
                      <a:latin typeface="华文新魏" pitchFamily="2" charset="-122"/>
                      <a:ea typeface="华文新魏" pitchFamily="2" charset="-122"/>
                    </a:rPr>
                    <a:t>课程</a:t>
                  </a:r>
                </a:p>
              </p:txBody>
            </p:sp>
            <p:sp>
              <p:nvSpPr>
                <p:cNvPr id="72" name="Rectangle 40">
                  <a:extLst>
                    <a:ext uri="{FF2B5EF4-FFF2-40B4-BE49-F238E27FC236}">
                      <a16:creationId xmlns:a16="http://schemas.microsoft.com/office/drawing/2014/main" id="{8F4AB0A5-6D2B-472E-BB1A-AB850A83F3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6" y="2928"/>
                  <a:ext cx="512" cy="2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altLang="zh-CN" sz="2000" b="0" baseline="0">
                      <a:solidFill>
                        <a:schemeClr val="tx1"/>
                      </a:solidFill>
                      <a:latin typeface="华文新魏" pitchFamily="2" charset="-122"/>
                      <a:ea typeface="华文新魏" pitchFamily="2" charset="-122"/>
                    </a:rPr>
                    <a:t>R.</a:t>
                  </a:r>
                  <a:r>
                    <a:rPr lang="zh-CN" altLang="en-US" sz="2000" b="0" baseline="0">
                      <a:solidFill>
                        <a:schemeClr val="tx1"/>
                      </a:solidFill>
                      <a:latin typeface="华文新魏" pitchFamily="2" charset="-122"/>
                      <a:ea typeface="华文新魏" pitchFamily="2" charset="-122"/>
                    </a:rPr>
                    <a:t>姓名</a:t>
                  </a:r>
                </a:p>
              </p:txBody>
            </p:sp>
            <p:sp>
              <p:nvSpPr>
                <p:cNvPr id="73" name="Line 41">
                  <a:extLst>
                    <a:ext uri="{FF2B5EF4-FFF2-40B4-BE49-F238E27FC236}">
                      <a16:creationId xmlns:a16="http://schemas.microsoft.com/office/drawing/2014/main" id="{2D3F9399-125A-4CBA-B304-07004A9014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6" y="2928"/>
                  <a:ext cx="1536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" name="Line 42">
                  <a:extLst>
                    <a:ext uri="{FF2B5EF4-FFF2-40B4-BE49-F238E27FC236}">
                      <a16:creationId xmlns:a16="http://schemas.microsoft.com/office/drawing/2014/main" id="{03DC3BCB-45C5-4FAD-B610-921571B0C2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6" y="3177"/>
                  <a:ext cx="153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" name="Line 43">
                  <a:extLst>
                    <a:ext uri="{FF2B5EF4-FFF2-40B4-BE49-F238E27FC236}">
                      <a16:creationId xmlns:a16="http://schemas.microsoft.com/office/drawing/2014/main" id="{CCE29E33-1B15-4211-A007-09D68A7EEE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6" y="3426"/>
                  <a:ext cx="153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" name="Line 44">
                  <a:extLst>
                    <a:ext uri="{FF2B5EF4-FFF2-40B4-BE49-F238E27FC236}">
                      <a16:creationId xmlns:a16="http://schemas.microsoft.com/office/drawing/2014/main" id="{53B03BD9-6842-46AC-BAFF-E733DAA0AA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6" y="3675"/>
                  <a:ext cx="153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" name="Line 45">
                  <a:extLst>
                    <a:ext uri="{FF2B5EF4-FFF2-40B4-BE49-F238E27FC236}">
                      <a16:creationId xmlns:a16="http://schemas.microsoft.com/office/drawing/2014/main" id="{1BFE79C6-FA97-4B12-96C4-F4B6D11743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6" y="3924"/>
                  <a:ext cx="1536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" name="Line 46">
                  <a:extLst>
                    <a:ext uri="{FF2B5EF4-FFF2-40B4-BE49-F238E27FC236}">
                      <a16:creationId xmlns:a16="http://schemas.microsoft.com/office/drawing/2014/main" id="{D03A5B1C-04EB-4373-A909-398BBE4209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6" y="2928"/>
                  <a:ext cx="0" cy="996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" name="Line 47">
                  <a:extLst>
                    <a:ext uri="{FF2B5EF4-FFF2-40B4-BE49-F238E27FC236}">
                      <a16:creationId xmlns:a16="http://schemas.microsoft.com/office/drawing/2014/main" id="{C1C8A11E-3294-4FED-8D59-81098CBE9D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88" y="2928"/>
                  <a:ext cx="0" cy="9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" name="Line 48">
                  <a:extLst>
                    <a:ext uri="{FF2B5EF4-FFF2-40B4-BE49-F238E27FC236}">
                      <a16:creationId xmlns:a16="http://schemas.microsoft.com/office/drawing/2014/main" id="{4E920AA1-AA78-4FD0-B9C7-AFBE6F09A6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00" y="2928"/>
                  <a:ext cx="0" cy="9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" name="Line 49">
                  <a:extLst>
                    <a:ext uri="{FF2B5EF4-FFF2-40B4-BE49-F238E27FC236}">
                      <a16:creationId xmlns:a16="http://schemas.microsoft.com/office/drawing/2014/main" id="{66701394-EAC5-4BAA-9988-626CA38401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12" y="2928"/>
                  <a:ext cx="0" cy="996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9" name="Group 50">
                <a:extLst>
                  <a:ext uri="{FF2B5EF4-FFF2-40B4-BE49-F238E27FC236}">
                    <a16:creationId xmlns:a16="http://schemas.microsoft.com/office/drawing/2014/main" id="{E5657DF5-2AAC-481C-8402-0F838964A99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0" y="3324"/>
                <a:ext cx="2448" cy="852"/>
                <a:chOff x="576" y="2928"/>
                <a:chExt cx="1536" cy="996"/>
              </a:xfrm>
            </p:grpSpPr>
            <p:sp>
              <p:nvSpPr>
                <p:cNvPr id="40" name="Rectangle 51">
                  <a:extLst>
                    <a:ext uri="{FF2B5EF4-FFF2-40B4-BE49-F238E27FC236}">
                      <a16:creationId xmlns:a16="http://schemas.microsoft.com/office/drawing/2014/main" id="{272350CF-42C6-4BB0-8329-963F0E71B7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00" y="3675"/>
                  <a:ext cx="512" cy="2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zh-CN" altLang="en-US" sz="2000" b="0" baseline="0" dirty="0">
                      <a:solidFill>
                        <a:srgbClr val="FF0000"/>
                      </a:solidFill>
                      <a:latin typeface="华文新魏" pitchFamily="2" charset="-122"/>
                      <a:ea typeface="华文新魏" pitchFamily="2" charset="-122"/>
                    </a:rPr>
                    <a:t>89</a:t>
                  </a:r>
                </a:p>
              </p:txBody>
            </p:sp>
            <p:sp>
              <p:nvSpPr>
                <p:cNvPr id="41" name="Rectangle 52">
                  <a:extLst>
                    <a:ext uri="{FF2B5EF4-FFF2-40B4-BE49-F238E27FC236}">
                      <a16:creationId xmlns:a16="http://schemas.microsoft.com/office/drawing/2014/main" id="{CCB12BE0-8C30-4A38-A492-2313596001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88" y="3675"/>
                  <a:ext cx="512" cy="2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zh-CN" altLang="en-US" sz="2000" b="0" baseline="0">
                      <a:solidFill>
                        <a:srgbClr val="FF0000"/>
                      </a:solidFill>
                      <a:latin typeface="华文新魏" pitchFamily="2" charset="-122"/>
                      <a:ea typeface="华文新魏" pitchFamily="2" charset="-122"/>
                    </a:rPr>
                    <a:t>数学</a:t>
                  </a:r>
                </a:p>
              </p:txBody>
            </p:sp>
            <p:sp>
              <p:nvSpPr>
                <p:cNvPr id="42" name="Rectangle 53">
                  <a:extLst>
                    <a:ext uri="{FF2B5EF4-FFF2-40B4-BE49-F238E27FC236}">
                      <a16:creationId xmlns:a16="http://schemas.microsoft.com/office/drawing/2014/main" id="{0B2AD4EF-0FD1-4AD4-86AC-1A249A63B4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6" y="3675"/>
                  <a:ext cx="512" cy="2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zh-CN" altLang="en-US" sz="2000" b="0" baseline="0" dirty="0">
                      <a:solidFill>
                        <a:srgbClr val="FF0000"/>
                      </a:solidFill>
                      <a:latin typeface="华文新魏" pitchFamily="2" charset="-122"/>
                      <a:ea typeface="华文新魏" pitchFamily="2" charset="-122"/>
                    </a:rPr>
                    <a:t>张军</a:t>
                  </a:r>
                </a:p>
              </p:txBody>
            </p:sp>
            <p:sp>
              <p:nvSpPr>
                <p:cNvPr id="43" name="Rectangle 54">
                  <a:extLst>
                    <a:ext uri="{FF2B5EF4-FFF2-40B4-BE49-F238E27FC236}">
                      <a16:creationId xmlns:a16="http://schemas.microsoft.com/office/drawing/2014/main" id="{41562E99-99AF-4C50-A478-EFCD6717A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00" y="3426"/>
                  <a:ext cx="512" cy="2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zh-CN" altLang="en-US" sz="2000" b="0" baseline="0">
                      <a:solidFill>
                        <a:schemeClr val="tx1"/>
                      </a:solidFill>
                      <a:latin typeface="华文新魏" pitchFamily="2" charset="-122"/>
                      <a:ea typeface="华文新魏" pitchFamily="2" charset="-122"/>
                    </a:rPr>
                    <a:t>86</a:t>
                  </a:r>
                </a:p>
              </p:txBody>
            </p:sp>
            <p:sp>
              <p:nvSpPr>
                <p:cNvPr id="44" name="Rectangle 55">
                  <a:extLst>
                    <a:ext uri="{FF2B5EF4-FFF2-40B4-BE49-F238E27FC236}">
                      <a16:creationId xmlns:a16="http://schemas.microsoft.com/office/drawing/2014/main" id="{134F1323-5B60-4934-B510-07A6722606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88" y="3426"/>
                  <a:ext cx="512" cy="2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zh-CN" altLang="en-US" sz="2000" b="0" baseline="0">
                      <a:solidFill>
                        <a:schemeClr val="tx1"/>
                      </a:solidFill>
                      <a:latin typeface="华文新魏" pitchFamily="2" charset="-122"/>
                      <a:ea typeface="华文新魏" pitchFamily="2" charset="-122"/>
                    </a:rPr>
                    <a:t>数学</a:t>
                  </a:r>
                </a:p>
              </p:txBody>
            </p:sp>
            <p:sp>
              <p:nvSpPr>
                <p:cNvPr id="45" name="Rectangle 56">
                  <a:extLst>
                    <a:ext uri="{FF2B5EF4-FFF2-40B4-BE49-F238E27FC236}">
                      <a16:creationId xmlns:a16="http://schemas.microsoft.com/office/drawing/2014/main" id="{3384A01C-DE99-4DD1-807A-10064A57E4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6" y="3426"/>
                  <a:ext cx="512" cy="2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zh-CN" altLang="en-US" sz="2000" b="0" baseline="0">
                      <a:solidFill>
                        <a:schemeClr val="tx1"/>
                      </a:solidFill>
                      <a:latin typeface="华文新魏" pitchFamily="2" charset="-122"/>
                      <a:ea typeface="华文新魏" pitchFamily="2" charset="-122"/>
                    </a:rPr>
                    <a:t>王红</a:t>
                  </a:r>
                </a:p>
              </p:txBody>
            </p:sp>
            <p:sp>
              <p:nvSpPr>
                <p:cNvPr id="46" name="Rectangle 57">
                  <a:extLst>
                    <a:ext uri="{FF2B5EF4-FFF2-40B4-BE49-F238E27FC236}">
                      <a16:creationId xmlns:a16="http://schemas.microsoft.com/office/drawing/2014/main" id="{0DA499BC-B3B5-48FE-A756-8919D306F5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00" y="3177"/>
                  <a:ext cx="512" cy="2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zh-CN" altLang="en-US" sz="2000" b="0" baseline="0">
                      <a:solidFill>
                        <a:schemeClr val="tx1"/>
                      </a:solidFill>
                      <a:latin typeface="华文新魏" pitchFamily="2" charset="-122"/>
                      <a:ea typeface="华文新魏" pitchFamily="2" charset="-122"/>
                    </a:rPr>
                    <a:t>93</a:t>
                  </a:r>
                </a:p>
              </p:txBody>
            </p:sp>
            <p:sp>
              <p:nvSpPr>
                <p:cNvPr id="47" name="Rectangle 58">
                  <a:extLst>
                    <a:ext uri="{FF2B5EF4-FFF2-40B4-BE49-F238E27FC236}">
                      <a16:creationId xmlns:a16="http://schemas.microsoft.com/office/drawing/2014/main" id="{0BDFD797-6325-4611-BF99-2424168BBE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88" y="3177"/>
                  <a:ext cx="512" cy="2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zh-CN" altLang="en-US" sz="2000" b="0" baseline="0">
                      <a:solidFill>
                        <a:schemeClr val="tx1"/>
                      </a:solidFill>
                      <a:latin typeface="华文新魏" pitchFamily="2" charset="-122"/>
                      <a:ea typeface="华文新魏" pitchFamily="2" charset="-122"/>
                    </a:rPr>
                    <a:t>物理</a:t>
                  </a:r>
                </a:p>
              </p:txBody>
            </p:sp>
            <p:sp>
              <p:nvSpPr>
                <p:cNvPr id="48" name="Rectangle 59">
                  <a:extLst>
                    <a:ext uri="{FF2B5EF4-FFF2-40B4-BE49-F238E27FC236}">
                      <a16:creationId xmlns:a16="http://schemas.microsoft.com/office/drawing/2014/main" id="{E9B1898E-4530-4DE1-8102-AF1F106A99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6" y="3177"/>
                  <a:ext cx="512" cy="2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zh-CN" altLang="en-US" sz="2000" b="0" baseline="0">
                      <a:solidFill>
                        <a:schemeClr val="tx1"/>
                      </a:solidFill>
                      <a:latin typeface="华文新魏" pitchFamily="2" charset="-122"/>
                      <a:ea typeface="华文新魏" pitchFamily="2" charset="-122"/>
                    </a:rPr>
                    <a:t>张军</a:t>
                  </a:r>
                </a:p>
              </p:txBody>
            </p:sp>
            <p:sp>
              <p:nvSpPr>
                <p:cNvPr id="49" name="Rectangle 60">
                  <a:extLst>
                    <a:ext uri="{FF2B5EF4-FFF2-40B4-BE49-F238E27FC236}">
                      <a16:creationId xmlns:a16="http://schemas.microsoft.com/office/drawing/2014/main" id="{A60E9D80-3AE0-42B8-BE29-6D57596770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00" y="2928"/>
                  <a:ext cx="512" cy="2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altLang="zh-CN" sz="2000" b="0" baseline="0">
                      <a:solidFill>
                        <a:schemeClr val="tx1"/>
                      </a:solidFill>
                      <a:latin typeface="华文新魏" pitchFamily="2" charset="-122"/>
                      <a:ea typeface="华文新魏" pitchFamily="2" charset="-122"/>
                    </a:rPr>
                    <a:t>S.</a:t>
                  </a:r>
                  <a:r>
                    <a:rPr lang="zh-CN" altLang="en-US" sz="2000" b="0" baseline="0">
                      <a:solidFill>
                        <a:schemeClr val="tx1"/>
                      </a:solidFill>
                      <a:latin typeface="华文新魏" pitchFamily="2" charset="-122"/>
                      <a:ea typeface="华文新魏" pitchFamily="2" charset="-122"/>
                    </a:rPr>
                    <a:t>成绩</a:t>
                  </a:r>
                </a:p>
              </p:txBody>
            </p:sp>
            <p:sp>
              <p:nvSpPr>
                <p:cNvPr id="50" name="Rectangle 61">
                  <a:extLst>
                    <a:ext uri="{FF2B5EF4-FFF2-40B4-BE49-F238E27FC236}">
                      <a16:creationId xmlns:a16="http://schemas.microsoft.com/office/drawing/2014/main" id="{8F950CD5-58A2-4CA5-8BC0-B255266B7E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88" y="2928"/>
                  <a:ext cx="512" cy="2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altLang="zh-CN" sz="2000" b="0" baseline="0">
                      <a:solidFill>
                        <a:schemeClr val="tx1"/>
                      </a:solidFill>
                      <a:latin typeface="华文新魏" pitchFamily="2" charset="-122"/>
                      <a:ea typeface="华文新魏" pitchFamily="2" charset="-122"/>
                    </a:rPr>
                    <a:t>S.</a:t>
                  </a:r>
                  <a:r>
                    <a:rPr lang="zh-CN" altLang="en-US" sz="2000" b="0" baseline="0">
                      <a:solidFill>
                        <a:schemeClr val="tx1"/>
                      </a:solidFill>
                      <a:latin typeface="华文新魏" pitchFamily="2" charset="-122"/>
                      <a:ea typeface="华文新魏" pitchFamily="2" charset="-122"/>
                    </a:rPr>
                    <a:t>课程</a:t>
                  </a:r>
                </a:p>
              </p:txBody>
            </p:sp>
            <p:sp>
              <p:nvSpPr>
                <p:cNvPr id="51" name="Rectangle 62">
                  <a:extLst>
                    <a:ext uri="{FF2B5EF4-FFF2-40B4-BE49-F238E27FC236}">
                      <a16:creationId xmlns:a16="http://schemas.microsoft.com/office/drawing/2014/main" id="{512AD92F-4E5F-4B86-86A7-41DC907F4C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6" y="2928"/>
                  <a:ext cx="512" cy="2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altLang="zh-CN" sz="2000" b="0" baseline="0">
                      <a:solidFill>
                        <a:schemeClr val="tx1"/>
                      </a:solidFill>
                      <a:latin typeface="华文新魏" pitchFamily="2" charset="-122"/>
                      <a:ea typeface="华文新魏" pitchFamily="2" charset="-122"/>
                    </a:rPr>
                    <a:t>S.</a:t>
                  </a:r>
                  <a:r>
                    <a:rPr lang="zh-CN" altLang="en-US" sz="2000" b="0" baseline="0">
                      <a:solidFill>
                        <a:schemeClr val="tx1"/>
                      </a:solidFill>
                      <a:latin typeface="华文新魏" pitchFamily="2" charset="-122"/>
                      <a:ea typeface="华文新魏" pitchFamily="2" charset="-122"/>
                    </a:rPr>
                    <a:t>姓名</a:t>
                  </a:r>
                </a:p>
              </p:txBody>
            </p:sp>
            <p:sp>
              <p:nvSpPr>
                <p:cNvPr id="52" name="Line 63">
                  <a:extLst>
                    <a:ext uri="{FF2B5EF4-FFF2-40B4-BE49-F238E27FC236}">
                      <a16:creationId xmlns:a16="http://schemas.microsoft.com/office/drawing/2014/main" id="{AD464AFF-0F67-48A3-AAD6-857D664626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6" y="2928"/>
                  <a:ext cx="1536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" name="Line 64">
                  <a:extLst>
                    <a:ext uri="{FF2B5EF4-FFF2-40B4-BE49-F238E27FC236}">
                      <a16:creationId xmlns:a16="http://schemas.microsoft.com/office/drawing/2014/main" id="{08A39F7D-BAA0-43EA-BA57-2A19A978DD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6" y="3177"/>
                  <a:ext cx="153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" name="Line 65">
                  <a:extLst>
                    <a:ext uri="{FF2B5EF4-FFF2-40B4-BE49-F238E27FC236}">
                      <a16:creationId xmlns:a16="http://schemas.microsoft.com/office/drawing/2014/main" id="{5153ED6A-5833-4D17-9B9D-999B1C3C6F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6" y="3426"/>
                  <a:ext cx="153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" name="Line 66">
                  <a:extLst>
                    <a:ext uri="{FF2B5EF4-FFF2-40B4-BE49-F238E27FC236}">
                      <a16:creationId xmlns:a16="http://schemas.microsoft.com/office/drawing/2014/main" id="{927C40AA-8981-4760-B63E-B3DEF0A2F7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6" y="3675"/>
                  <a:ext cx="153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6" name="Line 67">
                  <a:extLst>
                    <a:ext uri="{FF2B5EF4-FFF2-40B4-BE49-F238E27FC236}">
                      <a16:creationId xmlns:a16="http://schemas.microsoft.com/office/drawing/2014/main" id="{A9097EB2-DC2C-4E71-98AE-08A7A6A333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6" y="3924"/>
                  <a:ext cx="1536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" name="Line 68">
                  <a:extLst>
                    <a:ext uri="{FF2B5EF4-FFF2-40B4-BE49-F238E27FC236}">
                      <a16:creationId xmlns:a16="http://schemas.microsoft.com/office/drawing/2014/main" id="{E3DEEC7A-15AD-477C-BBFA-8DB206891C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6" y="2928"/>
                  <a:ext cx="0" cy="996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" name="Line 69">
                  <a:extLst>
                    <a:ext uri="{FF2B5EF4-FFF2-40B4-BE49-F238E27FC236}">
                      <a16:creationId xmlns:a16="http://schemas.microsoft.com/office/drawing/2014/main" id="{DB65F49F-4243-46D9-9148-8A3233A9FB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88" y="2928"/>
                  <a:ext cx="0" cy="9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" name="Line 70">
                  <a:extLst>
                    <a:ext uri="{FF2B5EF4-FFF2-40B4-BE49-F238E27FC236}">
                      <a16:creationId xmlns:a16="http://schemas.microsoft.com/office/drawing/2014/main" id="{33FEAF31-D60A-4C18-86F9-702800595B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00" y="2928"/>
                  <a:ext cx="0" cy="9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" name="Line 71">
                  <a:extLst>
                    <a:ext uri="{FF2B5EF4-FFF2-40B4-BE49-F238E27FC236}">
                      <a16:creationId xmlns:a16="http://schemas.microsoft.com/office/drawing/2014/main" id="{583EEE1D-9303-42B3-9AAB-66F7073F09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12" y="2928"/>
                  <a:ext cx="0" cy="996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7" name="Text Box 73">
              <a:extLst>
                <a:ext uri="{FF2B5EF4-FFF2-40B4-BE49-F238E27FC236}">
                  <a16:creationId xmlns:a16="http://schemas.microsoft.com/office/drawing/2014/main" id="{FEFF1092-AC6A-474E-8CE0-8D84CB0A69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0" y="2387"/>
              <a:ext cx="104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3600" baseline="0">
                  <a:solidFill>
                    <a:schemeClr val="tx1"/>
                  </a:solidFill>
                  <a:latin typeface="Times New Roman" pitchFamily="18" charset="0"/>
                </a:rPr>
                <a:t>R  </a:t>
              </a:r>
              <a:r>
                <a:rPr lang="en-US" altLang="zh-CN" sz="3600" baseline="0">
                  <a:solidFill>
                    <a:schemeClr val="tx1"/>
                  </a:solidFill>
                  <a:latin typeface="Times New Roman" pitchFamily="18" charset="0"/>
                  <a:sym typeface="Symbol" pitchFamily="18" charset="2"/>
                </a:rPr>
                <a:t>  </a:t>
              </a:r>
              <a:r>
                <a:rPr lang="en-US" altLang="zh-CN" sz="3600" baseline="0">
                  <a:solidFill>
                    <a:schemeClr val="tx1"/>
                  </a:solidFill>
                  <a:latin typeface="Times New Roman" pitchFamily="18" charset="0"/>
                </a:rPr>
                <a:t>R</a:t>
              </a:r>
            </a:p>
          </p:txBody>
        </p:sp>
      </p:grpSp>
      <p:cxnSp>
        <p:nvCxnSpPr>
          <p:cNvPr id="82" name="AutoShape 76">
            <a:extLst>
              <a:ext uri="{FF2B5EF4-FFF2-40B4-BE49-F238E27FC236}">
                <a16:creationId xmlns:a16="http://schemas.microsoft.com/office/drawing/2014/main" id="{FEF17056-9BDC-4EE2-AA0C-8B4650D8540F}"/>
              </a:ext>
            </a:extLst>
          </p:cNvPr>
          <p:cNvCxnSpPr>
            <a:cxnSpLocks noChangeShapeType="1"/>
            <a:stCxn id="19" idx="1"/>
            <a:endCxn id="16" idx="1"/>
          </p:cNvCxnSpPr>
          <p:nvPr/>
        </p:nvCxnSpPr>
        <p:spPr bwMode="auto">
          <a:xfrm rot="10800000" flipH="1" flipV="1">
            <a:off x="3441700" y="3181350"/>
            <a:ext cx="1588" cy="338138"/>
          </a:xfrm>
          <a:prstGeom prst="curvedConnector3">
            <a:avLst>
              <a:gd name="adj1" fmla="val -38100014"/>
            </a:avLst>
          </a:prstGeom>
          <a:noFill/>
          <a:ln w="28575">
            <a:solidFill>
              <a:schemeClr val="folHlink"/>
            </a:solidFill>
            <a:miter lim="800000"/>
            <a:headEnd type="triangle" w="med" len="med"/>
            <a:tailEnd type="triangle" w="med" len="med"/>
          </a:ln>
        </p:spPr>
      </p:cxnSp>
      <p:sp>
        <p:nvSpPr>
          <p:cNvPr id="83" name="Rectangle 26">
            <a:extLst>
              <a:ext uri="{FF2B5EF4-FFF2-40B4-BE49-F238E27FC236}">
                <a16:creationId xmlns:a16="http://schemas.microsoft.com/office/drawing/2014/main" id="{E318A8E9-BB08-460F-A10C-443DFB499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8" y="5883275"/>
            <a:ext cx="849463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b="0" baseline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∏</a:t>
            </a:r>
            <a:r>
              <a:rPr lang="en-US" altLang="zh-CN" sz="1200" b="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S.</a:t>
            </a:r>
            <a:r>
              <a:rPr lang="zh-CN" altLang="en-US" sz="1200" b="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姓名</a:t>
            </a:r>
            <a:r>
              <a:rPr lang="zh-CN" altLang="en-US" b="0" baseline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zh-CN" altLang="en-US" b="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b="0" baseline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</a:t>
            </a:r>
            <a:r>
              <a:rPr lang="zh-CN" altLang="zh-CN" sz="2400" b="0" baseline="-20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R.姓名=王红 </a:t>
            </a:r>
            <a:r>
              <a:rPr lang="zh-CN" altLang="en-US" sz="2400" b="0" baseline="-20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 </a:t>
            </a:r>
            <a:r>
              <a:rPr lang="en-US" altLang="zh-CN" sz="2400" b="0" baseline="-20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R.</a:t>
            </a:r>
            <a:r>
              <a:rPr lang="zh-CN" altLang="en-US" sz="2400" b="0" baseline="-20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课程=数学 </a:t>
            </a:r>
            <a:r>
              <a:rPr lang="zh-CN" altLang="zh-CN" sz="2400" b="0" baseline="-20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 </a:t>
            </a:r>
            <a:r>
              <a:rPr lang="en-US" altLang="zh-CN" sz="2400" b="0" baseline="-20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S.</a:t>
            </a:r>
            <a:r>
              <a:rPr lang="zh-CN" altLang="en-US" sz="2400" b="0" baseline="-20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课程=数学  </a:t>
            </a:r>
            <a:r>
              <a:rPr lang="en-US" altLang="zh-CN" sz="2400" b="0" baseline="-20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R.</a:t>
            </a:r>
            <a:r>
              <a:rPr lang="zh-CN" altLang="en-US" sz="2400" b="0" baseline="-20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成绩</a:t>
            </a:r>
            <a:r>
              <a:rPr lang="en-US" altLang="zh-CN" sz="2400" b="0" baseline="-20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S.</a:t>
            </a:r>
            <a:r>
              <a:rPr lang="zh-CN" altLang="en-US" sz="2400" b="0" baseline="-20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成绩 </a:t>
            </a:r>
            <a:r>
              <a:rPr lang="zh-CN" altLang="en-US" b="0" baseline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b="0" baseline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R</a:t>
            </a:r>
            <a:r>
              <a:rPr lang="en-US" altLang="zh-CN" sz="3600" b="0" baseline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</a:t>
            </a:r>
            <a:r>
              <a:rPr lang="en-US" altLang="zh-CN" b="0" baseline="-1800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S</a:t>
            </a:r>
            <a:r>
              <a:rPr lang="en-US" altLang="zh-CN" b="0" baseline="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( R))</a:t>
            </a:r>
          </a:p>
        </p:txBody>
      </p:sp>
    </p:spTree>
    <p:extLst>
      <p:ext uri="{BB962C8B-B14F-4D97-AF65-F5344CB8AC3E}">
        <p14:creationId xmlns:p14="http://schemas.microsoft.com/office/powerpoint/2010/main" val="115539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t>101</a:t>
            </a:fld>
            <a:endParaRPr lang="en-US" altLang="zh-CN" sz="1400" dirty="0"/>
          </a:p>
        </p:txBody>
      </p:sp>
      <p:sp>
        <p:nvSpPr>
          <p:cNvPr id="56322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pPr eaLnBrk="1" hangingPunct="1"/>
            <a:r>
              <a:rPr lang="en-US" altLang="zh-CN" sz="40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θ</a:t>
            </a:r>
            <a:r>
              <a:rPr lang="zh-CN" altLang="en-US" sz="40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联接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FEF97523-279E-46F4-A8DB-548BC7F5EA37}"/>
              </a:ext>
            </a:extLst>
          </p:cNvPr>
          <p:cNvSpPr txBox="1">
            <a:spLocks noChangeArrowheads="1"/>
          </p:cNvSpPr>
          <p:nvPr/>
        </p:nvSpPr>
        <p:spPr>
          <a:xfrm>
            <a:off x="152400" y="1196752"/>
            <a:ext cx="8839200" cy="5105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zh-CN" altLang="en-US" kern="0" dirty="0"/>
              <a:t>定义</a:t>
            </a:r>
          </a:p>
          <a:p>
            <a:pPr lvl="1" eaLnBrk="1" hangingPunct="1">
              <a:defRPr/>
            </a:pPr>
            <a:r>
              <a:rPr lang="zh-CN" altLang="en-US" kern="0" dirty="0"/>
              <a:t>从两个关系的广义笛卡儿积中选取给定属性间满足一定条件的元组</a:t>
            </a:r>
          </a:p>
          <a:p>
            <a:pPr lvl="1" algn="ctr" eaLnBrk="1" hangingPunct="1">
              <a:buFont typeface="Wingdings" pitchFamily="2" charset="2"/>
              <a:buNone/>
              <a:defRPr/>
            </a:pPr>
            <a:endParaRPr lang="en-US" altLang="zh-CN" b="1" kern="0" dirty="0">
              <a:latin typeface="宋体" charset="-122"/>
              <a:ea typeface="宋体" charset="-122"/>
            </a:endParaRPr>
          </a:p>
          <a:p>
            <a:pPr lvl="1" algn="ctr" eaLnBrk="1" hangingPunct="1">
              <a:buFont typeface="Wingdings" pitchFamily="2" charset="2"/>
              <a:buNone/>
              <a:defRPr/>
            </a:pPr>
            <a:endParaRPr lang="en-US" altLang="zh-CN" b="1" kern="0" dirty="0">
              <a:latin typeface="宋体" charset="-122"/>
              <a:ea typeface="宋体" charset="-122"/>
            </a:endParaRP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kern="0" dirty="0">
                <a:latin typeface="仿宋_GB2312" pitchFamily="49" charset="-122"/>
              </a:rPr>
              <a:t>   A,B</a:t>
            </a:r>
            <a:r>
              <a:rPr lang="zh-CN" altLang="en-US" kern="0" dirty="0">
                <a:latin typeface="仿宋_GB2312" pitchFamily="49" charset="-122"/>
              </a:rPr>
              <a:t>为</a:t>
            </a:r>
            <a:r>
              <a:rPr lang="en-US" altLang="zh-CN" kern="0" dirty="0">
                <a:latin typeface="仿宋_GB2312" pitchFamily="49" charset="-122"/>
              </a:rPr>
              <a:t>R</a:t>
            </a:r>
            <a:r>
              <a:rPr lang="zh-CN" altLang="en-US" kern="0" dirty="0">
                <a:latin typeface="仿宋_GB2312" pitchFamily="49" charset="-122"/>
              </a:rPr>
              <a:t>和</a:t>
            </a:r>
            <a:r>
              <a:rPr lang="en-US" altLang="zh-CN" kern="0" dirty="0">
                <a:latin typeface="仿宋_GB2312" pitchFamily="49" charset="-122"/>
              </a:rPr>
              <a:t>S</a:t>
            </a:r>
            <a:r>
              <a:rPr lang="zh-CN" altLang="en-US" kern="0" dirty="0">
                <a:latin typeface="仿宋_GB2312" pitchFamily="49" charset="-122"/>
              </a:rPr>
              <a:t>上度数相等且可比的属性列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zh-CN" altLang="en-US" kern="0" dirty="0">
                <a:latin typeface="仿宋_GB2312" pitchFamily="49" charset="-122"/>
                <a:sym typeface="Symbol" pitchFamily="18" charset="2"/>
              </a:rPr>
              <a:t>   为算术比较符，为等号时称为等值连接</a:t>
            </a:r>
          </a:p>
          <a:p>
            <a:pPr lvl="1" eaLnBrk="1" hangingPunct="1">
              <a:defRPr/>
            </a:pPr>
            <a:endParaRPr lang="zh-CN" altLang="en-US" kern="0" dirty="0">
              <a:latin typeface="仿宋_GB2312" pitchFamily="49" charset="-122"/>
              <a:sym typeface="Symbol" pitchFamily="18" charset="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C10153A-3BC2-4A37-A91A-A20773D13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712" y="2005050"/>
            <a:ext cx="6156176" cy="74826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3063758-FB18-4577-9A2E-908978CCD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046" y="3680181"/>
            <a:ext cx="4104456" cy="7205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6476737-678B-4815-A558-8746FAF73C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2804" y="3499881"/>
            <a:ext cx="4231196" cy="10278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7" name="Rectangle 3">
            <a:extLst>
              <a:ext uri="{FF2B5EF4-FFF2-40B4-BE49-F238E27FC236}">
                <a16:creationId xmlns:a16="http://schemas.microsoft.com/office/drawing/2014/main" id="{49CEB11E-9021-4DD6-8117-584E11E190FE}"/>
              </a:ext>
            </a:extLst>
          </p:cNvPr>
          <p:cNvSpPr txBox="1">
            <a:spLocks noChangeArrowheads="1"/>
          </p:cNvSpPr>
          <p:nvPr/>
        </p:nvSpPr>
        <p:spPr>
          <a:xfrm>
            <a:off x="-156556" y="4986455"/>
            <a:ext cx="8650288" cy="21177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eaLnBrk="1" hangingPunct="1"/>
            <a:r>
              <a:rPr lang="zh-CN" altLang="en-US" kern="0" dirty="0"/>
              <a:t>求数学成绩比王红同学高的学生</a:t>
            </a:r>
          </a:p>
          <a:p>
            <a:pPr eaLnBrk="1" hangingPunct="1"/>
            <a:endParaRPr lang="zh-CN" altLang="en-US" kern="0" dirty="0"/>
          </a:p>
        </p:txBody>
      </p:sp>
      <p:grpSp>
        <p:nvGrpSpPr>
          <p:cNvPr id="28" name="Group 92">
            <a:extLst>
              <a:ext uri="{FF2B5EF4-FFF2-40B4-BE49-F238E27FC236}">
                <a16:creationId xmlns:a16="http://schemas.microsoft.com/office/drawing/2014/main" id="{777179E5-76E8-4333-AE50-CC781FE90078}"/>
              </a:ext>
            </a:extLst>
          </p:cNvPr>
          <p:cNvGrpSpPr>
            <a:grpSpLocks/>
          </p:cNvGrpSpPr>
          <p:nvPr/>
        </p:nvGrpSpPr>
        <p:grpSpPr bwMode="auto">
          <a:xfrm>
            <a:off x="728019" y="5362188"/>
            <a:ext cx="7269163" cy="862013"/>
            <a:chOff x="576" y="3360"/>
            <a:chExt cx="4579" cy="543"/>
          </a:xfrm>
        </p:grpSpPr>
        <p:sp>
          <p:nvSpPr>
            <p:cNvPr id="29" name="Rectangle 77">
              <a:extLst>
                <a:ext uri="{FF2B5EF4-FFF2-40B4-BE49-F238E27FC236}">
                  <a16:creationId xmlns:a16="http://schemas.microsoft.com/office/drawing/2014/main" id="{0861F581-2DB2-49E5-82BD-B4EB4EC84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3360"/>
              <a:ext cx="4579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sym typeface="Symbol" pitchFamily="18" charset="2"/>
                </a:rPr>
                <a:t>∏</a:t>
              </a:r>
              <a:r>
                <a:rPr kumimoji="1" lang="en-US" altLang="zh-CN" sz="2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S.</a:t>
              </a:r>
              <a:r>
                <a:rPr kumimoji="1" lang="zh-CN" altLang="en-US" sz="2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姓名</a:t>
              </a:r>
              <a:r>
                <a:rPr kumimoji="1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sym typeface="Symbol" pitchFamily="18" charset="2"/>
                </a:rPr>
                <a:t>((</a:t>
              </a:r>
              <a:r>
                <a:rPr kumimoji="1" lang="zh-CN" altLang="en-US" sz="1800" b="0" i="0" u="none" strike="noStrike" kern="0" cap="none" spc="0" normalizeH="0" baseline="-2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sym typeface="Symbol" pitchFamily="18" charset="2"/>
                </a:rPr>
                <a:t>课程</a:t>
              </a:r>
              <a:r>
                <a:rPr kumimoji="1" lang="en-US" altLang="zh-CN" sz="1800" b="0" i="0" u="none" strike="noStrike" kern="0" cap="none" spc="0" normalizeH="0" baseline="-2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sym typeface="Symbol" pitchFamily="18" charset="2"/>
                </a:rPr>
                <a:t>=</a:t>
              </a:r>
              <a:r>
                <a:rPr kumimoji="1" lang="zh-CN" altLang="en-US" sz="1800" b="0" i="0" u="none" strike="noStrike" kern="0" cap="none" spc="0" normalizeH="0" baseline="-2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sym typeface="Symbol" pitchFamily="18" charset="2"/>
                </a:rPr>
                <a:t>数学  姓名=王红</a:t>
              </a:r>
              <a:r>
                <a:rPr kumimoji="1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sym typeface="Symbol" pitchFamily="18" charset="2"/>
                </a:rPr>
                <a:t>(</a:t>
              </a:r>
              <a:r>
                <a:rPr kumimoji="1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sym typeface="Symbol" pitchFamily="18" charset="2"/>
                </a:rPr>
                <a:t>R))     (</a:t>
              </a:r>
              <a:r>
                <a:rPr kumimoji="1" lang="en-US" altLang="zh-CN" sz="2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 </a:t>
              </a:r>
              <a:r>
                <a:rPr kumimoji="1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sym typeface="Symbol" pitchFamily="18" charset="2"/>
                </a:rPr>
                <a:t></a:t>
              </a:r>
              <a:r>
                <a:rPr kumimoji="1" lang="zh-CN" altLang="en-US" sz="1800" b="0" i="0" u="none" strike="noStrike" kern="0" cap="none" spc="0" normalizeH="0" baseline="-2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sym typeface="Symbol" pitchFamily="18" charset="2"/>
                </a:rPr>
                <a:t>课程=数学</a:t>
              </a:r>
              <a:r>
                <a:rPr kumimoji="1" lang="zh-CN" alt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sym typeface="Symbol" pitchFamily="18" charset="2"/>
                </a:rPr>
                <a:t></a:t>
              </a:r>
              <a:r>
                <a:rPr kumimoji="1" lang="en-US" altLang="zh-CN" sz="2800" b="0" i="0" u="none" strike="noStrike" kern="0" cap="none" spc="0" normalizeH="0" baseline="-18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sym typeface="Symbol" pitchFamily="18" charset="2"/>
                </a:rPr>
                <a:t>S</a:t>
              </a:r>
              <a:r>
                <a:rPr kumimoji="1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sym typeface="Symbol" pitchFamily="18" charset="2"/>
                </a:rPr>
                <a:t>(R)))</a:t>
              </a:r>
            </a:p>
          </p:txBody>
        </p:sp>
        <p:sp>
          <p:nvSpPr>
            <p:cNvPr id="30" name="AutoShape 78">
              <a:extLst>
                <a:ext uri="{FF2B5EF4-FFF2-40B4-BE49-F238E27FC236}">
                  <a16:creationId xmlns:a16="http://schemas.microsoft.com/office/drawing/2014/main" id="{8E6BB072-F408-4889-83DF-9025BA7B11D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59" y="3526"/>
              <a:ext cx="144" cy="192"/>
            </a:xfrm>
            <a:prstGeom prst="flowChartCollat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-2500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 pitchFamily="34" charset="0"/>
                <a:ea typeface="宋体" charset="-122"/>
              </a:endParaRPr>
            </a:p>
          </p:txBody>
        </p:sp>
        <p:sp>
          <p:nvSpPr>
            <p:cNvPr id="31" name="Text Box 79">
              <a:extLst>
                <a:ext uri="{FF2B5EF4-FFF2-40B4-BE49-F238E27FC236}">
                  <a16:creationId xmlns:a16="http://schemas.microsoft.com/office/drawing/2014/main" id="{D569E1A0-FEBE-4E7B-B8D0-57FD694572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4" y="3709"/>
              <a:ext cx="1632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仿宋_GB2312" pitchFamily="49" charset="-122"/>
                </a:rPr>
                <a:t>R.</a:t>
              </a:r>
              <a:r>
                <a:rPr kumimoji="1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仿宋_GB2312" pitchFamily="49" charset="-122"/>
                </a:rPr>
                <a:t>成绩&lt;</a:t>
              </a:r>
              <a:r>
                <a:rPr kumimoji="1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仿宋_GB2312" pitchFamily="49" charset="-122"/>
                </a:rPr>
                <a:t>S.</a:t>
              </a:r>
              <a:r>
                <a:rPr kumimoji="1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仿宋_GB2312" pitchFamily="49" charset="-122"/>
                </a:rPr>
                <a:t>成绩</a:t>
              </a:r>
            </a:p>
          </p:txBody>
        </p: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9184CB2A-DB83-4A40-80E9-56D1E578A904}"/>
              </a:ext>
            </a:extLst>
          </p:cNvPr>
          <p:cNvSpPr txBox="1"/>
          <p:nvPr/>
        </p:nvSpPr>
        <p:spPr>
          <a:xfrm>
            <a:off x="1979712" y="6251707"/>
            <a:ext cx="53841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当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θ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去等号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=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的时候，又叫等值联接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t>102</a:t>
            </a:fld>
            <a:endParaRPr lang="en-US" altLang="zh-CN" sz="1400" dirty="0"/>
          </a:p>
        </p:txBody>
      </p:sp>
      <p:sp>
        <p:nvSpPr>
          <p:cNvPr id="56322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sz="40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自然联接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（一种特殊的等值联接）</a:t>
            </a:r>
            <a:endParaRPr lang="zh-CN" altLang="en-US" sz="4000" b="1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6C861F59-55C6-4DDA-B474-0973AAF099EF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1219200"/>
            <a:ext cx="8650288" cy="5410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kern="0" dirty="0"/>
              <a:t>定义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kern="0" dirty="0"/>
              <a:t>从两个关系的广义笛卡儿积中选取在相同属性列</a:t>
            </a:r>
            <a:r>
              <a:rPr lang="en-US" altLang="zh-CN" kern="0" dirty="0"/>
              <a:t>B</a:t>
            </a:r>
            <a:r>
              <a:rPr lang="zh-CN" altLang="en-US" kern="0" dirty="0"/>
              <a:t>上取值相等的元组，并去掉重复的列</a:t>
            </a:r>
          </a:p>
          <a:p>
            <a:pPr lvl="1" eaLnBrk="1" hangingPunct="1">
              <a:lnSpc>
                <a:spcPct val="120000"/>
              </a:lnSpc>
            </a:pPr>
            <a:endParaRPr lang="zh-CN" altLang="en-US" kern="0" dirty="0">
              <a:latin typeface="仿宋_GB2312" pitchFamily="49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kern="0" dirty="0">
                <a:latin typeface="仿宋_GB2312" pitchFamily="49" charset="-122"/>
              </a:rPr>
              <a:t>自然连接与等值连接的不同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 kern="0" dirty="0">
                <a:latin typeface="仿宋_GB2312" pitchFamily="49" charset="-122"/>
              </a:rPr>
              <a:t>自然连接中相等的分量必须是相同的属性组，并且</a:t>
            </a:r>
            <a:r>
              <a:rPr lang="zh-CN" altLang="en-US" kern="0" dirty="0">
                <a:solidFill>
                  <a:srgbClr val="FF0000"/>
                </a:solidFill>
                <a:latin typeface="仿宋_GB2312" pitchFamily="49" charset="-122"/>
              </a:rPr>
              <a:t>要在结果中去掉重复的属性</a:t>
            </a:r>
            <a:r>
              <a:rPr lang="zh-CN" altLang="en-US" kern="0" dirty="0">
                <a:latin typeface="仿宋_GB2312" pitchFamily="49" charset="-122"/>
              </a:rPr>
              <a:t>，而等值连接则不必</a:t>
            </a:r>
            <a:endParaRPr lang="en-US" altLang="zh-CN" kern="0" dirty="0">
              <a:latin typeface="仿宋_GB2312" pitchFamily="49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kern="0" dirty="0">
                <a:latin typeface="宋体" charset="-122"/>
                <a:ea typeface="宋体" charset="-122"/>
              </a:rPr>
              <a:t>自然连接非常有用且便利，从形式符号上可见，自然联接不需要指定</a:t>
            </a:r>
            <a:r>
              <a:rPr lang="zh-CN" altLang="en-US" kern="0" dirty="0">
                <a:highlight>
                  <a:srgbClr val="FFFF00"/>
                </a:highlight>
                <a:latin typeface="宋体" charset="-122"/>
                <a:ea typeface="宋体" charset="-122"/>
              </a:rPr>
              <a:t>需等值的列</a:t>
            </a:r>
            <a:r>
              <a:rPr lang="zh-CN" altLang="en-US" kern="0" dirty="0">
                <a:latin typeface="宋体" charset="-122"/>
                <a:ea typeface="宋体" charset="-122"/>
              </a:rPr>
              <a:t>，因为</a:t>
            </a:r>
            <a:r>
              <a:rPr lang="zh-CN" altLang="en-US" kern="0" dirty="0">
                <a:highlight>
                  <a:srgbClr val="FFFF00"/>
                </a:highlight>
                <a:latin typeface="宋体" charset="-122"/>
                <a:ea typeface="宋体" charset="-122"/>
              </a:rPr>
              <a:t>等值的列</a:t>
            </a:r>
            <a:r>
              <a:rPr lang="zh-CN" altLang="en-US" kern="0" dirty="0">
                <a:latin typeface="宋体" charset="-122"/>
                <a:ea typeface="宋体" charset="-122"/>
              </a:rPr>
              <a:t>直接设定为</a:t>
            </a:r>
            <a:r>
              <a:rPr lang="zh-CN" altLang="en-US" kern="0" dirty="0">
                <a:highlight>
                  <a:srgbClr val="FFFF00"/>
                </a:highlight>
                <a:latin typeface="宋体" charset="-122"/>
                <a:ea typeface="宋体" charset="-122"/>
              </a:rPr>
              <a:t>两个关系属性上的交集</a:t>
            </a:r>
            <a:r>
              <a:rPr lang="zh-CN" altLang="en-US" kern="0" dirty="0">
                <a:latin typeface="宋体" charset="-122"/>
                <a:ea typeface="宋体" charset="-122"/>
              </a:rPr>
              <a:t>。</a:t>
            </a:r>
            <a:endParaRPr lang="en-US" altLang="zh-CN" kern="0" dirty="0">
              <a:latin typeface="宋体" charset="-122"/>
              <a:ea typeface="宋体" charset="-122"/>
            </a:endParaRPr>
          </a:p>
          <a:p>
            <a:pPr lvl="1" algn="ctr" eaLnBrk="1" hangingPunct="1">
              <a:buFont typeface="Wingdings" pitchFamily="2" charset="2"/>
              <a:buNone/>
            </a:pPr>
            <a:endParaRPr lang="zh-CN" altLang="en-US" kern="0" dirty="0">
              <a:latin typeface="宋体" charset="-122"/>
              <a:ea typeface="宋体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2FE2FCD-7069-4045-BE9F-795882309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545" y="2352500"/>
            <a:ext cx="7081655" cy="51630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3">
                <a:extLst>
                  <a:ext uri="{FF2B5EF4-FFF2-40B4-BE49-F238E27FC236}">
                    <a16:creationId xmlns:a16="http://schemas.microsoft.com/office/drawing/2014/main" id="{16FF2EB2-5022-449D-AC33-B14C633986F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23528" y="4869160"/>
                <a:ext cx="8650288" cy="115212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/>
              <a:lstStyle>
                <a:lvl1pPr marL="342900" indent="-342900" algn="l" rtl="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eaLnBrk="1" hangingPunct="1"/>
                <a:r>
                  <a:rPr lang="zh-CN" altLang="en-US" kern="0" dirty="0"/>
                  <a:t>求001号学生所在系的名称</a:t>
                </a:r>
              </a:p>
              <a:p>
                <a:pPr lvl="1" algn="ctr"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600" i="1" kern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∏</m:t>
                      </m:r>
                      <m:r>
                        <a:rPr lang="en-US" altLang="zh-CN" sz="2800" i="1" kern="0" baseline="-20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𝐷</m:t>
                      </m:r>
                      <m:r>
                        <m:rPr>
                          <m:sty m:val="p"/>
                        </m:rPr>
                        <a:rPr lang="en-US" altLang="zh-CN" sz="2800" i="1" kern="0" baseline="-200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e</m:t>
                      </m:r>
                      <m:r>
                        <a:rPr lang="en-US" altLang="zh-CN" sz="2800" b="0" i="1" kern="0" baseline="-20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𝑝𝑡</m:t>
                      </m:r>
                      <m:r>
                        <a:rPr lang="en-US" altLang="zh-CN" sz="2800" i="1" kern="0" baseline="-20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𝑁</m:t>
                      </m:r>
                      <m:r>
                        <a:rPr lang="en-US" altLang="zh-CN" sz="2800" b="0" i="1" kern="0" baseline="-20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𝑎𝑚𝑒</m:t>
                      </m:r>
                      <m:r>
                        <a:rPr lang="en-US" altLang="zh-CN" sz="3600" i="1" kern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(</m:t>
                      </m:r>
                      <m:r>
                        <a:rPr lang="en-US" altLang="zh-CN" sz="2800" i="1" kern="0" baseline="-20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𝑆</m:t>
                      </m:r>
                      <m:r>
                        <a:rPr lang="en-US" altLang="zh-CN" sz="2800" i="1" kern="0" baseline="-20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# = 001(</m:t>
                      </m:r>
                      <m:r>
                        <a:rPr lang="en-US" altLang="zh-CN" sz="2800" i="1" kern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𝑆</m:t>
                      </m:r>
                      <m:r>
                        <a:rPr lang="en-US" altLang="zh-CN" sz="2800" i="1" kern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)      </m:t>
                      </m:r>
                      <m:r>
                        <a:rPr lang="en-US" altLang="zh-CN" sz="2800" i="1" kern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𝐷𝐸𝑃𝑇</m:t>
                      </m:r>
                      <m:r>
                        <a:rPr lang="en-US" altLang="zh-CN" sz="2800" i="1" kern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)</m:t>
                      </m:r>
                    </m:oMath>
                  </m:oMathPara>
                </a14:m>
                <a:endParaRPr lang="en-US" altLang="zh-CN" sz="2800" kern="0" dirty="0">
                  <a:solidFill>
                    <a:srgbClr val="FF0000"/>
                  </a:solidFill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22" name="Rectangle 3">
                <a:extLst>
                  <a:ext uri="{FF2B5EF4-FFF2-40B4-BE49-F238E27FC236}">
                    <a16:creationId xmlns:a16="http://schemas.microsoft.com/office/drawing/2014/main" id="{16FF2EB2-5022-449D-AC33-B14C63398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869160"/>
                <a:ext cx="8650288" cy="1152128"/>
              </a:xfrm>
              <a:prstGeom prst="rect">
                <a:avLst/>
              </a:prstGeom>
              <a:blipFill>
                <a:blip r:embed="rId3"/>
                <a:stretch>
                  <a:fillRect l="-1409" t="-8466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AutoShape 4">
            <a:extLst>
              <a:ext uri="{FF2B5EF4-FFF2-40B4-BE49-F238E27FC236}">
                <a16:creationId xmlns:a16="http://schemas.microsoft.com/office/drawing/2014/main" id="{74DA5A58-74BF-404A-883F-0186252E1BD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575920" y="5494784"/>
            <a:ext cx="152400" cy="288032"/>
          </a:xfrm>
          <a:prstGeom prst="flowChartCollate">
            <a:avLst/>
          </a:prstGeom>
          <a:noFill/>
          <a:ln w="28575">
            <a:solidFill>
              <a:srgbClr val="66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69089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t>103</a:t>
            </a:fld>
            <a:endParaRPr lang="en-US" altLang="zh-CN" sz="1400" dirty="0"/>
          </a:p>
        </p:txBody>
      </p:sp>
      <p:sp>
        <p:nvSpPr>
          <p:cNvPr id="56322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sz="40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自然联接运算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45A3BA4-774A-4B43-99D2-A5D31D390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468810"/>
            <a:ext cx="7452320" cy="478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9298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t>104</a:t>
            </a:fld>
            <a:endParaRPr lang="en-US" altLang="zh-CN" sz="1400" dirty="0"/>
          </a:p>
        </p:txBody>
      </p:sp>
      <p:sp>
        <p:nvSpPr>
          <p:cNvPr id="56322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sz="40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自然联接运算</a:t>
            </a:r>
          </a:p>
        </p:txBody>
      </p:sp>
      <p:sp>
        <p:nvSpPr>
          <p:cNvPr id="56323" name="Rectangle 3"/>
          <p:cNvSpPr>
            <a:spLocks noGrp="1"/>
          </p:cNvSpPr>
          <p:nvPr>
            <p:ph idx="1"/>
          </p:nvPr>
        </p:nvSpPr>
        <p:spPr>
          <a:xfrm>
            <a:off x="4384675" y="1763395"/>
            <a:ext cx="4648200" cy="457200"/>
          </a:xfrm>
        </p:spPr>
        <p:txBody>
          <a:bodyPr wrap="square" lIns="91440" tIns="45720" rIns="91440" bIns="45720" anchor="t"/>
          <a:lstStyle/>
          <a:p>
            <a:pPr eaLnBrk="1" hangingPunct="1">
              <a:lnSpc>
                <a:spcPct val="100000"/>
              </a:lnSpc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Staff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⋈</a:t>
            </a:r>
            <a:r>
              <a:rPr lang="en-US" altLang="zh-CN" sz="2000" b="1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latin typeface="Times New Roman" panose="02020603050405020304" pitchFamily="18" charset="0"/>
              </a:rPr>
              <a:t>PropertyForRent</a:t>
            </a:r>
          </a:p>
        </p:txBody>
      </p:sp>
      <p:sp>
        <p:nvSpPr>
          <p:cNvPr id="56324" name="Rectangle 4"/>
          <p:cNvSpPr/>
          <p:nvPr/>
        </p:nvSpPr>
        <p:spPr>
          <a:xfrm>
            <a:off x="304800" y="1276668"/>
            <a:ext cx="704215" cy="39878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Staff</a:t>
            </a:r>
          </a:p>
        </p:txBody>
      </p:sp>
      <p:graphicFrame>
        <p:nvGraphicFramePr>
          <p:cNvPr id="45366" name="Group 310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73355" y="1674495"/>
          <a:ext cx="2950845" cy="1442640"/>
        </p:xfrm>
        <a:graphic>
          <a:graphicData uri="http://schemas.openxmlformats.org/drawingml/2006/table">
            <a:tbl>
              <a:tblPr/>
              <a:tblGrid>
                <a:gridCol w="10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0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0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8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+mn-ea"/>
                        </a:rPr>
                        <a:t>name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+mn-ea"/>
                        </a:rPr>
                        <a:t>staffNo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brachNo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5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Mike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S01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B01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5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Tom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S07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B01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5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Mary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S15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B03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6347" name="Rectangle 27"/>
          <p:cNvSpPr/>
          <p:nvPr/>
        </p:nvSpPr>
        <p:spPr>
          <a:xfrm>
            <a:off x="304800" y="3580448"/>
            <a:ext cx="2068195" cy="39878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PropertyForRent</a:t>
            </a:r>
          </a:p>
        </p:txBody>
      </p:sp>
      <p:graphicFrame>
        <p:nvGraphicFramePr>
          <p:cNvPr id="45084" name="Group 28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70180" y="4037013"/>
          <a:ext cx="2954020" cy="1588972"/>
        </p:xfrm>
        <a:graphic>
          <a:graphicData uri="http://schemas.openxmlformats.org/drawingml/2006/table">
            <a:tbl>
              <a:tblPr/>
              <a:tblGrid>
                <a:gridCol w="1317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4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89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propertyNo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staffNo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type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3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PA14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House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3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PL94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Flat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3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PG4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Flat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Group 311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4433570" y="2988310"/>
          <a:ext cx="4599305" cy="1583055"/>
        </p:xfrm>
        <a:graphic>
          <a:graphicData uri="http://schemas.openxmlformats.org/drawingml/2006/table">
            <a:tbl>
              <a:tblPr/>
              <a:tblGrid>
                <a:gridCol w="781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7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69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38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staffNo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brachNo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propertyNo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type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0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Tom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S07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B01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PA14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House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0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Tom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S07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B01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PL94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Flat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0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Mary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S15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B03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PG4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Flat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右箭头 3"/>
          <p:cNvSpPr/>
          <p:nvPr/>
        </p:nvSpPr>
        <p:spPr>
          <a:xfrm>
            <a:off x="3491865" y="3429000"/>
            <a:ext cx="647700" cy="503555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038622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t>105</a:t>
            </a:fld>
            <a:endParaRPr lang="en-US" altLang="zh-CN" sz="1400" dirty="0"/>
          </a:p>
        </p:txBody>
      </p:sp>
      <p:sp>
        <p:nvSpPr>
          <p:cNvPr id="62466" name="Rectangle 2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990600"/>
          </a:xfrm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sz="40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两个表做自然联接运算的基本要求</a:t>
            </a:r>
            <a:endParaRPr lang="zh-CN" altLang="en-US" b="1" dirty="0">
              <a:latin typeface="Times" pitchFamily="18" charset="0"/>
            </a:endParaRPr>
          </a:p>
        </p:txBody>
      </p:sp>
      <p:sp>
        <p:nvSpPr>
          <p:cNvPr id="62467" name="Rectangle 3"/>
          <p:cNvSpPr>
            <a:spLocks noGrp="1"/>
          </p:cNvSpPr>
          <p:nvPr>
            <p:ph idx="1"/>
          </p:nvPr>
        </p:nvSpPr>
        <p:spPr>
          <a:xfrm>
            <a:off x="3419158" y="1268413"/>
            <a:ext cx="4392612" cy="457200"/>
          </a:xfrm>
        </p:spPr>
        <p:txBody>
          <a:bodyPr wrap="square" lIns="91440" tIns="45720" rIns="91440" bIns="45720" anchor="t"/>
          <a:lstStyle/>
          <a:p>
            <a:pPr eaLnBrk="1" hangingPunct="1">
              <a:lnSpc>
                <a:spcPct val="10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Staff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⋈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PropertyForRent</a:t>
            </a:r>
          </a:p>
        </p:txBody>
      </p:sp>
      <p:sp>
        <p:nvSpPr>
          <p:cNvPr id="62468" name="Rectangle 4"/>
          <p:cNvSpPr/>
          <p:nvPr/>
        </p:nvSpPr>
        <p:spPr>
          <a:xfrm>
            <a:off x="304800" y="1160463"/>
            <a:ext cx="676275" cy="3968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Staff</a:t>
            </a:r>
          </a:p>
        </p:txBody>
      </p:sp>
      <p:graphicFrame>
        <p:nvGraphicFramePr>
          <p:cNvPr id="49157" name="Group 5"/>
          <p:cNvGraphicFramePr>
            <a:graphicFrameLocks noGrp="1"/>
          </p:cNvGraphicFramePr>
          <p:nvPr/>
        </p:nvGraphicFramePr>
        <p:xfrm>
          <a:off x="228600" y="1600200"/>
          <a:ext cx="2742565" cy="1438276"/>
        </p:xfrm>
        <a:graphic>
          <a:graphicData uri="http://schemas.openxmlformats.org/drawingml/2006/table">
            <a:tbl>
              <a:tblPr/>
              <a:tblGrid>
                <a:gridCol w="741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9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StaffNo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BranchNo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5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Mike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S01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B01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5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Tom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S07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B01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5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Mary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S15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B03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2491" name="Rectangle 27"/>
          <p:cNvSpPr/>
          <p:nvPr/>
        </p:nvSpPr>
        <p:spPr>
          <a:xfrm>
            <a:off x="304800" y="3276600"/>
            <a:ext cx="1889125" cy="3968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PropertyForRent</a:t>
            </a:r>
          </a:p>
        </p:txBody>
      </p:sp>
      <p:graphicFrame>
        <p:nvGraphicFramePr>
          <p:cNvPr id="49180" name="Group 28"/>
          <p:cNvGraphicFramePr>
            <a:graphicFrameLocks noGrp="1"/>
          </p:cNvGraphicFramePr>
          <p:nvPr/>
        </p:nvGraphicFramePr>
        <p:xfrm>
          <a:off x="31115" y="3657600"/>
          <a:ext cx="2940685" cy="2808601"/>
        </p:xfrm>
        <a:graphic>
          <a:graphicData uri="http://schemas.openxmlformats.org/drawingml/2006/table">
            <a:tbl>
              <a:tblPr/>
              <a:tblGrid>
                <a:gridCol w="1177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7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5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89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PropertyNo</a:t>
                      </a: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StaffNo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Type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2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PA14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S15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House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2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PL94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S01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Flat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2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PA74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S15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Flat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2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PA08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S07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Flat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2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PG36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S07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House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2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PG4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S15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Flat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9272" name="Group 120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419475" y="1725613"/>
          <a:ext cx="5419725" cy="2792773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2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0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9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59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37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StaffNo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BrachNo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PropertyNo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Type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1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Mike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S01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B01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PL94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Flat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1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Tom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S07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B01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PA08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Flat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1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Tom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S07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B01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PG36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House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1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Mary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S15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B03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PA14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House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1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Mary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S15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B03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PA74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Flat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1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Mary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S15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B03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PG4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Flat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2576" name="TextBox 1"/>
          <p:cNvSpPr txBox="1"/>
          <p:nvPr/>
        </p:nvSpPr>
        <p:spPr>
          <a:xfrm>
            <a:off x="3132138" y="4864100"/>
            <a:ext cx="5832475" cy="4616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342900" indent="-342900"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要有共同的属性</a:t>
            </a:r>
            <a:endParaRPr lang="en-US" altLang="zh-CN" b="1" strike="sngStrike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t>106</a:t>
            </a:fld>
            <a:endParaRPr lang="en-US" altLang="zh-CN" sz="1400" dirty="0"/>
          </a:p>
        </p:txBody>
      </p:sp>
      <p:sp>
        <p:nvSpPr>
          <p:cNvPr id="56322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sz="40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自然联接的直观含义</a:t>
            </a:r>
          </a:p>
        </p:txBody>
      </p:sp>
      <p:sp>
        <p:nvSpPr>
          <p:cNvPr id="56323" name="Rectangle 3"/>
          <p:cNvSpPr>
            <a:spLocks noGrp="1"/>
          </p:cNvSpPr>
          <p:nvPr>
            <p:ph idx="1"/>
          </p:nvPr>
        </p:nvSpPr>
        <p:spPr>
          <a:xfrm>
            <a:off x="4384675" y="2983230"/>
            <a:ext cx="4648200" cy="457200"/>
          </a:xfrm>
        </p:spPr>
        <p:txBody>
          <a:bodyPr wrap="square" lIns="91440" tIns="45720" rIns="91440" bIns="45720" anchor="t"/>
          <a:lstStyle/>
          <a:p>
            <a:pPr eaLnBrk="1" hangingPunct="1">
              <a:lnSpc>
                <a:spcPct val="100000"/>
              </a:lnSpc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Staff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⋈</a:t>
            </a:r>
            <a:r>
              <a:rPr lang="en-US" altLang="zh-CN" sz="2000" b="1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latin typeface="Times New Roman" panose="02020603050405020304" pitchFamily="18" charset="0"/>
              </a:rPr>
              <a:t>PropertyForRent</a:t>
            </a:r>
          </a:p>
        </p:txBody>
      </p:sp>
      <p:sp>
        <p:nvSpPr>
          <p:cNvPr id="56324" name="Rectangle 4"/>
          <p:cNvSpPr/>
          <p:nvPr/>
        </p:nvSpPr>
        <p:spPr>
          <a:xfrm>
            <a:off x="304800" y="2496503"/>
            <a:ext cx="704215" cy="39878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Staff</a:t>
            </a:r>
          </a:p>
        </p:txBody>
      </p:sp>
      <p:graphicFrame>
        <p:nvGraphicFramePr>
          <p:cNvPr id="45366" name="Group 310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73355" y="2894330"/>
          <a:ext cx="2950845" cy="1442640"/>
        </p:xfrm>
        <a:graphic>
          <a:graphicData uri="http://schemas.openxmlformats.org/drawingml/2006/table">
            <a:tbl>
              <a:tblPr/>
              <a:tblGrid>
                <a:gridCol w="10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0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0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8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+mn-ea"/>
                        </a:rPr>
                        <a:t>name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+mn-ea"/>
                        </a:rPr>
                        <a:t>staffNo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brachNo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5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Mike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S01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B01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5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Tom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S07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B01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5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Mary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S15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B03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6347" name="Rectangle 27"/>
          <p:cNvSpPr/>
          <p:nvPr/>
        </p:nvSpPr>
        <p:spPr>
          <a:xfrm>
            <a:off x="304800" y="4800283"/>
            <a:ext cx="2068195" cy="39878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PropertyForRent</a:t>
            </a:r>
          </a:p>
        </p:txBody>
      </p:sp>
      <p:graphicFrame>
        <p:nvGraphicFramePr>
          <p:cNvPr id="45084" name="Group 28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70180" y="5256848"/>
          <a:ext cx="2954020" cy="1588972"/>
        </p:xfrm>
        <a:graphic>
          <a:graphicData uri="http://schemas.openxmlformats.org/drawingml/2006/table">
            <a:tbl>
              <a:tblPr/>
              <a:tblGrid>
                <a:gridCol w="1317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4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89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propertyNo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staffNo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type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3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PA14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House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3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PL94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Flat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3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PG4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Flat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Group 311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4433570" y="4208145"/>
          <a:ext cx="4599305" cy="1583055"/>
        </p:xfrm>
        <a:graphic>
          <a:graphicData uri="http://schemas.openxmlformats.org/drawingml/2006/table">
            <a:tbl>
              <a:tblPr/>
              <a:tblGrid>
                <a:gridCol w="781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7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69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38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staffNo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brachNo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propertyNo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type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0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Tom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S07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B01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PA14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House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0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Tom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S07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B01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PL94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Flat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0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Mary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S15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B03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PG4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Flat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右箭头 3"/>
          <p:cNvSpPr/>
          <p:nvPr/>
        </p:nvSpPr>
        <p:spPr>
          <a:xfrm>
            <a:off x="3491865" y="4648835"/>
            <a:ext cx="647700" cy="503555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t>107</a:t>
            </a:fld>
            <a:endParaRPr lang="en-US" altLang="zh-CN" sz="1400" dirty="0"/>
          </a:p>
        </p:txBody>
      </p:sp>
      <p:sp>
        <p:nvSpPr>
          <p:cNvPr id="56322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sz="40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自然联接的特性</a:t>
            </a:r>
          </a:p>
        </p:txBody>
      </p:sp>
      <p:sp>
        <p:nvSpPr>
          <p:cNvPr id="56323" name="Rectangle 3"/>
          <p:cNvSpPr>
            <a:spLocks noGrp="1"/>
          </p:cNvSpPr>
          <p:nvPr>
            <p:ph idx="1"/>
          </p:nvPr>
        </p:nvSpPr>
        <p:spPr>
          <a:xfrm>
            <a:off x="4408805" y="3359150"/>
            <a:ext cx="4648200" cy="457200"/>
          </a:xfrm>
        </p:spPr>
        <p:txBody>
          <a:bodyPr wrap="square" lIns="91440" tIns="45720" rIns="91440" bIns="45720" anchor="t"/>
          <a:lstStyle/>
          <a:p>
            <a:pPr eaLnBrk="1" hangingPunct="1">
              <a:lnSpc>
                <a:spcPct val="100000"/>
              </a:lnSpc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Staff  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⋈</a:t>
            </a:r>
            <a:r>
              <a:rPr lang="en-US" altLang="zh-CN" sz="2000" b="1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latin typeface="Times New Roman" panose="02020603050405020304" pitchFamily="18" charset="0"/>
              </a:rPr>
              <a:t>PropertyForRent</a:t>
            </a:r>
          </a:p>
        </p:txBody>
      </p:sp>
      <p:sp>
        <p:nvSpPr>
          <p:cNvPr id="56324" name="Rectangle 4"/>
          <p:cNvSpPr/>
          <p:nvPr/>
        </p:nvSpPr>
        <p:spPr>
          <a:xfrm>
            <a:off x="301625" y="2960053"/>
            <a:ext cx="704215" cy="39878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Staff</a:t>
            </a:r>
          </a:p>
        </p:txBody>
      </p:sp>
      <p:graphicFrame>
        <p:nvGraphicFramePr>
          <p:cNvPr id="45366" name="Group 310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70180" y="3357880"/>
          <a:ext cx="2950845" cy="1442640"/>
        </p:xfrm>
        <a:graphic>
          <a:graphicData uri="http://schemas.openxmlformats.org/drawingml/2006/table">
            <a:tbl>
              <a:tblPr/>
              <a:tblGrid>
                <a:gridCol w="10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0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0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8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+mn-ea"/>
                        </a:rPr>
                        <a:t>name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+mn-ea"/>
                        </a:rPr>
                        <a:t>staffNo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brachNo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5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Mike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S01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B01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5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Tom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S07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B01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5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Mary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S15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B03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6347" name="Rectangle 27"/>
          <p:cNvSpPr/>
          <p:nvPr/>
        </p:nvSpPr>
        <p:spPr>
          <a:xfrm>
            <a:off x="304800" y="4800283"/>
            <a:ext cx="2068195" cy="39878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PropertyForRent</a:t>
            </a:r>
          </a:p>
        </p:txBody>
      </p:sp>
      <p:graphicFrame>
        <p:nvGraphicFramePr>
          <p:cNvPr id="45084" name="Group 28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70180" y="5256848"/>
          <a:ext cx="2954020" cy="1588972"/>
        </p:xfrm>
        <a:graphic>
          <a:graphicData uri="http://schemas.openxmlformats.org/drawingml/2006/table">
            <a:tbl>
              <a:tblPr/>
              <a:tblGrid>
                <a:gridCol w="1317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4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89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propertyNo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staffNo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type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3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PA14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House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3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PL94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Flat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3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PG4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Flat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Group 311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4433570" y="4208145"/>
          <a:ext cx="4599305" cy="1583055"/>
        </p:xfrm>
        <a:graphic>
          <a:graphicData uri="http://schemas.openxmlformats.org/drawingml/2006/table">
            <a:tbl>
              <a:tblPr/>
              <a:tblGrid>
                <a:gridCol w="781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7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69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38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staffNo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brachNo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propertyNo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type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0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Tom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S07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B01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PA14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House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0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Tom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S07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B01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PL94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Flat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0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Mary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S15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B03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PG4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Flat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右箭头 3"/>
          <p:cNvSpPr/>
          <p:nvPr/>
        </p:nvSpPr>
        <p:spPr>
          <a:xfrm>
            <a:off x="3491865" y="4648835"/>
            <a:ext cx="647700" cy="503555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576" name="TextBox 1"/>
          <p:cNvSpPr txBox="1"/>
          <p:nvPr/>
        </p:nvSpPr>
        <p:spPr>
          <a:xfrm>
            <a:off x="0" y="1557655"/>
            <a:ext cx="9144000" cy="58105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没有产生联系的行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</a:rPr>
              <a:t>没有对应等值的行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，不会出现的结果中；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t>108</a:t>
            </a:fld>
            <a:endParaRPr lang="en-US" altLang="zh-CN" sz="1400" dirty="0"/>
          </a:p>
        </p:txBody>
      </p:sp>
      <p:sp>
        <p:nvSpPr>
          <p:cNvPr id="62466" name="Rectangle 2"/>
          <p:cNvSpPr>
            <a:spLocks noGrp="1"/>
          </p:cNvSpPr>
          <p:nvPr>
            <p:ph type="title"/>
          </p:nvPr>
        </p:nvSpPr>
        <p:spPr>
          <a:xfrm>
            <a:off x="228600" y="152400"/>
            <a:ext cx="8915400" cy="990600"/>
          </a:xfrm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sz="32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含外键的表是主干表时，对于外键值为</a:t>
            </a:r>
            <a:r>
              <a:rPr lang="en-US" altLang="zh-CN" sz="32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null</a:t>
            </a:r>
            <a:r>
              <a:rPr lang="zh-CN" altLang="en-US" sz="32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的行，不会在结果中；</a:t>
            </a:r>
            <a:r>
              <a:rPr lang="en-US" altLang="zh-CN" sz="32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3200" b="1" dirty="0">
                <a:solidFill>
                  <a:srgbClr val="0000FF"/>
                </a:solidFill>
                <a:latin typeface="Times" pitchFamily="18" charset="0"/>
              </a:rPr>
              <a:t> </a:t>
            </a:r>
          </a:p>
        </p:txBody>
      </p:sp>
      <p:sp>
        <p:nvSpPr>
          <p:cNvPr id="62467" name="Rectangle 3"/>
          <p:cNvSpPr>
            <a:spLocks noGrp="1"/>
          </p:cNvSpPr>
          <p:nvPr>
            <p:ph idx="1"/>
          </p:nvPr>
        </p:nvSpPr>
        <p:spPr>
          <a:xfrm>
            <a:off x="3419158" y="1698943"/>
            <a:ext cx="4392612" cy="457200"/>
          </a:xfrm>
        </p:spPr>
        <p:txBody>
          <a:bodyPr wrap="square" lIns="91440" tIns="45720" rIns="91440" bIns="45720" anchor="t"/>
          <a:lstStyle/>
          <a:p>
            <a:pPr eaLnBrk="1" hangingPunct="1">
              <a:lnSpc>
                <a:spcPct val="10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Staff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⋈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PropertyForRent</a:t>
            </a:r>
          </a:p>
        </p:txBody>
      </p:sp>
      <p:sp>
        <p:nvSpPr>
          <p:cNvPr id="62468" name="Rectangle 4"/>
          <p:cNvSpPr/>
          <p:nvPr/>
        </p:nvSpPr>
        <p:spPr>
          <a:xfrm>
            <a:off x="304800" y="1467803"/>
            <a:ext cx="676275" cy="3968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Staff</a:t>
            </a:r>
          </a:p>
        </p:txBody>
      </p:sp>
      <p:graphicFrame>
        <p:nvGraphicFramePr>
          <p:cNvPr id="49157" name="Group 5"/>
          <p:cNvGraphicFramePr>
            <a:graphicFrameLocks noGrp="1"/>
          </p:cNvGraphicFramePr>
          <p:nvPr/>
        </p:nvGraphicFramePr>
        <p:xfrm>
          <a:off x="228600" y="1958975"/>
          <a:ext cx="2742565" cy="1438276"/>
        </p:xfrm>
        <a:graphic>
          <a:graphicData uri="http://schemas.openxmlformats.org/drawingml/2006/table">
            <a:tbl>
              <a:tblPr/>
              <a:tblGrid>
                <a:gridCol w="741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9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StaffNo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BranchNo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5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Mike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S01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B01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5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Tom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S07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B01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5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Mary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S15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B03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2491" name="Rectangle 27"/>
          <p:cNvSpPr/>
          <p:nvPr/>
        </p:nvSpPr>
        <p:spPr>
          <a:xfrm>
            <a:off x="304800" y="3635375"/>
            <a:ext cx="1889125" cy="3968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PropertyForRent</a:t>
            </a:r>
          </a:p>
        </p:txBody>
      </p:sp>
      <p:graphicFrame>
        <p:nvGraphicFramePr>
          <p:cNvPr id="49180" name="Group 28"/>
          <p:cNvGraphicFramePr>
            <a:graphicFrameLocks noGrp="1"/>
          </p:cNvGraphicFramePr>
          <p:nvPr/>
        </p:nvGraphicFramePr>
        <p:xfrm>
          <a:off x="31115" y="4016375"/>
          <a:ext cx="2940685" cy="2808601"/>
        </p:xfrm>
        <a:graphic>
          <a:graphicData uri="http://schemas.openxmlformats.org/drawingml/2006/table">
            <a:tbl>
              <a:tblPr/>
              <a:tblGrid>
                <a:gridCol w="1177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7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5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89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PropertyNo</a:t>
                      </a: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StaffNo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Type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2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PA14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S07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House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2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PL94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S01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Flat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2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PA74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S01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Flat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2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PA08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S07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Flat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2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PG36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null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House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2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PG4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null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Flat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9272" name="Group 120"/>
          <p:cNvGraphicFramePr>
            <a:graphicFrameLocks noGrp="1"/>
          </p:cNvGraphicFramePr>
          <p:nvPr/>
        </p:nvGraphicFramePr>
        <p:xfrm>
          <a:off x="3419475" y="2156143"/>
          <a:ext cx="5419725" cy="2043281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2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0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9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59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37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StaffNo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BrachNo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PropertyNo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Type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1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Tom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S07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B01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PA14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+mn-ea"/>
                        </a:rPr>
                        <a:t>House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0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Mike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S01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B01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PL94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Flat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1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Mike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S01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B01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PA74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+mn-ea"/>
                        </a:rPr>
                        <a:t>Flat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1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Tom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S07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B01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PA08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+mn-ea"/>
                        </a:rPr>
                        <a:t>Flat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t>109</a:t>
            </a:fld>
            <a:endParaRPr lang="en-US" altLang="zh-CN" sz="1400" dirty="0"/>
          </a:p>
        </p:txBody>
      </p:sp>
      <p:sp>
        <p:nvSpPr>
          <p:cNvPr id="63490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sz="40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自然联接运算例子</a:t>
            </a:r>
            <a:endParaRPr lang="en-US" altLang="zh-CN" sz="4000" b="1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3491" name="Rectangle 3"/>
          <p:cNvSpPr>
            <a:spLocks noGrp="1"/>
          </p:cNvSpPr>
          <p:nvPr>
            <p:ph idx="1"/>
          </p:nvPr>
        </p:nvSpPr>
        <p:spPr>
          <a:xfrm>
            <a:off x="3962400" y="4248150"/>
            <a:ext cx="5181600" cy="708025"/>
          </a:xfrm>
        </p:spPr>
        <p:txBody>
          <a:bodyPr wrap="square" lIns="91440" tIns="45720" rIns="91440" bIns="45720" anchor="t"/>
          <a:lstStyle/>
          <a:p>
            <a:pPr eaLnBrk="1" hangingPunct="1"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Client 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⋈</a:t>
            </a: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 Viewing 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rPr>
              <a:t>⋈</a:t>
            </a: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 PropertyForRent</a:t>
            </a:r>
          </a:p>
        </p:txBody>
      </p:sp>
      <p:graphicFrame>
        <p:nvGraphicFramePr>
          <p:cNvPr id="47263" name="Group 159"/>
          <p:cNvGraphicFramePr>
            <a:graphicFrameLocks noGrp="1"/>
          </p:cNvGraphicFramePr>
          <p:nvPr/>
        </p:nvGraphicFramePr>
        <p:xfrm>
          <a:off x="228600" y="1828800"/>
          <a:ext cx="3962400" cy="1706564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77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ProperityNo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ClientNo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ViewDate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Comments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5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PA08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CR62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1-Jun-01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goods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5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PL94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CR74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1-Aug-01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preference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5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PA14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CR74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22-Jul-01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Too small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3519" name="Rectangle 66"/>
          <p:cNvSpPr/>
          <p:nvPr/>
        </p:nvSpPr>
        <p:spPr>
          <a:xfrm>
            <a:off x="381000" y="3581400"/>
            <a:ext cx="1889125" cy="3968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PropertyForRent</a:t>
            </a:r>
          </a:p>
        </p:txBody>
      </p:sp>
      <p:graphicFrame>
        <p:nvGraphicFramePr>
          <p:cNvPr id="47229" name="Group 125"/>
          <p:cNvGraphicFramePr>
            <a:graphicFrameLocks noGrp="1"/>
          </p:cNvGraphicFramePr>
          <p:nvPr/>
        </p:nvGraphicFramePr>
        <p:xfrm>
          <a:off x="179388" y="4037013"/>
          <a:ext cx="3554288" cy="2752722"/>
        </p:xfrm>
        <a:graphic>
          <a:graphicData uri="http://schemas.openxmlformats.org/drawingml/2006/table">
            <a:tbl>
              <a:tblPr/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32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PropertyNo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Address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Type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2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PA14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 Holhead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House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2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PL94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 Argyll St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Flat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2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PG4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 Lawrence St.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Flat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2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PG36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 Manor Rd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Flat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2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PG21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18 Dale Rd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House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2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PA08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 Novar Dr.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Flat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3554" name="Text Box 126"/>
          <p:cNvSpPr txBox="1"/>
          <p:nvPr/>
        </p:nvSpPr>
        <p:spPr>
          <a:xfrm>
            <a:off x="304800" y="1295400"/>
            <a:ext cx="12334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Viewing</a:t>
            </a:r>
          </a:p>
        </p:txBody>
      </p:sp>
      <p:graphicFrame>
        <p:nvGraphicFramePr>
          <p:cNvPr id="47262" name="Group 158"/>
          <p:cNvGraphicFramePr>
            <a:graphicFrameLocks noGrp="1"/>
          </p:cNvGraphicFramePr>
          <p:nvPr/>
        </p:nvGraphicFramePr>
        <p:xfrm>
          <a:off x="4936490" y="1828800"/>
          <a:ext cx="3198177" cy="1869450"/>
        </p:xfrm>
        <a:graphic>
          <a:graphicData uri="http://schemas.openxmlformats.org/drawingml/2006/table">
            <a:tbl>
              <a:tblPr/>
              <a:tblGrid>
                <a:gridCol w="977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05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ClientNo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Address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7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CR76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John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56 High St.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7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CR74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Mike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18 Tain St.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7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CR78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Tom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 London St.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7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CR62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Mary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 </a:t>
                      </a:r>
                      <a:r>
                        <a:rPr kumimoji="1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Tarbot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Rd.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3581" name="Text Box 149"/>
          <p:cNvSpPr txBox="1"/>
          <p:nvPr/>
        </p:nvSpPr>
        <p:spPr>
          <a:xfrm>
            <a:off x="5105400" y="1295400"/>
            <a:ext cx="803275" cy="396875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Client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t>11</a:t>
            </a:fld>
            <a:endParaRPr lang="en-US" altLang="zh-CN" sz="1400" dirty="0"/>
          </a:p>
        </p:txBody>
      </p:sp>
      <p:sp>
        <p:nvSpPr>
          <p:cNvPr id="24578" name="Rectangle 2"/>
          <p:cNvSpPr>
            <a:spLocks noGrp="1"/>
          </p:cNvSpPr>
          <p:nvPr>
            <p:ph type="title"/>
          </p:nvPr>
        </p:nvSpPr>
        <p:spPr>
          <a:xfrm>
            <a:off x="251460" y="152400"/>
            <a:ext cx="8435340" cy="990600"/>
          </a:xfrm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业务表单不能原样照本存储在数据库中</a:t>
            </a:r>
            <a:endParaRPr lang="zh-CN" altLang="en-US" b="1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262237" name="Group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954092"/>
              </p:ext>
            </p:extLst>
          </p:nvPr>
        </p:nvGraphicFramePr>
        <p:xfrm>
          <a:off x="145733" y="1857058"/>
          <a:ext cx="8540750" cy="3693797"/>
        </p:xfrm>
        <a:graphic>
          <a:graphicData uri="http://schemas.openxmlformats.org/drawingml/2006/table">
            <a:tbl>
              <a:tblPr/>
              <a:tblGrid>
                <a:gridCol w="70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70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715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933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L="0" marR="0" marT="7175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studentNo</a:t>
                      </a:r>
                    </a:p>
                  </a:txBody>
                  <a:tcPr marL="0" marR="0" marT="7175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sex</a:t>
                      </a:r>
                    </a:p>
                  </a:txBody>
                  <a:tcPr marL="0" marR="0" marT="7175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birthdate</a:t>
                      </a:r>
                    </a:p>
                  </a:txBody>
                  <a:tcPr marL="0" marR="0" marT="7175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deptName</a:t>
                      </a:r>
                    </a:p>
                  </a:txBody>
                  <a:tcPr marL="0" marR="0" marT="7175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deptNo</a:t>
                      </a:r>
                    </a:p>
                  </a:txBody>
                  <a:tcPr marL="0" marR="0" marT="7175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deptDean</a:t>
                      </a:r>
                    </a:p>
                  </a:txBody>
                  <a:tcPr marL="0" marR="0" marT="7175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Address</a:t>
                      </a:r>
                    </a:p>
                  </a:txBody>
                  <a:tcPr marL="0" marR="0" marT="7175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周山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2008043101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1990/12/14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信息学院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李飞扬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软件大楼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汪兵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2008043214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1992/02/21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金融学院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杨刚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红叶楼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张珊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2008043332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1988/07/09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会计学院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黄红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逸夫楼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刘丽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2008043315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1988/01/29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会计学院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黄红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逸夫楼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李娜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2008043358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1988/11/13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信息学院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李飞扬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软件大楼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张军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2008043375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1988/09/09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信息学院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李飞扬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软件大楼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谢莎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2008043398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1988/09/09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信息学院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李飞扬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软件大楼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231" name="Rectangle 404"/>
          <p:cNvSpPr/>
          <p:nvPr/>
        </p:nvSpPr>
        <p:spPr>
          <a:xfrm>
            <a:off x="250825" y="1313815"/>
            <a:ext cx="2971800" cy="460375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student-department</a:t>
            </a:r>
          </a:p>
        </p:txBody>
      </p:sp>
      <p:sp>
        <p:nvSpPr>
          <p:cNvPr id="6233" name="Text Box 95"/>
          <p:cNvSpPr txBox="1"/>
          <p:nvPr/>
        </p:nvSpPr>
        <p:spPr>
          <a:xfrm>
            <a:off x="146050" y="5790883"/>
            <a:ext cx="38404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问题之一：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数据冗余问题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t>110</a:t>
            </a:fld>
            <a:endParaRPr lang="en-US" altLang="zh-CN" sz="1400" dirty="0"/>
          </a:p>
        </p:txBody>
      </p:sp>
      <p:sp>
        <p:nvSpPr>
          <p:cNvPr id="64514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sz="40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自然联接运算例子</a:t>
            </a:r>
            <a:endParaRPr lang="en-US" altLang="zh-CN" sz="4000" b="1" dirty="0"/>
          </a:p>
        </p:txBody>
      </p:sp>
      <p:sp>
        <p:nvSpPr>
          <p:cNvPr id="64515" name="Text Box 94"/>
          <p:cNvSpPr txBox="1"/>
          <p:nvPr/>
        </p:nvSpPr>
        <p:spPr>
          <a:xfrm>
            <a:off x="152400" y="2133600"/>
            <a:ext cx="8991600" cy="11874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Question: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Please generate a list of client name, property address, host name for those clients in lease.</a:t>
            </a:r>
          </a:p>
        </p:txBody>
      </p:sp>
      <p:sp>
        <p:nvSpPr>
          <p:cNvPr id="64516" name="Rectangle 95"/>
          <p:cNvSpPr/>
          <p:nvPr/>
        </p:nvSpPr>
        <p:spPr>
          <a:xfrm>
            <a:off x="457200" y="3810000"/>
            <a:ext cx="7162800" cy="685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indent="-342900">
              <a:lnSpc>
                <a:spcPct val="110000"/>
              </a:lnSpc>
              <a:spcBef>
                <a:spcPct val="1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Lease  </a:t>
            </a:r>
            <a:r>
              <a:rPr lang="en-US" altLang="zh-CN" sz="2800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Lucida Sans Unicode" panose="020B0602030504020204" pitchFamily="34" charset="0"/>
              </a:rPr>
              <a:t>⋈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Client </a:t>
            </a:r>
            <a:r>
              <a:rPr lang="en-US" altLang="zh-CN" sz="2800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Lucida Sans Unicode" panose="020B0602030504020204" pitchFamily="34" charset="0"/>
              </a:rPr>
              <a:t>⋈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privateOwner </a:t>
            </a:r>
            <a:r>
              <a:rPr lang="en-US" altLang="zh-CN" sz="2800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Lucida Sans Unicode" panose="020B0602030504020204" pitchFamily="34" charset="0"/>
              </a:rPr>
              <a:t>⋈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PropertyForRent</a:t>
            </a:r>
          </a:p>
        </p:txBody>
      </p:sp>
      <p:grpSp>
        <p:nvGrpSpPr>
          <p:cNvPr id="64517" name="Group 100"/>
          <p:cNvGrpSpPr/>
          <p:nvPr/>
        </p:nvGrpSpPr>
        <p:grpSpPr>
          <a:xfrm>
            <a:off x="6553200" y="4196080"/>
            <a:ext cx="838200" cy="838200"/>
            <a:chOff x="4992" y="2400"/>
            <a:chExt cx="528" cy="528"/>
          </a:xfrm>
        </p:grpSpPr>
        <p:sp>
          <p:nvSpPr>
            <p:cNvPr id="64518" name="Line 96"/>
            <p:cNvSpPr/>
            <p:nvPr/>
          </p:nvSpPr>
          <p:spPr>
            <a:xfrm>
              <a:off x="5040" y="2400"/>
              <a:ext cx="384" cy="528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4519" name="Line 97"/>
            <p:cNvSpPr/>
            <p:nvPr/>
          </p:nvSpPr>
          <p:spPr>
            <a:xfrm flipH="1">
              <a:off x="4992" y="2400"/>
              <a:ext cx="528" cy="432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64520" name="Text Box 101"/>
          <p:cNvSpPr txBox="1"/>
          <p:nvPr/>
        </p:nvSpPr>
        <p:spPr>
          <a:xfrm>
            <a:off x="1736725" y="4881563"/>
            <a:ext cx="1574800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Why?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t>111</a:t>
            </a:fld>
            <a:endParaRPr lang="en-US" altLang="zh-CN" sz="1400" dirty="0"/>
          </a:p>
        </p:txBody>
      </p:sp>
      <p:sp>
        <p:nvSpPr>
          <p:cNvPr id="65538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sz="40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自然联接运算例子</a:t>
            </a:r>
            <a:endParaRPr lang="zh-CN" altLang="en-US" sz="4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5539" name="Text Box 3"/>
          <p:cNvSpPr txBox="1"/>
          <p:nvPr/>
        </p:nvSpPr>
        <p:spPr>
          <a:xfrm>
            <a:off x="152400" y="1296988"/>
            <a:ext cx="8991600" cy="53594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50"/>
              </a:spcAft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请给出一个清单，列出客户名，电话，以及所租的房子的地址，房东姓名，房东电话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50"/>
              </a:spcAft>
            </a:pPr>
            <a:endParaRPr lang="zh-CN" altLang="en-US" sz="12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50"/>
              </a:spcAft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分析：</a:t>
            </a: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spcAft>
                <a:spcPts val="1800"/>
              </a:spcAft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主干表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应该为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Lease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，把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lease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中的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外键clientNo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扩展，得到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客户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name, phone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spcAft>
                <a:spcPts val="1800"/>
              </a:spcAft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把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lease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中的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外键propertyNo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扩展，得到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房子的address，ownerNo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；</a:t>
            </a: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spcAft>
                <a:spcPts val="1800"/>
              </a:spcAft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ownerNo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在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propepertyForRent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中为外键，这点保持不变；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spcAft>
                <a:spcPts val="1800"/>
              </a:spcAft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再把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外键ownerNo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扩展，得到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hostName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hostPhone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  <a:endParaRPr lang="en-US" altLang="zh-CN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5540" name="Rectangle 4"/>
          <p:cNvSpPr/>
          <p:nvPr/>
        </p:nvSpPr>
        <p:spPr>
          <a:xfrm>
            <a:off x="323850" y="5949950"/>
            <a:ext cx="7162800" cy="685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indent="-342900">
              <a:lnSpc>
                <a:spcPct val="110000"/>
              </a:lnSpc>
              <a:spcBef>
                <a:spcPct val="10000"/>
              </a:spcBef>
            </a:pPr>
            <a:endParaRPr lang="zh-CN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t>112</a:t>
            </a:fld>
            <a:endParaRPr lang="en-US" altLang="zh-CN" sz="1400" dirty="0"/>
          </a:p>
        </p:txBody>
      </p:sp>
      <p:sp>
        <p:nvSpPr>
          <p:cNvPr id="66562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sz="40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自然联接运算例子</a:t>
            </a:r>
            <a:endParaRPr lang="en-US" altLang="zh-CN" sz="4000" b="1" dirty="0"/>
          </a:p>
        </p:txBody>
      </p:sp>
      <p:sp>
        <p:nvSpPr>
          <p:cNvPr id="66563" name="Rectangle 3"/>
          <p:cNvSpPr>
            <a:spLocks noGrp="1"/>
          </p:cNvSpPr>
          <p:nvPr>
            <p:ph idx="1"/>
          </p:nvPr>
        </p:nvSpPr>
        <p:spPr>
          <a:xfrm>
            <a:off x="228600" y="1219200"/>
            <a:ext cx="8458200" cy="5638800"/>
          </a:xfrm>
        </p:spPr>
        <p:txBody>
          <a:bodyPr wrap="square" lIns="91440" tIns="45720" rIns="91440" bIns="45720" anchor="t"/>
          <a:lstStyle/>
          <a:p>
            <a:pPr eaLnBrk="1" hangingPunct="1">
              <a:lnSpc>
                <a:spcPct val="100000"/>
              </a:lnSpc>
            </a:pPr>
            <a:r>
              <a:rPr lang="en-US" altLang="zh-CN" sz="2800" b="1" dirty="0">
                <a:solidFill>
                  <a:srgbClr val="FF0000"/>
                </a:solidFill>
              </a:rPr>
              <a:t>List client name, property address, host name for those who have signed up a lease:</a:t>
            </a:r>
          </a:p>
          <a:p>
            <a:pPr eaLnBrk="1" hangingPunct="1">
              <a:lnSpc>
                <a:spcPct val="100000"/>
              </a:lnSpc>
            </a:pPr>
            <a:endParaRPr lang="en-US" altLang="zh-CN" sz="12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zh-CN" sz="2800" b="1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  <a:cs typeface="Arial" panose="020B0604020202020204" pitchFamily="34" charset="0"/>
              </a:rPr>
              <a:t>Lease(</a:t>
            </a:r>
            <a:r>
              <a:rPr lang="en-US" altLang="zh-CN" b="1" dirty="0">
                <a:solidFill>
                  <a:srgbClr val="6600FF"/>
                </a:solidFill>
                <a:cs typeface="Arial" panose="020B0604020202020204" pitchFamily="34" charset="0"/>
              </a:rPr>
              <a:t>clientNo</a:t>
            </a:r>
            <a:r>
              <a:rPr lang="en-US" altLang="zh-CN" dirty="0">
                <a:solidFill>
                  <a:srgbClr val="000000"/>
                </a:solidFill>
                <a:cs typeface="Arial" panose="020B0604020202020204" pitchFamily="34" charset="0"/>
              </a:rPr>
              <a:t>, </a:t>
            </a:r>
            <a:r>
              <a:rPr lang="en-US" altLang="zh-CN" b="1" dirty="0">
                <a:solidFill>
                  <a:srgbClr val="CC0066"/>
                </a:solidFill>
                <a:cs typeface="Arial" panose="020B0604020202020204" pitchFamily="34" charset="0"/>
              </a:rPr>
              <a:t>propertyNo</a:t>
            </a:r>
            <a:r>
              <a:rPr lang="en-US" altLang="zh-CN" dirty="0">
                <a:solidFill>
                  <a:srgbClr val="000000"/>
                </a:solidFill>
                <a:cs typeface="Arial" panose="020B0604020202020204" pitchFamily="34" charset="0"/>
              </a:rPr>
              <a:t>);</a:t>
            </a:r>
          </a:p>
          <a:p>
            <a:pPr eaLnBrk="1" hangingPunct="1">
              <a:lnSpc>
                <a:spcPct val="100000"/>
              </a:lnSpc>
            </a:pPr>
            <a:endParaRPr lang="en-US" altLang="zh-CN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</a:pPr>
            <a:endParaRPr lang="en-US" altLang="zh-CN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zh-CN" dirty="0">
                <a:solidFill>
                  <a:srgbClr val="000000"/>
                </a:solidFill>
                <a:cs typeface="Arial" panose="020B0604020202020204" pitchFamily="34" charset="0"/>
              </a:rPr>
              <a:t>Client(</a:t>
            </a:r>
            <a:r>
              <a:rPr lang="en-US" altLang="zh-CN" b="1" dirty="0">
                <a:solidFill>
                  <a:srgbClr val="6600FF"/>
                </a:solidFill>
                <a:cs typeface="Arial" panose="020B0604020202020204" pitchFamily="34" charset="0"/>
              </a:rPr>
              <a:t>clientNo</a:t>
            </a:r>
            <a:r>
              <a:rPr lang="en-US" altLang="zh-CN" dirty="0">
                <a:solidFill>
                  <a:srgbClr val="000000"/>
                </a:solidFill>
                <a:cs typeface="Arial" panose="020B0604020202020204" pitchFamily="34" charset="0"/>
              </a:rPr>
              <a:t>, </a:t>
            </a:r>
            <a:r>
              <a:rPr lang="en-US" altLang="zh-CN" b="1" dirty="0">
                <a:solidFill>
                  <a:srgbClr val="000000"/>
                </a:solidFill>
                <a:cs typeface="Arial" panose="020B0604020202020204" pitchFamily="34" charset="0"/>
              </a:rPr>
              <a:t>clientName</a:t>
            </a:r>
            <a:r>
              <a:rPr lang="en-US" altLang="zh-CN" dirty="0">
                <a:solidFill>
                  <a:srgbClr val="000000"/>
                </a:solidFill>
                <a:cs typeface="Arial" panose="020B0604020202020204" pitchFamily="34" charset="0"/>
              </a:rPr>
              <a:t>);</a:t>
            </a:r>
          </a:p>
          <a:p>
            <a:pPr eaLnBrk="1" hangingPunct="1">
              <a:lnSpc>
                <a:spcPct val="100000"/>
              </a:lnSpc>
            </a:pPr>
            <a:endParaRPr lang="en-US" altLang="zh-CN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</a:pPr>
            <a:endParaRPr lang="en-US" altLang="zh-CN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zh-CN" dirty="0">
                <a:solidFill>
                  <a:srgbClr val="000000"/>
                </a:solidFill>
                <a:cs typeface="Arial" panose="020B0604020202020204" pitchFamily="34" charset="0"/>
              </a:rPr>
              <a:t>propertyForRent(</a:t>
            </a:r>
            <a:r>
              <a:rPr lang="en-US" altLang="zh-CN" b="1" dirty="0">
                <a:solidFill>
                  <a:srgbClr val="CC0066"/>
                </a:solidFill>
                <a:cs typeface="Arial" panose="020B0604020202020204" pitchFamily="34" charset="0"/>
              </a:rPr>
              <a:t>propertyno</a:t>
            </a:r>
            <a:r>
              <a:rPr lang="en-US" altLang="zh-CN" dirty="0">
                <a:solidFill>
                  <a:srgbClr val="000000"/>
                </a:solidFill>
                <a:cs typeface="Arial" panose="020B0604020202020204" pitchFamily="34" charset="0"/>
              </a:rPr>
              <a:t>, </a:t>
            </a:r>
            <a:r>
              <a:rPr lang="en-US" altLang="zh-CN" b="1" dirty="0">
                <a:solidFill>
                  <a:srgbClr val="000000"/>
                </a:solidFill>
                <a:cs typeface="Arial" panose="020B0604020202020204" pitchFamily="34" charset="0"/>
              </a:rPr>
              <a:t>address</a:t>
            </a:r>
            <a:r>
              <a:rPr lang="en-US" altLang="zh-CN" dirty="0">
                <a:solidFill>
                  <a:srgbClr val="000000"/>
                </a:solidFill>
                <a:cs typeface="Arial" panose="020B0604020202020204" pitchFamily="34" charset="0"/>
              </a:rPr>
              <a:t>, </a:t>
            </a:r>
            <a:r>
              <a:rPr lang="en-US" altLang="zh-CN" b="1" dirty="0">
                <a:solidFill>
                  <a:srgbClr val="00FF00"/>
                </a:solidFill>
                <a:cs typeface="Arial" panose="020B0604020202020204" pitchFamily="34" charset="0"/>
              </a:rPr>
              <a:t>ownerNo</a:t>
            </a:r>
            <a:r>
              <a:rPr lang="en-US" altLang="zh-CN" dirty="0">
                <a:solidFill>
                  <a:srgbClr val="000000"/>
                </a:solidFill>
                <a:cs typeface="Arial" panose="020B0604020202020204" pitchFamily="34" charset="0"/>
              </a:rPr>
              <a:t>);</a:t>
            </a:r>
          </a:p>
          <a:p>
            <a:pPr eaLnBrk="1" hangingPunct="1">
              <a:lnSpc>
                <a:spcPct val="100000"/>
              </a:lnSpc>
            </a:pPr>
            <a:endParaRPr lang="en-US" altLang="zh-CN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</a:pPr>
            <a:endParaRPr lang="en-US" altLang="zh-CN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zh-CN" dirty="0">
                <a:solidFill>
                  <a:srgbClr val="000000"/>
                </a:solidFill>
                <a:cs typeface="Arial" panose="020B0604020202020204" pitchFamily="34" charset="0"/>
              </a:rPr>
              <a:t>privateOwner(</a:t>
            </a:r>
            <a:r>
              <a:rPr lang="en-US" altLang="zh-CN" b="1" dirty="0">
                <a:solidFill>
                  <a:srgbClr val="00FF00"/>
                </a:solidFill>
                <a:cs typeface="Arial" panose="020B0604020202020204" pitchFamily="34" charset="0"/>
              </a:rPr>
              <a:t>ownerNo</a:t>
            </a:r>
            <a:r>
              <a:rPr lang="en-US" altLang="zh-CN" dirty="0">
                <a:solidFill>
                  <a:srgbClr val="000000"/>
                </a:solidFill>
                <a:cs typeface="Arial" panose="020B0604020202020204" pitchFamily="34" charset="0"/>
              </a:rPr>
              <a:t>, </a:t>
            </a:r>
            <a:r>
              <a:rPr lang="en-US" altLang="zh-CN" b="1" dirty="0">
                <a:solidFill>
                  <a:srgbClr val="000000"/>
                </a:solidFill>
                <a:cs typeface="Arial" panose="020B0604020202020204" pitchFamily="34" charset="0"/>
              </a:rPr>
              <a:t>hostName</a:t>
            </a:r>
            <a:r>
              <a:rPr lang="en-US" altLang="zh-CN" dirty="0">
                <a:solidFill>
                  <a:srgbClr val="000000"/>
                </a:solidFill>
                <a:cs typeface="Arial" panose="020B0604020202020204" pitchFamily="34" charset="0"/>
              </a:rPr>
              <a:t>);</a:t>
            </a:r>
          </a:p>
          <a:p>
            <a:pPr eaLnBrk="1" hangingPunct="1">
              <a:lnSpc>
                <a:spcPct val="100000"/>
              </a:lnSpc>
              <a:buNone/>
            </a:pPr>
            <a:endParaRPr lang="en-US" altLang="zh-CN" dirty="0">
              <a:solidFill>
                <a:srgbClr val="000000"/>
              </a:solidFill>
              <a:ea typeface="Arial" panose="020B0604020202020204" pitchFamily="34" charset="0"/>
            </a:endParaRPr>
          </a:p>
        </p:txBody>
      </p:sp>
      <p:sp>
        <p:nvSpPr>
          <p:cNvPr id="66564" name="Line 4"/>
          <p:cNvSpPr/>
          <p:nvPr/>
        </p:nvSpPr>
        <p:spPr>
          <a:xfrm flipH="1">
            <a:off x="2286000" y="2730500"/>
            <a:ext cx="76200" cy="9906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65" name="Freeform 5"/>
          <p:cNvSpPr/>
          <p:nvPr/>
        </p:nvSpPr>
        <p:spPr>
          <a:xfrm>
            <a:off x="3962400" y="2667000"/>
            <a:ext cx="1409700" cy="2298700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</a:cxnLst>
            <a:rect l="0" t="0" r="0" b="0"/>
            <a:pathLst>
              <a:path w="888" h="1400">
                <a:moveTo>
                  <a:pt x="48" y="8"/>
                </a:moveTo>
                <a:cubicBezTo>
                  <a:pt x="28" y="4"/>
                  <a:pt x="8" y="0"/>
                  <a:pt x="144" y="104"/>
                </a:cubicBezTo>
                <a:cubicBezTo>
                  <a:pt x="280" y="208"/>
                  <a:pt x="888" y="416"/>
                  <a:pt x="864" y="632"/>
                </a:cubicBezTo>
                <a:cubicBezTo>
                  <a:pt x="840" y="848"/>
                  <a:pt x="144" y="1272"/>
                  <a:pt x="0" y="140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6566" name="Line 6"/>
          <p:cNvSpPr/>
          <p:nvPr/>
        </p:nvSpPr>
        <p:spPr>
          <a:xfrm flipH="1">
            <a:off x="3505200" y="5181600"/>
            <a:ext cx="3429000" cy="9144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5CFAF803-B77A-4905-9D44-D64BCE0ED921}"/>
              </a:ext>
            </a:extLst>
          </p:cNvPr>
          <p:cNvGrpSpPr/>
          <p:nvPr/>
        </p:nvGrpSpPr>
        <p:grpSpPr>
          <a:xfrm>
            <a:off x="381000" y="2747963"/>
            <a:ext cx="8509000" cy="3957637"/>
            <a:chOff x="381000" y="2747963"/>
            <a:chExt cx="8509000" cy="3957637"/>
          </a:xfrm>
        </p:grpSpPr>
        <p:grpSp>
          <p:nvGrpSpPr>
            <p:cNvPr id="17" name="Group 4">
              <a:extLst>
                <a:ext uri="{FF2B5EF4-FFF2-40B4-BE49-F238E27FC236}">
                  <a16:creationId xmlns:a16="http://schemas.microsoft.com/office/drawing/2014/main" id="{9ED70E5F-5467-458F-925A-69A7436EE9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000" y="2747963"/>
              <a:ext cx="3048000" cy="1976437"/>
              <a:chOff x="528" y="960"/>
              <a:chExt cx="1920" cy="1245"/>
            </a:xfrm>
          </p:grpSpPr>
          <p:sp>
            <p:nvSpPr>
              <p:cNvPr id="89" name="Rectangle 5">
                <a:extLst>
                  <a:ext uri="{FF2B5EF4-FFF2-40B4-BE49-F238E27FC236}">
                    <a16:creationId xmlns:a16="http://schemas.microsoft.com/office/drawing/2014/main" id="{B7844D85-96A0-4133-B9B4-CBC1ACC15B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8" y="1956"/>
                <a:ext cx="640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zh-CN" altLang="en-US" sz="2000" b="0" baseline="0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rPr>
                  <a:t>500</a:t>
                </a:r>
              </a:p>
            </p:txBody>
          </p:sp>
          <p:sp>
            <p:nvSpPr>
              <p:cNvPr id="90" name="Rectangle 6">
                <a:extLst>
                  <a:ext uri="{FF2B5EF4-FFF2-40B4-BE49-F238E27FC236}">
                    <a16:creationId xmlns:a16="http://schemas.microsoft.com/office/drawing/2014/main" id="{97B46270-F0A8-49D6-B173-A09631C187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1956"/>
                <a:ext cx="608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zh-CN" altLang="en-US" sz="2000" b="0" baseline="0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rPr>
                  <a:t>李三</a:t>
                </a:r>
              </a:p>
            </p:txBody>
          </p:sp>
          <p:sp>
            <p:nvSpPr>
              <p:cNvPr id="91" name="Rectangle 7">
                <a:extLst>
                  <a:ext uri="{FF2B5EF4-FFF2-40B4-BE49-F238E27FC236}">
                    <a16:creationId xmlns:a16="http://schemas.microsoft.com/office/drawing/2014/main" id="{330FD4B5-39F8-413C-B73C-F7DBBE9023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1956"/>
                <a:ext cx="672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altLang="zh-CN" sz="2000" b="0" baseline="0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rPr>
                  <a:t>P04</a:t>
                </a:r>
              </a:p>
            </p:txBody>
          </p:sp>
          <p:sp>
            <p:nvSpPr>
              <p:cNvPr id="92" name="Rectangle 8">
                <a:extLst>
                  <a:ext uri="{FF2B5EF4-FFF2-40B4-BE49-F238E27FC236}">
                    <a16:creationId xmlns:a16="http://schemas.microsoft.com/office/drawing/2014/main" id="{400F4750-632E-48D2-9C59-28629BDCB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8" y="1707"/>
                <a:ext cx="640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zh-CN" altLang="en-US" sz="2000" b="0" baseline="0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rPr>
                  <a:t>600</a:t>
                </a:r>
              </a:p>
            </p:txBody>
          </p:sp>
          <p:sp>
            <p:nvSpPr>
              <p:cNvPr id="93" name="Rectangle 9">
                <a:extLst>
                  <a:ext uri="{FF2B5EF4-FFF2-40B4-BE49-F238E27FC236}">
                    <a16:creationId xmlns:a16="http://schemas.microsoft.com/office/drawing/2014/main" id="{7FD19710-F648-4B34-A0FB-F2A445A080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8" y="1458"/>
                <a:ext cx="640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zh-CN" altLang="en-US" sz="2000" b="0" baseline="0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rPr>
                  <a:t>700</a:t>
                </a:r>
              </a:p>
            </p:txBody>
          </p:sp>
          <p:sp>
            <p:nvSpPr>
              <p:cNvPr id="94" name="Rectangle 10">
                <a:extLst>
                  <a:ext uri="{FF2B5EF4-FFF2-40B4-BE49-F238E27FC236}">
                    <a16:creationId xmlns:a16="http://schemas.microsoft.com/office/drawing/2014/main" id="{E1C50369-10A8-47DF-A7B6-4CB509DFF4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8" y="1209"/>
                <a:ext cx="640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zh-CN" altLang="en-US" sz="2000" b="0" baseline="0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rPr>
                  <a:t>800</a:t>
                </a:r>
              </a:p>
            </p:txBody>
          </p:sp>
          <p:sp>
            <p:nvSpPr>
              <p:cNvPr id="95" name="Rectangle 11">
                <a:extLst>
                  <a:ext uri="{FF2B5EF4-FFF2-40B4-BE49-F238E27FC236}">
                    <a16:creationId xmlns:a16="http://schemas.microsoft.com/office/drawing/2014/main" id="{13A01DFE-8953-449F-BD7A-F174F3AF7C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8" y="960"/>
                <a:ext cx="640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altLang="zh-CN" sz="2000" b="0" baseline="0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rPr>
                  <a:t>SAL</a:t>
                </a:r>
              </a:p>
            </p:txBody>
          </p:sp>
          <p:sp>
            <p:nvSpPr>
              <p:cNvPr id="96" name="Rectangle 12">
                <a:extLst>
                  <a:ext uri="{FF2B5EF4-FFF2-40B4-BE49-F238E27FC236}">
                    <a16:creationId xmlns:a16="http://schemas.microsoft.com/office/drawing/2014/main" id="{C883A8D7-6BE7-44D3-98E5-F4D9F9CEBA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1707"/>
                <a:ext cx="608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zh-CN" altLang="en-US" sz="2000" b="0" baseline="0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rPr>
                  <a:t>孙立</a:t>
                </a:r>
              </a:p>
            </p:txBody>
          </p:sp>
          <p:sp>
            <p:nvSpPr>
              <p:cNvPr id="97" name="Rectangle 13">
                <a:extLst>
                  <a:ext uri="{FF2B5EF4-FFF2-40B4-BE49-F238E27FC236}">
                    <a16:creationId xmlns:a16="http://schemas.microsoft.com/office/drawing/2014/main" id="{922D332E-0D48-4751-B7C1-3CBD5447DF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1707"/>
                <a:ext cx="672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altLang="zh-CN" sz="2000" b="0" baseline="0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rPr>
                  <a:t>P03</a:t>
                </a:r>
              </a:p>
            </p:txBody>
          </p:sp>
          <p:sp>
            <p:nvSpPr>
              <p:cNvPr id="98" name="Rectangle 14">
                <a:extLst>
                  <a:ext uri="{FF2B5EF4-FFF2-40B4-BE49-F238E27FC236}">
                    <a16:creationId xmlns:a16="http://schemas.microsoft.com/office/drawing/2014/main" id="{51CF7040-B77A-477B-A7B3-DD3BB966F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1458"/>
                <a:ext cx="608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zh-CN" altLang="en-US" sz="2000" b="0" baseline="0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rPr>
                  <a:t>钱广</a:t>
                </a:r>
              </a:p>
            </p:txBody>
          </p:sp>
          <p:sp>
            <p:nvSpPr>
              <p:cNvPr id="99" name="Rectangle 15">
                <a:extLst>
                  <a:ext uri="{FF2B5EF4-FFF2-40B4-BE49-F238E27FC236}">
                    <a16:creationId xmlns:a16="http://schemas.microsoft.com/office/drawing/2014/main" id="{ECAEE10E-7C12-4BD1-9F83-100F7D7F8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1458"/>
                <a:ext cx="672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altLang="zh-CN" sz="2000" b="0" baseline="0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rPr>
                  <a:t>P02</a:t>
                </a:r>
              </a:p>
            </p:txBody>
          </p:sp>
          <p:sp>
            <p:nvSpPr>
              <p:cNvPr id="100" name="Rectangle 16">
                <a:extLst>
                  <a:ext uri="{FF2B5EF4-FFF2-40B4-BE49-F238E27FC236}">
                    <a16:creationId xmlns:a16="http://schemas.microsoft.com/office/drawing/2014/main" id="{6DCA24F0-C501-453A-9219-CD07A55B9B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1209"/>
                <a:ext cx="608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zh-CN" altLang="en-US" sz="2000" b="0" baseline="0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rPr>
                  <a:t>赵明</a:t>
                </a:r>
              </a:p>
            </p:txBody>
          </p:sp>
          <p:sp>
            <p:nvSpPr>
              <p:cNvPr id="101" name="Rectangle 17">
                <a:extLst>
                  <a:ext uri="{FF2B5EF4-FFF2-40B4-BE49-F238E27FC236}">
                    <a16:creationId xmlns:a16="http://schemas.microsoft.com/office/drawing/2014/main" id="{E4903A8C-C9B1-4210-8DF8-874BA98F92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1209"/>
                <a:ext cx="672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altLang="zh-CN" sz="2000" b="0" baseline="0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rPr>
                  <a:t>P01</a:t>
                </a:r>
              </a:p>
            </p:txBody>
          </p:sp>
          <p:sp>
            <p:nvSpPr>
              <p:cNvPr id="102" name="Rectangle 18">
                <a:extLst>
                  <a:ext uri="{FF2B5EF4-FFF2-40B4-BE49-F238E27FC236}">
                    <a16:creationId xmlns:a16="http://schemas.microsoft.com/office/drawing/2014/main" id="{770AA93B-94EF-46FD-960A-61EF060734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960"/>
                <a:ext cx="608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altLang="zh-CN" sz="2000" b="0" baseline="0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rPr>
                  <a:t>PN</a:t>
                </a:r>
              </a:p>
            </p:txBody>
          </p:sp>
          <p:sp>
            <p:nvSpPr>
              <p:cNvPr id="103" name="Rectangle 19">
                <a:extLst>
                  <a:ext uri="{FF2B5EF4-FFF2-40B4-BE49-F238E27FC236}">
                    <a16:creationId xmlns:a16="http://schemas.microsoft.com/office/drawing/2014/main" id="{3BCEE6E8-5D25-4D17-AB28-FB67204BC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960"/>
                <a:ext cx="672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altLang="zh-CN" sz="2000" b="0" baseline="0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rPr>
                  <a:t>P#</a:t>
                </a:r>
              </a:p>
            </p:txBody>
          </p:sp>
          <p:sp>
            <p:nvSpPr>
              <p:cNvPr id="104" name="Line 20">
                <a:extLst>
                  <a:ext uri="{FF2B5EF4-FFF2-40B4-BE49-F238E27FC236}">
                    <a16:creationId xmlns:a16="http://schemas.microsoft.com/office/drawing/2014/main" id="{2376BBFE-4E88-488C-BE0F-566AC81A78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" y="960"/>
                <a:ext cx="192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" name="Line 21">
                <a:extLst>
                  <a:ext uri="{FF2B5EF4-FFF2-40B4-BE49-F238E27FC236}">
                    <a16:creationId xmlns:a16="http://schemas.microsoft.com/office/drawing/2014/main" id="{48A53CAD-BD8F-408D-92FE-E125243009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" y="1209"/>
                <a:ext cx="19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" name="Line 22">
                <a:extLst>
                  <a:ext uri="{FF2B5EF4-FFF2-40B4-BE49-F238E27FC236}">
                    <a16:creationId xmlns:a16="http://schemas.microsoft.com/office/drawing/2014/main" id="{BFD6D970-6DB3-4083-BB82-103E83D3C4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" y="1458"/>
                <a:ext cx="19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" name="Line 23">
                <a:extLst>
                  <a:ext uri="{FF2B5EF4-FFF2-40B4-BE49-F238E27FC236}">
                    <a16:creationId xmlns:a16="http://schemas.microsoft.com/office/drawing/2014/main" id="{014264AF-C923-4C0E-A335-AAED4A4727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" y="1707"/>
                <a:ext cx="19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" name="Line 24">
                <a:extLst>
                  <a:ext uri="{FF2B5EF4-FFF2-40B4-BE49-F238E27FC236}">
                    <a16:creationId xmlns:a16="http://schemas.microsoft.com/office/drawing/2014/main" id="{5F172FE5-B7D4-4FB5-AD3D-D9D184B36B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" y="2205"/>
                <a:ext cx="192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" name="Line 25">
                <a:extLst>
                  <a:ext uri="{FF2B5EF4-FFF2-40B4-BE49-F238E27FC236}">
                    <a16:creationId xmlns:a16="http://schemas.microsoft.com/office/drawing/2014/main" id="{82B8AA1D-27AB-41B1-8072-5FBBF8FFF2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" y="960"/>
                <a:ext cx="0" cy="1245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" name="Line 26">
                <a:extLst>
                  <a:ext uri="{FF2B5EF4-FFF2-40B4-BE49-F238E27FC236}">
                    <a16:creationId xmlns:a16="http://schemas.microsoft.com/office/drawing/2014/main" id="{E8905F67-FFD5-4375-8D56-4A95EAE688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960"/>
                <a:ext cx="0" cy="124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" name="Line 27">
                <a:extLst>
                  <a:ext uri="{FF2B5EF4-FFF2-40B4-BE49-F238E27FC236}">
                    <a16:creationId xmlns:a16="http://schemas.microsoft.com/office/drawing/2014/main" id="{C111E4F4-4B22-45FE-B0E3-206DAADA00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8" y="960"/>
                <a:ext cx="0" cy="1245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" name="Line 28">
                <a:extLst>
                  <a:ext uri="{FF2B5EF4-FFF2-40B4-BE49-F238E27FC236}">
                    <a16:creationId xmlns:a16="http://schemas.microsoft.com/office/drawing/2014/main" id="{0D1BB305-FC16-4DFD-8B40-2AC37EC4D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08" y="960"/>
                <a:ext cx="0" cy="124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" name="Line 29">
                <a:extLst>
                  <a:ext uri="{FF2B5EF4-FFF2-40B4-BE49-F238E27FC236}">
                    <a16:creationId xmlns:a16="http://schemas.microsoft.com/office/drawing/2014/main" id="{39B9E9BF-0BBD-4F0E-B75D-E87B5CC257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" y="1956"/>
                <a:ext cx="19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" name="Group 30">
              <a:extLst>
                <a:ext uri="{FF2B5EF4-FFF2-40B4-BE49-F238E27FC236}">
                  <a16:creationId xmlns:a16="http://schemas.microsoft.com/office/drawing/2014/main" id="{12007E15-52B2-4F40-BA74-21E6372AEE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58000" y="2990850"/>
              <a:ext cx="2032000" cy="1581150"/>
              <a:chOff x="576" y="2979"/>
              <a:chExt cx="1280" cy="996"/>
            </a:xfrm>
          </p:grpSpPr>
          <p:sp>
            <p:nvSpPr>
              <p:cNvPr id="73" name="Rectangle 31">
                <a:extLst>
                  <a:ext uri="{FF2B5EF4-FFF2-40B4-BE49-F238E27FC236}">
                    <a16:creationId xmlns:a16="http://schemas.microsoft.com/office/drawing/2014/main" id="{72D1EFC1-3F23-4D9C-AEB9-CEF153B11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3726"/>
                <a:ext cx="608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zh-CN" altLang="zh-CN" sz="2000" b="0" baseline="0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rPr>
                  <a:t>化</a:t>
                </a:r>
                <a:r>
                  <a:rPr lang="zh-CN" altLang="en-US" sz="2000" b="0" baseline="0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rPr>
                  <a:t>学</a:t>
                </a:r>
              </a:p>
            </p:txBody>
          </p:sp>
          <p:sp>
            <p:nvSpPr>
              <p:cNvPr id="74" name="Rectangle 32">
                <a:extLst>
                  <a:ext uri="{FF2B5EF4-FFF2-40B4-BE49-F238E27FC236}">
                    <a16:creationId xmlns:a16="http://schemas.microsoft.com/office/drawing/2014/main" id="{29CCB61C-3B94-4047-8904-2F2EB9D9B1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3726"/>
                <a:ext cx="672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altLang="zh-CN" sz="2000" b="0" baseline="0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rPr>
                  <a:t>C03</a:t>
                </a:r>
              </a:p>
            </p:txBody>
          </p:sp>
          <p:sp>
            <p:nvSpPr>
              <p:cNvPr id="75" name="Rectangle 33">
                <a:extLst>
                  <a:ext uri="{FF2B5EF4-FFF2-40B4-BE49-F238E27FC236}">
                    <a16:creationId xmlns:a16="http://schemas.microsoft.com/office/drawing/2014/main" id="{5AA7058D-9031-4CB1-874E-6457EF14E1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3477"/>
                <a:ext cx="608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zh-CN" altLang="en-US" sz="2000" b="0" baseline="0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rPr>
                  <a:t>数学</a:t>
                </a:r>
              </a:p>
            </p:txBody>
          </p:sp>
          <p:sp>
            <p:nvSpPr>
              <p:cNvPr id="76" name="Rectangle 34">
                <a:extLst>
                  <a:ext uri="{FF2B5EF4-FFF2-40B4-BE49-F238E27FC236}">
                    <a16:creationId xmlns:a16="http://schemas.microsoft.com/office/drawing/2014/main" id="{A2AC6B90-5922-4A29-B807-F7C8A124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3477"/>
                <a:ext cx="672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altLang="zh-CN" sz="2000" b="0" baseline="0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rPr>
                  <a:t>C02</a:t>
                </a:r>
              </a:p>
            </p:txBody>
          </p:sp>
          <p:sp>
            <p:nvSpPr>
              <p:cNvPr id="77" name="Rectangle 35">
                <a:extLst>
                  <a:ext uri="{FF2B5EF4-FFF2-40B4-BE49-F238E27FC236}">
                    <a16:creationId xmlns:a16="http://schemas.microsoft.com/office/drawing/2014/main" id="{453A5730-9976-4612-8A45-D549C78C0C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3228"/>
                <a:ext cx="608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zh-CN" altLang="en-US" sz="2000" b="0" baseline="0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rPr>
                  <a:t>物理</a:t>
                </a:r>
              </a:p>
            </p:txBody>
          </p:sp>
          <p:sp>
            <p:nvSpPr>
              <p:cNvPr id="78" name="Rectangle 36">
                <a:extLst>
                  <a:ext uri="{FF2B5EF4-FFF2-40B4-BE49-F238E27FC236}">
                    <a16:creationId xmlns:a16="http://schemas.microsoft.com/office/drawing/2014/main" id="{4C728B6F-FD90-407D-92DC-23D3555406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3228"/>
                <a:ext cx="672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altLang="zh-CN" sz="2000" b="0" baseline="0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rPr>
                  <a:t>C01</a:t>
                </a:r>
              </a:p>
            </p:txBody>
          </p:sp>
          <p:sp>
            <p:nvSpPr>
              <p:cNvPr id="79" name="Rectangle 37">
                <a:extLst>
                  <a:ext uri="{FF2B5EF4-FFF2-40B4-BE49-F238E27FC236}">
                    <a16:creationId xmlns:a16="http://schemas.microsoft.com/office/drawing/2014/main" id="{F244B271-5376-4C35-B23A-4B46959C16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979"/>
                <a:ext cx="608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altLang="zh-CN" sz="2000" b="0" baseline="0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rPr>
                  <a:t>CN</a:t>
                </a:r>
              </a:p>
            </p:txBody>
          </p:sp>
          <p:sp>
            <p:nvSpPr>
              <p:cNvPr id="80" name="Rectangle 38">
                <a:extLst>
                  <a:ext uri="{FF2B5EF4-FFF2-40B4-BE49-F238E27FC236}">
                    <a16:creationId xmlns:a16="http://schemas.microsoft.com/office/drawing/2014/main" id="{275FA5AF-7D32-4B87-B304-F83BCF2A2F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9"/>
                <a:ext cx="672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altLang="zh-CN" sz="2000" b="0" baseline="0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rPr>
                  <a:t>C#</a:t>
                </a:r>
              </a:p>
            </p:txBody>
          </p:sp>
          <p:sp>
            <p:nvSpPr>
              <p:cNvPr id="81" name="Line 39">
                <a:extLst>
                  <a:ext uri="{FF2B5EF4-FFF2-40B4-BE49-F238E27FC236}">
                    <a16:creationId xmlns:a16="http://schemas.microsoft.com/office/drawing/2014/main" id="{2E803638-B055-4648-B66B-B62834A774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2979"/>
                <a:ext cx="128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" name="Line 40">
                <a:extLst>
                  <a:ext uri="{FF2B5EF4-FFF2-40B4-BE49-F238E27FC236}">
                    <a16:creationId xmlns:a16="http://schemas.microsoft.com/office/drawing/2014/main" id="{491F51ED-B1DB-4113-8B90-419528E09F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3228"/>
                <a:ext cx="1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" name="Line 41">
                <a:extLst>
                  <a:ext uri="{FF2B5EF4-FFF2-40B4-BE49-F238E27FC236}">
                    <a16:creationId xmlns:a16="http://schemas.microsoft.com/office/drawing/2014/main" id="{9ACF4A43-B7A9-4689-83A0-BC06FAA84A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3477"/>
                <a:ext cx="1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" name="Line 42">
                <a:extLst>
                  <a:ext uri="{FF2B5EF4-FFF2-40B4-BE49-F238E27FC236}">
                    <a16:creationId xmlns:a16="http://schemas.microsoft.com/office/drawing/2014/main" id="{C7F21B8A-A98F-47BD-8A69-A3EBEDA8AC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3726"/>
                <a:ext cx="1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" name="Line 43">
                <a:extLst>
                  <a:ext uri="{FF2B5EF4-FFF2-40B4-BE49-F238E27FC236}">
                    <a16:creationId xmlns:a16="http://schemas.microsoft.com/office/drawing/2014/main" id="{A4725073-6FBF-48E6-9374-F1599D5D9B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3975"/>
                <a:ext cx="128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" name="Line 44">
                <a:extLst>
                  <a:ext uri="{FF2B5EF4-FFF2-40B4-BE49-F238E27FC236}">
                    <a16:creationId xmlns:a16="http://schemas.microsoft.com/office/drawing/2014/main" id="{E2CE9B74-7267-4282-ADD2-189D45D528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2979"/>
                <a:ext cx="0" cy="99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" name="Line 45">
                <a:extLst>
                  <a:ext uri="{FF2B5EF4-FFF2-40B4-BE49-F238E27FC236}">
                    <a16:creationId xmlns:a16="http://schemas.microsoft.com/office/drawing/2014/main" id="{6D3BB175-B71F-4C66-B88C-47E40DF5A4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2979"/>
                <a:ext cx="0" cy="9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" name="Line 46">
                <a:extLst>
                  <a:ext uri="{FF2B5EF4-FFF2-40B4-BE49-F238E27FC236}">
                    <a16:creationId xmlns:a16="http://schemas.microsoft.com/office/drawing/2014/main" id="{8A4B5DE5-07B7-4529-9C2C-02F901066D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6" y="2979"/>
                <a:ext cx="0" cy="99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" name="Group 47">
              <a:extLst>
                <a:ext uri="{FF2B5EF4-FFF2-40B4-BE49-F238E27FC236}">
                  <a16:creationId xmlns:a16="http://schemas.microsoft.com/office/drawing/2014/main" id="{26602AD8-26C2-4A8D-B568-AD7072F82D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40200" y="2995613"/>
              <a:ext cx="2032000" cy="1581150"/>
              <a:chOff x="576" y="2979"/>
              <a:chExt cx="1280" cy="996"/>
            </a:xfrm>
          </p:grpSpPr>
          <p:sp>
            <p:nvSpPr>
              <p:cNvPr id="57" name="Rectangle 48">
                <a:extLst>
                  <a:ext uri="{FF2B5EF4-FFF2-40B4-BE49-F238E27FC236}">
                    <a16:creationId xmlns:a16="http://schemas.microsoft.com/office/drawing/2014/main" id="{12F81AF3-FDDD-472D-90F0-222A08560B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3726"/>
                <a:ext cx="608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altLang="zh-CN" sz="2000" b="0" baseline="0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rPr>
                  <a:t>P04</a:t>
                </a:r>
              </a:p>
            </p:txBody>
          </p:sp>
          <p:sp>
            <p:nvSpPr>
              <p:cNvPr id="58" name="Rectangle 49">
                <a:extLst>
                  <a:ext uri="{FF2B5EF4-FFF2-40B4-BE49-F238E27FC236}">
                    <a16:creationId xmlns:a16="http://schemas.microsoft.com/office/drawing/2014/main" id="{6196B566-324F-4DEA-8BFB-FE9D1207A6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3726"/>
                <a:ext cx="672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altLang="zh-CN" sz="2000" b="0" baseline="0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rPr>
                  <a:t>C02</a:t>
                </a:r>
              </a:p>
            </p:txBody>
          </p:sp>
          <p:sp>
            <p:nvSpPr>
              <p:cNvPr id="59" name="Rectangle 50">
                <a:extLst>
                  <a:ext uri="{FF2B5EF4-FFF2-40B4-BE49-F238E27FC236}">
                    <a16:creationId xmlns:a16="http://schemas.microsoft.com/office/drawing/2014/main" id="{F39C6269-ECCA-4E38-8C22-47EE47D1C4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3477"/>
                <a:ext cx="608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altLang="zh-CN" sz="2000" b="0" baseline="0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rPr>
                  <a:t>P02</a:t>
                </a:r>
              </a:p>
            </p:txBody>
          </p:sp>
          <p:sp>
            <p:nvSpPr>
              <p:cNvPr id="60" name="Rectangle 51">
                <a:extLst>
                  <a:ext uri="{FF2B5EF4-FFF2-40B4-BE49-F238E27FC236}">
                    <a16:creationId xmlns:a16="http://schemas.microsoft.com/office/drawing/2014/main" id="{4BD9FF6D-9EE7-40F6-A70B-75232E1F1C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3477"/>
                <a:ext cx="672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altLang="zh-CN" sz="2000" b="0" baseline="0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rPr>
                  <a:t>C02</a:t>
                </a:r>
              </a:p>
            </p:txBody>
          </p:sp>
          <p:sp>
            <p:nvSpPr>
              <p:cNvPr id="61" name="Rectangle 52">
                <a:extLst>
                  <a:ext uri="{FF2B5EF4-FFF2-40B4-BE49-F238E27FC236}">
                    <a16:creationId xmlns:a16="http://schemas.microsoft.com/office/drawing/2014/main" id="{033EE674-85AD-44FB-96CE-90BB671C67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3228"/>
                <a:ext cx="608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altLang="zh-CN" sz="2000" b="0" baseline="0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rPr>
                  <a:t>P01</a:t>
                </a:r>
              </a:p>
            </p:txBody>
          </p:sp>
          <p:sp>
            <p:nvSpPr>
              <p:cNvPr id="62" name="Rectangle 53">
                <a:extLst>
                  <a:ext uri="{FF2B5EF4-FFF2-40B4-BE49-F238E27FC236}">
                    <a16:creationId xmlns:a16="http://schemas.microsoft.com/office/drawing/2014/main" id="{DACA8DD5-27C9-44B1-96FA-D700D4A42D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3228"/>
                <a:ext cx="672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altLang="zh-CN" sz="2000" b="0" baseline="0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rPr>
                  <a:t>C01</a:t>
                </a:r>
              </a:p>
            </p:txBody>
          </p:sp>
          <p:sp>
            <p:nvSpPr>
              <p:cNvPr id="63" name="Rectangle 54">
                <a:extLst>
                  <a:ext uri="{FF2B5EF4-FFF2-40B4-BE49-F238E27FC236}">
                    <a16:creationId xmlns:a16="http://schemas.microsoft.com/office/drawing/2014/main" id="{34781E56-B157-4EFC-ADE3-994C74AF75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979"/>
                <a:ext cx="608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altLang="zh-CN" sz="2000" b="0" baseline="0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rPr>
                  <a:t>P#</a:t>
                </a:r>
              </a:p>
            </p:txBody>
          </p:sp>
          <p:sp>
            <p:nvSpPr>
              <p:cNvPr id="64" name="Rectangle 55">
                <a:extLst>
                  <a:ext uri="{FF2B5EF4-FFF2-40B4-BE49-F238E27FC236}">
                    <a16:creationId xmlns:a16="http://schemas.microsoft.com/office/drawing/2014/main" id="{F0245F5D-888C-4113-A4ED-B7B0566A6A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9"/>
                <a:ext cx="672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altLang="zh-CN" sz="2000" b="0" baseline="0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rPr>
                  <a:t>C#</a:t>
                </a:r>
              </a:p>
            </p:txBody>
          </p:sp>
          <p:sp>
            <p:nvSpPr>
              <p:cNvPr id="65" name="Line 56">
                <a:extLst>
                  <a:ext uri="{FF2B5EF4-FFF2-40B4-BE49-F238E27FC236}">
                    <a16:creationId xmlns:a16="http://schemas.microsoft.com/office/drawing/2014/main" id="{B19F149F-F73A-4EA1-AFFD-3A3427A912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2979"/>
                <a:ext cx="128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" name="Line 57">
                <a:extLst>
                  <a:ext uri="{FF2B5EF4-FFF2-40B4-BE49-F238E27FC236}">
                    <a16:creationId xmlns:a16="http://schemas.microsoft.com/office/drawing/2014/main" id="{E92DE766-6E7C-4306-8DF3-CFF64F82F3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3228"/>
                <a:ext cx="1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" name="Line 58">
                <a:extLst>
                  <a:ext uri="{FF2B5EF4-FFF2-40B4-BE49-F238E27FC236}">
                    <a16:creationId xmlns:a16="http://schemas.microsoft.com/office/drawing/2014/main" id="{A4FB7BF3-65F1-4B67-80DF-1C1EF4E8E6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3477"/>
                <a:ext cx="1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" name="Line 59">
                <a:extLst>
                  <a:ext uri="{FF2B5EF4-FFF2-40B4-BE49-F238E27FC236}">
                    <a16:creationId xmlns:a16="http://schemas.microsoft.com/office/drawing/2014/main" id="{8A3FD28A-F5D8-47EE-B537-29F91D4C2B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3726"/>
                <a:ext cx="1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" name="Line 60">
                <a:extLst>
                  <a:ext uri="{FF2B5EF4-FFF2-40B4-BE49-F238E27FC236}">
                    <a16:creationId xmlns:a16="http://schemas.microsoft.com/office/drawing/2014/main" id="{21E2C3FF-7BFE-4E6D-B272-C91775308B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3975"/>
                <a:ext cx="128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" name="Line 61">
                <a:extLst>
                  <a:ext uri="{FF2B5EF4-FFF2-40B4-BE49-F238E27FC236}">
                    <a16:creationId xmlns:a16="http://schemas.microsoft.com/office/drawing/2014/main" id="{BA96AF3E-B472-4274-B038-A3D5CCC084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2979"/>
                <a:ext cx="0" cy="99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" name="Line 62">
                <a:extLst>
                  <a:ext uri="{FF2B5EF4-FFF2-40B4-BE49-F238E27FC236}">
                    <a16:creationId xmlns:a16="http://schemas.microsoft.com/office/drawing/2014/main" id="{79F9196F-6EC0-43EC-9073-72996B0782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2979"/>
                <a:ext cx="0" cy="9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" name="Line 63">
                <a:extLst>
                  <a:ext uri="{FF2B5EF4-FFF2-40B4-BE49-F238E27FC236}">
                    <a16:creationId xmlns:a16="http://schemas.microsoft.com/office/drawing/2014/main" id="{1149F9CE-FDF4-437D-AA86-8F34BA56AF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6" y="2979"/>
                <a:ext cx="0" cy="99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" name="Group 66">
              <a:extLst>
                <a:ext uri="{FF2B5EF4-FFF2-40B4-BE49-F238E27FC236}">
                  <a16:creationId xmlns:a16="http://schemas.microsoft.com/office/drawing/2014/main" id="{4249D0CA-B0EA-40F6-B6C9-309F6815B6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7800" y="4957763"/>
              <a:ext cx="3505200" cy="1747837"/>
              <a:chOff x="3216" y="3120"/>
              <a:chExt cx="2208" cy="1101"/>
            </a:xfrm>
          </p:grpSpPr>
          <p:sp>
            <p:nvSpPr>
              <p:cNvPr id="26" name="Rectangle 67">
                <a:extLst>
                  <a:ext uri="{FF2B5EF4-FFF2-40B4-BE49-F238E27FC236}">
                    <a16:creationId xmlns:a16="http://schemas.microsoft.com/office/drawing/2014/main" id="{AAB79078-9306-4F53-9FFE-091D0C610C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2" y="3937"/>
                <a:ext cx="442" cy="2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fontAlgn="ctr" hangingPunct="0"/>
                <a:r>
                  <a:rPr lang="zh-CN" altLang="en-US" sz="2000" b="0" baseline="0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rPr>
                  <a:t>数学</a:t>
                </a:r>
              </a:p>
            </p:txBody>
          </p:sp>
          <p:sp>
            <p:nvSpPr>
              <p:cNvPr id="27" name="Rectangle 68">
                <a:extLst>
                  <a:ext uri="{FF2B5EF4-FFF2-40B4-BE49-F238E27FC236}">
                    <a16:creationId xmlns:a16="http://schemas.microsoft.com/office/drawing/2014/main" id="{AD00249E-5F03-4C46-8959-EABAE50617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1" y="3937"/>
                <a:ext cx="441" cy="2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fontAlgn="ctr" hangingPunct="0"/>
                <a:r>
                  <a:rPr lang="en-US" altLang="zh-CN" sz="2000" b="0" baseline="0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rPr>
                  <a:t>C02</a:t>
                </a:r>
              </a:p>
            </p:txBody>
          </p:sp>
          <p:sp>
            <p:nvSpPr>
              <p:cNvPr id="28" name="Rectangle 69">
                <a:extLst>
                  <a:ext uri="{FF2B5EF4-FFF2-40B4-BE49-F238E27FC236}">
                    <a16:creationId xmlns:a16="http://schemas.microsoft.com/office/drawing/2014/main" id="{04183BF0-EE7A-4425-AAC6-1E6EECC69C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9" y="3937"/>
                <a:ext cx="442" cy="2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fontAlgn="ctr" hangingPunct="0"/>
                <a:r>
                  <a:rPr lang="zh-CN" altLang="en-US" sz="2000" b="0" baseline="0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rPr>
                  <a:t>500</a:t>
                </a:r>
              </a:p>
            </p:txBody>
          </p:sp>
          <p:sp>
            <p:nvSpPr>
              <p:cNvPr id="29" name="Rectangle 70">
                <a:extLst>
                  <a:ext uri="{FF2B5EF4-FFF2-40B4-BE49-F238E27FC236}">
                    <a16:creationId xmlns:a16="http://schemas.microsoft.com/office/drawing/2014/main" id="{31549AAE-A8C8-4829-BF4F-3C5E269797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8" y="3937"/>
                <a:ext cx="441" cy="2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fontAlgn="ctr" hangingPunct="0"/>
                <a:r>
                  <a:rPr lang="zh-CN" altLang="en-US" sz="2000" b="0" baseline="0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rPr>
                  <a:t>李三</a:t>
                </a:r>
              </a:p>
            </p:txBody>
          </p:sp>
          <p:sp>
            <p:nvSpPr>
              <p:cNvPr id="30" name="Rectangle 71">
                <a:extLst>
                  <a:ext uri="{FF2B5EF4-FFF2-40B4-BE49-F238E27FC236}">
                    <a16:creationId xmlns:a16="http://schemas.microsoft.com/office/drawing/2014/main" id="{CE2D8F4E-ECD7-43AE-97FB-9D09190288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3937"/>
                <a:ext cx="442" cy="2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fontAlgn="ctr" hangingPunct="0"/>
                <a:r>
                  <a:rPr lang="en-US" altLang="zh-CN" sz="2000" b="0" baseline="0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rPr>
                  <a:t>P04</a:t>
                </a:r>
              </a:p>
            </p:txBody>
          </p:sp>
          <p:sp>
            <p:nvSpPr>
              <p:cNvPr id="31" name="Rectangle 72">
                <a:extLst>
                  <a:ext uri="{FF2B5EF4-FFF2-40B4-BE49-F238E27FC236}">
                    <a16:creationId xmlns:a16="http://schemas.microsoft.com/office/drawing/2014/main" id="{4FFE8B38-41E4-4090-9C1D-8B7F8A8675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2" y="3653"/>
                <a:ext cx="442" cy="2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fontAlgn="ctr" hangingPunct="0"/>
                <a:r>
                  <a:rPr lang="zh-CN" altLang="en-US" sz="2000" b="0" baseline="0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rPr>
                  <a:t>数学</a:t>
                </a:r>
              </a:p>
            </p:txBody>
          </p:sp>
          <p:sp>
            <p:nvSpPr>
              <p:cNvPr id="32" name="Rectangle 73">
                <a:extLst>
                  <a:ext uri="{FF2B5EF4-FFF2-40B4-BE49-F238E27FC236}">
                    <a16:creationId xmlns:a16="http://schemas.microsoft.com/office/drawing/2014/main" id="{823AE54C-4F42-4D71-86B4-4DC24C3B0B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1" y="3653"/>
                <a:ext cx="441" cy="2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fontAlgn="ctr" hangingPunct="0"/>
                <a:r>
                  <a:rPr lang="en-US" altLang="zh-CN" sz="2000" b="0" baseline="0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rPr>
                  <a:t>C02</a:t>
                </a:r>
              </a:p>
            </p:txBody>
          </p:sp>
          <p:sp>
            <p:nvSpPr>
              <p:cNvPr id="33" name="Rectangle 74">
                <a:extLst>
                  <a:ext uri="{FF2B5EF4-FFF2-40B4-BE49-F238E27FC236}">
                    <a16:creationId xmlns:a16="http://schemas.microsoft.com/office/drawing/2014/main" id="{9BD7697D-93A5-4CF6-9101-A86F1DFE9B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9" y="3653"/>
                <a:ext cx="442" cy="2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fontAlgn="ctr" hangingPunct="0"/>
                <a:r>
                  <a:rPr lang="zh-CN" altLang="en-US" sz="2000" b="0" baseline="0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rPr>
                  <a:t>700</a:t>
                </a:r>
              </a:p>
            </p:txBody>
          </p:sp>
          <p:sp>
            <p:nvSpPr>
              <p:cNvPr id="34" name="Rectangle 75">
                <a:extLst>
                  <a:ext uri="{FF2B5EF4-FFF2-40B4-BE49-F238E27FC236}">
                    <a16:creationId xmlns:a16="http://schemas.microsoft.com/office/drawing/2014/main" id="{6DDA29E4-CA6F-42B9-AEE7-3E84D99BA2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8" y="3653"/>
                <a:ext cx="441" cy="2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fontAlgn="ctr" hangingPunct="0"/>
                <a:r>
                  <a:rPr lang="zh-CN" altLang="en-US" sz="2000" b="0" baseline="0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rPr>
                  <a:t>钱广</a:t>
                </a:r>
              </a:p>
            </p:txBody>
          </p:sp>
          <p:sp>
            <p:nvSpPr>
              <p:cNvPr id="35" name="Rectangle 76">
                <a:extLst>
                  <a:ext uri="{FF2B5EF4-FFF2-40B4-BE49-F238E27FC236}">
                    <a16:creationId xmlns:a16="http://schemas.microsoft.com/office/drawing/2014/main" id="{A93AEA47-B310-4E24-A4A2-E5960D45EF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3653"/>
                <a:ext cx="442" cy="2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fontAlgn="ctr" hangingPunct="0"/>
                <a:r>
                  <a:rPr lang="en-US" altLang="zh-CN" sz="2000" b="0" baseline="0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rPr>
                  <a:t>P02</a:t>
                </a:r>
              </a:p>
            </p:txBody>
          </p:sp>
          <p:sp>
            <p:nvSpPr>
              <p:cNvPr id="36" name="Rectangle 77">
                <a:extLst>
                  <a:ext uri="{FF2B5EF4-FFF2-40B4-BE49-F238E27FC236}">
                    <a16:creationId xmlns:a16="http://schemas.microsoft.com/office/drawing/2014/main" id="{DFB82FD9-F5A9-4398-9B25-5B69B5CCC2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2" y="3369"/>
                <a:ext cx="442" cy="2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fontAlgn="ctr" hangingPunct="0"/>
                <a:r>
                  <a:rPr lang="zh-CN" altLang="en-US" sz="2000" b="0" baseline="0" dirty="0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rPr>
                  <a:t>物理</a:t>
                </a:r>
              </a:p>
            </p:txBody>
          </p:sp>
          <p:sp>
            <p:nvSpPr>
              <p:cNvPr id="37" name="Rectangle 78">
                <a:extLst>
                  <a:ext uri="{FF2B5EF4-FFF2-40B4-BE49-F238E27FC236}">
                    <a16:creationId xmlns:a16="http://schemas.microsoft.com/office/drawing/2014/main" id="{A434187D-D052-4E99-915C-2054A0214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1" y="3369"/>
                <a:ext cx="441" cy="2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fontAlgn="ctr" hangingPunct="0"/>
                <a:r>
                  <a:rPr lang="en-US" altLang="zh-CN" sz="2000" b="0" baseline="0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rPr>
                  <a:t>C01</a:t>
                </a:r>
              </a:p>
            </p:txBody>
          </p:sp>
          <p:sp>
            <p:nvSpPr>
              <p:cNvPr id="38" name="Rectangle 79">
                <a:extLst>
                  <a:ext uri="{FF2B5EF4-FFF2-40B4-BE49-F238E27FC236}">
                    <a16:creationId xmlns:a16="http://schemas.microsoft.com/office/drawing/2014/main" id="{47750382-8FB3-4E73-A3AE-7693B697A8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9" y="3369"/>
                <a:ext cx="442" cy="2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fontAlgn="ctr" hangingPunct="0"/>
                <a:r>
                  <a:rPr lang="zh-CN" altLang="en-US" sz="2000" b="0" baseline="0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rPr>
                  <a:t>800</a:t>
                </a:r>
              </a:p>
            </p:txBody>
          </p:sp>
          <p:sp>
            <p:nvSpPr>
              <p:cNvPr id="39" name="Rectangle 80">
                <a:extLst>
                  <a:ext uri="{FF2B5EF4-FFF2-40B4-BE49-F238E27FC236}">
                    <a16:creationId xmlns:a16="http://schemas.microsoft.com/office/drawing/2014/main" id="{A1EB3DA7-5C61-4F1F-B4E4-9975FEB484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8" y="3369"/>
                <a:ext cx="441" cy="2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fontAlgn="ctr" hangingPunct="0"/>
                <a:r>
                  <a:rPr lang="zh-CN" altLang="en-US" sz="2000" b="0" baseline="0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rPr>
                  <a:t>赵明</a:t>
                </a:r>
              </a:p>
            </p:txBody>
          </p:sp>
          <p:sp>
            <p:nvSpPr>
              <p:cNvPr id="40" name="Rectangle 81">
                <a:extLst>
                  <a:ext uri="{FF2B5EF4-FFF2-40B4-BE49-F238E27FC236}">
                    <a16:creationId xmlns:a16="http://schemas.microsoft.com/office/drawing/2014/main" id="{E3464374-A9C8-4F24-8165-EEEDDAA144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3369"/>
                <a:ext cx="442" cy="2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fontAlgn="ctr" hangingPunct="0"/>
                <a:r>
                  <a:rPr lang="en-US" altLang="zh-CN" sz="2000" b="0" baseline="0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rPr>
                  <a:t>P01</a:t>
                </a:r>
              </a:p>
            </p:txBody>
          </p:sp>
          <p:sp>
            <p:nvSpPr>
              <p:cNvPr id="41" name="Rectangle 82">
                <a:extLst>
                  <a:ext uri="{FF2B5EF4-FFF2-40B4-BE49-F238E27FC236}">
                    <a16:creationId xmlns:a16="http://schemas.microsoft.com/office/drawing/2014/main" id="{10079E57-2F7C-48C1-A5C3-04481859F7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2" y="3120"/>
                <a:ext cx="442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fontAlgn="ctr" hangingPunct="0"/>
                <a:r>
                  <a:rPr lang="en-US" altLang="zh-CN" sz="2000" b="0" baseline="0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rPr>
                  <a:t>CN</a:t>
                </a:r>
              </a:p>
            </p:txBody>
          </p:sp>
          <p:sp>
            <p:nvSpPr>
              <p:cNvPr id="42" name="Rectangle 83">
                <a:extLst>
                  <a:ext uri="{FF2B5EF4-FFF2-40B4-BE49-F238E27FC236}">
                    <a16:creationId xmlns:a16="http://schemas.microsoft.com/office/drawing/2014/main" id="{C35E01A2-C5C4-4CDB-A702-95D16044E4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1" y="3120"/>
                <a:ext cx="441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fontAlgn="ctr" hangingPunct="0"/>
                <a:r>
                  <a:rPr lang="en-US" altLang="zh-CN" sz="2000" b="0" baseline="0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rPr>
                  <a:t>C#</a:t>
                </a:r>
              </a:p>
            </p:txBody>
          </p:sp>
          <p:sp>
            <p:nvSpPr>
              <p:cNvPr id="43" name="Rectangle 84">
                <a:extLst>
                  <a:ext uri="{FF2B5EF4-FFF2-40B4-BE49-F238E27FC236}">
                    <a16:creationId xmlns:a16="http://schemas.microsoft.com/office/drawing/2014/main" id="{2A2BA395-0858-48B6-B2DA-33EC288F36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9" y="3120"/>
                <a:ext cx="442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fontAlgn="ctr" hangingPunct="0"/>
                <a:r>
                  <a:rPr lang="en-US" altLang="zh-CN" sz="2000" b="0" baseline="0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rPr>
                  <a:t>SAL</a:t>
                </a:r>
              </a:p>
            </p:txBody>
          </p:sp>
          <p:sp>
            <p:nvSpPr>
              <p:cNvPr id="44" name="Rectangle 85">
                <a:extLst>
                  <a:ext uri="{FF2B5EF4-FFF2-40B4-BE49-F238E27FC236}">
                    <a16:creationId xmlns:a16="http://schemas.microsoft.com/office/drawing/2014/main" id="{63944381-E822-4295-98E4-6173C3454E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8" y="3120"/>
                <a:ext cx="441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fontAlgn="ctr" hangingPunct="0"/>
                <a:r>
                  <a:rPr lang="en-US" altLang="zh-CN" sz="2000" b="0" baseline="0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rPr>
                  <a:t>PN</a:t>
                </a:r>
              </a:p>
            </p:txBody>
          </p:sp>
          <p:sp>
            <p:nvSpPr>
              <p:cNvPr id="45" name="Rectangle 86">
                <a:extLst>
                  <a:ext uri="{FF2B5EF4-FFF2-40B4-BE49-F238E27FC236}">
                    <a16:creationId xmlns:a16="http://schemas.microsoft.com/office/drawing/2014/main" id="{FE1DCA02-D4D3-4DDC-93E2-B4ED6CE4CB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3120"/>
                <a:ext cx="442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fontAlgn="ctr" hangingPunct="0"/>
                <a:r>
                  <a:rPr lang="en-US" altLang="zh-CN" sz="2000" b="0" baseline="0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rPr>
                  <a:t>P#</a:t>
                </a:r>
              </a:p>
            </p:txBody>
          </p:sp>
          <p:sp>
            <p:nvSpPr>
              <p:cNvPr id="46" name="Line 87">
                <a:extLst>
                  <a:ext uri="{FF2B5EF4-FFF2-40B4-BE49-F238E27FC236}">
                    <a16:creationId xmlns:a16="http://schemas.microsoft.com/office/drawing/2014/main" id="{8FA6A02F-1D9A-40DD-BA52-7EDE4880D8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3120"/>
                <a:ext cx="220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Line 88">
                <a:extLst>
                  <a:ext uri="{FF2B5EF4-FFF2-40B4-BE49-F238E27FC236}">
                    <a16:creationId xmlns:a16="http://schemas.microsoft.com/office/drawing/2014/main" id="{B9B3876D-ED82-4537-BCE5-18C747020A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3369"/>
                <a:ext cx="220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Line 89">
                <a:extLst>
                  <a:ext uri="{FF2B5EF4-FFF2-40B4-BE49-F238E27FC236}">
                    <a16:creationId xmlns:a16="http://schemas.microsoft.com/office/drawing/2014/main" id="{3FCD8F40-32A0-4BAA-93BC-9F4497B3C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3653"/>
                <a:ext cx="220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Line 90">
                <a:extLst>
                  <a:ext uri="{FF2B5EF4-FFF2-40B4-BE49-F238E27FC236}">
                    <a16:creationId xmlns:a16="http://schemas.microsoft.com/office/drawing/2014/main" id="{9A6A6008-1A40-4325-83CF-23DE9FD7F4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3937"/>
                <a:ext cx="220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Line 91">
                <a:extLst>
                  <a:ext uri="{FF2B5EF4-FFF2-40B4-BE49-F238E27FC236}">
                    <a16:creationId xmlns:a16="http://schemas.microsoft.com/office/drawing/2014/main" id="{D3117702-E7F6-48D0-9A8C-F3CE79EFDD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4221"/>
                <a:ext cx="220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Line 92">
                <a:extLst>
                  <a:ext uri="{FF2B5EF4-FFF2-40B4-BE49-F238E27FC236}">
                    <a16:creationId xmlns:a16="http://schemas.microsoft.com/office/drawing/2014/main" id="{8FE8F371-48EC-4982-9E1A-C251C3C37B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3120"/>
                <a:ext cx="0" cy="110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Line 93">
                <a:extLst>
                  <a:ext uri="{FF2B5EF4-FFF2-40B4-BE49-F238E27FC236}">
                    <a16:creationId xmlns:a16="http://schemas.microsoft.com/office/drawing/2014/main" id="{F8BFA92E-0A9D-4748-9B58-7D441A3F16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8" y="3120"/>
                <a:ext cx="0" cy="110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Line 94">
                <a:extLst>
                  <a:ext uri="{FF2B5EF4-FFF2-40B4-BE49-F238E27FC236}">
                    <a16:creationId xmlns:a16="http://schemas.microsoft.com/office/drawing/2014/main" id="{0F031782-4C57-43A1-9625-98C928857D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99" y="3120"/>
                <a:ext cx="0" cy="110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Line 95">
                <a:extLst>
                  <a:ext uri="{FF2B5EF4-FFF2-40B4-BE49-F238E27FC236}">
                    <a16:creationId xmlns:a16="http://schemas.microsoft.com/office/drawing/2014/main" id="{F1D4AF83-69AE-407B-A228-373663DC24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41" y="3120"/>
                <a:ext cx="0" cy="110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Line 96">
                <a:extLst>
                  <a:ext uri="{FF2B5EF4-FFF2-40B4-BE49-F238E27FC236}">
                    <a16:creationId xmlns:a16="http://schemas.microsoft.com/office/drawing/2014/main" id="{89A00DF0-72CD-41AA-BC2E-74D263967D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82" y="3120"/>
                <a:ext cx="0" cy="110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Line 97">
                <a:extLst>
                  <a:ext uri="{FF2B5EF4-FFF2-40B4-BE49-F238E27FC236}">
                    <a16:creationId xmlns:a16="http://schemas.microsoft.com/office/drawing/2014/main" id="{A8228D6F-E33E-4289-8C63-B74009B6C9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24" y="3120"/>
                <a:ext cx="0" cy="110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" name="AutoShape 98">
              <a:extLst>
                <a:ext uri="{FF2B5EF4-FFF2-40B4-BE49-F238E27FC236}">
                  <a16:creationId xmlns:a16="http://schemas.microsoft.com/office/drawing/2014/main" id="{4F729875-E415-4538-80EA-1016BCB49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9801" y="4800599"/>
              <a:ext cx="2438400" cy="1752600"/>
            </a:xfrm>
            <a:prstGeom prst="wedgeRoundRectCallout">
              <a:avLst>
                <a:gd name="adj1" fmla="val -92838"/>
                <a:gd name="adj2" fmla="val 7606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just" eaLnBrk="0" hangingPunct="0">
                <a:spcBef>
                  <a:spcPct val="60000"/>
                </a:spcBef>
              </a:pPr>
              <a:r>
                <a:rPr lang="zh-CN" altLang="en-US" sz="3600" baseline="-20000" dirty="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rPr>
                <a:t>问题：有关</a:t>
              </a:r>
              <a:r>
                <a:rPr lang="en-US" altLang="zh-CN" sz="3600" baseline="-20000" dirty="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rPr>
                <a:t>P03</a:t>
              </a:r>
              <a:r>
                <a:rPr lang="zh-CN" altLang="en-US" sz="3600" baseline="-20000" dirty="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rPr>
                <a:t>号职工的姓名和工资信息没有显示出来</a:t>
              </a:r>
              <a:endParaRPr lang="zh-CN" altLang="en-US" sz="2400" b="0" baseline="-200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2" name="AutoShape 99">
              <a:extLst>
                <a:ext uri="{FF2B5EF4-FFF2-40B4-BE49-F238E27FC236}">
                  <a16:creationId xmlns:a16="http://schemas.microsoft.com/office/drawing/2014/main" id="{DE18669F-FD0E-4406-ABCC-1B6C3CEA031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400800" y="3581400"/>
              <a:ext cx="228600" cy="381000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3" name="AutoShape 100">
              <a:extLst>
                <a:ext uri="{FF2B5EF4-FFF2-40B4-BE49-F238E27FC236}">
                  <a16:creationId xmlns:a16="http://schemas.microsoft.com/office/drawing/2014/main" id="{97790636-9BA7-4329-85A0-00AB8C75A81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657600" y="3581400"/>
              <a:ext cx="228600" cy="381000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4" name="Line 101">
              <a:extLst>
                <a:ext uri="{FF2B5EF4-FFF2-40B4-BE49-F238E27FC236}">
                  <a16:creationId xmlns:a16="http://schemas.microsoft.com/office/drawing/2014/main" id="{2D982E0B-8C6B-4992-BACB-F8757A5B77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5800" y="57150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102">
              <a:extLst>
                <a:ext uri="{FF2B5EF4-FFF2-40B4-BE49-F238E27FC236}">
                  <a16:creationId xmlns:a16="http://schemas.microsoft.com/office/drawing/2014/main" id="{BEC4E306-2DD1-4992-89E7-6E0DCC6E11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5800" y="58674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6561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972300" y="6337085"/>
            <a:ext cx="1905000" cy="457200"/>
          </a:xfrm>
        </p:spPr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t>113</a:t>
            </a:fld>
            <a:endParaRPr lang="en-US" altLang="zh-CN" sz="1400" dirty="0"/>
          </a:p>
        </p:txBody>
      </p:sp>
      <p:sp>
        <p:nvSpPr>
          <p:cNvPr id="66562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sz="40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外联接（</a:t>
            </a:r>
            <a:r>
              <a:rPr lang="en-US" altLang="zh-CN" sz="40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outer-join)</a:t>
            </a:r>
            <a:endParaRPr lang="en-US" altLang="zh-CN" sz="40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0A9032-C4D3-4197-A8AD-FA7EAFA13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268760"/>
            <a:ext cx="8305800" cy="4572000"/>
          </a:xfrm>
        </p:spPr>
        <p:txBody>
          <a:bodyPr/>
          <a:lstStyle/>
          <a:p>
            <a:r>
              <a:rPr lang="zh-CN" altLang="en-US" sz="1800" dirty="0"/>
              <a:t>笛卡尔积、</a:t>
            </a:r>
            <a:r>
              <a:rPr lang="en-US" altLang="zh-CN" sz="1800" dirty="0"/>
              <a:t>θ</a:t>
            </a:r>
            <a:r>
              <a:rPr lang="zh-CN" altLang="en-US" sz="1800" dirty="0"/>
              <a:t>联接 （包括不等值联接、等值联接，当然也包含自然连接）称为 内联接</a:t>
            </a:r>
            <a:r>
              <a:rPr lang="en-US" altLang="zh-CN" sz="1800" dirty="0"/>
              <a:t>(inner-join)</a:t>
            </a:r>
          </a:p>
          <a:p>
            <a:r>
              <a:rPr lang="zh-CN" altLang="en-US" sz="1800" dirty="0"/>
              <a:t>还有外联接，</a:t>
            </a:r>
            <a:r>
              <a:rPr lang="zh-CN" altLang="zh-CN" sz="1800" dirty="0">
                <a:highlight>
                  <a:srgbClr val="FFFF00"/>
                </a:highlight>
              </a:rPr>
              <a:t>例：列出</a:t>
            </a:r>
            <a:r>
              <a:rPr lang="zh-CN" altLang="zh-CN" sz="1800" dirty="0">
                <a:solidFill>
                  <a:srgbClr val="FF0000"/>
                </a:solidFill>
                <a:highlight>
                  <a:srgbClr val="FFFF00"/>
                </a:highlight>
              </a:rPr>
              <a:t>所有</a:t>
            </a:r>
            <a:r>
              <a:rPr lang="zh-CN" altLang="zh-CN" sz="1800" dirty="0">
                <a:highlight>
                  <a:srgbClr val="FFFF00"/>
                </a:highlight>
              </a:rPr>
              <a:t>老师的有关信息，包括姓名、工资、所教授的课程</a:t>
            </a:r>
          </a:p>
          <a:p>
            <a:endParaRPr lang="en-US" altLang="zh-CN" sz="1800" dirty="0"/>
          </a:p>
          <a:p>
            <a:endParaRPr lang="zh-CN" altLang="en-US" sz="18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75D3086-983C-4447-B8CA-A3586D09D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524" y="2364532"/>
            <a:ext cx="5073352" cy="4620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065287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972300" y="6337085"/>
            <a:ext cx="1905000" cy="457200"/>
          </a:xfrm>
        </p:spPr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t>114</a:t>
            </a:fld>
            <a:endParaRPr lang="en-US" altLang="zh-CN" sz="1400" dirty="0"/>
          </a:p>
        </p:txBody>
      </p:sp>
      <p:sp>
        <p:nvSpPr>
          <p:cNvPr id="66562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sz="40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外联接（</a:t>
            </a:r>
            <a:r>
              <a:rPr lang="en-US" altLang="zh-CN" sz="40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outer-join)</a:t>
            </a:r>
            <a:endParaRPr lang="en-US" altLang="zh-CN" sz="4000" b="1" dirty="0"/>
          </a:p>
        </p:txBody>
      </p:sp>
      <p:graphicFrame>
        <p:nvGraphicFramePr>
          <p:cNvPr id="116" name="表格 115">
            <a:extLst>
              <a:ext uri="{FF2B5EF4-FFF2-40B4-BE49-F238E27FC236}">
                <a16:creationId xmlns:a16="http://schemas.microsoft.com/office/drawing/2014/main" id="{0C604A1D-5DB4-4020-9305-548D4EF08F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104142"/>
              </p:ext>
            </p:extLst>
          </p:nvPr>
        </p:nvGraphicFramePr>
        <p:xfrm>
          <a:off x="142875" y="2543175"/>
          <a:ext cx="885828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7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72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72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72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72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72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072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rgbClr val="FF0000"/>
                          </a:solidFill>
                        </a:rPr>
                        <a:t>教工号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rgbClr val="FF0000"/>
                          </a:solidFill>
                        </a:rPr>
                        <a:t>教工名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rgbClr val="FF0000"/>
                          </a:solidFill>
                        </a:rPr>
                        <a:t>年龄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rgbClr val="FF0000"/>
                          </a:solidFill>
                        </a:rPr>
                        <a:t>工资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rgbClr val="FF0000"/>
                          </a:solidFill>
                        </a:rPr>
                        <a:t>论文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rgbClr val="FF0000"/>
                          </a:solidFill>
                        </a:rPr>
                        <a:t>教学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rgbClr val="FF0000"/>
                          </a:solidFill>
                        </a:rPr>
                        <a:t>项目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rgbClr val="FF0000"/>
                          </a:solidFill>
                        </a:rPr>
                        <a:t>服务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Aparajita" panose="020B0502040204020203" pitchFamily="18" charset="0"/>
                          <a:cs typeface="Aparajita" panose="020B0502040204020203" pitchFamily="18" charset="0"/>
                        </a:rPr>
                        <a:t>S1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Aparajita" panose="020B0502040204020203" pitchFamily="18" charset="0"/>
                        <a:cs typeface="Aparajita" panose="020B050204020402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rgbClr val="FF0000"/>
                          </a:solidFill>
                          <a:latin typeface="Aparajita" panose="020B0502040204020203" pitchFamily="18" charset="0"/>
                          <a:cs typeface="Aparajita" panose="020B0502040204020203" pitchFamily="18" charset="0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rgbClr val="FF0000"/>
                          </a:solidFill>
                          <a:latin typeface="Aparajita" panose="020B0502040204020203" pitchFamily="18" charset="0"/>
                          <a:cs typeface="Aparajita" panose="020B0502040204020203" pitchFamily="18" charset="0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rgbClr val="FF0000"/>
                          </a:solidFill>
                          <a:latin typeface="Aparajita" panose="020B0502040204020203" pitchFamily="18" charset="0"/>
                          <a:cs typeface="Aparajita" panose="020B0502040204020203" pitchFamily="18" charset="0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solidFill>
                            <a:srgbClr val="FF0000"/>
                          </a:solidFill>
                          <a:latin typeface="Aparajita" panose="020B0502040204020203" pitchFamily="18" charset="0"/>
                          <a:cs typeface="Aparajita" panose="020B0502040204020203" pitchFamily="18" charset="0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rgbClr val="FF0000"/>
                        </a:solidFill>
                        <a:latin typeface="Aparajita" panose="020B0502040204020203" pitchFamily="18" charset="0"/>
                        <a:cs typeface="Aparajita" panose="020B050204020402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FF0000"/>
                        </a:solidFill>
                        <a:latin typeface="Aparajita" panose="020B0502040204020203" pitchFamily="18" charset="0"/>
                        <a:cs typeface="Aparajita" panose="020B050204020402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solidFill>
                            <a:srgbClr val="FF0000"/>
                          </a:solidFill>
                          <a:latin typeface="Aparajita" panose="020B0502040204020203" pitchFamily="18" charset="0"/>
                          <a:cs typeface="Aparajita" panose="020B0502040204020203" pitchFamily="18" charset="0"/>
                        </a:rPr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Aparajita" panose="020B0502040204020203" pitchFamily="18" charset="0"/>
                          <a:cs typeface="Aparajita" panose="020B0502040204020203" pitchFamily="18" charset="0"/>
                        </a:rPr>
                        <a:t>S2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Aparajita" panose="020B0502040204020203" pitchFamily="18" charset="0"/>
                        <a:cs typeface="Aparajita" panose="020B050204020402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rgbClr val="FF0000"/>
                          </a:solidFill>
                          <a:latin typeface="Aparajita" panose="020B0502040204020203" pitchFamily="18" charset="0"/>
                          <a:cs typeface="Aparajita" panose="020B0502040204020203" pitchFamily="18" charset="0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rgbClr val="FF0000"/>
                          </a:solidFill>
                          <a:latin typeface="Aparajita" panose="020B0502040204020203" pitchFamily="18" charset="0"/>
                          <a:cs typeface="Aparajita" panose="020B0502040204020203" pitchFamily="18" charset="0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rgbClr val="FF0000"/>
                          </a:solidFill>
                          <a:latin typeface="Aparajita" panose="020B0502040204020203" pitchFamily="18" charset="0"/>
                          <a:cs typeface="Aparajita" panose="020B0502040204020203" pitchFamily="18" charset="0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rgbClr val="FF0000"/>
                          </a:solidFill>
                          <a:latin typeface="Aparajita" panose="020B0502040204020203" pitchFamily="18" charset="0"/>
                          <a:cs typeface="Aparajita" panose="020B0502040204020203" pitchFamily="18" charset="0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rgbClr val="FF0000"/>
                        </a:solidFill>
                        <a:latin typeface="Aparajita" panose="020B0502040204020203" pitchFamily="18" charset="0"/>
                        <a:cs typeface="Aparajita" panose="020B050204020402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rgbClr val="FF0000"/>
                          </a:solidFill>
                          <a:latin typeface="Aparajita" panose="020B0502040204020203" pitchFamily="18" charset="0"/>
                          <a:cs typeface="Aparajita" panose="020B0502040204020203" pitchFamily="18" charset="0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rgbClr val="FF0000"/>
                        </a:solidFill>
                        <a:latin typeface="Aparajita" panose="020B0502040204020203" pitchFamily="18" charset="0"/>
                        <a:cs typeface="Aparajita" panose="020B05020402040202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Aparajita" panose="020B0502040204020203" pitchFamily="18" charset="0"/>
                          <a:cs typeface="Aparajita" panose="020B0502040204020203" pitchFamily="18" charset="0"/>
                        </a:rPr>
                        <a:t>S3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Aparajita" panose="020B0502040204020203" pitchFamily="18" charset="0"/>
                        <a:cs typeface="Aparajita" panose="020B050204020402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rgbClr val="FF0000"/>
                          </a:solidFill>
                          <a:latin typeface="Aparajita" panose="020B0502040204020203" pitchFamily="18" charset="0"/>
                          <a:cs typeface="Aparajita" panose="020B0502040204020203" pitchFamily="18" charset="0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rgbClr val="FF0000"/>
                          </a:solidFill>
                          <a:latin typeface="Aparajita" panose="020B0502040204020203" pitchFamily="18" charset="0"/>
                          <a:cs typeface="Aparajita" panose="020B0502040204020203" pitchFamily="18" charset="0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rgbClr val="FF0000"/>
                          </a:solidFill>
                          <a:latin typeface="Aparajita" panose="020B0502040204020203" pitchFamily="18" charset="0"/>
                          <a:cs typeface="Aparajita" panose="020B0502040204020203" pitchFamily="18" charset="0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FF0000"/>
                        </a:solidFill>
                        <a:latin typeface="Aparajita" panose="020B0502040204020203" pitchFamily="18" charset="0"/>
                        <a:cs typeface="Aparajita" panose="020B050204020402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rgbClr val="FF0000"/>
                          </a:solidFill>
                          <a:latin typeface="Aparajita" panose="020B0502040204020203" pitchFamily="18" charset="0"/>
                          <a:cs typeface="Aparajita" panose="020B0502040204020203" pitchFamily="18" charset="0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rgbClr val="FF0000"/>
                          </a:solidFill>
                          <a:latin typeface="Aparajita" panose="020B0502040204020203" pitchFamily="18" charset="0"/>
                          <a:cs typeface="Aparajita" panose="020B0502040204020203" pitchFamily="18" charset="0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rgbClr val="FF0000"/>
                        </a:solidFill>
                        <a:latin typeface="Aparajita" panose="020B0502040204020203" pitchFamily="18" charset="0"/>
                        <a:cs typeface="Aparajita" panose="020B05020402040202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Aparajita" panose="020B0502040204020203" pitchFamily="18" charset="0"/>
                          <a:cs typeface="Aparajita" panose="020B0502040204020203" pitchFamily="18" charset="0"/>
                        </a:rPr>
                        <a:t>S4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Aparajita" panose="020B0502040204020203" pitchFamily="18" charset="0"/>
                        <a:cs typeface="Aparajita" panose="020B050204020402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rgbClr val="FF0000"/>
                          </a:solidFill>
                          <a:latin typeface="Aparajita" panose="020B0502040204020203" pitchFamily="18" charset="0"/>
                          <a:cs typeface="Aparajita" panose="020B0502040204020203" pitchFamily="18" charset="0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rgbClr val="FF0000"/>
                          </a:solidFill>
                          <a:latin typeface="Aparajita" panose="020B0502040204020203" pitchFamily="18" charset="0"/>
                          <a:cs typeface="Aparajita" panose="020B0502040204020203" pitchFamily="18" charset="0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rgbClr val="FF0000"/>
                          </a:solidFill>
                          <a:latin typeface="Aparajita" panose="020B0502040204020203" pitchFamily="18" charset="0"/>
                          <a:cs typeface="Aparajita" panose="020B0502040204020203" pitchFamily="18" charset="0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rgbClr val="FF0000"/>
                          </a:solidFill>
                          <a:latin typeface="Aparajita" panose="020B0502040204020203" pitchFamily="18" charset="0"/>
                          <a:cs typeface="Aparajita" panose="020B0502040204020203" pitchFamily="18" charset="0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rgbClr val="FF0000"/>
                        </a:solidFill>
                        <a:latin typeface="Aparajita" panose="020B0502040204020203" pitchFamily="18" charset="0"/>
                        <a:cs typeface="Aparajita" panose="020B050204020402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rgbClr val="FF0000"/>
                          </a:solidFill>
                          <a:latin typeface="Aparajita" panose="020B0502040204020203" pitchFamily="18" charset="0"/>
                          <a:cs typeface="Aparajita" panose="020B0502040204020203" pitchFamily="18" charset="0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rgbClr val="FF0000"/>
                        </a:solidFill>
                        <a:latin typeface="Aparajita" panose="020B0502040204020203" pitchFamily="18" charset="0"/>
                        <a:cs typeface="Aparajita" panose="020B05020402040202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Aparajita" panose="020B0502040204020203" pitchFamily="18" charset="0"/>
                          <a:cs typeface="Aparajita" panose="020B0502040204020203" pitchFamily="18" charset="0"/>
                        </a:rPr>
                        <a:t>S5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Aparajita" panose="020B0502040204020203" pitchFamily="18" charset="0"/>
                        <a:cs typeface="Aparajita" panose="020B050204020402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rgbClr val="FF0000"/>
                          </a:solidFill>
                          <a:latin typeface="Aparajita" panose="020B0502040204020203" pitchFamily="18" charset="0"/>
                          <a:cs typeface="Aparajita" panose="020B0502040204020203" pitchFamily="18" charset="0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rgbClr val="FF0000"/>
                          </a:solidFill>
                          <a:latin typeface="Aparajita" panose="020B0502040204020203" pitchFamily="18" charset="0"/>
                          <a:cs typeface="Aparajita" panose="020B0502040204020203" pitchFamily="18" charset="0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rgbClr val="FF0000"/>
                          </a:solidFill>
                          <a:latin typeface="Aparajita" panose="020B0502040204020203" pitchFamily="18" charset="0"/>
                          <a:cs typeface="Aparajita" panose="020B0502040204020203" pitchFamily="18" charset="0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rgbClr val="FF0000"/>
                        </a:solidFill>
                        <a:latin typeface="Aparajita" panose="020B0502040204020203" pitchFamily="18" charset="0"/>
                        <a:cs typeface="Aparajita" panose="020B050204020402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rgbClr val="FF0000"/>
                          </a:solidFill>
                          <a:latin typeface="Aparajita" panose="020B0502040204020203" pitchFamily="18" charset="0"/>
                          <a:cs typeface="Aparajita" panose="020B0502040204020203" pitchFamily="18" charset="0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rgbClr val="FF0000"/>
                          </a:solidFill>
                          <a:latin typeface="Aparajita" panose="020B0502040204020203" pitchFamily="18" charset="0"/>
                          <a:cs typeface="Aparajita" panose="020B0502040204020203" pitchFamily="18" charset="0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rgbClr val="FF0000"/>
                          </a:solidFill>
                          <a:latin typeface="Aparajita" panose="020B0502040204020203" pitchFamily="18" charset="0"/>
                          <a:cs typeface="Aparajita" panose="020B0502040204020203" pitchFamily="18" charset="0"/>
                        </a:rPr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7" name="矩形 116">
            <a:extLst>
              <a:ext uri="{FF2B5EF4-FFF2-40B4-BE49-F238E27FC236}">
                <a16:creationId xmlns:a16="http://schemas.microsoft.com/office/drawing/2014/main" id="{CEC99E30-9BE4-4E99-BAED-D03BB105E0A1}"/>
              </a:ext>
            </a:extLst>
          </p:cNvPr>
          <p:cNvSpPr/>
          <p:nvPr/>
        </p:nvSpPr>
        <p:spPr>
          <a:xfrm>
            <a:off x="2590309" y="1357298"/>
            <a:ext cx="387798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800" baseline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由表生成报表</a:t>
            </a:r>
          </a:p>
        </p:txBody>
      </p:sp>
    </p:spTree>
    <p:extLst>
      <p:ext uri="{BB962C8B-B14F-4D97-AF65-F5344CB8AC3E}">
        <p14:creationId xmlns:p14="http://schemas.microsoft.com/office/powerpoint/2010/main" val="385205763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972300" y="6337085"/>
            <a:ext cx="1905000" cy="457200"/>
          </a:xfrm>
        </p:spPr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t>115</a:t>
            </a:fld>
            <a:endParaRPr lang="en-US" altLang="zh-CN" sz="1400" dirty="0"/>
          </a:p>
        </p:txBody>
      </p:sp>
      <p:sp>
        <p:nvSpPr>
          <p:cNvPr id="66562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sz="40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外联接（</a:t>
            </a:r>
            <a:r>
              <a:rPr lang="en-US" altLang="zh-CN" sz="40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outer-join)</a:t>
            </a:r>
            <a:endParaRPr lang="en-US" altLang="zh-CN" sz="4000" b="1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87C5394-B8B5-4A17-9411-8C0FC2916282}"/>
              </a:ext>
            </a:extLst>
          </p:cNvPr>
          <p:cNvSpPr txBox="1">
            <a:spLocks noChangeArrowheads="1"/>
          </p:cNvSpPr>
          <p:nvPr/>
        </p:nvSpPr>
        <p:spPr>
          <a:xfrm>
            <a:off x="152400" y="1371600"/>
            <a:ext cx="8839200" cy="5257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kern="0" dirty="0"/>
              <a:t>外连接</a:t>
            </a:r>
          </a:p>
          <a:p>
            <a:pPr lvl="1" eaLnBrk="1" hangingPunct="1"/>
            <a:r>
              <a:rPr lang="zh-CN" altLang="en-US" kern="0" dirty="0"/>
              <a:t>为避免自然连接时因失配而发生的信息丢失，可以假定往参与连接的一方表中附加一个取值全为空值的行，它和参与连接的另一方表中的任何一个未匹配上的元组都能匹配，称之为外连接</a:t>
            </a:r>
          </a:p>
          <a:p>
            <a:pPr lvl="1" algn="ctr" eaLnBrk="1" hangingPunct="1">
              <a:buFont typeface="Wingdings" pitchFamily="2" charset="2"/>
              <a:buNone/>
            </a:pPr>
            <a:r>
              <a:rPr lang="zh-CN" altLang="en-US" kern="0" dirty="0"/>
              <a:t>外连接 = 自然连接 + 未匹配元组</a:t>
            </a:r>
            <a:r>
              <a:rPr lang="en-US" altLang="zh-CN" kern="0" dirty="0"/>
              <a:t>(</a:t>
            </a:r>
            <a:r>
              <a:rPr lang="zh-CN" altLang="en-US" b="1" kern="0" dirty="0">
                <a:solidFill>
                  <a:srgbClr val="FF0000"/>
                </a:solidFill>
              </a:rPr>
              <a:t>悬挂元组</a:t>
            </a:r>
            <a:r>
              <a:rPr lang="en-US" altLang="zh-CN" kern="0" dirty="0"/>
              <a:t>)</a:t>
            </a:r>
          </a:p>
          <a:p>
            <a:pPr lvl="1" eaLnBrk="1" hangingPunct="1"/>
            <a:r>
              <a:rPr lang="zh-CN" altLang="en-US" kern="0" dirty="0"/>
              <a:t>外连接的形式：左外连接、右外连接、全外连接 </a:t>
            </a:r>
          </a:p>
          <a:p>
            <a:pPr lvl="1" algn="ctr" eaLnBrk="1" hangingPunct="1">
              <a:buFont typeface="Wingdings" pitchFamily="2" charset="2"/>
              <a:buNone/>
            </a:pPr>
            <a:r>
              <a:rPr lang="zh-CN" altLang="en-US" kern="0" dirty="0"/>
              <a:t>左外连接 = 自然连接 + 左侧表中未匹配元组</a:t>
            </a:r>
          </a:p>
          <a:p>
            <a:pPr lvl="1" algn="ctr" eaLnBrk="1" hangingPunct="1">
              <a:buFont typeface="Wingdings" pitchFamily="2" charset="2"/>
              <a:buNone/>
            </a:pPr>
            <a:r>
              <a:rPr lang="zh-CN" altLang="en-US" kern="0" dirty="0"/>
              <a:t>右外连接 = 自然连接 + 右侧表中未匹配元组</a:t>
            </a:r>
          </a:p>
          <a:p>
            <a:pPr lvl="1" algn="ctr" eaLnBrk="1" hangingPunct="1">
              <a:buFont typeface="Wingdings" pitchFamily="2" charset="2"/>
              <a:buNone/>
            </a:pPr>
            <a:r>
              <a:rPr lang="zh-CN" altLang="en-US" kern="0" dirty="0"/>
              <a:t>全外连接 = 自然连接 + 两侧表中未匹配元组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EAF1024-DDB7-44E4-8724-3BF7F0FBF5FD}"/>
              </a:ext>
            </a:extLst>
          </p:cNvPr>
          <p:cNvGrpSpPr/>
          <p:nvPr/>
        </p:nvGrpSpPr>
        <p:grpSpPr>
          <a:xfrm>
            <a:off x="1846362" y="3688059"/>
            <a:ext cx="381000" cy="228600"/>
            <a:chOff x="1751112" y="3573760"/>
            <a:chExt cx="381000" cy="228600"/>
          </a:xfrm>
        </p:grpSpPr>
        <p:sp>
          <p:nvSpPr>
            <p:cNvPr id="7" name="AutoShape 4">
              <a:extLst>
                <a:ext uri="{FF2B5EF4-FFF2-40B4-BE49-F238E27FC236}">
                  <a16:creationId xmlns:a16="http://schemas.microsoft.com/office/drawing/2014/main" id="{69E606E7-65A3-4BBE-86A2-852AA9955DA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903512" y="3573760"/>
              <a:ext cx="228600" cy="228600"/>
            </a:xfrm>
            <a:prstGeom prst="flowChartCollat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5">
              <a:extLst>
                <a:ext uri="{FF2B5EF4-FFF2-40B4-BE49-F238E27FC236}">
                  <a16:creationId xmlns:a16="http://schemas.microsoft.com/office/drawing/2014/main" id="{21F4F131-01E8-4BB0-B517-B556378EAD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51112" y="3573760"/>
              <a:ext cx="152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6">
              <a:extLst>
                <a:ext uri="{FF2B5EF4-FFF2-40B4-BE49-F238E27FC236}">
                  <a16:creationId xmlns:a16="http://schemas.microsoft.com/office/drawing/2014/main" id="{44D52036-9EC6-4824-8AEA-1601BF5850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51112" y="3802360"/>
              <a:ext cx="152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C58C90-86F1-4232-86D1-5487E96A732E}"/>
              </a:ext>
            </a:extLst>
          </p:cNvPr>
          <p:cNvGrpSpPr/>
          <p:nvPr/>
        </p:nvGrpSpPr>
        <p:grpSpPr>
          <a:xfrm>
            <a:off x="1846362" y="4050010"/>
            <a:ext cx="381000" cy="228600"/>
            <a:chOff x="1751112" y="4107160"/>
            <a:chExt cx="381000" cy="228600"/>
          </a:xfrm>
        </p:grpSpPr>
        <p:sp>
          <p:nvSpPr>
            <p:cNvPr id="10" name="AutoShape 7">
              <a:extLst>
                <a:ext uri="{FF2B5EF4-FFF2-40B4-BE49-F238E27FC236}">
                  <a16:creationId xmlns:a16="http://schemas.microsoft.com/office/drawing/2014/main" id="{3EFBF82B-3797-4C26-A9E7-827E0679665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751112" y="4107160"/>
              <a:ext cx="228600" cy="228600"/>
            </a:xfrm>
            <a:prstGeom prst="flowChartCollat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8">
              <a:extLst>
                <a:ext uri="{FF2B5EF4-FFF2-40B4-BE49-F238E27FC236}">
                  <a16:creationId xmlns:a16="http://schemas.microsoft.com/office/drawing/2014/main" id="{75F66C42-4D9C-4E65-AB76-5A11BF70FD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79712" y="4107160"/>
              <a:ext cx="152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9">
              <a:extLst>
                <a:ext uri="{FF2B5EF4-FFF2-40B4-BE49-F238E27FC236}">
                  <a16:creationId xmlns:a16="http://schemas.microsoft.com/office/drawing/2014/main" id="{B3D0BB4B-470F-4FA1-88C2-7E8FA0B878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79712" y="4335760"/>
              <a:ext cx="152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E4BF95FC-25D4-4A70-95C5-FAA5A6E4EC94}"/>
              </a:ext>
            </a:extLst>
          </p:cNvPr>
          <p:cNvGrpSpPr/>
          <p:nvPr/>
        </p:nvGrpSpPr>
        <p:grpSpPr>
          <a:xfrm>
            <a:off x="1770162" y="4411961"/>
            <a:ext cx="533400" cy="228600"/>
            <a:chOff x="1598712" y="4640560"/>
            <a:chExt cx="533400" cy="228600"/>
          </a:xfrm>
        </p:grpSpPr>
        <p:sp>
          <p:nvSpPr>
            <p:cNvPr id="13" name="AutoShape 10">
              <a:extLst>
                <a:ext uri="{FF2B5EF4-FFF2-40B4-BE49-F238E27FC236}">
                  <a16:creationId xmlns:a16="http://schemas.microsoft.com/office/drawing/2014/main" id="{470A0794-4013-4661-B7F6-DDAFF510584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751112" y="4640560"/>
              <a:ext cx="228600" cy="228600"/>
            </a:xfrm>
            <a:prstGeom prst="flowChartCollat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1">
              <a:extLst>
                <a:ext uri="{FF2B5EF4-FFF2-40B4-BE49-F238E27FC236}">
                  <a16:creationId xmlns:a16="http://schemas.microsoft.com/office/drawing/2014/main" id="{7CA68AF8-3FEA-499C-BEAF-D42E2605C6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79712" y="4640560"/>
              <a:ext cx="152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2">
              <a:extLst>
                <a:ext uri="{FF2B5EF4-FFF2-40B4-BE49-F238E27FC236}">
                  <a16:creationId xmlns:a16="http://schemas.microsoft.com/office/drawing/2014/main" id="{69712D8F-29AA-4A7B-A810-B0FD8851BE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79712" y="4869160"/>
              <a:ext cx="152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3">
              <a:extLst>
                <a:ext uri="{FF2B5EF4-FFF2-40B4-BE49-F238E27FC236}">
                  <a16:creationId xmlns:a16="http://schemas.microsoft.com/office/drawing/2014/main" id="{44093552-5AEA-4CDC-88A3-65306D128D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98712" y="4640560"/>
              <a:ext cx="152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4">
              <a:extLst>
                <a:ext uri="{FF2B5EF4-FFF2-40B4-BE49-F238E27FC236}">
                  <a16:creationId xmlns:a16="http://schemas.microsoft.com/office/drawing/2014/main" id="{EBBE2372-5FC2-4F66-B915-79DA630526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98712" y="4869160"/>
              <a:ext cx="152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457127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972300" y="6337085"/>
            <a:ext cx="1905000" cy="457200"/>
          </a:xfrm>
        </p:spPr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t>116</a:t>
            </a:fld>
            <a:endParaRPr lang="en-US" altLang="zh-CN" sz="1400" dirty="0"/>
          </a:p>
        </p:txBody>
      </p:sp>
      <p:sp>
        <p:nvSpPr>
          <p:cNvPr id="66562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sz="40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外联接（</a:t>
            </a:r>
            <a:r>
              <a:rPr lang="en-US" altLang="zh-CN" sz="40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outer-join)</a:t>
            </a:r>
            <a:endParaRPr lang="en-US" altLang="zh-CN" sz="4000" b="1" dirty="0"/>
          </a:p>
        </p:txBody>
      </p:sp>
      <p:grpSp>
        <p:nvGrpSpPr>
          <p:cNvPr id="19" name="Group 3">
            <a:extLst>
              <a:ext uri="{FF2B5EF4-FFF2-40B4-BE49-F238E27FC236}">
                <a16:creationId xmlns:a16="http://schemas.microsoft.com/office/drawing/2014/main" id="{425FD077-BE5D-4C30-80CE-3E71357E37DE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985963"/>
            <a:ext cx="3048000" cy="1976437"/>
            <a:chOff x="528" y="960"/>
            <a:chExt cx="1920" cy="1245"/>
          </a:xfrm>
        </p:grpSpPr>
        <p:sp>
          <p:nvSpPr>
            <p:cNvPr id="20" name="Rectangle 4">
              <a:extLst>
                <a:ext uri="{FF2B5EF4-FFF2-40B4-BE49-F238E27FC236}">
                  <a16:creationId xmlns:a16="http://schemas.microsoft.com/office/drawing/2014/main" id="{1AFE169A-41E0-422F-85E4-8E0AB10003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8" y="1956"/>
              <a:ext cx="640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zh-CN" altLang="en-US" sz="2000" b="0" baseline="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rPr>
                <a:t>500</a:t>
              </a:r>
            </a:p>
          </p:txBody>
        </p:sp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65F36B28-BD74-4F3D-8BEA-25DD460BC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956"/>
              <a:ext cx="608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zh-CN" altLang="en-US" sz="2000" b="0" baseline="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rPr>
                <a:t>李三</a:t>
              </a:r>
            </a:p>
          </p:txBody>
        </p:sp>
        <p:sp>
          <p:nvSpPr>
            <p:cNvPr id="22" name="Rectangle 6">
              <a:extLst>
                <a:ext uri="{FF2B5EF4-FFF2-40B4-BE49-F238E27FC236}">
                  <a16:creationId xmlns:a16="http://schemas.microsoft.com/office/drawing/2014/main" id="{2899BD3E-0FC9-469A-AF87-F4F891453D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956"/>
              <a:ext cx="672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altLang="zh-CN" sz="2000" b="0" baseline="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rPr>
                <a:t>P04</a:t>
              </a:r>
            </a:p>
          </p:txBody>
        </p:sp>
        <p:sp>
          <p:nvSpPr>
            <p:cNvPr id="23" name="Rectangle 7">
              <a:extLst>
                <a:ext uri="{FF2B5EF4-FFF2-40B4-BE49-F238E27FC236}">
                  <a16:creationId xmlns:a16="http://schemas.microsoft.com/office/drawing/2014/main" id="{3A74C40B-C506-4381-A732-FB3A505384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8" y="1707"/>
              <a:ext cx="640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zh-CN" altLang="en-US" sz="2000" b="0" baseline="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rPr>
                <a:t>600</a:t>
              </a:r>
            </a:p>
          </p:txBody>
        </p:sp>
        <p:sp>
          <p:nvSpPr>
            <p:cNvPr id="24" name="Rectangle 8">
              <a:extLst>
                <a:ext uri="{FF2B5EF4-FFF2-40B4-BE49-F238E27FC236}">
                  <a16:creationId xmlns:a16="http://schemas.microsoft.com/office/drawing/2014/main" id="{7DDFAA1B-BE46-49F9-83C6-401E89864A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8" y="1458"/>
              <a:ext cx="640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zh-CN" altLang="en-US" sz="2000" b="0" baseline="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rPr>
                <a:t>700</a:t>
              </a:r>
            </a:p>
          </p:txBody>
        </p:sp>
        <p:sp>
          <p:nvSpPr>
            <p:cNvPr id="25" name="Rectangle 9">
              <a:extLst>
                <a:ext uri="{FF2B5EF4-FFF2-40B4-BE49-F238E27FC236}">
                  <a16:creationId xmlns:a16="http://schemas.microsoft.com/office/drawing/2014/main" id="{D7DA71D5-0910-47C7-9C12-49EDFA3675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8" y="1209"/>
              <a:ext cx="640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zh-CN" altLang="en-US" sz="2000" b="0" baseline="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rPr>
                <a:t>800</a:t>
              </a:r>
            </a:p>
          </p:txBody>
        </p:sp>
        <p:sp>
          <p:nvSpPr>
            <p:cNvPr id="26" name="Rectangle 10">
              <a:extLst>
                <a:ext uri="{FF2B5EF4-FFF2-40B4-BE49-F238E27FC236}">
                  <a16:creationId xmlns:a16="http://schemas.microsoft.com/office/drawing/2014/main" id="{CD4B8FBB-057D-421E-A294-664DEBC13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8" y="960"/>
              <a:ext cx="640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altLang="zh-CN" sz="2000" b="0" baseline="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rPr>
                <a:t>SAL</a:t>
              </a:r>
            </a:p>
          </p:txBody>
        </p:sp>
        <p:sp>
          <p:nvSpPr>
            <p:cNvPr id="27" name="Rectangle 11">
              <a:extLst>
                <a:ext uri="{FF2B5EF4-FFF2-40B4-BE49-F238E27FC236}">
                  <a16:creationId xmlns:a16="http://schemas.microsoft.com/office/drawing/2014/main" id="{6C0E2F33-F9CE-41F5-8074-26DBBB91FE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707"/>
              <a:ext cx="608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zh-CN" altLang="en-US" sz="2000" b="0" baseline="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rPr>
                <a:t>孙立</a:t>
              </a:r>
            </a:p>
          </p:txBody>
        </p:sp>
        <p:sp>
          <p:nvSpPr>
            <p:cNvPr id="28" name="Rectangle 12">
              <a:extLst>
                <a:ext uri="{FF2B5EF4-FFF2-40B4-BE49-F238E27FC236}">
                  <a16:creationId xmlns:a16="http://schemas.microsoft.com/office/drawing/2014/main" id="{6DE1E431-130E-4966-950C-1A4DBFE97F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707"/>
              <a:ext cx="672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altLang="zh-CN" sz="2000" b="0" baseline="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rPr>
                <a:t>P03</a:t>
              </a:r>
            </a:p>
          </p:txBody>
        </p:sp>
        <p:sp>
          <p:nvSpPr>
            <p:cNvPr id="29" name="Rectangle 13">
              <a:extLst>
                <a:ext uri="{FF2B5EF4-FFF2-40B4-BE49-F238E27FC236}">
                  <a16:creationId xmlns:a16="http://schemas.microsoft.com/office/drawing/2014/main" id="{3483507E-04BE-4EE1-8080-E96500DA8A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458"/>
              <a:ext cx="608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zh-CN" altLang="en-US" sz="2000" b="0" baseline="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rPr>
                <a:t>钱广</a:t>
              </a:r>
            </a:p>
          </p:txBody>
        </p:sp>
        <p:sp>
          <p:nvSpPr>
            <p:cNvPr id="30" name="Rectangle 14">
              <a:extLst>
                <a:ext uri="{FF2B5EF4-FFF2-40B4-BE49-F238E27FC236}">
                  <a16:creationId xmlns:a16="http://schemas.microsoft.com/office/drawing/2014/main" id="{775E61C3-113F-4113-9ADE-76C54965A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458"/>
              <a:ext cx="672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altLang="zh-CN" sz="2000" b="0" baseline="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rPr>
                <a:t>P02</a:t>
              </a:r>
            </a:p>
          </p:txBody>
        </p:sp>
        <p:sp>
          <p:nvSpPr>
            <p:cNvPr id="31" name="Rectangle 15">
              <a:extLst>
                <a:ext uri="{FF2B5EF4-FFF2-40B4-BE49-F238E27FC236}">
                  <a16:creationId xmlns:a16="http://schemas.microsoft.com/office/drawing/2014/main" id="{B1B7D96F-52FC-4117-B6E4-A8FCAFE391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209"/>
              <a:ext cx="608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zh-CN" altLang="en-US" sz="2000" b="0" baseline="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rPr>
                <a:t>赵明</a:t>
              </a:r>
            </a:p>
          </p:txBody>
        </p:sp>
        <p:sp>
          <p:nvSpPr>
            <p:cNvPr id="32" name="Rectangle 16">
              <a:extLst>
                <a:ext uri="{FF2B5EF4-FFF2-40B4-BE49-F238E27FC236}">
                  <a16:creationId xmlns:a16="http://schemas.microsoft.com/office/drawing/2014/main" id="{F7AF69E4-0DE5-4F2A-9B38-94CE51E02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209"/>
              <a:ext cx="672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altLang="zh-CN" sz="2000" b="0" baseline="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rPr>
                <a:t>P01</a:t>
              </a:r>
            </a:p>
          </p:txBody>
        </p:sp>
        <p:sp>
          <p:nvSpPr>
            <p:cNvPr id="33" name="Rectangle 17">
              <a:extLst>
                <a:ext uri="{FF2B5EF4-FFF2-40B4-BE49-F238E27FC236}">
                  <a16:creationId xmlns:a16="http://schemas.microsoft.com/office/drawing/2014/main" id="{F6ACBCD5-DE6D-47E3-9A6F-EF869DD801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960"/>
              <a:ext cx="608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altLang="zh-CN" sz="2000" b="0" baseline="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rPr>
                <a:t>PN</a:t>
              </a:r>
            </a:p>
          </p:txBody>
        </p:sp>
        <p:sp>
          <p:nvSpPr>
            <p:cNvPr id="34" name="Rectangle 18">
              <a:extLst>
                <a:ext uri="{FF2B5EF4-FFF2-40B4-BE49-F238E27FC236}">
                  <a16:creationId xmlns:a16="http://schemas.microsoft.com/office/drawing/2014/main" id="{C09ABBBC-D221-466A-823F-5392026086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960"/>
              <a:ext cx="672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altLang="zh-CN" sz="2000" b="0" baseline="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rPr>
                <a:t>P#</a:t>
              </a:r>
            </a:p>
          </p:txBody>
        </p:sp>
        <p:sp>
          <p:nvSpPr>
            <p:cNvPr id="35" name="Line 19">
              <a:extLst>
                <a:ext uri="{FF2B5EF4-FFF2-40B4-BE49-F238E27FC236}">
                  <a16:creationId xmlns:a16="http://schemas.microsoft.com/office/drawing/2014/main" id="{0B29308C-99A7-4E9A-860A-4B9E865811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960"/>
              <a:ext cx="19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20">
              <a:extLst>
                <a:ext uri="{FF2B5EF4-FFF2-40B4-BE49-F238E27FC236}">
                  <a16:creationId xmlns:a16="http://schemas.microsoft.com/office/drawing/2014/main" id="{82ECFCB7-CA3E-4C10-90D3-92EA793E98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1209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21">
              <a:extLst>
                <a:ext uri="{FF2B5EF4-FFF2-40B4-BE49-F238E27FC236}">
                  <a16:creationId xmlns:a16="http://schemas.microsoft.com/office/drawing/2014/main" id="{242B429D-9AB2-4708-9C2E-11AE7163BE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1458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22">
              <a:extLst>
                <a:ext uri="{FF2B5EF4-FFF2-40B4-BE49-F238E27FC236}">
                  <a16:creationId xmlns:a16="http://schemas.microsoft.com/office/drawing/2014/main" id="{0598F38A-66F0-4679-99C0-03C63D0F04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1707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23">
              <a:extLst>
                <a:ext uri="{FF2B5EF4-FFF2-40B4-BE49-F238E27FC236}">
                  <a16:creationId xmlns:a16="http://schemas.microsoft.com/office/drawing/2014/main" id="{4A6D1C4D-F6E8-4921-9D58-87292A2871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2205"/>
              <a:ext cx="19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24">
              <a:extLst>
                <a:ext uri="{FF2B5EF4-FFF2-40B4-BE49-F238E27FC236}">
                  <a16:creationId xmlns:a16="http://schemas.microsoft.com/office/drawing/2014/main" id="{D1467291-B8D4-414D-B8C4-1662D73E73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960"/>
              <a:ext cx="0" cy="124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25">
              <a:extLst>
                <a:ext uri="{FF2B5EF4-FFF2-40B4-BE49-F238E27FC236}">
                  <a16:creationId xmlns:a16="http://schemas.microsoft.com/office/drawing/2014/main" id="{5AB7422E-D924-4F43-8594-2BA2FC1041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960"/>
              <a:ext cx="0" cy="1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26">
              <a:extLst>
                <a:ext uri="{FF2B5EF4-FFF2-40B4-BE49-F238E27FC236}">
                  <a16:creationId xmlns:a16="http://schemas.microsoft.com/office/drawing/2014/main" id="{2D1F2885-6B96-4F66-B4C2-D21685D811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960"/>
              <a:ext cx="0" cy="124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27">
              <a:extLst>
                <a:ext uri="{FF2B5EF4-FFF2-40B4-BE49-F238E27FC236}">
                  <a16:creationId xmlns:a16="http://schemas.microsoft.com/office/drawing/2014/main" id="{65B8CF12-AC85-4784-B07E-0D8655690A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8" y="960"/>
              <a:ext cx="0" cy="12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28">
              <a:extLst>
                <a:ext uri="{FF2B5EF4-FFF2-40B4-BE49-F238E27FC236}">
                  <a16:creationId xmlns:a16="http://schemas.microsoft.com/office/drawing/2014/main" id="{2A3B19E5-7195-46C4-BF39-75859751A8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1956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5" name="Group 29">
            <a:extLst>
              <a:ext uri="{FF2B5EF4-FFF2-40B4-BE49-F238E27FC236}">
                <a16:creationId xmlns:a16="http://schemas.microsoft.com/office/drawing/2014/main" id="{86A4E53A-D3FC-4EC4-85CB-B49402FD89D5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2228850"/>
            <a:ext cx="2032000" cy="1581150"/>
            <a:chOff x="576" y="2979"/>
            <a:chExt cx="1280" cy="996"/>
          </a:xfrm>
        </p:grpSpPr>
        <p:sp>
          <p:nvSpPr>
            <p:cNvPr id="46" name="Rectangle 30">
              <a:extLst>
                <a:ext uri="{FF2B5EF4-FFF2-40B4-BE49-F238E27FC236}">
                  <a16:creationId xmlns:a16="http://schemas.microsoft.com/office/drawing/2014/main" id="{E6AA2992-9F76-4A5E-B8A8-EFFD97652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3726"/>
              <a:ext cx="608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zh-CN" altLang="zh-CN" sz="2000" b="0" baseline="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rPr>
                <a:t>化</a:t>
              </a:r>
              <a:r>
                <a:rPr lang="zh-CN" altLang="en-US" sz="2000" b="0" baseline="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rPr>
                <a:t>学</a:t>
              </a:r>
            </a:p>
          </p:txBody>
        </p:sp>
        <p:sp>
          <p:nvSpPr>
            <p:cNvPr id="47" name="Rectangle 31">
              <a:extLst>
                <a:ext uri="{FF2B5EF4-FFF2-40B4-BE49-F238E27FC236}">
                  <a16:creationId xmlns:a16="http://schemas.microsoft.com/office/drawing/2014/main" id="{4E7D735B-AA8C-4032-8BAB-DE87E544B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3726"/>
              <a:ext cx="672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altLang="zh-CN" sz="2000" b="0" baseline="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rPr>
                <a:t>C03</a:t>
              </a:r>
            </a:p>
          </p:txBody>
        </p:sp>
        <p:sp>
          <p:nvSpPr>
            <p:cNvPr id="48" name="Rectangle 32">
              <a:extLst>
                <a:ext uri="{FF2B5EF4-FFF2-40B4-BE49-F238E27FC236}">
                  <a16:creationId xmlns:a16="http://schemas.microsoft.com/office/drawing/2014/main" id="{49E67A27-75E5-4534-BD1C-E4DCE221C6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3477"/>
              <a:ext cx="608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zh-CN" altLang="en-US" sz="2000" b="0" baseline="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rPr>
                <a:t>数学</a:t>
              </a:r>
            </a:p>
          </p:txBody>
        </p:sp>
        <p:sp>
          <p:nvSpPr>
            <p:cNvPr id="49" name="Rectangle 33">
              <a:extLst>
                <a:ext uri="{FF2B5EF4-FFF2-40B4-BE49-F238E27FC236}">
                  <a16:creationId xmlns:a16="http://schemas.microsoft.com/office/drawing/2014/main" id="{ECDE1936-70E2-40AF-A626-53CF08B76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3477"/>
              <a:ext cx="672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altLang="zh-CN" sz="2000" b="0" baseline="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rPr>
                <a:t>C02</a:t>
              </a:r>
            </a:p>
          </p:txBody>
        </p:sp>
        <p:sp>
          <p:nvSpPr>
            <p:cNvPr id="50" name="Rectangle 34">
              <a:extLst>
                <a:ext uri="{FF2B5EF4-FFF2-40B4-BE49-F238E27FC236}">
                  <a16:creationId xmlns:a16="http://schemas.microsoft.com/office/drawing/2014/main" id="{8E94D70E-D9BC-42A4-A729-5EAED9856B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3228"/>
              <a:ext cx="608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zh-CN" altLang="en-US" sz="2000" b="0" baseline="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rPr>
                <a:t>物理</a:t>
              </a:r>
            </a:p>
          </p:txBody>
        </p:sp>
        <p:sp>
          <p:nvSpPr>
            <p:cNvPr id="51" name="Rectangle 35">
              <a:extLst>
                <a:ext uri="{FF2B5EF4-FFF2-40B4-BE49-F238E27FC236}">
                  <a16:creationId xmlns:a16="http://schemas.microsoft.com/office/drawing/2014/main" id="{443AD499-02DF-4A4A-9B8F-E389B0F71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3228"/>
              <a:ext cx="672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altLang="zh-CN" sz="2000" b="0" baseline="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rPr>
                <a:t>C01</a:t>
              </a:r>
            </a:p>
          </p:txBody>
        </p:sp>
        <p:sp>
          <p:nvSpPr>
            <p:cNvPr id="52" name="Rectangle 36">
              <a:extLst>
                <a:ext uri="{FF2B5EF4-FFF2-40B4-BE49-F238E27FC236}">
                  <a16:creationId xmlns:a16="http://schemas.microsoft.com/office/drawing/2014/main" id="{6E7D1F03-63CA-4CB9-8307-C15B73944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979"/>
              <a:ext cx="608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altLang="zh-CN" sz="2000" b="0" baseline="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rPr>
                <a:t>CN</a:t>
              </a:r>
            </a:p>
          </p:txBody>
        </p:sp>
        <p:sp>
          <p:nvSpPr>
            <p:cNvPr id="53" name="Rectangle 37">
              <a:extLst>
                <a:ext uri="{FF2B5EF4-FFF2-40B4-BE49-F238E27FC236}">
                  <a16:creationId xmlns:a16="http://schemas.microsoft.com/office/drawing/2014/main" id="{54859539-39A1-4815-835C-0415748ADC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979"/>
              <a:ext cx="672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altLang="zh-CN" sz="2000" b="0" baseline="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rPr>
                <a:t>C#</a:t>
              </a:r>
            </a:p>
          </p:txBody>
        </p:sp>
        <p:sp>
          <p:nvSpPr>
            <p:cNvPr id="54" name="Line 38">
              <a:extLst>
                <a:ext uri="{FF2B5EF4-FFF2-40B4-BE49-F238E27FC236}">
                  <a16:creationId xmlns:a16="http://schemas.microsoft.com/office/drawing/2014/main" id="{0837B549-47F3-4052-8547-E1AE6EA761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2979"/>
              <a:ext cx="12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39">
              <a:extLst>
                <a:ext uri="{FF2B5EF4-FFF2-40B4-BE49-F238E27FC236}">
                  <a16:creationId xmlns:a16="http://schemas.microsoft.com/office/drawing/2014/main" id="{13CD4243-985F-4367-B345-62BAFA57D3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3228"/>
              <a:ext cx="1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40">
              <a:extLst>
                <a:ext uri="{FF2B5EF4-FFF2-40B4-BE49-F238E27FC236}">
                  <a16:creationId xmlns:a16="http://schemas.microsoft.com/office/drawing/2014/main" id="{89B99496-4356-4544-95BC-A436EBDB09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3477"/>
              <a:ext cx="1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41">
              <a:extLst>
                <a:ext uri="{FF2B5EF4-FFF2-40B4-BE49-F238E27FC236}">
                  <a16:creationId xmlns:a16="http://schemas.microsoft.com/office/drawing/2014/main" id="{21E56FE0-8064-47EC-B32B-5215CC6BE8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3726"/>
              <a:ext cx="1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42">
              <a:extLst>
                <a:ext uri="{FF2B5EF4-FFF2-40B4-BE49-F238E27FC236}">
                  <a16:creationId xmlns:a16="http://schemas.microsoft.com/office/drawing/2014/main" id="{478371D5-BF19-4EF8-BC9D-61CA8E9DCA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3975"/>
              <a:ext cx="12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43">
              <a:extLst>
                <a:ext uri="{FF2B5EF4-FFF2-40B4-BE49-F238E27FC236}">
                  <a16:creationId xmlns:a16="http://schemas.microsoft.com/office/drawing/2014/main" id="{AAC6AF06-6FAA-49E1-88FA-166485D3F7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2979"/>
              <a:ext cx="0" cy="99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44">
              <a:extLst>
                <a:ext uri="{FF2B5EF4-FFF2-40B4-BE49-F238E27FC236}">
                  <a16:creationId xmlns:a16="http://schemas.microsoft.com/office/drawing/2014/main" id="{3FC9C892-72D4-425D-AD9C-35574E4C71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979"/>
              <a:ext cx="0" cy="9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45">
              <a:extLst>
                <a:ext uri="{FF2B5EF4-FFF2-40B4-BE49-F238E27FC236}">
                  <a16:creationId xmlns:a16="http://schemas.microsoft.com/office/drawing/2014/main" id="{17159866-7DBF-4D7D-A953-40BBF429C9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6" y="2979"/>
              <a:ext cx="0" cy="99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2" name="Group 46">
            <a:extLst>
              <a:ext uri="{FF2B5EF4-FFF2-40B4-BE49-F238E27FC236}">
                <a16:creationId xmlns:a16="http://schemas.microsoft.com/office/drawing/2014/main" id="{522FB283-7C7F-41F2-BFC8-94440F340FE3}"/>
              </a:ext>
            </a:extLst>
          </p:cNvPr>
          <p:cNvGrpSpPr>
            <a:grpSpLocks/>
          </p:cNvGrpSpPr>
          <p:nvPr/>
        </p:nvGrpSpPr>
        <p:grpSpPr bwMode="auto">
          <a:xfrm>
            <a:off x="4140200" y="2233613"/>
            <a:ext cx="2032000" cy="1581150"/>
            <a:chOff x="576" y="2979"/>
            <a:chExt cx="1280" cy="996"/>
          </a:xfrm>
        </p:grpSpPr>
        <p:sp>
          <p:nvSpPr>
            <p:cNvPr id="63" name="Rectangle 47">
              <a:extLst>
                <a:ext uri="{FF2B5EF4-FFF2-40B4-BE49-F238E27FC236}">
                  <a16:creationId xmlns:a16="http://schemas.microsoft.com/office/drawing/2014/main" id="{6342664F-712F-4180-A566-3F0D5E0C6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3726"/>
              <a:ext cx="608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altLang="zh-CN" sz="2000" b="0" baseline="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rPr>
                <a:t>P04</a:t>
              </a:r>
            </a:p>
          </p:txBody>
        </p:sp>
        <p:sp>
          <p:nvSpPr>
            <p:cNvPr id="64" name="Rectangle 48">
              <a:extLst>
                <a:ext uri="{FF2B5EF4-FFF2-40B4-BE49-F238E27FC236}">
                  <a16:creationId xmlns:a16="http://schemas.microsoft.com/office/drawing/2014/main" id="{F0BEF758-59C7-4725-AC0E-217C8EEE12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3726"/>
              <a:ext cx="672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altLang="zh-CN" sz="2000" b="0" baseline="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rPr>
                <a:t>C02</a:t>
              </a:r>
            </a:p>
          </p:txBody>
        </p:sp>
        <p:sp>
          <p:nvSpPr>
            <p:cNvPr id="65" name="Rectangle 49">
              <a:extLst>
                <a:ext uri="{FF2B5EF4-FFF2-40B4-BE49-F238E27FC236}">
                  <a16:creationId xmlns:a16="http://schemas.microsoft.com/office/drawing/2014/main" id="{CBD97860-2F60-4B75-9039-6C68D68CF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3477"/>
              <a:ext cx="608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altLang="zh-CN" sz="2000" b="0" baseline="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rPr>
                <a:t>P02</a:t>
              </a:r>
            </a:p>
          </p:txBody>
        </p:sp>
        <p:sp>
          <p:nvSpPr>
            <p:cNvPr id="66" name="Rectangle 50">
              <a:extLst>
                <a:ext uri="{FF2B5EF4-FFF2-40B4-BE49-F238E27FC236}">
                  <a16:creationId xmlns:a16="http://schemas.microsoft.com/office/drawing/2014/main" id="{30E5E53D-2C52-4F9B-A62C-CF36C5EEA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3477"/>
              <a:ext cx="672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altLang="zh-CN" sz="2000" b="0" baseline="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rPr>
                <a:t>C02</a:t>
              </a:r>
            </a:p>
          </p:txBody>
        </p:sp>
        <p:sp>
          <p:nvSpPr>
            <p:cNvPr id="67" name="Rectangle 51">
              <a:extLst>
                <a:ext uri="{FF2B5EF4-FFF2-40B4-BE49-F238E27FC236}">
                  <a16:creationId xmlns:a16="http://schemas.microsoft.com/office/drawing/2014/main" id="{BA06B093-438A-4F3F-84E8-E2B9D1996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3228"/>
              <a:ext cx="608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altLang="zh-CN" sz="2000" b="0" baseline="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rPr>
                <a:t>P01</a:t>
              </a:r>
            </a:p>
          </p:txBody>
        </p:sp>
        <p:sp>
          <p:nvSpPr>
            <p:cNvPr id="68" name="Rectangle 52">
              <a:extLst>
                <a:ext uri="{FF2B5EF4-FFF2-40B4-BE49-F238E27FC236}">
                  <a16:creationId xmlns:a16="http://schemas.microsoft.com/office/drawing/2014/main" id="{1AFE0846-5C69-43DF-A47D-449195280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3228"/>
              <a:ext cx="672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altLang="zh-CN" sz="2000" b="0" baseline="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rPr>
                <a:t>C01</a:t>
              </a:r>
            </a:p>
          </p:txBody>
        </p:sp>
        <p:sp>
          <p:nvSpPr>
            <p:cNvPr id="69" name="Rectangle 53">
              <a:extLst>
                <a:ext uri="{FF2B5EF4-FFF2-40B4-BE49-F238E27FC236}">
                  <a16:creationId xmlns:a16="http://schemas.microsoft.com/office/drawing/2014/main" id="{9ED78DAF-BA1C-4C68-8E56-606CB6174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979"/>
              <a:ext cx="608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altLang="zh-CN" sz="2000" b="0" baseline="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rPr>
                <a:t>P#</a:t>
              </a:r>
            </a:p>
          </p:txBody>
        </p:sp>
        <p:sp>
          <p:nvSpPr>
            <p:cNvPr id="70" name="Rectangle 54">
              <a:extLst>
                <a:ext uri="{FF2B5EF4-FFF2-40B4-BE49-F238E27FC236}">
                  <a16:creationId xmlns:a16="http://schemas.microsoft.com/office/drawing/2014/main" id="{6972ED84-EEBF-4AD9-9098-3BB2261BF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979"/>
              <a:ext cx="672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altLang="zh-CN" sz="2000" b="0" baseline="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rPr>
                <a:t>C#</a:t>
              </a:r>
            </a:p>
          </p:txBody>
        </p:sp>
        <p:sp>
          <p:nvSpPr>
            <p:cNvPr id="71" name="Line 55">
              <a:extLst>
                <a:ext uri="{FF2B5EF4-FFF2-40B4-BE49-F238E27FC236}">
                  <a16:creationId xmlns:a16="http://schemas.microsoft.com/office/drawing/2014/main" id="{972E1FF4-6E62-4FB3-A258-E5A90D7F1D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2979"/>
              <a:ext cx="12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56">
              <a:extLst>
                <a:ext uri="{FF2B5EF4-FFF2-40B4-BE49-F238E27FC236}">
                  <a16:creationId xmlns:a16="http://schemas.microsoft.com/office/drawing/2014/main" id="{2554C55F-A9DD-4B0C-8F9E-5FB49E899C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3228"/>
              <a:ext cx="1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57">
              <a:extLst>
                <a:ext uri="{FF2B5EF4-FFF2-40B4-BE49-F238E27FC236}">
                  <a16:creationId xmlns:a16="http://schemas.microsoft.com/office/drawing/2014/main" id="{A8379C7A-0583-47C8-9844-98B2F318B5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3477"/>
              <a:ext cx="1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58">
              <a:extLst>
                <a:ext uri="{FF2B5EF4-FFF2-40B4-BE49-F238E27FC236}">
                  <a16:creationId xmlns:a16="http://schemas.microsoft.com/office/drawing/2014/main" id="{103BD77F-98EE-411A-8138-B057AF2693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3726"/>
              <a:ext cx="1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59">
              <a:extLst>
                <a:ext uri="{FF2B5EF4-FFF2-40B4-BE49-F238E27FC236}">
                  <a16:creationId xmlns:a16="http://schemas.microsoft.com/office/drawing/2014/main" id="{92AE1101-4B36-4F98-8CB1-E9AE3DF3E1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3975"/>
              <a:ext cx="12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60">
              <a:extLst>
                <a:ext uri="{FF2B5EF4-FFF2-40B4-BE49-F238E27FC236}">
                  <a16:creationId xmlns:a16="http://schemas.microsoft.com/office/drawing/2014/main" id="{84584979-6CF6-4033-9104-108B47349B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2979"/>
              <a:ext cx="0" cy="99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61">
              <a:extLst>
                <a:ext uri="{FF2B5EF4-FFF2-40B4-BE49-F238E27FC236}">
                  <a16:creationId xmlns:a16="http://schemas.microsoft.com/office/drawing/2014/main" id="{C0208288-3A65-402F-8528-207DFC27B7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979"/>
              <a:ext cx="0" cy="9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62">
              <a:extLst>
                <a:ext uri="{FF2B5EF4-FFF2-40B4-BE49-F238E27FC236}">
                  <a16:creationId xmlns:a16="http://schemas.microsoft.com/office/drawing/2014/main" id="{FC974021-0479-4EEB-8ED7-FC25F96E44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6" y="2979"/>
              <a:ext cx="0" cy="99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9" name="Group 63">
            <a:extLst>
              <a:ext uri="{FF2B5EF4-FFF2-40B4-BE49-F238E27FC236}">
                <a16:creationId xmlns:a16="http://schemas.microsoft.com/office/drawing/2014/main" id="{8F6DA07F-40C0-40CD-80B8-B9EA89AF11D7}"/>
              </a:ext>
            </a:extLst>
          </p:cNvPr>
          <p:cNvGrpSpPr>
            <a:grpSpLocks/>
          </p:cNvGrpSpPr>
          <p:nvPr/>
        </p:nvGrpSpPr>
        <p:grpSpPr bwMode="auto">
          <a:xfrm>
            <a:off x="1589088" y="4437063"/>
            <a:ext cx="3505200" cy="1747837"/>
            <a:chOff x="3216" y="3120"/>
            <a:chExt cx="2208" cy="1101"/>
          </a:xfrm>
        </p:grpSpPr>
        <p:sp>
          <p:nvSpPr>
            <p:cNvPr id="80" name="Rectangle 64">
              <a:extLst>
                <a:ext uri="{FF2B5EF4-FFF2-40B4-BE49-F238E27FC236}">
                  <a16:creationId xmlns:a16="http://schemas.microsoft.com/office/drawing/2014/main" id="{80A2EB29-2AE6-4CCE-AAFA-F7D8AB232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2" y="3937"/>
              <a:ext cx="442" cy="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fontAlgn="ctr" hangingPunct="0"/>
              <a:r>
                <a:rPr lang="zh-CN" altLang="en-US" sz="2000" b="0" baseline="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rPr>
                <a:t>数学</a:t>
              </a:r>
            </a:p>
          </p:txBody>
        </p:sp>
        <p:sp>
          <p:nvSpPr>
            <p:cNvPr id="81" name="Rectangle 65">
              <a:extLst>
                <a:ext uri="{FF2B5EF4-FFF2-40B4-BE49-F238E27FC236}">
                  <a16:creationId xmlns:a16="http://schemas.microsoft.com/office/drawing/2014/main" id="{F8EC8082-52FF-474E-ACB3-35B8498F12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1" y="3937"/>
              <a:ext cx="441" cy="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fontAlgn="ctr" hangingPunct="0"/>
              <a:r>
                <a:rPr lang="en-US" altLang="zh-CN" sz="2000" b="0" baseline="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rPr>
                <a:t>C02</a:t>
              </a:r>
            </a:p>
          </p:txBody>
        </p:sp>
        <p:sp>
          <p:nvSpPr>
            <p:cNvPr id="82" name="Rectangle 66">
              <a:extLst>
                <a:ext uri="{FF2B5EF4-FFF2-40B4-BE49-F238E27FC236}">
                  <a16:creationId xmlns:a16="http://schemas.microsoft.com/office/drawing/2014/main" id="{B4DCE25A-F46B-4B17-87E9-FE1B5DAF1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9" y="3937"/>
              <a:ext cx="442" cy="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fontAlgn="ctr" hangingPunct="0"/>
              <a:r>
                <a:rPr lang="zh-CN" altLang="en-US" sz="2000" b="0" baseline="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rPr>
                <a:t>500</a:t>
              </a:r>
            </a:p>
          </p:txBody>
        </p:sp>
        <p:sp>
          <p:nvSpPr>
            <p:cNvPr id="83" name="Rectangle 67">
              <a:extLst>
                <a:ext uri="{FF2B5EF4-FFF2-40B4-BE49-F238E27FC236}">
                  <a16:creationId xmlns:a16="http://schemas.microsoft.com/office/drawing/2014/main" id="{182F12BE-5EA0-428C-8EC3-6BF01497F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8" y="3937"/>
              <a:ext cx="441" cy="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fontAlgn="ctr" hangingPunct="0"/>
              <a:r>
                <a:rPr lang="zh-CN" altLang="en-US" sz="2000" b="0" baseline="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rPr>
                <a:t>李三</a:t>
              </a:r>
            </a:p>
          </p:txBody>
        </p:sp>
        <p:sp>
          <p:nvSpPr>
            <p:cNvPr id="84" name="Rectangle 68">
              <a:extLst>
                <a:ext uri="{FF2B5EF4-FFF2-40B4-BE49-F238E27FC236}">
                  <a16:creationId xmlns:a16="http://schemas.microsoft.com/office/drawing/2014/main" id="{94605890-B2C9-4557-950C-7BC762F31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937"/>
              <a:ext cx="442" cy="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fontAlgn="ctr" hangingPunct="0"/>
              <a:r>
                <a:rPr lang="en-US" altLang="zh-CN" sz="2000" b="0" baseline="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rPr>
                <a:t>P04</a:t>
              </a:r>
            </a:p>
          </p:txBody>
        </p:sp>
        <p:sp>
          <p:nvSpPr>
            <p:cNvPr id="85" name="Rectangle 69">
              <a:extLst>
                <a:ext uri="{FF2B5EF4-FFF2-40B4-BE49-F238E27FC236}">
                  <a16:creationId xmlns:a16="http://schemas.microsoft.com/office/drawing/2014/main" id="{E2DC7909-B4DA-40F2-8E3B-47B0E2178F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2" y="3653"/>
              <a:ext cx="442" cy="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fontAlgn="ctr" hangingPunct="0"/>
              <a:r>
                <a:rPr lang="zh-CN" altLang="en-US" sz="2000" b="0" baseline="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rPr>
                <a:t>数学</a:t>
              </a:r>
            </a:p>
          </p:txBody>
        </p:sp>
        <p:sp>
          <p:nvSpPr>
            <p:cNvPr id="86" name="Rectangle 70">
              <a:extLst>
                <a:ext uri="{FF2B5EF4-FFF2-40B4-BE49-F238E27FC236}">
                  <a16:creationId xmlns:a16="http://schemas.microsoft.com/office/drawing/2014/main" id="{605A7097-3D00-469A-B901-496F49CC6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1" y="3653"/>
              <a:ext cx="441" cy="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fontAlgn="ctr" hangingPunct="0"/>
              <a:r>
                <a:rPr lang="en-US" altLang="zh-CN" sz="2000" b="0" baseline="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rPr>
                <a:t>C02</a:t>
              </a:r>
            </a:p>
          </p:txBody>
        </p:sp>
        <p:sp>
          <p:nvSpPr>
            <p:cNvPr id="87" name="Rectangle 71">
              <a:extLst>
                <a:ext uri="{FF2B5EF4-FFF2-40B4-BE49-F238E27FC236}">
                  <a16:creationId xmlns:a16="http://schemas.microsoft.com/office/drawing/2014/main" id="{B1E81B30-8B98-4B36-833E-B49DE5F39D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9" y="3653"/>
              <a:ext cx="442" cy="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fontAlgn="ctr" hangingPunct="0"/>
              <a:r>
                <a:rPr lang="zh-CN" altLang="en-US" sz="2000" b="0" baseline="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rPr>
                <a:t>700</a:t>
              </a:r>
            </a:p>
          </p:txBody>
        </p:sp>
        <p:sp>
          <p:nvSpPr>
            <p:cNvPr id="88" name="Rectangle 72">
              <a:extLst>
                <a:ext uri="{FF2B5EF4-FFF2-40B4-BE49-F238E27FC236}">
                  <a16:creationId xmlns:a16="http://schemas.microsoft.com/office/drawing/2014/main" id="{48FFB851-F80F-4F14-AC69-78EDB1D4B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8" y="3653"/>
              <a:ext cx="441" cy="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fontAlgn="ctr" hangingPunct="0"/>
              <a:r>
                <a:rPr lang="zh-CN" altLang="en-US" sz="2000" b="0" baseline="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rPr>
                <a:t>钱广</a:t>
              </a:r>
            </a:p>
          </p:txBody>
        </p:sp>
        <p:sp>
          <p:nvSpPr>
            <p:cNvPr id="89" name="Rectangle 73">
              <a:extLst>
                <a:ext uri="{FF2B5EF4-FFF2-40B4-BE49-F238E27FC236}">
                  <a16:creationId xmlns:a16="http://schemas.microsoft.com/office/drawing/2014/main" id="{CE321858-F786-4C4F-B533-A915D7620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653"/>
              <a:ext cx="442" cy="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fontAlgn="ctr" hangingPunct="0"/>
              <a:r>
                <a:rPr lang="en-US" altLang="zh-CN" sz="2000" b="0" baseline="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rPr>
                <a:t>P02</a:t>
              </a:r>
            </a:p>
          </p:txBody>
        </p:sp>
        <p:sp>
          <p:nvSpPr>
            <p:cNvPr id="90" name="Rectangle 74">
              <a:extLst>
                <a:ext uri="{FF2B5EF4-FFF2-40B4-BE49-F238E27FC236}">
                  <a16:creationId xmlns:a16="http://schemas.microsoft.com/office/drawing/2014/main" id="{3F71788A-3AAA-46BA-81A5-A4EC3C7C77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2" y="3369"/>
              <a:ext cx="442" cy="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fontAlgn="ctr" hangingPunct="0"/>
              <a:r>
                <a:rPr lang="zh-CN" altLang="en-US" sz="2000" b="0" baseline="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rPr>
                <a:t>物理</a:t>
              </a:r>
            </a:p>
          </p:txBody>
        </p:sp>
        <p:sp>
          <p:nvSpPr>
            <p:cNvPr id="91" name="Rectangle 75">
              <a:extLst>
                <a:ext uri="{FF2B5EF4-FFF2-40B4-BE49-F238E27FC236}">
                  <a16:creationId xmlns:a16="http://schemas.microsoft.com/office/drawing/2014/main" id="{B08BFED1-4124-4913-8D9D-78FCA2B4F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1" y="3369"/>
              <a:ext cx="441" cy="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fontAlgn="ctr" hangingPunct="0"/>
              <a:r>
                <a:rPr lang="en-US" altLang="zh-CN" sz="2000" b="0" baseline="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rPr>
                <a:t>C01</a:t>
              </a:r>
            </a:p>
          </p:txBody>
        </p:sp>
        <p:sp>
          <p:nvSpPr>
            <p:cNvPr id="92" name="Rectangle 76">
              <a:extLst>
                <a:ext uri="{FF2B5EF4-FFF2-40B4-BE49-F238E27FC236}">
                  <a16:creationId xmlns:a16="http://schemas.microsoft.com/office/drawing/2014/main" id="{AAC628C8-072F-4E9B-A0AA-E5DA917F1F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9" y="3369"/>
              <a:ext cx="442" cy="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fontAlgn="ctr" hangingPunct="0"/>
              <a:r>
                <a:rPr lang="zh-CN" altLang="en-US" sz="2000" b="0" baseline="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rPr>
                <a:t>800</a:t>
              </a:r>
            </a:p>
          </p:txBody>
        </p:sp>
        <p:sp>
          <p:nvSpPr>
            <p:cNvPr id="93" name="Rectangle 77">
              <a:extLst>
                <a:ext uri="{FF2B5EF4-FFF2-40B4-BE49-F238E27FC236}">
                  <a16:creationId xmlns:a16="http://schemas.microsoft.com/office/drawing/2014/main" id="{6B8C7194-B654-4EE6-83A9-0257F9182C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8" y="3369"/>
              <a:ext cx="441" cy="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fontAlgn="ctr" hangingPunct="0"/>
              <a:r>
                <a:rPr lang="zh-CN" altLang="en-US" sz="2000" b="0" baseline="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rPr>
                <a:t>赵明</a:t>
              </a:r>
            </a:p>
          </p:txBody>
        </p:sp>
        <p:sp>
          <p:nvSpPr>
            <p:cNvPr id="94" name="Rectangle 78">
              <a:extLst>
                <a:ext uri="{FF2B5EF4-FFF2-40B4-BE49-F238E27FC236}">
                  <a16:creationId xmlns:a16="http://schemas.microsoft.com/office/drawing/2014/main" id="{8665BC97-B293-4FE0-8543-279AE70DE6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369"/>
              <a:ext cx="442" cy="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fontAlgn="ctr" hangingPunct="0"/>
              <a:r>
                <a:rPr lang="en-US" altLang="zh-CN" sz="2000" b="0" baseline="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rPr>
                <a:t>P01</a:t>
              </a:r>
            </a:p>
          </p:txBody>
        </p:sp>
        <p:sp>
          <p:nvSpPr>
            <p:cNvPr id="95" name="Rectangle 79">
              <a:extLst>
                <a:ext uri="{FF2B5EF4-FFF2-40B4-BE49-F238E27FC236}">
                  <a16:creationId xmlns:a16="http://schemas.microsoft.com/office/drawing/2014/main" id="{C40A500E-56CA-4CF5-B2ED-35ED30DD4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2" y="3120"/>
              <a:ext cx="442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fontAlgn="ctr" hangingPunct="0"/>
              <a:r>
                <a:rPr lang="en-US" altLang="zh-CN" sz="2000" b="0" baseline="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rPr>
                <a:t>CN</a:t>
              </a:r>
            </a:p>
          </p:txBody>
        </p:sp>
        <p:sp>
          <p:nvSpPr>
            <p:cNvPr id="96" name="Rectangle 80">
              <a:extLst>
                <a:ext uri="{FF2B5EF4-FFF2-40B4-BE49-F238E27FC236}">
                  <a16:creationId xmlns:a16="http://schemas.microsoft.com/office/drawing/2014/main" id="{A348E4F3-7C47-432B-8DF9-A0D7EA735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1" y="3120"/>
              <a:ext cx="441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fontAlgn="ctr" hangingPunct="0"/>
              <a:r>
                <a:rPr lang="en-US" altLang="zh-CN" sz="2000" b="0" baseline="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rPr>
                <a:t>C#</a:t>
              </a:r>
            </a:p>
          </p:txBody>
        </p:sp>
        <p:sp>
          <p:nvSpPr>
            <p:cNvPr id="97" name="Rectangle 81">
              <a:extLst>
                <a:ext uri="{FF2B5EF4-FFF2-40B4-BE49-F238E27FC236}">
                  <a16:creationId xmlns:a16="http://schemas.microsoft.com/office/drawing/2014/main" id="{F303D8F4-6A27-4C29-B2D3-ED13A81DB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9" y="3120"/>
              <a:ext cx="442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fontAlgn="ctr" hangingPunct="0"/>
              <a:r>
                <a:rPr lang="en-US" altLang="zh-CN" sz="2000" b="0" baseline="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rPr>
                <a:t>SAL</a:t>
              </a:r>
            </a:p>
          </p:txBody>
        </p:sp>
        <p:sp>
          <p:nvSpPr>
            <p:cNvPr id="98" name="Rectangle 82">
              <a:extLst>
                <a:ext uri="{FF2B5EF4-FFF2-40B4-BE49-F238E27FC236}">
                  <a16:creationId xmlns:a16="http://schemas.microsoft.com/office/drawing/2014/main" id="{9970799B-6785-4F28-BD35-D18CEF477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8" y="3120"/>
              <a:ext cx="441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fontAlgn="ctr" hangingPunct="0"/>
              <a:r>
                <a:rPr lang="en-US" altLang="zh-CN" sz="2000" b="0" baseline="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rPr>
                <a:t>PN</a:t>
              </a:r>
            </a:p>
          </p:txBody>
        </p:sp>
        <p:sp>
          <p:nvSpPr>
            <p:cNvPr id="99" name="Rectangle 83">
              <a:extLst>
                <a:ext uri="{FF2B5EF4-FFF2-40B4-BE49-F238E27FC236}">
                  <a16:creationId xmlns:a16="http://schemas.microsoft.com/office/drawing/2014/main" id="{5CF98037-FE3B-4150-9717-952BF8856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120"/>
              <a:ext cx="442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fontAlgn="ctr" hangingPunct="0"/>
              <a:r>
                <a:rPr lang="en-US" altLang="zh-CN" sz="2000" b="0" baseline="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rPr>
                <a:t>P#</a:t>
              </a:r>
            </a:p>
          </p:txBody>
        </p:sp>
        <p:sp>
          <p:nvSpPr>
            <p:cNvPr id="100" name="Line 84">
              <a:extLst>
                <a:ext uri="{FF2B5EF4-FFF2-40B4-BE49-F238E27FC236}">
                  <a16:creationId xmlns:a16="http://schemas.microsoft.com/office/drawing/2014/main" id="{C3A6C7C7-542C-4F88-B90E-40C3B58DDF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120"/>
              <a:ext cx="220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85">
              <a:extLst>
                <a:ext uri="{FF2B5EF4-FFF2-40B4-BE49-F238E27FC236}">
                  <a16:creationId xmlns:a16="http://schemas.microsoft.com/office/drawing/2014/main" id="{DEFBD2AA-659B-4598-9C97-98F196A911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369"/>
              <a:ext cx="22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Line 86">
              <a:extLst>
                <a:ext uri="{FF2B5EF4-FFF2-40B4-BE49-F238E27FC236}">
                  <a16:creationId xmlns:a16="http://schemas.microsoft.com/office/drawing/2014/main" id="{0B6FE969-E364-46D3-B2A7-2A6CC013C2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653"/>
              <a:ext cx="22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Line 87">
              <a:extLst>
                <a:ext uri="{FF2B5EF4-FFF2-40B4-BE49-F238E27FC236}">
                  <a16:creationId xmlns:a16="http://schemas.microsoft.com/office/drawing/2014/main" id="{C4F9259E-8F88-4662-88E7-5D4D1898F4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937"/>
              <a:ext cx="22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Line 88">
              <a:extLst>
                <a:ext uri="{FF2B5EF4-FFF2-40B4-BE49-F238E27FC236}">
                  <a16:creationId xmlns:a16="http://schemas.microsoft.com/office/drawing/2014/main" id="{D2395803-0352-4548-B0EB-8E6FE668F8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4221"/>
              <a:ext cx="220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89">
              <a:extLst>
                <a:ext uri="{FF2B5EF4-FFF2-40B4-BE49-F238E27FC236}">
                  <a16:creationId xmlns:a16="http://schemas.microsoft.com/office/drawing/2014/main" id="{B5C9AF07-90CE-4C4D-A2E0-3825FC532F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120"/>
              <a:ext cx="0" cy="110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Line 90">
              <a:extLst>
                <a:ext uri="{FF2B5EF4-FFF2-40B4-BE49-F238E27FC236}">
                  <a16:creationId xmlns:a16="http://schemas.microsoft.com/office/drawing/2014/main" id="{63E42F00-1D39-4DF5-88EC-47826E37E6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8" y="3120"/>
              <a:ext cx="0" cy="11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Line 91">
              <a:extLst>
                <a:ext uri="{FF2B5EF4-FFF2-40B4-BE49-F238E27FC236}">
                  <a16:creationId xmlns:a16="http://schemas.microsoft.com/office/drawing/2014/main" id="{BDCC1D48-6FDF-48E4-A6E0-DB3C3C0675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9" y="3120"/>
              <a:ext cx="0" cy="11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Line 92">
              <a:extLst>
                <a:ext uri="{FF2B5EF4-FFF2-40B4-BE49-F238E27FC236}">
                  <a16:creationId xmlns:a16="http://schemas.microsoft.com/office/drawing/2014/main" id="{B120DCBB-612C-4B75-89BA-1BEB2F732E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1" y="3120"/>
              <a:ext cx="0" cy="11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Line 93">
              <a:extLst>
                <a:ext uri="{FF2B5EF4-FFF2-40B4-BE49-F238E27FC236}">
                  <a16:creationId xmlns:a16="http://schemas.microsoft.com/office/drawing/2014/main" id="{6A32C6E6-36BC-48D0-BE67-C09AC66669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2" y="3120"/>
              <a:ext cx="0" cy="11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Line 94">
              <a:extLst>
                <a:ext uri="{FF2B5EF4-FFF2-40B4-BE49-F238E27FC236}">
                  <a16:creationId xmlns:a16="http://schemas.microsoft.com/office/drawing/2014/main" id="{8E62D25F-52FE-4E23-A5B8-4D06ABCCB8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4" y="3120"/>
              <a:ext cx="0" cy="110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1" name="AutoShape 95">
            <a:extLst>
              <a:ext uri="{FF2B5EF4-FFF2-40B4-BE49-F238E27FC236}">
                <a16:creationId xmlns:a16="http://schemas.microsoft.com/office/drawing/2014/main" id="{2A41AC3A-40A9-4BC7-B217-9317D26A01D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400800" y="2819400"/>
            <a:ext cx="228600" cy="3810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12" name="Line 96">
            <a:extLst>
              <a:ext uri="{FF2B5EF4-FFF2-40B4-BE49-F238E27FC236}">
                <a16:creationId xmlns:a16="http://schemas.microsoft.com/office/drawing/2014/main" id="{D318603E-5051-41D5-8E70-8DAE9881DC36}"/>
              </a:ext>
            </a:extLst>
          </p:cNvPr>
          <p:cNvSpPr>
            <a:spLocks noChangeShapeType="1"/>
          </p:cNvSpPr>
          <p:nvPr/>
        </p:nvSpPr>
        <p:spPr bwMode="auto">
          <a:xfrm>
            <a:off x="827088" y="51943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" name="Line 97">
            <a:extLst>
              <a:ext uri="{FF2B5EF4-FFF2-40B4-BE49-F238E27FC236}">
                <a16:creationId xmlns:a16="http://schemas.microsoft.com/office/drawing/2014/main" id="{40BA6E1D-695C-4D93-8DB1-594C3A903A4D}"/>
              </a:ext>
            </a:extLst>
          </p:cNvPr>
          <p:cNvSpPr>
            <a:spLocks noChangeShapeType="1"/>
          </p:cNvSpPr>
          <p:nvPr/>
        </p:nvSpPr>
        <p:spPr bwMode="auto">
          <a:xfrm>
            <a:off x="827088" y="53467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" name="AutoShape 98">
            <a:extLst>
              <a:ext uri="{FF2B5EF4-FFF2-40B4-BE49-F238E27FC236}">
                <a16:creationId xmlns:a16="http://schemas.microsoft.com/office/drawing/2014/main" id="{DE3405E9-2904-47AB-83C7-F9F0D794BDA1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733800" y="2819400"/>
            <a:ext cx="228600" cy="2286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15" name="Line 99">
            <a:extLst>
              <a:ext uri="{FF2B5EF4-FFF2-40B4-BE49-F238E27FC236}">
                <a16:creationId xmlns:a16="http://schemas.microsoft.com/office/drawing/2014/main" id="{879258F8-D83E-415C-A657-62890656BA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400" y="2819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Line 100">
            <a:extLst>
              <a:ext uri="{FF2B5EF4-FFF2-40B4-BE49-F238E27FC236}">
                <a16:creationId xmlns:a16="http://schemas.microsoft.com/office/drawing/2014/main" id="{B67FD395-9196-4402-B947-E8BC1D795E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400" y="3048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" name="AutoShape 101">
            <a:extLst>
              <a:ext uri="{FF2B5EF4-FFF2-40B4-BE49-F238E27FC236}">
                <a16:creationId xmlns:a16="http://schemas.microsoft.com/office/drawing/2014/main" id="{C229F8FB-1500-4EF8-ADF9-38E6C5459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750" y="1328738"/>
            <a:ext cx="2286000" cy="457200"/>
          </a:xfrm>
          <a:prstGeom prst="wedgeRoundRectCallout">
            <a:avLst>
              <a:gd name="adj1" fmla="val 20042"/>
              <a:gd name="adj2" fmla="val 5610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60000"/>
              </a:spcBef>
            </a:pPr>
            <a:r>
              <a:rPr lang="zh-CN" altLang="en-US" sz="3600" baseline="-20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所有老师的信息</a:t>
            </a:r>
            <a:endParaRPr lang="zh-CN" altLang="en-US" sz="4000" baseline="-20000">
              <a:solidFill>
                <a:schemeClr val="tx1"/>
              </a:solidFill>
              <a:latin typeface="华文新魏" pitchFamily="2" charset="-122"/>
              <a:ea typeface="华文新魏" pitchFamily="2" charset="-122"/>
            </a:endParaRPr>
          </a:p>
          <a:p>
            <a:pPr algn="ctr" eaLnBrk="0" hangingPunct="0"/>
            <a:endParaRPr lang="zh-CN" altLang="en-US" sz="2400" b="0" baseline="-20000">
              <a:solidFill>
                <a:schemeClr val="tx1"/>
              </a:solidFill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118" name="Object 102">
            <a:extLst>
              <a:ext uri="{FF2B5EF4-FFF2-40B4-BE49-F238E27FC236}">
                <a16:creationId xmlns:a16="http://schemas.microsoft.com/office/drawing/2014/main" id="{C69315C8-185B-4345-93F7-4011CAEAF9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63688" y="6173788"/>
          <a:ext cx="3579812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772227" imgH="770788" progId="Word.Document.8">
                  <p:embed/>
                </p:oleObj>
              </mc:Choice>
              <mc:Fallback>
                <p:oleObj name="Document" r:id="rId2" imgW="5772227" imgH="770788" progId="Word.Document.8">
                  <p:embed/>
                  <p:pic>
                    <p:nvPicPr>
                      <p:cNvPr id="118" name="Object 102">
                        <a:extLst>
                          <a:ext uri="{FF2B5EF4-FFF2-40B4-BE49-F238E27FC236}">
                            <a16:creationId xmlns:a16="http://schemas.microsoft.com/office/drawing/2014/main" id="{C69315C8-185B-4345-93F7-4011CAEAF9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3688" y="6173788"/>
                        <a:ext cx="3579812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" name="Line 104">
            <a:extLst>
              <a:ext uri="{FF2B5EF4-FFF2-40B4-BE49-F238E27FC236}">
                <a16:creationId xmlns:a16="http://schemas.microsoft.com/office/drawing/2014/main" id="{2BF2985F-A8B1-416B-9626-05D38BD9E17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4114800"/>
            <a:ext cx="4876800" cy="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48815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972300" y="6337085"/>
            <a:ext cx="1905000" cy="457200"/>
          </a:xfrm>
        </p:spPr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t>117</a:t>
            </a:fld>
            <a:endParaRPr lang="en-US" altLang="zh-CN" sz="1400" dirty="0"/>
          </a:p>
        </p:txBody>
      </p:sp>
      <p:sp>
        <p:nvSpPr>
          <p:cNvPr id="66562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sz="40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半联接</a:t>
            </a:r>
            <a:endParaRPr lang="en-US" altLang="zh-CN" sz="40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F4FCB04-43EA-4BDE-B293-92FD9FBEC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989988"/>
            <a:ext cx="5707119" cy="4500736"/>
          </a:xfrm>
          <a:prstGeom prst="rect">
            <a:avLst/>
          </a:prstGeom>
        </p:spPr>
      </p:pic>
      <p:sp>
        <p:nvSpPr>
          <p:cNvPr id="154" name="文本框 153">
            <a:extLst>
              <a:ext uri="{FF2B5EF4-FFF2-40B4-BE49-F238E27FC236}">
                <a16:creationId xmlns:a16="http://schemas.microsoft.com/office/drawing/2014/main" id="{418DABA1-2C41-400B-A9CD-F5CA92A3785E}"/>
              </a:ext>
            </a:extLst>
          </p:cNvPr>
          <p:cNvSpPr txBox="1"/>
          <p:nvPr/>
        </p:nvSpPr>
        <p:spPr>
          <a:xfrm>
            <a:off x="1043608" y="1327858"/>
            <a:ext cx="7200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半连接返回</a:t>
            </a:r>
            <a:r>
              <a:rPr lang="zh-CN" altLang="en-US" dirty="0">
                <a:highlight>
                  <a:srgbClr val="FFFF00"/>
                </a:highlight>
              </a:rPr>
              <a:t>左表中</a:t>
            </a:r>
            <a:r>
              <a:rPr lang="zh-CN" altLang="en-US" dirty="0"/>
              <a:t>与右表至少匹配一次</a:t>
            </a:r>
            <a:r>
              <a:rPr lang="zh-CN" altLang="en-US" dirty="0">
                <a:highlight>
                  <a:srgbClr val="FFFF00"/>
                </a:highlight>
              </a:rPr>
              <a:t>的数据行</a:t>
            </a:r>
          </a:p>
        </p:txBody>
      </p:sp>
    </p:spTree>
    <p:extLst>
      <p:ext uri="{BB962C8B-B14F-4D97-AF65-F5344CB8AC3E}">
        <p14:creationId xmlns:p14="http://schemas.microsoft.com/office/powerpoint/2010/main" val="226796074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t>118</a:t>
            </a:fld>
            <a:endParaRPr lang="en-US" altLang="zh-CN" sz="1400" dirty="0"/>
          </a:p>
        </p:txBody>
      </p:sp>
      <p:sp>
        <p:nvSpPr>
          <p:cNvPr id="70658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sz="40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除运算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3">
                <a:extLst>
                  <a:ext uri="{FF2B5EF4-FFF2-40B4-BE49-F238E27FC236}">
                    <a16:creationId xmlns:a16="http://schemas.microsoft.com/office/drawing/2014/main" id="{4F18DB57-8A9C-4F9A-8439-093A1FF396F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52400" y="1219200"/>
                <a:ext cx="8839200" cy="29718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/>
              <a:lstStyle>
                <a:lvl1pPr marL="342900" indent="-342900" algn="l" rtl="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eaLnBrk="1" hangingPunct="1">
                  <a:defRPr/>
                </a:pPr>
                <a:r>
                  <a:rPr lang="zh-CN" altLang="en-US" kern="0" dirty="0"/>
                  <a:t>象集（</a:t>
                </a:r>
                <a:r>
                  <a:rPr lang="en-US" altLang="zh-CN" kern="0" dirty="0"/>
                  <a:t>Image Set）</a:t>
                </a:r>
              </a:p>
              <a:p>
                <a:pPr lvl="1" eaLnBrk="1" hangingPunct="1">
                  <a:defRPr/>
                </a:pPr>
                <a:r>
                  <a:rPr lang="zh-CN" altLang="en-US" kern="0" dirty="0"/>
                  <a:t>关系</a:t>
                </a:r>
                <a:r>
                  <a:rPr lang="en-US" altLang="zh-CN" kern="0" dirty="0"/>
                  <a:t>R(X , Z), X, Z</a:t>
                </a:r>
                <a:r>
                  <a:rPr lang="zh-CN" altLang="en-US" kern="0" dirty="0"/>
                  <a:t>是</a:t>
                </a:r>
                <a:r>
                  <a:rPr lang="zh-CN" altLang="en-US" kern="0" dirty="0">
                    <a:highlight>
                      <a:srgbClr val="FFFF00"/>
                    </a:highlight>
                  </a:rPr>
                  <a:t>属性组</a:t>
                </a:r>
                <a:r>
                  <a:rPr lang="zh-CN" altLang="en-US" kern="0" dirty="0"/>
                  <a:t>，</a:t>
                </a:r>
                <a:r>
                  <a:rPr lang="en-US" altLang="zh-CN" kern="0" dirty="0"/>
                  <a:t>x</a:t>
                </a:r>
                <a:r>
                  <a:rPr lang="zh-CN" altLang="en-US" kern="0" dirty="0"/>
                  <a:t>是</a:t>
                </a:r>
                <a:r>
                  <a:rPr lang="en-US" altLang="zh-CN" kern="0" dirty="0"/>
                  <a:t>X</a:t>
                </a:r>
                <a:r>
                  <a:rPr lang="zh-CN" altLang="en-US" kern="0" dirty="0"/>
                  <a:t>上的取值，定义</a:t>
                </a:r>
                <a:r>
                  <a:rPr lang="en-US" altLang="zh-CN" kern="0" dirty="0"/>
                  <a:t>x</a:t>
                </a:r>
                <a:r>
                  <a:rPr lang="zh-CN" altLang="en-US" kern="0" dirty="0"/>
                  <a:t>在</a:t>
                </a:r>
                <a:r>
                  <a:rPr lang="en-US" altLang="zh-CN" kern="0" dirty="0"/>
                  <a:t>R</a:t>
                </a:r>
                <a:r>
                  <a:rPr lang="zh-CN" altLang="en-US" kern="0" dirty="0"/>
                  <a:t>中的象集为</a:t>
                </a:r>
              </a:p>
              <a:p>
                <a:pPr lvl="1" algn="ctr" eaLnBrk="1" hangingPunct="1">
                  <a:buFont typeface="Wingdings" pitchFamily="2" charset="2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kern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ea typeface="宋体" charset="-122"/>
                        </a:rPr>
                        <m:t>𝒁</m:t>
                      </m:r>
                      <m:r>
                        <a:rPr lang="en-US" altLang="zh-CN" sz="3200" b="1" i="1" kern="0" baseline="-16000" dirty="0" err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ea typeface="宋体" charset="-122"/>
                        </a:rPr>
                        <m:t>𝒙</m:t>
                      </m:r>
                      <m:r>
                        <a:rPr lang="en-US" altLang="zh-CN" b="1" i="1" kern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ea typeface="宋体" charset="-122"/>
                        </a:rPr>
                        <m:t> = { </m:t>
                      </m:r>
                      <m:r>
                        <a:rPr lang="en-US" altLang="zh-CN" b="1" i="1" kern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ea typeface="宋体" charset="-122"/>
                        </a:rPr>
                        <m:t>𝒕</m:t>
                      </m:r>
                      <m:r>
                        <a:rPr lang="en-US" altLang="zh-CN" b="1" i="1" kern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ea typeface="宋体" charset="-122"/>
                        </a:rPr>
                        <m:t>[</m:t>
                      </m:r>
                      <m:r>
                        <a:rPr lang="en-US" altLang="zh-CN" b="1" i="1" kern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ea typeface="宋体" charset="-122"/>
                        </a:rPr>
                        <m:t>𝒁</m:t>
                      </m:r>
                      <m:r>
                        <a:rPr lang="en-US" altLang="zh-CN" b="1" i="1" kern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ea typeface="宋体" charset="-122"/>
                        </a:rPr>
                        <m:t>] | </m:t>
                      </m:r>
                      <m:r>
                        <a:rPr lang="en-US" altLang="zh-CN" b="1" i="1" kern="0" dirty="0" err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ea typeface="宋体" charset="-122"/>
                        </a:rPr>
                        <m:t>𝒕</m:t>
                      </m:r>
                      <m:r>
                        <a:rPr lang="en-US" altLang="zh-CN" b="1" i="1" kern="0" dirty="0" err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ea typeface="宋体" charset="-122"/>
                          <a:sym typeface="Symbol" pitchFamily="18" charset="2"/>
                        </a:rPr>
                        <m:t></m:t>
                      </m:r>
                      <m:r>
                        <a:rPr lang="en-US" altLang="zh-CN" b="1" i="1" kern="0" dirty="0" err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ea typeface="宋体" charset="-122"/>
                        </a:rPr>
                        <m:t>𝑹</m:t>
                      </m:r>
                      <m:r>
                        <a:rPr lang="en-US" altLang="zh-CN" b="1" i="1" kern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ea typeface="宋体" charset="-122"/>
                        </a:rPr>
                        <m:t> </m:t>
                      </m:r>
                      <m:r>
                        <a:rPr lang="en-US" altLang="zh-CN" b="1" i="1" kern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ea typeface="宋体" charset="-122"/>
                          <a:sym typeface="Symbol" pitchFamily="18" charset="2"/>
                        </a:rPr>
                        <m:t> </m:t>
                      </m:r>
                      <m:r>
                        <a:rPr lang="en-US" altLang="zh-CN" b="1" i="1" kern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ea typeface="宋体" charset="-122"/>
                          <a:sym typeface="Symbol" pitchFamily="18" charset="2"/>
                        </a:rPr>
                        <m:t>𝒕</m:t>
                      </m:r>
                      <m:r>
                        <a:rPr lang="en-US" altLang="zh-CN" b="1" i="1" kern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ea typeface="宋体" charset="-122"/>
                        </a:rPr>
                        <m:t>[</m:t>
                      </m:r>
                      <m:r>
                        <a:rPr lang="en-US" altLang="zh-CN" b="1" i="1" kern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ea typeface="宋体" charset="-122"/>
                        </a:rPr>
                        <m:t>𝑿</m:t>
                      </m:r>
                      <m:r>
                        <a:rPr lang="en-US" altLang="zh-CN" b="1" i="1" kern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ea typeface="宋体" charset="-122"/>
                        </a:rPr>
                        <m:t>]= </m:t>
                      </m:r>
                      <m:r>
                        <a:rPr lang="en-US" altLang="zh-CN" b="1" i="1" kern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ea typeface="宋体" charset="-122"/>
                        </a:rPr>
                        <m:t>𝒙</m:t>
                      </m:r>
                      <m:r>
                        <a:rPr lang="en-US" altLang="zh-CN" b="1" i="1" kern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ea typeface="宋体" charset="-122"/>
                        </a:rPr>
                        <m:t> }</m:t>
                      </m:r>
                    </m:oMath>
                  </m:oMathPara>
                </a14:m>
                <a:endParaRPr lang="en-US" altLang="zh-CN" b="1" kern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charset="-122"/>
                  <a:ea typeface="宋体" charset="-122"/>
                </a:endParaRPr>
              </a:p>
              <a:p>
                <a:pPr lvl="1" eaLnBrk="1" hangingPunct="1">
                  <a:buFont typeface="Wingdings" pitchFamily="2" charset="2"/>
                  <a:buNone/>
                  <a:defRPr/>
                </a:pPr>
                <a:r>
                  <a:rPr lang="en-US" altLang="zh-CN" kern="0" dirty="0">
                    <a:latin typeface="仿宋_GB2312" pitchFamily="49" charset="-122"/>
                  </a:rPr>
                  <a:t>  </a:t>
                </a:r>
                <a:r>
                  <a:rPr lang="zh-CN" altLang="en-US" kern="0" dirty="0">
                    <a:latin typeface="仿宋_GB2312" pitchFamily="49" charset="-122"/>
                  </a:rPr>
                  <a:t>从</a:t>
                </a:r>
                <a:r>
                  <a:rPr lang="en-US" altLang="zh-CN" kern="0" dirty="0">
                    <a:latin typeface="仿宋_GB2312" pitchFamily="49" charset="-122"/>
                  </a:rPr>
                  <a:t>R</a:t>
                </a:r>
                <a:r>
                  <a:rPr lang="zh-CN" altLang="en-US" kern="0" dirty="0">
                    <a:latin typeface="仿宋_GB2312" pitchFamily="49" charset="-122"/>
                  </a:rPr>
                  <a:t>中选出在</a:t>
                </a:r>
                <a:r>
                  <a:rPr lang="en-US" altLang="zh-CN" kern="0" dirty="0">
                    <a:latin typeface="仿宋_GB2312" pitchFamily="49" charset="-122"/>
                  </a:rPr>
                  <a:t>X</a:t>
                </a:r>
                <a:r>
                  <a:rPr lang="zh-CN" altLang="en-US" kern="0" dirty="0">
                    <a:latin typeface="仿宋_GB2312" pitchFamily="49" charset="-122"/>
                  </a:rPr>
                  <a:t>上取值为</a:t>
                </a:r>
                <a:r>
                  <a:rPr lang="en-US" altLang="zh-CN" kern="0" dirty="0">
                    <a:latin typeface="仿宋_GB2312" pitchFamily="49" charset="-122"/>
                  </a:rPr>
                  <a:t>x</a:t>
                </a:r>
                <a:r>
                  <a:rPr lang="zh-CN" altLang="en-US" kern="0" dirty="0">
                    <a:latin typeface="仿宋_GB2312" pitchFamily="49" charset="-122"/>
                  </a:rPr>
                  <a:t>的元组，去掉</a:t>
                </a:r>
                <a:r>
                  <a:rPr lang="en-US" altLang="zh-CN" kern="0" dirty="0">
                    <a:latin typeface="仿宋_GB2312" pitchFamily="49" charset="-122"/>
                  </a:rPr>
                  <a:t>X</a:t>
                </a:r>
                <a:r>
                  <a:rPr lang="zh-CN" altLang="en-US" kern="0" dirty="0">
                    <a:latin typeface="仿宋_GB2312" pitchFamily="49" charset="-122"/>
                  </a:rPr>
                  <a:t>上的分量，只留</a:t>
                </a:r>
                <a:r>
                  <a:rPr lang="en-US" altLang="zh-CN" kern="0" dirty="0">
                    <a:latin typeface="仿宋_GB2312" pitchFamily="49" charset="-122"/>
                  </a:rPr>
                  <a:t>Z</a:t>
                </a:r>
                <a:r>
                  <a:rPr lang="zh-CN" altLang="en-US" kern="0" dirty="0">
                    <a:latin typeface="仿宋_GB2312" pitchFamily="49" charset="-122"/>
                  </a:rPr>
                  <a:t>上的分量</a:t>
                </a:r>
                <a:endParaRPr lang="zh-CN" altLang="en-US" kern="0" dirty="0">
                  <a:latin typeface="宋体" charset="-122"/>
                  <a:ea typeface="宋体" charset="-122"/>
                </a:endParaRPr>
              </a:p>
            </p:txBody>
          </p:sp>
        </mc:Choice>
        <mc:Fallback xmlns="">
          <p:sp>
            <p:nvSpPr>
              <p:cNvPr id="13" name="Rectangle 3">
                <a:extLst>
                  <a:ext uri="{FF2B5EF4-FFF2-40B4-BE49-F238E27FC236}">
                    <a16:creationId xmlns:a16="http://schemas.microsoft.com/office/drawing/2014/main" id="{4F18DB57-8A9C-4F9A-8439-093A1FF39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219200"/>
                <a:ext cx="8839200" cy="2971800"/>
              </a:xfrm>
              <a:prstGeom prst="rect">
                <a:avLst/>
              </a:prstGeom>
              <a:blipFill>
                <a:blip r:embed="rId2"/>
                <a:stretch>
                  <a:fillRect l="-1379" t="-3074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AF99A995-A53C-408C-97E5-2F03EC403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3464360"/>
            <a:ext cx="7236296" cy="22207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t>119</a:t>
            </a:fld>
            <a:endParaRPr lang="en-US" altLang="zh-CN" sz="1400" dirty="0"/>
          </a:p>
        </p:txBody>
      </p:sp>
      <p:sp>
        <p:nvSpPr>
          <p:cNvPr id="70658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sz="40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除运算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C104198-616D-4AA8-A8A9-3B6D56763F76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2095501"/>
            <a:ext cx="8686800" cy="1189484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eaLnBrk="1" hangingPunct="1">
              <a:buFont typeface="Wingdings" pitchFamily="2" charset="2"/>
              <a:buNone/>
            </a:pPr>
            <a:r>
              <a:rPr lang="zh-CN" altLang="en-US" kern="0" dirty="0">
                <a:latin typeface="华文新魏" pitchFamily="2" charset="-122"/>
              </a:rPr>
              <a:t>  	做法：逐个考虑选课关系</a:t>
            </a:r>
            <a:r>
              <a:rPr lang="en-US" altLang="zh-CN" kern="0" dirty="0">
                <a:latin typeface="华文新魏" pitchFamily="2" charset="-122"/>
              </a:rPr>
              <a:t>SC</a:t>
            </a:r>
            <a:r>
              <a:rPr lang="zh-CN" altLang="en-US" kern="0" dirty="0">
                <a:latin typeface="华文新魏" pitchFamily="2" charset="-122"/>
              </a:rPr>
              <a:t>中的元组</a:t>
            </a:r>
            <a:r>
              <a:rPr lang="en-US" altLang="zh-CN" kern="0" dirty="0">
                <a:latin typeface="华文新魏" pitchFamily="2" charset="-122"/>
              </a:rPr>
              <a:t>r，</a:t>
            </a:r>
            <a:r>
              <a:rPr lang="zh-CN" altLang="en-US" kern="0" dirty="0">
                <a:latin typeface="华文新魏" pitchFamily="2" charset="-122"/>
              </a:rPr>
              <a:t>求</a:t>
            </a:r>
            <a:r>
              <a:rPr lang="en-US" altLang="zh-CN" kern="0" dirty="0">
                <a:latin typeface="华文新魏" pitchFamily="2" charset="-122"/>
              </a:rPr>
              <a:t>r</a:t>
            </a:r>
            <a:r>
              <a:rPr lang="zh-CN" altLang="en-US" kern="0" dirty="0">
                <a:latin typeface="华文新魏" pitchFamily="2" charset="-122"/>
              </a:rPr>
              <a:t>在</a:t>
            </a:r>
            <a:r>
              <a:rPr lang="zh-CN" altLang="en-US" u="sng" kern="0" dirty="0">
                <a:latin typeface="华文新魏" pitchFamily="2" charset="-122"/>
              </a:rPr>
              <a:t>姓名</a:t>
            </a:r>
            <a:r>
              <a:rPr lang="en-US" altLang="zh-CN" kern="0" dirty="0">
                <a:latin typeface="华文新魏" pitchFamily="2" charset="-122"/>
              </a:rPr>
              <a:t>SN</a:t>
            </a:r>
            <a:r>
              <a:rPr lang="zh-CN" altLang="en-US" kern="0" dirty="0">
                <a:latin typeface="华文新魏" pitchFamily="2" charset="-122"/>
              </a:rPr>
              <a:t>上的分量</a:t>
            </a:r>
            <a:r>
              <a:rPr lang="en-US" altLang="zh-CN" kern="0" dirty="0">
                <a:latin typeface="华文新魏" pitchFamily="2" charset="-122"/>
              </a:rPr>
              <a:t>x，</a:t>
            </a:r>
            <a:r>
              <a:rPr lang="zh-CN" altLang="en-US" kern="0" dirty="0">
                <a:latin typeface="华文新魏" pitchFamily="2" charset="-122"/>
              </a:rPr>
              <a:t>再求</a:t>
            </a:r>
            <a:r>
              <a:rPr lang="en-US" altLang="zh-CN" kern="0" dirty="0">
                <a:latin typeface="华文新魏" pitchFamily="2" charset="-122"/>
              </a:rPr>
              <a:t>x</a:t>
            </a:r>
            <a:r>
              <a:rPr lang="zh-CN" altLang="en-US" kern="0" dirty="0">
                <a:latin typeface="华文新魏" pitchFamily="2" charset="-122"/>
              </a:rPr>
              <a:t>在选课关系中的象集</a:t>
            </a:r>
            <a:r>
              <a:rPr lang="zh-CN" altLang="en-US" u="sng" kern="0" dirty="0">
                <a:latin typeface="华文新魏" pitchFamily="2" charset="-122"/>
              </a:rPr>
              <a:t>课程</a:t>
            </a:r>
            <a:r>
              <a:rPr lang="en-US" altLang="zh-CN" kern="0" dirty="0" err="1">
                <a:latin typeface="华文新魏" pitchFamily="2" charset="-122"/>
              </a:rPr>
              <a:t>C</a:t>
            </a:r>
            <a:r>
              <a:rPr lang="en-US" altLang="zh-CN" kern="0" baseline="-16000" dirty="0" err="1">
                <a:latin typeface="华文新魏" pitchFamily="2" charset="-122"/>
              </a:rPr>
              <a:t>x</a:t>
            </a:r>
            <a:r>
              <a:rPr lang="en-US" altLang="zh-CN" kern="0" dirty="0">
                <a:latin typeface="华文新魏" pitchFamily="2" charset="-122"/>
              </a:rPr>
              <a:t>，</a:t>
            </a:r>
            <a:r>
              <a:rPr lang="zh-CN" altLang="en-US" kern="0" dirty="0">
                <a:latin typeface="华文新魏" pitchFamily="2" charset="-122"/>
              </a:rPr>
              <a:t>若</a:t>
            </a:r>
            <a:r>
              <a:rPr lang="en-US" altLang="zh-CN" kern="0" dirty="0" err="1">
                <a:latin typeface="华文新魏" pitchFamily="2" charset="-122"/>
              </a:rPr>
              <a:t>C</a:t>
            </a:r>
            <a:r>
              <a:rPr lang="en-US" altLang="zh-CN" kern="0" baseline="-16000" dirty="0" err="1">
                <a:latin typeface="华文新魏" pitchFamily="2" charset="-122"/>
              </a:rPr>
              <a:t>x</a:t>
            </a:r>
            <a:r>
              <a:rPr lang="zh-CN" altLang="en-US" kern="0" dirty="0">
                <a:latin typeface="华文新魏" pitchFamily="2" charset="-122"/>
              </a:rPr>
              <a:t>包含了所有的课程</a:t>
            </a:r>
            <a:r>
              <a:rPr lang="en-US" altLang="zh-CN" kern="0" dirty="0">
                <a:latin typeface="华文新魏" pitchFamily="2" charset="-122"/>
              </a:rPr>
              <a:t>C，</a:t>
            </a:r>
            <a:r>
              <a:rPr lang="zh-CN" altLang="en-US" kern="0" dirty="0">
                <a:latin typeface="华文新魏" pitchFamily="2" charset="-122"/>
              </a:rPr>
              <a:t>则</a:t>
            </a:r>
            <a:r>
              <a:rPr lang="en-US" altLang="zh-CN" kern="0" dirty="0">
                <a:latin typeface="华文新魏" pitchFamily="2" charset="-122"/>
              </a:rPr>
              <a:t>x</a:t>
            </a:r>
            <a:r>
              <a:rPr lang="zh-CN" altLang="en-US" kern="0" dirty="0">
                <a:latin typeface="华文新魏" pitchFamily="2" charset="-122"/>
              </a:rPr>
              <a:t>是满足条件的一个元组</a:t>
            </a:r>
          </a:p>
        </p:txBody>
      </p:sp>
      <p:sp>
        <p:nvSpPr>
          <p:cNvPr id="7" name="AutoShape 11">
            <a:extLst>
              <a:ext uri="{FF2B5EF4-FFF2-40B4-BE49-F238E27FC236}">
                <a16:creationId xmlns:a16="http://schemas.microsoft.com/office/drawing/2014/main" id="{59E2EACE-D9C1-463F-BB5A-D88E6DED8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1381125"/>
            <a:ext cx="6172200" cy="476250"/>
          </a:xfrm>
          <a:prstGeom prst="wedgeRoundRectCallout">
            <a:avLst>
              <a:gd name="adj1" fmla="val 49912"/>
              <a:gd name="adj2" fmla="val 3681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baseline="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如何得到选修了全部课程的学生？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12">
                <a:extLst>
                  <a:ext uri="{FF2B5EF4-FFF2-40B4-BE49-F238E27FC236}">
                    <a16:creationId xmlns:a16="http://schemas.microsoft.com/office/drawing/2014/main" id="{F374EC01-8DA6-4FF8-BD5D-B968C4D97F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8975" y="5278438"/>
                <a:ext cx="5645327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|"/>
                          <m:ctrlPr>
                            <a:rPr lang="en-US" altLang="zh-CN" sz="3200" b="0" i="1" baseline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新魏" pitchFamily="2" charset="-122"/>
                            </a:rPr>
                          </m:ctrlPr>
                        </m:dPr>
                        <m:e>
                          <m:r>
                            <a:rPr lang="en-US" altLang="zh-CN" sz="3200" b="0" i="1" baseline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新魏" pitchFamily="2" charset="-122"/>
                            </a:rPr>
                            <m:t> </m:t>
                          </m:r>
                          <m:r>
                            <a:rPr lang="en-US" altLang="zh-CN" sz="3200" b="0" i="1" baseline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新魏" pitchFamily="2" charset="-122"/>
                            </a:rPr>
                            <m:t>𝑥</m:t>
                          </m:r>
                          <m:r>
                            <a:rPr lang="en-US" altLang="zh-CN" sz="3200" b="0" i="1" baseline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新魏" pitchFamily="2" charset="-122"/>
                            </a:rPr>
                            <m:t> </m:t>
                          </m:r>
                        </m:e>
                      </m:d>
                      <m:r>
                        <a:rPr lang="en-US" altLang="zh-CN" sz="3200" b="0" i="1" baseline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新魏" pitchFamily="2" charset="-122"/>
                        </a:rPr>
                        <m:t>𝑥</m:t>
                      </m:r>
                      <m:r>
                        <a:rPr lang="en-US" altLang="zh-CN" sz="3200" b="0" i="1" baseline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新魏" pitchFamily="2" charset="-122"/>
                        </a:rPr>
                        <m:t>=</m:t>
                      </m:r>
                      <m:r>
                        <a:rPr lang="en-US" altLang="zh-CN" sz="3200" b="0" i="1" baseline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新魏" pitchFamily="2" charset="-122"/>
                        </a:rPr>
                        <m:t>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baseline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新魏" pitchFamily="2" charset="-122"/>
                            </a:rPr>
                          </m:ctrlPr>
                        </m:dPr>
                        <m:e>
                          <m:r>
                            <a:rPr lang="en-US" altLang="zh-CN" sz="3200" b="0" i="1" baseline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新魏" pitchFamily="2" charset="-122"/>
                            </a:rPr>
                            <m:t>𝑆𝑁</m:t>
                          </m:r>
                        </m:e>
                      </m:d>
                      <m:r>
                        <a:rPr lang="en-US" altLang="zh-CN" sz="32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新魏" pitchFamily="2" charset="-122"/>
                          <a:sym typeface="Symbol" pitchFamily="18" charset="2"/>
                        </a:rPr>
                        <m:t></m:t>
                      </m:r>
                      <m:r>
                        <a:rPr lang="en-US" altLang="zh-CN" sz="3200" b="0" i="1" baseline="0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新魏" pitchFamily="2" charset="-122"/>
                        </a:rPr>
                        <m:t>𝑟</m:t>
                      </m:r>
                      <m:r>
                        <a:rPr lang="en-US" altLang="zh-CN" sz="3200" b="0" i="1" baseline="0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新魏" pitchFamily="2" charset="-122"/>
                          <a:sym typeface="Symbol" pitchFamily="18" charset="2"/>
                        </a:rPr>
                        <m:t></m:t>
                      </m:r>
                      <m:r>
                        <a:rPr lang="en-US" altLang="zh-CN" sz="3200" b="0" i="1" baseline="0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新魏" pitchFamily="2" charset="-122"/>
                          <a:sym typeface="Symbol" pitchFamily="18" charset="2"/>
                        </a:rPr>
                        <m:t>𝑆𝐶</m:t>
                      </m:r>
                      <m:r>
                        <a:rPr lang="en-US" altLang="zh-CN" sz="3200" b="0" i="1" baseline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新魏" pitchFamily="2" charset="-122"/>
                        </a:rPr>
                        <m:t> </m:t>
                      </m:r>
                      <m:r>
                        <a:rPr lang="en-US" altLang="zh-CN" sz="3200" b="0" i="1" baseline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新魏" pitchFamily="2" charset="-122"/>
                          <a:sym typeface="Symbol" pitchFamily="18" charset="2"/>
                        </a:rPr>
                        <m:t></m:t>
                      </m:r>
                      <m:r>
                        <a:rPr lang="en-US" altLang="zh-CN" sz="3200" b="0" i="1" baseline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新魏" pitchFamily="2" charset="-122"/>
                        </a:rPr>
                        <m:t> </m:t>
                      </m:r>
                      <m:r>
                        <a:rPr lang="en-US" altLang="zh-CN" sz="3200" b="0" i="1" baseline="0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新魏" pitchFamily="2" charset="-122"/>
                        </a:rPr>
                        <m:t>𝐶</m:t>
                      </m:r>
                      <m:r>
                        <a:rPr lang="en-US" altLang="zh-CN" sz="4000" b="0" i="1" baseline="-16000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新魏" pitchFamily="2" charset="-122"/>
                        </a:rPr>
                        <m:t>𝑥</m:t>
                      </m:r>
                      <m:r>
                        <a:rPr lang="en-US" altLang="zh-CN" sz="3200" b="0" i="1" baseline="0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新魏" pitchFamily="2" charset="-122"/>
                          <a:sym typeface="Symbol" pitchFamily="18" charset="2"/>
                        </a:rPr>
                        <m:t></m:t>
                      </m:r>
                      <m:r>
                        <a:rPr lang="en-US" altLang="zh-CN" sz="3200" b="0" i="1" baseline="0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新魏" pitchFamily="2" charset="-122"/>
                          <a:sym typeface="Symbol" pitchFamily="18" charset="2"/>
                        </a:rPr>
                        <m:t>𝐶</m:t>
                      </m:r>
                      <m:r>
                        <a:rPr lang="en-US" altLang="zh-CN" sz="3200" b="0" i="1" baseline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新魏" pitchFamily="2" charset="-122"/>
                        </a:rPr>
                        <m:t> }</m:t>
                      </m:r>
                    </m:oMath>
                  </m:oMathPara>
                </a14:m>
                <a:endParaRPr lang="zh-CN" altLang="en-US" sz="3200" b="0" baseline="0" dirty="0">
                  <a:solidFill>
                    <a:srgbClr val="FF0000"/>
                  </a:solidFill>
                  <a:latin typeface="华文新魏" pitchFamily="2" charset="-122"/>
                  <a:ea typeface="华文新魏" pitchFamily="2" charset="-122"/>
                </a:endParaRPr>
              </a:p>
            </p:txBody>
          </p:sp>
        </mc:Choice>
        <mc:Fallback>
          <p:sp>
            <p:nvSpPr>
              <p:cNvPr id="8" name="Rectangle 12">
                <a:extLst>
                  <a:ext uri="{FF2B5EF4-FFF2-40B4-BE49-F238E27FC236}">
                    <a16:creationId xmlns:a16="http://schemas.microsoft.com/office/drawing/2014/main" id="{F374EC01-8DA6-4FF8-BD5D-B968C4D97F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58975" y="5278438"/>
                <a:ext cx="5645327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utoShape 13">
            <a:extLst>
              <a:ext uri="{FF2B5EF4-FFF2-40B4-BE49-F238E27FC236}">
                <a16:creationId xmlns:a16="http://schemas.microsoft.com/office/drawing/2014/main" id="{8489E6DC-0456-4585-9050-A1EB84256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410075"/>
            <a:ext cx="1600200" cy="685800"/>
          </a:xfrm>
          <a:prstGeom prst="wedgeRoundRectCallout">
            <a:avLst>
              <a:gd name="adj1" fmla="val 83829"/>
              <a:gd name="adj2" fmla="val 8981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/>
          <a:lstStyle/>
          <a:p>
            <a:pPr algn="ctr" eaLnBrk="0" hangingPunct="0"/>
            <a:r>
              <a:rPr lang="zh-CN" altLang="en-US" sz="2000" baseline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选修全部课</a:t>
            </a:r>
          </a:p>
          <a:p>
            <a:pPr algn="ctr" eaLnBrk="0" hangingPunct="0"/>
            <a:r>
              <a:rPr lang="zh-CN" altLang="en-US" sz="2000" baseline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程的学生</a:t>
            </a:r>
            <a:endParaRPr lang="zh-CN" altLang="en-US" sz="2000" b="0" baseline="0">
              <a:solidFill>
                <a:schemeClr val="tx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0" name="AutoShape 14">
            <a:extLst>
              <a:ext uri="{FF2B5EF4-FFF2-40B4-BE49-F238E27FC236}">
                <a16:creationId xmlns:a16="http://schemas.microsoft.com/office/drawing/2014/main" id="{1FDE1AF2-8979-4075-9E59-03E4B6365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5063" y="4410075"/>
            <a:ext cx="1457325" cy="457200"/>
          </a:xfrm>
          <a:prstGeom prst="wedgeRoundRectCallout">
            <a:avLst>
              <a:gd name="adj1" fmla="val 8556"/>
              <a:gd name="adj2" fmla="val 15185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000" baseline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全部课程</a:t>
            </a:r>
            <a:endParaRPr lang="zh-CN" altLang="en-US" sz="2000" b="0" baseline="0">
              <a:solidFill>
                <a:schemeClr val="tx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1" name="AutoShape 15">
            <a:extLst>
              <a:ext uri="{FF2B5EF4-FFF2-40B4-BE49-F238E27FC236}">
                <a16:creationId xmlns:a16="http://schemas.microsoft.com/office/drawing/2014/main" id="{E4F57F64-39F6-4152-BF86-EF6DCB688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333875"/>
            <a:ext cx="1905000" cy="685800"/>
          </a:xfrm>
          <a:prstGeom prst="wedgeRoundRectCallout">
            <a:avLst>
              <a:gd name="adj1" fmla="val 72417"/>
              <a:gd name="adj2" fmla="val 109491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/>
          <a:lstStyle/>
          <a:p>
            <a:pPr algn="ctr" eaLnBrk="0" hangingPunct="0"/>
            <a:r>
              <a:rPr lang="en-US" altLang="zh-CN" sz="2000" baseline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x</a:t>
            </a:r>
            <a:r>
              <a:rPr lang="zh-CN" altLang="en-US" sz="2000" baseline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同学所选修</a:t>
            </a:r>
          </a:p>
          <a:p>
            <a:pPr algn="ctr" eaLnBrk="0" hangingPunct="0"/>
            <a:r>
              <a:rPr lang="zh-CN" altLang="en-US" sz="2000" baseline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的全部课程</a:t>
            </a:r>
            <a:endParaRPr lang="zh-CN" altLang="en-US" sz="2000" b="0" baseline="0">
              <a:solidFill>
                <a:schemeClr val="tx1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6784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t>12</a:t>
            </a:fld>
            <a:endParaRPr lang="en-US" altLang="zh-CN" sz="1400" dirty="0"/>
          </a:p>
        </p:txBody>
      </p:sp>
      <p:sp>
        <p:nvSpPr>
          <p:cNvPr id="24578" name="Rectangle 2"/>
          <p:cNvSpPr>
            <a:spLocks noGrp="1"/>
          </p:cNvSpPr>
          <p:nvPr>
            <p:ph type="title"/>
          </p:nvPr>
        </p:nvSpPr>
        <p:spPr>
          <a:xfrm>
            <a:off x="251460" y="152400"/>
            <a:ext cx="8435340" cy="990600"/>
          </a:xfrm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业务表单不能原样照本存储在数据库中</a:t>
            </a:r>
            <a:endParaRPr lang="zh-CN" altLang="en-US" b="1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262237" name="Group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788310"/>
              </p:ext>
            </p:extLst>
          </p:nvPr>
        </p:nvGraphicFramePr>
        <p:xfrm>
          <a:off x="145733" y="1857058"/>
          <a:ext cx="8540750" cy="3693797"/>
        </p:xfrm>
        <a:graphic>
          <a:graphicData uri="http://schemas.openxmlformats.org/drawingml/2006/table">
            <a:tbl>
              <a:tblPr/>
              <a:tblGrid>
                <a:gridCol w="70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70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715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933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L="0" marR="0" marT="7175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studentNo</a:t>
                      </a:r>
                    </a:p>
                  </a:txBody>
                  <a:tcPr marL="0" marR="0" marT="7175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sex</a:t>
                      </a:r>
                    </a:p>
                  </a:txBody>
                  <a:tcPr marL="0" marR="0" marT="7175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birthdate</a:t>
                      </a:r>
                    </a:p>
                  </a:txBody>
                  <a:tcPr marL="0" marR="0" marT="7175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deptName</a:t>
                      </a:r>
                    </a:p>
                  </a:txBody>
                  <a:tcPr marL="0" marR="0" marT="7175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deptNo</a:t>
                      </a:r>
                    </a:p>
                  </a:txBody>
                  <a:tcPr marL="0" marR="0" marT="7175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deptDean</a:t>
                      </a:r>
                    </a:p>
                  </a:txBody>
                  <a:tcPr marL="0" marR="0" marT="7175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Address</a:t>
                      </a:r>
                    </a:p>
                  </a:txBody>
                  <a:tcPr marL="0" marR="0" marT="7175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周山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2008043101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1990/12/14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信息学院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李飞扬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软件大楼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汪兵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2008043214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1992/02/21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金融学院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杨刚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红叶楼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张珊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2008043332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1988/07/09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会计学院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黄红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逸夫楼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刘丽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2008043315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1988/01/29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会计学院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黄红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逸夫楼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李娜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2008043358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1988/11/13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信息学院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李飞扬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软件大楼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张军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2008043375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1988/09/09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信息学院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李飞扬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软件大楼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谢莎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2008043398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1988/09/09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信息学院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李飞扬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软件大楼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231" name="Rectangle 404"/>
          <p:cNvSpPr/>
          <p:nvPr/>
        </p:nvSpPr>
        <p:spPr>
          <a:xfrm>
            <a:off x="250825" y="1313815"/>
            <a:ext cx="2971800" cy="460375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student-department</a:t>
            </a:r>
          </a:p>
        </p:txBody>
      </p:sp>
      <p:sp>
        <p:nvSpPr>
          <p:cNvPr id="6233" name="Text Box 95"/>
          <p:cNvSpPr txBox="1"/>
          <p:nvPr/>
        </p:nvSpPr>
        <p:spPr>
          <a:xfrm>
            <a:off x="146050" y="5790883"/>
            <a:ext cx="84124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问题之二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：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删除问题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，删除一个学院，把学生数据也附带删除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t>120</a:t>
            </a:fld>
            <a:endParaRPr lang="en-US" altLang="zh-CN" sz="1400" dirty="0"/>
          </a:p>
        </p:txBody>
      </p:sp>
      <p:sp>
        <p:nvSpPr>
          <p:cNvPr id="70658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sz="40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除运算（标准定义）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3">
                <a:extLst>
                  <a:ext uri="{FF2B5EF4-FFF2-40B4-BE49-F238E27FC236}">
                    <a16:creationId xmlns:a16="http://schemas.microsoft.com/office/drawing/2014/main" id="{EFFC3CA7-B8E7-41C3-B286-4778BB1409E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46856" y="4099829"/>
                <a:ext cx="8650288" cy="9906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/>
              <a:lstStyle>
                <a:lvl1pPr marL="342900" indent="-342900" algn="l" rtl="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eaLnBrk="1" hangingPunct="1"/>
                <a:r>
                  <a:rPr lang="zh-CN" altLang="en-US" kern="0" dirty="0"/>
                  <a:t>除运算定义</a:t>
                </a:r>
                <a:endParaRPr lang="en-US" altLang="zh-CN" kern="0" dirty="0"/>
              </a:p>
              <a:p>
                <a:pPr eaLnBrk="1" hangingPunct="1"/>
                <a:endParaRPr lang="en-US" altLang="zh-CN" kern="0" dirty="0"/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US" altLang="zh-CN" i="1" kern="0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i="1" kern="0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kern="0" dirty="0" smtClean="0">
                        <a:latin typeface="Cambria Math" panose="02040503050406030204" pitchFamily="18" charset="0"/>
                      </a:rPr>
                      <m:t>1,…</m:t>
                    </m:r>
                    <m:r>
                      <a:rPr lang="en-US" altLang="zh-CN" i="1" kern="0" dirty="0" smtClean="0">
                        <a:latin typeface="Cambria Math" panose="02040503050406030204" pitchFamily="18" charset="0"/>
                      </a:rPr>
                      <m:t>𝑎𝑛</m:t>
                    </m:r>
                    <m:r>
                      <a:rPr lang="en-US" altLang="zh-CN" i="1" kern="0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kern="0" dirty="0"/>
                  <a:t>是</a:t>
                </a:r>
                <a:r>
                  <a:rPr lang="en-US" altLang="zh-CN" kern="0" dirty="0"/>
                  <a:t>R</a:t>
                </a:r>
                <a:r>
                  <a:rPr lang="zh-CN" altLang="en-US" kern="0" dirty="0"/>
                  <a:t>中存在但</a:t>
                </a:r>
                <a:r>
                  <a:rPr lang="en-US" altLang="zh-CN" kern="0" dirty="0"/>
                  <a:t>S</a:t>
                </a:r>
                <a:r>
                  <a:rPr lang="zh-CN" altLang="en-US" kern="0" dirty="0"/>
                  <a:t>中不存在的属性（列）集合</a:t>
                </a:r>
                <a:endParaRPr lang="en-US" altLang="zh-CN" kern="0" dirty="0"/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US" altLang="zh-CN" i="1" kern="0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 kern="0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kern="0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kern="0" dirty="0" smtClean="0">
                        <a:latin typeface="Cambria Math" panose="02040503050406030204" pitchFamily="18" charset="0"/>
                      </a:rPr>
                      <m:t>1,…</m:t>
                    </m:r>
                    <m:r>
                      <a:rPr lang="en-US" altLang="zh-CN" i="1" kern="0" dirty="0" smtClean="0">
                        <a:latin typeface="Cambria Math" panose="02040503050406030204" pitchFamily="18" charset="0"/>
                      </a:rPr>
                      <m:t>𝑎𝑛</m:t>
                    </m:r>
                    <m:r>
                      <a:rPr lang="en-US" altLang="zh-CN" i="1" kern="0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zh-CN" altLang="en-US" kern="0" dirty="0"/>
                  <a:t>是</a:t>
                </a:r>
                <a:r>
                  <a:rPr lang="en-US" altLang="zh-CN" kern="0" dirty="0"/>
                  <a:t>R</a:t>
                </a:r>
                <a:r>
                  <a:rPr lang="zh-CN" altLang="en-US" kern="0" dirty="0"/>
                  <a:t>中元组（行）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kern="0" dirty="0"/>
                  <a:t>在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i="1" kern="0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kern="0" dirty="0">
                        <a:latin typeface="Cambria Math" panose="02040503050406030204" pitchFamily="18" charset="0"/>
                      </a:rPr>
                      <m:t>1,…</m:t>
                    </m:r>
                    <m:r>
                      <a:rPr lang="en-US" altLang="zh-CN" i="1" kern="0" dirty="0">
                        <a:latin typeface="Cambria Math" panose="02040503050406030204" pitchFamily="18" charset="0"/>
                      </a:rPr>
                      <m:t>𝑎𝑛</m:t>
                    </m:r>
                    <m:r>
                      <a:rPr lang="en-US" altLang="zh-CN" i="1" kern="0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kern="0" dirty="0"/>
                  <a:t>上的分量</a:t>
                </a:r>
                <a:endParaRPr lang="en-US" altLang="zh-CN" kern="0" dirty="0"/>
              </a:p>
              <a:p>
                <a:pPr lvl="1" eaLnBrk="1" hangingPunct="1"/>
                <a:r>
                  <a:rPr lang="zh-CN" altLang="en-US" kern="0" dirty="0">
                    <a:solidFill>
                      <a:srgbClr val="0000FF"/>
                    </a:solidFill>
                  </a:rPr>
                  <a:t>除法要求</a:t>
                </a:r>
                <a:r>
                  <a:rPr lang="en-US" altLang="zh-CN" kern="0" dirty="0">
                    <a:solidFill>
                      <a:srgbClr val="0000FF"/>
                    </a:solidFill>
                  </a:rPr>
                  <a:t>S</a:t>
                </a:r>
                <a:r>
                  <a:rPr lang="zh-CN" altLang="en-US" kern="0" dirty="0">
                    <a:solidFill>
                      <a:srgbClr val="0000FF"/>
                    </a:solidFill>
                  </a:rPr>
                  <a:t>的属性集是</a:t>
                </a:r>
                <a:r>
                  <a:rPr lang="en-US" altLang="zh-CN" kern="0" dirty="0">
                    <a:solidFill>
                      <a:srgbClr val="0000FF"/>
                    </a:solidFill>
                  </a:rPr>
                  <a:t>R</a:t>
                </a:r>
                <a:r>
                  <a:rPr lang="zh-CN" altLang="en-US" kern="0" dirty="0">
                    <a:solidFill>
                      <a:srgbClr val="0000FF"/>
                    </a:solidFill>
                  </a:rPr>
                  <a:t>属性集的子集，否则除法结果为空集，现实情况，大部分都是</a:t>
                </a:r>
                <a:r>
                  <a:rPr lang="en-US" altLang="zh-CN" kern="0" dirty="0">
                    <a:solidFill>
                      <a:srgbClr val="0000FF"/>
                    </a:solidFill>
                  </a:rPr>
                  <a:t>S</a:t>
                </a:r>
                <a:r>
                  <a:rPr lang="zh-CN" altLang="en-US" kern="0" dirty="0">
                    <a:solidFill>
                      <a:srgbClr val="0000FF"/>
                    </a:solidFill>
                  </a:rPr>
                  <a:t>属性集是</a:t>
                </a:r>
                <a:r>
                  <a:rPr lang="en-US" altLang="zh-CN" kern="0" dirty="0">
                    <a:solidFill>
                      <a:srgbClr val="0000FF"/>
                    </a:solidFill>
                  </a:rPr>
                  <a:t>R</a:t>
                </a:r>
                <a:r>
                  <a:rPr lang="zh-CN" altLang="en-US" kern="0" dirty="0">
                    <a:solidFill>
                      <a:srgbClr val="0000FF"/>
                    </a:solidFill>
                  </a:rPr>
                  <a:t>属性集的子集的情况</a:t>
                </a:r>
              </a:p>
            </p:txBody>
          </p:sp>
        </mc:Choice>
        <mc:Fallback>
          <p:sp>
            <p:nvSpPr>
              <p:cNvPr id="12" name="Rectangle 3">
                <a:extLst>
                  <a:ext uri="{FF2B5EF4-FFF2-40B4-BE49-F238E27FC236}">
                    <a16:creationId xmlns:a16="http://schemas.microsoft.com/office/drawing/2014/main" id="{EFFC3CA7-B8E7-41C3-B286-4778BB140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56" y="4099829"/>
                <a:ext cx="8650288" cy="990600"/>
              </a:xfrm>
              <a:prstGeom prst="rect">
                <a:avLst/>
              </a:prstGeom>
              <a:blipFill>
                <a:blip r:embed="rId2"/>
                <a:stretch>
                  <a:fillRect l="-1408" t="-9877" r="-704" b="-148148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9F1474D0-3023-49B9-963A-CDD2FD0227DE}"/>
              </a:ext>
            </a:extLst>
          </p:cNvPr>
          <p:cNvSpPr txBox="1"/>
          <p:nvPr/>
        </p:nvSpPr>
        <p:spPr>
          <a:xfrm>
            <a:off x="179512" y="1684656"/>
            <a:ext cx="879013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dirty="0">
                <a:solidFill>
                  <a:srgbClr val="FF0000"/>
                </a:solidFill>
                <a:effectLst/>
                <a:latin typeface="-apple-system"/>
              </a:rPr>
              <a:t>R÷S</a:t>
            </a:r>
            <a:r>
              <a:rPr lang="zh-CN" altLang="en-US" sz="1800" b="0" i="0" dirty="0">
                <a:solidFill>
                  <a:srgbClr val="FF0000"/>
                </a:solidFill>
                <a:effectLst/>
                <a:latin typeface="-apple-system"/>
              </a:rPr>
              <a:t>的意义</a:t>
            </a:r>
            <a:r>
              <a:rPr lang="zh-CN" altLang="en-US" sz="1800" dirty="0">
                <a:solidFill>
                  <a:srgbClr val="FF0000"/>
                </a:solidFill>
                <a:latin typeface="-apple-system"/>
              </a:rPr>
              <a:t>  </a:t>
            </a:r>
            <a:r>
              <a:rPr lang="zh-CN" altLang="en-US" sz="1800" dirty="0">
                <a:solidFill>
                  <a:srgbClr val="0000FF"/>
                </a:solidFill>
                <a:latin typeface="-apple-system"/>
              </a:rPr>
              <a:t>（假设</a:t>
            </a:r>
            <a:r>
              <a:rPr lang="en-US" altLang="zh-CN" sz="1800" dirty="0">
                <a:solidFill>
                  <a:srgbClr val="0000FF"/>
                </a:solidFill>
                <a:latin typeface="-apple-system"/>
              </a:rPr>
              <a:t>R</a:t>
            </a:r>
            <a:r>
              <a:rPr lang="zh-CN" altLang="en-US" sz="1800" dirty="0">
                <a:solidFill>
                  <a:srgbClr val="0000FF"/>
                </a:solidFill>
                <a:latin typeface="-apple-system"/>
              </a:rPr>
              <a:t>（</a:t>
            </a:r>
            <a:r>
              <a:rPr lang="en-US" altLang="zh-CN" sz="1800" dirty="0">
                <a:solidFill>
                  <a:srgbClr val="0000FF"/>
                </a:solidFill>
                <a:latin typeface="-apple-system"/>
              </a:rPr>
              <a:t>S#,C#</a:t>
            </a:r>
            <a:r>
              <a:rPr lang="zh-CN" altLang="en-US" sz="1800" dirty="0">
                <a:solidFill>
                  <a:srgbClr val="0000FF"/>
                </a:solidFill>
                <a:latin typeface="-apple-system"/>
              </a:rPr>
              <a:t>）是选课表，</a:t>
            </a:r>
            <a:r>
              <a:rPr lang="en-US" altLang="zh-CN" sz="1800" dirty="0">
                <a:solidFill>
                  <a:srgbClr val="0000FF"/>
                </a:solidFill>
                <a:latin typeface="-apple-system"/>
              </a:rPr>
              <a:t>S</a:t>
            </a:r>
            <a:r>
              <a:rPr lang="zh-CN" altLang="en-US" sz="1800" dirty="0">
                <a:solidFill>
                  <a:srgbClr val="0000FF"/>
                </a:solidFill>
                <a:latin typeface="-apple-system"/>
              </a:rPr>
              <a:t>（</a:t>
            </a:r>
            <a:r>
              <a:rPr lang="en-US" altLang="zh-CN" sz="1800" dirty="0">
                <a:solidFill>
                  <a:srgbClr val="0000FF"/>
                </a:solidFill>
                <a:latin typeface="-apple-system"/>
              </a:rPr>
              <a:t>C#</a:t>
            </a:r>
            <a:r>
              <a:rPr lang="zh-CN" altLang="en-US" sz="1800" dirty="0">
                <a:solidFill>
                  <a:srgbClr val="0000FF"/>
                </a:solidFill>
                <a:latin typeface="-apple-system"/>
              </a:rPr>
              <a:t>）是课程表）</a:t>
            </a:r>
            <a:endParaRPr lang="en-US" altLang="zh-CN" sz="1800" b="0" i="0" dirty="0">
              <a:solidFill>
                <a:srgbClr val="0000FF"/>
              </a:solidFill>
              <a:effectLst/>
              <a:latin typeface="-apple-system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rgbClr val="FF0000"/>
                </a:solidFill>
                <a:latin typeface="+mn-ea"/>
                <a:ea typeface="+mn-ea"/>
              </a:rPr>
              <a:t>① 要求</a:t>
            </a:r>
            <a:r>
              <a:rPr lang="en-US" altLang="zh-CN" sz="1800" dirty="0">
                <a:solidFill>
                  <a:srgbClr val="FF0000"/>
                </a:solidFill>
                <a:latin typeface="+mn-ea"/>
                <a:ea typeface="+mn-ea"/>
              </a:rPr>
              <a:t>S</a:t>
            </a:r>
            <a:r>
              <a:rPr lang="zh-CN" altLang="en-US" sz="1800" dirty="0">
                <a:solidFill>
                  <a:srgbClr val="FF0000"/>
                </a:solidFill>
                <a:latin typeface="+mn-ea"/>
                <a:ea typeface="+mn-ea"/>
              </a:rPr>
              <a:t>的属性组是</a:t>
            </a:r>
            <a:r>
              <a:rPr lang="en-US" altLang="zh-CN" sz="1800" dirty="0">
                <a:solidFill>
                  <a:srgbClr val="FF0000"/>
                </a:solidFill>
                <a:latin typeface="+mn-ea"/>
                <a:ea typeface="+mn-ea"/>
              </a:rPr>
              <a:t>R</a:t>
            </a:r>
            <a:r>
              <a:rPr lang="zh-CN" altLang="en-US" sz="1800" dirty="0">
                <a:solidFill>
                  <a:srgbClr val="FF0000"/>
                </a:solidFill>
                <a:latin typeface="+mn-ea"/>
                <a:ea typeface="+mn-ea"/>
              </a:rPr>
              <a:t>属性组的子集，记为</a:t>
            </a:r>
            <a:r>
              <a:rPr lang="en-US" altLang="zh-CN" sz="1800" dirty="0">
                <a:solidFill>
                  <a:srgbClr val="FF0000"/>
                </a:solidFill>
                <a:latin typeface="+mn-ea"/>
                <a:ea typeface="+mn-ea"/>
              </a:rPr>
              <a:t>Y  </a:t>
            </a:r>
            <a:r>
              <a:rPr lang="zh-CN" altLang="en-US" sz="1800" dirty="0">
                <a:solidFill>
                  <a:srgbClr val="0000FF"/>
                </a:solidFill>
                <a:latin typeface="+mn-ea"/>
                <a:ea typeface="+mn-ea"/>
              </a:rPr>
              <a:t>（也就是</a:t>
            </a:r>
            <a:r>
              <a:rPr lang="en-US" altLang="zh-CN" sz="1800" dirty="0">
                <a:solidFill>
                  <a:srgbClr val="0000FF"/>
                </a:solidFill>
                <a:latin typeface="+mn-ea"/>
                <a:ea typeface="+mn-ea"/>
              </a:rPr>
              <a:t>{C#}</a:t>
            </a:r>
            <a:r>
              <a:rPr lang="zh-CN" altLang="en-US" sz="1800" dirty="0">
                <a:solidFill>
                  <a:srgbClr val="0000FF"/>
                </a:solidFill>
                <a:latin typeface="+mn-ea"/>
                <a:ea typeface="+mn-ea"/>
              </a:rPr>
              <a:t>）</a:t>
            </a:r>
            <a:endParaRPr lang="en-US" altLang="zh-CN" sz="1800" dirty="0">
              <a:solidFill>
                <a:srgbClr val="0000FF"/>
              </a:solidFill>
              <a:latin typeface="+mn-ea"/>
              <a:ea typeface="+mn-e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rgbClr val="FF0000"/>
                </a:solidFill>
                <a:latin typeface="+mn-ea"/>
                <a:ea typeface="+mn-ea"/>
              </a:rPr>
              <a:t>② </a:t>
            </a:r>
            <a:r>
              <a:rPr lang="en-US" altLang="zh-CN" sz="1800" dirty="0">
                <a:solidFill>
                  <a:srgbClr val="FF0000"/>
                </a:solidFill>
                <a:latin typeface="+mn-ea"/>
                <a:ea typeface="+mn-ea"/>
              </a:rPr>
              <a:t>R</a:t>
            </a:r>
            <a:r>
              <a:rPr lang="zh-CN" altLang="en-US" sz="1800" dirty="0">
                <a:solidFill>
                  <a:srgbClr val="FF0000"/>
                </a:solidFill>
                <a:latin typeface="+mn-ea"/>
                <a:ea typeface="+mn-ea"/>
              </a:rPr>
              <a:t>的属性中，去除</a:t>
            </a:r>
            <a:r>
              <a:rPr lang="en-US" altLang="zh-CN" sz="1800" dirty="0">
                <a:solidFill>
                  <a:srgbClr val="FF0000"/>
                </a:solidFill>
                <a:latin typeface="+mn-ea"/>
                <a:ea typeface="+mn-ea"/>
              </a:rPr>
              <a:t>Y</a:t>
            </a:r>
            <a:r>
              <a:rPr lang="zh-CN" altLang="en-US" sz="1800" dirty="0">
                <a:solidFill>
                  <a:srgbClr val="FF0000"/>
                </a:solidFill>
                <a:latin typeface="+mn-ea"/>
                <a:ea typeface="+mn-ea"/>
              </a:rPr>
              <a:t>部分，剩余的属性集合记为</a:t>
            </a:r>
            <a:r>
              <a:rPr lang="en-US" altLang="zh-CN" sz="1800" dirty="0">
                <a:solidFill>
                  <a:srgbClr val="FF0000"/>
                </a:solidFill>
                <a:latin typeface="+mn-ea"/>
                <a:ea typeface="+mn-ea"/>
              </a:rPr>
              <a:t>X </a:t>
            </a:r>
            <a:r>
              <a:rPr lang="zh-CN" altLang="en-US" sz="1800" dirty="0">
                <a:solidFill>
                  <a:srgbClr val="0000FF"/>
                </a:solidFill>
                <a:latin typeface="+mn-ea"/>
                <a:ea typeface="+mn-ea"/>
              </a:rPr>
              <a:t>（也就是</a:t>
            </a:r>
            <a:r>
              <a:rPr lang="en-US" altLang="zh-CN" sz="1800" dirty="0">
                <a:solidFill>
                  <a:srgbClr val="0000FF"/>
                </a:solidFill>
                <a:latin typeface="+mn-ea"/>
                <a:ea typeface="+mn-ea"/>
              </a:rPr>
              <a:t>{S#}</a:t>
            </a:r>
            <a:r>
              <a:rPr lang="zh-CN" altLang="en-US" sz="1800" dirty="0">
                <a:solidFill>
                  <a:srgbClr val="0000FF"/>
                </a:solidFill>
                <a:latin typeface="+mn-ea"/>
                <a:ea typeface="+mn-ea"/>
              </a:rPr>
              <a:t>）</a:t>
            </a:r>
            <a:endParaRPr lang="en-US" altLang="zh-CN" sz="1800" dirty="0">
              <a:solidFill>
                <a:srgbClr val="0000FF"/>
              </a:solidFill>
              <a:latin typeface="+mn-ea"/>
              <a:ea typeface="+mn-e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rgbClr val="FF0000"/>
                </a:solidFill>
                <a:latin typeface="+mn-ea"/>
                <a:ea typeface="+mn-ea"/>
              </a:rPr>
              <a:t>③ 找出</a:t>
            </a:r>
            <a:r>
              <a:rPr lang="en-US" altLang="zh-CN" sz="1800" dirty="0">
                <a:solidFill>
                  <a:srgbClr val="FF0000"/>
                </a:solidFill>
                <a:latin typeface="+mn-ea"/>
                <a:ea typeface="+mn-ea"/>
              </a:rPr>
              <a:t>R</a:t>
            </a:r>
            <a:r>
              <a:rPr lang="zh-CN" altLang="en-US" sz="1800" dirty="0">
                <a:solidFill>
                  <a:srgbClr val="FF0000"/>
                </a:solidFill>
                <a:latin typeface="+mn-ea"/>
                <a:ea typeface="+mn-ea"/>
              </a:rPr>
              <a:t>中满足以下条件的元组</a:t>
            </a:r>
            <a:r>
              <a:rPr lang="en-US" altLang="zh-CN" sz="1800" dirty="0">
                <a:solidFill>
                  <a:srgbClr val="FF0000"/>
                </a:solidFill>
                <a:latin typeface="+mn-ea"/>
                <a:ea typeface="+mn-ea"/>
              </a:rPr>
              <a:t>t</a:t>
            </a:r>
            <a:r>
              <a:rPr lang="zh-CN" altLang="en-US" sz="1800" dirty="0">
                <a:solidFill>
                  <a:srgbClr val="FF0000"/>
                </a:solidFill>
                <a:latin typeface="+mn-ea"/>
                <a:ea typeface="+mn-ea"/>
              </a:rPr>
              <a:t>的集合</a:t>
            </a:r>
            <a:r>
              <a:rPr lang="en-US" altLang="zh-CN" sz="1800" i="1" dirty="0">
                <a:solidFill>
                  <a:srgbClr val="FF0000"/>
                </a:solidFill>
                <a:latin typeface="+mn-ea"/>
                <a:ea typeface="+mn-ea"/>
              </a:rPr>
              <a:t>R</a:t>
            </a:r>
            <a:r>
              <a:rPr lang="en-US" altLang="zh-CN" sz="1800" i="1" baseline="30000" dirty="0">
                <a:solidFill>
                  <a:srgbClr val="FF0000"/>
                </a:solidFill>
                <a:latin typeface="+mn-ea"/>
                <a:ea typeface="+mn-ea"/>
              </a:rPr>
              <a:t>’</a:t>
            </a:r>
            <a:r>
              <a:rPr lang="en-US" altLang="zh-CN" sz="1800" dirty="0">
                <a:solidFill>
                  <a:srgbClr val="0000FF"/>
                </a:solidFill>
                <a:latin typeface="+mn-ea"/>
                <a:ea typeface="+mn-ea"/>
              </a:rPr>
              <a:t>(</a:t>
            </a:r>
            <a:r>
              <a:rPr lang="zh-CN" altLang="en-US" sz="1800" dirty="0">
                <a:solidFill>
                  <a:srgbClr val="0000FF"/>
                </a:solidFill>
                <a:latin typeface="+mn-ea"/>
                <a:ea typeface="+mn-ea"/>
              </a:rPr>
              <a:t>选课表的行</a:t>
            </a:r>
            <a:r>
              <a:rPr lang="en-US" altLang="zh-CN" sz="1800" dirty="0">
                <a:solidFill>
                  <a:srgbClr val="0000FF"/>
                </a:solidFill>
                <a:latin typeface="+mn-ea"/>
                <a:ea typeface="+mn-ea"/>
              </a:rPr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FF0000"/>
                </a:solidFill>
                <a:latin typeface="+mn-ea"/>
                <a:ea typeface="+mn-ea"/>
              </a:rPr>
              <a:t>t[X] </a:t>
            </a:r>
            <a:r>
              <a:rPr lang="zh-CN" altLang="en-US" sz="1800" dirty="0">
                <a:solidFill>
                  <a:srgbClr val="FF0000"/>
                </a:solidFill>
                <a:latin typeface="+mn-ea"/>
                <a:ea typeface="+mn-ea"/>
              </a:rPr>
              <a:t>与 </a:t>
            </a:r>
            <a:r>
              <a:rPr lang="en-US" altLang="zh-CN" sz="1800" dirty="0">
                <a:solidFill>
                  <a:srgbClr val="FF0000"/>
                </a:solidFill>
                <a:latin typeface="+mn-ea"/>
                <a:ea typeface="+mn-ea"/>
              </a:rPr>
              <a:t>S</a:t>
            </a:r>
            <a:r>
              <a:rPr lang="zh-CN" altLang="en-US" sz="1800" dirty="0">
                <a:solidFill>
                  <a:srgbClr val="FF0000"/>
                </a:solidFill>
                <a:latin typeface="+mn-ea"/>
                <a:ea typeface="+mn-ea"/>
              </a:rPr>
              <a:t>中的任意一个元素</a:t>
            </a:r>
            <a:r>
              <a:rPr lang="en-US" altLang="zh-CN" sz="1800" dirty="0">
                <a:solidFill>
                  <a:srgbClr val="FF0000"/>
                </a:solidFill>
                <a:latin typeface="+mn-ea"/>
                <a:ea typeface="+mn-ea"/>
              </a:rPr>
              <a:t>s</a:t>
            </a:r>
            <a:r>
              <a:rPr lang="zh-CN" altLang="en-US" sz="1800" dirty="0">
                <a:solidFill>
                  <a:srgbClr val="FF0000"/>
                </a:solidFill>
                <a:latin typeface="+mn-ea"/>
                <a:ea typeface="+mn-ea"/>
              </a:rPr>
              <a:t>组成的元组 </a:t>
            </a:r>
            <a:r>
              <a:rPr lang="en-US" altLang="zh-CN" sz="1800" dirty="0">
                <a:solidFill>
                  <a:srgbClr val="FF0000"/>
                </a:solidFill>
                <a:latin typeface="+mn-ea"/>
                <a:ea typeface="+mn-ea"/>
              </a:rPr>
              <a:t>t[X]</a:t>
            </a:r>
            <a:r>
              <a:rPr lang="zh-CN" altLang="en-US" sz="1800" dirty="0">
                <a:solidFill>
                  <a:srgbClr val="FF0000"/>
                </a:solidFill>
                <a:latin typeface="+mn-ea"/>
                <a:ea typeface="+mn-ea"/>
              </a:rPr>
              <a:t>∪</a:t>
            </a:r>
            <a:r>
              <a:rPr lang="en-US" altLang="zh-CN" sz="1800" dirty="0">
                <a:solidFill>
                  <a:srgbClr val="FF0000"/>
                </a:solidFill>
                <a:latin typeface="+mn-ea"/>
                <a:ea typeface="+mn-ea"/>
              </a:rPr>
              <a:t>s </a:t>
            </a:r>
            <a:r>
              <a:rPr lang="zh-CN" altLang="en-US" sz="1800" dirty="0">
                <a:solidFill>
                  <a:srgbClr val="FF0000"/>
                </a:solidFill>
                <a:latin typeface="+mn-ea"/>
                <a:ea typeface="+mn-ea"/>
              </a:rPr>
              <a:t>都是</a:t>
            </a:r>
            <a:r>
              <a:rPr lang="en-US" altLang="zh-CN" sz="1800" dirty="0">
                <a:solidFill>
                  <a:srgbClr val="FF0000"/>
                </a:solidFill>
                <a:latin typeface="+mn-ea"/>
                <a:ea typeface="+mn-ea"/>
              </a:rPr>
              <a:t>R</a:t>
            </a:r>
            <a:r>
              <a:rPr lang="zh-CN" altLang="en-US" sz="1800" dirty="0">
                <a:solidFill>
                  <a:srgbClr val="FF0000"/>
                </a:solidFill>
                <a:latin typeface="+mn-ea"/>
                <a:ea typeface="+mn-ea"/>
              </a:rPr>
              <a:t>中的一个元组 </a:t>
            </a:r>
            <a:r>
              <a:rPr lang="zh-CN" altLang="en-US" sz="1800" dirty="0">
                <a:solidFill>
                  <a:srgbClr val="0000FF"/>
                </a:solidFill>
                <a:latin typeface="+mn-ea"/>
                <a:ea typeface="+mn-ea"/>
              </a:rPr>
              <a:t>（选课表行</a:t>
            </a:r>
            <a:r>
              <a:rPr lang="en-US" altLang="zh-CN" sz="1800" dirty="0">
                <a:solidFill>
                  <a:srgbClr val="0000FF"/>
                </a:solidFill>
                <a:latin typeface="+mn-ea"/>
                <a:ea typeface="+mn-ea"/>
              </a:rPr>
              <a:t>t</a:t>
            </a:r>
            <a:r>
              <a:rPr lang="zh-CN" altLang="en-US" sz="1800" dirty="0">
                <a:solidFill>
                  <a:srgbClr val="0000FF"/>
                </a:solidFill>
                <a:latin typeface="+mn-ea"/>
                <a:ea typeface="+mn-ea"/>
              </a:rPr>
              <a:t>中的学生跟课程信息每个课程都关联，也就是选了课）</a:t>
            </a:r>
            <a:endParaRPr lang="en-US" altLang="zh-CN" sz="1800" dirty="0">
              <a:solidFill>
                <a:srgbClr val="0000FF"/>
              </a:solidFill>
              <a:latin typeface="+mn-ea"/>
              <a:ea typeface="+mn-e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1800" i="1" dirty="0">
                <a:solidFill>
                  <a:srgbClr val="FF0000"/>
                </a:solidFill>
                <a:latin typeface="+mn-ea"/>
                <a:ea typeface="+mn-ea"/>
              </a:rPr>
              <a:t>R’</a:t>
            </a:r>
            <a:r>
              <a:rPr lang="zh-CN" altLang="en-US" sz="1800" dirty="0">
                <a:solidFill>
                  <a:srgbClr val="FF0000"/>
                </a:solidFill>
                <a:latin typeface="+mn-ea"/>
                <a:ea typeface="+mn-ea"/>
              </a:rPr>
              <a:t>在</a:t>
            </a:r>
            <a:r>
              <a:rPr lang="en-US" altLang="zh-CN" sz="1800" dirty="0">
                <a:solidFill>
                  <a:srgbClr val="FF0000"/>
                </a:solidFill>
                <a:latin typeface="+mn-ea"/>
                <a:ea typeface="+mn-ea"/>
              </a:rPr>
              <a:t>X</a:t>
            </a:r>
            <a:r>
              <a:rPr lang="zh-CN" altLang="en-US" sz="1800" dirty="0">
                <a:solidFill>
                  <a:srgbClr val="FF0000"/>
                </a:solidFill>
                <a:latin typeface="+mn-ea"/>
                <a:ea typeface="+mn-ea"/>
              </a:rPr>
              <a:t>上的投影就是</a:t>
            </a:r>
            <a:r>
              <a:rPr lang="en-US" altLang="zh-CN" sz="1800" dirty="0">
                <a:solidFill>
                  <a:srgbClr val="FF0000"/>
                </a:solidFill>
                <a:latin typeface="+mn-ea"/>
                <a:ea typeface="+mn-ea"/>
              </a:rPr>
              <a:t>R÷S</a:t>
            </a:r>
            <a:r>
              <a:rPr lang="zh-CN" altLang="en-US" sz="1800" dirty="0">
                <a:solidFill>
                  <a:srgbClr val="FF0000"/>
                </a:solidFill>
                <a:latin typeface="+mn-ea"/>
                <a:ea typeface="+mn-ea"/>
              </a:rPr>
              <a:t>的结果 </a:t>
            </a:r>
            <a:r>
              <a:rPr lang="zh-CN" altLang="en-US" sz="1800" dirty="0">
                <a:solidFill>
                  <a:srgbClr val="0000FF"/>
                </a:solidFill>
                <a:latin typeface="+mn-ea"/>
                <a:ea typeface="+mn-ea"/>
              </a:rPr>
              <a:t>（上述的行中抽出学生名字去重）</a:t>
            </a:r>
          </a:p>
        </p:txBody>
      </p:sp>
      <p:sp>
        <p:nvSpPr>
          <p:cNvPr id="7" name="AutoShape 11">
            <a:extLst>
              <a:ext uri="{FF2B5EF4-FFF2-40B4-BE49-F238E27FC236}">
                <a16:creationId xmlns:a16="http://schemas.microsoft.com/office/drawing/2014/main" id="{0FF10804-92D2-4635-B265-B5AB0AC7F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900" y="1299141"/>
            <a:ext cx="6172200" cy="306467"/>
          </a:xfrm>
          <a:prstGeom prst="wedgeRoundRectCallout">
            <a:avLst>
              <a:gd name="adj1" fmla="val 49912"/>
              <a:gd name="adj2" fmla="val 3681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1800" baseline="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如何得到选修了全部课程的学生？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87FA0C1-BCCC-4D95-8A0C-9242A8CCA3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424" r="5299" b="25763"/>
          <a:stretch/>
        </p:blipFill>
        <p:spPr>
          <a:xfrm>
            <a:off x="1115126" y="4605001"/>
            <a:ext cx="5688632" cy="2880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926815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t>121</a:t>
            </a:fld>
            <a:endParaRPr lang="en-US" altLang="zh-CN" sz="1400" dirty="0"/>
          </a:p>
        </p:txBody>
      </p:sp>
      <p:sp>
        <p:nvSpPr>
          <p:cNvPr id="70658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sz="40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除运算（网络版本）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F1474D0-3023-49B9-963A-CDD2FD0227DE}"/>
              </a:ext>
            </a:extLst>
          </p:cNvPr>
          <p:cNvSpPr txBox="1"/>
          <p:nvPr/>
        </p:nvSpPr>
        <p:spPr>
          <a:xfrm>
            <a:off x="179512" y="1684656"/>
            <a:ext cx="879013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dirty="0">
                <a:solidFill>
                  <a:srgbClr val="FF0000"/>
                </a:solidFill>
                <a:effectLst/>
                <a:latin typeface="-apple-system"/>
              </a:rPr>
              <a:t>R÷S</a:t>
            </a:r>
            <a:r>
              <a:rPr lang="zh-CN" altLang="en-US" sz="1800" b="0" i="0" dirty="0">
                <a:solidFill>
                  <a:srgbClr val="FF0000"/>
                </a:solidFill>
                <a:effectLst/>
                <a:latin typeface="-apple-system"/>
              </a:rPr>
              <a:t>的意义</a:t>
            </a:r>
            <a:r>
              <a:rPr lang="zh-CN" altLang="en-US" sz="1800" dirty="0">
                <a:solidFill>
                  <a:srgbClr val="FF0000"/>
                </a:solidFill>
                <a:latin typeface="-apple-system"/>
              </a:rPr>
              <a:t>  </a:t>
            </a:r>
            <a:r>
              <a:rPr lang="zh-CN" altLang="en-US" sz="1800" dirty="0">
                <a:solidFill>
                  <a:srgbClr val="0000FF"/>
                </a:solidFill>
                <a:latin typeface="-apple-system"/>
              </a:rPr>
              <a:t>（假设</a:t>
            </a:r>
            <a:r>
              <a:rPr lang="en-US" altLang="zh-CN" sz="1800" dirty="0">
                <a:solidFill>
                  <a:srgbClr val="0000FF"/>
                </a:solidFill>
                <a:latin typeface="-apple-system"/>
              </a:rPr>
              <a:t>R</a:t>
            </a:r>
            <a:r>
              <a:rPr lang="zh-CN" altLang="en-US" sz="1800" dirty="0">
                <a:solidFill>
                  <a:srgbClr val="0000FF"/>
                </a:solidFill>
                <a:latin typeface="-apple-system"/>
              </a:rPr>
              <a:t>（</a:t>
            </a:r>
            <a:r>
              <a:rPr lang="en-US" altLang="zh-CN" sz="1800" dirty="0">
                <a:solidFill>
                  <a:srgbClr val="0000FF"/>
                </a:solidFill>
                <a:latin typeface="-apple-system"/>
              </a:rPr>
              <a:t>S#,C#</a:t>
            </a:r>
            <a:r>
              <a:rPr lang="zh-CN" altLang="en-US" sz="1800" dirty="0">
                <a:solidFill>
                  <a:srgbClr val="0000FF"/>
                </a:solidFill>
                <a:latin typeface="-apple-system"/>
              </a:rPr>
              <a:t>）是选课表，</a:t>
            </a:r>
            <a:r>
              <a:rPr lang="en-US" altLang="zh-CN" sz="1800" dirty="0">
                <a:solidFill>
                  <a:srgbClr val="0000FF"/>
                </a:solidFill>
                <a:latin typeface="-apple-system"/>
              </a:rPr>
              <a:t>S</a:t>
            </a:r>
            <a:r>
              <a:rPr lang="zh-CN" altLang="en-US" sz="1800" dirty="0">
                <a:solidFill>
                  <a:srgbClr val="0000FF"/>
                </a:solidFill>
                <a:latin typeface="-apple-system"/>
              </a:rPr>
              <a:t>（</a:t>
            </a:r>
            <a:r>
              <a:rPr lang="en-US" altLang="zh-CN" sz="1800" dirty="0">
                <a:solidFill>
                  <a:srgbClr val="0000FF"/>
                </a:solidFill>
                <a:latin typeface="-apple-system"/>
              </a:rPr>
              <a:t>C#,</a:t>
            </a:r>
            <a:r>
              <a:rPr lang="en-US" altLang="zh-CN" sz="1800" dirty="0" err="1">
                <a:solidFill>
                  <a:srgbClr val="0000FF"/>
                </a:solidFill>
                <a:latin typeface="-apple-system"/>
              </a:rPr>
              <a:t>Cname</a:t>
            </a:r>
            <a:r>
              <a:rPr lang="zh-CN" altLang="en-US" sz="1800" dirty="0">
                <a:solidFill>
                  <a:srgbClr val="0000FF"/>
                </a:solidFill>
                <a:latin typeface="-apple-system"/>
              </a:rPr>
              <a:t>）是课程表）</a:t>
            </a:r>
            <a:endParaRPr lang="en-US" altLang="zh-CN" sz="1800" b="0" i="0" dirty="0">
              <a:solidFill>
                <a:srgbClr val="0000FF"/>
              </a:solidFill>
              <a:effectLst/>
              <a:latin typeface="-apple-system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rgbClr val="FF0000"/>
                </a:solidFill>
                <a:latin typeface="+mn-ea"/>
                <a:ea typeface="+mn-ea"/>
              </a:rPr>
              <a:t>① 找出</a:t>
            </a:r>
            <a:r>
              <a:rPr lang="en-US" altLang="zh-CN" sz="1800" dirty="0">
                <a:solidFill>
                  <a:srgbClr val="FF0000"/>
                </a:solidFill>
                <a:latin typeface="+mn-ea"/>
                <a:ea typeface="+mn-ea"/>
              </a:rPr>
              <a:t>R</a:t>
            </a:r>
            <a:r>
              <a:rPr lang="zh-CN" altLang="en-US" sz="1800" dirty="0">
                <a:solidFill>
                  <a:srgbClr val="FF0000"/>
                </a:solidFill>
                <a:latin typeface="+mn-ea"/>
                <a:ea typeface="+mn-ea"/>
              </a:rPr>
              <a:t>和</a:t>
            </a:r>
            <a:r>
              <a:rPr lang="en-US" altLang="zh-CN" sz="1800" dirty="0">
                <a:solidFill>
                  <a:srgbClr val="FF0000"/>
                </a:solidFill>
                <a:latin typeface="+mn-ea"/>
                <a:ea typeface="+mn-ea"/>
              </a:rPr>
              <a:t>S</a:t>
            </a:r>
            <a:r>
              <a:rPr lang="zh-CN" altLang="en-US" sz="1800" dirty="0">
                <a:solidFill>
                  <a:srgbClr val="FF0000"/>
                </a:solidFill>
                <a:latin typeface="+mn-ea"/>
                <a:ea typeface="+mn-ea"/>
              </a:rPr>
              <a:t>的共同属性组，记为</a:t>
            </a:r>
            <a:r>
              <a:rPr lang="en-US" altLang="zh-CN" sz="1800" dirty="0">
                <a:solidFill>
                  <a:srgbClr val="FF0000"/>
                </a:solidFill>
                <a:latin typeface="+mn-ea"/>
                <a:ea typeface="+mn-ea"/>
              </a:rPr>
              <a:t>Y  </a:t>
            </a:r>
            <a:r>
              <a:rPr lang="zh-CN" altLang="en-US" sz="1800" dirty="0">
                <a:solidFill>
                  <a:srgbClr val="0000FF"/>
                </a:solidFill>
                <a:latin typeface="+mn-ea"/>
                <a:ea typeface="+mn-ea"/>
              </a:rPr>
              <a:t>（也就是</a:t>
            </a:r>
            <a:r>
              <a:rPr lang="en-US" altLang="zh-CN" sz="1800" dirty="0">
                <a:solidFill>
                  <a:srgbClr val="0000FF"/>
                </a:solidFill>
                <a:latin typeface="+mn-ea"/>
                <a:ea typeface="+mn-ea"/>
              </a:rPr>
              <a:t>{C#}</a:t>
            </a:r>
            <a:r>
              <a:rPr lang="zh-CN" altLang="en-US" sz="1800" dirty="0">
                <a:solidFill>
                  <a:srgbClr val="0000FF"/>
                </a:solidFill>
                <a:latin typeface="+mn-ea"/>
                <a:ea typeface="+mn-ea"/>
              </a:rPr>
              <a:t>）</a:t>
            </a:r>
            <a:endParaRPr lang="en-US" altLang="zh-CN" sz="1800" dirty="0">
              <a:solidFill>
                <a:srgbClr val="0000FF"/>
              </a:solidFill>
              <a:latin typeface="+mn-ea"/>
              <a:ea typeface="+mn-e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rgbClr val="FF0000"/>
                </a:solidFill>
                <a:latin typeface="+mn-ea"/>
                <a:ea typeface="+mn-ea"/>
              </a:rPr>
              <a:t>② </a:t>
            </a:r>
            <a:r>
              <a:rPr lang="en-US" altLang="zh-CN" sz="1800" dirty="0">
                <a:solidFill>
                  <a:srgbClr val="FF0000"/>
                </a:solidFill>
                <a:latin typeface="+mn-ea"/>
                <a:ea typeface="+mn-ea"/>
              </a:rPr>
              <a:t>S</a:t>
            </a:r>
            <a:r>
              <a:rPr lang="zh-CN" altLang="en-US" sz="1800" dirty="0">
                <a:solidFill>
                  <a:srgbClr val="FF0000"/>
                </a:solidFill>
                <a:latin typeface="+mn-ea"/>
                <a:ea typeface="+mn-ea"/>
              </a:rPr>
              <a:t>在</a:t>
            </a:r>
            <a:r>
              <a:rPr lang="en-US" altLang="zh-CN" sz="1800" dirty="0">
                <a:solidFill>
                  <a:srgbClr val="FF0000"/>
                </a:solidFill>
                <a:latin typeface="+mn-ea"/>
                <a:ea typeface="+mn-ea"/>
              </a:rPr>
              <a:t>Y</a:t>
            </a:r>
            <a:r>
              <a:rPr lang="zh-CN" altLang="en-US" sz="1800" dirty="0">
                <a:solidFill>
                  <a:srgbClr val="FF0000"/>
                </a:solidFill>
                <a:latin typeface="+mn-ea"/>
                <a:ea typeface="+mn-ea"/>
              </a:rPr>
              <a:t>上的投影得到的集合，记为∏</a:t>
            </a:r>
            <a:r>
              <a:rPr lang="en-US" altLang="zh-CN" sz="1800" baseline="-25000" dirty="0">
                <a:solidFill>
                  <a:srgbClr val="FF0000"/>
                </a:solidFill>
                <a:latin typeface="+mn-ea"/>
                <a:ea typeface="+mn-ea"/>
              </a:rPr>
              <a:t>Y</a:t>
            </a:r>
            <a:r>
              <a:rPr lang="en-US" altLang="zh-CN" sz="1800" dirty="0">
                <a:solidFill>
                  <a:srgbClr val="FF0000"/>
                </a:solidFill>
                <a:latin typeface="+mn-ea"/>
                <a:ea typeface="+mn-ea"/>
              </a:rPr>
              <a:t>(S) </a:t>
            </a:r>
            <a:r>
              <a:rPr lang="en-US" altLang="zh-CN" sz="1800" dirty="0">
                <a:solidFill>
                  <a:srgbClr val="0000FF"/>
                </a:solidFill>
                <a:latin typeface="+mn-ea"/>
                <a:ea typeface="+mn-ea"/>
              </a:rPr>
              <a:t>(</a:t>
            </a:r>
            <a:r>
              <a:rPr lang="zh-CN" altLang="en-US" sz="1800" dirty="0">
                <a:solidFill>
                  <a:srgbClr val="0000FF"/>
                </a:solidFill>
                <a:latin typeface="+mn-ea"/>
                <a:ea typeface="+mn-ea"/>
              </a:rPr>
              <a:t>所有课程编号的集合</a:t>
            </a:r>
            <a:r>
              <a:rPr lang="en-US" altLang="zh-CN" sz="1800" dirty="0">
                <a:solidFill>
                  <a:srgbClr val="0000FF"/>
                </a:solidFill>
                <a:latin typeface="+mn-ea"/>
                <a:ea typeface="+mn-ea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rgbClr val="FF0000"/>
                </a:solidFill>
                <a:latin typeface="+mn-ea"/>
                <a:ea typeface="+mn-ea"/>
              </a:rPr>
              <a:t>③ </a:t>
            </a:r>
            <a:r>
              <a:rPr lang="en-US" altLang="zh-CN" sz="1800" dirty="0">
                <a:solidFill>
                  <a:srgbClr val="FF0000"/>
                </a:solidFill>
                <a:latin typeface="+mn-ea"/>
                <a:ea typeface="+mn-ea"/>
              </a:rPr>
              <a:t>R</a:t>
            </a:r>
            <a:r>
              <a:rPr lang="zh-CN" altLang="en-US" sz="1800" dirty="0">
                <a:solidFill>
                  <a:srgbClr val="FF0000"/>
                </a:solidFill>
                <a:latin typeface="+mn-ea"/>
                <a:ea typeface="+mn-ea"/>
              </a:rPr>
              <a:t>的属性中，去除</a:t>
            </a:r>
            <a:r>
              <a:rPr lang="en-US" altLang="zh-CN" sz="1800" dirty="0">
                <a:solidFill>
                  <a:srgbClr val="FF0000"/>
                </a:solidFill>
                <a:latin typeface="+mn-ea"/>
                <a:ea typeface="+mn-ea"/>
              </a:rPr>
              <a:t>Y</a:t>
            </a:r>
            <a:r>
              <a:rPr lang="zh-CN" altLang="en-US" sz="1800" dirty="0">
                <a:solidFill>
                  <a:srgbClr val="FF0000"/>
                </a:solidFill>
                <a:latin typeface="+mn-ea"/>
                <a:ea typeface="+mn-ea"/>
              </a:rPr>
              <a:t>部分，剩余的属性集合记为</a:t>
            </a:r>
            <a:r>
              <a:rPr lang="en-US" altLang="zh-CN" sz="1800" dirty="0">
                <a:solidFill>
                  <a:srgbClr val="FF0000"/>
                </a:solidFill>
                <a:latin typeface="+mn-ea"/>
                <a:ea typeface="+mn-ea"/>
              </a:rPr>
              <a:t>X </a:t>
            </a:r>
            <a:r>
              <a:rPr lang="zh-CN" altLang="en-US" sz="1800" dirty="0">
                <a:solidFill>
                  <a:srgbClr val="0000FF"/>
                </a:solidFill>
                <a:latin typeface="+mn-ea"/>
                <a:ea typeface="+mn-ea"/>
              </a:rPr>
              <a:t>（也就是</a:t>
            </a:r>
            <a:r>
              <a:rPr lang="en-US" altLang="zh-CN" sz="1800" dirty="0">
                <a:solidFill>
                  <a:srgbClr val="0000FF"/>
                </a:solidFill>
                <a:latin typeface="+mn-ea"/>
                <a:ea typeface="+mn-ea"/>
              </a:rPr>
              <a:t>{S#}</a:t>
            </a:r>
            <a:r>
              <a:rPr lang="zh-CN" altLang="en-US" sz="1800" dirty="0">
                <a:solidFill>
                  <a:srgbClr val="0000FF"/>
                </a:solidFill>
                <a:latin typeface="+mn-ea"/>
                <a:ea typeface="+mn-ea"/>
              </a:rPr>
              <a:t>）</a:t>
            </a:r>
            <a:endParaRPr lang="en-US" altLang="zh-CN" sz="1800" dirty="0">
              <a:solidFill>
                <a:srgbClr val="0000FF"/>
              </a:solidFill>
              <a:latin typeface="+mn-ea"/>
              <a:ea typeface="+mn-e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rgbClr val="FF0000"/>
                </a:solidFill>
                <a:latin typeface="+mn-ea"/>
                <a:ea typeface="+mn-ea"/>
              </a:rPr>
              <a:t>④ 找出</a:t>
            </a:r>
            <a:r>
              <a:rPr lang="en-US" altLang="zh-CN" sz="1800" dirty="0">
                <a:solidFill>
                  <a:srgbClr val="FF0000"/>
                </a:solidFill>
                <a:latin typeface="+mn-ea"/>
                <a:ea typeface="+mn-ea"/>
              </a:rPr>
              <a:t>R</a:t>
            </a:r>
            <a:r>
              <a:rPr lang="zh-CN" altLang="en-US" sz="1800" dirty="0">
                <a:solidFill>
                  <a:srgbClr val="FF0000"/>
                </a:solidFill>
                <a:latin typeface="+mn-ea"/>
                <a:ea typeface="+mn-ea"/>
              </a:rPr>
              <a:t>中满足以下条件的元组</a:t>
            </a:r>
            <a:r>
              <a:rPr lang="en-US" altLang="zh-CN" sz="1800" dirty="0">
                <a:solidFill>
                  <a:srgbClr val="FF0000"/>
                </a:solidFill>
                <a:latin typeface="+mn-ea"/>
                <a:ea typeface="+mn-ea"/>
              </a:rPr>
              <a:t>t</a:t>
            </a:r>
            <a:r>
              <a:rPr lang="zh-CN" altLang="en-US" sz="1800" dirty="0">
                <a:solidFill>
                  <a:srgbClr val="FF0000"/>
                </a:solidFill>
                <a:latin typeface="+mn-ea"/>
                <a:ea typeface="+mn-ea"/>
              </a:rPr>
              <a:t>的集合</a:t>
            </a:r>
            <a:r>
              <a:rPr lang="en-US" altLang="zh-CN" sz="1800" i="1" dirty="0">
                <a:solidFill>
                  <a:srgbClr val="FF0000"/>
                </a:solidFill>
                <a:latin typeface="+mn-ea"/>
                <a:ea typeface="+mn-ea"/>
              </a:rPr>
              <a:t>R</a:t>
            </a:r>
            <a:r>
              <a:rPr lang="en-US" altLang="zh-CN" sz="1800" i="1" baseline="30000" dirty="0">
                <a:solidFill>
                  <a:srgbClr val="FF0000"/>
                </a:solidFill>
                <a:latin typeface="+mn-ea"/>
                <a:ea typeface="+mn-ea"/>
              </a:rPr>
              <a:t>’</a:t>
            </a:r>
            <a:r>
              <a:rPr lang="en-US" altLang="zh-CN" sz="1800" dirty="0">
                <a:solidFill>
                  <a:srgbClr val="0000FF"/>
                </a:solidFill>
                <a:latin typeface="+mn-ea"/>
                <a:ea typeface="+mn-ea"/>
              </a:rPr>
              <a:t>(</a:t>
            </a:r>
            <a:r>
              <a:rPr lang="zh-CN" altLang="en-US" sz="1800" dirty="0">
                <a:solidFill>
                  <a:srgbClr val="0000FF"/>
                </a:solidFill>
                <a:latin typeface="+mn-ea"/>
                <a:ea typeface="+mn-ea"/>
              </a:rPr>
              <a:t>选课表的行</a:t>
            </a:r>
            <a:r>
              <a:rPr lang="en-US" altLang="zh-CN" sz="1800" dirty="0">
                <a:solidFill>
                  <a:srgbClr val="0000FF"/>
                </a:solidFill>
                <a:latin typeface="+mn-ea"/>
                <a:ea typeface="+mn-ea"/>
              </a:rPr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FF0000"/>
                </a:solidFill>
                <a:latin typeface="+mn-ea"/>
                <a:ea typeface="+mn-ea"/>
              </a:rPr>
              <a:t>t[X] </a:t>
            </a:r>
            <a:r>
              <a:rPr lang="zh-CN" altLang="en-US" sz="1800" dirty="0">
                <a:solidFill>
                  <a:srgbClr val="FF0000"/>
                </a:solidFill>
                <a:latin typeface="+mn-ea"/>
                <a:ea typeface="+mn-ea"/>
              </a:rPr>
              <a:t>与 ∏</a:t>
            </a:r>
            <a:r>
              <a:rPr lang="en-US" altLang="zh-CN" sz="1800" baseline="-25000" dirty="0">
                <a:solidFill>
                  <a:srgbClr val="FF0000"/>
                </a:solidFill>
                <a:latin typeface="+mn-ea"/>
                <a:ea typeface="+mn-ea"/>
              </a:rPr>
              <a:t>Y</a:t>
            </a:r>
            <a:r>
              <a:rPr lang="en-US" altLang="zh-CN" sz="1800" dirty="0">
                <a:solidFill>
                  <a:srgbClr val="FF0000"/>
                </a:solidFill>
                <a:latin typeface="+mn-ea"/>
                <a:ea typeface="+mn-ea"/>
              </a:rPr>
              <a:t>(S)</a:t>
            </a:r>
            <a:r>
              <a:rPr lang="zh-CN" altLang="en-US" sz="1800" dirty="0">
                <a:solidFill>
                  <a:srgbClr val="FF0000"/>
                </a:solidFill>
                <a:latin typeface="+mn-ea"/>
                <a:ea typeface="+mn-ea"/>
              </a:rPr>
              <a:t>中的任意一个元素</a:t>
            </a:r>
            <a:r>
              <a:rPr lang="en-US" altLang="zh-CN" sz="1800" dirty="0">
                <a:solidFill>
                  <a:srgbClr val="FF0000"/>
                </a:solidFill>
                <a:latin typeface="+mn-ea"/>
                <a:ea typeface="+mn-ea"/>
              </a:rPr>
              <a:t>s</a:t>
            </a:r>
            <a:r>
              <a:rPr lang="zh-CN" altLang="en-US" sz="1800" dirty="0">
                <a:solidFill>
                  <a:srgbClr val="FF0000"/>
                </a:solidFill>
                <a:latin typeface="+mn-ea"/>
                <a:ea typeface="+mn-ea"/>
              </a:rPr>
              <a:t>组成的元组 </a:t>
            </a:r>
            <a:r>
              <a:rPr lang="en-US" altLang="zh-CN" sz="1800" dirty="0">
                <a:solidFill>
                  <a:srgbClr val="FF0000"/>
                </a:solidFill>
                <a:latin typeface="+mn-ea"/>
                <a:ea typeface="+mn-ea"/>
              </a:rPr>
              <a:t>t[X]</a:t>
            </a:r>
            <a:r>
              <a:rPr lang="zh-CN" altLang="en-US" sz="1800" dirty="0">
                <a:solidFill>
                  <a:srgbClr val="FF0000"/>
                </a:solidFill>
                <a:latin typeface="+mn-ea"/>
                <a:ea typeface="+mn-ea"/>
              </a:rPr>
              <a:t>∪</a:t>
            </a:r>
            <a:r>
              <a:rPr lang="en-US" altLang="zh-CN" sz="1800" dirty="0">
                <a:solidFill>
                  <a:srgbClr val="FF0000"/>
                </a:solidFill>
                <a:latin typeface="+mn-ea"/>
                <a:ea typeface="+mn-ea"/>
              </a:rPr>
              <a:t>s </a:t>
            </a:r>
            <a:r>
              <a:rPr lang="zh-CN" altLang="en-US" sz="1800" dirty="0">
                <a:solidFill>
                  <a:srgbClr val="FF0000"/>
                </a:solidFill>
                <a:latin typeface="+mn-ea"/>
                <a:ea typeface="+mn-ea"/>
              </a:rPr>
              <a:t>都是</a:t>
            </a:r>
            <a:r>
              <a:rPr lang="en-US" altLang="zh-CN" sz="1800" dirty="0">
                <a:solidFill>
                  <a:srgbClr val="FF0000"/>
                </a:solidFill>
                <a:latin typeface="+mn-ea"/>
                <a:ea typeface="+mn-ea"/>
              </a:rPr>
              <a:t>R</a:t>
            </a:r>
            <a:r>
              <a:rPr lang="zh-CN" altLang="en-US" sz="1800" dirty="0">
                <a:solidFill>
                  <a:srgbClr val="FF0000"/>
                </a:solidFill>
                <a:latin typeface="+mn-ea"/>
                <a:ea typeface="+mn-ea"/>
              </a:rPr>
              <a:t>中的一个元组 </a:t>
            </a:r>
            <a:r>
              <a:rPr lang="zh-CN" altLang="en-US" sz="1800" dirty="0">
                <a:solidFill>
                  <a:srgbClr val="0000FF"/>
                </a:solidFill>
                <a:latin typeface="+mn-ea"/>
                <a:ea typeface="+mn-ea"/>
              </a:rPr>
              <a:t>（选课表行</a:t>
            </a:r>
            <a:r>
              <a:rPr lang="en-US" altLang="zh-CN" sz="1800" dirty="0">
                <a:solidFill>
                  <a:srgbClr val="0000FF"/>
                </a:solidFill>
                <a:latin typeface="+mn-ea"/>
                <a:ea typeface="+mn-ea"/>
              </a:rPr>
              <a:t>t</a:t>
            </a:r>
            <a:r>
              <a:rPr lang="zh-CN" altLang="en-US" sz="1800" dirty="0">
                <a:solidFill>
                  <a:srgbClr val="0000FF"/>
                </a:solidFill>
                <a:latin typeface="+mn-ea"/>
                <a:ea typeface="+mn-ea"/>
              </a:rPr>
              <a:t>中的学生跟课程信息每个课程都关联，也就是选了课）</a:t>
            </a:r>
            <a:endParaRPr lang="en-US" altLang="zh-CN" sz="1800" dirty="0">
              <a:solidFill>
                <a:srgbClr val="0000FF"/>
              </a:solidFill>
              <a:latin typeface="+mn-ea"/>
              <a:ea typeface="+mn-e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1800" i="1" dirty="0">
                <a:solidFill>
                  <a:srgbClr val="FF0000"/>
                </a:solidFill>
                <a:latin typeface="+mn-ea"/>
                <a:ea typeface="+mn-ea"/>
              </a:rPr>
              <a:t>R’</a:t>
            </a:r>
            <a:r>
              <a:rPr lang="zh-CN" altLang="en-US" sz="1800" dirty="0">
                <a:solidFill>
                  <a:srgbClr val="FF0000"/>
                </a:solidFill>
                <a:latin typeface="+mn-ea"/>
                <a:ea typeface="+mn-ea"/>
              </a:rPr>
              <a:t>在</a:t>
            </a:r>
            <a:r>
              <a:rPr lang="en-US" altLang="zh-CN" sz="1800" dirty="0">
                <a:solidFill>
                  <a:srgbClr val="FF0000"/>
                </a:solidFill>
                <a:latin typeface="+mn-ea"/>
                <a:ea typeface="+mn-ea"/>
              </a:rPr>
              <a:t>X</a:t>
            </a:r>
            <a:r>
              <a:rPr lang="zh-CN" altLang="en-US" sz="1800" dirty="0">
                <a:solidFill>
                  <a:srgbClr val="FF0000"/>
                </a:solidFill>
                <a:latin typeface="+mn-ea"/>
                <a:ea typeface="+mn-ea"/>
              </a:rPr>
              <a:t>上的投影就是</a:t>
            </a:r>
            <a:r>
              <a:rPr lang="en-US" altLang="zh-CN" sz="1800" dirty="0">
                <a:solidFill>
                  <a:srgbClr val="FF0000"/>
                </a:solidFill>
                <a:latin typeface="+mn-ea"/>
                <a:ea typeface="+mn-ea"/>
              </a:rPr>
              <a:t>R÷S</a:t>
            </a:r>
            <a:r>
              <a:rPr lang="zh-CN" altLang="en-US" sz="1800" dirty="0">
                <a:solidFill>
                  <a:srgbClr val="FF0000"/>
                </a:solidFill>
                <a:latin typeface="+mn-ea"/>
                <a:ea typeface="+mn-ea"/>
              </a:rPr>
              <a:t>的结果 </a:t>
            </a:r>
            <a:r>
              <a:rPr lang="zh-CN" altLang="en-US" sz="1800" dirty="0">
                <a:solidFill>
                  <a:srgbClr val="0000FF"/>
                </a:solidFill>
                <a:latin typeface="+mn-ea"/>
                <a:ea typeface="+mn-ea"/>
              </a:rPr>
              <a:t>（上述的行中抽出学生名字去重）</a:t>
            </a:r>
          </a:p>
        </p:txBody>
      </p:sp>
      <p:sp>
        <p:nvSpPr>
          <p:cNvPr id="7" name="AutoShape 11">
            <a:extLst>
              <a:ext uri="{FF2B5EF4-FFF2-40B4-BE49-F238E27FC236}">
                <a16:creationId xmlns:a16="http://schemas.microsoft.com/office/drawing/2014/main" id="{0FF10804-92D2-4635-B265-B5AB0AC7F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900" y="1299141"/>
            <a:ext cx="6172200" cy="306467"/>
          </a:xfrm>
          <a:prstGeom prst="wedgeRoundRectCallout">
            <a:avLst>
              <a:gd name="adj1" fmla="val 49912"/>
              <a:gd name="adj2" fmla="val 3681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1800" baseline="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如何得到选修了全部课程的学生？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DFEC056-C5CA-4CF4-A2A4-B7859C82B17F}"/>
              </a:ext>
            </a:extLst>
          </p:cNvPr>
          <p:cNvSpPr txBox="1"/>
          <p:nvPr/>
        </p:nvSpPr>
        <p:spPr>
          <a:xfrm>
            <a:off x="1981200" y="4711679"/>
            <a:ext cx="604718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网络版本不要求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S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的属性是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R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的属性集子集，本质就是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R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除以</a:t>
            </a:r>
            <a:r>
              <a:rPr lang="en-US" altLang="zh-CN" sz="2400" b="1" dirty="0">
                <a:solidFill>
                  <a:srgbClr val="0000FF"/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</a:rPr>
              <a:t>S</a:t>
            </a:r>
            <a:r>
              <a:rPr lang="zh-CN" altLang="en-US" sz="2400" b="1" dirty="0">
                <a:solidFill>
                  <a:srgbClr val="0000FF"/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</a:rPr>
              <a:t>在公共属性上的投影</a:t>
            </a:r>
            <a:endParaRPr lang="en-US" altLang="zh-CN" sz="2400" b="1" dirty="0">
              <a:solidFill>
                <a:srgbClr val="0000FF"/>
              </a:solidFill>
              <a:highlight>
                <a:srgbClr val="FFFF00"/>
              </a:highlight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b="1" dirty="0">
              <a:solidFill>
                <a:srgbClr val="0000FF"/>
              </a:solidFill>
              <a:highlight>
                <a:srgbClr val="FFFF00"/>
              </a:highlight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本课程采用标准版，网络版用作参考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309327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t>122</a:t>
            </a:fld>
            <a:endParaRPr lang="en-US" altLang="zh-CN" sz="1400" dirty="0"/>
          </a:p>
        </p:txBody>
      </p:sp>
      <p:sp>
        <p:nvSpPr>
          <p:cNvPr id="70658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sz="40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除运算</a:t>
            </a:r>
          </a:p>
        </p:txBody>
      </p:sp>
      <p:grpSp>
        <p:nvGrpSpPr>
          <p:cNvPr id="5" name="Group 103">
            <a:extLst>
              <a:ext uri="{FF2B5EF4-FFF2-40B4-BE49-F238E27FC236}">
                <a16:creationId xmlns:a16="http://schemas.microsoft.com/office/drawing/2014/main" id="{9B2C5275-9413-41DC-9295-0BE8086FDA3B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676400"/>
            <a:ext cx="5537200" cy="1976438"/>
            <a:chOff x="480" y="1056"/>
            <a:chExt cx="3488" cy="1245"/>
          </a:xfrm>
        </p:grpSpPr>
        <p:sp>
          <p:nvSpPr>
            <p:cNvPr id="6" name="Text Box 3">
              <a:extLst>
                <a:ext uri="{FF2B5EF4-FFF2-40B4-BE49-F238E27FC236}">
                  <a16:creationId xmlns:a16="http://schemas.microsoft.com/office/drawing/2014/main" id="{2563F7CF-E08C-42FA-8CFF-6D771305AF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430"/>
              <a:ext cx="24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4000" b="0" baseline="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  <a:sym typeface="Symbol" pitchFamily="18" charset="2"/>
                </a:rPr>
                <a:t>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60A38830-B4E2-4AEC-9F50-8EC9F68B19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248"/>
              <a:ext cx="480" cy="848"/>
              <a:chOff x="2688" y="3376"/>
              <a:chExt cx="480" cy="848"/>
            </a:xfrm>
          </p:grpSpPr>
          <p:sp>
            <p:nvSpPr>
              <p:cNvPr id="40" name="Rectangle 5">
                <a:extLst>
                  <a:ext uri="{FF2B5EF4-FFF2-40B4-BE49-F238E27FC236}">
                    <a16:creationId xmlns:a16="http://schemas.microsoft.com/office/drawing/2014/main" id="{8A577C8D-FE0C-4395-917D-4FE9380A65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3941"/>
                <a:ext cx="480" cy="2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zh-CN" altLang="en-US" sz="2000" b="0" baseline="0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rPr>
                  <a:t>物理</a:t>
                </a:r>
              </a:p>
            </p:txBody>
          </p:sp>
          <p:sp>
            <p:nvSpPr>
              <p:cNvPr id="41" name="Rectangle 6">
                <a:extLst>
                  <a:ext uri="{FF2B5EF4-FFF2-40B4-BE49-F238E27FC236}">
                    <a16:creationId xmlns:a16="http://schemas.microsoft.com/office/drawing/2014/main" id="{CD0D4474-E862-469D-8342-BBE3685D67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3659"/>
                <a:ext cx="480" cy="2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zh-CN" altLang="en-US" sz="2000" b="0" baseline="0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rPr>
                  <a:t>数学</a:t>
                </a:r>
              </a:p>
            </p:txBody>
          </p:sp>
          <p:sp>
            <p:nvSpPr>
              <p:cNvPr id="42" name="Rectangle 7">
                <a:extLst>
                  <a:ext uri="{FF2B5EF4-FFF2-40B4-BE49-F238E27FC236}">
                    <a16:creationId xmlns:a16="http://schemas.microsoft.com/office/drawing/2014/main" id="{5F7E8205-AC95-4248-9A01-7F655734CE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3376"/>
                <a:ext cx="480" cy="2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zh-CN" altLang="en-US" sz="2000" b="0" baseline="0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rPr>
                  <a:t>课程</a:t>
                </a:r>
              </a:p>
            </p:txBody>
          </p:sp>
          <p:sp>
            <p:nvSpPr>
              <p:cNvPr id="43" name="Line 8">
                <a:extLst>
                  <a:ext uri="{FF2B5EF4-FFF2-40B4-BE49-F238E27FC236}">
                    <a16:creationId xmlns:a16="http://schemas.microsoft.com/office/drawing/2014/main" id="{ECB84A24-D876-4BB2-AD6A-29C6BFC0AA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3376"/>
                <a:ext cx="48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Line 9">
                <a:extLst>
                  <a:ext uri="{FF2B5EF4-FFF2-40B4-BE49-F238E27FC236}">
                    <a16:creationId xmlns:a16="http://schemas.microsoft.com/office/drawing/2014/main" id="{3820D380-3691-416F-B372-C4D6AC0C58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3659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Line 10">
                <a:extLst>
                  <a:ext uri="{FF2B5EF4-FFF2-40B4-BE49-F238E27FC236}">
                    <a16:creationId xmlns:a16="http://schemas.microsoft.com/office/drawing/2014/main" id="{68D6333C-244E-41BD-8960-6C6F0D299F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3941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Line 11">
                <a:extLst>
                  <a:ext uri="{FF2B5EF4-FFF2-40B4-BE49-F238E27FC236}">
                    <a16:creationId xmlns:a16="http://schemas.microsoft.com/office/drawing/2014/main" id="{81D68AFB-9997-4272-B35B-165BB5B247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4224"/>
                <a:ext cx="48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Line 12">
                <a:extLst>
                  <a:ext uri="{FF2B5EF4-FFF2-40B4-BE49-F238E27FC236}">
                    <a16:creationId xmlns:a16="http://schemas.microsoft.com/office/drawing/2014/main" id="{CE7FB68A-FD01-45D3-A5A0-07F3EEBE5A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3376"/>
                <a:ext cx="0" cy="84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Line 13">
                <a:extLst>
                  <a:ext uri="{FF2B5EF4-FFF2-40B4-BE49-F238E27FC236}">
                    <a16:creationId xmlns:a16="http://schemas.microsoft.com/office/drawing/2014/main" id="{057BB703-1CC2-447B-969A-B92CB3DAAC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68" y="3376"/>
                <a:ext cx="0" cy="84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" name="Text Box 14">
              <a:extLst>
                <a:ext uri="{FF2B5EF4-FFF2-40B4-BE49-F238E27FC236}">
                  <a16:creationId xmlns:a16="http://schemas.microsoft.com/office/drawing/2014/main" id="{9EC7B453-5971-4F7A-845E-6122F62351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1440"/>
              <a:ext cx="384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4000" b="0" baseline="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  <a:sym typeface="Symbol" pitchFamily="18" charset="2"/>
                </a:rPr>
                <a:t>＝</a:t>
              </a:r>
            </a:p>
          </p:txBody>
        </p:sp>
        <p:grpSp>
          <p:nvGrpSpPr>
            <p:cNvPr id="9" name="Group 16">
              <a:extLst>
                <a:ext uri="{FF2B5EF4-FFF2-40B4-BE49-F238E27FC236}">
                  <a16:creationId xmlns:a16="http://schemas.microsoft.com/office/drawing/2014/main" id="{546F376D-BAC8-421F-A5A7-E48049925E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8" y="1056"/>
              <a:ext cx="1280" cy="1245"/>
              <a:chOff x="624" y="960"/>
              <a:chExt cx="1280" cy="1245"/>
            </a:xfrm>
          </p:grpSpPr>
          <p:sp>
            <p:nvSpPr>
              <p:cNvPr id="21" name="Rectangle 17">
                <a:extLst>
                  <a:ext uri="{FF2B5EF4-FFF2-40B4-BE49-F238E27FC236}">
                    <a16:creationId xmlns:a16="http://schemas.microsoft.com/office/drawing/2014/main" id="{23484924-8E7B-4CAF-BEE3-A8ABD28E4A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1956"/>
                <a:ext cx="608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zh-CN" altLang="en-US" sz="2000" b="0" baseline="0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rPr>
                  <a:t>物理</a:t>
                </a:r>
              </a:p>
            </p:txBody>
          </p:sp>
          <p:sp>
            <p:nvSpPr>
              <p:cNvPr id="22" name="Rectangle 18">
                <a:extLst>
                  <a:ext uri="{FF2B5EF4-FFF2-40B4-BE49-F238E27FC236}">
                    <a16:creationId xmlns:a16="http://schemas.microsoft.com/office/drawing/2014/main" id="{A279FCE5-EA38-46B9-81D5-7A83235462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1956"/>
                <a:ext cx="672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zh-CN" altLang="en-US" sz="2000" b="0" baseline="0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rPr>
                  <a:t>王红</a:t>
                </a:r>
              </a:p>
            </p:txBody>
          </p:sp>
          <p:sp>
            <p:nvSpPr>
              <p:cNvPr id="23" name="Rectangle 19">
                <a:extLst>
                  <a:ext uri="{FF2B5EF4-FFF2-40B4-BE49-F238E27FC236}">
                    <a16:creationId xmlns:a16="http://schemas.microsoft.com/office/drawing/2014/main" id="{B012B7C1-83AC-433A-ACCB-B4C66D9370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1707"/>
                <a:ext cx="608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zh-CN" altLang="en-US" sz="2000" b="0" baseline="0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rPr>
                  <a:t>数学</a:t>
                </a:r>
              </a:p>
            </p:txBody>
          </p:sp>
          <p:sp>
            <p:nvSpPr>
              <p:cNvPr id="24" name="Rectangle 20">
                <a:extLst>
                  <a:ext uri="{FF2B5EF4-FFF2-40B4-BE49-F238E27FC236}">
                    <a16:creationId xmlns:a16="http://schemas.microsoft.com/office/drawing/2014/main" id="{527C5F7A-0B88-44E1-AA75-102416E7DF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1707"/>
                <a:ext cx="672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zh-CN" altLang="en-US" sz="2000" b="0" baseline="0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rPr>
                  <a:t>张军</a:t>
                </a:r>
              </a:p>
            </p:txBody>
          </p:sp>
          <p:sp>
            <p:nvSpPr>
              <p:cNvPr id="25" name="Rectangle 21">
                <a:extLst>
                  <a:ext uri="{FF2B5EF4-FFF2-40B4-BE49-F238E27FC236}">
                    <a16:creationId xmlns:a16="http://schemas.microsoft.com/office/drawing/2014/main" id="{ED1DAFEE-EFE6-42B9-9776-4E693F583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1458"/>
                <a:ext cx="608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zh-CN" altLang="en-US" sz="2000" b="0" baseline="0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rPr>
                  <a:t>数学</a:t>
                </a:r>
              </a:p>
            </p:txBody>
          </p:sp>
          <p:sp>
            <p:nvSpPr>
              <p:cNvPr id="26" name="Rectangle 22">
                <a:extLst>
                  <a:ext uri="{FF2B5EF4-FFF2-40B4-BE49-F238E27FC236}">
                    <a16:creationId xmlns:a16="http://schemas.microsoft.com/office/drawing/2014/main" id="{B73CA563-B42C-4252-B420-3161415FFD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1458"/>
                <a:ext cx="672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zh-CN" altLang="en-US" sz="2000" b="0" baseline="0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rPr>
                  <a:t>王红</a:t>
                </a:r>
              </a:p>
            </p:txBody>
          </p:sp>
          <p:sp>
            <p:nvSpPr>
              <p:cNvPr id="27" name="Rectangle 23">
                <a:extLst>
                  <a:ext uri="{FF2B5EF4-FFF2-40B4-BE49-F238E27FC236}">
                    <a16:creationId xmlns:a16="http://schemas.microsoft.com/office/drawing/2014/main" id="{790E3DA6-AFB6-485E-9915-9E95BF0BE0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1209"/>
                <a:ext cx="608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zh-CN" altLang="en-US" sz="2000" b="0" baseline="0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rPr>
                  <a:t>物理</a:t>
                </a:r>
              </a:p>
            </p:txBody>
          </p:sp>
          <p:sp>
            <p:nvSpPr>
              <p:cNvPr id="28" name="Rectangle 24">
                <a:extLst>
                  <a:ext uri="{FF2B5EF4-FFF2-40B4-BE49-F238E27FC236}">
                    <a16:creationId xmlns:a16="http://schemas.microsoft.com/office/drawing/2014/main" id="{B0EB5B21-98F6-4720-A583-1C8332405B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1209"/>
                <a:ext cx="672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zh-CN" altLang="en-US" sz="2000" b="0" baseline="0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rPr>
                  <a:t>张军</a:t>
                </a:r>
              </a:p>
            </p:txBody>
          </p:sp>
          <p:sp>
            <p:nvSpPr>
              <p:cNvPr id="29" name="Rectangle 25">
                <a:extLst>
                  <a:ext uri="{FF2B5EF4-FFF2-40B4-BE49-F238E27FC236}">
                    <a16:creationId xmlns:a16="http://schemas.microsoft.com/office/drawing/2014/main" id="{0B1BEF68-6AAC-4A5A-8F67-4B5E1BC331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960"/>
                <a:ext cx="608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zh-CN" altLang="en-US" sz="2000" b="0" baseline="0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rPr>
                  <a:t>课程</a:t>
                </a:r>
              </a:p>
            </p:txBody>
          </p:sp>
          <p:sp>
            <p:nvSpPr>
              <p:cNvPr id="30" name="Rectangle 26">
                <a:extLst>
                  <a:ext uri="{FF2B5EF4-FFF2-40B4-BE49-F238E27FC236}">
                    <a16:creationId xmlns:a16="http://schemas.microsoft.com/office/drawing/2014/main" id="{C224D330-6426-4B33-9FDA-B109B1C153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960"/>
                <a:ext cx="672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zh-CN" altLang="en-US" sz="2000" b="0" baseline="0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rPr>
                  <a:t>姓名</a:t>
                </a:r>
              </a:p>
            </p:txBody>
          </p:sp>
          <p:sp>
            <p:nvSpPr>
              <p:cNvPr id="31" name="Line 27">
                <a:extLst>
                  <a:ext uri="{FF2B5EF4-FFF2-40B4-BE49-F238E27FC236}">
                    <a16:creationId xmlns:a16="http://schemas.microsoft.com/office/drawing/2014/main" id="{BEB0713B-B6A8-438F-B21D-BBA434E900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960"/>
                <a:ext cx="128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Line 28">
                <a:extLst>
                  <a:ext uri="{FF2B5EF4-FFF2-40B4-BE49-F238E27FC236}">
                    <a16:creationId xmlns:a16="http://schemas.microsoft.com/office/drawing/2014/main" id="{B100A747-E843-4A8A-9EFE-F5D061D418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1209"/>
                <a:ext cx="1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Line 29">
                <a:extLst>
                  <a:ext uri="{FF2B5EF4-FFF2-40B4-BE49-F238E27FC236}">
                    <a16:creationId xmlns:a16="http://schemas.microsoft.com/office/drawing/2014/main" id="{49BC8687-2EF7-4D8C-837B-BF08D2431A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1458"/>
                <a:ext cx="1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Line 30">
                <a:extLst>
                  <a:ext uri="{FF2B5EF4-FFF2-40B4-BE49-F238E27FC236}">
                    <a16:creationId xmlns:a16="http://schemas.microsoft.com/office/drawing/2014/main" id="{51388295-4EF2-4F26-BDA7-04A626FE17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1707"/>
                <a:ext cx="1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Line 31">
                <a:extLst>
                  <a:ext uri="{FF2B5EF4-FFF2-40B4-BE49-F238E27FC236}">
                    <a16:creationId xmlns:a16="http://schemas.microsoft.com/office/drawing/2014/main" id="{16CE3DE9-9256-4B5A-9A34-68CA9F66A4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2205"/>
                <a:ext cx="128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Line 32">
                <a:extLst>
                  <a:ext uri="{FF2B5EF4-FFF2-40B4-BE49-F238E27FC236}">
                    <a16:creationId xmlns:a16="http://schemas.microsoft.com/office/drawing/2014/main" id="{ED4CDB82-5D4C-4D9B-8DF0-EF077BCBB0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960"/>
                <a:ext cx="0" cy="1245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Line 33">
                <a:extLst>
                  <a:ext uri="{FF2B5EF4-FFF2-40B4-BE49-F238E27FC236}">
                    <a16:creationId xmlns:a16="http://schemas.microsoft.com/office/drawing/2014/main" id="{7BC544A3-1AF3-4D47-B13E-67AFA3BD57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960"/>
                <a:ext cx="0" cy="124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Line 34">
                <a:extLst>
                  <a:ext uri="{FF2B5EF4-FFF2-40B4-BE49-F238E27FC236}">
                    <a16:creationId xmlns:a16="http://schemas.microsoft.com/office/drawing/2014/main" id="{47C7C0A2-63BA-4C02-A716-DE5669B629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04" y="960"/>
                <a:ext cx="0" cy="1245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Line 35">
                <a:extLst>
                  <a:ext uri="{FF2B5EF4-FFF2-40B4-BE49-F238E27FC236}">
                    <a16:creationId xmlns:a16="http://schemas.microsoft.com/office/drawing/2014/main" id="{53AFCFC2-878F-4E1B-B4CF-5D7903D678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1956"/>
                <a:ext cx="1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" name="Group 36">
              <a:extLst>
                <a:ext uri="{FF2B5EF4-FFF2-40B4-BE49-F238E27FC236}">
                  <a16:creationId xmlns:a16="http://schemas.microsoft.com/office/drawing/2014/main" id="{6927DDA9-9B90-4923-85AC-CFC4749434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1317"/>
              <a:ext cx="672" cy="753"/>
              <a:chOff x="3376" y="1368"/>
              <a:chExt cx="672" cy="753"/>
            </a:xfrm>
          </p:grpSpPr>
          <p:sp>
            <p:nvSpPr>
              <p:cNvPr id="11" name="Rectangle 37">
                <a:extLst>
                  <a:ext uri="{FF2B5EF4-FFF2-40B4-BE49-F238E27FC236}">
                    <a16:creationId xmlns:a16="http://schemas.microsoft.com/office/drawing/2014/main" id="{145E1EC7-1505-4B3E-9B85-9F778C9F9A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6" y="1872"/>
                <a:ext cx="672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zh-CN" altLang="en-US" sz="2000" b="0" baseline="0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rPr>
                  <a:t>王红</a:t>
                </a:r>
              </a:p>
            </p:txBody>
          </p:sp>
          <p:sp>
            <p:nvSpPr>
              <p:cNvPr id="13" name="Rectangle 38">
                <a:extLst>
                  <a:ext uri="{FF2B5EF4-FFF2-40B4-BE49-F238E27FC236}">
                    <a16:creationId xmlns:a16="http://schemas.microsoft.com/office/drawing/2014/main" id="{1FA5FAB5-2917-43A3-B392-9D723CD3EA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6" y="1617"/>
                <a:ext cx="672" cy="2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zh-CN" altLang="en-US" sz="2000" b="0" baseline="0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rPr>
                  <a:t>张军</a:t>
                </a:r>
              </a:p>
            </p:txBody>
          </p:sp>
          <p:sp>
            <p:nvSpPr>
              <p:cNvPr id="14" name="Rectangle 39">
                <a:extLst>
                  <a:ext uri="{FF2B5EF4-FFF2-40B4-BE49-F238E27FC236}">
                    <a16:creationId xmlns:a16="http://schemas.microsoft.com/office/drawing/2014/main" id="{C25208DC-9ECC-4E30-B641-8EE0807221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6" y="1368"/>
                <a:ext cx="672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zh-CN" altLang="en-US" sz="2000" b="0" baseline="0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rPr>
                  <a:t>姓名</a:t>
                </a:r>
              </a:p>
            </p:txBody>
          </p:sp>
          <p:sp>
            <p:nvSpPr>
              <p:cNvPr id="15" name="Line 40">
                <a:extLst>
                  <a:ext uri="{FF2B5EF4-FFF2-40B4-BE49-F238E27FC236}">
                    <a16:creationId xmlns:a16="http://schemas.microsoft.com/office/drawing/2014/main" id="{43EF2B35-F116-4160-A454-2439CDAFFF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6" y="1368"/>
                <a:ext cx="67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Line 41">
                <a:extLst>
                  <a:ext uri="{FF2B5EF4-FFF2-40B4-BE49-F238E27FC236}">
                    <a16:creationId xmlns:a16="http://schemas.microsoft.com/office/drawing/2014/main" id="{3553B789-0B39-4C8E-ACAD-775F7E4F90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6" y="1617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Line 42">
                <a:extLst>
                  <a:ext uri="{FF2B5EF4-FFF2-40B4-BE49-F238E27FC236}">
                    <a16:creationId xmlns:a16="http://schemas.microsoft.com/office/drawing/2014/main" id="{2C7A7400-6FA7-4227-860F-D176EF03A0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6" y="1872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Line 43">
                <a:extLst>
                  <a:ext uri="{FF2B5EF4-FFF2-40B4-BE49-F238E27FC236}">
                    <a16:creationId xmlns:a16="http://schemas.microsoft.com/office/drawing/2014/main" id="{9422F548-ED40-41AA-93CD-E0BF07495A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6" y="2121"/>
                <a:ext cx="67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Line 44">
                <a:extLst>
                  <a:ext uri="{FF2B5EF4-FFF2-40B4-BE49-F238E27FC236}">
                    <a16:creationId xmlns:a16="http://schemas.microsoft.com/office/drawing/2014/main" id="{BC24F1AD-2964-477C-AE5A-226E5F76C5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6" y="1368"/>
                <a:ext cx="0" cy="753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Line 45">
                <a:extLst>
                  <a:ext uri="{FF2B5EF4-FFF2-40B4-BE49-F238E27FC236}">
                    <a16:creationId xmlns:a16="http://schemas.microsoft.com/office/drawing/2014/main" id="{102A9138-C385-48D9-960B-5BF3394A8F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48" y="1368"/>
                <a:ext cx="0" cy="753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9" name="AutoShape 47">
            <a:extLst>
              <a:ext uri="{FF2B5EF4-FFF2-40B4-BE49-F238E27FC236}">
                <a16:creationId xmlns:a16="http://schemas.microsoft.com/office/drawing/2014/main" id="{C301948C-261B-4272-9078-2BEFB2186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667000"/>
            <a:ext cx="1905000" cy="762000"/>
          </a:xfrm>
          <a:prstGeom prst="wedgeRoundRectCallout">
            <a:avLst>
              <a:gd name="adj1" fmla="val -78333"/>
              <a:gd name="adj2" fmla="val 14479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>
              <a:spcBef>
                <a:spcPct val="60000"/>
              </a:spcBef>
            </a:pPr>
            <a:r>
              <a:rPr lang="zh-CN" altLang="en-US" sz="3200" baseline="-20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没有选修全部课程的学生</a:t>
            </a:r>
            <a:endParaRPr lang="zh-CN" altLang="en-US" sz="3200" b="0" baseline="-20000">
              <a:solidFill>
                <a:schemeClr val="tx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0" name="AutoShape 49">
            <a:extLst>
              <a:ext uri="{FF2B5EF4-FFF2-40B4-BE49-F238E27FC236}">
                <a16:creationId xmlns:a16="http://schemas.microsoft.com/office/drawing/2014/main" id="{40BDFB3F-798F-4CBB-B0E8-3BEF1CDA5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1219200"/>
            <a:ext cx="1676400" cy="762000"/>
          </a:xfrm>
          <a:prstGeom prst="wedgeRoundRectCallout">
            <a:avLst>
              <a:gd name="adj1" fmla="val -91856"/>
              <a:gd name="adj2" fmla="val 14604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>
              <a:spcBef>
                <a:spcPct val="60000"/>
              </a:spcBef>
            </a:pPr>
            <a:r>
              <a:rPr lang="zh-CN" altLang="en-US" sz="3200" baseline="-20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所有学生选修全部课程</a:t>
            </a:r>
            <a:endParaRPr lang="zh-CN" altLang="en-US" sz="3200" b="0" baseline="-20000">
              <a:solidFill>
                <a:schemeClr val="tx1"/>
              </a:solidFill>
              <a:latin typeface="华文新魏" pitchFamily="2" charset="-122"/>
              <a:ea typeface="华文新魏" pitchFamily="2" charset="-122"/>
            </a:endParaRPr>
          </a:p>
        </p:txBody>
      </p:sp>
      <p:grpSp>
        <p:nvGrpSpPr>
          <p:cNvPr id="51" name="Group 102">
            <a:extLst>
              <a:ext uri="{FF2B5EF4-FFF2-40B4-BE49-F238E27FC236}">
                <a16:creationId xmlns:a16="http://schemas.microsoft.com/office/drawing/2014/main" id="{E977EA56-F971-43A1-AA8E-DF77D8BEE53E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581400"/>
            <a:ext cx="6324600" cy="1976438"/>
            <a:chOff x="288" y="2256"/>
            <a:chExt cx="3984" cy="1245"/>
          </a:xfrm>
        </p:grpSpPr>
        <p:sp>
          <p:nvSpPr>
            <p:cNvPr id="52" name="Text Box 15">
              <a:extLst>
                <a:ext uri="{FF2B5EF4-FFF2-40B4-BE49-F238E27FC236}">
                  <a16:creationId xmlns:a16="http://schemas.microsoft.com/office/drawing/2014/main" id="{AEB4215D-9257-49EC-84C0-BB9C91B62A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691"/>
              <a:ext cx="24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3200" b="0" baseline="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  <a:sym typeface="Symbol" pitchFamily="18" charset="2"/>
                </a:rPr>
                <a:t></a:t>
              </a:r>
            </a:p>
          </p:txBody>
        </p:sp>
        <p:sp>
          <p:nvSpPr>
            <p:cNvPr id="53" name="Text Box 46">
              <a:extLst>
                <a:ext uri="{FF2B5EF4-FFF2-40B4-BE49-F238E27FC236}">
                  <a16:creationId xmlns:a16="http://schemas.microsoft.com/office/drawing/2014/main" id="{A317DF93-BC0A-4BC2-A541-C3A36BAF40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2681"/>
              <a:ext cx="384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4000" b="0" baseline="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  <a:sym typeface="Symbol" pitchFamily="18" charset="2"/>
                </a:rPr>
                <a:t>＝</a:t>
              </a:r>
            </a:p>
          </p:txBody>
        </p:sp>
        <p:grpSp>
          <p:nvGrpSpPr>
            <p:cNvPr id="54" name="Group 51">
              <a:extLst>
                <a:ext uri="{FF2B5EF4-FFF2-40B4-BE49-F238E27FC236}">
                  <a16:creationId xmlns:a16="http://schemas.microsoft.com/office/drawing/2014/main" id="{34832B7D-4A02-46D2-9D1A-7D94A87B9D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8" y="2412"/>
              <a:ext cx="1280" cy="996"/>
              <a:chOff x="576" y="2979"/>
              <a:chExt cx="1280" cy="996"/>
            </a:xfrm>
          </p:grpSpPr>
          <p:sp>
            <p:nvSpPr>
              <p:cNvPr id="77" name="Rectangle 52">
                <a:extLst>
                  <a:ext uri="{FF2B5EF4-FFF2-40B4-BE49-F238E27FC236}">
                    <a16:creationId xmlns:a16="http://schemas.microsoft.com/office/drawing/2014/main" id="{E2EB1AA7-0A1A-4111-ACD4-D1CD1E8FF5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3726"/>
                <a:ext cx="608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zh-CN" altLang="en-US" sz="2000" b="0" baseline="0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rPr>
                  <a:t>数学</a:t>
                </a:r>
              </a:p>
            </p:txBody>
          </p:sp>
          <p:sp>
            <p:nvSpPr>
              <p:cNvPr id="78" name="Rectangle 53">
                <a:extLst>
                  <a:ext uri="{FF2B5EF4-FFF2-40B4-BE49-F238E27FC236}">
                    <a16:creationId xmlns:a16="http://schemas.microsoft.com/office/drawing/2014/main" id="{A5FAEDC2-783C-4D73-94EF-654F5EF66C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3726"/>
                <a:ext cx="672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zh-CN" altLang="en-US" sz="2000" b="0" baseline="0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rPr>
                  <a:t>张军</a:t>
                </a:r>
              </a:p>
            </p:txBody>
          </p:sp>
          <p:sp>
            <p:nvSpPr>
              <p:cNvPr id="79" name="Rectangle 54">
                <a:extLst>
                  <a:ext uri="{FF2B5EF4-FFF2-40B4-BE49-F238E27FC236}">
                    <a16:creationId xmlns:a16="http://schemas.microsoft.com/office/drawing/2014/main" id="{8BB7EB60-162B-4A23-B459-8DC74C4DF2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3477"/>
                <a:ext cx="608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zh-CN" altLang="en-US" sz="2000" b="0" baseline="0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rPr>
                  <a:t>数学</a:t>
                </a:r>
              </a:p>
            </p:txBody>
          </p:sp>
          <p:sp>
            <p:nvSpPr>
              <p:cNvPr id="80" name="Rectangle 55">
                <a:extLst>
                  <a:ext uri="{FF2B5EF4-FFF2-40B4-BE49-F238E27FC236}">
                    <a16:creationId xmlns:a16="http://schemas.microsoft.com/office/drawing/2014/main" id="{8ECDE11F-4264-47AF-96BA-D67DE908E6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3477"/>
                <a:ext cx="672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zh-CN" altLang="en-US" sz="2000" b="0" baseline="0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rPr>
                  <a:t>王红</a:t>
                </a:r>
              </a:p>
            </p:txBody>
          </p:sp>
          <p:sp>
            <p:nvSpPr>
              <p:cNvPr id="81" name="Rectangle 56">
                <a:extLst>
                  <a:ext uri="{FF2B5EF4-FFF2-40B4-BE49-F238E27FC236}">
                    <a16:creationId xmlns:a16="http://schemas.microsoft.com/office/drawing/2014/main" id="{88BC303F-AD91-4698-98EC-0F6AADCF16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3228"/>
                <a:ext cx="608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zh-CN" altLang="en-US" sz="2000" b="0" baseline="0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rPr>
                  <a:t>物理</a:t>
                </a:r>
              </a:p>
            </p:txBody>
          </p:sp>
          <p:sp>
            <p:nvSpPr>
              <p:cNvPr id="82" name="Rectangle 57">
                <a:extLst>
                  <a:ext uri="{FF2B5EF4-FFF2-40B4-BE49-F238E27FC236}">
                    <a16:creationId xmlns:a16="http://schemas.microsoft.com/office/drawing/2014/main" id="{1646D55A-CA56-4B8F-863D-F6FA47E9E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3228"/>
                <a:ext cx="672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zh-CN" altLang="en-US" sz="2000" b="0" baseline="0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rPr>
                  <a:t>张军</a:t>
                </a:r>
              </a:p>
            </p:txBody>
          </p:sp>
          <p:sp>
            <p:nvSpPr>
              <p:cNvPr id="83" name="Rectangle 58">
                <a:extLst>
                  <a:ext uri="{FF2B5EF4-FFF2-40B4-BE49-F238E27FC236}">
                    <a16:creationId xmlns:a16="http://schemas.microsoft.com/office/drawing/2014/main" id="{ECFB5472-E94D-457E-AE98-2565CCB03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979"/>
                <a:ext cx="608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zh-CN" altLang="en-US" sz="2000" b="0" baseline="0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rPr>
                  <a:t>课程</a:t>
                </a:r>
              </a:p>
            </p:txBody>
          </p:sp>
          <p:sp>
            <p:nvSpPr>
              <p:cNvPr id="84" name="Rectangle 59">
                <a:extLst>
                  <a:ext uri="{FF2B5EF4-FFF2-40B4-BE49-F238E27FC236}">
                    <a16:creationId xmlns:a16="http://schemas.microsoft.com/office/drawing/2014/main" id="{CC66B003-6C2C-48A0-A686-84278B8CD0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9"/>
                <a:ext cx="672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zh-CN" altLang="en-US" sz="2000" b="0" baseline="0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rPr>
                  <a:t>姓名</a:t>
                </a:r>
              </a:p>
            </p:txBody>
          </p:sp>
          <p:sp>
            <p:nvSpPr>
              <p:cNvPr id="85" name="Line 60">
                <a:extLst>
                  <a:ext uri="{FF2B5EF4-FFF2-40B4-BE49-F238E27FC236}">
                    <a16:creationId xmlns:a16="http://schemas.microsoft.com/office/drawing/2014/main" id="{D5D7CDC3-39FF-4180-9DD7-F228272B52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2979"/>
                <a:ext cx="128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" name="Line 61">
                <a:extLst>
                  <a:ext uri="{FF2B5EF4-FFF2-40B4-BE49-F238E27FC236}">
                    <a16:creationId xmlns:a16="http://schemas.microsoft.com/office/drawing/2014/main" id="{32BFF91B-732A-494B-908F-5D4AA099BF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3228"/>
                <a:ext cx="1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" name="Line 62">
                <a:extLst>
                  <a:ext uri="{FF2B5EF4-FFF2-40B4-BE49-F238E27FC236}">
                    <a16:creationId xmlns:a16="http://schemas.microsoft.com/office/drawing/2014/main" id="{5C91E4F8-A45B-4F95-8A90-21193D203B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3477"/>
                <a:ext cx="1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" name="Line 63">
                <a:extLst>
                  <a:ext uri="{FF2B5EF4-FFF2-40B4-BE49-F238E27FC236}">
                    <a16:creationId xmlns:a16="http://schemas.microsoft.com/office/drawing/2014/main" id="{34612155-655F-4A41-932E-879BB2D771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3726"/>
                <a:ext cx="1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" name="Line 64">
                <a:extLst>
                  <a:ext uri="{FF2B5EF4-FFF2-40B4-BE49-F238E27FC236}">
                    <a16:creationId xmlns:a16="http://schemas.microsoft.com/office/drawing/2014/main" id="{F62E6C9A-655D-4D12-9737-5EFC373A0C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3975"/>
                <a:ext cx="128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" name="Line 65">
                <a:extLst>
                  <a:ext uri="{FF2B5EF4-FFF2-40B4-BE49-F238E27FC236}">
                    <a16:creationId xmlns:a16="http://schemas.microsoft.com/office/drawing/2014/main" id="{E03A09B5-F432-4E66-B201-627B2B6604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2979"/>
                <a:ext cx="0" cy="99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" name="Line 66">
                <a:extLst>
                  <a:ext uri="{FF2B5EF4-FFF2-40B4-BE49-F238E27FC236}">
                    <a16:creationId xmlns:a16="http://schemas.microsoft.com/office/drawing/2014/main" id="{8CDE58EA-8151-45F7-8DE7-EDC4D1FF85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2979"/>
                <a:ext cx="0" cy="9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" name="Line 67">
                <a:extLst>
                  <a:ext uri="{FF2B5EF4-FFF2-40B4-BE49-F238E27FC236}">
                    <a16:creationId xmlns:a16="http://schemas.microsoft.com/office/drawing/2014/main" id="{27B84A3D-9D46-4715-B4F6-CA0DABD029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6" y="2979"/>
                <a:ext cx="0" cy="99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5" name="Group 68">
              <a:extLst>
                <a:ext uri="{FF2B5EF4-FFF2-40B4-BE49-F238E27FC236}">
                  <a16:creationId xmlns:a16="http://schemas.microsoft.com/office/drawing/2014/main" id="{5238CDE1-7163-4B40-910D-8CFAFAC3D7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2256"/>
              <a:ext cx="1280" cy="1245"/>
              <a:chOff x="624" y="960"/>
              <a:chExt cx="1280" cy="1245"/>
            </a:xfrm>
          </p:grpSpPr>
          <p:sp>
            <p:nvSpPr>
              <p:cNvPr id="58" name="Rectangle 69">
                <a:extLst>
                  <a:ext uri="{FF2B5EF4-FFF2-40B4-BE49-F238E27FC236}">
                    <a16:creationId xmlns:a16="http://schemas.microsoft.com/office/drawing/2014/main" id="{60F1C167-CCD2-4EBE-81A6-45EBA4F6C6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1956"/>
                <a:ext cx="608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zh-CN" altLang="en-US" sz="2000" b="0" baseline="0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rPr>
                  <a:t>物理</a:t>
                </a:r>
              </a:p>
            </p:txBody>
          </p:sp>
          <p:sp>
            <p:nvSpPr>
              <p:cNvPr id="59" name="Rectangle 70">
                <a:extLst>
                  <a:ext uri="{FF2B5EF4-FFF2-40B4-BE49-F238E27FC236}">
                    <a16:creationId xmlns:a16="http://schemas.microsoft.com/office/drawing/2014/main" id="{3B11A9BB-AA23-43E9-AFD5-CB10187A7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1956"/>
                <a:ext cx="672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zh-CN" altLang="en-US" sz="2000" b="0" baseline="0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rPr>
                  <a:t>王红</a:t>
                </a:r>
              </a:p>
            </p:txBody>
          </p:sp>
          <p:sp>
            <p:nvSpPr>
              <p:cNvPr id="60" name="Rectangle 71">
                <a:extLst>
                  <a:ext uri="{FF2B5EF4-FFF2-40B4-BE49-F238E27FC236}">
                    <a16:creationId xmlns:a16="http://schemas.microsoft.com/office/drawing/2014/main" id="{E5D9E6D6-7E3D-43B2-8520-D34E984A3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1707"/>
                <a:ext cx="608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zh-CN" altLang="en-US" sz="2000" b="0" baseline="0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rPr>
                  <a:t>数学</a:t>
                </a:r>
              </a:p>
            </p:txBody>
          </p:sp>
          <p:sp>
            <p:nvSpPr>
              <p:cNvPr id="61" name="Rectangle 72">
                <a:extLst>
                  <a:ext uri="{FF2B5EF4-FFF2-40B4-BE49-F238E27FC236}">
                    <a16:creationId xmlns:a16="http://schemas.microsoft.com/office/drawing/2014/main" id="{B95E963B-60B4-4280-98E4-401C70F017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1707"/>
                <a:ext cx="672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zh-CN" altLang="en-US" sz="2000" b="0" baseline="0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rPr>
                  <a:t>张军</a:t>
                </a:r>
              </a:p>
            </p:txBody>
          </p:sp>
          <p:sp>
            <p:nvSpPr>
              <p:cNvPr id="62" name="Rectangle 73">
                <a:extLst>
                  <a:ext uri="{FF2B5EF4-FFF2-40B4-BE49-F238E27FC236}">
                    <a16:creationId xmlns:a16="http://schemas.microsoft.com/office/drawing/2014/main" id="{47AA5CF6-34B7-4A32-8426-85566B5971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1458"/>
                <a:ext cx="608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zh-CN" altLang="en-US" sz="2000" b="0" baseline="0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rPr>
                  <a:t>数学</a:t>
                </a:r>
              </a:p>
            </p:txBody>
          </p:sp>
          <p:sp>
            <p:nvSpPr>
              <p:cNvPr id="63" name="Rectangle 74">
                <a:extLst>
                  <a:ext uri="{FF2B5EF4-FFF2-40B4-BE49-F238E27FC236}">
                    <a16:creationId xmlns:a16="http://schemas.microsoft.com/office/drawing/2014/main" id="{AB0AC2D6-FA3A-4942-A725-B5EA31631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1458"/>
                <a:ext cx="672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zh-CN" altLang="en-US" sz="2000" b="0" baseline="0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rPr>
                  <a:t>王红</a:t>
                </a:r>
              </a:p>
            </p:txBody>
          </p:sp>
          <p:sp>
            <p:nvSpPr>
              <p:cNvPr id="64" name="Rectangle 75">
                <a:extLst>
                  <a:ext uri="{FF2B5EF4-FFF2-40B4-BE49-F238E27FC236}">
                    <a16:creationId xmlns:a16="http://schemas.microsoft.com/office/drawing/2014/main" id="{9A15FB3C-8124-4F17-B1CD-8619B38B6E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1209"/>
                <a:ext cx="608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zh-CN" altLang="en-US" sz="2000" b="0" baseline="0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rPr>
                  <a:t>物理</a:t>
                </a:r>
              </a:p>
            </p:txBody>
          </p:sp>
          <p:sp>
            <p:nvSpPr>
              <p:cNvPr id="65" name="Rectangle 76">
                <a:extLst>
                  <a:ext uri="{FF2B5EF4-FFF2-40B4-BE49-F238E27FC236}">
                    <a16:creationId xmlns:a16="http://schemas.microsoft.com/office/drawing/2014/main" id="{427DA762-AA09-4C46-8EC3-4909730C8B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1209"/>
                <a:ext cx="672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zh-CN" altLang="en-US" sz="2000" b="0" baseline="0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rPr>
                  <a:t>张军</a:t>
                </a:r>
              </a:p>
            </p:txBody>
          </p:sp>
          <p:sp>
            <p:nvSpPr>
              <p:cNvPr id="66" name="Rectangle 77">
                <a:extLst>
                  <a:ext uri="{FF2B5EF4-FFF2-40B4-BE49-F238E27FC236}">
                    <a16:creationId xmlns:a16="http://schemas.microsoft.com/office/drawing/2014/main" id="{60063750-5703-47A8-84C3-3E7987920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960"/>
                <a:ext cx="608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zh-CN" altLang="en-US" sz="2000" b="0" baseline="0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rPr>
                  <a:t>课程</a:t>
                </a:r>
              </a:p>
            </p:txBody>
          </p:sp>
          <p:sp>
            <p:nvSpPr>
              <p:cNvPr id="67" name="Rectangle 78">
                <a:extLst>
                  <a:ext uri="{FF2B5EF4-FFF2-40B4-BE49-F238E27FC236}">
                    <a16:creationId xmlns:a16="http://schemas.microsoft.com/office/drawing/2014/main" id="{BFFBFE4F-5AFA-4059-83F5-0024C7942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960"/>
                <a:ext cx="672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zh-CN" altLang="en-US" sz="2000" b="0" baseline="0">
                    <a:solidFill>
                      <a:schemeClr val="tx1"/>
                    </a:solidFill>
                    <a:latin typeface="华文新魏" pitchFamily="2" charset="-122"/>
                    <a:ea typeface="华文新魏" pitchFamily="2" charset="-122"/>
                  </a:rPr>
                  <a:t>姓名</a:t>
                </a:r>
              </a:p>
            </p:txBody>
          </p:sp>
          <p:sp>
            <p:nvSpPr>
              <p:cNvPr id="68" name="Line 79">
                <a:extLst>
                  <a:ext uri="{FF2B5EF4-FFF2-40B4-BE49-F238E27FC236}">
                    <a16:creationId xmlns:a16="http://schemas.microsoft.com/office/drawing/2014/main" id="{1BC8BACA-51A1-4820-AFAD-ADE2B89B8E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960"/>
                <a:ext cx="128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" name="Line 80">
                <a:extLst>
                  <a:ext uri="{FF2B5EF4-FFF2-40B4-BE49-F238E27FC236}">
                    <a16:creationId xmlns:a16="http://schemas.microsoft.com/office/drawing/2014/main" id="{7B06ABEB-AB1D-411E-9539-59DEB3CD05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1209"/>
                <a:ext cx="1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" name="Line 81">
                <a:extLst>
                  <a:ext uri="{FF2B5EF4-FFF2-40B4-BE49-F238E27FC236}">
                    <a16:creationId xmlns:a16="http://schemas.microsoft.com/office/drawing/2014/main" id="{91372C50-CA38-4967-B236-F52D62159C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1458"/>
                <a:ext cx="1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" name="Line 82">
                <a:extLst>
                  <a:ext uri="{FF2B5EF4-FFF2-40B4-BE49-F238E27FC236}">
                    <a16:creationId xmlns:a16="http://schemas.microsoft.com/office/drawing/2014/main" id="{A89080F1-5BF7-4395-B51B-E143A8BEFB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1707"/>
                <a:ext cx="1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" name="Line 83">
                <a:extLst>
                  <a:ext uri="{FF2B5EF4-FFF2-40B4-BE49-F238E27FC236}">
                    <a16:creationId xmlns:a16="http://schemas.microsoft.com/office/drawing/2014/main" id="{B6D93516-5747-4059-A95E-88570E08B2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2205"/>
                <a:ext cx="128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" name="Line 84">
                <a:extLst>
                  <a:ext uri="{FF2B5EF4-FFF2-40B4-BE49-F238E27FC236}">
                    <a16:creationId xmlns:a16="http://schemas.microsoft.com/office/drawing/2014/main" id="{2ACADBFA-4FBD-483C-8F3A-5E27B1023E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960"/>
                <a:ext cx="0" cy="1245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" name="Line 85">
                <a:extLst>
                  <a:ext uri="{FF2B5EF4-FFF2-40B4-BE49-F238E27FC236}">
                    <a16:creationId xmlns:a16="http://schemas.microsoft.com/office/drawing/2014/main" id="{2883DF01-2831-43F7-B8CE-76E32D7309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960"/>
                <a:ext cx="0" cy="124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" name="Line 86">
                <a:extLst>
                  <a:ext uri="{FF2B5EF4-FFF2-40B4-BE49-F238E27FC236}">
                    <a16:creationId xmlns:a16="http://schemas.microsoft.com/office/drawing/2014/main" id="{406BC84B-1117-4B16-9A31-5B8A82CCDE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04" y="960"/>
                <a:ext cx="0" cy="1245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" name="Line 87">
                <a:extLst>
                  <a:ext uri="{FF2B5EF4-FFF2-40B4-BE49-F238E27FC236}">
                    <a16:creationId xmlns:a16="http://schemas.microsoft.com/office/drawing/2014/main" id="{16F84C2C-EDB2-4BF2-95C5-89F75BE11B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1956"/>
                <a:ext cx="12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6" name="Text Box 88">
              <a:extLst>
                <a:ext uri="{FF2B5EF4-FFF2-40B4-BE49-F238E27FC236}">
                  <a16:creationId xmlns:a16="http://schemas.microsoft.com/office/drawing/2014/main" id="{6324D0DA-CB57-4E5F-B89F-2570B95A82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624"/>
              <a:ext cx="576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0" baseline="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rPr>
                <a:t>姓名</a:t>
              </a:r>
              <a:endParaRPr lang="zh-CN" altLang="en-US" sz="1800" b="0" baseline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57" name="Text Box 89">
              <a:extLst>
                <a:ext uri="{FF2B5EF4-FFF2-40B4-BE49-F238E27FC236}">
                  <a16:creationId xmlns:a16="http://schemas.microsoft.com/office/drawing/2014/main" id="{FC5816E4-266D-4C67-9157-F8171EC943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880"/>
              <a:ext cx="576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0" baseline="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rPr>
                <a:t>王红</a:t>
              </a:r>
              <a:endParaRPr lang="zh-CN" altLang="en-US" sz="1800" b="0" baseline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</p:grpSp>
      <p:grpSp>
        <p:nvGrpSpPr>
          <p:cNvPr id="93" name="Group 101">
            <a:extLst>
              <a:ext uri="{FF2B5EF4-FFF2-40B4-BE49-F238E27FC236}">
                <a16:creationId xmlns:a16="http://schemas.microsoft.com/office/drawing/2014/main" id="{58DC3624-27D2-4988-9C63-2200F12D1577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5537200"/>
            <a:ext cx="4343400" cy="1216025"/>
            <a:chOff x="1824" y="3488"/>
            <a:chExt cx="2736" cy="766"/>
          </a:xfrm>
        </p:grpSpPr>
        <p:sp>
          <p:nvSpPr>
            <p:cNvPr id="94" name="Text Box 90">
              <a:extLst>
                <a:ext uri="{FF2B5EF4-FFF2-40B4-BE49-F238E27FC236}">
                  <a16:creationId xmlns:a16="http://schemas.microsoft.com/office/drawing/2014/main" id="{E3246017-5835-4C9C-80DC-5489D5CD3E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3488"/>
              <a:ext cx="576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0" baseline="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rPr>
                <a:t>姓名</a:t>
              </a:r>
              <a:endParaRPr lang="zh-CN" altLang="en-US" sz="1800" b="0" baseline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95" name="Text Box 91">
              <a:extLst>
                <a:ext uri="{FF2B5EF4-FFF2-40B4-BE49-F238E27FC236}">
                  <a16:creationId xmlns:a16="http://schemas.microsoft.com/office/drawing/2014/main" id="{52533DDE-8CA2-43BE-8C51-21195D6A0D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3744"/>
              <a:ext cx="576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0" baseline="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rPr>
                <a:t>王红</a:t>
              </a:r>
              <a:endParaRPr lang="zh-CN" altLang="en-US" sz="1800" b="0" baseline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96" name="Text Box 92">
              <a:extLst>
                <a:ext uri="{FF2B5EF4-FFF2-40B4-BE49-F238E27FC236}">
                  <a16:creationId xmlns:a16="http://schemas.microsoft.com/office/drawing/2014/main" id="{D4733542-C486-48AF-BF56-AB4BA156E2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3998"/>
              <a:ext cx="576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0" baseline="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rPr>
                <a:t>张军</a:t>
              </a:r>
              <a:endParaRPr lang="zh-CN" altLang="en-US" sz="1800" b="0" baseline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97" name="Text Box 93">
              <a:extLst>
                <a:ext uri="{FF2B5EF4-FFF2-40B4-BE49-F238E27FC236}">
                  <a16:creationId xmlns:a16="http://schemas.microsoft.com/office/drawing/2014/main" id="{37E99F13-FE19-4C27-A1D8-71BFAE9ACD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3648"/>
              <a:ext cx="576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0" baseline="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rPr>
                <a:t>姓名</a:t>
              </a:r>
              <a:endParaRPr lang="zh-CN" altLang="en-US" sz="1800" b="0" baseline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98" name="Text Box 94">
              <a:extLst>
                <a:ext uri="{FF2B5EF4-FFF2-40B4-BE49-F238E27FC236}">
                  <a16:creationId xmlns:a16="http://schemas.microsoft.com/office/drawing/2014/main" id="{5FE1CF7E-0D75-483F-9CA1-FEE00D42A3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3904"/>
              <a:ext cx="576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0" baseline="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rPr>
                <a:t>王红</a:t>
              </a:r>
              <a:endParaRPr lang="zh-CN" altLang="en-US" sz="1800" b="0" baseline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99" name="Text Box 95">
              <a:extLst>
                <a:ext uri="{FF2B5EF4-FFF2-40B4-BE49-F238E27FC236}">
                  <a16:creationId xmlns:a16="http://schemas.microsoft.com/office/drawing/2014/main" id="{AC8ED20D-2C91-4140-A422-CB28FD314B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3667"/>
              <a:ext cx="24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3200" b="0" baseline="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  <a:sym typeface="Symbol" pitchFamily="18" charset="2"/>
                </a:rPr>
                <a:t></a:t>
              </a:r>
            </a:p>
          </p:txBody>
        </p:sp>
        <p:sp>
          <p:nvSpPr>
            <p:cNvPr id="100" name="Text Box 96">
              <a:extLst>
                <a:ext uri="{FF2B5EF4-FFF2-40B4-BE49-F238E27FC236}">
                  <a16:creationId xmlns:a16="http://schemas.microsoft.com/office/drawing/2014/main" id="{B9444C50-4A03-48FB-8106-E85628C549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3648"/>
              <a:ext cx="384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4000" b="0" baseline="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  <a:sym typeface="Symbol" pitchFamily="18" charset="2"/>
                </a:rPr>
                <a:t>＝</a:t>
              </a:r>
            </a:p>
          </p:txBody>
        </p:sp>
        <p:sp>
          <p:nvSpPr>
            <p:cNvPr id="101" name="Text Box 97">
              <a:extLst>
                <a:ext uri="{FF2B5EF4-FFF2-40B4-BE49-F238E27FC236}">
                  <a16:creationId xmlns:a16="http://schemas.microsoft.com/office/drawing/2014/main" id="{4F82B928-1281-489F-AB0F-54FD655865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3632"/>
              <a:ext cx="576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0" baseline="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rPr>
                <a:t>姓名</a:t>
              </a:r>
              <a:endParaRPr lang="zh-CN" altLang="en-US" sz="1800" b="0" baseline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102" name="Text Box 98">
              <a:extLst>
                <a:ext uri="{FF2B5EF4-FFF2-40B4-BE49-F238E27FC236}">
                  <a16:creationId xmlns:a16="http://schemas.microsoft.com/office/drawing/2014/main" id="{8FB07903-8DE0-4B49-9D70-8C652A829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3888"/>
              <a:ext cx="576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0" baseline="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rPr>
                <a:t>张军</a:t>
              </a:r>
              <a:endParaRPr lang="zh-CN" altLang="en-US" sz="1800" b="0" baseline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</p:grpSp>
      <p:sp>
        <p:nvSpPr>
          <p:cNvPr id="103" name="AutoShape 99">
            <a:extLst>
              <a:ext uri="{FF2B5EF4-FFF2-40B4-BE49-F238E27FC236}">
                <a16:creationId xmlns:a16="http://schemas.microsoft.com/office/drawing/2014/main" id="{A4663B6A-B747-4668-9230-A2F06020B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4191000"/>
            <a:ext cx="1676400" cy="762000"/>
          </a:xfrm>
          <a:prstGeom prst="wedgeRoundRectCallout">
            <a:avLst>
              <a:gd name="adj1" fmla="val -82199"/>
              <a:gd name="adj2" fmla="val 15479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>
              <a:spcBef>
                <a:spcPct val="60000"/>
              </a:spcBef>
            </a:pPr>
            <a:r>
              <a:rPr lang="zh-CN" altLang="en-US" sz="3200" baseline="-20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选修了全部课程的学生</a:t>
            </a:r>
            <a:endParaRPr lang="zh-CN" altLang="en-US" sz="3200" b="0" baseline="-20000">
              <a:solidFill>
                <a:schemeClr val="tx1"/>
              </a:solidFill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4CE11D4-D78D-40C9-B687-DE473EE1C5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989" b="10292"/>
          <a:stretch/>
        </p:blipFill>
        <p:spPr>
          <a:xfrm>
            <a:off x="533399" y="1290640"/>
            <a:ext cx="4622801" cy="3095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0135455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t>123</a:t>
            </a:fld>
            <a:endParaRPr lang="en-US" altLang="zh-CN" sz="1400" dirty="0"/>
          </a:p>
        </p:txBody>
      </p:sp>
      <p:sp>
        <p:nvSpPr>
          <p:cNvPr id="70658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sz="40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除运算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178A687-4925-4694-8C69-6572F56C7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840" y="1412776"/>
            <a:ext cx="7444319" cy="493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52722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t>124</a:t>
            </a:fld>
            <a:endParaRPr lang="en-US" altLang="zh-CN" sz="1400" dirty="0"/>
          </a:p>
        </p:txBody>
      </p:sp>
      <p:sp>
        <p:nvSpPr>
          <p:cNvPr id="70658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sz="40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除运算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8943B09E-A2BD-47A3-8F77-34C87C95C6C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52400" y="1295400"/>
                <a:ext cx="8839200" cy="52578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/>
              <a:lstStyle>
                <a:lvl1pPr marL="342900" indent="-342900" algn="l" rtl="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</a:pPr>
                <a:r>
                  <a:rPr lang="zh-CN" altLang="en-US" kern="0" dirty="0"/>
                  <a:t>示例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zh-CN" altLang="en-US" sz="3200" kern="0" dirty="0"/>
                  <a:t>求选修了所有课程的学生</a:t>
                </a:r>
                <a:endParaRPr lang="en-US" altLang="zh-CN" sz="3200" kern="0" dirty="0"/>
              </a:p>
              <a:p>
                <a:pPr lvl="1" algn="ctr" eaLnBrk="1" hangingPunct="1">
                  <a:lnSpc>
                    <a:spcPct val="90000"/>
                  </a:lnSpc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kern="0" dirty="0" smtClean="0">
                          <a:latin typeface="Cambria Math" panose="02040503050406030204" pitchFamily="18" charset="0"/>
                        </a:rPr>
                        <m:t>𝑆𝐶</m:t>
                      </m:r>
                      <m:r>
                        <a:rPr lang="en-US" altLang="zh-CN" sz="3200" i="1" kern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3200" i="1" kern="0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3200" i="1" kern="0" dirty="0" smtClean="0">
                          <a:latin typeface="Cambria Math" panose="02040503050406030204" pitchFamily="18" charset="0"/>
                        </a:rPr>
                        <m:t>#, </m:t>
                      </m:r>
                      <m:r>
                        <a:rPr lang="en-US" altLang="zh-CN" sz="3200" i="1" kern="0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3200" i="1" kern="0" dirty="0" smtClean="0">
                          <a:latin typeface="Cambria Math" panose="02040503050406030204" pitchFamily="18" charset="0"/>
                        </a:rPr>
                        <m:t>#, </m:t>
                      </m:r>
                      <m:r>
                        <a:rPr lang="en-US" altLang="zh-CN" sz="3200" i="1" kern="0" dirty="0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CN" sz="3200" i="1" kern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200" kern="0" dirty="0"/>
              </a:p>
              <a:p>
                <a:pPr lvl="1" eaLnBrk="1" hangingPunct="1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zh-CN" altLang="en-US" kern="0" dirty="0"/>
                  <a:t>   </a:t>
                </a:r>
                <a:r>
                  <a:rPr lang="zh-CN" altLang="en-US" sz="3200" kern="0" dirty="0"/>
                  <a:t>方案1：</a:t>
                </a:r>
              </a:p>
              <a:p>
                <a:pPr lvl="1" algn="ctr" eaLnBrk="1" hangingPunct="1">
                  <a:lnSpc>
                    <a:spcPct val="90000"/>
                  </a:lnSpc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kern="0" dirty="0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∏</m:t>
                      </m:r>
                      <m:r>
                        <a:rPr lang="en-US" altLang="zh-CN" sz="3600" i="1" kern="0" baseline="-25000" dirty="0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𝑆</m:t>
                      </m:r>
                      <m:r>
                        <a:rPr lang="en-US" altLang="zh-CN" sz="3600" i="1" kern="0" baseline="-25000" dirty="0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#</m:t>
                      </m:r>
                      <m:r>
                        <a:rPr lang="en-US" altLang="zh-CN" sz="3600" i="1" kern="0" baseline="-25000" dirty="0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，</m:t>
                      </m:r>
                      <m:r>
                        <a:rPr lang="en-US" altLang="zh-CN" sz="3600" i="1" kern="0" baseline="-25000" dirty="0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𝐶</m:t>
                      </m:r>
                      <m:r>
                        <a:rPr lang="en-US" altLang="zh-CN" sz="3600" i="1" kern="0" baseline="-25000" dirty="0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#(</m:t>
                      </m:r>
                      <m:r>
                        <a:rPr lang="en-US" altLang="zh-CN" sz="3600" i="1" kern="0" dirty="0">
                          <a:latin typeface="Cambria Math" panose="02040503050406030204" pitchFamily="18" charset="0"/>
                          <a:sym typeface="Symbol" pitchFamily="18" charset="2"/>
                        </a:rPr>
                        <m:t>𝑆𝐶</m:t>
                      </m:r>
                      <m:r>
                        <a:rPr lang="en-US" altLang="zh-CN" sz="3600" i="1" kern="0" dirty="0">
                          <a:latin typeface="Cambria Math" panose="02040503050406030204" pitchFamily="18" charset="0"/>
                          <a:sym typeface="Symbol" pitchFamily="18" charset="2"/>
                        </a:rPr>
                        <m:t>) ∏</m:t>
                      </m:r>
                      <m:r>
                        <a:rPr lang="en-US" altLang="zh-CN" sz="3600" i="1" kern="0" baseline="-25000" dirty="0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𝐶</m:t>
                      </m:r>
                      <m:r>
                        <a:rPr lang="en-US" altLang="zh-CN" sz="3600" i="1" kern="0" baseline="-25000" dirty="0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#(</m:t>
                      </m:r>
                      <m:r>
                        <a:rPr lang="en-US" altLang="zh-CN" sz="3600" i="1" kern="0" dirty="0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𝐶</m:t>
                      </m:r>
                      <m:r>
                        <a:rPr lang="en-US" altLang="zh-CN" sz="3600" i="1" kern="0" dirty="0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)</m:t>
                      </m:r>
                    </m:oMath>
                  </m:oMathPara>
                </a14:m>
                <a:endParaRPr lang="en-US" altLang="zh-CN" sz="3600" kern="0" dirty="0">
                  <a:sym typeface="Symbol" pitchFamily="18" charset="2"/>
                </a:endParaRPr>
              </a:p>
              <a:p>
                <a:pPr lvl="1" eaLnBrk="1" hangingPunct="1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altLang="zh-CN" kern="0" dirty="0"/>
                  <a:t>   </a:t>
                </a:r>
              </a:p>
              <a:p>
                <a:pPr lvl="1" eaLnBrk="1" hangingPunct="1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altLang="zh-CN" kern="0" dirty="0"/>
                  <a:t>   </a:t>
                </a:r>
                <a:r>
                  <a:rPr lang="zh-CN" altLang="en-US" sz="3200" kern="0" dirty="0"/>
                  <a:t>方案2：</a:t>
                </a:r>
              </a:p>
              <a:p>
                <a:pPr lvl="1" algn="ctr" eaLnBrk="1" hangingPunct="1">
                  <a:lnSpc>
                    <a:spcPct val="90000"/>
                  </a:lnSpc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600" i="1" kern="0" dirty="0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∏</m:t>
                      </m:r>
                      <m:r>
                        <a:rPr lang="en-US" altLang="zh-CN" sz="3600" i="1" kern="0" baseline="-25000" dirty="0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𝑆</m:t>
                      </m:r>
                      <m:r>
                        <a:rPr lang="en-US" altLang="zh-CN" sz="3600" i="1" kern="0" baseline="-25000" dirty="0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#(</m:t>
                      </m:r>
                      <m:r>
                        <a:rPr lang="en-US" altLang="zh-CN" sz="3600" i="1" kern="0" dirty="0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𝑆𝐶</m:t>
                      </m:r>
                      <m:r>
                        <a:rPr lang="en-US" altLang="zh-CN" sz="3600" i="1" kern="0" dirty="0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  ∏</m:t>
                      </m:r>
                      <m:r>
                        <a:rPr lang="en-US" altLang="zh-CN" sz="3600" i="1" kern="0" baseline="-25000" dirty="0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𝐶</m:t>
                      </m:r>
                      <m:r>
                        <a:rPr lang="en-US" altLang="zh-CN" sz="3600" i="1" kern="0" baseline="-25000" dirty="0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#(</m:t>
                      </m:r>
                      <m:r>
                        <a:rPr lang="en-US" altLang="zh-CN" sz="3600" i="1" kern="0" dirty="0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𝑆𝐶</m:t>
                      </m:r>
                      <m:r>
                        <a:rPr lang="en-US" altLang="zh-CN" sz="3600" i="1" kern="0" dirty="0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))</m:t>
                      </m:r>
                    </m:oMath>
                  </m:oMathPara>
                </a14:m>
                <a:endParaRPr lang="en-US" altLang="zh-CN" sz="3600" kern="0" dirty="0">
                  <a:sym typeface="Symbol" pitchFamily="18" charset="2"/>
                </a:endParaRPr>
              </a:p>
              <a:p>
                <a:pPr lvl="1" eaLnBrk="1" hangingPunct="1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altLang="zh-CN" kern="0" dirty="0">
                    <a:sym typeface="Symbol" pitchFamily="18" charset="2"/>
                  </a:rPr>
                  <a:t>   </a:t>
                </a:r>
              </a:p>
              <a:p>
                <a:pPr lvl="1" eaLnBrk="1" hangingPunct="1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altLang="zh-CN" sz="3200" kern="0" dirty="0">
                    <a:sym typeface="Symbol" pitchFamily="18" charset="2"/>
                  </a:rPr>
                  <a:t>   </a:t>
                </a:r>
                <a:r>
                  <a:rPr lang="zh-CN" altLang="zh-CN" sz="3200" kern="0" dirty="0">
                    <a:sym typeface="Symbol" pitchFamily="18" charset="2"/>
                  </a:rPr>
                  <a:t>哪一个正确？</a:t>
                </a:r>
                <a:endParaRPr lang="zh-CN" altLang="en-US" sz="3200" kern="0" dirty="0"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8943B09E-A2BD-47A3-8F77-34C87C95C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295400"/>
                <a:ext cx="8839200" cy="5257800"/>
              </a:xfrm>
              <a:prstGeom prst="rect">
                <a:avLst/>
              </a:prstGeom>
              <a:blipFill>
                <a:blip r:embed="rId2"/>
                <a:stretch>
                  <a:fillRect l="-1379" t="-2784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541944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t>125</a:t>
            </a:fld>
            <a:endParaRPr lang="en-US" altLang="zh-CN" sz="1400" dirty="0"/>
          </a:p>
        </p:txBody>
      </p:sp>
      <p:sp>
        <p:nvSpPr>
          <p:cNvPr id="70658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sz="40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除运算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C662AF-64F0-41E9-961D-821D17F75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556792"/>
            <a:ext cx="7056784" cy="460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194119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t>126</a:t>
            </a:fld>
            <a:endParaRPr lang="en-US" altLang="zh-CN" sz="1400" dirty="0"/>
          </a:p>
        </p:txBody>
      </p:sp>
      <p:sp>
        <p:nvSpPr>
          <p:cNvPr id="70658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sz="40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除运算</a:t>
            </a:r>
          </a:p>
        </p:txBody>
      </p:sp>
      <p:graphicFrame>
        <p:nvGraphicFramePr>
          <p:cNvPr id="56418" name="Group 98"/>
          <p:cNvGraphicFramePr>
            <a:graphicFrameLocks noGrp="1"/>
          </p:cNvGraphicFramePr>
          <p:nvPr/>
        </p:nvGraphicFramePr>
        <p:xfrm>
          <a:off x="389890" y="1828800"/>
          <a:ext cx="1524000" cy="2425698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77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ProperityNo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ClientNo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PA14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CR36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PG4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CR76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PG4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CR56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PA14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CR62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PG36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CR56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0682" name="Rectangle 30"/>
          <p:cNvSpPr/>
          <p:nvPr/>
        </p:nvSpPr>
        <p:spPr>
          <a:xfrm>
            <a:off x="6974616" y="1431925"/>
            <a:ext cx="1889125" cy="3968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PropertyForRent</a:t>
            </a:r>
          </a:p>
        </p:txBody>
      </p:sp>
      <p:graphicFrame>
        <p:nvGraphicFramePr>
          <p:cNvPr id="56407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677660"/>
              </p:ext>
            </p:extLst>
          </p:nvPr>
        </p:nvGraphicFramePr>
        <p:xfrm>
          <a:off x="7187341" y="1965325"/>
          <a:ext cx="1304925" cy="1146176"/>
        </p:xfrm>
        <a:graphic>
          <a:graphicData uri="http://schemas.openxmlformats.org/drawingml/2006/table">
            <a:tbl>
              <a:tblPr/>
              <a:tblGrid>
                <a:gridCol w="1304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97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PropertyNo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2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PG4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2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PG36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0693" name="Text Box 65"/>
          <p:cNvSpPr txBox="1"/>
          <p:nvPr/>
        </p:nvSpPr>
        <p:spPr>
          <a:xfrm>
            <a:off x="161290" y="1295400"/>
            <a:ext cx="12334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Viewing</a:t>
            </a:r>
          </a:p>
        </p:txBody>
      </p:sp>
      <p:sp>
        <p:nvSpPr>
          <p:cNvPr id="70694" name="Rectangle 66"/>
          <p:cNvSpPr>
            <a:spLocks noGrp="1"/>
          </p:cNvSpPr>
          <p:nvPr>
            <p:ph idx="1"/>
          </p:nvPr>
        </p:nvSpPr>
        <p:spPr>
          <a:xfrm>
            <a:off x="2667000" y="1282065"/>
            <a:ext cx="5105400" cy="914400"/>
          </a:xfrm>
        </p:spPr>
        <p:txBody>
          <a:bodyPr wrap="square" lIns="91440" tIns="45720" rIns="91440" bIns="45720" anchor="t"/>
          <a:lstStyle/>
          <a:p>
            <a:pPr eaLnBrk="1" hangingPunct="1"/>
            <a:r>
              <a:rPr lang="en-US" altLang="zh-CN" sz="2000" i="1" dirty="0">
                <a:solidFill>
                  <a:srgbClr val="000000"/>
                </a:solidFill>
                <a:latin typeface="Arial" panose="020B0604020202020204" pitchFamily="34" charset="0"/>
              </a:rPr>
              <a:t>Viewing 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÷ </a:t>
            </a:r>
            <a:r>
              <a:rPr lang="en-US" altLang="zh-CN" sz="2000" dirty="0">
                <a:latin typeface="Times New Roman" panose="02020603050405020304" pitchFamily="18" charset="0"/>
              </a:rPr>
              <a:t>PropertyForRent</a:t>
            </a:r>
            <a:endParaRPr lang="en-US" altLang="zh-CN" sz="2000" i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zh-CN" b="1" i="1" dirty="0">
              <a:solidFill>
                <a:srgbClr val="000000"/>
              </a:solidFill>
              <a:latin typeface="Arial,BoldItalic" charset="0"/>
            </a:endParaRPr>
          </a:p>
        </p:txBody>
      </p:sp>
      <p:graphicFrame>
        <p:nvGraphicFramePr>
          <p:cNvPr id="56425" name="Group 105"/>
          <p:cNvGraphicFramePr>
            <a:graphicFrameLocks noGrp="1"/>
          </p:cNvGraphicFramePr>
          <p:nvPr/>
        </p:nvGraphicFramePr>
        <p:xfrm>
          <a:off x="3962400" y="1967865"/>
          <a:ext cx="990600" cy="706438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04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ClientNo</a:t>
                      </a:r>
                    </a:p>
                  </a:txBody>
                  <a:tcPr marT="45660" marB="456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9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CR56</a:t>
                      </a:r>
                    </a:p>
                  </a:txBody>
                  <a:tcPr marT="45660" marB="456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0703" name="Text Box 106"/>
          <p:cNvSpPr txBox="1"/>
          <p:nvPr/>
        </p:nvSpPr>
        <p:spPr>
          <a:xfrm>
            <a:off x="107504" y="4650947"/>
            <a:ext cx="9036496" cy="1323439"/>
          </a:xfrm>
          <a:prstGeom prst="rect">
            <a:avLst/>
          </a:prstGeom>
          <a:noFill/>
          <a:ln w="9525">
            <a:noFill/>
          </a:ln>
        </p:spPr>
        <p:txBody>
          <a:bodyPr wrap="square" lIns="0" rIns="0" anchor="t">
            <a:spAutoFit/>
          </a:bodyPr>
          <a:lstStyle/>
          <a:p>
            <a:pPr marL="457200" indent="-457200"/>
            <a:r>
              <a:rPr lang="en-US" altLang="zh-CN" sz="2000" b="1" i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Question:</a:t>
            </a:r>
          </a:p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对张珊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(ownerNo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'C093')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想出租的所有房子，哪些客户都全去看了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?</a:t>
            </a:r>
          </a:p>
          <a:p>
            <a:pPr marL="457200" indent="-457200"/>
            <a:endParaRPr lang="en-US" altLang="zh-CN" sz="20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indent="-457200"/>
            <a:r>
              <a:rPr lang="en-US" altLang="zh-CN" sz="20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Π</a:t>
            </a:r>
            <a:r>
              <a:rPr lang="en-US" altLang="zh-CN" sz="2000" baseline="-250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ClientNo,PropertyNo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(Viewing ) ÷ 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Π </a:t>
            </a:r>
            <a:r>
              <a:rPr lang="en-US" altLang="zh-CN" sz="2000" baseline="-250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PropertyNo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σ</a:t>
            </a:r>
            <a:r>
              <a:rPr lang="en-US" altLang="zh-CN" sz="2000" b="1" baseline="-25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ownerNo</a:t>
            </a:r>
            <a:r>
              <a:rPr lang="zh-CN" altLang="en-US" sz="2000" b="1" baseline="-25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＝</a:t>
            </a:r>
            <a:r>
              <a:rPr lang="en-US" sz="2000" b="1" baseline="-25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'C093'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PropertyForRent) )</a:t>
            </a:r>
          </a:p>
        </p:txBody>
      </p:sp>
    </p:spTree>
    <p:extLst>
      <p:ext uri="{BB962C8B-B14F-4D97-AF65-F5344CB8AC3E}">
        <p14:creationId xmlns:p14="http://schemas.microsoft.com/office/powerpoint/2010/main" val="85271227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t>127</a:t>
            </a:fld>
            <a:endParaRPr lang="en-US" altLang="zh-CN" sz="1400" dirty="0"/>
          </a:p>
        </p:txBody>
      </p:sp>
      <p:sp>
        <p:nvSpPr>
          <p:cNvPr id="73730" name="Rectangle 2"/>
          <p:cNvSpPr>
            <a:spLocks noGrp="1"/>
          </p:cNvSpPr>
          <p:nvPr>
            <p:ph type="title"/>
          </p:nvPr>
        </p:nvSpPr>
        <p:spPr>
          <a:xfrm>
            <a:off x="900113" y="115888"/>
            <a:ext cx="7772400" cy="990600"/>
          </a:xfrm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sz="40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运算的优先级</a:t>
            </a:r>
          </a:p>
        </p:txBody>
      </p:sp>
      <p:sp>
        <p:nvSpPr>
          <p:cNvPr id="73731" name="Rectangle 3"/>
          <p:cNvSpPr>
            <a:spLocks noGrp="1"/>
          </p:cNvSpPr>
          <p:nvPr>
            <p:ph idx="1"/>
          </p:nvPr>
        </p:nvSpPr>
        <p:spPr>
          <a:xfrm>
            <a:off x="214630" y="2058035"/>
            <a:ext cx="8458200" cy="3877310"/>
          </a:xfrm>
        </p:spPr>
        <p:txBody>
          <a:bodyPr wrap="square" lIns="91440" tIns="45720" rIns="91440" bIns="45720" anchor="t"/>
          <a:lstStyle/>
          <a:p>
            <a:pPr eaLnBrk="1" hangingPunct="1">
              <a:lnSpc>
                <a:spcPct val="150000"/>
              </a:lnSpc>
              <a:spcBef>
                <a:spcPts val="40"/>
              </a:spcBef>
              <a:spcAft>
                <a:spcPts val="1800"/>
              </a:spcAft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象数学运算一样，关系代数运行算有优先级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</a:p>
          <a:p>
            <a:pPr marL="342900" lvl="1" indent="-342900" eaLnBrk="1" hangingPunct="1">
              <a:lnSpc>
                <a:spcPct val="150000"/>
              </a:lnSpc>
              <a:spcBef>
                <a:spcPts val="40"/>
              </a:spcBef>
              <a:spcAft>
                <a:spcPts val="1800"/>
              </a:spcAft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一元运算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σ, Π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）的优先级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高于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二元运算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，二元运算中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横向联接运算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×, ⋈ 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高于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纵向运算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∩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U, -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）；</a:t>
            </a:r>
          </a:p>
          <a:p>
            <a:pPr marL="342900" lvl="1" indent="-342900" eaLnBrk="1" hangingPunct="1">
              <a:lnSpc>
                <a:spcPct val="150000"/>
              </a:lnSpc>
              <a:spcBef>
                <a:spcPts val="40"/>
              </a:spcBef>
              <a:spcAft>
                <a:spcPts val="1800"/>
              </a:spcAft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括号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的优先级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最高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t>128</a:t>
            </a:fld>
            <a:endParaRPr lang="en-US" altLang="zh-CN" sz="1400" dirty="0"/>
          </a:p>
        </p:txBody>
      </p:sp>
      <p:sp>
        <p:nvSpPr>
          <p:cNvPr id="74754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sz="40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五个基本运算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4755" name="Rectangle 3"/>
          <p:cNvSpPr>
            <a:spLocks noGrp="1"/>
          </p:cNvSpPr>
          <p:nvPr>
            <p:ph idx="1"/>
          </p:nvPr>
        </p:nvSpPr>
        <p:spPr>
          <a:xfrm>
            <a:off x="323850" y="1557338"/>
            <a:ext cx="8583613" cy="4578350"/>
          </a:xfrm>
        </p:spPr>
        <p:txBody>
          <a:bodyPr wrap="square" lIns="91440" tIns="45720" rIns="91440" bIns="45720" anchor="t"/>
          <a:lstStyle/>
          <a:p>
            <a:pPr eaLnBrk="1" hangingPunct="1"/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关系代数运算中的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五种基本运算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</a:p>
          <a:p>
            <a:pPr eaLnBrk="1" hangingPunct="1"/>
            <a:endParaRPr lang="en-US" altLang="zh-CN" sz="28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σ,  Π,  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∪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 －， 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×</a:t>
            </a:r>
          </a:p>
          <a:p>
            <a:pPr eaLnBrk="1" hangingPunct="1"/>
            <a:endParaRPr lang="en-US" altLang="zh-CN" sz="2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/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其它运算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都可用五种基本运算的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表达式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表达出来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.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t>129</a:t>
            </a:fld>
            <a:endParaRPr lang="en-US" altLang="zh-CN" sz="1400" dirty="0"/>
          </a:p>
        </p:txBody>
      </p:sp>
      <p:sp>
        <p:nvSpPr>
          <p:cNvPr id="75778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sz="40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本章小结</a:t>
            </a:r>
          </a:p>
        </p:txBody>
      </p:sp>
      <p:sp>
        <p:nvSpPr>
          <p:cNvPr id="75779" name="Rectangle 3"/>
          <p:cNvSpPr>
            <a:spLocks noGrp="1"/>
          </p:cNvSpPr>
          <p:nvPr>
            <p:ph idx="1"/>
          </p:nvPr>
        </p:nvSpPr>
        <p:spPr>
          <a:xfrm>
            <a:off x="635" y="1219200"/>
            <a:ext cx="9144000" cy="6167755"/>
          </a:xfrm>
        </p:spPr>
        <p:txBody>
          <a:bodyPr wrap="square" lIns="91440" tIns="45720" rIns="91440" bIns="45720" anchor="t"/>
          <a:lstStyle/>
          <a:p>
            <a:pPr eaLnBrk="1" hangingPunct="1">
              <a:lnSpc>
                <a:spcPct val="110000"/>
              </a:lnSpc>
              <a:spcBef>
                <a:spcPts val="10"/>
              </a:spcBef>
              <a:spcAft>
                <a:spcPts val="1200"/>
              </a:spcAft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关系数据模型：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一种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数据库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中的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组织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模型。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表达了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联系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概念，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细化成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多个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属性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。一个表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charset="0"/>
              </a:rPr>
              <a:t>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charset="0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一个类。表中一行数据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charset="0"/>
              </a:rPr>
              <a:t>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charset="0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类的一个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实例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。实例用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主键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标识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，类与类之间的联系用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外键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标识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</a:p>
          <a:p>
            <a:pPr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</a:pPr>
            <a:r>
              <a: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表的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schema : 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名字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属性集。属性：名字，数据类型；</a:t>
            </a:r>
            <a:endParaRPr lang="en-US" altLang="zh-CN" sz="24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lnSpc>
                <a:spcPct val="110000"/>
              </a:lnSpc>
              <a:spcBef>
                <a:spcPts val="1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关系模型中的四种数据完整性约束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</a:t>
            </a:r>
          </a:p>
          <a:p>
            <a:pPr lvl="1" eaLnBrk="1" hangingPunct="1">
              <a:lnSpc>
                <a:spcPct val="110000"/>
              </a:lnSpc>
              <a:spcBef>
                <a:spcPts val="10"/>
              </a:spcBef>
              <a:spcAft>
                <a:spcPts val="0"/>
              </a:spcAft>
            </a:pP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entity integrity constraint; 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primary </a:t>
            </a:r>
            <a:r>
              <a:rPr lang="en-US" altLang="zh-CN" sz="2400" b="1" i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key</a:t>
            </a:r>
            <a:r>
              <a:rPr lang="en-US" altLang="zh-CN" sz="2400" b="1" i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;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eaLnBrk="1" hangingPunct="1">
              <a:lnSpc>
                <a:spcPct val="110000"/>
              </a:lnSpc>
              <a:spcBef>
                <a:spcPts val="10"/>
              </a:spcBef>
              <a:spcAft>
                <a:spcPts val="0"/>
              </a:spcAft>
            </a:pP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referential integrity constraint; 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foreign key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;</a:t>
            </a:r>
          </a:p>
          <a:p>
            <a:pPr lvl="1" algn="l" eaLnBrk="1" hangingPunct="1">
              <a:lnSpc>
                <a:spcPct val="11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domain constraint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；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eaLnBrk="1" hangingPunct="1">
              <a:lnSpc>
                <a:spcPct val="110000"/>
              </a:lnSpc>
              <a:spcBef>
                <a:spcPts val="10"/>
              </a:spcBef>
              <a:spcAft>
                <a:spcPts val="1600"/>
              </a:spcAft>
            </a:pP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Semantic /enteprise constraints;</a:t>
            </a:r>
          </a:p>
          <a:p>
            <a:pPr eaLnBrk="1" hangingPunct="1">
              <a:lnSpc>
                <a:spcPct val="110000"/>
              </a:lnSpc>
              <a:spcBef>
                <a:spcPts val="10"/>
              </a:spcBef>
              <a:spcAft>
                <a:spcPts val="1200"/>
              </a:spcAft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关系代数运算：数据库中的表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charset="0"/>
              </a:rPr>
              <a:t> 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用户业务表；</a:t>
            </a:r>
          </a:p>
          <a:p>
            <a:pPr eaLnBrk="1" hangingPunct="1">
              <a:lnSpc>
                <a:spcPct val="110000"/>
              </a:lnSpc>
              <a:spcBef>
                <a:spcPts val="10"/>
              </a:spcBef>
              <a:spcAft>
                <a:spcPts val="1200"/>
              </a:spcAft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有五种基本运算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{σ, Π, ∪, - , × }.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t>13</a:t>
            </a:fld>
            <a:endParaRPr lang="en-US" altLang="zh-CN" sz="1400" dirty="0"/>
          </a:p>
        </p:txBody>
      </p:sp>
      <p:sp>
        <p:nvSpPr>
          <p:cNvPr id="24578" name="Rectangle 2"/>
          <p:cNvSpPr>
            <a:spLocks noGrp="1"/>
          </p:cNvSpPr>
          <p:nvPr>
            <p:ph type="title"/>
          </p:nvPr>
        </p:nvSpPr>
        <p:spPr>
          <a:xfrm>
            <a:off x="251460" y="152400"/>
            <a:ext cx="8435340" cy="990600"/>
          </a:xfrm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业务表单不能原样照本存储在数据库中</a:t>
            </a:r>
            <a:endParaRPr lang="zh-CN" altLang="en-US" b="1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262237" name="Group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4804"/>
              </p:ext>
            </p:extLst>
          </p:nvPr>
        </p:nvGraphicFramePr>
        <p:xfrm>
          <a:off x="145733" y="1857058"/>
          <a:ext cx="8540750" cy="3693797"/>
        </p:xfrm>
        <a:graphic>
          <a:graphicData uri="http://schemas.openxmlformats.org/drawingml/2006/table">
            <a:tbl>
              <a:tblPr/>
              <a:tblGrid>
                <a:gridCol w="70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70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715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933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L="0" marR="0" marT="7175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studentNo</a:t>
                      </a:r>
                    </a:p>
                  </a:txBody>
                  <a:tcPr marL="0" marR="0" marT="7175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sex</a:t>
                      </a:r>
                    </a:p>
                  </a:txBody>
                  <a:tcPr marL="0" marR="0" marT="7175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birthdate</a:t>
                      </a:r>
                    </a:p>
                  </a:txBody>
                  <a:tcPr marL="0" marR="0" marT="7175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deptName</a:t>
                      </a:r>
                    </a:p>
                  </a:txBody>
                  <a:tcPr marL="0" marR="0" marT="7175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deptNo</a:t>
                      </a:r>
                    </a:p>
                  </a:txBody>
                  <a:tcPr marL="0" marR="0" marT="7175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deptDean</a:t>
                      </a:r>
                    </a:p>
                  </a:txBody>
                  <a:tcPr marL="0" marR="0" marT="7175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Address</a:t>
                      </a:r>
                    </a:p>
                  </a:txBody>
                  <a:tcPr marL="0" marR="0" marT="7175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周山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2008043101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1990/12/14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信息学院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李飞扬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软件大楼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汪兵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2008043214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1992/02/21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金融学院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杨刚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红叶楼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张珊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2008043332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1988/07/09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会计学院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黄红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逸夫楼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刘丽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2008043315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1988/01/29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会计学院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黄红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逸夫楼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李娜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2008043358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1988/11/13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信息学院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李飞扬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软件大楼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张军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2008043375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1988/09/09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信息学院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李飞扬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软件大楼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谢莎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2008043398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1988/09/09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信息学院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李飞扬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软件大楼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231" name="Rectangle 404"/>
          <p:cNvSpPr/>
          <p:nvPr/>
        </p:nvSpPr>
        <p:spPr>
          <a:xfrm>
            <a:off x="250825" y="1313815"/>
            <a:ext cx="2971800" cy="460375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student-department</a:t>
            </a:r>
          </a:p>
        </p:txBody>
      </p:sp>
      <p:sp>
        <p:nvSpPr>
          <p:cNvPr id="6233" name="Text Box 95"/>
          <p:cNvSpPr txBox="1"/>
          <p:nvPr/>
        </p:nvSpPr>
        <p:spPr>
          <a:xfrm>
            <a:off x="146050" y="5790883"/>
            <a:ext cx="90220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问题之三：修改问题</a:t>
            </a:r>
            <a:r>
              <a:rPr lang="zh-CN" altLang="en-US" dirty="0">
                <a:latin typeface="Times New Roman" panose="02020603050405020304" pitchFamily="18" charset="0"/>
              </a:rPr>
              <a:t>，当要修改信息学院的院长时，多处要修改。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t>130</a:t>
            </a:fld>
            <a:endParaRPr lang="en-US" altLang="zh-CN" sz="1400" dirty="0"/>
          </a:p>
        </p:txBody>
      </p:sp>
      <p:sp>
        <p:nvSpPr>
          <p:cNvPr id="78850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sz="40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本章练习补充</a:t>
            </a:r>
          </a:p>
        </p:txBody>
      </p:sp>
      <p:sp>
        <p:nvSpPr>
          <p:cNvPr id="78851" name="Rectangle 3"/>
          <p:cNvSpPr>
            <a:spLocks noGrp="1"/>
          </p:cNvSpPr>
          <p:nvPr>
            <p:ph idx="1"/>
          </p:nvPr>
        </p:nvSpPr>
        <p:spPr>
          <a:xfrm>
            <a:off x="107950" y="1052513"/>
            <a:ext cx="8839200" cy="5486400"/>
          </a:xfrm>
        </p:spPr>
        <p:txBody>
          <a:bodyPr wrap="square" lIns="91440" tIns="45720" rIns="91440" bIns="45720" anchor="t"/>
          <a:lstStyle/>
          <a:p>
            <a:pPr eaLnBrk="1" hangingPunct="1"/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Relational database schema:</a:t>
            </a:r>
          </a:p>
          <a:p>
            <a:pPr lvl="1" eaLnBrk="1" hangingPunct="1"/>
            <a:r>
              <a:rPr lang="en-US" altLang="zh-CN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 (</a:t>
            </a:r>
            <a:r>
              <a:rPr lang="en-US" altLang="zh-CN" u="sng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bname</a:t>
            </a:r>
            <a:r>
              <a:rPr lang="en-US" altLang="zh-CN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address, city, assets)</a:t>
            </a:r>
          </a:p>
          <a:p>
            <a:pPr lvl="1" eaLnBrk="1" hangingPunct="1"/>
            <a:r>
              <a:rPr lang="en-US" altLang="zh-CN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(</a:t>
            </a:r>
            <a:r>
              <a:rPr lang="en-US" altLang="zh-CN" u="sng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cname</a:t>
            </a:r>
            <a:r>
              <a:rPr lang="en-US" altLang="zh-CN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street, city)</a:t>
            </a:r>
          </a:p>
          <a:p>
            <a:pPr lvl="1" eaLnBrk="1" hangingPunct="1"/>
            <a:r>
              <a:rPr lang="en-US" altLang="zh-CN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deposit (d</a:t>
            </a:r>
            <a:r>
              <a:rPr lang="en-US" altLang="zh-CN" u="sng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accnum</a:t>
            </a:r>
            <a:r>
              <a:rPr lang="en-US" altLang="zh-CN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cname, bname, balance)</a:t>
            </a:r>
          </a:p>
          <a:p>
            <a:pPr lvl="1" eaLnBrk="1" hangingPunct="1"/>
            <a:r>
              <a:rPr lang="en-US" altLang="zh-CN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borrow (b</a:t>
            </a:r>
            <a:r>
              <a:rPr lang="en-US" altLang="zh-CN" u="sng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accnum</a:t>
            </a:r>
            <a:r>
              <a:rPr lang="en-US" altLang="zh-CN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cname, bname, amount)</a:t>
            </a:r>
          </a:p>
          <a:p>
            <a:pPr eaLnBrk="1" hangingPunct="1"/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1) List the names of all branches of the bank.</a:t>
            </a:r>
          </a:p>
          <a:p>
            <a:pPr eaLnBrk="1" hangingPunct="1"/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2) List the names of all deposit customers together with their account numbers.</a:t>
            </a:r>
          </a:p>
          <a:p>
            <a:pPr eaLnBrk="1" hangingPunct="1"/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3) Find all cities where at least one customer lives.</a:t>
            </a:r>
          </a:p>
          <a:p>
            <a:pPr eaLnBrk="1" hangingPunct="1"/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4) Find all cities with at least one branch.</a:t>
            </a:r>
          </a:p>
          <a:p>
            <a:pPr eaLnBrk="1" hangingPunct="1"/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5) Find all cities with at least one branch or customer.</a:t>
            </a:r>
          </a:p>
          <a:p>
            <a:pPr eaLnBrk="1" hangingPunct="1"/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6) Find all cities that have a branch but no customers who live in that city.</a:t>
            </a:r>
          </a:p>
          <a:p>
            <a:pPr eaLnBrk="1" hangingPunct="1"/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7) Find the names of all branches with assets greater than $2,500.</a:t>
            </a:r>
          </a:p>
          <a:p>
            <a:pPr eaLnBrk="1" hangingPunct="1"/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8) List the name and cities of all customers who have an account with balance greater than $2,000.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t>131</a:t>
            </a:fld>
            <a:endParaRPr lang="en-US" altLang="zh-CN" sz="1400" dirty="0"/>
          </a:p>
        </p:txBody>
      </p:sp>
      <p:sp>
        <p:nvSpPr>
          <p:cNvPr id="79874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sz="40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本章练习补充</a:t>
            </a:r>
            <a:r>
              <a:rPr lang="en-US" altLang="zh-CN" sz="40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(cont.)</a:t>
            </a:r>
          </a:p>
        </p:txBody>
      </p:sp>
      <p:sp>
        <p:nvSpPr>
          <p:cNvPr id="79875" name="Rectangle 3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486400"/>
          </a:xfrm>
        </p:spPr>
        <p:txBody>
          <a:bodyPr wrap="square" lIns="91440" tIns="45720" rIns="91440" bIns="45720" anchor="t"/>
          <a:lstStyle/>
          <a:p>
            <a:pPr eaLnBrk="1" hangingPunct="1"/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9) List all the cities with at least one customer but without any bank branches.</a:t>
            </a:r>
          </a:p>
          <a:p>
            <a:pPr eaLnBrk="1" hangingPunct="1"/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10) Find the name of all the customers who live in a city with no bank branches.</a:t>
            </a:r>
            <a:endParaRPr lang="en-US" altLang="zh-CN" sz="2000" dirty="0">
              <a:solidFill>
                <a:srgbClr val="66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11) Find all the cities that have both customers and bank branches.</a:t>
            </a:r>
          </a:p>
          <a:p>
            <a:pPr eaLnBrk="1" hangingPunct="1"/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12) Find the name of customers who have deposits in every branch of the bank.</a:t>
            </a:r>
          </a:p>
          <a:p>
            <a:pPr eaLnBrk="1" hangingPunct="1"/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13) Find the name and assets of all branches which have deposit customers living in Changsha City.</a:t>
            </a:r>
          </a:p>
          <a:p>
            <a:pPr eaLnBrk="1" hangingPunct="1"/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14) Find all the customers who have both an account and a loan at the Coralville branch.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1"/>
          <p:cNvSpPr>
            <a:spLocks noChangeArrowheads="1"/>
          </p:cNvSpPr>
          <p:nvPr/>
        </p:nvSpPr>
        <p:spPr bwMode="auto">
          <a:xfrm>
            <a:off x="5435600" y="260350"/>
            <a:ext cx="2632075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54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谢  谢！</a:t>
            </a:r>
          </a:p>
        </p:txBody>
      </p:sp>
      <p:pic>
        <p:nvPicPr>
          <p:cNvPr id="48131" name="Picture 3" descr="the masters of ligh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6013" y="1412875"/>
            <a:ext cx="6911975" cy="412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3419475" y="188913"/>
            <a:ext cx="2111375" cy="8239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000" tIns="46800" rIns="90000" bIns="46800" anchorCtr="1">
            <a:spAutoFit/>
          </a:bodyPr>
          <a:lstStyle/>
          <a:p>
            <a:r>
              <a:rPr lang="zh-CN" altLang="en-US" sz="4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谢 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t>14</a:t>
            </a:fld>
            <a:endParaRPr lang="en-US" altLang="zh-CN" sz="1400" dirty="0"/>
          </a:p>
        </p:txBody>
      </p:sp>
      <p:sp>
        <p:nvSpPr>
          <p:cNvPr id="24578" name="Rectangle 2"/>
          <p:cNvSpPr>
            <a:spLocks noGrp="1"/>
          </p:cNvSpPr>
          <p:nvPr>
            <p:ph type="title"/>
          </p:nvPr>
        </p:nvSpPr>
        <p:spPr>
          <a:xfrm>
            <a:off x="251460" y="152400"/>
            <a:ext cx="8435340" cy="990600"/>
          </a:xfrm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业务表单不能原样照本存储在数据库中</a:t>
            </a:r>
            <a:endParaRPr lang="zh-CN" altLang="en-US" b="1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33" name="Text Box 95"/>
          <p:cNvSpPr txBox="1"/>
          <p:nvPr/>
        </p:nvSpPr>
        <p:spPr>
          <a:xfrm>
            <a:off x="251460" y="1353503"/>
            <a:ext cx="65836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严格地按类分表存储时，就不存在上述问题了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</p:txBody>
      </p:sp>
      <p:sp>
        <p:nvSpPr>
          <p:cNvPr id="12292" name="Rectangle 3"/>
          <p:cNvSpPr/>
          <p:nvPr/>
        </p:nvSpPr>
        <p:spPr>
          <a:xfrm>
            <a:off x="446405" y="2078990"/>
            <a:ext cx="2286000" cy="460375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b="0" dirty="0">
                <a:solidFill>
                  <a:srgbClr val="FF0000"/>
                </a:solidFill>
                <a:latin typeface="Arial" panose="020B0604020202020204" pitchFamily="34" charset="0"/>
              </a:rPr>
              <a:t>student</a:t>
            </a:r>
          </a:p>
        </p:txBody>
      </p:sp>
      <p:graphicFrame>
        <p:nvGraphicFramePr>
          <p:cNvPr id="268381" name="Group 93"/>
          <p:cNvGraphicFramePr>
            <a:graphicFrameLocks noGrp="1"/>
          </p:cNvGraphicFramePr>
          <p:nvPr/>
        </p:nvGraphicFramePr>
        <p:xfrm>
          <a:off x="446405" y="2542540"/>
          <a:ext cx="4402138" cy="2949574"/>
        </p:xfrm>
        <a:graphic>
          <a:graphicData uri="http://schemas.openxmlformats.org/drawingml/2006/table">
            <a:tbl>
              <a:tblPr/>
              <a:tblGrid>
                <a:gridCol w="669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45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26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69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L="0" marR="0" marT="46790" marB="467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studentNo</a:t>
                      </a:r>
                    </a:p>
                  </a:txBody>
                  <a:tcPr marL="0" marR="0" marT="46790" marB="467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sex</a:t>
                      </a:r>
                    </a:p>
                  </a:txBody>
                  <a:tcPr marL="0" marR="0" marT="46790" marB="467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birthdate</a:t>
                      </a:r>
                    </a:p>
                  </a:txBody>
                  <a:tcPr marL="0" marR="0" marT="46790" marB="467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deptNo</a:t>
                      </a:r>
                    </a:p>
                  </a:txBody>
                  <a:tcPr marL="0" marR="0" marT="46790" marB="467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周山</a:t>
                      </a:r>
                    </a:p>
                  </a:txBody>
                  <a:tcPr marL="0" marR="0" marT="46790" marB="467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2008043101</a:t>
                      </a:r>
                    </a:p>
                  </a:txBody>
                  <a:tcPr marL="0" marR="0" marT="46790" marB="467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男</a:t>
                      </a:r>
                    </a:p>
                  </a:txBody>
                  <a:tcPr marL="0" marR="0" marT="46790" marB="467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1990/12/14</a:t>
                      </a:r>
                    </a:p>
                  </a:txBody>
                  <a:tcPr marL="0" marR="0" marT="46790" marB="467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01</a:t>
                      </a:r>
                    </a:p>
                  </a:txBody>
                  <a:tcPr marL="0" marR="0" marT="46790" marB="467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汪兵</a:t>
                      </a:r>
                    </a:p>
                  </a:txBody>
                  <a:tcPr marL="0" marR="0" marT="46790" marB="467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2008043214</a:t>
                      </a:r>
                    </a:p>
                  </a:txBody>
                  <a:tcPr marL="0" marR="0" marT="46790" marB="467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女</a:t>
                      </a:r>
                    </a:p>
                  </a:txBody>
                  <a:tcPr marL="0" marR="0" marT="46790" marB="467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1992/02/21</a:t>
                      </a:r>
                    </a:p>
                  </a:txBody>
                  <a:tcPr marL="0" marR="0" marT="46790" marB="467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03</a:t>
                      </a:r>
                    </a:p>
                  </a:txBody>
                  <a:tcPr marL="0" marR="0" marT="46790" marB="467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6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张珊</a:t>
                      </a:r>
                    </a:p>
                  </a:txBody>
                  <a:tcPr marL="0" marR="0" marT="46790" marB="467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2008043332</a:t>
                      </a:r>
                    </a:p>
                  </a:txBody>
                  <a:tcPr marL="0" marR="0" marT="46790" marB="467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女</a:t>
                      </a:r>
                    </a:p>
                  </a:txBody>
                  <a:tcPr marL="0" marR="0" marT="46790" marB="467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1988/07/09</a:t>
                      </a:r>
                    </a:p>
                  </a:txBody>
                  <a:tcPr marL="0" marR="0" marT="46790" marB="467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04</a:t>
                      </a:r>
                    </a:p>
                  </a:txBody>
                  <a:tcPr marL="0" marR="0" marT="46790" marB="467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3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刘丽</a:t>
                      </a:r>
                    </a:p>
                  </a:txBody>
                  <a:tcPr marL="0" marR="0" marT="46790" marB="467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2008043315</a:t>
                      </a:r>
                    </a:p>
                  </a:txBody>
                  <a:tcPr marL="0" marR="0" marT="46790" marB="467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女</a:t>
                      </a:r>
                    </a:p>
                  </a:txBody>
                  <a:tcPr marL="0" marR="0" marT="46790" marB="467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1988/01/29</a:t>
                      </a:r>
                    </a:p>
                  </a:txBody>
                  <a:tcPr marL="0" marR="0" marT="46790" marB="467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04</a:t>
                      </a:r>
                    </a:p>
                  </a:txBody>
                  <a:tcPr marL="0" marR="0" marT="46790" marB="467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3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李娜</a:t>
                      </a:r>
                    </a:p>
                  </a:txBody>
                  <a:tcPr marL="0" marR="0" marT="46790" marB="467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2008043358</a:t>
                      </a:r>
                    </a:p>
                  </a:txBody>
                  <a:tcPr marL="0" marR="0" marT="46790" marB="467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女</a:t>
                      </a:r>
                    </a:p>
                  </a:txBody>
                  <a:tcPr marL="0" marR="0" marT="46790" marB="467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1988/11/13</a:t>
                      </a:r>
                    </a:p>
                  </a:txBody>
                  <a:tcPr marL="0" marR="0" marT="46790" marB="467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01</a:t>
                      </a:r>
                    </a:p>
                  </a:txBody>
                  <a:tcPr marL="0" marR="0" marT="46790" marB="467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3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张军</a:t>
                      </a:r>
                    </a:p>
                  </a:txBody>
                  <a:tcPr marL="0" marR="0" marT="46790" marB="467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2008043375</a:t>
                      </a:r>
                    </a:p>
                  </a:txBody>
                  <a:tcPr marL="0" marR="0" marT="46790" marB="467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男</a:t>
                      </a:r>
                    </a:p>
                  </a:txBody>
                  <a:tcPr marL="0" marR="0" marT="46790" marB="467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1988/09/09</a:t>
                      </a:r>
                    </a:p>
                  </a:txBody>
                  <a:tcPr marL="0" marR="0" marT="46790" marB="467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01</a:t>
                      </a:r>
                    </a:p>
                  </a:txBody>
                  <a:tcPr marL="0" marR="0" marT="46790" marB="467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3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谢莎</a:t>
                      </a:r>
                    </a:p>
                  </a:txBody>
                  <a:tcPr marL="0" marR="0" marT="46790" marB="467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2008043398</a:t>
                      </a:r>
                    </a:p>
                  </a:txBody>
                  <a:tcPr marL="0" marR="0" marT="46790" marB="467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女</a:t>
                      </a:r>
                    </a:p>
                  </a:txBody>
                  <a:tcPr marL="0" marR="0" marT="46790" marB="467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1988/09/09</a:t>
                      </a:r>
                    </a:p>
                  </a:txBody>
                  <a:tcPr marL="0" marR="0" marT="46790" marB="467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01</a:t>
                      </a:r>
                    </a:p>
                  </a:txBody>
                  <a:tcPr marL="0" marR="0" marT="46790" marB="467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68384" name="Group 9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10393899"/>
              </p:ext>
            </p:extLst>
          </p:nvPr>
        </p:nvGraphicFramePr>
        <p:xfrm>
          <a:off x="5134293" y="2574290"/>
          <a:ext cx="3352800" cy="1393825"/>
        </p:xfrm>
        <a:graphic>
          <a:graphicData uri="http://schemas.openxmlformats.org/drawingml/2006/table">
            <a:tbl>
              <a:tblPr/>
              <a:tblGrid>
                <a:gridCol w="92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58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deptName</a:t>
                      </a:r>
                      <a:endParaRPr kumimoji="1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deptNo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Dean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Address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软件学院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李飞扬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软件大楼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金融学院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03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杨刚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红叶楼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会计学院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04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黄红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逸夫楼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376" name="Rectangle 87"/>
          <p:cNvSpPr/>
          <p:nvPr/>
        </p:nvSpPr>
        <p:spPr>
          <a:xfrm>
            <a:off x="5127943" y="2150428"/>
            <a:ext cx="2286000" cy="460375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b="0" dirty="0">
                <a:solidFill>
                  <a:srgbClr val="FF0000"/>
                </a:solidFill>
                <a:latin typeface="Arial" panose="020B0604020202020204" pitchFamily="34" charset="0"/>
              </a:rPr>
              <a:t>department</a:t>
            </a:r>
          </a:p>
        </p:txBody>
      </p:sp>
      <p:sp>
        <p:nvSpPr>
          <p:cNvPr id="12377" name="Freeform 88"/>
          <p:cNvSpPr/>
          <p:nvPr/>
        </p:nvSpPr>
        <p:spPr>
          <a:xfrm>
            <a:off x="4335780" y="4055428"/>
            <a:ext cx="2016125" cy="2087562"/>
          </a:xfrm>
          <a:custGeom>
            <a:avLst/>
            <a:gdLst>
              <a:gd name="txL" fmla="*/ 0 w 1451"/>
              <a:gd name="txT" fmla="*/ 0 h 1209"/>
              <a:gd name="txR" fmla="*/ 1451 w 1451"/>
              <a:gd name="txB" fmla="*/ 1209 h 1209"/>
            </a:gdLst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txL" t="txT" r="txR" b="txB"/>
            <a:pathLst>
              <a:path w="1451" h="1209">
                <a:moveTo>
                  <a:pt x="0" y="817"/>
                </a:moveTo>
                <a:cubicBezTo>
                  <a:pt x="86" y="983"/>
                  <a:pt x="173" y="1149"/>
                  <a:pt x="362" y="1179"/>
                </a:cubicBezTo>
                <a:cubicBezTo>
                  <a:pt x="551" y="1209"/>
                  <a:pt x="953" y="1194"/>
                  <a:pt x="1134" y="998"/>
                </a:cubicBezTo>
                <a:cubicBezTo>
                  <a:pt x="1315" y="802"/>
                  <a:pt x="1383" y="401"/>
                  <a:pt x="1451" y="0"/>
                </a:cubicBezTo>
              </a:path>
            </a:pathLst>
          </a:custGeom>
          <a:noFill/>
          <a:ln w="25400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78" name="Text Box 89"/>
          <p:cNvSpPr txBox="1"/>
          <p:nvPr/>
        </p:nvSpPr>
        <p:spPr>
          <a:xfrm>
            <a:off x="5229543" y="5468303"/>
            <a:ext cx="7969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</a:rPr>
              <a:t>引用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1163955" y="5682615"/>
            <a:ext cx="26212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一个数据只存一份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285865" y="4388485"/>
            <a:ext cx="26212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一个数据只存一份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21155" y="6248400"/>
            <a:ext cx="17068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指一个学生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780530" y="5032375"/>
            <a:ext cx="17068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指一个学院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485640" y="6142990"/>
            <a:ext cx="414210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两个表横向联接起来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业务表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>
          <a:xfrm>
            <a:off x="251460" y="152400"/>
            <a:ext cx="8435340" cy="990600"/>
          </a:xfrm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主键概念的引出</a:t>
            </a:r>
            <a:endParaRPr lang="zh-CN" altLang="en-US" b="1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33" name="Text Box 95"/>
          <p:cNvSpPr txBox="1"/>
          <p:nvPr/>
        </p:nvSpPr>
        <p:spPr>
          <a:xfrm>
            <a:off x="251460" y="1265238"/>
            <a:ext cx="6583680" cy="15684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严格按</a:t>
            </a:r>
            <a:r>
              <a:rPr lang="zh-CN" altLang="en-US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类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分</a:t>
            </a:r>
            <a:r>
              <a:rPr lang="zh-CN" altLang="en-US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表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存储；</a:t>
            </a:r>
          </a:p>
          <a:p>
            <a:pPr algn="l">
              <a:lnSpc>
                <a:spcPct val="150000"/>
              </a:lnSpc>
            </a:pPr>
            <a:r>
              <a:rPr lang="zh-CN" altLang="en-US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类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的一个</a:t>
            </a:r>
            <a:r>
              <a:rPr lang="zh-CN" altLang="en-US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实例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</a:t>
            </a:r>
            <a:r>
              <a:rPr lang="zh-CN" altLang="en-US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表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中有且仅有一行，只存一份；</a:t>
            </a:r>
          </a:p>
          <a:p>
            <a:pPr algn="l"/>
            <a:endParaRPr lang="zh-CN" altLang="en-US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aphicFrame>
        <p:nvGraphicFramePr>
          <p:cNvPr id="268384" name="Group 96"/>
          <p:cNvGraphicFramePr>
            <a:graphicFrameLocks noGrp="1"/>
          </p:cNvGraphicFramePr>
          <p:nvPr>
            <p:ph sz="half" idx="1"/>
          </p:nvPr>
        </p:nvGraphicFramePr>
        <p:xfrm>
          <a:off x="788670" y="4602480"/>
          <a:ext cx="4165600" cy="2088515"/>
        </p:xfrm>
        <a:graphic>
          <a:graphicData uri="http://schemas.openxmlformats.org/drawingml/2006/table">
            <a:tbl>
              <a:tblPr/>
              <a:tblGrid>
                <a:gridCol w="1144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4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2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9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64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deptName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deptNo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Dean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Address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5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软件学院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李飞扬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软件大楼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1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金融学院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03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杨刚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红叶楼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3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会计学院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04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黄红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逸夫楼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376" name="Rectangle 87"/>
          <p:cNvSpPr/>
          <p:nvPr/>
        </p:nvSpPr>
        <p:spPr>
          <a:xfrm>
            <a:off x="788353" y="4002088"/>
            <a:ext cx="2286000" cy="460375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b="0" dirty="0">
                <a:solidFill>
                  <a:srgbClr val="FF0000"/>
                </a:solidFill>
                <a:latin typeface="Arial" panose="020B0604020202020204" pitchFamily="34" charset="0"/>
              </a:rPr>
              <a:t>department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251460" y="2834005"/>
            <a:ext cx="8545830" cy="769620"/>
          </a:xfrm>
          <a:prstGeom prst="rect">
            <a:avLst/>
          </a:prstGeom>
          <a:noFill/>
          <a:ln w="28575" cmpd="thickThin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tIns="107950" bIns="107950" rtlCol="0" anchor="t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如何在计算机上来实现？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主键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概念的提出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531485" y="5309870"/>
            <a:ext cx="26212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一个学院只存一份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409565" y="4544060"/>
            <a:ext cx="26212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一个学院对应一行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t>16</a:t>
            </a:fld>
            <a:endParaRPr lang="en-US" altLang="zh-CN" sz="1400" dirty="0"/>
          </a:p>
        </p:txBody>
      </p:sp>
      <p:sp>
        <p:nvSpPr>
          <p:cNvPr id="23554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判定数据重复——主键约束</a:t>
            </a:r>
            <a:endParaRPr lang="zh-CN" altLang="en-US" b="1" dirty="0"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23555" name="Rectangle 3"/>
          <p:cNvSpPr>
            <a:spLocks noGrp="1"/>
          </p:cNvSpPr>
          <p:nvPr>
            <p:ph idx="1"/>
          </p:nvPr>
        </p:nvSpPr>
        <p:spPr>
          <a:xfrm>
            <a:off x="123825" y="1143000"/>
            <a:ext cx="8895715" cy="1173480"/>
          </a:xfrm>
        </p:spPr>
        <p:txBody>
          <a:bodyPr wrap="square" lIns="0" tIns="45720" rIns="0" bIns="45720" anchor="t"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数据严格按类分表存储之后，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一个数据只存一份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→ 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判定数据重复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：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一个表中是否存在有两行数据指向同一个对象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。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1251585" y="2891790"/>
          <a:ext cx="6102985" cy="1485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9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2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8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29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47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s_no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s_name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sex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birthday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classno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d_no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20080001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李毅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男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1985-1-2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0801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590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20080002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厉超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男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1984-3-8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0801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590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20080001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李毅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男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1985-1-2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0801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590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/>
          <p:nvPr/>
        </p:nvGraphicFramePr>
        <p:xfrm>
          <a:off x="1310005" y="5088255"/>
          <a:ext cx="6044565" cy="1519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9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9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5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65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34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45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33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s_no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s_name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sex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birthday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classno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d_no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63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20080001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李毅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男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1985-1-2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0801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590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26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20080002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厉超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男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1984-3-8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0801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590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26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20080003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李毅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男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1985-1-2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0801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590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231" name="Rectangle 404"/>
          <p:cNvSpPr/>
          <p:nvPr/>
        </p:nvSpPr>
        <p:spPr>
          <a:xfrm>
            <a:off x="1251585" y="2431415"/>
            <a:ext cx="1492885" cy="460375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student</a:t>
            </a:r>
          </a:p>
        </p:txBody>
      </p:sp>
      <p:sp>
        <p:nvSpPr>
          <p:cNvPr id="3" name="Rectangle 404"/>
          <p:cNvSpPr/>
          <p:nvPr/>
        </p:nvSpPr>
        <p:spPr>
          <a:xfrm>
            <a:off x="1310005" y="4592955"/>
            <a:ext cx="1492885" cy="460375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student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431405" y="327025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存在重复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52BC9B5-99E3-C1E0-ACE1-3884A7FFA5A7}"/>
              </a:ext>
            </a:extLst>
          </p:cNvPr>
          <p:cNvSpPr txBox="1"/>
          <p:nvPr/>
        </p:nvSpPr>
        <p:spPr>
          <a:xfrm>
            <a:off x="7428651" y="560262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没有重复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t>17</a:t>
            </a:fld>
            <a:endParaRPr lang="en-US" altLang="zh-CN" sz="1400" dirty="0"/>
          </a:p>
        </p:txBody>
      </p:sp>
      <p:sp>
        <p:nvSpPr>
          <p:cNvPr id="23554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主键的特性</a:t>
            </a:r>
            <a:endParaRPr lang="zh-CN" altLang="en-US" b="1" dirty="0"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23555" name="Rectangle 3"/>
          <p:cNvSpPr>
            <a:spLocks noGrp="1"/>
          </p:cNvSpPr>
          <p:nvPr>
            <p:ph idx="1"/>
          </p:nvPr>
        </p:nvSpPr>
        <p:spPr>
          <a:xfrm>
            <a:off x="124142" y="1170349"/>
            <a:ext cx="8895715" cy="1928495"/>
          </a:xfrm>
        </p:spPr>
        <p:txBody>
          <a:bodyPr wrap="square" lIns="0" tIns="45720" rIns="0" bIns="45720" anchor="t"/>
          <a:lstStyle/>
          <a:p>
            <a:pPr eaLnBrk="1" hangingPunct="1">
              <a:lnSpc>
                <a:spcPct val="150000"/>
              </a:lnSpc>
            </a:pP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主键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本质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：一个表中，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标识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行数据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类的实例对象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的一个列或者多个列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标识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" pitchFamily="2" charset="2"/>
              </a:rPr>
              <a:t>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" pitchFamily="2" charset="2"/>
              </a:rPr>
              <a:t> 唯一性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主键是属于表的</a:t>
            </a:r>
            <a:r>
              <a:rPr lang="en-US" altLang="zh-CN" b="1" dirty="0" err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模式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(schema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抽象概念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中的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内容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，表的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数据(data)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（实例对象）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必须服从它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在一个数据库中，当定义一个表的模式时，就要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指明该表的主键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</p:txBody>
      </p:sp>
      <p:graphicFrame>
        <p:nvGraphicFramePr>
          <p:cNvPr id="3" name="表格 2"/>
          <p:cNvGraphicFramePr/>
          <p:nvPr>
            <p:extLst>
              <p:ext uri="{D42A27DB-BD31-4B8C-83A1-F6EECF244321}">
                <p14:modId xmlns:p14="http://schemas.microsoft.com/office/powerpoint/2010/main" val="1599774014"/>
              </p:ext>
            </p:extLst>
          </p:nvPr>
        </p:nvGraphicFramePr>
        <p:xfrm>
          <a:off x="1515745" y="5054689"/>
          <a:ext cx="6102985" cy="11144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9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2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8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29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47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s_no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 dirty="0" err="1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s_name</a:t>
                      </a:r>
                      <a:endParaRPr lang="en-US" altLang="zh-CN" sz="1800" b="0" dirty="0"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sex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birthday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classno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d_no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20080001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李毅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男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1985-1-2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0801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590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20080002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厉超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男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1984-3-8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0801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 dirty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590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/>
          <p:nvPr>
            <p:extLst>
              <p:ext uri="{D42A27DB-BD31-4B8C-83A1-F6EECF244321}">
                <p14:modId xmlns:p14="http://schemas.microsoft.com/office/powerpoint/2010/main" val="3661001500"/>
              </p:ext>
            </p:extLst>
          </p:nvPr>
        </p:nvGraphicFramePr>
        <p:xfrm>
          <a:off x="1520825" y="6165304"/>
          <a:ext cx="6102350" cy="4095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0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9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79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36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40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20080003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李毅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男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1985-1-2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0801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590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31" name="Rectangle 404"/>
          <p:cNvSpPr/>
          <p:nvPr/>
        </p:nvSpPr>
        <p:spPr>
          <a:xfrm>
            <a:off x="1520825" y="4500334"/>
            <a:ext cx="1492885" cy="460375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student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t>18</a:t>
            </a:fld>
            <a:endParaRPr lang="en-US" altLang="zh-CN" sz="1400" dirty="0"/>
          </a:p>
        </p:txBody>
      </p:sp>
      <p:sp>
        <p:nvSpPr>
          <p:cNvPr id="23554" name="Rectangle 2"/>
          <p:cNvSpPr>
            <a:spLocks noGrp="1"/>
          </p:cNvSpPr>
          <p:nvPr>
            <p:ph type="title"/>
          </p:nvPr>
        </p:nvSpPr>
        <p:spPr>
          <a:xfrm>
            <a:off x="960755" y="171450"/>
            <a:ext cx="7772400" cy="990600"/>
          </a:xfrm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主键约束——判定数据重复</a:t>
            </a:r>
          </a:p>
        </p:txBody>
      </p:sp>
      <p:sp>
        <p:nvSpPr>
          <p:cNvPr id="23555" name="Rectangle 3"/>
          <p:cNvSpPr>
            <a:spLocks noGrp="1"/>
          </p:cNvSpPr>
          <p:nvPr>
            <p:ph idx="1"/>
          </p:nvPr>
        </p:nvSpPr>
        <p:spPr>
          <a:xfrm>
            <a:off x="123825" y="1243965"/>
            <a:ext cx="8895715" cy="1928495"/>
          </a:xfrm>
        </p:spPr>
        <p:txBody>
          <a:bodyPr wrap="square" lIns="0" tIns="45720" rIns="0" bIns="45720" anchor="t"/>
          <a:lstStyle/>
          <a:p>
            <a:pPr eaLnBrk="1" hangingPunct="1">
              <a:lnSpc>
                <a:spcPct val="150000"/>
              </a:lnSpc>
            </a:pPr>
            <a:r>
              <a:rPr 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行的重复现象：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当用户往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一个表中</a:t>
            </a:r>
            <a:r>
              <a:rPr 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添加</a:t>
            </a:r>
            <a:r>
              <a:rPr lang="zh-CN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一行数据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时，可能它已经在表中存在</a:t>
            </a:r>
            <a:r>
              <a:rPr 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当对</a:t>
            </a:r>
            <a:r>
              <a:rPr lang="zh-CN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已有的行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进行</a:t>
            </a:r>
            <a:r>
              <a:rPr 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修改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时</a:t>
            </a:r>
            <a:r>
              <a:rPr 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改后的行与表中已有行出现重复</a:t>
            </a:r>
            <a:r>
              <a:rPr 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DBMS就会</a:t>
            </a:r>
            <a:r>
              <a:rPr 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拒绝添加，修改。</a:t>
            </a:r>
            <a:endParaRPr 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434340" y="4060190"/>
          <a:ext cx="6102985" cy="11144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9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2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8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29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47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s_no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s_name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sex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birthday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classno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d_no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20080001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李毅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男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1985-1-2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0801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590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20080002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厉超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男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1984-3-8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0801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590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/>
          <p:nvPr/>
        </p:nvGraphicFramePr>
        <p:xfrm>
          <a:off x="450215" y="5418455"/>
          <a:ext cx="6044565" cy="4095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9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9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5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65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34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45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20080003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李毅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男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1985-1-2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0801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590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31" name="Rectangle 404"/>
          <p:cNvSpPr/>
          <p:nvPr/>
        </p:nvSpPr>
        <p:spPr>
          <a:xfrm>
            <a:off x="434340" y="3599815"/>
            <a:ext cx="1492885" cy="460375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student</a:t>
            </a:r>
          </a:p>
        </p:txBody>
      </p:sp>
      <p:graphicFrame>
        <p:nvGraphicFramePr>
          <p:cNvPr id="4" name="表格 3"/>
          <p:cNvGraphicFramePr/>
          <p:nvPr/>
        </p:nvGraphicFramePr>
        <p:xfrm>
          <a:off x="450215" y="6170295"/>
          <a:ext cx="6102985" cy="400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9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2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8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29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47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20080001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李毅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男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1985-1-2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0801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590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404"/>
          <p:cNvSpPr/>
          <p:nvPr/>
        </p:nvSpPr>
        <p:spPr>
          <a:xfrm>
            <a:off x="6805295" y="5367655"/>
            <a:ext cx="1927860" cy="460375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en-US" altLang="zh-CN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、添加行</a:t>
            </a:r>
          </a:p>
        </p:txBody>
      </p:sp>
      <p:sp>
        <p:nvSpPr>
          <p:cNvPr id="6" name="Rectangle 404"/>
          <p:cNvSpPr/>
          <p:nvPr/>
        </p:nvSpPr>
        <p:spPr>
          <a:xfrm>
            <a:off x="6828790" y="6170295"/>
            <a:ext cx="1972945" cy="460375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、添加行</a:t>
            </a:r>
          </a:p>
        </p:txBody>
      </p:sp>
      <p:sp>
        <p:nvSpPr>
          <p:cNvPr id="7" name="Rectangle 404"/>
          <p:cNvSpPr/>
          <p:nvPr/>
        </p:nvSpPr>
        <p:spPr>
          <a:xfrm>
            <a:off x="6861175" y="4714240"/>
            <a:ext cx="1924685" cy="460375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en-US" altLang="zh-CN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、修改行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720205" y="5572125"/>
            <a:ext cx="1905000" cy="457200"/>
          </a:xfrm>
        </p:spPr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t>19</a:t>
            </a:fld>
            <a:endParaRPr lang="en-US" altLang="zh-CN" sz="1400" dirty="0"/>
          </a:p>
        </p:txBody>
      </p:sp>
      <p:sp>
        <p:nvSpPr>
          <p:cNvPr id="23554" name="Rectangle 2"/>
          <p:cNvSpPr>
            <a:spLocks noGrp="1"/>
          </p:cNvSpPr>
          <p:nvPr>
            <p:ph type="title"/>
          </p:nvPr>
        </p:nvSpPr>
        <p:spPr>
          <a:xfrm>
            <a:off x="960755" y="171450"/>
            <a:ext cx="7772400" cy="990600"/>
          </a:xfrm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主键约束——判定数据重复</a:t>
            </a:r>
          </a:p>
        </p:txBody>
      </p:sp>
      <p:sp>
        <p:nvSpPr>
          <p:cNvPr id="23555" name="Rectangle 3"/>
          <p:cNvSpPr>
            <a:spLocks noGrp="1"/>
          </p:cNvSpPr>
          <p:nvPr>
            <p:ph idx="1"/>
          </p:nvPr>
        </p:nvSpPr>
        <p:spPr>
          <a:xfrm>
            <a:off x="123825" y="1243965"/>
            <a:ext cx="8895715" cy="1928495"/>
          </a:xfrm>
        </p:spPr>
        <p:txBody>
          <a:bodyPr wrap="square" lIns="0" tIns="45720" rIns="0" bIns="45720" anchor="t"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当对已有的</a:t>
            </a:r>
            <a:r>
              <a:rPr lang="zh-CN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行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进行</a:t>
            </a:r>
            <a:r>
              <a:rPr 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修改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时</a:t>
            </a:r>
            <a:r>
              <a:rPr 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修改后的行可能在表中也已经存在</a:t>
            </a:r>
            <a:r>
              <a:rPr 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DBMS就会</a:t>
            </a:r>
            <a:r>
              <a:rPr 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拒绝修改。</a:t>
            </a:r>
            <a:endParaRPr 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601345" y="3383915"/>
          <a:ext cx="6102985" cy="11144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9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2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8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29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47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s_no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s_name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sex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birthday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classno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d_no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20080001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李毅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男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1985-1-2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0801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590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20080002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厉超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男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1984-3-8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0801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590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/>
          <p:nvPr/>
        </p:nvGraphicFramePr>
        <p:xfrm>
          <a:off x="630555" y="4498340"/>
          <a:ext cx="6073775" cy="4095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3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2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79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20080003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李毅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男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1985-1-2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0801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590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31" name="Rectangle 404"/>
          <p:cNvSpPr/>
          <p:nvPr/>
        </p:nvSpPr>
        <p:spPr>
          <a:xfrm>
            <a:off x="601345" y="2923540"/>
            <a:ext cx="1492885" cy="460375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student</a:t>
            </a:r>
          </a:p>
        </p:txBody>
      </p:sp>
      <p:graphicFrame>
        <p:nvGraphicFramePr>
          <p:cNvPr id="4" name="表格 3"/>
          <p:cNvGraphicFramePr/>
          <p:nvPr/>
        </p:nvGraphicFramePr>
        <p:xfrm>
          <a:off x="643255" y="5243830"/>
          <a:ext cx="6102985" cy="400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9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2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8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29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47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20080001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李毅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男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1985-1-2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0801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590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404"/>
          <p:cNvSpPr/>
          <p:nvPr/>
        </p:nvSpPr>
        <p:spPr>
          <a:xfrm>
            <a:off x="7094855" y="5153668"/>
            <a:ext cx="1924685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、修改行</a:t>
            </a:r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305FF6B7-E098-FB7A-0677-5ADC6818E025}"/>
              </a:ext>
            </a:extLst>
          </p:cNvPr>
          <p:cNvCxnSpPr>
            <a:cxnSpLocks/>
            <a:stCxn id="2" idx="3"/>
            <a:endCxn id="4" idx="3"/>
          </p:cNvCxnSpPr>
          <p:nvPr/>
        </p:nvCxnSpPr>
        <p:spPr bwMode="auto">
          <a:xfrm>
            <a:off x="6704330" y="4703127"/>
            <a:ext cx="41910" cy="740728"/>
          </a:xfrm>
          <a:prstGeom prst="bentConnector3">
            <a:avLst>
              <a:gd name="adj1" fmla="val 645455"/>
            </a:avLst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t>2</a:t>
            </a:fld>
            <a:endParaRPr lang="en-US" altLang="zh-CN" sz="1400" dirty="0"/>
          </a:p>
        </p:txBody>
      </p:sp>
      <p:sp>
        <p:nvSpPr>
          <p:cNvPr id="4098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sz="40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</a:p>
        </p:txBody>
      </p:sp>
      <p:sp>
        <p:nvSpPr>
          <p:cNvPr id="4099" name="Rectangle 3"/>
          <p:cNvSpPr>
            <a:spLocks noGrp="1"/>
          </p:cNvSpPr>
          <p:nvPr>
            <p:ph idx="1"/>
          </p:nvPr>
        </p:nvSpPr>
        <p:spPr>
          <a:xfrm>
            <a:off x="210820" y="1700530"/>
            <a:ext cx="8816340" cy="4420870"/>
          </a:xfrm>
        </p:spPr>
        <p:txBody>
          <a:bodyPr wrap="square" lIns="91440" tIns="45720" rIns="91440" bIns="45720" anchor="t"/>
          <a:lstStyle/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None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数据模型</a:t>
            </a:r>
          </a:p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None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    关系数据模型</a:t>
            </a:r>
            <a:r>
              <a:rPr lang="en-GB" altLang="zh-CN" sz="2400" b="1" dirty="0">
                <a:latin typeface="微软雅黑" panose="020B0503020204020204" charset="-122"/>
                <a:ea typeface="微软雅黑" panose="020B0503020204020204" charset="-122"/>
              </a:rPr>
              <a:t>;</a:t>
            </a:r>
          </a:p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None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数据</a:t>
            </a:r>
            <a:r>
              <a:rPr lang="zh-CN" altLang="en-GB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完整性约束；</a:t>
            </a:r>
          </a:p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None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关系代数</a:t>
            </a:r>
            <a:r>
              <a:rPr lang="zh-CN" altLang="en-GB" sz="2400" b="1" dirty="0">
                <a:latin typeface="微软雅黑" panose="020B0503020204020204" charset="-122"/>
                <a:ea typeface="微软雅黑" panose="020B0503020204020204" charset="-122"/>
              </a:rPr>
              <a:t>；</a:t>
            </a:r>
          </a:p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None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关系数据库的基本特征；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None/>
            </a:pP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主键的指定一定要精准（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</a:p>
        </p:txBody>
      </p:sp>
      <p:sp>
        <p:nvSpPr>
          <p:cNvPr id="23555" name="Rectangle 3"/>
          <p:cNvSpPr>
            <a:spLocks noGrp="1"/>
          </p:cNvSpPr>
          <p:nvPr>
            <p:ph idx="1"/>
          </p:nvPr>
        </p:nvSpPr>
        <p:spPr>
          <a:xfrm>
            <a:off x="123825" y="1243965"/>
            <a:ext cx="8895715" cy="1928495"/>
          </a:xfrm>
        </p:spPr>
        <p:txBody>
          <a:bodyPr wrap="square" lIns="0" tIns="45720" rIns="0" bIns="45720" anchor="t"/>
          <a:lstStyle/>
          <a:p>
            <a:pPr eaLnBrk="1" hangingPunct="1">
              <a:lnSpc>
                <a:spcPct val="150000"/>
              </a:lnSpc>
            </a:pP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学生表，主键是{学号}，不能是{学号，姓名}。如果指定{学号，姓名}为主键，就会引发数据不完整的问题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第一行，第三行互不相同，因此不算重复数据。但实际为重复数据，因为学号相同。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231" name="Rectangle 404"/>
          <p:cNvSpPr/>
          <p:nvPr/>
        </p:nvSpPr>
        <p:spPr>
          <a:xfrm>
            <a:off x="450215" y="3273425"/>
            <a:ext cx="1492885" cy="460375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student</a:t>
            </a:r>
          </a:p>
        </p:txBody>
      </p:sp>
      <p:graphicFrame>
        <p:nvGraphicFramePr>
          <p:cNvPr id="3" name="表格 2"/>
          <p:cNvGraphicFramePr/>
          <p:nvPr/>
        </p:nvGraphicFramePr>
        <p:xfrm>
          <a:off x="556260" y="3801110"/>
          <a:ext cx="6928485" cy="1546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8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2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18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671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s_no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s_name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sex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birthday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classno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d_no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71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20080001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李毅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男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1985-1-2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0801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590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71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20080002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厉超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男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1984-3-8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0801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590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71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20080001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刘丽君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男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1985-1-2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0801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590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主键的指定一定要精准（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</a:p>
        </p:txBody>
      </p:sp>
      <p:sp>
        <p:nvSpPr>
          <p:cNvPr id="23555" name="Rectangle 3"/>
          <p:cNvSpPr>
            <a:spLocks noGrp="1"/>
          </p:cNvSpPr>
          <p:nvPr>
            <p:ph idx="1"/>
          </p:nvPr>
        </p:nvSpPr>
        <p:spPr>
          <a:xfrm>
            <a:off x="123825" y="1243965"/>
            <a:ext cx="8895715" cy="1928495"/>
          </a:xfrm>
        </p:spPr>
        <p:txBody>
          <a:bodyPr wrap="square" lIns="0" tIns="45720" rIns="0" bIns="45720" anchor="t"/>
          <a:lstStyle/>
          <a:p>
            <a:pPr eaLnBrk="1" hangingPunct="1">
              <a:lnSpc>
                <a:spcPct val="150000"/>
              </a:lnSpc>
            </a:pPr>
            <a:r>
              <a:rPr 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选课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表，精准的主键应该是{学号，课程编号，学期}。如果将{学号，课程编号}作为主键，那么学生重修课程这个功能就不能处理。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231" name="Rectangle 404"/>
          <p:cNvSpPr/>
          <p:nvPr/>
        </p:nvSpPr>
        <p:spPr>
          <a:xfrm>
            <a:off x="709295" y="3187065"/>
            <a:ext cx="1492885" cy="460375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Enroll</a:t>
            </a: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783590" y="3723640"/>
          <a:ext cx="7383145" cy="21939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2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8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1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77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878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2400" b="1">
                          <a:latin typeface="Arial" panose="020B0604020202020204" pitchFamily="34" charset="0"/>
                          <a:ea typeface="新宋体" panose="02010609030101010101" charset="-122"/>
                          <a:cs typeface="Arial" panose="020B0604020202020204" pitchFamily="34" charset="0"/>
                        </a:rPr>
                        <a:t>s_no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2400" b="1">
                          <a:latin typeface="Arial" panose="020B0604020202020204" pitchFamily="34" charset="0"/>
                          <a:ea typeface="新宋体" panose="02010609030101010101" charset="-122"/>
                          <a:cs typeface="Arial" panose="020B0604020202020204" pitchFamily="34" charset="0"/>
                        </a:rPr>
                        <a:t>c_no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2400" b="1">
                          <a:latin typeface="Arial" panose="020B0604020202020204" pitchFamily="34" charset="0"/>
                          <a:ea typeface="新宋体" panose="02010609030101010101" charset="-122"/>
                          <a:cs typeface="Arial" panose="020B0604020202020204" pitchFamily="34" charset="0"/>
                        </a:rPr>
                        <a:t>semester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2400" b="1">
                          <a:latin typeface="Arial" panose="020B0604020202020204" pitchFamily="34" charset="0"/>
                          <a:ea typeface="新宋体" panose="02010609030101010101" charset="-122"/>
                          <a:cs typeface="Arial" panose="020B0604020202020204" pitchFamily="34" charset="0"/>
                        </a:rPr>
                        <a:t>t_no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2400" b="1">
                          <a:latin typeface="Arial" panose="020B0604020202020204" pitchFamily="34" charset="0"/>
                          <a:ea typeface="新宋体" panose="02010609030101010101" charset="-122"/>
                          <a:cs typeface="Arial" panose="020B0604020202020204" pitchFamily="34" charset="0"/>
                        </a:rPr>
                        <a:t>score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78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20080001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X61030005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2010/01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2006-117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88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78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20080001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H61030008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2009/02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2004-213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75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78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20080002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H61030008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2010/01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2004-213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90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78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20080002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X61030005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2010/01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2006-117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55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/>
          <p:nvPr/>
        </p:nvGraphicFramePr>
        <p:xfrm>
          <a:off x="783590" y="6254115"/>
          <a:ext cx="7383145" cy="4578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2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8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1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77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8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20080002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X61030005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2017/02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null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null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主键的指定</a:t>
            </a:r>
            <a:r>
              <a:rPr lang="zh-CN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要基于现实含义</a:t>
            </a:r>
          </a:p>
        </p:txBody>
      </p:sp>
      <p:sp>
        <p:nvSpPr>
          <p:cNvPr id="23555" name="Rectangle 3"/>
          <p:cNvSpPr>
            <a:spLocks noGrp="1"/>
          </p:cNvSpPr>
          <p:nvPr>
            <p:ph idx="1"/>
          </p:nvPr>
        </p:nvSpPr>
        <p:spPr>
          <a:xfrm>
            <a:off x="123825" y="1243965"/>
            <a:ext cx="8895715" cy="5426075"/>
          </a:xfrm>
        </p:spPr>
        <p:txBody>
          <a:bodyPr wrap="square" lIns="0" tIns="45720" rIns="0" bIns="45720" anchor="t"/>
          <a:lstStyle/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sz="2000" dirty="0">
                <a:latin typeface="微软雅黑" panose="020B0503020204020204" charset="-122"/>
                <a:ea typeface="微软雅黑" panose="020B0503020204020204" charset="-122"/>
              </a:rPr>
              <a:t>确定一个表的主键时，</a:t>
            </a:r>
            <a:r>
              <a:rPr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一</a:t>
            </a:r>
            <a:r>
              <a:rPr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定要站在表的现实含义角度来思考，千万不能从属性取值是否具有唯一性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</a:rPr>
              <a:t>的角度来选定。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sz="2000" dirty="0">
                <a:latin typeface="微软雅黑" panose="020B0503020204020204" charset="-122"/>
                <a:ea typeface="微软雅黑" panose="020B0503020204020204" charset="-122"/>
              </a:rPr>
              <a:t>例如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</a:rPr>
              <a:t>微信中的账号表，其主键就不能是电话号码，也不能是身份证号码。其原因是微信号表达的是一个虚拟人，而一个真人完全可以扮演成多个虚拟人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，电话号码可以从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账号解绑，重绑到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B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账号，出现数据不一致问题，比如手机号转账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微信主键： 内部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ID</a:t>
            </a:r>
            <a:endParaRPr sz="20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sz="2000" dirty="0">
                <a:latin typeface="微软雅黑" panose="020B0503020204020204" charset="-122"/>
                <a:ea typeface="微软雅黑" panose="020B0503020204020204" charset="-122"/>
              </a:rPr>
              <a:t>在表的模式定义中，主键的确定，须要仔细掂量和琢磨。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sz="2000" b="1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不合理的主键指定，会带来有的业务功能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无法</a:t>
            </a:r>
            <a:r>
              <a:rPr sz="2000" b="1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处理，或数据不正确等问题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732588" y="5806758"/>
            <a:ext cx="1905000" cy="457200"/>
          </a:xfrm>
        </p:spPr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b="0" dirty="0"/>
              <a:t>23</a:t>
            </a:fld>
            <a:endParaRPr lang="en-US" altLang="zh-CN" sz="1400" b="0" dirty="0"/>
          </a:p>
        </p:txBody>
      </p:sp>
      <p:sp>
        <p:nvSpPr>
          <p:cNvPr id="23554" name="Rectangle 2"/>
          <p:cNvSpPr>
            <a:spLocks noGrp="1"/>
          </p:cNvSpPr>
          <p:nvPr>
            <p:ph type="title"/>
          </p:nvPr>
        </p:nvSpPr>
        <p:spPr>
          <a:xfrm>
            <a:off x="609600" y="115888"/>
            <a:ext cx="8356600" cy="1027112"/>
          </a:xfrm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再来看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关系数据模型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123825" y="2846705"/>
            <a:ext cx="8629015" cy="19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文本框 5"/>
          <p:cNvSpPr txBox="1"/>
          <p:nvPr/>
        </p:nvSpPr>
        <p:spPr>
          <a:xfrm>
            <a:off x="123825" y="1285875"/>
            <a:ext cx="551815" cy="14433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eaVert" wrap="square" rtlCol="0">
            <a:spAutoFit/>
          </a:bodyPr>
          <a:lstStyle/>
          <a:p>
            <a:r>
              <a:rPr lang="zh-CN" altLang="en-US"/>
              <a:t>概念层面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2981960"/>
            <a:ext cx="551815" cy="1930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eaVert" wrap="square" rtlCol="0">
            <a:spAutoFit/>
          </a:bodyPr>
          <a:lstStyle/>
          <a:p>
            <a:r>
              <a:rPr lang="zh-CN" altLang="en-US"/>
              <a:t>表现层面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258060" y="1713865"/>
            <a:ext cx="4889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类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794375" y="1649095"/>
            <a:ext cx="14071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类的实例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421765" y="3225800"/>
            <a:ext cx="27514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表的模式</a:t>
            </a:r>
            <a:r>
              <a:rPr lang="en-US" altLang="zh-CN"/>
              <a:t>(Schema)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794375" y="3225800"/>
            <a:ext cx="22923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表的数据</a:t>
            </a:r>
            <a:r>
              <a:rPr lang="en-US" altLang="zh-CN"/>
              <a:t>(data)</a:t>
            </a: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2502535" y="2181225"/>
            <a:ext cx="0" cy="11520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3" name="直接箭头连接符 12"/>
          <p:cNvCxnSpPr/>
          <p:nvPr/>
        </p:nvCxnSpPr>
        <p:spPr>
          <a:xfrm flipV="1">
            <a:off x="2964180" y="1845945"/>
            <a:ext cx="273621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4" name="直接箭头连接符 13"/>
          <p:cNvCxnSpPr/>
          <p:nvPr/>
        </p:nvCxnSpPr>
        <p:spPr>
          <a:xfrm flipH="1">
            <a:off x="2957195" y="2016125"/>
            <a:ext cx="273621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5" name="直接箭头连接符 14"/>
          <p:cNvCxnSpPr/>
          <p:nvPr/>
        </p:nvCxnSpPr>
        <p:spPr>
          <a:xfrm>
            <a:off x="6497955" y="2174240"/>
            <a:ext cx="0" cy="10801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6" name="文本框 15"/>
          <p:cNvSpPr txBox="1"/>
          <p:nvPr/>
        </p:nvSpPr>
        <p:spPr>
          <a:xfrm>
            <a:off x="5704205" y="4082415"/>
            <a:ext cx="3209290" cy="4603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一行数据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charset="0"/>
              </a:rPr>
              <a:t>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一个实例</a:t>
            </a:r>
          </a:p>
        </p:txBody>
      </p:sp>
      <p:sp>
        <p:nvSpPr>
          <p:cNvPr id="17" name="矩形 16"/>
          <p:cNvSpPr/>
          <p:nvPr/>
        </p:nvSpPr>
        <p:spPr>
          <a:xfrm>
            <a:off x="1115695" y="3072130"/>
            <a:ext cx="7776845" cy="791845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907540" y="1357630"/>
            <a:ext cx="5897245" cy="98933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929380" y="1457325"/>
            <a:ext cx="7950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推理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3927475" y="1944370"/>
            <a:ext cx="7950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归纳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1296035" y="4082415"/>
            <a:ext cx="2509520" cy="4603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一个类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charset="0"/>
              </a:rPr>
              <a:t>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一张表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5693410" y="5461000"/>
            <a:ext cx="3145155" cy="46037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 anchor="t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实例的标识：主键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693410" y="4739005"/>
            <a:ext cx="3145155" cy="4603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一行数据：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一个数据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693410" y="6172835"/>
            <a:ext cx="3145155" cy="46037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 anchor="t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数据的重复性识别</a:t>
            </a:r>
          </a:p>
        </p:txBody>
      </p:sp>
      <p:sp>
        <p:nvSpPr>
          <p:cNvPr id="19" name="左大括号 18"/>
          <p:cNvSpPr/>
          <p:nvPr/>
        </p:nvSpPr>
        <p:spPr>
          <a:xfrm>
            <a:off x="4859655" y="4220845"/>
            <a:ext cx="432435" cy="2448560"/>
          </a:xfrm>
          <a:prstGeom prst="lef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1430" y="5091430"/>
            <a:ext cx="4317365" cy="11988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数据的正确性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  <a:endParaRPr lang="zh-CN" altLang="en-US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无冗余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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无更新异常，一致</a:t>
            </a:r>
          </a:p>
        </p:txBody>
      </p:sp>
      <p:sp>
        <p:nvSpPr>
          <p:cNvPr id="28" name="左箭头 27"/>
          <p:cNvSpPr/>
          <p:nvPr/>
        </p:nvSpPr>
        <p:spPr>
          <a:xfrm>
            <a:off x="4499610" y="5229225"/>
            <a:ext cx="360045" cy="431800"/>
          </a:xfrm>
          <a:prstGeom prst="lef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/>
          <p:nvPr/>
        </p:nvSpPr>
        <p:spPr>
          <a:xfrm>
            <a:off x="142875" y="295910"/>
            <a:ext cx="9017000" cy="645160"/>
          </a:xfrm>
          <a:prstGeom prst="rect">
            <a:avLst/>
          </a:prstGeom>
          <a:noFill/>
          <a:ln w="12700">
            <a:noFill/>
          </a:ln>
        </p:spPr>
        <p:txBody>
          <a:bodyPr wrap="square" anchor="t">
            <a:spAutoFit/>
          </a:bodyPr>
          <a:lstStyle/>
          <a:p>
            <a:pPr algn="ctr" eaLnBrk="0" hangingPunct="0"/>
            <a:r>
              <a:rPr kumimoji="1" lang="zh-CN" altLang="en-US" sz="3600" b="1" kern="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主键的性质</a:t>
            </a:r>
            <a:endParaRPr lang="zh-CN" altLang="en-GB" sz="32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2875" y="1380490"/>
            <a:ext cx="8588375" cy="246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主键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的确定要精准，基于现实含义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</a:p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对某个类的一个实例，只要它的主键的值给定了，那么其它字段的值就确定了，并且唯一。 满足函数定义：任一其它字段的值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f(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主键）。即</a:t>
            </a:r>
            <a:r>
              <a:rPr lang="zh-CN" altLang="en-US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其它字段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函数依赖于</a:t>
            </a:r>
            <a:r>
              <a:rPr lang="zh-CN" altLang="en-US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主键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</a:p>
        </p:txBody>
      </p:sp>
      <p:sp>
        <p:nvSpPr>
          <p:cNvPr id="54342" name="Rectangle 70"/>
          <p:cNvSpPr/>
          <p:nvPr/>
        </p:nvSpPr>
        <p:spPr>
          <a:xfrm>
            <a:off x="1635760" y="4441190"/>
            <a:ext cx="1676400" cy="396875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Course</a:t>
            </a:r>
          </a:p>
        </p:txBody>
      </p:sp>
      <p:graphicFrame>
        <p:nvGraphicFramePr>
          <p:cNvPr id="292935" name="Group 71"/>
          <p:cNvGraphicFramePr>
            <a:graphicFrameLocks noGrp="1"/>
          </p:cNvGraphicFramePr>
          <p:nvPr/>
        </p:nvGraphicFramePr>
        <p:xfrm>
          <a:off x="1764665" y="4919345"/>
          <a:ext cx="6123940" cy="1615440"/>
        </p:xfrm>
        <a:graphic>
          <a:graphicData uri="http://schemas.openxmlformats.org/drawingml/2006/table">
            <a:tbl>
              <a:tblPr/>
              <a:tblGrid>
                <a:gridCol w="1652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0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4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5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38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courseNo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textbook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syllabus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database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430601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数据库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introduction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操作系统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430803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操作统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all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java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430317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语言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section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732588" y="6380798"/>
            <a:ext cx="1905000" cy="457200"/>
          </a:xfrm>
        </p:spPr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b="0" dirty="0"/>
              <a:t>25</a:t>
            </a:fld>
            <a:endParaRPr lang="en-US" altLang="zh-CN" sz="1400" b="0" dirty="0"/>
          </a:p>
        </p:txBody>
      </p:sp>
      <p:sp>
        <p:nvSpPr>
          <p:cNvPr id="54274" name="Text Box 2"/>
          <p:cNvSpPr txBox="1"/>
          <p:nvPr/>
        </p:nvSpPr>
        <p:spPr>
          <a:xfrm>
            <a:off x="142875" y="295910"/>
            <a:ext cx="9017000" cy="583565"/>
          </a:xfrm>
          <a:prstGeom prst="rect">
            <a:avLst/>
          </a:prstGeom>
          <a:noFill/>
          <a:ln w="12700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kumimoji="1" lang="zh-CN" altLang="en-US" sz="3200" b="1" kern="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数据的有用性取决于字段取值是否有含义</a:t>
            </a:r>
            <a:endParaRPr lang="zh-CN" altLang="en-GB" sz="32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275" name="Rectangle 3"/>
          <p:cNvSpPr/>
          <p:nvPr/>
        </p:nvSpPr>
        <p:spPr>
          <a:xfrm>
            <a:off x="71120" y="2776855"/>
            <a:ext cx="1676400" cy="396875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Student</a:t>
            </a:r>
          </a:p>
        </p:txBody>
      </p:sp>
      <p:graphicFrame>
        <p:nvGraphicFramePr>
          <p:cNvPr id="292868" name="Group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42875" y="3108325"/>
          <a:ext cx="3851275" cy="1426845"/>
        </p:xfrm>
        <a:graphic>
          <a:graphicData uri="http://schemas.openxmlformats.org/drawingml/2006/table">
            <a:tbl>
              <a:tblPr/>
              <a:tblGrid>
                <a:gridCol w="7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8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88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78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studentNo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sex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dept_no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周山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2008043101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男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420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汪兵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2008043214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女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420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张珊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2008043332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女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810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4303" name="Rectangle 31"/>
          <p:cNvSpPr/>
          <p:nvPr/>
        </p:nvSpPr>
        <p:spPr>
          <a:xfrm>
            <a:off x="1258888" y="5366068"/>
            <a:ext cx="817562" cy="3968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Enroll</a:t>
            </a:r>
          </a:p>
        </p:txBody>
      </p:sp>
      <p:graphicFrame>
        <p:nvGraphicFramePr>
          <p:cNvPr id="292896" name="Group 32"/>
          <p:cNvGraphicFramePr>
            <a:graphicFrameLocks noGrp="1"/>
          </p:cNvGraphicFramePr>
          <p:nvPr/>
        </p:nvGraphicFramePr>
        <p:xfrm>
          <a:off x="2195513" y="5135245"/>
          <a:ext cx="5181600" cy="167640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studentNo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courseNo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semester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grade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2008043332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430803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2010/01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2008043101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430317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2009/01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2008043101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430317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2008/02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algn="ctr" defTabSz="914400" rtl="0" eaLnBrk="1" fontAlgn="base" latinLnBrk="0" hangingPunct="1">
                        <a:spcBef>
                          <a:spcPct val="1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2008043772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430601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2004/02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4342" name="Rectangle 70"/>
          <p:cNvSpPr/>
          <p:nvPr/>
        </p:nvSpPr>
        <p:spPr>
          <a:xfrm>
            <a:off x="4257675" y="2752725"/>
            <a:ext cx="1676400" cy="396875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Course</a:t>
            </a:r>
          </a:p>
        </p:txBody>
      </p:sp>
      <p:graphicFrame>
        <p:nvGraphicFramePr>
          <p:cNvPr id="292935" name="Group 71"/>
          <p:cNvGraphicFramePr>
            <a:graphicFrameLocks noGrp="1"/>
          </p:cNvGraphicFramePr>
          <p:nvPr/>
        </p:nvGraphicFramePr>
        <p:xfrm>
          <a:off x="4283075" y="3100070"/>
          <a:ext cx="4775200" cy="1435100"/>
        </p:xfrm>
        <a:graphic>
          <a:graphicData uri="http://schemas.openxmlformats.org/drawingml/2006/table">
            <a:tbl>
              <a:tblPr/>
              <a:tblGrid>
                <a:gridCol w="154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courseNo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textbook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syllabus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database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430601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数据库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introduction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操作系统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430803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操作统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all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java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430317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语言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section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4370" name="Freeform 98"/>
          <p:cNvSpPr/>
          <p:nvPr/>
        </p:nvSpPr>
        <p:spPr>
          <a:xfrm>
            <a:off x="1258888" y="4517708"/>
            <a:ext cx="1225550" cy="755650"/>
          </a:xfrm>
          <a:custGeom>
            <a:avLst/>
            <a:gdLst/>
            <a:ahLst/>
            <a:cxnLst>
              <a:cxn ang="0">
                <a:pos x="772" y="408"/>
              </a:cxn>
              <a:cxn ang="0">
                <a:pos x="273" y="408"/>
              </a:cxn>
              <a:cxn ang="0">
                <a:pos x="0" y="0"/>
              </a:cxn>
            </a:cxnLst>
            <a:rect l="0" t="0" r="0" b="0"/>
            <a:pathLst>
              <a:path w="772" h="476">
                <a:moveTo>
                  <a:pt x="772" y="408"/>
                </a:moveTo>
                <a:cubicBezTo>
                  <a:pt x="587" y="442"/>
                  <a:pt x="402" y="476"/>
                  <a:pt x="273" y="408"/>
                </a:cubicBezTo>
                <a:cubicBezTo>
                  <a:pt x="144" y="340"/>
                  <a:pt x="72" y="170"/>
                  <a:pt x="0" y="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371" name="Freeform 99"/>
          <p:cNvSpPr/>
          <p:nvPr/>
        </p:nvSpPr>
        <p:spPr>
          <a:xfrm>
            <a:off x="4211638" y="4517708"/>
            <a:ext cx="1944687" cy="720725"/>
          </a:xfrm>
          <a:custGeom>
            <a:avLst/>
            <a:gdLst/>
            <a:ahLst/>
            <a:cxnLst>
              <a:cxn ang="0">
                <a:pos x="0" y="454"/>
              </a:cxn>
              <a:cxn ang="0">
                <a:pos x="318" y="182"/>
              </a:cxn>
              <a:cxn ang="0">
                <a:pos x="907" y="136"/>
              </a:cxn>
              <a:cxn ang="0">
                <a:pos x="1225" y="0"/>
              </a:cxn>
            </a:cxnLst>
            <a:rect l="0" t="0" r="0" b="0"/>
            <a:pathLst>
              <a:path w="1225" h="454">
                <a:moveTo>
                  <a:pt x="0" y="454"/>
                </a:moveTo>
                <a:cubicBezTo>
                  <a:pt x="83" y="344"/>
                  <a:pt x="167" y="235"/>
                  <a:pt x="318" y="182"/>
                </a:cubicBezTo>
                <a:cubicBezTo>
                  <a:pt x="469" y="129"/>
                  <a:pt x="756" y="166"/>
                  <a:pt x="907" y="136"/>
                </a:cubicBezTo>
                <a:cubicBezTo>
                  <a:pt x="1058" y="106"/>
                  <a:pt x="1141" y="53"/>
                  <a:pt x="1225" y="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Rectangle 3"/>
          <p:cNvSpPr/>
          <p:nvPr/>
        </p:nvSpPr>
        <p:spPr>
          <a:xfrm>
            <a:off x="233680" y="1345883"/>
            <a:ext cx="1676400" cy="398780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department</a:t>
            </a:r>
          </a:p>
        </p:txBody>
      </p:sp>
      <p:graphicFrame>
        <p:nvGraphicFramePr>
          <p:cNvPr id="3" name="Group 4"/>
          <p:cNvGraphicFramePr>
            <a:graphicFrameLocks noGrp="1"/>
          </p:cNvGraphicFramePr>
          <p:nvPr/>
        </p:nvGraphicFramePr>
        <p:xfrm>
          <a:off x="1619250" y="1173480"/>
          <a:ext cx="4695190" cy="1426465"/>
        </p:xfrm>
        <a:graphic>
          <a:graphicData uri="http://schemas.openxmlformats.org/drawingml/2006/table">
            <a:tbl>
              <a:tblPr/>
              <a:tblGrid>
                <a:gridCol w="1409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4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87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dept_no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dean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phone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土木学院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430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陈正清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88821907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信息学院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420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李飞扬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>
                          <a:ln>
                            <a:noFill/>
                          </a:ln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  <a:sym typeface="+mn-ea"/>
                        </a:rPr>
                        <a:t>88823611</a:t>
                      </a: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工商学院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410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吴超群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>
                          <a:ln>
                            <a:noFill/>
                          </a:ln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  <a:sym typeface="+mn-ea"/>
                        </a:rPr>
                        <a:t>88822345</a:t>
                      </a: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曲线连接符 3"/>
          <p:cNvCxnSpPr/>
          <p:nvPr/>
        </p:nvCxnSpPr>
        <p:spPr>
          <a:xfrm rot="16200000" flipV="1">
            <a:off x="3311525" y="2744470"/>
            <a:ext cx="504190" cy="288290"/>
          </a:xfrm>
          <a:prstGeom prst="curvedConnector3">
            <a:avLst>
              <a:gd name="adj1" fmla="val 4987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5" name="文本框 4"/>
          <p:cNvSpPr txBox="1"/>
          <p:nvPr/>
        </p:nvSpPr>
        <p:spPr>
          <a:xfrm>
            <a:off x="6449060" y="1656715"/>
            <a:ext cx="24904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数据失去意义</a:t>
            </a:r>
          </a:p>
          <a:p>
            <a:pPr algn="ctr"/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的例子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732588" y="6380798"/>
            <a:ext cx="1905000" cy="457200"/>
          </a:xfrm>
        </p:spPr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b="0" dirty="0"/>
              <a:t>26</a:t>
            </a:fld>
            <a:endParaRPr lang="en-US" altLang="zh-CN" sz="1400" b="0" dirty="0"/>
          </a:p>
        </p:txBody>
      </p:sp>
      <p:sp>
        <p:nvSpPr>
          <p:cNvPr id="54274" name="Text Box 2"/>
          <p:cNvSpPr txBox="1"/>
          <p:nvPr/>
        </p:nvSpPr>
        <p:spPr>
          <a:xfrm>
            <a:off x="142875" y="295910"/>
            <a:ext cx="9017000" cy="645160"/>
          </a:xfrm>
          <a:prstGeom prst="rect">
            <a:avLst/>
          </a:prstGeom>
          <a:noFill/>
          <a:ln w="12700">
            <a:noFill/>
          </a:ln>
        </p:spPr>
        <p:txBody>
          <a:bodyPr wrap="square" anchor="t">
            <a:spAutoFit/>
          </a:bodyPr>
          <a:lstStyle/>
          <a:p>
            <a:pPr algn="ctr" eaLnBrk="0" hangingPunct="0"/>
            <a:r>
              <a:rPr kumimoji="1" lang="zh-CN" altLang="en-US" sz="3600" b="1" kern="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实体之间的联系（关系）</a:t>
            </a:r>
            <a:r>
              <a:rPr kumimoji="1" lang="en-US" altLang="zh-CN" sz="3600" b="1" kern="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——</a:t>
            </a:r>
            <a:r>
              <a:rPr kumimoji="1" lang="zh-CN" altLang="en-US" sz="3600" b="1" kern="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外键约束</a:t>
            </a:r>
            <a:endParaRPr lang="zh-CN" altLang="en-GB" sz="32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275" name="Rectangle 3"/>
          <p:cNvSpPr/>
          <p:nvPr/>
        </p:nvSpPr>
        <p:spPr>
          <a:xfrm>
            <a:off x="71120" y="2776855"/>
            <a:ext cx="1676400" cy="396875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Student</a:t>
            </a:r>
          </a:p>
        </p:txBody>
      </p:sp>
      <p:graphicFrame>
        <p:nvGraphicFramePr>
          <p:cNvPr id="292868" name="Group 4"/>
          <p:cNvGraphicFramePr>
            <a:graphicFrameLocks noGrp="1"/>
          </p:cNvGraphicFramePr>
          <p:nvPr/>
        </p:nvGraphicFramePr>
        <p:xfrm>
          <a:off x="142875" y="3108325"/>
          <a:ext cx="3851275" cy="1426845"/>
        </p:xfrm>
        <a:graphic>
          <a:graphicData uri="http://schemas.openxmlformats.org/drawingml/2006/table">
            <a:tbl>
              <a:tblPr/>
              <a:tblGrid>
                <a:gridCol w="7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8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88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78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studentNo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sex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dept_no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周山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2008043101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男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420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汪兵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2008043214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女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420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张珊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2008043332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女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810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4303" name="Rectangle 31"/>
          <p:cNvSpPr/>
          <p:nvPr/>
        </p:nvSpPr>
        <p:spPr>
          <a:xfrm>
            <a:off x="1258888" y="5366068"/>
            <a:ext cx="817562" cy="3968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Enroll</a:t>
            </a:r>
          </a:p>
        </p:txBody>
      </p:sp>
      <p:graphicFrame>
        <p:nvGraphicFramePr>
          <p:cNvPr id="292896" name="Group 32"/>
          <p:cNvGraphicFramePr>
            <a:graphicFrameLocks noGrp="1"/>
          </p:cNvGraphicFramePr>
          <p:nvPr/>
        </p:nvGraphicFramePr>
        <p:xfrm>
          <a:off x="2195513" y="5135245"/>
          <a:ext cx="5181600" cy="167640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studentNo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courseNo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semester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grade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2008043332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430803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2010/01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2008043101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430317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2009/01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2008043101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430317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2008/02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algn="ctr" defTabSz="914400" rtl="0" eaLnBrk="1" fontAlgn="base" latinLnBrk="0" hangingPunct="1">
                        <a:spcBef>
                          <a:spcPct val="1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2008043772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430601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2004/02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4342" name="Rectangle 70"/>
          <p:cNvSpPr/>
          <p:nvPr/>
        </p:nvSpPr>
        <p:spPr>
          <a:xfrm>
            <a:off x="4257675" y="2752725"/>
            <a:ext cx="1676400" cy="396875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Course</a:t>
            </a:r>
          </a:p>
        </p:txBody>
      </p:sp>
      <p:graphicFrame>
        <p:nvGraphicFramePr>
          <p:cNvPr id="292935" name="Group 71"/>
          <p:cNvGraphicFramePr>
            <a:graphicFrameLocks noGrp="1"/>
          </p:cNvGraphicFramePr>
          <p:nvPr/>
        </p:nvGraphicFramePr>
        <p:xfrm>
          <a:off x="4283075" y="3100070"/>
          <a:ext cx="4775200" cy="1435100"/>
        </p:xfrm>
        <a:graphic>
          <a:graphicData uri="http://schemas.openxmlformats.org/drawingml/2006/table">
            <a:tbl>
              <a:tblPr/>
              <a:tblGrid>
                <a:gridCol w="154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courseNo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textbook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syllabus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database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430601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数据库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introduction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操作系统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430803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操作统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all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java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430317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语言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section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4370" name="Freeform 98"/>
          <p:cNvSpPr/>
          <p:nvPr/>
        </p:nvSpPr>
        <p:spPr>
          <a:xfrm>
            <a:off x="1258888" y="4517708"/>
            <a:ext cx="1225550" cy="755650"/>
          </a:xfrm>
          <a:custGeom>
            <a:avLst/>
            <a:gdLst/>
            <a:ahLst/>
            <a:cxnLst>
              <a:cxn ang="0">
                <a:pos x="772" y="408"/>
              </a:cxn>
              <a:cxn ang="0">
                <a:pos x="273" y="408"/>
              </a:cxn>
              <a:cxn ang="0">
                <a:pos x="0" y="0"/>
              </a:cxn>
            </a:cxnLst>
            <a:rect l="0" t="0" r="0" b="0"/>
            <a:pathLst>
              <a:path w="772" h="476">
                <a:moveTo>
                  <a:pt x="772" y="408"/>
                </a:moveTo>
                <a:cubicBezTo>
                  <a:pt x="587" y="442"/>
                  <a:pt x="402" y="476"/>
                  <a:pt x="273" y="408"/>
                </a:cubicBezTo>
                <a:cubicBezTo>
                  <a:pt x="144" y="340"/>
                  <a:pt x="72" y="170"/>
                  <a:pt x="0" y="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371" name="Freeform 99"/>
          <p:cNvSpPr/>
          <p:nvPr/>
        </p:nvSpPr>
        <p:spPr>
          <a:xfrm>
            <a:off x="4211638" y="4517708"/>
            <a:ext cx="1944687" cy="720725"/>
          </a:xfrm>
          <a:custGeom>
            <a:avLst/>
            <a:gdLst/>
            <a:ahLst/>
            <a:cxnLst>
              <a:cxn ang="0">
                <a:pos x="0" y="454"/>
              </a:cxn>
              <a:cxn ang="0">
                <a:pos x="318" y="182"/>
              </a:cxn>
              <a:cxn ang="0">
                <a:pos x="907" y="136"/>
              </a:cxn>
              <a:cxn ang="0">
                <a:pos x="1225" y="0"/>
              </a:cxn>
            </a:cxnLst>
            <a:rect l="0" t="0" r="0" b="0"/>
            <a:pathLst>
              <a:path w="1225" h="454">
                <a:moveTo>
                  <a:pt x="0" y="454"/>
                </a:moveTo>
                <a:cubicBezTo>
                  <a:pt x="83" y="344"/>
                  <a:pt x="167" y="235"/>
                  <a:pt x="318" y="182"/>
                </a:cubicBezTo>
                <a:cubicBezTo>
                  <a:pt x="469" y="129"/>
                  <a:pt x="756" y="166"/>
                  <a:pt x="907" y="136"/>
                </a:cubicBezTo>
                <a:cubicBezTo>
                  <a:pt x="1058" y="106"/>
                  <a:pt x="1141" y="53"/>
                  <a:pt x="1225" y="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1155" y="1262380"/>
            <a:ext cx="8588375" cy="1430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外键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一个表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的一个外键是指该表的一个列或者多个列，这个列或者这些列在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另外一个表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中为</a:t>
            </a:r>
            <a:r>
              <a:rPr lang="zh-CN" altLang="en-US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主键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zh-CN" altLang="en-US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外键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表达了</a:t>
            </a:r>
            <a:r>
              <a:rPr lang="zh-CN" altLang="en-US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表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与</a:t>
            </a:r>
            <a:r>
              <a:rPr lang="zh-CN" altLang="en-US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表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之间的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关系</a:t>
            </a:r>
            <a:r>
              <a:rPr lang="zh-CN" altLang="en-US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</a:t>
            </a:r>
            <a:r>
              <a:rPr lang="zh-CN" altLang="en-US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（实例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与</a:t>
            </a:r>
            <a:r>
              <a:rPr lang="zh-CN" altLang="en-US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之间的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关系</a:t>
            </a:r>
            <a:r>
              <a:rPr lang="zh-CN" altLang="en-US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732588" y="6380798"/>
            <a:ext cx="1905000" cy="457200"/>
          </a:xfrm>
        </p:spPr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b="0" dirty="0"/>
              <a:t>27</a:t>
            </a:fld>
            <a:endParaRPr lang="en-US" altLang="zh-CN" sz="1400" b="0" dirty="0"/>
          </a:p>
        </p:txBody>
      </p:sp>
      <p:sp>
        <p:nvSpPr>
          <p:cNvPr id="54274" name="Text Box 2"/>
          <p:cNvSpPr txBox="1"/>
          <p:nvPr/>
        </p:nvSpPr>
        <p:spPr>
          <a:xfrm>
            <a:off x="142875" y="295910"/>
            <a:ext cx="9017000" cy="645160"/>
          </a:xfrm>
          <a:prstGeom prst="rect">
            <a:avLst/>
          </a:prstGeom>
          <a:noFill/>
          <a:ln w="12700">
            <a:noFill/>
          </a:ln>
        </p:spPr>
        <p:txBody>
          <a:bodyPr wrap="square" anchor="t">
            <a:spAutoFit/>
          </a:bodyPr>
          <a:lstStyle/>
          <a:p>
            <a:pPr algn="ctr" eaLnBrk="0" hangingPunct="0"/>
            <a:r>
              <a:rPr kumimoji="1" lang="zh-CN" altLang="en-US" sz="3600" b="1" kern="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外键约束的具体含义之一</a:t>
            </a:r>
          </a:p>
        </p:txBody>
      </p:sp>
      <p:sp>
        <p:nvSpPr>
          <p:cNvPr id="54275" name="Rectangle 3"/>
          <p:cNvSpPr/>
          <p:nvPr/>
        </p:nvSpPr>
        <p:spPr>
          <a:xfrm>
            <a:off x="1290955" y="2442845"/>
            <a:ext cx="1676400" cy="396875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Student</a:t>
            </a:r>
          </a:p>
        </p:txBody>
      </p:sp>
      <p:graphicFrame>
        <p:nvGraphicFramePr>
          <p:cNvPr id="292868" name="Group 4"/>
          <p:cNvGraphicFramePr>
            <a:graphicFrameLocks noGrp="1"/>
          </p:cNvGraphicFramePr>
          <p:nvPr/>
        </p:nvGraphicFramePr>
        <p:xfrm>
          <a:off x="1362710" y="2774315"/>
          <a:ext cx="3851275" cy="1426845"/>
        </p:xfrm>
        <a:graphic>
          <a:graphicData uri="http://schemas.openxmlformats.org/drawingml/2006/table">
            <a:tbl>
              <a:tblPr/>
              <a:tblGrid>
                <a:gridCol w="7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8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88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78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studentNo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sex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dept_no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周山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2008043101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男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420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汪兵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2008043214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女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420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张珊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2008043332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女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810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4303" name="Rectangle 31"/>
          <p:cNvSpPr/>
          <p:nvPr/>
        </p:nvSpPr>
        <p:spPr>
          <a:xfrm>
            <a:off x="473393" y="4307523"/>
            <a:ext cx="817562" cy="3968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Enroll</a:t>
            </a:r>
          </a:p>
        </p:txBody>
      </p:sp>
      <p:graphicFrame>
        <p:nvGraphicFramePr>
          <p:cNvPr id="292896" name="Group 32"/>
          <p:cNvGraphicFramePr>
            <a:graphicFrameLocks noGrp="1"/>
          </p:cNvGraphicFramePr>
          <p:nvPr/>
        </p:nvGraphicFramePr>
        <p:xfrm>
          <a:off x="1047433" y="4704715"/>
          <a:ext cx="5181600" cy="134112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studentNo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courseNo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semester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grade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2008043332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430803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2010/01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2008043101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430317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2009/01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2008043101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430317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2008/02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4370" name="Freeform 98"/>
          <p:cNvSpPr/>
          <p:nvPr/>
        </p:nvSpPr>
        <p:spPr>
          <a:xfrm rot="19980000" flipH="1">
            <a:off x="2000250" y="4326890"/>
            <a:ext cx="666115" cy="466090"/>
          </a:xfrm>
          <a:custGeom>
            <a:avLst/>
            <a:gdLst/>
            <a:ahLst/>
            <a:cxnLst>
              <a:cxn ang="0">
                <a:pos x="772" y="408"/>
              </a:cxn>
              <a:cxn ang="0">
                <a:pos x="273" y="408"/>
              </a:cxn>
              <a:cxn ang="0">
                <a:pos x="0" y="0"/>
              </a:cxn>
            </a:cxnLst>
            <a:rect l="0" t="0" r="0" b="0"/>
            <a:pathLst>
              <a:path w="772" h="476">
                <a:moveTo>
                  <a:pt x="772" y="408"/>
                </a:moveTo>
                <a:cubicBezTo>
                  <a:pt x="587" y="442"/>
                  <a:pt x="402" y="476"/>
                  <a:pt x="273" y="408"/>
                </a:cubicBezTo>
                <a:cubicBezTo>
                  <a:pt x="144" y="340"/>
                  <a:pt x="72" y="170"/>
                  <a:pt x="0" y="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78130" y="1228725"/>
            <a:ext cx="85883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在含</a:t>
            </a:r>
            <a:r>
              <a:rPr lang="zh-CN" altLang="en-US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外键</a:t>
            </a:r>
            <a:r>
              <a:rPr lang="zh-CN" altLang="en-US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表中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，添加</a:t>
            </a:r>
            <a:r>
              <a:rPr lang="zh-CN" altLang="en-US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行数据</a:t>
            </a: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，或者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修改</a:t>
            </a: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已有</a:t>
            </a:r>
            <a:r>
              <a:rPr lang="zh-CN" altLang="en-US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行数据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中的</a:t>
            </a:r>
            <a:r>
              <a:rPr lang="zh-CN" altLang="en-US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外键字段</a:t>
            </a: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的值时，</a:t>
            </a:r>
            <a:r>
              <a:rPr lang="en-US" altLang="zh-CN">
                <a:latin typeface="华文中宋" panose="02010600040101010101" pitchFamily="2" charset="-122"/>
                <a:ea typeface="华文中宋" panose="02010600040101010101" pitchFamily="2" charset="-122"/>
              </a:rPr>
              <a:t>DBMS</a:t>
            </a: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要检查，看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是否违背外键约束</a:t>
            </a: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；</a:t>
            </a:r>
            <a:endParaRPr lang="zh-CN" altLang="en-US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2" name="Group 32"/>
          <p:cNvGraphicFramePr>
            <a:graphicFrameLocks noGrp="1"/>
          </p:cNvGraphicFramePr>
          <p:nvPr/>
        </p:nvGraphicFramePr>
        <p:xfrm>
          <a:off x="1047433" y="6381115"/>
          <a:ext cx="5181600" cy="33528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lvl="0" algn="ctr" defTabSz="914400" rtl="0" eaLnBrk="1" fontAlgn="base" latinLnBrk="0" hangingPunct="1">
                        <a:spcBef>
                          <a:spcPct val="1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2008043772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430601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2004/02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6301740" y="6082665"/>
            <a:ext cx="15906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添加行</a:t>
            </a:r>
            <a:endParaRPr lang="zh-CN" altLang="en-US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311900" y="5169535"/>
            <a:ext cx="15906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修改行</a:t>
            </a:r>
            <a:endParaRPr lang="zh-CN" altLang="en-US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732588" y="6380798"/>
            <a:ext cx="1905000" cy="457200"/>
          </a:xfrm>
        </p:spPr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b="0" dirty="0"/>
              <a:t>28</a:t>
            </a:fld>
            <a:endParaRPr lang="en-US" altLang="zh-CN" sz="1400" b="0" dirty="0"/>
          </a:p>
        </p:txBody>
      </p:sp>
      <p:sp>
        <p:nvSpPr>
          <p:cNvPr id="54274" name="Text Box 2"/>
          <p:cNvSpPr txBox="1"/>
          <p:nvPr/>
        </p:nvSpPr>
        <p:spPr>
          <a:xfrm>
            <a:off x="142875" y="295910"/>
            <a:ext cx="9017000" cy="645160"/>
          </a:xfrm>
          <a:prstGeom prst="rect">
            <a:avLst/>
          </a:prstGeom>
          <a:noFill/>
          <a:ln w="12700">
            <a:noFill/>
          </a:ln>
        </p:spPr>
        <p:txBody>
          <a:bodyPr wrap="square" anchor="t">
            <a:spAutoFit/>
          </a:bodyPr>
          <a:lstStyle/>
          <a:p>
            <a:pPr algn="ctr" eaLnBrk="0" hangingPunct="0"/>
            <a:r>
              <a:rPr kumimoji="1" lang="zh-CN" altLang="en-US" sz="3600" b="1" kern="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外键约束的具体含义之二</a:t>
            </a:r>
          </a:p>
        </p:txBody>
      </p:sp>
      <p:sp>
        <p:nvSpPr>
          <p:cNvPr id="54275" name="Rectangle 3"/>
          <p:cNvSpPr/>
          <p:nvPr/>
        </p:nvSpPr>
        <p:spPr>
          <a:xfrm>
            <a:off x="71120" y="2346325"/>
            <a:ext cx="1676400" cy="396875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Student</a:t>
            </a:r>
          </a:p>
        </p:txBody>
      </p:sp>
      <p:graphicFrame>
        <p:nvGraphicFramePr>
          <p:cNvPr id="292868" name="Group 4"/>
          <p:cNvGraphicFramePr>
            <a:graphicFrameLocks noGrp="1"/>
          </p:cNvGraphicFramePr>
          <p:nvPr/>
        </p:nvGraphicFramePr>
        <p:xfrm>
          <a:off x="142875" y="2677795"/>
          <a:ext cx="3851275" cy="1426845"/>
        </p:xfrm>
        <a:graphic>
          <a:graphicData uri="http://schemas.openxmlformats.org/drawingml/2006/table">
            <a:tbl>
              <a:tblPr/>
              <a:tblGrid>
                <a:gridCol w="7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8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88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78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studentNo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sex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dept_no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周山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2008043101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男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420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汪兵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2008043214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女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420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张珊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2008043332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女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810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4303" name="Rectangle 31"/>
          <p:cNvSpPr/>
          <p:nvPr/>
        </p:nvSpPr>
        <p:spPr>
          <a:xfrm>
            <a:off x="1095693" y="4772343"/>
            <a:ext cx="817562" cy="3968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Enroll</a:t>
            </a:r>
          </a:p>
        </p:txBody>
      </p:sp>
      <p:graphicFrame>
        <p:nvGraphicFramePr>
          <p:cNvPr id="292896" name="Group 32"/>
          <p:cNvGraphicFramePr>
            <a:graphicFrameLocks noGrp="1"/>
          </p:cNvGraphicFramePr>
          <p:nvPr/>
        </p:nvGraphicFramePr>
        <p:xfrm>
          <a:off x="2195513" y="4704715"/>
          <a:ext cx="5181600" cy="134112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studentNo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courseNo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semester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grade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2008043332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430803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2010/01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2008043101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430317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2009/01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2008043101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430317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2008/02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4370" name="Freeform 98"/>
          <p:cNvSpPr/>
          <p:nvPr/>
        </p:nvSpPr>
        <p:spPr>
          <a:xfrm>
            <a:off x="1258888" y="4087178"/>
            <a:ext cx="1225550" cy="755650"/>
          </a:xfrm>
          <a:custGeom>
            <a:avLst/>
            <a:gdLst/>
            <a:ahLst/>
            <a:cxnLst>
              <a:cxn ang="0">
                <a:pos x="772" y="408"/>
              </a:cxn>
              <a:cxn ang="0">
                <a:pos x="273" y="408"/>
              </a:cxn>
              <a:cxn ang="0">
                <a:pos x="0" y="0"/>
              </a:cxn>
            </a:cxnLst>
            <a:rect l="0" t="0" r="0" b="0"/>
            <a:pathLst>
              <a:path w="772" h="476">
                <a:moveTo>
                  <a:pt x="772" y="408"/>
                </a:moveTo>
                <a:cubicBezTo>
                  <a:pt x="587" y="442"/>
                  <a:pt x="402" y="476"/>
                  <a:pt x="273" y="408"/>
                </a:cubicBezTo>
                <a:cubicBezTo>
                  <a:pt x="144" y="340"/>
                  <a:pt x="72" y="170"/>
                  <a:pt x="0" y="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78130" y="1210310"/>
            <a:ext cx="85883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一个表，如果被别的表引用了，那么在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删除</a:t>
            </a:r>
            <a:r>
              <a:rPr lang="zh-CN" altLang="en-US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行数据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，或者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修改</a:t>
            </a:r>
            <a:r>
              <a:rPr lang="zh-CN" altLang="en-US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行数据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中的</a:t>
            </a:r>
            <a:r>
              <a:rPr lang="zh-CN" altLang="en-US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主键字段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的值时，要执行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连带操作，维系关系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；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2" name="Group 32"/>
          <p:cNvGraphicFramePr>
            <a:graphicFrameLocks noGrp="1"/>
          </p:cNvGraphicFramePr>
          <p:nvPr/>
        </p:nvGraphicFramePr>
        <p:xfrm>
          <a:off x="2195513" y="6045835"/>
          <a:ext cx="5181600" cy="33528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+mn-ea"/>
                        </a:rPr>
                        <a:t>2008043332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430601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2004/02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6101080" y="3442335"/>
            <a:ext cx="15906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删除行</a:t>
            </a:r>
            <a:endParaRPr lang="zh-CN" altLang="en-US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11625" y="3459480"/>
            <a:ext cx="15906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修改行</a:t>
            </a:r>
            <a:endParaRPr lang="zh-CN" altLang="en-US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/>
          <p:nvPr/>
        </p:nvSpPr>
        <p:spPr>
          <a:xfrm>
            <a:off x="142875" y="295910"/>
            <a:ext cx="9017000" cy="645160"/>
          </a:xfrm>
          <a:prstGeom prst="rect">
            <a:avLst/>
          </a:prstGeom>
          <a:noFill/>
          <a:ln w="12700">
            <a:noFill/>
          </a:ln>
        </p:spPr>
        <p:txBody>
          <a:bodyPr wrap="square" anchor="t">
            <a:spAutoFit/>
          </a:bodyPr>
          <a:lstStyle/>
          <a:p>
            <a:pPr algn="ctr" eaLnBrk="0" hangingPunct="0"/>
            <a:r>
              <a:rPr kumimoji="1" lang="zh-CN" altLang="en-US" sz="3600" b="1" kern="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外键的指明不能出现遗漏</a:t>
            </a:r>
            <a:endParaRPr lang="zh-CN" altLang="en-GB" sz="32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8130" y="2059305"/>
            <a:ext cx="8588375" cy="2922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  <a:spcBef>
                <a:spcPts val="12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和主键一样，外键也是属于表的</a:t>
            </a:r>
            <a:r>
              <a:rPr lang="zh-CN" altLang="en-US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模式(schema)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中的概念。</a:t>
            </a:r>
          </a:p>
          <a:p>
            <a:pPr algn="l">
              <a:lnSpc>
                <a:spcPct val="125000"/>
              </a:lnSpc>
              <a:spcBef>
                <a:spcPts val="12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在一个数据库中，当定义一个表的模式时，如果包含有外键，就一定要指明，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不能遗漏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  <a:p>
            <a:pPr algn="l">
              <a:lnSpc>
                <a:spcPct val="125000"/>
              </a:lnSpc>
              <a:spcBef>
                <a:spcPts val="1200"/>
              </a:spcBef>
              <a:spcAft>
                <a:spcPts val="6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在指明一个外键时，还要指明它是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引用了</a:t>
            </a:r>
            <a:r>
              <a:rPr lang="zh-CN" altLang="en-US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哪个表中的主键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  <a:p>
            <a:pPr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6535" y="4982210"/>
            <a:ext cx="8869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外键的指明出现遗漏时，会产生什么后果？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t>3</a:t>
            </a:fld>
            <a:endParaRPr lang="en-US" altLang="zh-CN" sz="1400" dirty="0"/>
          </a:p>
        </p:txBody>
      </p:sp>
      <p:sp>
        <p:nvSpPr>
          <p:cNvPr id="17410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pPr eaLnBrk="1" hangingPunct="1"/>
            <a:r>
              <a:rPr kumimoji="0" lang="zh-CN" altLang="en-US" b="1" kern="12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数据模型</a:t>
            </a:r>
            <a:r>
              <a:rPr kumimoji="0" lang="en-US" altLang="zh-CN" b="1" kern="12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b="1" kern="12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Data Model</a:t>
            </a:r>
            <a:r>
              <a:rPr kumimoji="0" lang="en-US" altLang="zh-CN" b="1" kern="12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)</a:t>
            </a:r>
          </a:p>
        </p:txBody>
      </p:sp>
      <p:sp>
        <p:nvSpPr>
          <p:cNvPr id="17411" name="Rectangle 3"/>
          <p:cNvSpPr>
            <a:spLocks noGrp="1"/>
          </p:cNvSpPr>
          <p:nvPr>
            <p:ph idx="1"/>
          </p:nvPr>
        </p:nvSpPr>
        <p:spPr>
          <a:xfrm>
            <a:off x="180975" y="1219200"/>
            <a:ext cx="8963025" cy="5610225"/>
          </a:xfrm>
        </p:spPr>
        <p:txBody>
          <a:bodyPr wrap="square" lIns="91440" tIns="45720" rIns="91440" bIns="45720" anchor="t"/>
          <a:lstStyle/>
          <a:p>
            <a:pPr marL="10795" indent="353060" eaLnBrk="1" hangingPunct="1">
              <a:lnSpc>
                <a:spcPct val="150000"/>
              </a:lnSpc>
              <a:spcBef>
                <a:spcPts val="10"/>
              </a:spcBef>
              <a:spcAft>
                <a:spcPts val="2100"/>
              </a:spcAft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数据模型</a:t>
            </a:r>
            <a:r>
              <a:rPr lang="zh-CN" altLang="en-GB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是指</a:t>
            </a:r>
            <a:r>
              <a:rPr lang="zh-CN" altLang="en-GB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描述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</a:t>
            </a:r>
            <a:r>
              <a:rPr lang="zh-CN" altLang="en-GB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数据间的关系</a:t>
            </a:r>
            <a:r>
              <a:rPr lang="zh-CN" altLang="en-GB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对数据的约束</a:t>
            </a:r>
            <a:r>
              <a:rPr lang="zh-CN" altLang="en-GB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的有关概念</a:t>
            </a:r>
            <a:r>
              <a:rPr lang="zh-CN" altLang="en-GB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r>
              <a:rPr lang="zh-CN" altLang="en-GB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数据模型包括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数据结构</a:t>
            </a:r>
            <a:r>
              <a:rPr lang="zh-CN" altLang="en-GB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数据完整性约束</a:t>
            </a:r>
            <a:r>
              <a:rPr lang="zh-CN" altLang="en-GB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数据运算</a:t>
            </a:r>
            <a:r>
              <a:rPr lang="zh-CN" altLang="en-GB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三个部分。</a:t>
            </a:r>
            <a:r>
              <a:rPr 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其目的是提供一个框架，实现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数据操作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简单容易</a:t>
            </a:r>
            <a:r>
              <a:rPr lang="zh-CN" altLang="en-GB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，做到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数据正确，完整，安全</a:t>
            </a:r>
            <a:r>
              <a:rPr lang="zh-CN" altLang="en-GB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  <a:p>
            <a:pPr marL="10795" lvl="1" indent="353060" eaLnBrk="1" hangingPunct="1"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关系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(Relation)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数据模型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关系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(Relation)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是来自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数学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的概念，通俗的说法，就是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表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</a:p>
          <a:p>
            <a:pPr marL="353695" lvl="1" indent="-342900" eaLnBrk="1" hangingPunct="1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GB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数据结构</a:t>
            </a:r>
            <a:r>
              <a:rPr lang="zh-CN" altLang="en-GB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二维表</a:t>
            </a:r>
            <a:r>
              <a:rPr lang="zh-CN" altLang="en-GB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；</a:t>
            </a:r>
          </a:p>
          <a:p>
            <a:pPr marL="353695" lvl="1" indent="-342900" eaLnBrk="1" hangingPunct="1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GB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数据完整性约束</a:t>
            </a:r>
            <a:r>
              <a:rPr lang="zh-CN" altLang="en-GB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实体</a:t>
            </a:r>
            <a:r>
              <a:rPr lang="zh-CN" altLang="en-GB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引用</a:t>
            </a:r>
            <a:r>
              <a:rPr lang="zh-CN" altLang="en-GB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域</a:t>
            </a:r>
            <a:r>
              <a:rPr lang="zh-CN" altLang="en-GB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业务规则</a:t>
            </a:r>
            <a:r>
              <a:rPr lang="zh-CN" altLang="en-GB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；</a:t>
            </a:r>
          </a:p>
          <a:p>
            <a:pPr marL="353695" lvl="1" indent="-342900" eaLnBrk="1" hangingPunct="1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GB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数据运算</a:t>
            </a:r>
            <a:r>
              <a:rPr lang="zh-CN" altLang="en-GB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关系代数</a:t>
            </a:r>
            <a:r>
              <a:rPr lang="zh-CN" altLang="en-GB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；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732588" y="6380798"/>
            <a:ext cx="1905000" cy="457200"/>
          </a:xfrm>
        </p:spPr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b="0" dirty="0"/>
              <a:t>30</a:t>
            </a:fld>
            <a:endParaRPr lang="en-US" altLang="zh-CN" sz="1400" b="0" dirty="0"/>
          </a:p>
        </p:txBody>
      </p:sp>
      <p:sp>
        <p:nvSpPr>
          <p:cNvPr id="54274" name="Text Box 2"/>
          <p:cNvSpPr txBox="1"/>
          <p:nvPr/>
        </p:nvSpPr>
        <p:spPr>
          <a:xfrm>
            <a:off x="142875" y="295910"/>
            <a:ext cx="9017000" cy="645160"/>
          </a:xfrm>
          <a:prstGeom prst="rect">
            <a:avLst/>
          </a:prstGeom>
          <a:noFill/>
          <a:ln w="12700">
            <a:noFill/>
          </a:ln>
        </p:spPr>
        <p:txBody>
          <a:bodyPr wrap="square" anchor="t">
            <a:spAutoFit/>
          </a:bodyPr>
          <a:lstStyle/>
          <a:p>
            <a:pPr algn="ctr" eaLnBrk="0" hangingPunct="0"/>
            <a:r>
              <a:rPr kumimoji="1" lang="zh-CN" altLang="en-US" sz="3600" b="1" kern="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强关系与弱关系</a:t>
            </a:r>
          </a:p>
        </p:txBody>
      </p:sp>
      <p:sp>
        <p:nvSpPr>
          <p:cNvPr id="54275" name="Rectangle 3"/>
          <p:cNvSpPr/>
          <p:nvPr/>
        </p:nvSpPr>
        <p:spPr>
          <a:xfrm>
            <a:off x="71120" y="2346325"/>
            <a:ext cx="1676400" cy="396875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Student</a:t>
            </a:r>
          </a:p>
        </p:txBody>
      </p:sp>
      <p:graphicFrame>
        <p:nvGraphicFramePr>
          <p:cNvPr id="292868" name="Group 4"/>
          <p:cNvGraphicFramePr>
            <a:graphicFrameLocks noGrp="1"/>
          </p:cNvGraphicFramePr>
          <p:nvPr/>
        </p:nvGraphicFramePr>
        <p:xfrm>
          <a:off x="142875" y="2677795"/>
          <a:ext cx="3851275" cy="1426845"/>
        </p:xfrm>
        <a:graphic>
          <a:graphicData uri="http://schemas.openxmlformats.org/drawingml/2006/table">
            <a:tbl>
              <a:tblPr/>
              <a:tblGrid>
                <a:gridCol w="7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8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88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78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studentNo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sex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dept_no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周山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2008043101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男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420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汪兵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2008043214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女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420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张珊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2008043332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女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810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4303" name="Rectangle 31"/>
          <p:cNvSpPr/>
          <p:nvPr/>
        </p:nvSpPr>
        <p:spPr>
          <a:xfrm>
            <a:off x="1095693" y="4772343"/>
            <a:ext cx="817562" cy="3968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Enroll</a:t>
            </a:r>
          </a:p>
        </p:txBody>
      </p:sp>
      <p:graphicFrame>
        <p:nvGraphicFramePr>
          <p:cNvPr id="292896" name="Group 32"/>
          <p:cNvGraphicFramePr>
            <a:graphicFrameLocks noGrp="1"/>
          </p:cNvGraphicFramePr>
          <p:nvPr/>
        </p:nvGraphicFramePr>
        <p:xfrm>
          <a:off x="2195830" y="4704715"/>
          <a:ext cx="6036310" cy="1676400"/>
        </p:xfrm>
        <a:graphic>
          <a:graphicData uri="http://schemas.openxmlformats.org/drawingml/2006/table">
            <a:tbl>
              <a:tblPr/>
              <a:tblGrid>
                <a:gridCol w="1452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9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3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12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02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0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studentNo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courseNo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semester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+mn-ea"/>
                        </a:rPr>
                        <a:t>teacherNo</a:t>
                      </a: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grade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2008043332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430803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2010/01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2004213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2008043101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430317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2009/01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2008043101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430317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2008/02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+mn-ea"/>
                        </a:rPr>
                        <a:t>2008043332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430601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2004/02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+mn-ea"/>
                        </a:rPr>
                        <a:t>2009056</a:t>
                      </a: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4370" name="Freeform 98"/>
          <p:cNvSpPr/>
          <p:nvPr/>
        </p:nvSpPr>
        <p:spPr>
          <a:xfrm>
            <a:off x="1258888" y="4087178"/>
            <a:ext cx="1225550" cy="755650"/>
          </a:xfrm>
          <a:custGeom>
            <a:avLst/>
            <a:gdLst/>
            <a:ahLst/>
            <a:cxnLst>
              <a:cxn ang="0">
                <a:pos x="772" y="408"/>
              </a:cxn>
              <a:cxn ang="0">
                <a:pos x="273" y="408"/>
              </a:cxn>
              <a:cxn ang="0">
                <a:pos x="0" y="0"/>
              </a:cxn>
            </a:cxnLst>
            <a:rect l="0" t="0" r="0" b="0"/>
            <a:pathLst>
              <a:path w="772" h="476">
                <a:moveTo>
                  <a:pt x="772" y="408"/>
                </a:moveTo>
                <a:cubicBezTo>
                  <a:pt x="587" y="442"/>
                  <a:pt x="402" y="476"/>
                  <a:pt x="273" y="408"/>
                </a:cubicBezTo>
                <a:cubicBezTo>
                  <a:pt x="144" y="340"/>
                  <a:pt x="72" y="170"/>
                  <a:pt x="0" y="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42875" y="1147445"/>
            <a:ext cx="86741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在选课表中，任一行数据中，字段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studentNo，courseNo的取值不能为空，但是teacherNo的取值可以为空。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7053263" y="6352223"/>
            <a:ext cx="1905000" cy="457200"/>
          </a:xfrm>
        </p:spPr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b="0" dirty="0"/>
              <a:t>31</a:t>
            </a:fld>
            <a:endParaRPr lang="en-US" altLang="zh-CN" sz="1400" b="0" dirty="0"/>
          </a:p>
        </p:txBody>
      </p:sp>
      <p:sp>
        <p:nvSpPr>
          <p:cNvPr id="54274" name="Text Box 2"/>
          <p:cNvSpPr txBox="1"/>
          <p:nvPr/>
        </p:nvSpPr>
        <p:spPr>
          <a:xfrm>
            <a:off x="142875" y="295910"/>
            <a:ext cx="9017000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kumimoji="1" lang="zh-CN" altLang="en-US" sz="2800" b="1" kern="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数据库中的表分为两种：实体表，联系表（或关系表）</a:t>
            </a:r>
            <a:endParaRPr lang="zh-CN" altLang="en-GB" sz="28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275" name="Rectangle 3"/>
          <p:cNvSpPr/>
          <p:nvPr/>
        </p:nvSpPr>
        <p:spPr>
          <a:xfrm>
            <a:off x="137160" y="1370965"/>
            <a:ext cx="1676400" cy="396875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Student</a:t>
            </a:r>
          </a:p>
        </p:txBody>
      </p:sp>
      <p:graphicFrame>
        <p:nvGraphicFramePr>
          <p:cNvPr id="292868" name="Group 4"/>
          <p:cNvGraphicFramePr>
            <a:graphicFrameLocks noGrp="1"/>
          </p:cNvGraphicFramePr>
          <p:nvPr/>
        </p:nvGraphicFramePr>
        <p:xfrm>
          <a:off x="208915" y="1702435"/>
          <a:ext cx="3851275" cy="1426845"/>
        </p:xfrm>
        <a:graphic>
          <a:graphicData uri="http://schemas.openxmlformats.org/drawingml/2006/table">
            <a:tbl>
              <a:tblPr/>
              <a:tblGrid>
                <a:gridCol w="7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8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88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78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studentNo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sex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dept_no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周山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2008043101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男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420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汪兵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2008043214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女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420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张珊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2008043332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女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810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4303" name="Rectangle 31"/>
          <p:cNvSpPr/>
          <p:nvPr/>
        </p:nvSpPr>
        <p:spPr>
          <a:xfrm>
            <a:off x="1324928" y="3960178"/>
            <a:ext cx="817562" cy="3968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Enroll</a:t>
            </a:r>
          </a:p>
        </p:txBody>
      </p:sp>
      <p:graphicFrame>
        <p:nvGraphicFramePr>
          <p:cNvPr id="292896" name="Group 32"/>
          <p:cNvGraphicFramePr>
            <a:graphicFrameLocks noGrp="1"/>
          </p:cNvGraphicFramePr>
          <p:nvPr/>
        </p:nvGraphicFramePr>
        <p:xfrm>
          <a:off x="2261553" y="3729355"/>
          <a:ext cx="5181600" cy="167640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studentNo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courseNo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semester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grade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2008043332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430803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2010/01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2008043101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430317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2009/01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2008043101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430317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2008/02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algn="ctr" defTabSz="914400" rtl="0" eaLnBrk="1" fontAlgn="base" latinLnBrk="0" hangingPunct="1">
                        <a:spcBef>
                          <a:spcPct val="1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2008043772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430601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2004/02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4342" name="Rectangle 70"/>
          <p:cNvSpPr/>
          <p:nvPr/>
        </p:nvSpPr>
        <p:spPr>
          <a:xfrm>
            <a:off x="4323715" y="1346835"/>
            <a:ext cx="1676400" cy="396875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Course</a:t>
            </a:r>
          </a:p>
        </p:txBody>
      </p:sp>
      <p:graphicFrame>
        <p:nvGraphicFramePr>
          <p:cNvPr id="292935" name="Group 71"/>
          <p:cNvGraphicFramePr>
            <a:graphicFrameLocks noGrp="1"/>
          </p:cNvGraphicFramePr>
          <p:nvPr/>
        </p:nvGraphicFramePr>
        <p:xfrm>
          <a:off x="4349115" y="1694180"/>
          <a:ext cx="4775200" cy="1435100"/>
        </p:xfrm>
        <a:graphic>
          <a:graphicData uri="http://schemas.openxmlformats.org/drawingml/2006/table">
            <a:tbl>
              <a:tblPr/>
              <a:tblGrid>
                <a:gridCol w="154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courseNo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textbook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syllabus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database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430601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数据库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introduction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操作系统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430803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操作统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all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java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430317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语言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section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4370" name="Freeform 98"/>
          <p:cNvSpPr/>
          <p:nvPr/>
        </p:nvSpPr>
        <p:spPr>
          <a:xfrm>
            <a:off x="1324928" y="3111818"/>
            <a:ext cx="1225550" cy="755650"/>
          </a:xfrm>
          <a:custGeom>
            <a:avLst/>
            <a:gdLst/>
            <a:ahLst/>
            <a:cxnLst>
              <a:cxn ang="0">
                <a:pos x="772" y="408"/>
              </a:cxn>
              <a:cxn ang="0">
                <a:pos x="273" y="408"/>
              </a:cxn>
              <a:cxn ang="0">
                <a:pos x="0" y="0"/>
              </a:cxn>
            </a:cxnLst>
            <a:rect l="0" t="0" r="0" b="0"/>
            <a:pathLst>
              <a:path w="772" h="476">
                <a:moveTo>
                  <a:pt x="772" y="408"/>
                </a:moveTo>
                <a:cubicBezTo>
                  <a:pt x="587" y="442"/>
                  <a:pt x="402" y="476"/>
                  <a:pt x="273" y="408"/>
                </a:cubicBezTo>
                <a:cubicBezTo>
                  <a:pt x="144" y="340"/>
                  <a:pt x="72" y="170"/>
                  <a:pt x="0" y="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371" name="Freeform 99"/>
          <p:cNvSpPr/>
          <p:nvPr/>
        </p:nvSpPr>
        <p:spPr>
          <a:xfrm>
            <a:off x="4277678" y="3111818"/>
            <a:ext cx="1944687" cy="720725"/>
          </a:xfrm>
          <a:custGeom>
            <a:avLst/>
            <a:gdLst/>
            <a:ahLst/>
            <a:cxnLst>
              <a:cxn ang="0">
                <a:pos x="0" y="454"/>
              </a:cxn>
              <a:cxn ang="0">
                <a:pos x="318" y="182"/>
              </a:cxn>
              <a:cxn ang="0">
                <a:pos x="907" y="136"/>
              </a:cxn>
              <a:cxn ang="0">
                <a:pos x="1225" y="0"/>
              </a:cxn>
            </a:cxnLst>
            <a:rect l="0" t="0" r="0" b="0"/>
            <a:pathLst>
              <a:path w="1225" h="454">
                <a:moveTo>
                  <a:pt x="0" y="454"/>
                </a:moveTo>
                <a:cubicBezTo>
                  <a:pt x="83" y="344"/>
                  <a:pt x="167" y="235"/>
                  <a:pt x="318" y="182"/>
                </a:cubicBezTo>
                <a:cubicBezTo>
                  <a:pt x="469" y="129"/>
                  <a:pt x="756" y="166"/>
                  <a:pt x="907" y="136"/>
                </a:cubicBezTo>
                <a:cubicBezTo>
                  <a:pt x="1058" y="106"/>
                  <a:pt x="1141" y="53"/>
                  <a:pt x="1225" y="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Rectangle 31"/>
          <p:cNvSpPr/>
          <p:nvPr/>
        </p:nvSpPr>
        <p:spPr>
          <a:xfrm>
            <a:off x="427990" y="5535295"/>
            <a:ext cx="8920480" cy="1198880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对于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联系表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，它表达了两个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类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之间是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多对多关系；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主键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由至少两个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字段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组成（两个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外键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），为什么？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/>
          <p:nvPr/>
        </p:nvSpPr>
        <p:spPr>
          <a:xfrm>
            <a:off x="142875" y="295910"/>
            <a:ext cx="9017000" cy="583565"/>
          </a:xfrm>
          <a:prstGeom prst="rect">
            <a:avLst/>
          </a:prstGeom>
          <a:noFill/>
          <a:ln w="12700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kumimoji="1" lang="zh-CN" altLang="en-US" sz="3200" b="1" kern="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实体表中也可能包含外键</a:t>
            </a:r>
            <a:endParaRPr lang="zh-CN" altLang="en-GB" sz="32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275" name="Rectangle 3"/>
          <p:cNvSpPr/>
          <p:nvPr/>
        </p:nvSpPr>
        <p:spPr>
          <a:xfrm>
            <a:off x="71120" y="2776855"/>
            <a:ext cx="1676400" cy="396875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Student</a:t>
            </a:r>
          </a:p>
        </p:txBody>
      </p:sp>
      <p:graphicFrame>
        <p:nvGraphicFramePr>
          <p:cNvPr id="292868" name="Group 4"/>
          <p:cNvGraphicFramePr>
            <a:graphicFrameLocks noGrp="1"/>
          </p:cNvGraphicFramePr>
          <p:nvPr/>
        </p:nvGraphicFramePr>
        <p:xfrm>
          <a:off x="142875" y="3108325"/>
          <a:ext cx="3851275" cy="1426845"/>
        </p:xfrm>
        <a:graphic>
          <a:graphicData uri="http://schemas.openxmlformats.org/drawingml/2006/table">
            <a:tbl>
              <a:tblPr/>
              <a:tblGrid>
                <a:gridCol w="7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8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88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78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studentNo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sex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dept_no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周山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2008043101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男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420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汪兵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2008043214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女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420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张珊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2008043332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女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410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Rectangle 3"/>
          <p:cNvSpPr/>
          <p:nvPr/>
        </p:nvSpPr>
        <p:spPr>
          <a:xfrm>
            <a:off x="233680" y="1345883"/>
            <a:ext cx="1676400" cy="398780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department</a:t>
            </a:r>
          </a:p>
        </p:txBody>
      </p:sp>
      <p:graphicFrame>
        <p:nvGraphicFramePr>
          <p:cNvPr id="3" name="Group 4"/>
          <p:cNvGraphicFramePr>
            <a:graphicFrameLocks noGrp="1"/>
          </p:cNvGraphicFramePr>
          <p:nvPr/>
        </p:nvGraphicFramePr>
        <p:xfrm>
          <a:off x="1619250" y="1173480"/>
          <a:ext cx="4695190" cy="1426465"/>
        </p:xfrm>
        <a:graphic>
          <a:graphicData uri="http://schemas.openxmlformats.org/drawingml/2006/table">
            <a:tbl>
              <a:tblPr/>
              <a:tblGrid>
                <a:gridCol w="1409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4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87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dept_no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dean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phone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土木学院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430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陈正清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88821907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信息学院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420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李飞扬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>
                          <a:ln>
                            <a:noFill/>
                          </a:ln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  <a:sym typeface="+mn-ea"/>
                        </a:rPr>
                        <a:t>88823611</a:t>
                      </a: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工商学院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410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吴超群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>
                          <a:ln>
                            <a:noFill/>
                          </a:ln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  <a:sym typeface="+mn-ea"/>
                        </a:rPr>
                        <a:t>88822345</a:t>
                      </a: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曲线连接符 3"/>
          <p:cNvCxnSpPr/>
          <p:nvPr/>
        </p:nvCxnSpPr>
        <p:spPr>
          <a:xfrm rot="16200000" flipV="1">
            <a:off x="3311525" y="2744470"/>
            <a:ext cx="504190" cy="288290"/>
          </a:xfrm>
          <a:prstGeom prst="curvedConnector3">
            <a:avLst>
              <a:gd name="adj1" fmla="val 4987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5" name="文本框 4"/>
          <p:cNvSpPr txBox="1"/>
          <p:nvPr/>
        </p:nvSpPr>
        <p:spPr>
          <a:xfrm>
            <a:off x="732790" y="5194300"/>
            <a:ext cx="74606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反映两个类之间的关系 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 两个类的实例之间的关系：</a:t>
            </a:r>
          </a:p>
          <a:p>
            <a:pPr algn="l">
              <a:lnSpc>
                <a:spcPct val="150000"/>
              </a:lnSpc>
            </a:pPr>
            <a:r>
              <a:rPr lang="zh-CN" altLang="en-US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一对一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关系，或者</a:t>
            </a:r>
            <a:r>
              <a:rPr lang="zh-CN" altLang="en-US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一对多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关系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732588" y="6380798"/>
            <a:ext cx="1905000" cy="457200"/>
          </a:xfrm>
        </p:spPr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b="0" dirty="0"/>
              <a:t>33</a:t>
            </a:fld>
            <a:endParaRPr lang="en-US" altLang="zh-CN" sz="1400" b="0" dirty="0"/>
          </a:p>
        </p:txBody>
      </p:sp>
      <p:sp>
        <p:nvSpPr>
          <p:cNvPr id="54274" name="Text Box 2"/>
          <p:cNvSpPr txBox="1"/>
          <p:nvPr/>
        </p:nvSpPr>
        <p:spPr>
          <a:xfrm>
            <a:off x="142875" y="295910"/>
            <a:ext cx="9017000" cy="645160"/>
          </a:xfrm>
          <a:prstGeom prst="rect">
            <a:avLst/>
          </a:prstGeom>
          <a:noFill/>
          <a:ln w="12700">
            <a:noFill/>
          </a:ln>
        </p:spPr>
        <p:txBody>
          <a:bodyPr wrap="square" anchor="t">
            <a:spAutoFit/>
          </a:bodyPr>
          <a:lstStyle/>
          <a:p>
            <a:pPr algn="ctr" eaLnBrk="0" hangingPunct="0"/>
            <a:r>
              <a:rPr kumimoji="1" lang="zh-CN" altLang="en-US" sz="3600" b="1" kern="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域约束</a:t>
            </a:r>
          </a:p>
        </p:txBody>
      </p:sp>
      <p:sp>
        <p:nvSpPr>
          <p:cNvPr id="54275" name="Rectangle 3"/>
          <p:cNvSpPr/>
          <p:nvPr/>
        </p:nvSpPr>
        <p:spPr>
          <a:xfrm>
            <a:off x="71120" y="2346325"/>
            <a:ext cx="1676400" cy="396875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Student</a:t>
            </a:r>
          </a:p>
        </p:txBody>
      </p:sp>
      <p:graphicFrame>
        <p:nvGraphicFramePr>
          <p:cNvPr id="292868" name="Group 4"/>
          <p:cNvGraphicFramePr>
            <a:graphicFrameLocks noGrp="1"/>
          </p:cNvGraphicFramePr>
          <p:nvPr/>
        </p:nvGraphicFramePr>
        <p:xfrm>
          <a:off x="142875" y="2677795"/>
          <a:ext cx="3851275" cy="1426845"/>
        </p:xfrm>
        <a:graphic>
          <a:graphicData uri="http://schemas.openxmlformats.org/drawingml/2006/table">
            <a:tbl>
              <a:tblPr/>
              <a:tblGrid>
                <a:gridCol w="7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8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88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78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studentNo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sex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dept_no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周山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2008043101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男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420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汪兵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2008043214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女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420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张珊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2008043332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女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810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4303" name="Rectangle 31"/>
          <p:cNvSpPr/>
          <p:nvPr/>
        </p:nvSpPr>
        <p:spPr>
          <a:xfrm>
            <a:off x="1095693" y="4772343"/>
            <a:ext cx="817562" cy="3968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Enroll</a:t>
            </a:r>
          </a:p>
        </p:txBody>
      </p:sp>
      <p:graphicFrame>
        <p:nvGraphicFramePr>
          <p:cNvPr id="292896" name="Group 32"/>
          <p:cNvGraphicFramePr>
            <a:graphicFrameLocks noGrp="1"/>
          </p:cNvGraphicFramePr>
          <p:nvPr/>
        </p:nvGraphicFramePr>
        <p:xfrm>
          <a:off x="2195830" y="4704715"/>
          <a:ext cx="6036310" cy="1676400"/>
        </p:xfrm>
        <a:graphic>
          <a:graphicData uri="http://schemas.openxmlformats.org/drawingml/2006/table">
            <a:tbl>
              <a:tblPr/>
              <a:tblGrid>
                <a:gridCol w="1452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9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3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12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02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0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studentNo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courseNo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semester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+mn-ea"/>
                        </a:rPr>
                        <a:t>teacherNo</a:t>
                      </a: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grade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2008043332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430803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2010/01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2004213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2008043101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430317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2009/01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2008043101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430317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2008/02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+mn-ea"/>
                        </a:rPr>
                        <a:t>2008043332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430601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2004/02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+mn-ea"/>
                        </a:rPr>
                        <a:t>2009056</a:t>
                      </a: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4370" name="Freeform 98"/>
          <p:cNvSpPr/>
          <p:nvPr/>
        </p:nvSpPr>
        <p:spPr>
          <a:xfrm>
            <a:off x="1258888" y="4087178"/>
            <a:ext cx="1225550" cy="755650"/>
          </a:xfrm>
          <a:custGeom>
            <a:avLst/>
            <a:gdLst/>
            <a:ahLst/>
            <a:cxnLst>
              <a:cxn ang="0">
                <a:pos x="772" y="408"/>
              </a:cxn>
              <a:cxn ang="0">
                <a:pos x="273" y="408"/>
              </a:cxn>
              <a:cxn ang="0">
                <a:pos x="0" y="0"/>
              </a:cxn>
            </a:cxnLst>
            <a:rect l="0" t="0" r="0" b="0"/>
            <a:pathLst>
              <a:path w="772" h="476">
                <a:moveTo>
                  <a:pt x="772" y="408"/>
                </a:moveTo>
                <a:cubicBezTo>
                  <a:pt x="587" y="442"/>
                  <a:pt x="402" y="476"/>
                  <a:pt x="273" y="408"/>
                </a:cubicBezTo>
                <a:cubicBezTo>
                  <a:pt x="144" y="340"/>
                  <a:pt x="72" y="170"/>
                  <a:pt x="0" y="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42875" y="1147445"/>
            <a:ext cx="86741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</a:t>
            </a:r>
            <a:r>
              <a:rPr lang="zh-CN" altLang="en-US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表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lang="zh-CN" altLang="en-US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模式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(Schema)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中，每个字段都有</a:t>
            </a:r>
            <a:r>
              <a:rPr lang="zh-CN" altLang="en-US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数据类型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，和取值范围的约束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4204335" y="2635250"/>
          <a:ext cx="479552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8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字段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长度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取值范围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字符型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{'</a:t>
                      </a:r>
                      <a:r>
                        <a:rPr lang="zh-CN" altLang="en-US"/>
                        <a:t>男</a:t>
                      </a:r>
                      <a:r>
                        <a:rPr lang="en-US" altLang="zh-CN"/>
                        <a:t>', '</a:t>
                      </a:r>
                      <a:r>
                        <a:rPr lang="zh-CN" altLang="en-US"/>
                        <a:t>女</a:t>
                      </a:r>
                      <a:r>
                        <a:rPr lang="en-US" altLang="zh-CN"/>
                        <a:t>'}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整型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0 ~ 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字符型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t>34</a:t>
            </a:fld>
            <a:endParaRPr lang="en-US" altLang="zh-CN" sz="1400" dirty="0"/>
          </a:p>
        </p:txBody>
      </p:sp>
      <p:sp>
        <p:nvSpPr>
          <p:cNvPr id="34818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业务规则约束</a:t>
            </a:r>
          </a:p>
        </p:txBody>
      </p:sp>
      <p:sp>
        <p:nvSpPr>
          <p:cNvPr id="34819" name="Rectangle 3"/>
          <p:cNvSpPr>
            <a:spLocks noGrp="1"/>
          </p:cNvSpPr>
          <p:nvPr>
            <p:ph idx="1"/>
          </p:nvPr>
        </p:nvSpPr>
        <p:spPr>
          <a:xfrm>
            <a:off x="125413" y="1371600"/>
            <a:ext cx="8909050" cy="5319713"/>
          </a:xfrm>
        </p:spPr>
        <p:txBody>
          <a:bodyPr wrap="square" lIns="91440" tIns="45720" rIns="91440" bIns="45720" anchor="t"/>
          <a:lstStyle/>
          <a:p>
            <a:pPr eaLnBrk="1" latinLnBrk="0" hangingPunct="1">
              <a:lnSpc>
                <a:spcPct val="13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数据库中的数据，要求完整。也就是必须满足业务规则要求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enterprise constraints / semantic integrity constraints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eaLnBrk="1" latinLnBrk="0" hangingPunct="1">
              <a:lnSpc>
                <a:spcPct val="130000"/>
              </a:lnSpc>
              <a:spcBef>
                <a:spcPts val="1200"/>
              </a:spcBef>
              <a:spcAft>
                <a:spcPts val="600"/>
              </a:spcAft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例子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eaLnBrk="1" latinLnBrk="0" hangingPunct="1">
              <a:lnSpc>
                <a:spcPct val="130000"/>
              </a:lnSpc>
              <a:spcAft>
                <a:spcPts val="60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学生选课一个学期不能超过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学分；</a:t>
            </a:r>
          </a:p>
          <a:p>
            <a:pPr lvl="1" eaLnBrk="1" latinLnBrk="0" hangingPunct="1">
              <a:lnSpc>
                <a:spcPct val="130000"/>
              </a:lnSpc>
              <a:spcAft>
                <a:spcPts val="60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挂科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24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个学分不能再选课；</a:t>
            </a:r>
            <a:endParaRPr lang="en-US" altLang="zh-CN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eaLnBrk="1" latinLnBrk="0" hangingPunct="1">
              <a:lnSpc>
                <a:spcPct val="130000"/>
              </a:lnSpc>
              <a:spcAft>
                <a:spcPts val="60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学年平均成绩低于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75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分不能拿一等奖学金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</a:p>
          <a:p>
            <a:pPr lvl="1" eaLnBrk="1" hangingPunct="1">
              <a:buNone/>
            </a:pP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/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How to perform the enterprise constraints?</a:t>
            </a:r>
          </a:p>
          <a:p>
            <a:pPr eaLnBrk="1" hangingPunct="1"/>
            <a:endParaRPr lang="en-US" altLang="zh-CN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/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Using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存储过程，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triggers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and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assertions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</a:t>
            </a:r>
            <a:endParaRPr lang="en-US" altLang="zh-CN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t>35</a:t>
            </a:fld>
            <a:endParaRPr lang="en-US" altLang="zh-CN" sz="1400" dirty="0"/>
          </a:p>
        </p:txBody>
      </p:sp>
      <p:sp>
        <p:nvSpPr>
          <p:cNvPr id="34818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业务规则约束</a:t>
            </a:r>
          </a:p>
        </p:txBody>
      </p:sp>
      <p:sp>
        <p:nvSpPr>
          <p:cNvPr id="34819" name="Rectangle 3"/>
          <p:cNvSpPr>
            <a:spLocks noGrp="1"/>
          </p:cNvSpPr>
          <p:nvPr>
            <p:ph idx="1"/>
          </p:nvPr>
        </p:nvSpPr>
        <p:spPr>
          <a:xfrm>
            <a:off x="125413" y="1371600"/>
            <a:ext cx="8909050" cy="5319713"/>
          </a:xfrm>
        </p:spPr>
        <p:txBody>
          <a:bodyPr wrap="square" lIns="91440" tIns="45720" rIns="91440" bIns="45720" anchor="t"/>
          <a:lstStyle/>
          <a:p>
            <a:pPr eaLnBrk="1" latinLnBrk="0" hangingPunct="1">
              <a:lnSpc>
                <a:spcPct val="13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数据库中的数据，要求完整。也就是必须满足业务规则要求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enterprise constraints / semantic integrity constraints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eaLnBrk="1" latinLnBrk="0" hangingPunct="1">
              <a:lnSpc>
                <a:spcPct val="130000"/>
              </a:lnSpc>
              <a:spcBef>
                <a:spcPts val="1200"/>
              </a:spcBef>
              <a:spcAft>
                <a:spcPts val="600"/>
              </a:spcAft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例子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eaLnBrk="1" latinLnBrk="0" hangingPunct="1">
              <a:lnSpc>
                <a:spcPct val="130000"/>
              </a:lnSpc>
              <a:spcAft>
                <a:spcPts val="60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学生选课一个学期不能超过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学分；</a:t>
            </a:r>
          </a:p>
          <a:p>
            <a:pPr lvl="1" eaLnBrk="1" latinLnBrk="0" hangingPunct="1">
              <a:lnSpc>
                <a:spcPct val="130000"/>
              </a:lnSpc>
              <a:spcAft>
                <a:spcPts val="60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挂科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24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个学分不能再选课；</a:t>
            </a:r>
            <a:endParaRPr lang="en-US" altLang="zh-CN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eaLnBrk="1" latinLnBrk="0" hangingPunct="1">
              <a:lnSpc>
                <a:spcPct val="130000"/>
              </a:lnSpc>
              <a:spcAft>
                <a:spcPts val="60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学年平均成绩低于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75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分不能拿一等奖学金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</a:p>
          <a:p>
            <a:pPr lvl="1" eaLnBrk="1" hangingPunct="1">
              <a:buNone/>
            </a:pP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/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How to perform the enterprise constraints?</a:t>
            </a:r>
          </a:p>
          <a:p>
            <a:pPr eaLnBrk="1" hangingPunct="1"/>
            <a:endParaRPr lang="en-US" altLang="zh-CN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/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Using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存储过程，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triggers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and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assertions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.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</a:t>
            </a:r>
            <a:endParaRPr lang="en-US" altLang="zh-CN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35036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t>36</a:t>
            </a:fld>
            <a:endParaRPr lang="en-US" altLang="zh-CN" sz="1400" dirty="0"/>
          </a:p>
        </p:txBody>
      </p:sp>
      <p:sp>
        <p:nvSpPr>
          <p:cNvPr id="23554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完整性约束的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SQL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表达</a:t>
            </a:r>
          </a:p>
        </p:txBody>
      </p:sp>
      <p:sp>
        <p:nvSpPr>
          <p:cNvPr id="23555" name="Rectangle 3"/>
          <p:cNvSpPr>
            <a:spLocks noGrp="1"/>
          </p:cNvSpPr>
          <p:nvPr>
            <p:ph idx="1"/>
          </p:nvPr>
        </p:nvSpPr>
        <p:spPr>
          <a:xfrm>
            <a:off x="107950" y="1339850"/>
            <a:ext cx="8991600" cy="5486400"/>
          </a:xfrm>
        </p:spPr>
        <p:txBody>
          <a:bodyPr wrap="square" lIns="0" tIns="45720" rIns="0" bIns="45720" anchor="t"/>
          <a:lstStyle/>
          <a:p>
            <a:pPr marL="0" lvl="1" indent="0" eaLnBrk="1" hangingPunct="1">
              <a:lnSpc>
                <a:spcPct val="110000"/>
              </a:lnSpc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CREATE TABLE 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Enroll (</a:t>
            </a: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3" indent="0" eaLnBrk="1" hangingPunct="1">
              <a:lnSpc>
                <a:spcPct val="110000"/>
              </a:lnSpc>
              <a:buNone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sno 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CHAR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(12)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NOT NULL,</a:t>
            </a:r>
            <a:endParaRPr lang="en-US" altLang="zh-CN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3" indent="0" eaLnBrk="1" hangingPunct="1">
              <a:lnSpc>
                <a:spcPct val="110000"/>
              </a:lnSpc>
              <a:buNone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cno</a:t>
            </a:r>
            <a:r>
              <a:rPr lang="en-US" altLang="zh-CN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CHAR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(8)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NOT NULL,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,</a:t>
            </a: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3" indent="0" eaLnBrk="1" hangingPunct="1">
              <a:lnSpc>
                <a:spcPct val="110000"/>
              </a:lnSpc>
              <a:buNone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semester 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CHAR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(6), </a:t>
            </a:r>
          </a:p>
          <a:p>
            <a:pPr marL="0" lvl="3" indent="0" eaLnBrk="1" hangingPunct="1">
              <a:lnSpc>
                <a:spcPct val="110000"/>
              </a:lnSpc>
              <a:buNone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tno</a:t>
            </a:r>
            <a:r>
              <a:rPr lang="en-US" altLang="zh-CN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CHAR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(7)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,</a:t>
            </a:r>
          </a:p>
          <a:p>
            <a:pPr marL="0" lvl="3" indent="0" eaLnBrk="1" hangingPunct="1">
              <a:lnSpc>
                <a:spcPct val="110000"/>
              </a:lnSpc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classNo 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CHAR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(2)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,</a:t>
            </a:r>
          </a:p>
          <a:p>
            <a:pPr marL="0" lvl="3" indent="0" eaLnBrk="1" hangingPunct="1">
              <a:lnSpc>
                <a:spcPct val="110000"/>
              </a:lnSpc>
              <a:buNone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score  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SMALLINT</a:t>
            </a:r>
            <a:endParaRPr lang="en-US" altLang="zh-CN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3" indent="0" eaLnBrk="1" hangingPunct="1">
              <a:lnSpc>
                <a:spcPct val="110000"/>
              </a:lnSpc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PRIMARY KEY 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(sno, cno, semester)</a:t>
            </a: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3" indent="0" eaLnBrk="1" hangingPunct="1">
              <a:lnSpc>
                <a:spcPct val="110000"/>
              </a:lnSpc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FOREIGN KEY 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(sno)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REFERENCES 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student(sno)</a:t>
            </a: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3" indent="0" eaLnBrk="1" hangingPunct="1">
              <a:lnSpc>
                <a:spcPct val="110000"/>
              </a:lnSpc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FOREIGN KEY 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(cno)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REFERENCES 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Course(cno)</a:t>
            </a: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3" indent="0" eaLnBrk="1" hangingPunct="1">
              <a:lnSpc>
                <a:spcPct val="110000"/>
              </a:lnSpc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FOREIGN KEY 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(tno)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REFERENCES 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Teacher(tno)</a:t>
            </a: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1" indent="0" eaLnBrk="1" hangingPunct="1">
              <a:lnSpc>
                <a:spcPct val="110000"/>
              </a:lnSpc>
              <a:buNone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);</a:t>
            </a:r>
            <a:endParaRPr lang="en-US" altLang="zh-CN" sz="24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t>37</a:t>
            </a:fld>
            <a:endParaRPr lang="en-US" altLang="zh-CN" sz="1400" dirty="0"/>
          </a:p>
        </p:txBody>
      </p:sp>
      <p:sp>
        <p:nvSpPr>
          <p:cNvPr id="23554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pPr algn="l" eaLnBrk="1" hangingPunct="1"/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形式化补充：</a:t>
            </a:r>
            <a:br>
              <a:rPr lang="en-US" altLang="zh-CN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关系（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Relation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）基本概念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6F6C49-E0CA-A188-A401-B41FB2CA1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</a:rPr>
              <a:t>域（</a:t>
            </a:r>
            <a:r>
              <a:rPr lang="en-US" altLang="zh-CN" b="1" dirty="0">
                <a:solidFill>
                  <a:srgbClr val="0000FF"/>
                </a:solidFill>
              </a:rPr>
              <a:t>Domain）</a:t>
            </a:r>
          </a:p>
          <a:p>
            <a:pPr lvl="1" eaLnBrk="1" hangingPunct="1"/>
            <a:r>
              <a:rPr lang="zh-CN" altLang="en-US" dirty="0"/>
              <a:t>一组值的集合，这组值具有相同的数据类型</a:t>
            </a:r>
          </a:p>
          <a:p>
            <a:pPr lvl="1" eaLnBrk="1" hangingPunct="1"/>
            <a:r>
              <a:rPr lang="zh-CN" altLang="en-US" dirty="0"/>
              <a:t>如整数的集合、字符串的集合、全体学生的集合</a:t>
            </a:r>
          </a:p>
          <a:p>
            <a:pPr eaLnBrk="1" hangingPunct="1"/>
            <a:r>
              <a:rPr lang="zh-CN" altLang="en-US" b="1" dirty="0">
                <a:solidFill>
                  <a:srgbClr val="0000FF"/>
                </a:solidFill>
              </a:rPr>
              <a:t>笛卡尔积（</a:t>
            </a:r>
            <a:r>
              <a:rPr lang="en-US" altLang="zh-CN" b="1" dirty="0">
                <a:solidFill>
                  <a:srgbClr val="0000FF"/>
                </a:solidFill>
              </a:rPr>
              <a:t>Cartesian Product）</a:t>
            </a:r>
          </a:p>
          <a:p>
            <a:pPr lvl="1" eaLnBrk="1" hangingPunct="1"/>
            <a:r>
              <a:rPr lang="zh-CN" altLang="en-US" dirty="0"/>
              <a:t>一组域</a:t>
            </a:r>
            <a:r>
              <a:rPr lang="en-US" altLang="zh-CN" dirty="0"/>
              <a:t>D</a:t>
            </a:r>
            <a:r>
              <a:rPr lang="en-US" altLang="zh-CN" sz="3200" baseline="-18000" dirty="0"/>
              <a:t>1 </a:t>
            </a:r>
            <a:r>
              <a:rPr lang="en-US" altLang="zh-CN" dirty="0"/>
              <a:t>, D</a:t>
            </a:r>
            <a:r>
              <a:rPr lang="en-US" altLang="zh-CN" sz="3200" baseline="-18000" dirty="0"/>
              <a:t>2 </a:t>
            </a:r>
            <a:r>
              <a:rPr lang="en-US" altLang="zh-CN" dirty="0"/>
              <a:t>,</a:t>
            </a:r>
            <a:r>
              <a:rPr lang="en-US" altLang="zh-CN" dirty="0">
                <a:latin typeface="Times New Roman" pitchFamily="18" charset="0"/>
              </a:rPr>
              <a:t>…</a:t>
            </a:r>
            <a:r>
              <a:rPr lang="en-US" altLang="zh-CN" dirty="0"/>
              <a:t>, </a:t>
            </a:r>
            <a:r>
              <a:rPr lang="en-US" altLang="zh-CN" dirty="0" err="1"/>
              <a:t>D</a:t>
            </a:r>
            <a:r>
              <a:rPr lang="en-US" altLang="zh-CN" sz="3200" baseline="-18000" dirty="0" err="1"/>
              <a:t>n</a:t>
            </a:r>
            <a:r>
              <a:rPr lang="zh-CN" altLang="en-US" dirty="0"/>
              <a:t>的笛卡尔积为:</a:t>
            </a:r>
          </a:p>
          <a:p>
            <a:pPr lvl="1" algn="ctr" eaLnBrk="1" hangingPunct="1">
              <a:buFont typeface="Wingdings" pitchFamily="2" charset="2"/>
              <a:buNone/>
            </a:pPr>
            <a:r>
              <a:rPr lang="en-US" altLang="zh-CN" sz="2400" dirty="0"/>
              <a:t>D</a:t>
            </a:r>
            <a:r>
              <a:rPr lang="en-US" altLang="zh-CN" baseline="-18000" dirty="0"/>
              <a:t>1</a:t>
            </a:r>
            <a:r>
              <a:rPr lang="en-US" altLang="zh-CN" sz="2400" dirty="0"/>
              <a:t>×D</a:t>
            </a:r>
            <a:r>
              <a:rPr lang="en-US" altLang="zh-CN" baseline="-18000" dirty="0"/>
              <a:t>2</a:t>
            </a:r>
            <a:r>
              <a:rPr lang="en-US" altLang="zh-CN" sz="2400" dirty="0"/>
              <a:t>×</a:t>
            </a:r>
            <a:r>
              <a:rPr lang="en-US" altLang="zh-CN" sz="2400" dirty="0">
                <a:latin typeface="Times New Roman" pitchFamily="18" charset="0"/>
              </a:rPr>
              <a:t>…</a:t>
            </a:r>
            <a:r>
              <a:rPr lang="en-US" altLang="zh-CN" sz="2400" dirty="0"/>
              <a:t>×</a:t>
            </a:r>
            <a:r>
              <a:rPr lang="en-US" altLang="zh-CN" sz="2400" dirty="0" err="1"/>
              <a:t>D</a:t>
            </a:r>
            <a:r>
              <a:rPr lang="en-US" altLang="zh-CN" baseline="-18000" dirty="0" err="1"/>
              <a:t>n</a:t>
            </a:r>
            <a:r>
              <a:rPr lang="en-US" altLang="zh-CN" baseline="-18000" dirty="0"/>
              <a:t> </a:t>
            </a:r>
            <a:r>
              <a:rPr lang="en-US" altLang="zh-CN" sz="2400" dirty="0"/>
              <a:t>= {(d</a:t>
            </a:r>
            <a:r>
              <a:rPr lang="en-US" altLang="zh-CN" baseline="-18000" dirty="0"/>
              <a:t>1 </a:t>
            </a:r>
            <a:r>
              <a:rPr lang="en-US" altLang="zh-CN" sz="2400" dirty="0"/>
              <a:t>, d</a:t>
            </a:r>
            <a:r>
              <a:rPr lang="en-US" altLang="zh-CN" baseline="-18000" dirty="0"/>
              <a:t>2 </a:t>
            </a:r>
            <a:r>
              <a:rPr lang="en-US" altLang="zh-CN" sz="2400" dirty="0"/>
              <a:t>, </a:t>
            </a:r>
            <a:r>
              <a:rPr lang="en-US" altLang="zh-CN" sz="2400" dirty="0">
                <a:latin typeface="Times New Roman" pitchFamily="18" charset="0"/>
              </a:rPr>
              <a:t>…</a:t>
            </a:r>
            <a:r>
              <a:rPr lang="en-US" altLang="zh-CN" sz="2400" dirty="0"/>
              <a:t> , </a:t>
            </a:r>
            <a:r>
              <a:rPr lang="en-US" altLang="zh-CN" sz="2400" dirty="0" err="1"/>
              <a:t>d</a:t>
            </a:r>
            <a:r>
              <a:rPr lang="en-US" altLang="zh-CN" baseline="-18000" dirty="0" err="1"/>
              <a:t>n</a:t>
            </a:r>
            <a:r>
              <a:rPr lang="en-US" altLang="zh-CN" sz="2400" dirty="0"/>
              <a:t>) | </a:t>
            </a:r>
            <a:r>
              <a:rPr lang="en-US" altLang="zh-CN" sz="2400" dirty="0" err="1"/>
              <a:t>d</a:t>
            </a:r>
            <a:r>
              <a:rPr lang="en-US" altLang="zh-CN" baseline="-18000" dirty="0" err="1"/>
              <a:t>i</a:t>
            </a:r>
            <a:r>
              <a:rPr lang="en-US" altLang="zh-CN" sz="2400" dirty="0" err="1"/>
              <a:t>∈D</a:t>
            </a:r>
            <a:r>
              <a:rPr lang="en-US" altLang="zh-CN" baseline="-18000" dirty="0" err="1"/>
              <a:t>i</a:t>
            </a:r>
            <a:r>
              <a:rPr lang="en-US" altLang="zh-CN" baseline="-18000" dirty="0"/>
              <a:t> 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=1,</a:t>
            </a:r>
            <a:r>
              <a:rPr lang="en-US" altLang="zh-CN" sz="2400" dirty="0">
                <a:latin typeface="Times New Roman" pitchFamily="18" charset="0"/>
              </a:rPr>
              <a:t>…</a:t>
            </a:r>
            <a:r>
              <a:rPr lang="en-US" altLang="zh-CN" sz="2400" dirty="0"/>
              <a:t>,n}</a:t>
            </a:r>
          </a:p>
          <a:p>
            <a:pPr lvl="1" eaLnBrk="1" hangingPunct="1"/>
            <a:r>
              <a:rPr lang="zh-CN" altLang="en-US" dirty="0"/>
              <a:t>笛卡尔积的每个元素(</a:t>
            </a:r>
            <a:r>
              <a:rPr lang="en-US" altLang="zh-CN" dirty="0"/>
              <a:t>d</a:t>
            </a:r>
            <a:r>
              <a:rPr lang="en-US" altLang="zh-CN" sz="3200" baseline="-18000" dirty="0"/>
              <a:t>1 </a:t>
            </a:r>
            <a:r>
              <a:rPr lang="en-US" altLang="zh-CN" dirty="0"/>
              <a:t>, d</a:t>
            </a:r>
            <a:r>
              <a:rPr lang="en-US" altLang="zh-CN" sz="3200" baseline="-18000" dirty="0"/>
              <a:t>2 </a:t>
            </a:r>
            <a:r>
              <a:rPr lang="en-US" altLang="zh-CN" dirty="0"/>
              <a:t>, </a:t>
            </a:r>
            <a:r>
              <a:rPr lang="en-US" altLang="zh-CN" dirty="0">
                <a:latin typeface="Times New Roman" pitchFamily="18" charset="0"/>
              </a:rPr>
              <a:t>…</a:t>
            </a:r>
            <a:r>
              <a:rPr lang="en-US" altLang="zh-CN" dirty="0"/>
              <a:t> , </a:t>
            </a:r>
            <a:r>
              <a:rPr lang="en-US" altLang="zh-CN" dirty="0" err="1"/>
              <a:t>d</a:t>
            </a:r>
            <a:r>
              <a:rPr lang="en-US" altLang="zh-CN" sz="3200" baseline="-18000" dirty="0" err="1"/>
              <a:t>n</a:t>
            </a:r>
            <a:r>
              <a:rPr lang="en-US" altLang="zh-CN" dirty="0"/>
              <a:t>)</a:t>
            </a:r>
            <a:r>
              <a:rPr lang="zh-CN" altLang="en-US" dirty="0"/>
              <a:t>称作一个</a:t>
            </a:r>
            <a:r>
              <a:rPr lang="en-US" altLang="zh-CN" dirty="0"/>
              <a:t>n-</a:t>
            </a:r>
            <a:r>
              <a:rPr lang="zh-CN" altLang="en-US" dirty="0"/>
              <a:t>元组（</a:t>
            </a:r>
            <a:r>
              <a:rPr lang="en-US" altLang="zh-CN" dirty="0"/>
              <a:t>n-tuple）</a:t>
            </a:r>
          </a:p>
          <a:p>
            <a:pPr lvl="1" eaLnBrk="1" hangingPunct="1"/>
            <a:r>
              <a:rPr lang="zh-CN" altLang="en-US" dirty="0"/>
              <a:t>元组的每一个值</a:t>
            </a:r>
            <a:r>
              <a:rPr lang="en-US" altLang="zh-CN" dirty="0"/>
              <a:t>d</a:t>
            </a:r>
            <a:r>
              <a:rPr lang="en-US" altLang="zh-CN" sz="3200" baseline="-18000" dirty="0"/>
              <a:t>i</a:t>
            </a:r>
            <a:r>
              <a:rPr lang="zh-CN" altLang="en-US" dirty="0"/>
              <a:t>叫做一个分量（</a:t>
            </a:r>
            <a:r>
              <a:rPr lang="en-US" altLang="zh-CN" dirty="0"/>
              <a:t>component）</a:t>
            </a:r>
          </a:p>
          <a:p>
            <a:pPr lvl="1" eaLnBrk="1" hangingPunct="1"/>
            <a:r>
              <a:rPr lang="zh-CN" altLang="en-US" dirty="0"/>
              <a:t>若</a:t>
            </a:r>
            <a:r>
              <a:rPr lang="en-US" altLang="zh-CN" dirty="0"/>
              <a:t>D</a:t>
            </a:r>
            <a:r>
              <a:rPr lang="en-US" altLang="zh-CN" sz="3200" baseline="-18000" dirty="0"/>
              <a:t>i</a:t>
            </a:r>
            <a:r>
              <a:rPr lang="zh-CN" altLang="en-US" dirty="0"/>
              <a:t>的基数（</a:t>
            </a:r>
            <a:r>
              <a:rPr lang="en-US" altLang="zh-CN" dirty="0"/>
              <a:t>|D</a:t>
            </a:r>
            <a:r>
              <a:rPr lang="en-US" altLang="zh-CN" baseline="-25000" dirty="0"/>
              <a:t>i</a:t>
            </a:r>
            <a:r>
              <a:rPr lang="en-US" altLang="zh-CN" dirty="0"/>
              <a:t>|</a:t>
            </a:r>
            <a:r>
              <a:rPr lang="zh-CN" altLang="en-US" dirty="0"/>
              <a:t>）为</a:t>
            </a:r>
            <a:r>
              <a:rPr lang="en-US" altLang="zh-CN" dirty="0"/>
              <a:t>m</a:t>
            </a:r>
            <a:r>
              <a:rPr lang="en-US" altLang="zh-CN" sz="3200" baseline="-18000" dirty="0"/>
              <a:t>i</a:t>
            </a:r>
            <a:r>
              <a:rPr lang="en-US" altLang="zh-CN" dirty="0"/>
              <a:t>，</a:t>
            </a:r>
            <a:r>
              <a:rPr lang="zh-CN" altLang="en-US" dirty="0"/>
              <a:t>则笛卡尔积的基数为</a:t>
            </a: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D2CF9B5B-0D65-B5AB-83F4-5C49154C5A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8888487"/>
              </p:ext>
            </p:extLst>
          </p:nvPr>
        </p:nvGraphicFramePr>
        <p:xfrm>
          <a:off x="6801998" y="4581128"/>
          <a:ext cx="762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18918" imgH="482391" progId="Equation.3">
                  <p:embed/>
                </p:oleObj>
              </mc:Choice>
              <mc:Fallback>
                <p:oleObj r:id="rId2" imgW="418918" imgH="482391" progId="Equation.3">
                  <p:embed/>
                  <p:pic>
                    <p:nvPicPr>
                      <p:cNvPr id="6" name="Object 4">
                        <a:extLst>
                          <a:ext uri="{FF2B5EF4-FFF2-40B4-BE49-F238E27FC236}">
                            <a16:creationId xmlns:a16="http://schemas.microsoft.com/office/drawing/2014/main" id="{D2CF9B5B-0D65-B5AB-83F4-5C49154C5A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1998" y="4581128"/>
                        <a:ext cx="7620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02506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t>38</a:t>
            </a:fld>
            <a:endParaRPr lang="en-US" altLang="zh-CN" sz="1400" dirty="0"/>
          </a:p>
        </p:txBody>
      </p:sp>
      <p:sp>
        <p:nvSpPr>
          <p:cNvPr id="23554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pPr algn="l" eaLnBrk="1" hangingPunct="1"/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形式化补充：</a:t>
            </a:r>
            <a:br>
              <a:rPr lang="en-US" altLang="zh-CN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关系（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Relation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）基本概念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3F2A4BC-DDE8-1D1E-F501-B9544518733F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1219200"/>
            <a:ext cx="8650288" cy="336192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eaLnBrk="1" hangingPunct="1"/>
            <a:r>
              <a:rPr lang="zh-CN" altLang="en-US" kern="0" dirty="0"/>
              <a:t>例：设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kern="0" dirty="0"/>
              <a:t>		     </a:t>
            </a:r>
            <a:r>
              <a:rPr lang="en-US" altLang="zh-CN" sz="2400" kern="0" dirty="0"/>
              <a:t>D</a:t>
            </a:r>
            <a:r>
              <a:rPr lang="en-US" altLang="zh-CN" sz="2400" kern="0" baseline="-20000" dirty="0"/>
              <a:t>1</a:t>
            </a:r>
            <a:r>
              <a:rPr lang="zh-CN" altLang="en-US" sz="2400" kern="0" dirty="0"/>
              <a:t>为教师集合（</a:t>
            </a:r>
            <a:r>
              <a:rPr lang="en-US" altLang="zh-CN" sz="2400" kern="0" dirty="0"/>
              <a:t>T）= {t</a:t>
            </a:r>
            <a:r>
              <a:rPr lang="en-US" altLang="zh-CN" sz="2400" kern="0" baseline="-20000" dirty="0"/>
              <a:t>1</a:t>
            </a:r>
            <a:r>
              <a:rPr lang="en-US" altLang="zh-CN" sz="2400" kern="0" dirty="0"/>
              <a:t>，t</a:t>
            </a:r>
            <a:r>
              <a:rPr lang="en-US" altLang="zh-CN" sz="2400" kern="0" baseline="-20000" dirty="0"/>
              <a:t>2</a:t>
            </a:r>
            <a:r>
              <a:rPr lang="en-US" altLang="zh-CN" sz="2400" kern="0" dirty="0"/>
              <a:t>}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 kern="0" dirty="0"/>
              <a:t>		      D</a:t>
            </a:r>
            <a:r>
              <a:rPr lang="en-US" altLang="zh-CN" sz="2400" kern="0" baseline="-20000" dirty="0"/>
              <a:t>2</a:t>
            </a:r>
            <a:r>
              <a:rPr lang="zh-CN" altLang="en-US" sz="2400" kern="0" dirty="0"/>
              <a:t>为学生集合（</a:t>
            </a:r>
            <a:r>
              <a:rPr lang="en-US" altLang="zh-CN" sz="2400" kern="0" dirty="0"/>
              <a:t>S）= {s</a:t>
            </a:r>
            <a:r>
              <a:rPr lang="en-US" altLang="zh-CN" sz="2400" kern="0" baseline="-20000" dirty="0"/>
              <a:t>1</a:t>
            </a:r>
            <a:r>
              <a:rPr lang="en-US" altLang="zh-CN" sz="2400" kern="0" dirty="0"/>
              <a:t>，s</a:t>
            </a:r>
            <a:r>
              <a:rPr lang="en-US" altLang="zh-CN" sz="2400" kern="0" baseline="-20000" dirty="0"/>
              <a:t>2 </a:t>
            </a:r>
            <a:r>
              <a:rPr lang="en-US" altLang="zh-CN" sz="2400" kern="0" dirty="0"/>
              <a:t>，s</a:t>
            </a:r>
            <a:r>
              <a:rPr lang="en-US" altLang="zh-CN" sz="2400" kern="0" baseline="-20000" dirty="0"/>
              <a:t>3</a:t>
            </a:r>
            <a:r>
              <a:rPr lang="en-US" altLang="zh-CN" sz="2400" kern="0" dirty="0"/>
              <a:t>}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 kern="0" dirty="0"/>
              <a:t>		      D</a:t>
            </a:r>
            <a:r>
              <a:rPr lang="en-US" altLang="zh-CN" sz="2400" kern="0" baseline="-20000" dirty="0"/>
              <a:t>3</a:t>
            </a:r>
            <a:r>
              <a:rPr lang="zh-CN" altLang="en-US" sz="2400" kern="0" dirty="0"/>
              <a:t>为课程集合（</a:t>
            </a:r>
            <a:r>
              <a:rPr lang="en-US" altLang="zh-CN" sz="2400" kern="0" dirty="0"/>
              <a:t>C）= {c</a:t>
            </a:r>
            <a:r>
              <a:rPr lang="en-US" altLang="zh-CN" sz="2400" kern="0" baseline="-20000" dirty="0"/>
              <a:t>1</a:t>
            </a:r>
            <a:r>
              <a:rPr lang="en-US" altLang="zh-CN" sz="2400" kern="0" dirty="0"/>
              <a:t>，c</a:t>
            </a:r>
            <a:r>
              <a:rPr lang="en-US" altLang="zh-CN" sz="2400" kern="0" baseline="-20000" dirty="0"/>
              <a:t>2</a:t>
            </a:r>
            <a:r>
              <a:rPr lang="en-US" altLang="zh-CN" sz="2400" kern="0" dirty="0"/>
              <a:t>}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 kern="0" dirty="0"/>
              <a:t>   </a:t>
            </a:r>
            <a:r>
              <a:rPr lang="zh-CN" altLang="en-US" sz="2400" kern="0" dirty="0"/>
              <a:t>则</a:t>
            </a:r>
            <a:r>
              <a:rPr lang="en-US" altLang="zh-CN" sz="2400" kern="0" dirty="0"/>
              <a:t>D</a:t>
            </a:r>
            <a:r>
              <a:rPr lang="en-US" altLang="zh-CN" sz="2400" kern="0" baseline="-18000" dirty="0"/>
              <a:t>1</a:t>
            </a:r>
            <a:r>
              <a:rPr lang="en-US" altLang="zh-CN" sz="2400" kern="0" dirty="0"/>
              <a:t>×D</a:t>
            </a:r>
            <a:r>
              <a:rPr lang="en-US" altLang="zh-CN" sz="2400" kern="0" baseline="-18000" dirty="0"/>
              <a:t>2</a:t>
            </a:r>
            <a:r>
              <a:rPr lang="en-US" altLang="zh-CN" sz="2400" kern="0" dirty="0"/>
              <a:t>×D</a:t>
            </a:r>
            <a:r>
              <a:rPr lang="en-US" altLang="zh-CN" sz="2400" kern="0" baseline="-18000" dirty="0"/>
              <a:t>3</a:t>
            </a:r>
            <a:r>
              <a:rPr lang="zh-CN" altLang="en-US" sz="2400" kern="0" dirty="0"/>
              <a:t>是个三元组集合，元组个数为2×3×2，是所有可能的（教师，学生，课程）元组集合</a:t>
            </a:r>
          </a:p>
          <a:p>
            <a:pPr lvl="1" eaLnBrk="1" hangingPunct="1"/>
            <a:r>
              <a:rPr lang="zh-CN" altLang="en-US" sz="2400" kern="0" dirty="0"/>
              <a:t>笛卡尔积可表为二维表的形式</a:t>
            </a:r>
            <a:endParaRPr lang="zh-CN" altLang="en-US" kern="0" dirty="0"/>
          </a:p>
          <a:p>
            <a:pPr eaLnBrk="1" hangingPunct="1"/>
            <a:endParaRPr lang="zh-CN" altLang="en-US" sz="2800" kern="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5098A9F-5DD0-259B-A14D-9F267EC82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250" y="4242391"/>
            <a:ext cx="61595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6491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t>39</a:t>
            </a:fld>
            <a:endParaRPr lang="en-US" altLang="zh-CN" sz="1400" dirty="0"/>
          </a:p>
        </p:txBody>
      </p:sp>
      <p:sp>
        <p:nvSpPr>
          <p:cNvPr id="23554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pPr algn="l" eaLnBrk="1" hangingPunct="1"/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形式化补充：</a:t>
            </a:r>
            <a:br>
              <a:rPr lang="en-US" altLang="zh-CN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关系（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Relation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）基本概念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BB9E156A-D677-5A0B-41FA-A3B1E4582555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1219200"/>
            <a:ext cx="8650288" cy="2785864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kern="0"/>
              <a:t>关系</a:t>
            </a:r>
          </a:p>
          <a:p>
            <a:pPr lvl="1" eaLnBrk="1" hangingPunct="1"/>
            <a:r>
              <a:rPr lang="zh-CN" altLang="en-US" kern="0"/>
              <a:t>笛卡尔积</a:t>
            </a:r>
            <a:r>
              <a:rPr lang="en-US" altLang="zh-CN" kern="0"/>
              <a:t>D</a:t>
            </a:r>
            <a:r>
              <a:rPr lang="en-US" altLang="zh-CN" sz="3200" kern="0" baseline="-18000"/>
              <a:t>1</a:t>
            </a:r>
            <a:r>
              <a:rPr lang="en-US" altLang="zh-CN" kern="0"/>
              <a:t>×D</a:t>
            </a:r>
            <a:r>
              <a:rPr lang="en-US" altLang="zh-CN" sz="3200" kern="0" baseline="-18000"/>
              <a:t>2</a:t>
            </a:r>
            <a:r>
              <a:rPr lang="en-US" altLang="zh-CN" kern="0"/>
              <a:t>×</a:t>
            </a:r>
            <a:r>
              <a:rPr lang="en-US" altLang="zh-CN" kern="0">
                <a:latin typeface="Times New Roman" pitchFamily="18" charset="0"/>
              </a:rPr>
              <a:t>…</a:t>
            </a:r>
            <a:r>
              <a:rPr lang="en-US" altLang="zh-CN" kern="0"/>
              <a:t>×D</a:t>
            </a:r>
            <a:r>
              <a:rPr lang="en-US" altLang="zh-CN" sz="3200" kern="0" baseline="-18000"/>
              <a:t>n</a:t>
            </a:r>
            <a:r>
              <a:rPr lang="zh-CN" altLang="en-US" kern="0"/>
              <a:t>的子集叫做在域</a:t>
            </a:r>
            <a:r>
              <a:rPr lang="en-US" altLang="zh-CN" kern="0"/>
              <a:t>D</a:t>
            </a:r>
            <a:r>
              <a:rPr lang="en-US" altLang="zh-CN" sz="3200" kern="0" baseline="-18000"/>
              <a:t>1 </a:t>
            </a:r>
            <a:r>
              <a:rPr lang="en-US" altLang="zh-CN" kern="0"/>
              <a:t>, D</a:t>
            </a:r>
            <a:r>
              <a:rPr lang="en-US" altLang="zh-CN" sz="3200" kern="0" baseline="-18000"/>
              <a:t>2 </a:t>
            </a:r>
            <a:r>
              <a:rPr lang="en-US" altLang="zh-CN" kern="0"/>
              <a:t>,</a:t>
            </a:r>
            <a:r>
              <a:rPr lang="en-US" altLang="zh-CN" kern="0">
                <a:latin typeface="Times New Roman" pitchFamily="18" charset="0"/>
              </a:rPr>
              <a:t>…</a:t>
            </a:r>
            <a:r>
              <a:rPr lang="en-US" altLang="zh-CN" kern="0"/>
              <a:t>, D</a:t>
            </a:r>
            <a:r>
              <a:rPr lang="en-US" altLang="zh-CN" sz="3200" kern="0" baseline="-18000"/>
              <a:t>n</a:t>
            </a:r>
            <a:r>
              <a:rPr lang="zh-CN" altLang="en-US" kern="0"/>
              <a:t>上的关系，用</a:t>
            </a:r>
            <a:r>
              <a:rPr lang="en-US" altLang="zh-CN" kern="0"/>
              <a:t>R(D</a:t>
            </a:r>
            <a:r>
              <a:rPr lang="en-US" altLang="zh-CN" sz="3200" kern="0" baseline="-18000"/>
              <a:t>1 </a:t>
            </a:r>
            <a:r>
              <a:rPr lang="en-US" altLang="zh-CN" kern="0"/>
              <a:t>, D</a:t>
            </a:r>
            <a:r>
              <a:rPr lang="en-US" altLang="zh-CN" sz="3200" kern="0" baseline="-18000"/>
              <a:t>2 </a:t>
            </a:r>
            <a:r>
              <a:rPr lang="en-US" altLang="zh-CN" kern="0"/>
              <a:t>,</a:t>
            </a:r>
            <a:r>
              <a:rPr lang="en-US" altLang="zh-CN" kern="0">
                <a:latin typeface="Times New Roman" pitchFamily="18" charset="0"/>
              </a:rPr>
              <a:t>…</a:t>
            </a:r>
            <a:r>
              <a:rPr lang="en-US" altLang="zh-CN" kern="0"/>
              <a:t>, D</a:t>
            </a:r>
            <a:r>
              <a:rPr lang="en-US" altLang="zh-CN" sz="3200" kern="0" baseline="-18000"/>
              <a:t>n </a:t>
            </a:r>
            <a:r>
              <a:rPr lang="en-US" altLang="zh-CN" kern="0"/>
              <a:t>)</a:t>
            </a:r>
            <a:r>
              <a:rPr lang="zh-CN" altLang="en-US" kern="0"/>
              <a:t>表示</a:t>
            </a:r>
          </a:p>
          <a:p>
            <a:pPr lvl="1" eaLnBrk="1" hangingPunct="1"/>
            <a:r>
              <a:rPr lang="en-US" altLang="zh-CN" kern="0"/>
              <a:t>R</a:t>
            </a:r>
            <a:r>
              <a:rPr lang="zh-CN" altLang="en-US" kern="0"/>
              <a:t>是关系的名字，</a:t>
            </a:r>
            <a:r>
              <a:rPr lang="en-US" altLang="zh-CN" kern="0"/>
              <a:t>n</a:t>
            </a:r>
            <a:r>
              <a:rPr lang="zh-CN" altLang="en-US" kern="0"/>
              <a:t>是关系的度或目</a:t>
            </a:r>
          </a:p>
          <a:p>
            <a:pPr lvl="1" eaLnBrk="1" hangingPunct="1"/>
            <a:r>
              <a:rPr lang="zh-CN" altLang="en-US" kern="0"/>
              <a:t>关系是笛卡尔积中</a:t>
            </a:r>
            <a:r>
              <a:rPr lang="zh-CN" altLang="en-US" kern="0">
                <a:solidFill>
                  <a:srgbClr val="FF0000"/>
                </a:solidFill>
              </a:rPr>
              <a:t>有意义</a:t>
            </a:r>
            <a:r>
              <a:rPr lang="zh-CN" altLang="en-US" kern="0"/>
              <a:t>的子集</a:t>
            </a:r>
          </a:p>
          <a:p>
            <a:pPr lvl="1" eaLnBrk="1" hangingPunct="1"/>
            <a:r>
              <a:rPr lang="zh-CN" altLang="en-US" kern="0"/>
              <a:t>关系也可以表示为二维表</a:t>
            </a:r>
          </a:p>
          <a:p>
            <a:pPr lvl="1" algn="ctr" eaLnBrk="1" hangingPunct="1">
              <a:buFont typeface="Wingdings" pitchFamily="2" charset="2"/>
              <a:buNone/>
            </a:pPr>
            <a:r>
              <a:rPr lang="zh-CN" altLang="en-US" kern="0"/>
              <a:t>关系</a:t>
            </a:r>
            <a:r>
              <a:rPr lang="en-US" altLang="zh-CN" kern="0"/>
              <a:t>TEACH(T, S, C)</a:t>
            </a:r>
          </a:p>
          <a:p>
            <a:pPr eaLnBrk="1" hangingPunct="1"/>
            <a:endParaRPr lang="zh-CN" altLang="en-US" kern="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DA6369A-9879-2B35-7F7F-0BE41C701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3429000"/>
            <a:ext cx="7772400" cy="291160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F6FB0B7-B144-9150-F565-6674284E1500}"/>
              </a:ext>
            </a:extLst>
          </p:cNvPr>
          <p:cNvSpPr txBox="1"/>
          <p:nvPr/>
        </p:nvSpPr>
        <p:spPr>
          <a:xfrm>
            <a:off x="8239944" y="3543399"/>
            <a:ext cx="7965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列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5EAE64E-ECBF-078A-73B8-7076058C82A4}"/>
              </a:ext>
            </a:extLst>
          </p:cNvPr>
          <p:cNvSpPr txBox="1"/>
          <p:nvPr/>
        </p:nvSpPr>
        <p:spPr>
          <a:xfrm>
            <a:off x="758083" y="5830605"/>
            <a:ext cx="7965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790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732588" y="5806758"/>
            <a:ext cx="1905000" cy="457200"/>
          </a:xfrm>
        </p:spPr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b="0" dirty="0"/>
              <a:t>4</a:t>
            </a:fld>
            <a:endParaRPr lang="en-US" altLang="zh-CN" sz="1400" b="0" dirty="0"/>
          </a:p>
        </p:txBody>
      </p:sp>
      <p:sp>
        <p:nvSpPr>
          <p:cNvPr id="23554" name="Rectangle 2"/>
          <p:cNvSpPr>
            <a:spLocks noGrp="1"/>
          </p:cNvSpPr>
          <p:nvPr>
            <p:ph type="title"/>
          </p:nvPr>
        </p:nvSpPr>
        <p:spPr>
          <a:xfrm>
            <a:off x="609600" y="115888"/>
            <a:ext cx="8356600" cy="1027112"/>
          </a:xfrm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关系型数据库的特征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123825" y="2846705"/>
            <a:ext cx="8629015" cy="19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文本框 5"/>
          <p:cNvSpPr txBox="1"/>
          <p:nvPr/>
        </p:nvSpPr>
        <p:spPr>
          <a:xfrm>
            <a:off x="123825" y="1285875"/>
            <a:ext cx="551815" cy="14433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eaVert" wrap="square" rtlCol="0">
            <a:spAutoFit/>
          </a:bodyPr>
          <a:lstStyle/>
          <a:p>
            <a:r>
              <a:rPr lang="zh-CN" altLang="en-US"/>
              <a:t>概念层面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2981960"/>
            <a:ext cx="551815" cy="1930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eaVert" wrap="square" rtlCol="0">
            <a:spAutoFit/>
          </a:bodyPr>
          <a:lstStyle/>
          <a:p>
            <a:r>
              <a:rPr lang="zh-CN" altLang="en-US"/>
              <a:t>表现层面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258060" y="1713865"/>
            <a:ext cx="4889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类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794375" y="1649095"/>
            <a:ext cx="14071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类的实例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421765" y="3225800"/>
            <a:ext cx="27514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表的模式</a:t>
            </a:r>
            <a:r>
              <a:rPr lang="en-US" altLang="zh-CN"/>
              <a:t>(Schema)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794375" y="3225800"/>
            <a:ext cx="22923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表的数据</a:t>
            </a:r>
            <a:r>
              <a:rPr lang="en-US" altLang="zh-CN"/>
              <a:t>(data)</a:t>
            </a: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2502535" y="2181225"/>
            <a:ext cx="0" cy="11520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3" name="直接箭头连接符 12"/>
          <p:cNvCxnSpPr/>
          <p:nvPr/>
        </p:nvCxnSpPr>
        <p:spPr>
          <a:xfrm flipV="1">
            <a:off x="2964180" y="1845945"/>
            <a:ext cx="273621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4" name="直接箭头连接符 13"/>
          <p:cNvCxnSpPr/>
          <p:nvPr/>
        </p:nvCxnSpPr>
        <p:spPr>
          <a:xfrm flipH="1">
            <a:off x="2957195" y="2016125"/>
            <a:ext cx="273621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5" name="直接箭头连接符 14"/>
          <p:cNvCxnSpPr/>
          <p:nvPr/>
        </p:nvCxnSpPr>
        <p:spPr>
          <a:xfrm>
            <a:off x="6497955" y="2174240"/>
            <a:ext cx="0" cy="10801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6" name="文本框 15"/>
          <p:cNvSpPr txBox="1"/>
          <p:nvPr/>
        </p:nvSpPr>
        <p:spPr>
          <a:xfrm>
            <a:off x="5704205" y="4082415"/>
            <a:ext cx="3230880" cy="4603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一行数据对应一个实例</a:t>
            </a:r>
          </a:p>
        </p:txBody>
      </p:sp>
      <p:sp>
        <p:nvSpPr>
          <p:cNvPr id="17" name="矩形 16"/>
          <p:cNvSpPr/>
          <p:nvPr/>
        </p:nvSpPr>
        <p:spPr>
          <a:xfrm>
            <a:off x="1115695" y="3072130"/>
            <a:ext cx="7776845" cy="791845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907540" y="1357630"/>
            <a:ext cx="5897245" cy="98933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929380" y="1457325"/>
            <a:ext cx="7950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推理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3927475" y="1944370"/>
            <a:ext cx="7950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归纳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5693410" y="4621530"/>
            <a:ext cx="3230880" cy="4603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一个实例</a:t>
            </a: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对应一行数据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37185" y="5346700"/>
            <a:ext cx="5669280" cy="4603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回答了数据的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单元</a:t>
            </a: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概念，数据的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逻辑</a:t>
            </a: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概念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1296035" y="4685030"/>
            <a:ext cx="2621280" cy="4603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一张表对应一个类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1296035" y="4082415"/>
            <a:ext cx="2621280" cy="4603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一个类对应一张表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6303010" y="5346700"/>
            <a:ext cx="26212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一个数据只存一份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290490" y="6193790"/>
            <a:ext cx="2621280" cy="4603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数据的区分概念？</a:t>
            </a:r>
          </a:p>
        </p:txBody>
      </p:sp>
    </p:spTree>
  </p:cSld>
  <p:clrMapOvr>
    <a:masterClrMapping/>
  </p:clrMapOvr>
  <p:transition>
    <p:wipe dir="d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t>40</a:t>
            </a:fld>
            <a:endParaRPr lang="en-US" altLang="zh-CN" sz="1400" dirty="0"/>
          </a:p>
        </p:txBody>
      </p:sp>
      <p:sp>
        <p:nvSpPr>
          <p:cNvPr id="23554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pPr algn="l" eaLnBrk="1" hangingPunct="1"/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形式化补充：</a:t>
            </a:r>
            <a:br>
              <a:rPr lang="en-US" altLang="zh-CN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关系（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Relation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）的性质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7D9111A-C94A-0DC3-0299-D8A8D2B20E06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1219200"/>
            <a:ext cx="8650288" cy="5410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zh-CN" altLang="en-US" sz="2800" kern="0" dirty="0"/>
              <a:t>列是同质的</a:t>
            </a:r>
          </a:p>
          <a:p>
            <a:pPr lvl="1" eaLnBrk="1" hangingPunct="1">
              <a:spcBef>
                <a:spcPct val="30000"/>
              </a:spcBef>
            </a:pPr>
            <a:r>
              <a:rPr lang="zh-CN" altLang="en-US" sz="2400" kern="0" dirty="0"/>
              <a:t>即每一列中的分量来自同一域，是同一类型的数据</a:t>
            </a:r>
          </a:p>
          <a:p>
            <a:pPr lvl="1" eaLnBrk="1" hangingPunct="1">
              <a:spcBef>
                <a:spcPct val="30000"/>
              </a:spcBef>
            </a:pPr>
            <a:r>
              <a:rPr lang="zh-CN" altLang="en-US" sz="2400" kern="0" dirty="0"/>
              <a:t>如</a:t>
            </a:r>
            <a:r>
              <a:rPr lang="en-US" altLang="zh-CN" sz="2400" kern="0" dirty="0"/>
              <a:t>TEACH(T, S, C)={(t</a:t>
            </a:r>
            <a:r>
              <a:rPr lang="en-US" altLang="zh-CN" sz="2400" kern="0" baseline="-20000" dirty="0"/>
              <a:t>1 </a:t>
            </a:r>
            <a:r>
              <a:rPr lang="en-US" altLang="zh-CN" sz="2400" kern="0" dirty="0"/>
              <a:t>, s</a:t>
            </a:r>
            <a:r>
              <a:rPr lang="en-US" altLang="zh-CN" sz="2400" kern="0" baseline="-20000" dirty="0"/>
              <a:t>1 </a:t>
            </a:r>
            <a:r>
              <a:rPr lang="en-US" altLang="zh-CN" sz="2400" kern="0" dirty="0"/>
              <a:t>, c</a:t>
            </a:r>
            <a:r>
              <a:rPr lang="en-US" altLang="zh-CN" sz="2400" kern="0" baseline="-20000" dirty="0"/>
              <a:t>1</a:t>
            </a:r>
            <a:r>
              <a:rPr lang="en-US" altLang="zh-CN" sz="2400" kern="0" dirty="0"/>
              <a:t>), (t</a:t>
            </a:r>
            <a:r>
              <a:rPr lang="en-US" altLang="zh-CN" sz="2400" kern="0" baseline="-20000" dirty="0"/>
              <a:t>1 </a:t>
            </a:r>
            <a:r>
              <a:rPr lang="en-US" altLang="zh-CN" sz="2400" kern="0" dirty="0"/>
              <a:t>, </a:t>
            </a:r>
            <a:r>
              <a:rPr lang="en-US" altLang="zh-CN" sz="2400" kern="0" dirty="0">
                <a:solidFill>
                  <a:srgbClr val="FF3300"/>
                </a:solidFill>
              </a:rPr>
              <a:t>t</a:t>
            </a:r>
            <a:r>
              <a:rPr lang="en-US" altLang="zh-CN" sz="2400" kern="0" baseline="-20000" dirty="0">
                <a:solidFill>
                  <a:srgbClr val="FF3300"/>
                </a:solidFill>
              </a:rPr>
              <a:t>2 </a:t>
            </a:r>
            <a:r>
              <a:rPr lang="en-US" altLang="zh-CN" sz="2400" kern="0" dirty="0"/>
              <a:t>, c</a:t>
            </a:r>
            <a:r>
              <a:rPr lang="en-US" altLang="zh-CN" sz="2400" kern="0" baseline="-20000" dirty="0"/>
              <a:t>1</a:t>
            </a:r>
            <a:r>
              <a:rPr lang="en-US" altLang="zh-CN" sz="2400" kern="0" dirty="0"/>
              <a:t>)}</a:t>
            </a:r>
            <a:r>
              <a:rPr lang="zh-CN" altLang="en-US" sz="2400" kern="0" dirty="0"/>
              <a:t>是错误的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sz="2800" kern="0" dirty="0"/>
              <a:t>不同的列可来自同一域，每列必须有不同的属性名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sz="2800" kern="0" dirty="0"/>
              <a:t>行列的顺序无关紧要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sz="2800" kern="0" dirty="0"/>
              <a:t>任意两个元组不能完全相同（集合内不能有相同的两个元素）</a:t>
            </a:r>
            <a:endParaRPr lang="en-US" altLang="zh-CN" sz="2800" kern="0" dirty="0"/>
          </a:p>
          <a:p>
            <a:pPr eaLnBrk="1" hangingPunct="1">
              <a:spcBef>
                <a:spcPct val="30000"/>
              </a:spcBef>
            </a:pPr>
            <a:r>
              <a:rPr lang="zh-CN" altLang="en-US" sz="2000" dirty="0"/>
              <a:t>每一分量必须是不可再分的数据。关系模型规定元组的每一个分量都必须是原子的，也就是它们必须属于某一基本的数据类型，如整型、实型、字符串型等。不允许元组中的任何分量值是结构类型的，如记录，数组，列表，集合等。</a:t>
            </a:r>
            <a:endParaRPr lang="zh-CN" alt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20259557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t>41</a:t>
            </a:fld>
            <a:endParaRPr lang="en-US" altLang="zh-CN" sz="1400" dirty="0"/>
          </a:p>
        </p:txBody>
      </p:sp>
      <p:sp>
        <p:nvSpPr>
          <p:cNvPr id="23554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pPr algn="l" eaLnBrk="1" hangingPunct="1"/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形式化补充：</a:t>
            </a:r>
            <a:br>
              <a:rPr lang="en-US" altLang="zh-CN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关系（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Relation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）的性质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47063B6-F03B-C425-283E-DE4D1A96D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320838"/>
              </p:ext>
            </p:extLst>
          </p:nvPr>
        </p:nvGraphicFramePr>
        <p:xfrm>
          <a:off x="395537" y="1844824"/>
          <a:ext cx="288031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01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T#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S#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C#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t1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s1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c1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t1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s2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c2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1E06AB17-928B-1EE7-DDE1-90F9303C96C7}"/>
              </a:ext>
            </a:extLst>
          </p:cNvPr>
          <p:cNvSpPr/>
          <p:nvPr/>
        </p:nvSpPr>
        <p:spPr>
          <a:xfrm>
            <a:off x="1115616" y="1268760"/>
            <a:ext cx="143500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sz="3200" b="1" cap="none" spc="50" baseline="0" dirty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列同质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DBAA7F3-9FF0-F49E-F795-3CE0D185C323}"/>
              </a:ext>
            </a:extLst>
          </p:cNvPr>
          <p:cNvGraphicFramePr>
            <a:graphicFrameLocks noGrp="1"/>
          </p:cNvGraphicFramePr>
          <p:nvPr/>
        </p:nvGraphicFramePr>
        <p:xfrm>
          <a:off x="4644010" y="1844824"/>
          <a:ext cx="3888429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E#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ENAME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MGR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e1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TOM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e2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e2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jerry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null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0B432D63-26E6-95FA-8E84-45F175AA404D}"/>
              </a:ext>
            </a:extLst>
          </p:cNvPr>
          <p:cNvSpPr/>
          <p:nvPr/>
        </p:nvSpPr>
        <p:spPr>
          <a:xfrm>
            <a:off x="4596747" y="1268760"/>
            <a:ext cx="393569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sz="3200" b="1" spc="50" dirty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来自同一域的不同列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FA6147D-C29E-9BB2-F209-0B3C5BD534E5}"/>
              </a:ext>
            </a:extLst>
          </p:cNvPr>
          <p:cNvGraphicFramePr>
            <a:graphicFrameLocks noGrp="1"/>
          </p:cNvGraphicFramePr>
          <p:nvPr/>
        </p:nvGraphicFramePr>
        <p:xfrm>
          <a:off x="1211628" y="4966320"/>
          <a:ext cx="27123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S#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C#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{c1,c2,c3}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4B5A6C09-21BF-6ED2-582A-820D2FE92277}"/>
              </a:ext>
            </a:extLst>
          </p:cNvPr>
          <p:cNvSpPr/>
          <p:nvPr/>
        </p:nvSpPr>
        <p:spPr>
          <a:xfrm>
            <a:off x="914400" y="3918248"/>
            <a:ext cx="273344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sz="3200" b="1" spc="50" dirty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分量不可再分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677C2540-969C-192B-003D-8D7BC9C8F9F5}"/>
              </a:ext>
            </a:extLst>
          </p:cNvPr>
          <p:cNvGraphicFramePr>
            <a:graphicFrameLocks noGrp="1"/>
          </p:cNvGraphicFramePr>
          <p:nvPr/>
        </p:nvGraphicFramePr>
        <p:xfrm>
          <a:off x="4884036" y="4696544"/>
          <a:ext cx="192021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S#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C#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c1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c2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c3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D04EC964-3F48-5FEE-FE8D-2E48F68D2C64}"/>
              </a:ext>
            </a:extLst>
          </p:cNvPr>
          <p:cNvSpPr/>
          <p:nvPr/>
        </p:nvSpPr>
        <p:spPr>
          <a:xfrm>
            <a:off x="1489858" y="5921619"/>
            <a:ext cx="143500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sz="3200" b="1" spc="50" dirty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不可以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3E2CAA6-2375-81D6-46AC-C7990960FFCC}"/>
              </a:ext>
            </a:extLst>
          </p:cNvPr>
          <p:cNvSpPr/>
          <p:nvPr/>
        </p:nvSpPr>
        <p:spPr>
          <a:xfrm>
            <a:off x="6862063" y="4622904"/>
            <a:ext cx="101822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sz="3200" b="1" spc="50" dirty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可以</a:t>
            </a:r>
          </a:p>
        </p:txBody>
      </p:sp>
    </p:spTree>
    <p:extLst>
      <p:ext uri="{BB962C8B-B14F-4D97-AF65-F5344CB8AC3E}">
        <p14:creationId xmlns:p14="http://schemas.microsoft.com/office/powerpoint/2010/main" val="40673744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t>42</a:t>
            </a:fld>
            <a:endParaRPr lang="en-US" altLang="zh-CN" sz="1400" dirty="0"/>
          </a:p>
        </p:txBody>
      </p:sp>
      <p:sp>
        <p:nvSpPr>
          <p:cNvPr id="23554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pPr algn="l" eaLnBrk="1" hangingPunct="1"/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形式化补充：</a:t>
            </a:r>
            <a:br>
              <a:rPr lang="en-US" altLang="zh-CN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关系（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Relation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）的性质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A9654C-A2CF-D8A5-3A93-0782B5D85A23}"/>
              </a:ext>
            </a:extLst>
          </p:cNvPr>
          <p:cNvSpPr txBox="1"/>
          <p:nvPr/>
        </p:nvSpPr>
        <p:spPr>
          <a:xfrm>
            <a:off x="1752600" y="2276872"/>
            <a:ext cx="56388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关系模型只有单一的数据结构</a:t>
            </a:r>
            <a:r>
              <a:rPr lang="zh-CN" altLang="en-US" dirty="0">
                <a:latin typeface="Times New Roman" pitchFamily="18" charset="0"/>
              </a:rPr>
              <a:t>——</a:t>
            </a:r>
            <a:r>
              <a:rPr lang="zh-CN" altLang="en-US" dirty="0"/>
              <a:t>关系（</a:t>
            </a:r>
            <a:r>
              <a:rPr lang="en-US" altLang="zh-CN" dirty="0"/>
              <a:t>Relation</a:t>
            </a:r>
            <a:r>
              <a:rPr lang="zh-CN" altLang="en-US" dirty="0"/>
              <a:t>）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endParaRPr lang="en-US" altLang="zh-CN" dirty="0"/>
          </a:p>
          <a:p>
            <a:pPr eaLnBrk="1" hangingPunct="1">
              <a:lnSpc>
                <a:spcPct val="90000"/>
              </a:lnSpc>
            </a:pPr>
            <a:endParaRPr lang="zh-CN" altLang="en-US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实体集、联系都表示成 关系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1073314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t>43</a:t>
            </a:fld>
            <a:endParaRPr lang="en-US" altLang="zh-CN" sz="1400" dirty="0"/>
          </a:p>
        </p:txBody>
      </p:sp>
      <p:sp>
        <p:nvSpPr>
          <p:cNvPr id="23554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pPr algn="l" eaLnBrk="1" hangingPunct="1"/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形式化补充：</a:t>
            </a:r>
            <a:br>
              <a:rPr lang="en-US" altLang="zh-CN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关系模型中的概念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869EC8A1-BBD4-9FBE-0D58-F154406E2BF4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1219200"/>
            <a:ext cx="8650288" cy="5410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5000"/>
              </a:spcBef>
              <a:defRPr/>
            </a:pPr>
            <a:r>
              <a:rPr lang="zh-CN" altLang="en-US" kern="0" dirty="0"/>
              <a:t>超键（</a:t>
            </a:r>
            <a:r>
              <a:rPr lang="en-US" altLang="zh-CN" kern="0" dirty="0"/>
              <a:t>Super Key）</a:t>
            </a:r>
            <a:r>
              <a:rPr lang="zh-CN" altLang="en-US" kern="0" dirty="0"/>
              <a:t>  （键也成为 码，如 超码）</a:t>
            </a:r>
            <a:endParaRPr lang="en-US" altLang="zh-CN" kern="0" dirty="0"/>
          </a:p>
          <a:p>
            <a:pPr lvl="1" eaLnBrk="1" hangingPunct="1">
              <a:lnSpc>
                <a:spcPct val="120000"/>
              </a:lnSpc>
              <a:spcBef>
                <a:spcPct val="25000"/>
              </a:spcBef>
              <a:defRPr/>
            </a:pPr>
            <a:r>
              <a:rPr lang="zh-CN" altLang="en-US" sz="1600" kern="0" dirty="0"/>
              <a:t>关系中的一个属性组（含有</a:t>
            </a:r>
            <a:r>
              <a:rPr lang="en-US" altLang="zh-CN" sz="1600" kern="0" dirty="0"/>
              <a:t>1</a:t>
            </a:r>
            <a:r>
              <a:rPr lang="zh-CN" altLang="en-US" sz="1600" kern="0" dirty="0"/>
              <a:t>个或多个列的组），</a:t>
            </a:r>
            <a:r>
              <a:rPr lang="zh-CN" altLang="en-US" sz="1600" kern="0" dirty="0">
                <a:solidFill>
                  <a:srgbClr val="FF0000"/>
                </a:solidFill>
              </a:rPr>
              <a:t>其值能唯一标识一个元组</a:t>
            </a:r>
            <a:r>
              <a:rPr lang="zh-CN" altLang="en-US" sz="1600" kern="0" dirty="0"/>
              <a:t>（即：行）。这样的属性组称作该关系的超键</a:t>
            </a:r>
            <a:endParaRPr lang="en-US" altLang="zh-CN" sz="1600" kern="0" dirty="0"/>
          </a:p>
          <a:p>
            <a:pPr lvl="1" eaLnBrk="1" hangingPunct="1">
              <a:lnSpc>
                <a:spcPct val="120000"/>
              </a:lnSpc>
              <a:spcBef>
                <a:spcPct val="25000"/>
              </a:spcBef>
              <a:buFont typeface="Wingdings" pitchFamily="2" charset="2"/>
              <a:buNone/>
              <a:defRPr/>
            </a:pPr>
            <a:r>
              <a:rPr lang="zh-CN" altLang="en-US" sz="1600" kern="0" dirty="0"/>
              <a:t>如学生信息表中的</a:t>
            </a:r>
            <a:r>
              <a:rPr lang="en-US" altLang="zh-CN" sz="1600" kern="0" dirty="0"/>
              <a:t>{</a:t>
            </a:r>
            <a:r>
              <a:rPr lang="zh-CN" altLang="en-US" sz="1600" kern="0" dirty="0"/>
              <a:t>学号</a:t>
            </a:r>
            <a:r>
              <a:rPr lang="en-US" altLang="zh-CN" sz="1600" kern="0" dirty="0"/>
              <a:t>}</a:t>
            </a:r>
            <a:r>
              <a:rPr lang="zh-CN" altLang="en-US" sz="1600" kern="0" dirty="0"/>
              <a:t> 可作为超键，</a:t>
            </a:r>
            <a:r>
              <a:rPr lang="en-US" altLang="zh-CN" sz="1600" kern="0" dirty="0"/>
              <a:t>{</a:t>
            </a:r>
            <a:r>
              <a:rPr lang="zh-CN" altLang="en-US" sz="1600" kern="0" dirty="0"/>
              <a:t>学号，姓名</a:t>
            </a:r>
            <a:r>
              <a:rPr lang="en-US" altLang="zh-CN" sz="1600" kern="0" dirty="0"/>
              <a:t>}</a:t>
            </a:r>
            <a:r>
              <a:rPr lang="zh-CN" altLang="en-US" sz="1600" kern="0" dirty="0"/>
              <a:t>也是超键</a:t>
            </a:r>
            <a:endParaRPr lang="en-US" altLang="zh-CN" sz="1600" kern="0" dirty="0"/>
          </a:p>
          <a:p>
            <a:pPr lvl="1" eaLnBrk="1" hangingPunct="1">
              <a:lnSpc>
                <a:spcPct val="120000"/>
              </a:lnSpc>
              <a:spcBef>
                <a:spcPct val="25000"/>
              </a:spcBef>
              <a:buFont typeface="Wingdings" pitchFamily="2" charset="2"/>
              <a:buNone/>
              <a:defRPr/>
            </a:pPr>
            <a:r>
              <a:rPr lang="en-US" altLang="zh-CN" sz="1600" kern="0" dirty="0"/>
              <a:t>	</a:t>
            </a:r>
            <a:r>
              <a:rPr lang="zh-CN" altLang="en-US" sz="1600" kern="0" dirty="0"/>
              <a:t>又如，学院信息表中</a:t>
            </a:r>
            <a:r>
              <a:rPr lang="en-US" altLang="zh-CN" sz="1600" kern="0" dirty="0"/>
              <a:t>{</a:t>
            </a:r>
            <a:r>
              <a:rPr lang="zh-CN" altLang="en-US" sz="1600" kern="0" dirty="0"/>
              <a:t>学院编号</a:t>
            </a:r>
            <a:r>
              <a:rPr lang="en-US" altLang="zh-CN" sz="1600" kern="0" dirty="0"/>
              <a:t>}</a:t>
            </a:r>
            <a:r>
              <a:rPr lang="zh-CN" altLang="en-US" sz="1600" kern="0" dirty="0"/>
              <a:t>，</a:t>
            </a:r>
            <a:r>
              <a:rPr lang="en-US" altLang="zh-CN" sz="1600" kern="0" dirty="0"/>
              <a:t>{</a:t>
            </a:r>
            <a:r>
              <a:rPr lang="zh-CN" altLang="en-US" sz="1600" kern="0" dirty="0"/>
              <a:t>学院名称</a:t>
            </a:r>
            <a:r>
              <a:rPr lang="en-US" altLang="zh-CN" sz="1600" kern="0" dirty="0"/>
              <a:t>}</a:t>
            </a:r>
            <a:r>
              <a:rPr lang="zh-CN" altLang="en-US" sz="1600" kern="0" dirty="0"/>
              <a:t> 都是超键</a:t>
            </a:r>
            <a:endParaRPr lang="en-US" altLang="zh-CN" sz="1600" kern="0" dirty="0"/>
          </a:p>
          <a:p>
            <a:pPr lvl="1" eaLnBrk="1" hangingPunct="1">
              <a:lnSpc>
                <a:spcPct val="120000"/>
              </a:lnSpc>
              <a:spcBef>
                <a:spcPct val="25000"/>
              </a:spcBef>
              <a:buFont typeface="Wingdings" pitchFamily="2" charset="2"/>
              <a:buNone/>
              <a:defRPr/>
            </a:pPr>
            <a:r>
              <a:rPr lang="zh-CN" altLang="en-US" sz="1600" kern="0" dirty="0"/>
              <a:t>    又如，选课表中</a:t>
            </a:r>
            <a:r>
              <a:rPr lang="en-US" altLang="zh-CN" sz="1600" kern="0" dirty="0"/>
              <a:t>{</a:t>
            </a:r>
            <a:r>
              <a:rPr lang="zh-CN" altLang="en-US" sz="1600" kern="0" dirty="0"/>
              <a:t>学号，课程号，学期</a:t>
            </a:r>
            <a:r>
              <a:rPr lang="en-US" altLang="zh-CN" sz="1600" kern="0" dirty="0"/>
              <a:t>}</a:t>
            </a:r>
            <a:r>
              <a:rPr lang="zh-CN" altLang="en-US" sz="1600" kern="0" dirty="0"/>
              <a:t> 是超键</a:t>
            </a:r>
            <a:endParaRPr lang="en-US" altLang="zh-CN" sz="1600" kern="0" dirty="0"/>
          </a:p>
          <a:p>
            <a:pPr lvl="1" eaLnBrk="1" hangingPunct="1">
              <a:lnSpc>
                <a:spcPct val="120000"/>
              </a:lnSpc>
              <a:spcBef>
                <a:spcPct val="25000"/>
              </a:spcBef>
              <a:defRPr/>
            </a:pPr>
            <a:r>
              <a:rPr lang="zh-CN" altLang="en-US" sz="1600" kern="0" dirty="0"/>
              <a:t>一个属性组，如果其子集是超键，则该属性组也是超键，即任何超键的超集还是超键</a:t>
            </a:r>
            <a:endParaRPr lang="en-US" altLang="zh-CN" sz="1600" kern="0" dirty="0"/>
          </a:p>
          <a:p>
            <a:pPr eaLnBrk="1" hangingPunct="1">
              <a:lnSpc>
                <a:spcPct val="120000"/>
              </a:lnSpc>
              <a:spcBef>
                <a:spcPct val="25000"/>
              </a:spcBef>
              <a:defRPr/>
            </a:pPr>
            <a:r>
              <a:rPr lang="zh-CN" altLang="en-US" kern="0" dirty="0"/>
              <a:t>候选键（</a:t>
            </a:r>
            <a:r>
              <a:rPr lang="en-US" altLang="zh-CN" kern="0" dirty="0"/>
              <a:t>Candidate Key</a:t>
            </a:r>
            <a:r>
              <a:rPr lang="zh-CN" altLang="en-US" kern="0" dirty="0"/>
              <a:t>）</a:t>
            </a:r>
            <a:endParaRPr lang="en-US" altLang="zh-CN" kern="0" dirty="0"/>
          </a:p>
          <a:p>
            <a:pPr lvl="1" eaLnBrk="1" hangingPunct="1">
              <a:lnSpc>
                <a:spcPct val="120000"/>
              </a:lnSpc>
              <a:spcBef>
                <a:spcPct val="25000"/>
              </a:spcBef>
              <a:defRPr/>
            </a:pPr>
            <a:r>
              <a:rPr lang="zh-CN" altLang="en-US" sz="1600" kern="0" dirty="0"/>
              <a:t>满足特殊条件的超键：如果一个超键删除任何一个属性后都不再是超键，则该键为该关系的候选键。即</a:t>
            </a:r>
            <a:r>
              <a:rPr lang="zh-CN" altLang="en-US" sz="1600" kern="0" dirty="0">
                <a:highlight>
                  <a:srgbClr val="FFFF00"/>
                </a:highlight>
              </a:rPr>
              <a:t>子集都不是超键的</a:t>
            </a:r>
            <a:r>
              <a:rPr lang="zh-CN" altLang="en-US" sz="1600" kern="0" dirty="0">
                <a:solidFill>
                  <a:srgbClr val="FF0000"/>
                </a:solidFill>
              </a:rPr>
              <a:t>超键</a:t>
            </a:r>
            <a:r>
              <a:rPr lang="zh-CN" altLang="en-US" sz="1600" kern="0" dirty="0"/>
              <a:t>为候选键</a:t>
            </a:r>
            <a:endParaRPr lang="en-US" altLang="zh-CN" sz="1600" kern="0" dirty="0"/>
          </a:p>
          <a:p>
            <a:pPr lvl="2" eaLnBrk="1" hangingPunct="1">
              <a:lnSpc>
                <a:spcPct val="120000"/>
              </a:lnSpc>
              <a:spcBef>
                <a:spcPct val="25000"/>
              </a:spcBef>
              <a:defRPr/>
            </a:pPr>
            <a:r>
              <a:rPr lang="zh-CN" altLang="en-US" sz="1600" kern="0" dirty="0"/>
              <a:t>选课表中</a:t>
            </a:r>
            <a:r>
              <a:rPr lang="en-US" altLang="zh-CN" sz="1600" kern="0" dirty="0"/>
              <a:t>{</a:t>
            </a:r>
            <a:r>
              <a:rPr lang="zh-CN" altLang="en-US" sz="1600" kern="0" dirty="0"/>
              <a:t>学院编号，学院名称</a:t>
            </a:r>
            <a:r>
              <a:rPr lang="en-US" altLang="zh-CN" sz="1600" kern="0" dirty="0"/>
              <a:t>}</a:t>
            </a:r>
            <a:r>
              <a:rPr lang="zh-CN" altLang="en-US" sz="1600" kern="0" dirty="0"/>
              <a:t> </a:t>
            </a:r>
            <a:r>
              <a:rPr lang="zh-CN" altLang="en-US" sz="1600" b="1" kern="0" dirty="0">
                <a:solidFill>
                  <a:srgbClr val="FF0000"/>
                </a:solidFill>
              </a:rPr>
              <a:t>不是候选键</a:t>
            </a:r>
            <a:endParaRPr lang="en-US" altLang="zh-CN" sz="1600" b="1" kern="0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120000"/>
              </a:lnSpc>
              <a:spcBef>
                <a:spcPct val="25000"/>
              </a:spcBef>
              <a:defRPr/>
            </a:pPr>
            <a:r>
              <a:rPr lang="zh-CN" altLang="en-US" sz="1600" kern="0" dirty="0"/>
              <a:t>任何一个候选键中的属性称作</a:t>
            </a:r>
            <a:r>
              <a:rPr lang="zh-CN" altLang="en-US" sz="1600" kern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主属性（</a:t>
            </a:r>
            <a:r>
              <a:rPr lang="en-US" altLang="zh-CN" sz="1600" kern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Prime Attribute</a:t>
            </a:r>
            <a:r>
              <a:rPr lang="zh-CN" altLang="en-US" sz="1600" kern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</a:p>
          <a:p>
            <a:pPr lvl="1" eaLnBrk="1" hangingPunct="1">
              <a:lnSpc>
                <a:spcPct val="120000"/>
              </a:lnSpc>
              <a:spcBef>
                <a:spcPct val="25000"/>
              </a:spcBef>
              <a:buFont typeface="Wingdings" pitchFamily="2" charset="2"/>
              <a:buNone/>
              <a:defRPr/>
            </a:pPr>
            <a:r>
              <a:rPr lang="zh-CN" altLang="en-US" sz="1600" kern="0" dirty="0"/>
              <a:t>   不属于任何一个候选键中的属性称作非主属性</a:t>
            </a:r>
          </a:p>
        </p:txBody>
      </p:sp>
    </p:spTree>
    <p:extLst>
      <p:ext uri="{BB962C8B-B14F-4D97-AF65-F5344CB8AC3E}">
        <p14:creationId xmlns:p14="http://schemas.microsoft.com/office/powerpoint/2010/main" val="31451777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t>44</a:t>
            </a:fld>
            <a:endParaRPr lang="en-US" altLang="zh-CN" sz="1400" dirty="0"/>
          </a:p>
        </p:txBody>
      </p:sp>
      <p:sp>
        <p:nvSpPr>
          <p:cNvPr id="23554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pPr algn="l" eaLnBrk="1" hangingPunct="1"/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形式化补充：</a:t>
            </a:r>
            <a:br>
              <a:rPr lang="en-US" altLang="zh-CN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关系模型中的概念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869EC8A1-BBD4-9FBE-0D58-F154406E2BF4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1219200"/>
            <a:ext cx="8650288" cy="5410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5000"/>
              </a:spcBef>
              <a:defRPr/>
            </a:pPr>
            <a:r>
              <a:rPr lang="zh-CN" altLang="en-US" kern="0" dirty="0"/>
              <a:t>主键（</a:t>
            </a:r>
            <a:r>
              <a:rPr lang="en-US" altLang="zh-CN" kern="0" dirty="0"/>
              <a:t>Primary Key）</a:t>
            </a:r>
            <a:r>
              <a:rPr lang="zh-CN" altLang="en-US" kern="0" dirty="0"/>
              <a:t>  （键也成为 码，如 主码）</a:t>
            </a:r>
            <a:endParaRPr lang="en-US" altLang="zh-CN" kern="0" dirty="0"/>
          </a:p>
          <a:p>
            <a:pPr lvl="1" eaLnBrk="1" hangingPunct="1">
              <a:lnSpc>
                <a:spcPct val="120000"/>
              </a:lnSpc>
              <a:spcBef>
                <a:spcPct val="25000"/>
              </a:spcBef>
              <a:defRPr/>
            </a:pPr>
            <a:r>
              <a:rPr lang="zh-CN" altLang="en-US" sz="1800" kern="0" dirty="0"/>
              <a:t>进行数据库设计时，从一个关系中的多个候选键中选定一个作为主键</a:t>
            </a:r>
            <a:endParaRPr lang="en-US" altLang="zh-CN" sz="1800" kern="0" dirty="0"/>
          </a:p>
          <a:p>
            <a:pPr lvl="1" eaLnBrk="1" hangingPunct="1">
              <a:lnSpc>
                <a:spcPct val="120000"/>
              </a:lnSpc>
              <a:spcBef>
                <a:spcPct val="25000"/>
              </a:spcBef>
              <a:buFont typeface="Wingdings" pitchFamily="2" charset="2"/>
              <a:buNone/>
              <a:defRPr/>
            </a:pPr>
            <a:r>
              <a:rPr lang="en-US" altLang="zh-CN" sz="1800" kern="0" dirty="0"/>
              <a:t>	</a:t>
            </a:r>
            <a:r>
              <a:rPr lang="zh-CN" altLang="en-US" sz="1800" kern="0" dirty="0"/>
              <a:t>又如，学院信息表中</a:t>
            </a:r>
            <a:r>
              <a:rPr lang="en-US" altLang="zh-CN" sz="1800" kern="0" dirty="0"/>
              <a:t>{</a:t>
            </a:r>
            <a:r>
              <a:rPr lang="zh-CN" altLang="en-US" sz="1800" kern="0" dirty="0"/>
              <a:t>学院编号</a:t>
            </a:r>
            <a:r>
              <a:rPr lang="en-US" altLang="zh-CN" sz="1800" kern="0" dirty="0"/>
              <a:t>}</a:t>
            </a:r>
            <a:r>
              <a:rPr lang="zh-CN" altLang="en-US" sz="1800" kern="0" dirty="0"/>
              <a:t>，</a:t>
            </a:r>
            <a:r>
              <a:rPr lang="en-US" altLang="zh-CN" sz="1800" kern="0" dirty="0"/>
              <a:t>{</a:t>
            </a:r>
            <a:r>
              <a:rPr lang="zh-CN" altLang="en-US" sz="1800" kern="0" dirty="0"/>
              <a:t>学院名称</a:t>
            </a:r>
            <a:r>
              <a:rPr lang="en-US" altLang="zh-CN" sz="1800" kern="0" dirty="0"/>
              <a:t>}</a:t>
            </a:r>
            <a:r>
              <a:rPr lang="zh-CN" altLang="en-US" sz="1800" kern="0" dirty="0"/>
              <a:t> 都可以是主键，但编号更合适</a:t>
            </a:r>
            <a:endParaRPr lang="en-US" altLang="zh-CN" sz="1800" kern="0" dirty="0"/>
          </a:p>
          <a:p>
            <a:pPr lvl="1" eaLnBrk="1" hangingPunct="1">
              <a:lnSpc>
                <a:spcPct val="120000"/>
              </a:lnSpc>
              <a:spcBef>
                <a:spcPct val="25000"/>
              </a:spcBef>
              <a:defRPr/>
            </a:pPr>
            <a:r>
              <a:rPr lang="zh-CN" altLang="en-US" sz="1800" kern="0" dirty="0"/>
              <a:t>所以主键是为该关系选择的、候选键中的一个</a:t>
            </a:r>
            <a:endParaRPr lang="en-US" altLang="zh-CN" sz="1800" kern="0" dirty="0"/>
          </a:p>
          <a:p>
            <a:pPr lvl="1" eaLnBrk="1" hangingPunct="1">
              <a:lnSpc>
                <a:spcPct val="120000"/>
              </a:lnSpc>
              <a:spcBef>
                <a:spcPct val="25000"/>
              </a:spcBef>
              <a:defRPr/>
            </a:pPr>
            <a:r>
              <a:rPr lang="zh-CN" altLang="en-US" sz="1800" kern="0" dirty="0"/>
              <a:t>除主键外的其它候选键称为该关系的唯一键（</a:t>
            </a:r>
            <a:r>
              <a:rPr lang="en-US" altLang="zh-CN" sz="1800" kern="0" dirty="0"/>
              <a:t>Unique Key</a:t>
            </a:r>
            <a:r>
              <a:rPr lang="zh-CN" altLang="en-US" sz="1800" kern="0" dirty="0"/>
              <a:t>）或替代键（</a:t>
            </a:r>
            <a:r>
              <a:rPr lang="en-US" altLang="zh-CN" sz="1800" kern="0" dirty="0"/>
              <a:t>Alternate Key</a:t>
            </a:r>
            <a:r>
              <a:rPr lang="zh-CN" altLang="en-US" sz="1800" kern="0" dirty="0"/>
              <a:t>）</a:t>
            </a:r>
            <a:endParaRPr lang="en-US" altLang="zh-CN" sz="1800" kern="0" dirty="0"/>
          </a:p>
          <a:p>
            <a:pPr eaLnBrk="1" hangingPunct="1">
              <a:lnSpc>
                <a:spcPct val="120000"/>
              </a:lnSpc>
              <a:spcBef>
                <a:spcPct val="25000"/>
              </a:spcBef>
              <a:defRPr/>
            </a:pPr>
            <a:r>
              <a:rPr lang="zh-CN" altLang="en-US" kern="0" dirty="0"/>
              <a:t>外键（</a:t>
            </a:r>
            <a:r>
              <a:rPr lang="en-US" altLang="zh-CN" kern="0" dirty="0"/>
              <a:t>Foreign  Key</a:t>
            </a:r>
            <a:r>
              <a:rPr lang="zh-CN" altLang="en-US" kern="0" dirty="0"/>
              <a:t>）</a:t>
            </a:r>
            <a:endParaRPr lang="en-US" altLang="zh-CN" kern="0" dirty="0"/>
          </a:p>
          <a:p>
            <a:pPr lvl="1" eaLnBrk="1" hangingPunct="1">
              <a:lnSpc>
                <a:spcPct val="120000"/>
              </a:lnSpc>
              <a:spcBef>
                <a:spcPct val="25000"/>
              </a:spcBef>
              <a:defRPr/>
            </a:pPr>
            <a:r>
              <a:rPr lang="zh-CN" altLang="en-US" sz="1800" kern="0" dirty="0"/>
              <a:t>关系中的一组属性，这组属性在其它表中是主键（即明确指定的某个候选键）。</a:t>
            </a:r>
          </a:p>
        </p:txBody>
      </p:sp>
    </p:spTree>
    <p:extLst>
      <p:ext uri="{BB962C8B-B14F-4D97-AF65-F5344CB8AC3E}">
        <p14:creationId xmlns:p14="http://schemas.microsoft.com/office/powerpoint/2010/main" val="26135579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t>45</a:t>
            </a:fld>
            <a:endParaRPr lang="en-US" altLang="zh-CN" sz="1400" dirty="0"/>
          </a:p>
        </p:txBody>
      </p:sp>
      <p:sp>
        <p:nvSpPr>
          <p:cNvPr id="23554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pPr algn="l" eaLnBrk="1" hangingPunct="1"/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形式化补充：</a:t>
            </a:r>
            <a:br>
              <a:rPr lang="en-US" altLang="zh-CN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关系模式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869EC8A1-BBD4-9FBE-0D58-F154406E2BF4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1219200"/>
            <a:ext cx="8650288" cy="5410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5000"/>
              </a:spcBef>
              <a:defRPr/>
            </a:pPr>
            <a:endParaRPr lang="zh-CN" altLang="en-US" sz="1800" kern="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4E36A2F-1063-48D7-B10B-814E6071F963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71600"/>
            <a:ext cx="8650288" cy="3353544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zh-CN" altLang="en-US" kern="0" dirty="0"/>
              <a:t>关系的描述称作关系模式，包括</a:t>
            </a:r>
            <a:r>
              <a:rPr lang="zh-CN" altLang="en-US" kern="0" dirty="0">
                <a:solidFill>
                  <a:srgbClr val="FF0000"/>
                </a:solidFill>
              </a:rPr>
              <a:t>关系名</a:t>
            </a:r>
            <a:r>
              <a:rPr lang="zh-CN" altLang="en-US" kern="0" dirty="0"/>
              <a:t>、关系中的</a:t>
            </a:r>
            <a:r>
              <a:rPr lang="zh-CN" altLang="en-US" kern="0" dirty="0">
                <a:solidFill>
                  <a:srgbClr val="FF0000"/>
                </a:solidFill>
              </a:rPr>
              <a:t>属性名</a:t>
            </a:r>
            <a:r>
              <a:rPr lang="zh-CN" altLang="en-US" kern="0" dirty="0"/>
              <a:t>、属性向域的</a:t>
            </a:r>
            <a:r>
              <a:rPr lang="zh-CN" altLang="en-US" kern="0" dirty="0">
                <a:solidFill>
                  <a:srgbClr val="FF0000"/>
                </a:solidFill>
              </a:rPr>
              <a:t>映象</a:t>
            </a:r>
            <a:r>
              <a:rPr lang="zh-CN" altLang="en-US" kern="0" dirty="0"/>
              <a:t>、属性间的</a:t>
            </a:r>
            <a:r>
              <a:rPr lang="zh-CN" altLang="en-US" kern="0" dirty="0">
                <a:solidFill>
                  <a:srgbClr val="FF0000"/>
                </a:solidFill>
              </a:rPr>
              <a:t>数据依赖</a:t>
            </a:r>
            <a:r>
              <a:rPr lang="zh-CN" altLang="en-US" kern="0" dirty="0"/>
              <a:t>关系等，记作</a:t>
            </a:r>
            <a:r>
              <a:rPr lang="en-US" altLang="zh-CN" kern="0" dirty="0"/>
              <a:t>R(A</a:t>
            </a:r>
            <a:r>
              <a:rPr lang="en-US" altLang="zh-CN" sz="3600" kern="0" baseline="-18000" dirty="0"/>
              <a:t>1 </a:t>
            </a:r>
            <a:r>
              <a:rPr lang="en-US" altLang="zh-CN" kern="0" dirty="0"/>
              <a:t>, A</a:t>
            </a:r>
            <a:r>
              <a:rPr lang="en-US" altLang="zh-CN" sz="3600" kern="0" baseline="-18000" dirty="0"/>
              <a:t>2 </a:t>
            </a:r>
            <a:r>
              <a:rPr lang="en-US" altLang="zh-CN" kern="0" dirty="0"/>
              <a:t>,</a:t>
            </a:r>
            <a:r>
              <a:rPr lang="en-US" altLang="zh-CN" kern="0" dirty="0">
                <a:latin typeface="Times New Roman" pitchFamily="18" charset="0"/>
              </a:rPr>
              <a:t>…</a:t>
            </a:r>
            <a:r>
              <a:rPr lang="en-US" altLang="zh-CN" kern="0" dirty="0"/>
              <a:t>, A</a:t>
            </a:r>
            <a:r>
              <a:rPr lang="en-US" altLang="zh-CN" sz="3600" kern="0" baseline="-18000" dirty="0"/>
              <a:t>n </a:t>
            </a:r>
            <a:r>
              <a:rPr lang="en-US" altLang="zh-CN" kern="0" dirty="0"/>
              <a:t>) 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zh-CN" kern="0" dirty="0"/>
              <a:t>R</a:t>
            </a:r>
            <a:r>
              <a:rPr lang="zh-CN" altLang="en-US" kern="0" dirty="0"/>
              <a:t>是关系名（表名），</a:t>
            </a:r>
            <a:r>
              <a:rPr lang="en-US" altLang="zh-CN" kern="0" dirty="0"/>
              <a:t>Ai</a:t>
            </a:r>
            <a:r>
              <a:rPr lang="zh-CN" altLang="en-US" kern="0" dirty="0"/>
              <a:t>是属性名（列）</a:t>
            </a:r>
            <a:endParaRPr lang="en-US" altLang="zh-CN" kern="0" dirty="0"/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zh-CN" altLang="en-US" kern="0" dirty="0">
                <a:solidFill>
                  <a:srgbClr val="FF0000"/>
                </a:solidFill>
              </a:rPr>
              <a:t>属性向域的映象</a:t>
            </a:r>
            <a:r>
              <a:rPr lang="zh-CN" altLang="en-US" kern="0" dirty="0"/>
              <a:t>一般直接说明为</a:t>
            </a:r>
            <a:r>
              <a:rPr lang="zh-CN" altLang="en-US" kern="0" dirty="0">
                <a:solidFill>
                  <a:srgbClr val="FF0000"/>
                </a:solidFill>
              </a:rPr>
              <a:t>属性的类型、长度</a:t>
            </a:r>
            <a:r>
              <a:rPr lang="zh-CN" altLang="en-US" kern="0" dirty="0"/>
              <a:t>等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zh-CN" altLang="en-US" kern="0" dirty="0"/>
              <a:t>某一时刻对应某个关系模式的内容(元组的集合)称作关系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zh-CN" altLang="en-US" kern="0" dirty="0"/>
              <a:t>关系模式是型（</a:t>
            </a:r>
            <a:r>
              <a:rPr lang="en-US" altLang="zh-CN" kern="0" dirty="0"/>
              <a:t>schema</a:t>
            </a:r>
            <a:r>
              <a:rPr lang="zh-CN" altLang="en-US" kern="0" dirty="0"/>
              <a:t>），是稳定的</a:t>
            </a:r>
            <a:endParaRPr lang="en-US" altLang="zh-CN" kern="0" dirty="0"/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zh-CN" altLang="en-US" kern="0" dirty="0"/>
              <a:t>关系是某一时刻的值，是随时间不断变化的</a:t>
            </a:r>
          </a:p>
        </p:txBody>
      </p:sp>
    </p:spTree>
    <p:extLst>
      <p:ext uri="{BB962C8B-B14F-4D97-AF65-F5344CB8AC3E}">
        <p14:creationId xmlns:p14="http://schemas.microsoft.com/office/powerpoint/2010/main" val="10231929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t>46</a:t>
            </a:fld>
            <a:endParaRPr lang="en-US" altLang="zh-CN" sz="1400" dirty="0"/>
          </a:p>
        </p:txBody>
      </p:sp>
      <p:sp>
        <p:nvSpPr>
          <p:cNvPr id="23554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认识数据完整性（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Data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Integrity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b="1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555" name="Rectangle 3"/>
          <p:cNvSpPr>
            <a:spLocks noGrp="1"/>
          </p:cNvSpPr>
          <p:nvPr>
            <p:ph idx="1"/>
          </p:nvPr>
        </p:nvSpPr>
        <p:spPr>
          <a:xfrm>
            <a:off x="152400" y="1266974"/>
            <a:ext cx="8991600" cy="5438626"/>
          </a:xfrm>
        </p:spPr>
        <p:txBody>
          <a:bodyPr wrap="square" lIns="0" tIns="45720" rIns="0" bIns="45720" anchor="t"/>
          <a:lstStyle/>
          <a:p>
            <a:pPr eaLnBrk="1" hangingPunct="1">
              <a:spcBef>
                <a:spcPct val="40000"/>
              </a:spcBef>
            </a:pPr>
            <a:r>
              <a:rPr lang="zh-CN" altLang="en-US" sz="180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数据完整 的反义词是 数据损坏</a:t>
            </a:r>
            <a:endParaRPr lang="en-US" altLang="zh-CN" sz="180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 eaLnBrk="1" hangingPunct="1">
              <a:spcBef>
                <a:spcPct val="40000"/>
              </a:spcBef>
            </a:pPr>
            <a:r>
              <a:rPr lang="zh-CN" altLang="en-US" sz="16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百度百科</a:t>
            </a:r>
            <a:r>
              <a:rPr lang="zh-CN" altLang="en-US" sz="1600" dirty="0">
                <a:solidFill>
                  <a:srgbClr val="333333"/>
                </a:solidFill>
                <a:latin typeface="Helvetica Neue" panose="02000503000000020004" pitchFamily="2" charset="0"/>
              </a:rPr>
              <a:t>：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数据完整性是指数据的精确性（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Accuracy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） 和可靠性（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Reliability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）</a:t>
            </a:r>
            <a:endParaRPr lang="en-US" altLang="zh-CN" sz="1600" b="0" i="0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pPr lvl="1" eaLnBrk="1" hangingPunct="1">
              <a:spcBef>
                <a:spcPct val="40000"/>
              </a:spcBef>
            </a:pPr>
            <a:r>
              <a:rPr lang="zh-CN" altLang="en-US" sz="1600" dirty="0">
                <a:solidFill>
                  <a:srgbClr val="333333"/>
                </a:solidFill>
                <a:latin typeface="Helvetica Neue" panose="02000503000000020004" pitchFamily="2" charset="0"/>
              </a:rPr>
              <a:t>知乎：</a:t>
            </a:r>
            <a:r>
              <a:rPr lang="zh-CN" altLang="en-US" sz="1600" b="0" i="0" dirty="0">
                <a:solidFill>
                  <a:srgbClr val="191B1F"/>
                </a:solidFill>
                <a:effectLst/>
                <a:latin typeface="-apple-system"/>
              </a:rPr>
              <a:t>是指数据的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精确性（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Accuracy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）</a:t>
            </a:r>
            <a:r>
              <a:rPr lang="zh-CN" altLang="en-US" sz="1600" b="0" i="0" dirty="0">
                <a:solidFill>
                  <a:srgbClr val="191B1F"/>
                </a:solidFill>
                <a:effectLst/>
                <a:latin typeface="-apple-system"/>
              </a:rPr>
              <a:t>和相容性（</a:t>
            </a:r>
            <a:r>
              <a:rPr lang="en-US" altLang="zh-CN" sz="1600" b="0" i="0" dirty="0" err="1">
                <a:solidFill>
                  <a:srgbClr val="191B1F"/>
                </a:solidFill>
                <a:effectLst/>
                <a:latin typeface="-apple-system"/>
              </a:rPr>
              <a:t>compat</a:t>
            </a:r>
            <a:r>
              <a:rPr lang="en-US" altLang="zh-CN" sz="1600" b="0" i="0" dirty="0">
                <a:solidFill>
                  <a:srgbClr val="191B1F"/>
                </a:solidFill>
                <a:effectLst/>
                <a:latin typeface="-apple-system"/>
              </a:rPr>
              <a:t> ability</a:t>
            </a:r>
            <a:r>
              <a:rPr lang="zh-CN" altLang="en-US" sz="1600" b="0" i="0" dirty="0">
                <a:solidFill>
                  <a:srgbClr val="191B1F"/>
                </a:solidFill>
                <a:effectLst/>
                <a:latin typeface="-apple-system"/>
              </a:rPr>
              <a:t>）</a:t>
            </a:r>
            <a:endParaRPr lang="en-US" altLang="zh-CN" sz="1600" b="0" i="0" dirty="0">
              <a:solidFill>
                <a:srgbClr val="191B1F"/>
              </a:solidFill>
              <a:effectLst/>
              <a:latin typeface="-apple-system"/>
            </a:endParaRPr>
          </a:p>
          <a:p>
            <a:pPr lvl="1" eaLnBrk="1" hangingPunct="1">
              <a:spcBef>
                <a:spcPct val="40000"/>
              </a:spcBef>
            </a:pPr>
            <a:r>
              <a:rPr lang="en-US" altLang="zh-CN" sz="1600" dirty="0">
                <a:solidFill>
                  <a:srgbClr val="333333"/>
                </a:solidFill>
                <a:latin typeface="Helvetica Neue" panose="02000503000000020004" pitchFamily="2" charset="0"/>
              </a:rPr>
              <a:t>Other</a:t>
            </a:r>
            <a:r>
              <a:rPr lang="zh-CN" altLang="en-US" sz="1600" dirty="0">
                <a:solidFill>
                  <a:srgbClr val="333333"/>
                </a:solidFill>
                <a:latin typeface="Helvetica Neue" panose="02000503000000020004" pitchFamily="2" charset="0"/>
              </a:rPr>
              <a:t>：数据的精确、可靠和不缺失等</a:t>
            </a:r>
            <a:endParaRPr lang="en-US" altLang="zh-CN" sz="1600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 lvl="1" eaLnBrk="1" hangingPunct="1">
              <a:spcBef>
                <a:spcPct val="40000"/>
              </a:spcBef>
            </a:pPr>
            <a:r>
              <a:rPr lang="zh-CN" altLang="en-US" sz="1600" dirty="0">
                <a:solidFill>
                  <a:srgbClr val="333333"/>
                </a:solidFill>
                <a:latin typeface="Helvetica Neue" panose="02000503000000020004" pitchFamily="2" charset="0"/>
              </a:rPr>
              <a:t>以上均是将数据完整性定义为</a:t>
            </a:r>
            <a:r>
              <a:rPr lang="zh-CN" altLang="en-US" sz="1600" dirty="0">
                <a:solidFill>
                  <a:srgbClr val="FF0000"/>
                </a:solidFill>
                <a:latin typeface="Helvetica Neue" panose="02000503000000020004" pitchFamily="2" charset="0"/>
              </a:rPr>
              <a:t>性质</a:t>
            </a:r>
            <a:r>
              <a:rPr lang="zh-CN" altLang="en-US" sz="1600" dirty="0">
                <a:solidFill>
                  <a:srgbClr val="333333"/>
                </a:solidFill>
                <a:latin typeface="Helvetica Neue" panose="02000503000000020004" pitchFamily="2" charset="0"/>
              </a:rPr>
              <a:t>，也有数据完整性定义为一种</a:t>
            </a:r>
            <a:r>
              <a:rPr lang="zh-CN" altLang="en-US" sz="1600" dirty="0">
                <a:solidFill>
                  <a:srgbClr val="FF0000"/>
                </a:solidFill>
                <a:latin typeface="Helvetica Neue" panose="02000503000000020004" pitchFamily="2" charset="0"/>
              </a:rPr>
              <a:t>过程</a:t>
            </a:r>
            <a:r>
              <a:rPr lang="zh-CN" altLang="en-US" sz="1600" dirty="0">
                <a:solidFill>
                  <a:srgbClr val="333333"/>
                </a:solidFill>
                <a:latin typeface="Helvetica Neue" panose="02000503000000020004" pitchFamily="2" charset="0"/>
              </a:rPr>
              <a:t>的，如维基百科： 数据完整性是在数据全生命周期内，对数据的精确性和一致性的维护</a:t>
            </a:r>
            <a:endParaRPr lang="en-US" altLang="zh-CN" sz="1600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 lvl="1" eaLnBrk="1" hangingPunct="1">
              <a:spcBef>
                <a:spcPct val="40000"/>
              </a:spcBef>
            </a:pPr>
            <a:r>
              <a:rPr lang="zh-CN" altLang="en-US" sz="1600" dirty="0">
                <a:solidFill>
                  <a:srgbClr val="333333"/>
                </a:solidFill>
                <a:latin typeface="Helvetica Neue" panose="02000503000000020004" pitchFamily="2" charset="0"/>
              </a:rPr>
              <a:t>数据是精确的、不缺失的（</a:t>
            </a:r>
            <a:r>
              <a:rPr lang="en-US" altLang="zh-CN" sz="1600" dirty="0">
                <a:solidFill>
                  <a:srgbClr val="FF0000"/>
                </a:solidFill>
                <a:latin typeface="Helvetica Neue" panose="02000503000000020004" pitchFamily="2" charset="0"/>
              </a:rPr>
              <a:t>completeness</a:t>
            </a:r>
            <a:r>
              <a:rPr lang="zh-CN" altLang="en-US" sz="1600" dirty="0">
                <a:solidFill>
                  <a:srgbClr val="333333"/>
                </a:solidFill>
                <a:latin typeface="Helvetica Neue" panose="02000503000000020004" pitchFamily="2" charset="0"/>
              </a:rPr>
              <a:t>）、可靠的（</a:t>
            </a:r>
            <a:r>
              <a:rPr lang="en-US" altLang="zh-CN" sz="1600" dirty="0">
                <a:solidFill>
                  <a:srgbClr val="333333"/>
                </a:solidFill>
                <a:latin typeface="Helvetica Neue" panose="02000503000000020004" pitchFamily="2" charset="0"/>
              </a:rPr>
              <a:t>Reliability)</a:t>
            </a:r>
          </a:p>
          <a:p>
            <a:pPr eaLnBrk="1" hangingPunct="1">
              <a:spcBef>
                <a:spcPct val="40000"/>
              </a:spcBef>
            </a:pPr>
            <a:r>
              <a:rPr lang="zh-CN" altLang="en-US" sz="18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精确 </a:t>
            </a:r>
            <a:r>
              <a:rPr lang="en-US" altLang="zh-CN" sz="18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VS</a:t>
            </a:r>
            <a:r>
              <a:rPr lang="zh-CN" altLang="en-US" sz="18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正确</a:t>
            </a:r>
            <a:endParaRPr lang="en-US" altLang="zh-CN" sz="18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 eaLnBrk="1" hangingPunct="1">
              <a:spcBef>
                <a:spcPct val="40000"/>
              </a:spcBef>
            </a:pPr>
            <a:r>
              <a:rPr lang="zh-CN" altLang="en-US" sz="1600" dirty="0">
                <a:solidFill>
                  <a:srgbClr val="333333"/>
                </a:solidFill>
                <a:latin typeface="Helvetica Neue" panose="02000503000000020004" pitchFamily="2" charset="0"/>
              </a:rPr>
              <a:t>张三的年龄：</a:t>
            </a:r>
            <a:r>
              <a:rPr lang="en-US" altLang="zh-CN" sz="1600" dirty="0">
                <a:solidFill>
                  <a:srgbClr val="333333"/>
                </a:solidFill>
                <a:latin typeface="Helvetica Neue" panose="02000503000000020004" pitchFamily="2" charset="0"/>
              </a:rPr>
              <a:t>18</a:t>
            </a:r>
            <a:r>
              <a:rPr lang="zh-CN" altLang="en-US" sz="1600" dirty="0">
                <a:solidFill>
                  <a:srgbClr val="333333"/>
                </a:solidFill>
                <a:latin typeface="Helvetica Neue" panose="02000503000000020004" pitchFamily="2" charset="0"/>
              </a:rPr>
              <a:t>  （精确也正确）； </a:t>
            </a:r>
            <a:endParaRPr lang="en-US" altLang="zh-CN" sz="1600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 lvl="1" eaLnBrk="1" hangingPunct="1">
              <a:spcBef>
                <a:spcPct val="40000"/>
              </a:spcBef>
            </a:pPr>
            <a:r>
              <a:rPr lang="zh-CN" altLang="en-US" sz="1600" dirty="0">
                <a:solidFill>
                  <a:srgbClr val="333333"/>
                </a:solidFill>
                <a:latin typeface="Helvetica Neue" panose="02000503000000020004" pitchFamily="2" charset="0"/>
              </a:rPr>
              <a:t>张三的年龄：不到</a:t>
            </a:r>
            <a:r>
              <a:rPr lang="en-US" altLang="zh-CN" sz="1600" dirty="0">
                <a:solidFill>
                  <a:srgbClr val="333333"/>
                </a:solidFill>
                <a:latin typeface="Helvetica Neue" panose="02000503000000020004" pitchFamily="2" charset="0"/>
              </a:rPr>
              <a:t>30</a:t>
            </a:r>
            <a:r>
              <a:rPr lang="zh-CN" altLang="en-US" sz="1600" dirty="0">
                <a:solidFill>
                  <a:srgbClr val="333333"/>
                </a:solidFill>
                <a:latin typeface="Helvetica Neue" panose="02000503000000020004" pitchFamily="2" charset="0"/>
              </a:rPr>
              <a:t>（不精确，但正确）；</a:t>
            </a:r>
            <a:endParaRPr lang="en-US" altLang="zh-CN" sz="1600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 lvl="1" eaLnBrk="1" hangingPunct="1">
              <a:spcBef>
                <a:spcPct val="40000"/>
              </a:spcBef>
            </a:pPr>
            <a:r>
              <a:rPr lang="zh-CN" altLang="en-US" sz="1600" dirty="0">
                <a:solidFill>
                  <a:srgbClr val="333333"/>
                </a:solidFill>
                <a:latin typeface="Helvetica Neue" panose="02000503000000020004" pitchFamily="2" charset="0"/>
              </a:rPr>
              <a:t>张三的年龄：大于等于</a:t>
            </a:r>
            <a:r>
              <a:rPr lang="en-US" altLang="zh-CN" sz="1600" dirty="0">
                <a:solidFill>
                  <a:srgbClr val="333333"/>
                </a:solidFill>
                <a:latin typeface="Helvetica Neue" panose="02000503000000020004" pitchFamily="2" charset="0"/>
              </a:rPr>
              <a:t>18</a:t>
            </a:r>
            <a:r>
              <a:rPr lang="zh-CN" altLang="en-US" sz="1600" dirty="0">
                <a:solidFill>
                  <a:srgbClr val="333333"/>
                </a:solidFill>
                <a:latin typeface="Helvetica Neue" panose="02000503000000020004" pitchFamily="2" charset="0"/>
              </a:rPr>
              <a:t>或者小于</a:t>
            </a:r>
            <a:r>
              <a:rPr lang="en-US" altLang="zh-CN" sz="1600" dirty="0">
                <a:solidFill>
                  <a:srgbClr val="333333"/>
                </a:solidFill>
                <a:latin typeface="Helvetica Neue" panose="02000503000000020004" pitchFamily="2" charset="0"/>
              </a:rPr>
              <a:t>18</a:t>
            </a:r>
            <a:r>
              <a:rPr lang="zh-CN" altLang="en-US" sz="1600" dirty="0">
                <a:solidFill>
                  <a:srgbClr val="333333"/>
                </a:solidFill>
                <a:latin typeface="Helvetica Neue" panose="02000503000000020004" pitchFamily="2" charset="0"/>
              </a:rPr>
              <a:t>（很不精确，但也正确</a:t>
            </a:r>
            <a:r>
              <a:rPr lang="en-US" altLang="zh-CN" sz="1600" dirty="0">
                <a:solidFill>
                  <a:srgbClr val="333333"/>
                </a:solidFill>
                <a:latin typeface="Helvetica Neue" panose="02000503000000020004" pitchFamily="2" charset="0"/>
              </a:rPr>
              <a:t>)</a:t>
            </a:r>
          </a:p>
          <a:p>
            <a:pPr lvl="1" eaLnBrk="1" hangingPunct="1">
              <a:spcBef>
                <a:spcPct val="40000"/>
              </a:spcBef>
            </a:pPr>
            <a:r>
              <a:rPr lang="zh-CN" altLang="en-US" sz="1600" dirty="0">
                <a:solidFill>
                  <a:srgbClr val="333333"/>
                </a:solidFill>
                <a:latin typeface="Helvetica Neue" panose="02000503000000020004" pitchFamily="2" charset="0"/>
              </a:rPr>
              <a:t>数据正确是指数据符合事实； 数据精确是指 数据符合事实，且数值明确</a:t>
            </a:r>
            <a:endParaRPr lang="en-US" altLang="zh-CN" sz="1600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 eaLnBrk="1" hangingPunct="1">
              <a:spcBef>
                <a:spcPct val="40000"/>
              </a:spcBef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数据完整性 与 数据安全性 既相关联又有区别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  <a:p>
            <a:pPr lvl="1" eaLnBrk="1" hangingPunct="1">
              <a:spcBef>
                <a:spcPct val="40000"/>
              </a:spcBef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完整性：</a:t>
            </a:r>
            <a:r>
              <a:rPr lang="zh-CN" altLang="en-US" sz="1400" b="0" i="0" dirty="0">
                <a:solidFill>
                  <a:srgbClr val="191B1F"/>
                </a:solidFill>
                <a:effectLst/>
                <a:latin typeface="-apple-system"/>
              </a:rPr>
              <a:t>为了防止数据库中存在不符合语义的数据，也就是防止数据库中存在不正确的数据。</a:t>
            </a:r>
            <a:endParaRPr lang="en-US" altLang="zh-CN" sz="1400" b="0" i="0" dirty="0">
              <a:solidFill>
                <a:srgbClr val="191B1F"/>
              </a:solidFill>
              <a:effectLst/>
              <a:latin typeface="-apple-system"/>
            </a:endParaRPr>
          </a:p>
          <a:p>
            <a:pPr lvl="1" eaLnBrk="1" hangingPunct="1">
              <a:spcBef>
                <a:spcPct val="40000"/>
              </a:spcBef>
            </a:pPr>
            <a:r>
              <a:rPr lang="zh-CN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安全性：</a:t>
            </a:r>
            <a:r>
              <a:rPr lang="zh-CN" altLang="en-US" sz="1400" b="0" i="0" dirty="0">
                <a:solidFill>
                  <a:srgbClr val="191B1F"/>
                </a:solidFill>
                <a:effectLst/>
                <a:latin typeface="-apple-system"/>
              </a:rPr>
              <a:t>保护数据库防止恶意破坏和非法存取。</a:t>
            </a:r>
            <a:endParaRPr lang="en-US" altLang="zh-CN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  <a:p>
            <a:pPr lvl="1" eaLnBrk="1" hangingPunct="1">
              <a:spcBef>
                <a:spcPct val="40000"/>
              </a:spcBef>
            </a:pPr>
            <a:endParaRPr lang="en-US" altLang="zh-CN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  <a:p>
            <a:pPr marL="0" lvl="1" indent="0" eaLnBrk="1" hangingPunct="1">
              <a:lnSpc>
                <a:spcPct val="110000"/>
              </a:lnSpc>
              <a:buNone/>
            </a:pPr>
            <a:endParaRPr lang="zh-CN" altLang="en-US" sz="1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t>47</a:t>
            </a:fld>
            <a:endParaRPr lang="en-US" altLang="zh-CN" sz="1400" dirty="0"/>
          </a:p>
        </p:txBody>
      </p:sp>
      <p:sp>
        <p:nvSpPr>
          <p:cNvPr id="23554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确保数据完整性（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Data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Integrity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b="1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555" name="Rectangle 3"/>
          <p:cNvSpPr>
            <a:spLocks noGrp="1"/>
          </p:cNvSpPr>
          <p:nvPr>
            <p:ph idx="1"/>
          </p:nvPr>
        </p:nvSpPr>
        <p:spPr>
          <a:xfrm>
            <a:off x="0" y="1266974"/>
            <a:ext cx="9144000" cy="5438626"/>
          </a:xfrm>
        </p:spPr>
        <p:txBody>
          <a:bodyPr wrap="square" lIns="0" tIns="45720" rIns="0" bIns="45720" anchor="t"/>
          <a:lstStyle/>
          <a:p>
            <a:pPr eaLnBrk="1" hangingPunct="1">
              <a:spcBef>
                <a:spcPct val="40000"/>
              </a:spcBef>
            </a:pPr>
            <a:r>
              <a:rPr lang="zh-CN" altLang="en-US" sz="200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为了维护数据完整性，</a:t>
            </a:r>
            <a:r>
              <a:rPr lang="en-US" altLang="zh-CN" sz="200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DBMS</a:t>
            </a:r>
            <a:r>
              <a:rPr lang="zh-CN" altLang="en-US" sz="200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需要做到以下三点：</a:t>
            </a:r>
            <a:endParaRPr lang="en-US" altLang="zh-CN" sz="200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 eaLnBrk="1" hangingPunct="1">
              <a:spcBef>
                <a:spcPct val="40000"/>
              </a:spcBef>
            </a:pPr>
            <a:r>
              <a:rPr lang="zh-CN" altLang="en-US" sz="1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  <a:sym typeface="+mn-ea"/>
              </a:rPr>
              <a:t>提供一种机制来定义约束条件，满足这些条件能够确保数据完整性（如：定义主键就是为了保证行不重复）</a:t>
            </a:r>
            <a:endParaRPr lang="en-US" altLang="zh-CN" sz="16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pPr lvl="1" eaLnBrk="1" hangingPunct="1">
              <a:spcBef>
                <a:spcPct val="40000"/>
              </a:spcBef>
            </a:pPr>
            <a:r>
              <a:rPr lang="zh-CN" altLang="en-US" sz="1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  <a:sym typeface="+mn-ea"/>
              </a:rPr>
              <a:t>提供完整性检查方法（如：检查主键对应的取值是否已经存在）</a:t>
            </a:r>
            <a:endParaRPr lang="en-US" altLang="zh-CN" sz="16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pPr lvl="1" eaLnBrk="1" hangingPunct="1">
              <a:spcBef>
                <a:spcPct val="40000"/>
              </a:spcBef>
            </a:pPr>
            <a:r>
              <a:rPr lang="zh-CN" altLang="en-US" sz="1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  <a:sym typeface="+mn-ea"/>
              </a:rPr>
              <a:t>提供违约处理的办法（如：如果主键对应的取值重复，则拒绝插入）</a:t>
            </a:r>
            <a:endParaRPr lang="en-US" altLang="zh-CN" sz="16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pPr eaLnBrk="1" hangingPunct="1">
              <a:spcBef>
                <a:spcPct val="40000"/>
              </a:spcBef>
            </a:pPr>
            <a:r>
              <a:rPr lang="zh-CN" altLang="en-US" sz="20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  <a:sym typeface="+mn-ea"/>
              </a:rPr>
              <a:t>确保完整性的约束（</a:t>
            </a:r>
            <a:r>
              <a:rPr lang="en-US" altLang="zh-CN" sz="20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  <a:sym typeface="+mn-ea"/>
              </a:rPr>
              <a:t>constraints)</a:t>
            </a:r>
            <a:r>
              <a:rPr lang="zh-CN" altLang="en-US" sz="20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  <a:sym typeface="+mn-ea"/>
              </a:rPr>
              <a:t>分类</a:t>
            </a:r>
            <a:endParaRPr lang="en-US" altLang="zh-CN" sz="20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pPr lvl="1" eaLnBrk="1" hangingPunct="1">
              <a:spcBef>
                <a:spcPct val="40000"/>
              </a:spcBef>
            </a:pPr>
            <a:r>
              <a:rPr lang="zh-CN" altLang="en-US" sz="16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  <a:sym typeface="+mn-ea"/>
              </a:rPr>
              <a:t>实体完整性（约束</a:t>
            </a:r>
            <a:r>
              <a:rPr lang="en-US" altLang="zh-CN" sz="16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  <a:sym typeface="+mn-ea"/>
              </a:rPr>
              <a:t>)</a:t>
            </a:r>
            <a:r>
              <a:rPr lang="zh-CN" altLang="en-US" sz="1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  <a:sym typeface="+mn-ea"/>
              </a:rPr>
              <a:t>：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每个表有主键，并且作为主键的一个或多个列对应的取值唯一（不重复），同时主键中任一列对应的取值不能是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null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； 关系模型的实体完整性约束是通过主键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Primary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key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来定义； 现实意义中，主键是标识实体的，不能为空是基本要求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  <a:p>
            <a:pPr lvl="1" eaLnBrk="1" hangingPunct="1">
              <a:spcBef>
                <a:spcPct val="40000"/>
              </a:spcBef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参照完整性（约束）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：任何外键的值，要么是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null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，要么是存在于另一张表中主键的值。确保不会引用一个不存在的值；关系模型的参照完整性约束是通过外键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Foreign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key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来定义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  <a:p>
            <a:pPr lvl="1" eaLnBrk="1" hangingPunct="1">
              <a:spcBef>
                <a:spcPct val="40000"/>
              </a:spcBef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域完整性（约束）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：每一列要有明确的数据类型、数据格式和取值范围、以及是否可以为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null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。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  <a:p>
            <a:pPr lvl="1" eaLnBrk="1" hangingPunct="1">
              <a:spcBef>
                <a:spcPct val="40000"/>
              </a:spcBef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用户自定义完整性（约束）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：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针对某一具体应用的数据必须满足的语义要求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。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例如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，家庭地址数据中，地址相同的两行，其邮政编码也必须相同。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又如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：列值唯一性，学院编码是主键，学院名称不是主键的一部分，但学院名称也必须保持唯一性，这个唯一性是现实语义上不同学院不能重名，列唯一性在关系模型中用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unique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关键字指明某列取值唯一。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  <a:p>
            <a:pPr lvl="1" eaLnBrk="1" hangingPunct="1">
              <a:spcBef>
                <a:spcPct val="40000"/>
              </a:spcBef>
            </a:pPr>
            <a:endParaRPr lang="en-US" altLang="zh-CN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  <a:p>
            <a:pPr marL="0" lvl="1" indent="0" eaLnBrk="1" hangingPunct="1">
              <a:lnSpc>
                <a:spcPct val="110000"/>
              </a:lnSpc>
              <a:buNone/>
            </a:pPr>
            <a:endParaRPr lang="zh-CN" altLang="en-US" sz="1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1767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t>48</a:t>
            </a:fld>
            <a:endParaRPr lang="en-US" altLang="zh-CN" sz="1400" dirty="0"/>
          </a:p>
        </p:txBody>
      </p:sp>
      <p:sp>
        <p:nvSpPr>
          <p:cNvPr id="23554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确保数据完整性（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Data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Integrity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b="1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936DCE9-C72C-493E-A10D-FCB431EF04D4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1219200"/>
            <a:ext cx="8650288" cy="5410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kern="0" dirty="0"/>
              <a:t>系统支持</a:t>
            </a:r>
          </a:p>
          <a:p>
            <a:pPr lvl="1" eaLnBrk="1" hangingPunct="1"/>
            <a:r>
              <a:rPr lang="zh-CN" altLang="en-US" kern="0" dirty="0"/>
              <a:t>实体完整性和参照完整性由系统自动支持</a:t>
            </a:r>
            <a:endParaRPr lang="en-US" altLang="zh-CN" kern="0" dirty="0"/>
          </a:p>
          <a:p>
            <a:pPr lvl="2" eaLnBrk="1" hangingPunct="1"/>
            <a:r>
              <a:rPr lang="en-US" altLang="zh-CN" kern="0" dirty="0"/>
              <a:t>DBMS</a:t>
            </a:r>
            <a:r>
              <a:rPr lang="zh-CN" altLang="en-US" kern="0" dirty="0"/>
              <a:t>直接支持，即</a:t>
            </a:r>
            <a:r>
              <a:rPr lang="en-US" altLang="zh-CN" kern="0" dirty="0"/>
              <a:t>Primary Key</a:t>
            </a:r>
            <a:r>
              <a:rPr lang="zh-CN" altLang="en-US" kern="0" dirty="0"/>
              <a:t>和</a:t>
            </a:r>
            <a:r>
              <a:rPr lang="en-US" altLang="zh-CN" kern="0" dirty="0"/>
              <a:t>Foreign Key</a:t>
            </a:r>
            <a:r>
              <a:rPr lang="zh-CN" altLang="en-US" kern="0" dirty="0"/>
              <a:t>的功能</a:t>
            </a:r>
          </a:p>
          <a:p>
            <a:pPr lvl="1" eaLnBrk="1" hangingPunct="1"/>
            <a:r>
              <a:rPr lang="zh-CN" altLang="en-US" kern="0" dirty="0"/>
              <a:t>系统提供定义和检验 用户所定义的完整性 的机制</a:t>
            </a:r>
            <a:endParaRPr lang="en-US" altLang="zh-CN" kern="0" dirty="0"/>
          </a:p>
          <a:p>
            <a:pPr lvl="2" eaLnBrk="1" hangingPunct="1"/>
            <a:r>
              <a:rPr lang="en-US" altLang="zh-CN" kern="0" dirty="0"/>
              <a:t>DBMS</a:t>
            </a:r>
            <a:r>
              <a:rPr lang="zh-CN" altLang="en-US" kern="0" dirty="0"/>
              <a:t>提供机制，让用户描述约束条件和处理办法</a:t>
            </a:r>
          </a:p>
        </p:txBody>
      </p:sp>
    </p:spTree>
    <p:extLst>
      <p:ext uri="{BB962C8B-B14F-4D97-AF65-F5344CB8AC3E}">
        <p14:creationId xmlns:p14="http://schemas.microsoft.com/office/powerpoint/2010/main" val="24359300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t>49</a:t>
            </a:fld>
            <a:endParaRPr lang="en-US" altLang="zh-CN" sz="1400" dirty="0"/>
          </a:p>
        </p:txBody>
      </p:sp>
      <p:sp>
        <p:nvSpPr>
          <p:cNvPr id="23554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数据完整性（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Data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Integrity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b="1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555" name="Rectangle 3"/>
          <p:cNvSpPr>
            <a:spLocks noGrp="1"/>
          </p:cNvSpPr>
          <p:nvPr>
            <p:ph idx="1"/>
          </p:nvPr>
        </p:nvSpPr>
        <p:spPr>
          <a:xfrm>
            <a:off x="107950" y="1828800"/>
            <a:ext cx="8991600" cy="4997450"/>
          </a:xfrm>
        </p:spPr>
        <p:txBody>
          <a:bodyPr wrap="square" lIns="0" tIns="45720" rIns="0" bIns="45720" anchor="t"/>
          <a:lstStyle/>
          <a:p>
            <a:pPr marL="0" lvl="1" indent="0" eaLnBrk="1" hangingPunct="1">
              <a:lnSpc>
                <a:spcPct val="110000"/>
              </a:lnSpc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完整性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：数据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有现实含义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，与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现实情况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相符一致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；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满足业务规则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；</a:t>
            </a:r>
          </a:p>
          <a:p>
            <a:pPr marL="0" lvl="1" indent="0" eaLnBrk="1" hangingPunct="1">
              <a:lnSpc>
                <a:spcPct val="110000"/>
              </a:lnSpc>
              <a:buNone/>
            </a:pPr>
            <a:endParaRPr lang="zh-CN" altLang="en-US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  <a:p>
            <a:pPr eaLnBrk="1" hangingPunct="1">
              <a:spcBef>
                <a:spcPct val="4000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1) Entity integrity constraint</a:t>
            </a:r>
            <a:r>
              <a:rPr lang="en-US" altLang="zh-CN" sz="2400" i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—— 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primary key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, 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2) Referential integrity constraint</a:t>
            </a:r>
            <a:r>
              <a:rPr lang="en-US" altLang="zh-CN" sz="2400" i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—— 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foreign key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3) Domain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constraint</a:t>
            </a:r>
            <a:r>
              <a:rPr lang="en-US" altLang="zh-CN" i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.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zh-CN" b="1" i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4) enterprise constraints</a:t>
            </a:r>
            <a:r>
              <a:rPr lang="en-US" altLang="zh-CN" i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/ </a:t>
            </a:r>
            <a:r>
              <a:rPr lang="en-US" altLang="zh-CN" b="1" i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semantic integrity constraints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.</a:t>
            </a:r>
            <a:endParaRPr lang="en-US" altLang="zh-CN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  <a:p>
            <a:pPr lvl="1" eaLnBrk="1" hangingPunct="1">
              <a:spcBef>
                <a:spcPct val="40000"/>
              </a:spcBef>
            </a:pPr>
            <a:endParaRPr lang="en-US" altLang="zh-CN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  <a:p>
            <a:pPr marL="0" lvl="1" indent="0" eaLnBrk="1" hangingPunct="1">
              <a:lnSpc>
                <a:spcPct val="110000"/>
              </a:lnSpc>
              <a:buNone/>
            </a:pP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9983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732588" y="6380798"/>
            <a:ext cx="1905000" cy="457200"/>
          </a:xfrm>
        </p:spPr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b="0" dirty="0"/>
              <a:t>5</a:t>
            </a:fld>
            <a:endParaRPr lang="en-US" altLang="zh-CN" sz="1400" b="0" dirty="0"/>
          </a:p>
        </p:txBody>
      </p:sp>
      <p:sp>
        <p:nvSpPr>
          <p:cNvPr id="54274" name="Text Box 2"/>
          <p:cNvSpPr txBox="1"/>
          <p:nvPr/>
        </p:nvSpPr>
        <p:spPr>
          <a:xfrm>
            <a:off x="142875" y="295910"/>
            <a:ext cx="9017000" cy="645160"/>
          </a:xfrm>
          <a:prstGeom prst="rect">
            <a:avLst/>
          </a:prstGeom>
          <a:noFill/>
          <a:ln w="12700">
            <a:noFill/>
          </a:ln>
        </p:spPr>
        <p:txBody>
          <a:bodyPr wrap="square" anchor="t">
            <a:spAutoFit/>
          </a:bodyPr>
          <a:lstStyle/>
          <a:p>
            <a:pPr algn="ctr" eaLnBrk="0" hangingPunct="0"/>
            <a:r>
              <a:rPr kumimoji="1" lang="zh-CN" altLang="en-US" sz="3600" b="1" kern="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数据库特点——</a:t>
            </a:r>
            <a:r>
              <a:rPr kumimoji="1" lang="zh-CN" altLang="en-US" sz="3600" b="1" kern="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为什么叫关系型数据库？</a:t>
            </a:r>
            <a:endParaRPr lang="zh-CN" altLang="en-GB" sz="32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275" name="Rectangle 3"/>
          <p:cNvSpPr/>
          <p:nvPr/>
        </p:nvSpPr>
        <p:spPr>
          <a:xfrm>
            <a:off x="71120" y="2776855"/>
            <a:ext cx="1676400" cy="396875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Student</a:t>
            </a:r>
          </a:p>
        </p:txBody>
      </p:sp>
      <p:graphicFrame>
        <p:nvGraphicFramePr>
          <p:cNvPr id="292868" name="Group 4"/>
          <p:cNvGraphicFramePr>
            <a:graphicFrameLocks noGrp="1"/>
          </p:cNvGraphicFramePr>
          <p:nvPr/>
        </p:nvGraphicFramePr>
        <p:xfrm>
          <a:off x="142875" y="3108325"/>
          <a:ext cx="3851275" cy="1426845"/>
        </p:xfrm>
        <a:graphic>
          <a:graphicData uri="http://schemas.openxmlformats.org/drawingml/2006/table">
            <a:tbl>
              <a:tblPr/>
              <a:tblGrid>
                <a:gridCol w="7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8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88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78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studentNo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sex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dept_no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周山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2008043101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男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420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汪兵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2008043214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女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420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张珊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2008043332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女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410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4303" name="Rectangle 31"/>
          <p:cNvSpPr/>
          <p:nvPr/>
        </p:nvSpPr>
        <p:spPr>
          <a:xfrm>
            <a:off x="1258888" y="5366068"/>
            <a:ext cx="817562" cy="3968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Enroll</a:t>
            </a:r>
          </a:p>
        </p:txBody>
      </p:sp>
      <p:graphicFrame>
        <p:nvGraphicFramePr>
          <p:cNvPr id="292896" name="Group 32"/>
          <p:cNvGraphicFramePr>
            <a:graphicFrameLocks noGrp="1"/>
          </p:cNvGraphicFramePr>
          <p:nvPr/>
        </p:nvGraphicFramePr>
        <p:xfrm>
          <a:off x="2195513" y="5135245"/>
          <a:ext cx="5181600" cy="167640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studentNo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courseNo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semester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grade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2008043332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430803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2010/01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2008043101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430317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2009/01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2008043101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430317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2008/02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2008043332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430601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2004/02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4342" name="Rectangle 70"/>
          <p:cNvSpPr/>
          <p:nvPr/>
        </p:nvSpPr>
        <p:spPr>
          <a:xfrm>
            <a:off x="4257675" y="2752725"/>
            <a:ext cx="1676400" cy="396875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Course</a:t>
            </a:r>
          </a:p>
        </p:txBody>
      </p:sp>
      <p:graphicFrame>
        <p:nvGraphicFramePr>
          <p:cNvPr id="292935" name="Group 71"/>
          <p:cNvGraphicFramePr>
            <a:graphicFrameLocks noGrp="1"/>
          </p:cNvGraphicFramePr>
          <p:nvPr/>
        </p:nvGraphicFramePr>
        <p:xfrm>
          <a:off x="4283075" y="3100070"/>
          <a:ext cx="4775200" cy="1435100"/>
        </p:xfrm>
        <a:graphic>
          <a:graphicData uri="http://schemas.openxmlformats.org/drawingml/2006/table">
            <a:tbl>
              <a:tblPr/>
              <a:tblGrid>
                <a:gridCol w="154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courseNo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textbook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syllabus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database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430601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数据库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introduction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操作系统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430803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操作统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all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java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430317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语言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section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4370" name="Freeform 98"/>
          <p:cNvSpPr/>
          <p:nvPr/>
        </p:nvSpPr>
        <p:spPr>
          <a:xfrm>
            <a:off x="1258888" y="4517708"/>
            <a:ext cx="1225550" cy="755650"/>
          </a:xfrm>
          <a:custGeom>
            <a:avLst/>
            <a:gdLst/>
            <a:ahLst/>
            <a:cxnLst>
              <a:cxn ang="0">
                <a:pos x="772" y="408"/>
              </a:cxn>
              <a:cxn ang="0">
                <a:pos x="273" y="408"/>
              </a:cxn>
              <a:cxn ang="0">
                <a:pos x="0" y="0"/>
              </a:cxn>
            </a:cxnLst>
            <a:rect l="0" t="0" r="0" b="0"/>
            <a:pathLst>
              <a:path w="772" h="476">
                <a:moveTo>
                  <a:pt x="772" y="408"/>
                </a:moveTo>
                <a:cubicBezTo>
                  <a:pt x="587" y="442"/>
                  <a:pt x="402" y="476"/>
                  <a:pt x="273" y="408"/>
                </a:cubicBezTo>
                <a:cubicBezTo>
                  <a:pt x="144" y="340"/>
                  <a:pt x="72" y="170"/>
                  <a:pt x="0" y="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371" name="Freeform 99"/>
          <p:cNvSpPr/>
          <p:nvPr/>
        </p:nvSpPr>
        <p:spPr>
          <a:xfrm>
            <a:off x="4211638" y="4517708"/>
            <a:ext cx="1944687" cy="720725"/>
          </a:xfrm>
          <a:custGeom>
            <a:avLst/>
            <a:gdLst/>
            <a:ahLst/>
            <a:cxnLst>
              <a:cxn ang="0">
                <a:pos x="0" y="454"/>
              </a:cxn>
              <a:cxn ang="0">
                <a:pos x="318" y="182"/>
              </a:cxn>
              <a:cxn ang="0">
                <a:pos x="907" y="136"/>
              </a:cxn>
              <a:cxn ang="0">
                <a:pos x="1225" y="0"/>
              </a:cxn>
            </a:cxnLst>
            <a:rect l="0" t="0" r="0" b="0"/>
            <a:pathLst>
              <a:path w="1225" h="454">
                <a:moveTo>
                  <a:pt x="0" y="454"/>
                </a:moveTo>
                <a:cubicBezTo>
                  <a:pt x="83" y="344"/>
                  <a:pt x="167" y="235"/>
                  <a:pt x="318" y="182"/>
                </a:cubicBezTo>
                <a:cubicBezTo>
                  <a:pt x="469" y="129"/>
                  <a:pt x="756" y="166"/>
                  <a:pt x="907" y="136"/>
                </a:cubicBezTo>
                <a:cubicBezTo>
                  <a:pt x="1058" y="106"/>
                  <a:pt x="1141" y="53"/>
                  <a:pt x="1225" y="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Rectangle 3"/>
          <p:cNvSpPr/>
          <p:nvPr/>
        </p:nvSpPr>
        <p:spPr>
          <a:xfrm>
            <a:off x="233680" y="1345883"/>
            <a:ext cx="1676400" cy="398780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department</a:t>
            </a:r>
          </a:p>
        </p:txBody>
      </p:sp>
      <p:graphicFrame>
        <p:nvGraphicFramePr>
          <p:cNvPr id="3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158493"/>
              </p:ext>
            </p:extLst>
          </p:nvPr>
        </p:nvGraphicFramePr>
        <p:xfrm>
          <a:off x="1619250" y="1173480"/>
          <a:ext cx="4695190" cy="1426465"/>
        </p:xfrm>
        <a:graphic>
          <a:graphicData uri="http://schemas.openxmlformats.org/drawingml/2006/table">
            <a:tbl>
              <a:tblPr/>
              <a:tblGrid>
                <a:gridCol w="1409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4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87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dept_no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dean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phone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土木学院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430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陈清风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88821907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信息学院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420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李飞扬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>
                          <a:ln>
                            <a:noFill/>
                          </a:ln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  <a:sym typeface="+mn-ea"/>
                        </a:rPr>
                        <a:t>88823611</a:t>
                      </a: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工商学院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410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吴星光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dirty="0">
                          <a:ln>
                            <a:noFill/>
                          </a:ln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  <a:sym typeface="+mn-ea"/>
                        </a:rPr>
                        <a:t>88822345</a:t>
                      </a: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曲线连接符 3"/>
          <p:cNvCxnSpPr/>
          <p:nvPr/>
        </p:nvCxnSpPr>
        <p:spPr>
          <a:xfrm rot="16200000" flipV="1">
            <a:off x="3311525" y="2744470"/>
            <a:ext cx="504190" cy="288290"/>
          </a:xfrm>
          <a:prstGeom prst="curvedConnector3">
            <a:avLst>
              <a:gd name="adj1" fmla="val 4987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t>50</a:t>
            </a:fld>
            <a:endParaRPr lang="en-US" altLang="zh-CN" sz="1400" dirty="0"/>
          </a:p>
        </p:txBody>
      </p:sp>
      <p:sp>
        <p:nvSpPr>
          <p:cNvPr id="23554" name="Rectangle 2"/>
          <p:cNvSpPr>
            <a:spLocks noGrp="1"/>
          </p:cNvSpPr>
          <p:nvPr>
            <p:ph type="title"/>
          </p:nvPr>
        </p:nvSpPr>
        <p:spPr>
          <a:xfrm>
            <a:off x="212090" y="152400"/>
            <a:ext cx="8886825" cy="990600"/>
          </a:xfrm>
        </p:spPr>
        <p:txBody>
          <a:bodyPr wrap="square" lIns="91440" tIns="45720" rIns="91440" bIns="45720" anchor="ctr"/>
          <a:lstStyle/>
          <a:p>
            <a:pPr eaLnBrk="1" hangingPunct="1"/>
            <a:r>
              <a:rPr lang="en-US" altLang="zh-CN" sz="32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DBMS</a:t>
            </a:r>
            <a:r>
              <a:rPr lang="zh-CN" altLang="en-US" sz="32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负责数据库中存储的数据具有完整性</a:t>
            </a:r>
            <a:endParaRPr lang="zh-CN" sz="3200" b="1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555" name="Rectangle 3"/>
          <p:cNvSpPr>
            <a:spLocks noGrp="1"/>
          </p:cNvSpPr>
          <p:nvPr>
            <p:ph idx="1"/>
          </p:nvPr>
        </p:nvSpPr>
        <p:spPr>
          <a:xfrm>
            <a:off x="76200" y="1377950"/>
            <a:ext cx="8991600" cy="4997450"/>
          </a:xfrm>
        </p:spPr>
        <p:txBody>
          <a:bodyPr wrap="square" lIns="0" tIns="45720" rIns="0" bIns="45720" anchor="t"/>
          <a:lstStyle/>
          <a:p>
            <a:pPr marL="0" lvl="1" indent="0" eaLnBrk="1" hangingPunct="1">
              <a:lnSpc>
                <a:spcPct val="150000"/>
              </a:lnSpc>
              <a:buNone/>
            </a:pPr>
            <a:r>
              <a:rPr 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当用户要对数据库中某张表执行</a:t>
            </a:r>
            <a:r>
              <a:rPr 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添加</a:t>
            </a:r>
            <a:r>
              <a:rPr 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行，</a:t>
            </a:r>
            <a:r>
              <a:rPr 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修改</a:t>
            </a:r>
            <a:r>
              <a:rPr 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行，或者</a:t>
            </a:r>
            <a:r>
              <a:rPr 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删除</a:t>
            </a:r>
            <a:r>
              <a:rPr 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行的操作请求时，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DBMS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收到用户的请求后，首先进行数据完整性检查：</a:t>
            </a:r>
          </a:p>
          <a:p>
            <a:pPr marL="0" lvl="1" indent="0" eaLnBrk="1" hangingPunct="1">
              <a:lnSpc>
                <a:spcPct val="150000"/>
              </a:lnSpc>
              <a:buNone/>
            </a:pPr>
            <a:endParaRPr lang="zh-CN" altLang="en-US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lvl="1" indent="-342900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如果用户的</a:t>
            </a:r>
            <a:r>
              <a:rPr 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操作请求，会导致数据库中数据的完整性被打破，那么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DBMS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就会拒绝受理它，以此维持数据库中已有数据的完整性；</a:t>
            </a:r>
          </a:p>
          <a:p>
            <a:pPr marL="342900" lvl="1" indent="-342900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charset="0"/>
              <a:buChar char="l"/>
            </a:pPr>
            <a:endParaRPr lang="zh-CN" altLang="en-US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lvl="1" indent="-342900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如果用户的</a:t>
            </a:r>
            <a:r>
              <a:rPr lang="zh-CN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操作请求，不违背数据库中数据的完整性约束，那么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DBMS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就会受理它。受理之后，数据库中数据依然具有完整性；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lvl="1" indent="-342900" eaLnBrk="1" hangingPunct="1">
              <a:lnSpc>
                <a:spcPct val="110000"/>
              </a:lnSpc>
              <a:buNone/>
            </a:pPr>
            <a:endParaRPr lang="zh-CN" altLang="en-US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t>51</a:t>
            </a:fld>
            <a:endParaRPr lang="en-US" altLang="zh-CN" sz="1400" dirty="0"/>
          </a:p>
        </p:txBody>
      </p:sp>
      <p:sp>
        <p:nvSpPr>
          <p:cNvPr id="23554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课堂测试</a:t>
            </a:r>
            <a:endParaRPr lang="zh-CN" b="1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80645" y="902335"/>
            <a:ext cx="2891155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160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1</a:t>
            </a:r>
            <a:r>
              <a:rPr lang="zh-CN" altLang="en-US" sz="160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）</a:t>
            </a:r>
            <a:r>
              <a:rPr lang="en-US" altLang="zh-CN" sz="160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QQ</a:t>
            </a:r>
            <a:r>
              <a:rPr lang="zh-CN" altLang="en-US" sz="160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帐号表：</a:t>
            </a:r>
            <a:r>
              <a:rPr lang="en-US" altLang="zh-CN" sz="1600" b="1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QQAccount</a:t>
            </a:r>
            <a:r>
              <a:rPr lang="en-US" altLang="zh-CN" sz="160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:</a:t>
            </a:r>
            <a:endParaRPr lang="zh-CN" altLang="en-US" sz="1600"/>
          </a:p>
        </p:txBody>
      </p:sp>
      <p:graphicFrame>
        <p:nvGraphicFramePr>
          <p:cNvPr id="2" name="表格 1"/>
          <p:cNvGraphicFramePr/>
          <p:nvPr/>
        </p:nvGraphicFramePr>
        <p:xfrm>
          <a:off x="224155" y="1326515"/>
          <a:ext cx="8408670" cy="7302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4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5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71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72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69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055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UserName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QQID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Password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birthday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Sex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picture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nickname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6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游少华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372929101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Hnu123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1990/09/07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6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男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d.jpg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6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夜游神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52400" y="2197100"/>
            <a:ext cx="2995295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160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2</a:t>
            </a:r>
            <a:r>
              <a:rPr lang="zh-CN" altLang="en-US" sz="160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）</a:t>
            </a:r>
            <a:r>
              <a:rPr lang="en-US" altLang="zh-CN" sz="160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QQ</a:t>
            </a:r>
            <a:r>
              <a:rPr lang="zh-CN" altLang="en-US" sz="160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群表：</a:t>
            </a:r>
            <a:r>
              <a:rPr lang="en-US" altLang="zh-CN" sz="1600" b="1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QQCommunity</a:t>
            </a:r>
            <a:endParaRPr lang="zh-CN" altLang="en-US" sz="1600"/>
          </a:p>
        </p:txBody>
      </p:sp>
      <p:graphicFrame>
        <p:nvGraphicFramePr>
          <p:cNvPr id="4" name="表格 3"/>
          <p:cNvGraphicFramePr/>
          <p:nvPr/>
        </p:nvGraphicFramePr>
        <p:xfrm>
          <a:off x="224155" y="2564765"/>
          <a:ext cx="5681980" cy="66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2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1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CommunityName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QQCID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AdminstratorQQID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Password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6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湖大软件院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12329101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372929101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19900907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24460" y="3390265"/>
            <a:ext cx="4144645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160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3</a:t>
            </a:r>
            <a:r>
              <a:rPr lang="zh-CN" altLang="en-US" sz="160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）</a:t>
            </a:r>
            <a:r>
              <a:rPr lang="en-US" altLang="zh-CN" sz="160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QQ</a:t>
            </a:r>
            <a:r>
              <a:rPr lang="zh-CN" altLang="en-US" sz="160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群中的用户表：</a:t>
            </a:r>
            <a:r>
              <a:rPr lang="en-US" altLang="zh-CN" sz="1600" b="1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QQCUsers</a:t>
            </a:r>
            <a:endParaRPr lang="zh-CN" altLang="en-US" sz="1600"/>
          </a:p>
        </p:txBody>
      </p:sp>
      <p:graphicFrame>
        <p:nvGraphicFramePr>
          <p:cNvPr id="6" name="表格 5"/>
          <p:cNvGraphicFramePr/>
          <p:nvPr/>
        </p:nvGraphicFramePr>
        <p:xfrm>
          <a:off x="295910" y="3737610"/>
          <a:ext cx="4211955" cy="571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9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2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5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47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QQCID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QQID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nickname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status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12329101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372929101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6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掌柜的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6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管理员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80645" y="4440555"/>
            <a:ext cx="2890520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4</a:t>
            </a:r>
            <a:r>
              <a:rPr lang="zh-CN" altLang="en-US" sz="1600" dirty="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）好友表 </a:t>
            </a:r>
            <a:r>
              <a:rPr lang="en-US" altLang="zh-CN" sz="1600" b="1" dirty="0" err="1">
                <a:solidFill>
                  <a:srgbClr val="0000FF"/>
                </a:solidFill>
                <a:latin typeface="Arial" panose="020B0604020202020204" pitchFamily="34" charset="0"/>
                <a:ea typeface="新宋体" panose="02010609030101010101" charset="-122"/>
                <a:cs typeface="新宋体" panose="02010609030101010101" charset="-122"/>
              </a:rPr>
              <a:t>FriendUsers</a:t>
            </a:r>
            <a:endParaRPr lang="en-US" altLang="zh-CN" sz="1600" b="1" dirty="0">
              <a:solidFill>
                <a:srgbClr val="0000FF"/>
              </a:solidFill>
              <a:latin typeface="Arial" panose="020B0604020202020204" pitchFamily="34" charset="0"/>
              <a:ea typeface="新宋体" panose="02010609030101010101" charset="-122"/>
              <a:cs typeface="新宋体" panose="02010609030101010101" charset="-122"/>
            </a:endParaRPr>
          </a:p>
        </p:txBody>
      </p:sp>
      <p:graphicFrame>
        <p:nvGraphicFramePr>
          <p:cNvPr id="8" name="表格 7"/>
          <p:cNvGraphicFramePr/>
          <p:nvPr/>
        </p:nvGraphicFramePr>
        <p:xfrm>
          <a:off x="299085" y="4777740"/>
          <a:ext cx="3335020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6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7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1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257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QQID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1" dirty="0" err="1">
                          <a:solidFill>
                            <a:srgbClr val="FF000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FriendQQID</a:t>
                      </a:r>
                      <a:endParaRPr lang="en-US" altLang="zh-CN" sz="1600" b="1" dirty="0">
                        <a:solidFill>
                          <a:srgbClr val="FF0000"/>
                        </a:solidFill>
                        <a:latin typeface="新宋体" panose="02010609030101010101" charset="-122"/>
                        <a:ea typeface="新宋体" panose="02010609030101010101" charset="-122"/>
                        <a:cs typeface="新宋体" panose="02010609030101010101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nickname</a:t>
                      </a:r>
                    </a:p>
                  </a:txBody>
                  <a:tcPr marL="0" marR="0" marT="0" marB="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372929101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 dirty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372929101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600" b="0" dirty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狗儿</a:t>
                      </a:r>
                    </a:p>
                  </a:txBody>
                  <a:tcPr marL="0" marR="0" marT="0" marB="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270" y="5648325"/>
            <a:ext cx="7947660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28600" indent="-228600"/>
            <a:r>
              <a:rPr lang="en-US" altLang="zh-CN" sz="160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5</a:t>
            </a:r>
            <a:r>
              <a:rPr lang="zh-CN" altLang="en-US" sz="1600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） 聊天记录表</a:t>
            </a:r>
            <a:r>
              <a:rPr lang="en-US" altLang="zh-CN" sz="1600" b="1">
                <a:solidFill>
                  <a:srgbClr val="0000FF"/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ChatRecord</a:t>
            </a:r>
            <a:endParaRPr lang="zh-CN" altLang="en-US" sz="1600"/>
          </a:p>
        </p:txBody>
      </p:sp>
      <p:graphicFrame>
        <p:nvGraphicFramePr>
          <p:cNvPr id="10" name="表格 9"/>
          <p:cNvGraphicFramePr/>
          <p:nvPr/>
        </p:nvGraphicFramePr>
        <p:xfrm>
          <a:off x="288290" y="5985510"/>
          <a:ext cx="8021320" cy="5867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3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9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2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54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0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QQID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OppositeQQID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writeTime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contents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tag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372929101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122224</a:t>
                      </a:r>
                    </a:p>
                  </a:txBody>
                  <a:tcPr marL="0" marR="0" marT="0" marB="1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2011/03/01 10:30:30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6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在线吗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600" b="0">
                          <a:latin typeface="新宋体" panose="02010609030101010101" charset="-122"/>
                          <a:ea typeface="新宋体" panose="02010609030101010101" charset="-122"/>
                          <a:cs typeface="新宋体" panose="02010609030101010101" charset="-122"/>
                        </a:rPr>
                        <a:t>已递交</a:t>
                      </a: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4886325" y="3634105"/>
            <a:ext cx="3767455" cy="874407"/>
          </a:xfrm>
          <a:prstGeom prst="rect">
            <a:avLst/>
          </a:prstGeom>
          <a:noFill/>
          <a:ln w="44450" cmpd="dbl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写出每个表的主键和外键，对于外键，要求指明对应哪个表的主键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65CF2A6-A11E-0C49-B884-2AE014FD2B1A}"/>
              </a:ext>
            </a:extLst>
          </p:cNvPr>
          <p:cNvSpPr txBox="1"/>
          <p:nvPr/>
        </p:nvSpPr>
        <p:spPr>
          <a:xfrm>
            <a:off x="3758356" y="4867263"/>
            <a:ext cx="3767455" cy="418128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</a:rPr>
              <a:t>FriendQQID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能否是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ID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list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？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/>
          </p:cNvSpPr>
          <p:nvPr>
            <p:ph type="title"/>
          </p:nvPr>
        </p:nvSpPr>
        <p:spPr>
          <a:xfrm>
            <a:off x="684213" y="188913"/>
            <a:ext cx="7772400" cy="990600"/>
          </a:xfrm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课后思考</a:t>
            </a:r>
          </a:p>
        </p:txBody>
      </p:sp>
      <p:sp>
        <p:nvSpPr>
          <p:cNvPr id="32771" name="Rectangle 3"/>
          <p:cNvSpPr>
            <a:spLocks noGrp="1"/>
          </p:cNvSpPr>
          <p:nvPr>
            <p:ph idx="1"/>
          </p:nvPr>
        </p:nvSpPr>
        <p:spPr>
          <a:xfrm>
            <a:off x="47625" y="1341438"/>
            <a:ext cx="9043988" cy="5322888"/>
          </a:xfrm>
          <a:ln>
            <a:miter/>
          </a:ln>
        </p:spPr>
        <p:txBody>
          <a:bodyPr vert="horz" wrap="square" lIns="91440" tIns="45720" rIns="91440" bIns="45720" anchor="t"/>
          <a:lstStyle/>
          <a:p>
            <a:pPr marL="0" indent="0" eaLnBrk="1" fontAlgn="base" latinLnBrk="0" hangingPunct="1">
              <a:spcBef>
                <a:spcPts val="1200"/>
              </a:spcBef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数据库案例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lang="zh-CN" altLang="en-US" strike="noStrike" noProof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华天集团开了很多宾馆，其数据中有如下四张表：</a:t>
            </a:r>
          </a:p>
          <a:p>
            <a:pPr eaLnBrk="1" hangingPunct="1">
              <a:buNone/>
            </a:pPr>
            <a:r>
              <a:rPr lang="en-GB" altLang="zh-CN" sz="20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</a:t>
            </a:r>
            <a:r>
              <a:rPr lang="en-GB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Hotel (hotelNo, name, city)</a:t>
            </a:r>
          </a:p>
          <a:p>
            <a:pPr eaLnBrk="1" hangingPunct="1">
              <a:buNone/>
            </a:pPr>
            <a:r>
              <a:rPr lang="en-GB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    Room (roomNo, hotelNo, type, price)</a:t>
            </a:r>
          </a:p>
          <a:p>
            <a:pPr eaLnBrk="1" hangingPunct="1">
              <a:buNone/>
            </a:pPr>
            <a:r>
              <a:rPr lang="en-GB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    Guest (guest</a:t>
            </a:r>
            <a:r>
              <a:rPr lang="en-US" altLang="en-GB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Id</a:t>
            </a:r>
            <a:r>
              <a:rPr lang="en-GB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No, name, guestcity)</a:t>
            </a:r>
          </a:p>
          <a:p>
            <a:pPr eaLnBrk="1" hangingPunct="1">
              <a:buNone/>
            </a:pPr>
            <a:r>
              <a:rPr lang="en-GB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Booking (</a:t>
            </a:r>
            <a:r>
              <a:rPr lang="en-GB" altLang="zh-CN" sz="2000" u="sng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</a:t>
            </a:r>
            <a:r>
              <a:rPr lang="en-GB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otelNo, guestNo, dateFrom, dateTo, roomNo)</a:t>
            </a:r>
            <a:endParaRPr lang="en-GB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eaLnBrk="1" hangingPunct="1">
              <a:buNone/>
            </a:pPr>
            <a:endParaRPr lang="en-GB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eaLnBrk="1" hangingPunct="1">
              <a:buNone/>
            </a:pPr>
            <a:r>
              <a:rPr lang="zh-CN" altLang="en-US" b="1" strike="noStrike" noProof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对上述两个数据库：</a:t>
            </a:r>
          </a:p>
          <a:p>
            <a:pPr eaLnBrk="1" fontAlgn="base" latinLnBrk="0" hangingPunct="1">
              <a:spcBef>
                <a:spcPts val="1200"/>
              </a:spcBef>
            </a:pPr>
            <a:r>
              <a:rPr lang="zh-CN" altLang="en-US" b="1" strike="noStrike" noProof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对每个表</a:t>
            </a:r>
            <a:r>
              <a:rPr lang="zh-CN" altLang="en-US" b="1" strike="noStrike" noProof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给出</a:t>
            </a:r>
            <a:r>
              <a:rPr lang="zh-CN" altLang="en-US" b="1" strike="noStrike" noProof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主键约束</a:t>
            </a:r>
            <a:r>
              <a:rPr lang="zh-CN" altLang="en-US" b="1" strike="noStrike" noProof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</a:p>
          <a:p>
            <a:pPr eaLnBrk="1" fontAlgn="base" latinLnBrk="0" hangingPunct="1">
              <a:spcBef>
                <a:spcPts val="1200"/>
              </a:spcBef>
            </a:pPr>
            <a:r>
              <a:rPr lang="zh-CN" altLang="en-US" b="1" strike="noStrike" noProof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如有外键，给出</a:t>
            </a:r>
            <a:r>
              <a:rPr lang="zh-CN" altLang="en-US" b="1" strike="noStrike" noProof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外键约束</a:t>
            </a:r>
            <a:r>
              <a:rPr lang="zh-CN" altLang="en-US" b="1" strike="noStrike" noProof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</a:p>
          <a:p>
            <a:pPr eaLnBrk="1" fontAlgn="base" latinLnBrk="0" hangingPunct="1">
              <a:spcBef>
                <a:spcPts val="1200"/>
              </a:spcBef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对表中字段，给出四个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域约束（数据类型，取值范围）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的例子；</a:t>
            </a:r>
            <a:endParaRPr lang="zh-CN" altLang="en-US" b="1" strike="noStrike" noProof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fontAlgn="base" latinLnBrk="0" hangingPunct="1">
              <a:spcBef>
                <a:spcPts val="1200"/>
              </a:spcBef>
              <a:buClrTx/>
              <a:buSzPct val="50000"/>
              <a:buFont typeface="Wingdings" panose="05000000000000000000" charset="0"/>
              <a:buChar char="l"/>
            </a:pPr>
            <a:r>
              <a:rPr lang="zh-CN" altLang="en-US" b="1" strike="noStrike" noProof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对两个数据库，分别列举至少两个</a:t>
            </a:r>
            <a:r>
              <a:rPr lang="zh-CN" altLang="en-US" b="1" strike="noStrike" noProof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业务规则约束</a:t>
            </a:r>
            <a:r>
              <a:rPr lang="zh-CN" altLang="en-US" b="1" strike="noStrike" noProof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的例子；</a:t>
            </a:r>
            <a:endParaRPr lang="zh-CN" altLang="en-US" b="1" strike="noStrike" noProof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/>
          </p:cNvSpPr>
          <p:nvPr>
            <p:ph type="title"/>
          </p:nvPr>
        </p:nvSpPr>
        <p:spPr>
          <a:xfrm>
            <a:off x="755650" y="0"/>
            <a:ext cx="7772400" cy="906145"/>
          </a:xfrm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课后思考</a:t>
            </a:r>
          </a:p>
        </p:txBody>
      </p:sp>
      <p:sp>
        <p:nvSpPr>
          <p:cNvPr id="32771" name="Rectangle 3"/>
          <p:cNvSpPr>
            <a:spLocks noGrp="1"/>
          </p:cNvSpPr>
          <p:nvPr>
            <p:ph idx="1"/>
          </p:nvPr>
        </p:nvSpPr>
        <p:spPr>
          <a:xfrm>
            <a:off x="42545" y="1123950"/>
            <a:ext cx="9058910" cy="5515610"/>
          </a:xfrm>
          <a:ln>
            <a:miter/>
          </a:ln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en-GB" altLang="zh-CN" sz="20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</a:t>
            </a:r>
            <a:r>
              <a:rPr lang="en-GB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Hotel (hotelNo, name, city)</a:t>
            </a:r>
          </a:p>
          <a:p>
            <a:pPr eaLnBrk="1" hangingPunct="1">
              <a:buNone/>
            </a:pPr>
            <a:r>
              <a:rPr lang="en-GB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    Room (roomNo, hotelNo, type, price)</a:t>
            </a:r>
          </a:p>
          <a:p>
            <a:pPr eaLnBrk="1" hangingPunct="1">
              <a:buNone/>
            </a:pPr>
            <a:r>
              <a:rPr lang="en-GB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    Guest (guest</a:t>
            </a:r>
            <a:r>
              <a:rPr lang="en-US" altLang="en-GB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Id</a:t>
            </a:r>
            <a:r>
              <a:rPr lang="en-GB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No, name, guestcity)</a:t>
            </a:r>
          </a:p>
          <a:p>
            <a:pPr eaLnBrk="1" hangingPunct="1">
              <a:buNone/>
            </a:pPr>
            <a:r>
              <a:rPr lang="en-GB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Booking (</a:t>
            </a:r>
            <a:r>
              <a:rPr lang="en-GB" altLang="zh-CN" sz="2000" u="sng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</a:t>
            </a:r>
            <a:r>
              <a:rPr lang="en-GB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otelNo, guestNo, dateFrom, dateTo, roomNo)</a:t>
            </a:r>
            <a:endParaRPr lang="en-GB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eaLnBrk="1" hangingPunct="1">
              <a:buNone/>
            </a:pPr>
            <a:endParaRPr lang="en-GB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eaLnBrk="1" hangingPunct="1">
              <a:lnSpc>
                <a:spcPct val="110000"/>
              </a:lnSpc>
              <a:spcBef>
                <a:spcPts val="10"/>
              </a:spcBef>
              <a:spcAft>
                <a:spcPts val="1800"/>
              </a:spcAft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altLang="en-US" b="1" strike="noStrike" noProof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从联系角度看，</a:t>
            </a:r>
            <a:r>
              <a:rPr lang="zh-CN" altLang="en-GB" strike="noStrike" noProof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主键应该为：</a:t>
            </a:r>
            <a:r>
              <a:rPr lang="en-GB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(</a:t>
            </a:r>
            <a:r>
              <a:rPr lang="en-GB" altLang="zh-CN" u="sng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</a:t>
            </a:r>
            <a:r>
              <a:rPr lang="en-GB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otelNo, roomNo, guestNo)</a:t>
            </a:r>
            <a:r>
              <a:rPr lang="zh-CN" altLang="en-GB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；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导致一个房间，一个客户一生都只能定一次</a:t>
            </a:r>
            <a:r>
              <a:rPr lang="zh-CN" altLang="en-GB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，不符合要求；</a:t>
            </a:r>
          </a:p>
          <a:p>
            <a:pPr eaLnBrk="1" hangingPunct="1">
              <a:lnSpc>
                <a:spcPct val="110000"/>
              </a:lnSpc>
              <a:spcBef>
                <a:spcPts val="10"/>
              </a:spcBef>
              <a:spcAft>
                <a:spcPts val="1800"/>
              </a:spcAft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altLang="en-GB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进一步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从事件角度</a:t>
            </a:r>
            <a:r>
              <a:rPr lang="zh-CN" altLang="en-GB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看，</a:t>
            </a:r>
            <a:r>
              <a:rPr lang="zh-CN" altLang="en-GB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主键应该为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lang="en-GB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(</a:t>
            </a:r>
            <a:r>
              <a:rPr lang="en-GB" altLang="zh-CN" u="sng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</a:t>
            </a:r>
            <a:r>
              <a:rPr lang="en-GB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otelNo, roomNo, guestNo</a:t>
            </a:r>
            <a:r>
              <a:rPr lang="zh-CN" altLang="en-GB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GB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dateFrom)</a:t>
            </a:r>
            <a:r>
              <a:rPr lang="zh-CN" altLang="en-GB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。引起</a:t>
            </a:r>
            <a:r>
              <a:rPr lang="zh-CN" altLang="en-US" b="1" strike="noStrike" noProof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同一宾馆和房间，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dateFrom可相同而guestNo不同的情况；</a:t>
            </a:r>
            <a:endParaRPr lang="zh-CN" altLang="en-GB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eaLnBrk="1" hangingPunct="1">
              <a:lnSpc>
                <a:spcPct val="120000"/>
              </a:lnSpc>
              <a:spcBef>
                <a:spcPts val="10"/>
              </a:spcBef>
              <a:spcAft>
                <a:spcPts val="1800"/>
              </a:spcAft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en-GB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(</a:t>
            </a:r>
            <a:r>
              <a:rPr lang="en-GB" altLang="zh-CN" u="sng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</a:t>
            </a:r>
            <a:r>
              <a:rPr lang="en-GB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otelNo, roomNo,</a:t>
            </a:r>
            <a:r>
              <a:rPr lang="en-US" altLang="en-GB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GB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dateFrom)</a:t>
            </a:r>
            <a:r>
              <a:rPr lang="zh-CN" altLang="en-GB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作为主键可以，因为从宾馆角度来看，预订是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房间和时间之间的联系</a:t>
            </a:r>
            <a:r>
              <a:rPr lang="zh-CN" altLang="en-GB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，就像考勤一样；</a:t>
            </a:r>
            <a:endParaRPr lang="zh-CN" altLang="en-GB" b="1" strike="noStrike" noProof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数据库系统的特性</a:t>
            </a:r>
          </a:p>
        </p:txBody>
      </p:sp>
      <p:sp>
        <p:nvSpPr>
          <p:cNvPr id="11266" name="Rectangle 3"/>
          <p:cNvSpPr>
            <a:spLocks noGrp="1"/>
          </p:cNvSpPr>
          <p:nvPr>
            <p:ph idx="1"/>
          </p:nvPr>
        </p:nvSpPr>
        <p:spPr>
          <a:xfrm>
            <a:off x="280670" y="1142365"/>
            <a:ext cx="8755826" cy="5716270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50000"/>
              </a:lnSpc>
              <a:spcBef>
                <a:spcPct val="30000"/>
              </a:spcBef>
              <a:buFont typeface="Wingdings" panose="05000000000000000000" charset="0"/>
              <a:buChar char="l"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b="1" dirty="0" err="1">
                <a:latin typeface="微软雅黑" panose="020B0503020204020204" charset="-122"/>
                <a:ea typeface="微软雅黑" panose="020B0503020204020204" charset="-122"/>
              </a:rPr>
              <a:t>关系型数据库中的表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有三性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</a:p>
          <a:p>
            <a:pPr lvl="1" eaLnBrk="1" hangingPunct="1">
              <a:lnSpc>
                <a:spcPct val="150000"/>
              </a:lnSpc>
              <a:spcBef>
                <a:spcPct val="30000"/>
              </a:spcBef>
              <a:buFont typeface="Wingdings" panose="05000000000000000000" charset="0"/>
              <a:buChar char="l"/>
            </a:pPr>
            <a:r>
              <a:rPr lang="en-US" altLang="zh-CN" sz="1800" b="1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专一性</a:t>
            </a: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en-US" sz="1800" b="0" i="0" dirty="0">
                <a:solidFill>
                  <a:srgbClr val="4D4D4D"/>
                </a:solidFill>
                <a:effectLst/>
                <a:latin typeface="-apple-system"/>
              </a:rPr>
              <a:t>数据严格按类分表保存</a:t>
            </a:r>
            <a:endParaRPr lang="en-US" altLang="zh-CN" sz="18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eaLnBrk="1" hangingPunct="1">
              <a:lnSpc>
                <a:spcPct val="150000"/>
              </a:lnSpc>
              <a:spcBef>
                <a:spcPct val="30000"/>
              </a:spcBef>
              <a:buFont typeface="Wingdings" panose="05000000000000000000" charset="0"/>
              <a:buChar char="l"/>
            </a:pPr>
            <a:r>
              <a:rPr lang="en-US" altLang="zh-CN" sz="1800" b="1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全局性</a:t>
            </a: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en-US" sz="1800" dirty="0">
                <a:solidFill>
                  <a:srgbClr val="4D4D4D"/>
                </a:solidFill>
                <a:latin typeface="-apple-system"/>
              </a:rPr>
              <a:t>一</a:t>
            </a:r>
            <a:r>
              <a:rPr lang="zh-CN" altLang="en-US" sz="1800" b="0" i="0" dirty="0">
                <a:solidFill>
                  <a:srgbClr val="4D4D4D"/>
                </a:solidFill>
                <a:effectLst/>
                <a:latin typeface="-apple-system"/>
              </a:rPr>
              <a:t>个数据在数据库中只存一份，不能重复存储，一个类只对应一个表。</a:t>
            </a:r>
            <a:endParaRPr lang="en-US" altLang="zh-CN" sz="18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eaLnBrk="1" hangingPunct="1">
              <a:lnSpc>
                <a:spcPct val="150000"/>
              </a:lnSpc>
              <a:spcBef>
                <a:spcPct val="30000"/>
              </a:spcBef>
              <a:buFont typeface="Wingdings" panose="05000000000000000000" charset="0"/>
              <a:buChar char="l"/>
            </a:pPr>
            <a:r>
              <a:rPr lang="en-US" altLang="zh-CN" sz="1800" b="1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联系性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r>
              <a:rPr lang="zh-CN" altLang="en-US" sz="1800" dirty="0">
                <a:solidFill>
                  <a:srgbClr val="4D4D4D"/>
                </a:solidFill>
                <a:latin typeface="-apple-system"/>
              </a:rPr>
              <a:t>表与表之间存在联系，</a:t>
            </a:r>
            <a:r>
              <a:rPr lang="en-US" altLang="zh-CN" sz="1800" dirty="0" err="1">
                <a:solidFill>
                  <a:srgbClr val="4D4D4D"/>
                </a:solidFill>
                <a:latin typeface="-apple-system"/>
              </a:rPr>
              <a:t>体现在外键上</a:t>
            </a:r>
            <a:r>
              <a:rPr lang="zh-CN" altLang="en-US" sz="1800" dirty="0">
                <a:solidFill>
                  <a:srgbClr val="4D4D4D"/>
                </a:solidFill>
                <a:latin typeface="-apple-system"/>
              </a:rPr>
              <a:t>（外键自然涉及主键）</a:t>
            </a:r>
            <a:r>
              <a:rPr lang="en-US" altLang="zh-CN" sz="1800" dirty="0">
                <a:solidFill>
                  <a:srgbClr val="4D4D4D"/>
                </a:solidFill>
                <a:latin typeface="-apple-system"/>
              </a:rPr>
              <a:t>。</a:t>
            </a:r>
          </a:p>
          <a:p>
            <a:pPr eaLnBrk="1" hangingPunct="1">
              <a:lnSpc>
                <a:spcPct val="150000"/>
              </a:lnSpc>
              <a:spcBef>
                <a:spcPct val="30000"/>
              </a:spcBef>
              <a:buFont typeface="Wingdings" panose="05000000000000000000" charset="0"/>
              <a:buChar char="l"/>
            </a:pPr>
            <a:r>
              <a:rPr lang="zh-CN" b="1" dirty="0">
                <a:latin typeface="微软雅黑" panose="020B0503020204020204" charset="-122"/>
                <a:ea typeface="微软雅黑" panose="020B0503020204020204" charset="-122"/>
              </a:rPr>
              <a:t>用户的业务数据表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</a:rPr>
              <a:t>也有三性：</a:t>
            </a:r>
            <a:r>
              <a:rPr 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局部性、综合性、多样性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  <a:p>
            <a:pPr eaLnBrk="1" hangingPunct="1">
              <a:lnSpc>
                <a:spcPct val="150000"/>
              </a:lnSpc>
              <a:spcBef>
                <a:spcPct val="30000"/>
              </a:spcBef>
              <a:buFont typeface="Wingdings" panose="05000000000000000000" charset="0"/>
              <a:buChar char="l"/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局部性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</a:rPr>
              <a:t>是指它仅只是数据库中表的部分行和部分列。</a:t>
            </a:r>
          </a:p>
          <a:p>
            <a:pPr eaLnBrk="1" hangingPunct="1">
              <a:lnSpc>
                <a:spcPct val="150000"/>
              </a:lnSpc>
              <a:spcBef>
                <a:spcPct val="30000"/>
              </a:spcBef>
              <a:buFont typeface="Wingdings" panose="05000000000000000000" charset="0"/>
              <a:buChar char="l"/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综合性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</a:rPr>
              <a:t>是指它的列分布在数据库中不同的表中。</a:t>
            </a:r>
          </a:p>
          <a:p>
            <a:pPr eaLnBrk="1" hangingPunct="1">
              <a:lnSpc>
                <a:spcPct val="150000"/>
              </a:lnSpc>
              <a:spcBef>
                <a:spcPct val="30000"/>
              </a:spcBef>
              <a:buFont typeface="Wingdings" panose="05000000000000000000" charset="0"/>
              <a:buChar char="l"/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多样性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</a:rPr>
              <a:t>是指用户业务所须的数据表各式各样各样，形形色色，五花八门。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867525" y="6311265"/>
            <a:ext cx="1905000" cy="457200"/>
          </a:xfrm>
        </p:spPr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t>55</a:t>
            </a:fld>
            <a:endParaRPr lang="en-US" altLang="zh-CN" sz="1400" dirty="0"/>
          </a:p>
        </p:txBody>
      </p:sp>
      <p:sp>
        <p:nvSpPr>
          <p:cNvPr id="39938" name="Rectangle 2"/>
          <p:cNvSpPr>
            <a:spLocks noGrp="1"/>
          </p:cNvSpPr>
          <p:nvPr>
            <p:ph type="title"/>
          </p:nvPr>
        </p:nvSpPr>
        <p:spPr>
          <a:xfrm>
            <a:off x="171450" y="152400"/>
            <a:ext cx="8971915" cy="990600"/>
          </a:xfrm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数据库中表的特性：具有全局性：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）从列来看，即从类的概念来看，凡是要用到的属性，都要覆盖到； 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sz="20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从行来看，所有实例对象都在表中；</a:t>
            </a:r>
            <a:endParaRPr lang="zh-CN" sz="2000" b="1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92868" name="Group 4"/>
          <p:cNvGraphicFramePr>
            <a:graphicFrameLocks noGrp="1"/>
          </p:cNvGraphicFramePr>
          <p:nvPr>
            <p:ph idx="1"/>
          </p:nvPr>
        </p:nvGraphicFramePr>
        <p:xfrm>
          <a:off x="387985" y="1459865"/>
          <a:ext cx="8557901" cy="1798320"/>
        </p:xfrm>
        <a:graphic>
          <a:graphicData uri="http://schemas.openxmlformats.org/drawingml/2006/table">
            <a:tbl>
              <a:tblPr/>
              <a:tblGrid>
                <a:gridCol w="981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1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6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20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411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135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78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studentNo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sex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nation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dept_no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birthday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phone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周山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2008043101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男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汉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420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2000/12/01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15107312332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汪兵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2008043214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女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回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420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1998/06/12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15116247890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刘军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2009043331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男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藏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410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1998/08/01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139073196999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张珊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2009043332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女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藏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410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1998/09/09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139073196967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Rectangle 31"/>
          <p:cNvSpPr/>
          <p:nvPr/>
        </p:nvSpPr>
        <p:spPr>
          <a:xfrm>
            <a:off x="314008" y="1061086"/>
            <a:ext cx="958850" cy="39878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Student</a:t>
            </a:r>
          </a:p>
        </p:txBody>
      </p:sp>
      <p:graphicFrame>
        <p:nvGraphicFramePr>
          <p:cNvPr id="4" name="Group 4"/>
          <p:cNvGraphicFramePr>
            <a:graphicFrameLocks noGrp="1"/>
          </p:cNvGraphicFramePr>
          <p:nvPr/>
        </p:nvGraphicFramePr>
        <p:xfrm>
          <a:off x="292735" y="4970145"/>
          <a:ext cx="2743886" cy="1798320"/>
        </p:xfrm>
        <a:graphic>
          <a:graphicData uri="http://schemas.openxmlformats.org/drawingml/2006/table">
            <a:tbl>
              <a:tblPr/>
              <a:tblGrid>
                <a:gridCol w="981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1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78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studentNo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周山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2008043101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汪兵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2008043214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刘军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2009043331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张珊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2009043332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Group 4"/>
          <p:cNvGraphicFramePr>
            <a:graphicFrameLocks noGrp="1"/>
          </p:cNvGraphicFramePr>
          <p:nvPr/>
        </p:nvGraphicFramePr>
        <p:xfrm>
          <a:off x="292735" y="3636010"/>
          <a:ext cx="8557901" cy="1055370"/>
        </p:xfrm>
        <a:graphic>
          <a:graphicData uri="http://schemas.openxmlformats.org/drawingml/2006/table">
            <a:tbl>
              <a:tblPr/>
              <a:tblGrid>
                <a:gridCol w="981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1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6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20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411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135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78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studentNo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sex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nation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dept_no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birthday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phone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周山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2008043101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男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汉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420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2000/12/01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15107312332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汪兵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2008043214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女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回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420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1998/06/12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15116247890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3302000" y="4899660"/>
            <a:ext cx="49383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从单个用户来看，他仅只须要部分列，部分行。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7142163" y="6307773"/>
            <a:ext cx="1905000" cy="457200"/>
          </a:xfrm>
        </p:spPr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b="0" dirty="0"/>
              <a:t>56</a:t>
            </a:fld>
            <a:endParaRPr lang="en-US" altLang="zh-CN" sz="1400" b="0" dirty="0"/>
          </a:p>
        </p:txBody>
      </p:sp>
      <p:sp>
        <p:nvSpPr>
          <p:cNvPr id="54274" name="Text Box 2"/>
          <p:cNvSpPr txBox="1"/>
          <p:nvPr/>
        </p:nvSpPr>
        <p:spPr>
          <a:xfrm>
            <a:off x="-15240" y="0"/>
            <a:ext cx="9159240" cy="1198880"/>
          </a:xfrm>
          <a:prstGeom prst="rect">
            <a:avLst/>
          </a:prstGeom>
          <a:noFill/>
          <a:ln w="12700">
            <a:noFill/>
          </a:ln>
        </p:spPr>
        <p:txBody>
          <a:bodyPr wrap="square" anchor="t">
            <a:spAutoFit/>
          </a:bodyPr>
          <a:lstStyle/>
          <a:p>
            <a:pPr algn="l" eaLnBrk="0" hangingPunct="0">
              <a:lnSpc>
                <a:spcPct val="150000"/>
              </a:lnSpc>
            </a:pPr>
            <a:r>
              <a:rPr kumimoji="1" lang="zh-CN" altLang="en-US" b="1" kern="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数据库中的表：严格按类分表存储。</a:t>
            </a:r>
            <a:r>
              <a:rPr lang="zh-CN" altLang="en-GB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但是用户所要的业务表与数据库中的表并不一致。</a:t>
            </a:r>
            <a:r>
              <a:rPr lang="zh-CN" altLang="en-GB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业务表</a:t>
            </a:r>
            <a:r>
              <a:rPr lang="zh-CN" altLang="en-GB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要由分布在多个表中的列组合而成；</a:t>
            </a:r>
          </a:p>
        </p:txBody>
      </p:sp>
      <p:sp>
        <p:nvSpPr>
          <p:cNvPr id="54275" name="Rectangle 3"/>
          <p:cNvSpPr/>
          <p:nvPr/>
        </p:nvSpPr>
        <p:spPr>
          <a:xfrm>
            <a:off x="60325" y="1127125"/>
            <a:ext cx="1676400" cy="396875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Student</a:t>
            </a:r>
          </a:p>
        </p:txBody>
      </p:sp>
      <p:graphicFrame>
        <p:nvGraphicFramePr>
          <p:cNvPr id="292868" name="Group 4"/>
          <p:cNvGraphicFramePr>
            <a:graphicFrameLocks noGrp="1"/>
          </p:cNvGraphicFramePr>
          <p:nvPr/>
        </p:nvGraphicFramePr>
        <p:xfrm>
          <a:off x="132080" y="1458595"/>
          <a:ext cx="3851275" cy="1426845"/>
        </p:xfrm>
        <a:graphic>
          <a:graphicData uri="http://schemas.openxmlformats.org/drawingml/2006/table">
            <a:tbl>
              <a:tblPr/>
              <a:tblGrid>
                <a:gridCol w="7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8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88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78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studentNo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sex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dept_no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周山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2008043101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男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420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汪兵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2008043214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女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420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张珊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2008043332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女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410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4303" name="Rectangle 31"/>
          <p:cNvSpPr/>
          <p:nvPr/>
        </p:nvSpPr>
        <p:spPr>
          <a:xfrm>
            <a:off x="131763" y="3015298"/>
            <a:ext cx="817562" cy="3968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Enroll</a:t>
            </a:r>
          </a:p>
        </p:txBody>
      </p:sp>
      <p:graphicFrame>
        <p:nvGraphicFramePr>
          <p:cNvPr id="292896" name="Group 32"/>
          <p:cNvGraphicFramePr>
            <a:graphicFrameLocks noGrp="1"/>
          </p:cNvGraphicFramePr>
          <p:nvPr/>
        </p:nvGraphicFramePr>
        <p:xfrm>
          <a:off x="142558" y="3411855"/>
          <a:ext cx="4646930" cy="1676400"/>
        </p:xfrm>
        <a:graphic>
          <a:graphicData uri="http://schemas.openxmlformats.org/drawingml/2006/table">
            <a:tbl>
              <a:tblPr/>
              <a:tblGrid>
                <a:gridCol w="1290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2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9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15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studentNo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courseNo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semester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grade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2008043332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430803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2010/01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2008043101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+mn-ea"/>
                        </a:rPr>
                        <a:t>430803</a:t>
                      </a: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2009/01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2008043101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430317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2008/02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+mn-ea"/>
                        </a:rPr>
                        <a:t>2008043332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430601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2004/02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4342" name="Rectangle 70"/>
          <p:cNvSpPr/>
          <p:nvPr/>
        </p:nvSpPr>
        <p:spPr>
          <a:xfrm>
            <a:off x="4246880" y="1102995"/>
            <a:ext cx="1676400" cy="396875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Course</a:t>
            </a:r>
          </a:p>
        </p:txBody>
      </p:sp>
      <p:graphicFrame>
        <p:nvGraphicFramePr>
          <p:cNvPr id="292935" name="Group 71"/>
          <p:cNvGraphicFramePr>
            <a:graphicFrameLocks noGrp="1"/>
          </p:cNvGraphicFramePr>
          <p:nvPr/>
        </p:nvGraphicFramePr>
        <p:xfrm>
          <a:off x="4272280" y="1450340"/>
          <a:ext cx="4775200" cy="1435100"/>
        </p:xfrm>
        <a:graphic>
          <a:graphicData uri="http://schemas.openxmlformats.org/drawingml/2006/table">
            <a:tbl>
              <a:tblPr/>
              <a:tblGrid>
                <a:gridCol w="154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courseNo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textbook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syllabus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database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430601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数据库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introduction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操作系统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430803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操作统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all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java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430317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语言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section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" name="Group 4"/>
          <p:cNvGraphicFramePr>
            <a:graphicFrameLocks noGrp="1"/>
          </p:cNvGraphicFramePr>
          <p:nvPr/>
        </p:nvGraphicFramePr>
        <p:xfrm>
          <a:off x="5126355" y="4563110"/>
          <a:ext cx="3851275" cy="1798320"/>
        </p:xfrm>
        <a:graphic>
          <a:graphicData uri="http://schemas.openxmlformats.org/drawingml/2006/table">
            <a:tbl>
              <a:tblPr/>
              <a:tblGrid>
                <a:gridCol w="7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8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58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78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studentNo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course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+mn-ea"/>
                        </a:rPr>
                        <a:t>grade</a:t>
                      </a: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张珊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2008043332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>
                          <a:ln>
                            <a:noFill/>
                          </a:ln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  <a:sym typeface="+mn-ea"/>
                        </a:rPr>
                        <a:t>操作系统</a:t>
                      </a: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周山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2008043101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操作系统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周山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2008043101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java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张珊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2008043332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>
                          <a:ln>
                            <a:noFill/>
                          </a:ln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  <a:sym typeface="+mn-ea"/>
                        </a:rPr>
                        <a:t>database</a:t>
                      </a:r>
                      <a:endParaRPr kumimoji="1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Rectangle 31"/>
          <p:cNvSpPr/>
          <p:nvPr/>
        </p:nvSpPr>
        <p:spPr>
          <a:xfrm>
            <a:off x="5126038" y="3800793"/>
            <a:ext cx="1942465" cy="4603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成绩表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Score</a:t>
            </a:r>
          </a:p>
        </p:txBody>
      </p:sp>
      <p:sp>
        <p:nvSpPr>
          <p:cNvPr id="11" name="矩形 10"/>
          <p:cNvSpPr/>
          <p:nvPr/>
        </p:nvSpPr>
        <p:spPr>
          <a:xfrm>
            <a:off x="5003800" y="3627755"/>
            <a:ext cx="4032885" cy="3041650"/>
          </a:xfrm>
          <a:prstGeom prst="rect">
            <a:avLst/>
          </a:prstGeom>
          <a:noFill/>
          <a:ln w="44450" cap="flat" cmpd="dbl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t>57</a:t>
            </a:fld>
            <a:endParaRPr lang="en-US" altLang="zh-CN" sz="1400" dirty="0"/>
          </a:p>
        </p:txBody>
      </p:sp>
      <p:sp>
        <p:nvSpPr>
          <p:cNvPr id="23554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pPr algn="l" eaLnBrk="1" hangingPunct="1"/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形式化补充：</a:t>
            </a:r>
            <a:br>
              <a:rPr lang="en-US" altLang="zh-CN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关系操作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869EC8A1-BBD4-9FBE-0D58-F154406E2BF4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1219200"/>
            <a:ext cx="8650288" cy="5410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5000"/>
              </a:spcBef>
              <a:defRPr/>
            </a:pPr>
            <a:endParaRPr lang="zh-CN" altLang="en-US" sz="1800" kern="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31267CF-F15A-48A1-9E2D-813648F7386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71600"/>
            <a:ext cx="8650288" cy="28494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kern="0"/>
              <a:t>关系操作是集合操作，操作的对象及结果都是集合，是</a:t>
            </a:r>
            <a:r>
              <a:rPr lang="zh-CN" altLang="en-US" kern="0">
                <a:solidFill>
                  <a:srgbClr val="FF0000"/>
                </a:solidFill>
              </a:rPr>
              <a:t>一次一集合</a:t>
            </a:r>
            <a:r>
              <a:rPr lang="en-US" altLang="zh-CN" kern="0"/>
              <a:t>(Set-at-a-time)</a:t>
            </a:r>
            <a:r>
              <a:rPr lang="zh-CN" altLang="en-US" kern="0"/>
              <a:t>的方式</a:t>
            </a:r>
            <a:endParaRPr lang="en-US" altLang="zh-CN" kern="0"/>
          </a:p>
          <a:p>
            <a:pPr eaLnBrk="1" hangingPunct="1">
              <a:lnSpc>
                <a:spcPct val="125000"/>
              </a:lnSpc>
            </a:pPr>
            <a:r>
              <a:rPr lang="zh-CN" altLang="en-US" kern="0"/>
              <a:t>非关系型的数据操作方式是</a:t>
            </a:r>
            <a:r>
              <a:rPr lang="zh-CN" altLang="en-US" kern="0">
                <a:solidFill>
                  <a:srgbClr val="FF0000"/>
                </a:solidFill>
              </a:rPr>
              <a:t>一次一记录</a:t>
            </a:r>
            <a:r>
              <a:rPr lang="en-US" altLang="zh-CN" kern="0"/>
              <a:t>(Record-at-a-time)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kern="0"/>
              <a:t>关系操作可以用</a:t>
            </a:r>
            <a:r>
              <a:rPr lang="zh-CN" altLang="en-US" kern="0">
                <a:solidFill>
                  <a:srgbClr val="FF0000"/>
                </a:solidFill>
              </a:rPr>
              <a:t>关系代数</a:t>
            </a:r>
            <a:r>
              <a:rPr lang="zh-CN" altLang="en-US" kern="0"/>
              <a:t>和</a:t>
            </a:r>
            <a:r>
              <a:rPr lang="zh-CN" altLang="en-US" kern="0">
                <a:solidFill>
                  <a:srgbClr val="FF0000"/>
                </a:solidFill>
              </a:rPr>
              <a:t>关系演算</a:t>
            </a:r>
            <a:r>
              <a:rPr lang="zh-CN" altLang="en-US" kern="0"/>
              <a:t>两种方式来表示，它们是相互等价的</a:t>
            </a:r>
            <a:endParaRPr lang="en-US" altLang="zh-CN" kern="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F5F2924-648C-4778-817F-F18624DA6FD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3973379"/>
            <a:ext cx="8839200" cy="256564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zh-CN" altLang="en-US" kern="0" dirty="0"/>
              <a:t>抽象的查询语言</a:t>
            </a:r>
          </a:p>
          <a:p>
            <a:pPr lvl="1" eaLnBrk="1" hangingPunct="1">
              <a:spcBef>
                <a:spcPct val="30000"/>
              </a:spcBef>
            </a:pPr>
            <a:r>
              <a:rPr lang="zh-CN" altLang="en-US" kern="0" dirty="0"/>
              <a:t>关系代数</a:t>
            </a:r>
          </a:p>
          <a:p>
            <a:pPr lvl="2" eaLnBrk="1" hangingPunct="1">
              <a:spcBef>
                <a:spcPct val="30000"/>
              </a:spcBef>
            </a:pPr>
            <a:r>
              <a:rPr lang="zh-CN" altLang="en-US" kern="0" dirty="0"/>
              <a:t>用对关系的运算来表达查询，需要指明所用操作</a:t>
            </a:r>
          </a:p>
          <a:p>
            <a:pPr lvl="1" eaLnBrk="1" hangingPunct="1">
              <a:spcBef>
                <a:spcPct val="30000"/>
              </a:spcBef>
            </a:pPr>
            <a:r>
              <a:rPr lang="zh-CN" altLang="en-US" kern="0" dirty="0"/>
              <a:t>关系演算</a:t>
            </a:r>
          </a:p>
          <a:p>
            <a:pPr lvl="2" eaLnBrk="1" hangingPunct="1">
              <a:spcBef>
                <a:spcPct val="30000"/>
              </a:spcBef>
            </a:pPr>
            <a:r>
              <a:rPr lang="zh-CN" altLang="en-US" kern="0" dirty="0"/>
              <a:t>用谓词来表达查询，只需描述所需信息的特性</a:t>
            </a:r>
          </a:p>
        </p:txBody>
      </p:sp>
    </p:spTree>
    <p:extLst>
      <p:ext uri="{BB962C8B-B14F-4D97-AF65-F5344CB8AC3E}">
        <p14:creationId xmlns:p14="http://schemas.microsoft.com/office/powerpoint/2010/main" val="3523868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t>58</a:t>
            </a:fld>
            <a:endParaRPr lang="en-US" altLang="zh-CN" sz="1400" dirty="0"/>
          </a:p>
        </p:txBody>
      </p:sp>
      <p:sp>
        <p:nvSpPr>
          <p:cNvPr id="39938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关系代数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</a:rPr>
              <a:t>(Relational Algebra</a:t>
            </a:r>
            <a:r>
              <a:rPr lang="en-US" b="1" dirty="0">
                <a:solidFill>
                  <a:srgbClr val="0000FF"/>
                </a:solidFill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39939" name="Rectangle 3"/>
          <p:cNvSpPr>
            <a:spLocks noGrp="1"/>
          </p:cNvSpPr>
          <p:nvPr>
            <p:ph idx="1"/>
          </p:nvPr>
        </p:nvSpPr>
        <p:spPr>
          <a:xfrm>
            <a:off x="0" y="1678305"/>
            <a:ext cx="9144000" cy="4798695"/>
          </a:xfrm>
        </p:spPr>
        <p:txBody>
          <a:bodyPr wrap="square" lIns="91440" tIns="45720" rIns="91440" bIns="45720" anchor="t"/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要取得</a:t>
            </a:r>
            <a:r>
              <a:rPr lang="zh-CN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数据的正确性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数据在数据库中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就必须</a:t>
            </a:r>
            <a:r>
              <a:rPr 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严格</a:t>
            </a:r>
            <a:r>
              <a:rPr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按类分表存储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；并且</a:t>
            </a:r>
            <a:r>
              <a:rPr 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一份数据只存一份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这就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引发了</a:t>
            </a:r>
            <a:r>
              <a:rPr lang="zh-CN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业务表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</a:t>
            </a:r>
            <a:r>
              <a:rPr lang="zh-CN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数据库中的表</a:t>
            </a:r>
            <a:r>
              <a:rPr 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不一致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的问题。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不一致问题用</a:t>
            </a:r>
            <a:r>
              <a:rPr lang="zh-CN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关系代数</a:t>
            </a:r>
            <a:r>
              <a:rPr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来解决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关系代数是设计好的复杂操作</a:t>
            </a:r>
            <a:endParaRPr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任用</a:t>
            </a:r>
            <a:r>
              <a:rPr lang="zh-CN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关系代数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，对数据库中的表进行</a:t>
            </a:r>
            <a:r>
              <a:rPr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运算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实时生成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用户想要的</a:t>
            </a:r>
            <a:r>
              <a:rPr lang="zh-CN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业务表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t>59</a:t>
            </a:fld>
            <a:endParaRPr lang="en-US" altLang="zh-CN" sz="1400" dirty="0"/>
          </a:p>
        </p:txBody>
      </p:sp>
      <p:sp>
        <p:nvSpPr>
          <p:cNvPr id="39938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关系代数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</a:rPr>
              <a:t>(Relational Algebra</a:t>
            </a:r>
            <a:r>
              <a:rPr lang="en-US" b="1" dirty="0">
                <a:solidFill>
                  <a:srgbClr val="0000FF"/>
                </a:solidFill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39939" name="Rectangle 3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5765"/>
          </a:xfrm>
        </p:spPr>
        <p:txBody>
          <a:bodyPr wrap="square" lIns="91440" tIns="45720" rIns="91440" bIns="45720" anchor="t"/>
          <a:lstStyle/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由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操作数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(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operands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）和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操作符</a:t>
            </a:r>
            <a:r>
              <a:rPr 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operators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组成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Input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one or two relations.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Output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 relation.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关系代数特性：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输入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关系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输出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也是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关系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一元运算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Unary operations)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- o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ne relation as input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1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二元运算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Binary operations)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- two relations as input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relational algebra expression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</a:p>
          <a:p>
            <a:pPr eaLnBrk="1" hangingPunct="1">
              <a:spcBef>
                <a:spcPct val="50000"/>
              </a:spcBef>
            </a:pP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 + 3 ,      5</a:t>
            </a:r>
            <a:r>
              <a:rPr lang="en-US" altLang="zh-CN" baseline="30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1/2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      (2 + 3)×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5</a:t>
            </a:r>
            <a:r>
              <a:rPr lang="en-US" altLang="zh-CN" baseline="30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1/2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b="0" dirty="0"/>
              <a:t>6</a:t>
            </a:fld>
            <a:endParaRPr lang="en-US" altLang="zh-CN" sz="1400" b="0" dirty="0"/>
          </a:p>
        </p:txBody>
      </p:sp>
      <p:sp>
        <p:nvSpPr>
          <p:cNvPr id="23554" name="Rectangle 2"/>
          <p:cNvSpPr>
            <a:spLocks noGrp="1"/>
          </p:cNvSpPr>
          <p:nvPr>
            <p:ph type="title"/>
          </p:nvPr>
        </p:nvSpPr>
        <p:spPr>
          <a:xfrm>
            <a:off x="609600" y="115888"/>
            <a:ext cx="8356600" cy="1027112"/>
          </a:xfrm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数据的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组织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特性：数据库特性</a:t>
            </a:r>
          </a:p>
        </p:txBody>
      </p:sp>
      <p:sp>
        <p:nvSpPr>
          <p:cNvPr id="23555" name="Rectangle 3"/>
          <p:cNvSpPr>
            <a:spLocks noGrp="1"/>
          </p:cNvSpPr>
          <p:nvPr>
            <p:ph idx="1"/>
          </p:nvPr>
        </p:nvSpPr>
        <p:spPr>
          <a:xfrm>
            <a:off x="0" y="1340485"/>
            <a:ext cx="9081770" cy="5300345"/>
          </a:xfrm>
          <a:ln w="6350">
            <a:solidFill>
              <a:srgbClr val="00956F"/>
            </a:solidFill>
            <a:miter/>
          </a:ln>
        </p:spPr>
        <p:txBody>
          <a:bodyPr wrap="square" lIns="91440" tIns="45720" rIns="91440" bIns="45720" anchor="t"/>
          <a:lstStyle/>
          <a:p>
            <a:pPr eaLnBrk="1" hangingPunct="1">
              <a:lnSpc>
                <a:spcPct val="150000"/>
              </a:lnSpc>
              <a:spcBef>
                <a:spcPct val="30000"/>
              </a:spcBef>
              <a:buClr>
                <a:srgbClr val="FF0000"/>
              </a:buClr>
              <a:buFont typeface="Wingdings" panose="05000000000000000000" charset="0"/>
              <a:buChar char="l"/>
            </a:pPr>
            <a:r>
              <a:rPr kumimoji="0" lang="zh-CN" altLang="en-US" b="1" kern="12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数据库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：企业及其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用户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kumimoji="0" lang="zh-CN" altLang="en-US" b="1" kern="12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的集合，具有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共享性，海量性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</a:p>
          <a:p>
            <a:pPr eaLnBrk="1" hangingPunct="1">
              <a:lnSpc>
                <a:spcPct val="150000"/>
              </a:lnSpc>
              <a:spcBef>
                <a:spcPct val="30000"/>
              </a:spcBef>
              <a:buClr>
                <a:srgbClr val="FF0000"/>
              </a:buClr>
              <a:buFont typeface="Wingdings" panose="05000000000000000000" charset="0"/>
              <a:buChar char="l"/>
            </a:pPr>
            <a:r>
              <a:rPr kumimoji="0" lang="zh-CN" altLang="en-US" b="1" kern="12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数据库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由</a:t>
            </a:r>
            <a:r>
              <a:rPr kumimoji="0" lang="zh-CN" altLang="en-US" b="1" kern="12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表</a:t>
            </a:r>
            <a:r>
              <a:rPr lang="en-US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(T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able)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组成。</a:t>
            </a:r>
            <a:r>
              <a:rPr kumimoji="0" lang="zh-CN" altLang="en-US" b="1" kern="12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表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包括</a:t>
            </a:r>
            <a:r>
              <a:rPr kumimoji="0" lang="zh-CN" altLang="en-US" b="1" kern="12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模式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(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schem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a)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和</a:t>
            </a:r>
            <a:r>
              <a:rPr kumimoji="0" lang="zh-CN" altLang="en-US" b="1" kern="12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数据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(data)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;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lnSpc>
                <a:spcPct val="150000"/>
              </a:lnSpc>
              <a:spcBef>
                <a:spcPct val="30000"/>
              </a:spcBef>
              <a:buClr>
                <a:srgbClr val="FF0000"/>
              </a:buClr>
              <a:buFont typeface="Wingdings" panose="05000000000000000000" charset="0"/>
              <a:buChar char="l"/>
            </a:pPr>
            <a:r>
              <a:rPr kumimoji="0" lang="zh-CN" altLang="en-US" b="1" kern="12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</a:t>
            </a:r>
            <a:r>
              <a:rPr kumimoji="0" lang="zh-CN" altLang="en-US" b="1" kern="12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数据库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中的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组织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kumimoji="0" lang="zh-CN" altLang="en-US" b="1" kern="12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用户数据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不是原样照本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存储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</a:t>
            </a:r>
            <a:r>
              <a:rPr kumimoji="0" lang="zh-CN" altLang="en-US" b="1" kern="12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数据库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中，而是要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严格按</a:t>
            </a:r>
            <a:r>
              <a:rPr kumimoji="0" lang="zh-CN" altLang="en-US" b="1" kern="12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分</a:t>
            </a:r>
            <a:r>
              <a:rPr kumimoji="0" lang="zh-CN" altLang="en-US" b="1" kern="12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表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存储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r>
              <a:rPr kumimoji="0" lang="zh-CN" altLang="en-US" b="1" kern="12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</a:t>
            </a:r>
            <a:r>
              <a:rPr kumimoji="0" lang="zh-CN" altLang="en-US" b="1" kern="12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概念；</a:t>
            </a:r>
          </a:p>
          <a:p>
            <a:pPr eaLnBrk="1" hangingPunct="1">
              <a:lnSpc>
                <a:spcPct val="150000"/>
              </a:lnSpc>
              <a:spcBef>
                <a:spcPct val="30000"/>
              </a:spcBef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一个类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charset="0"/>
              </a:rPr>
              <a:t>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charset="0"/>
              </a:rPr>
              <a:t> 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一张表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;  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一个实例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charset="0"/>
              </a:rPr>
              <a:t>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charset="0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表中的一行数据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;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eaLnBrk="1" hangingPunct="1">
              <a:lnSpc>
                <a:spcPct val="150000"/>
              </a:lnSpc>
              <a:spcBef>
                <a:spcPct val="30000"/>
              </a:spcBef>
              <a:buClr>
                <a:srgbClr val="FF0000"/>
              </a:buClr>
              <a:buFont typeface="Wingdings" panose="05000000000000000000" charset="0"/>
              <a:buChar char="l"/>
            </a:pPr>
            <a:r>
              <a:rPr kumimoji="0" lang="zh-CN" altLang="en-US" b="1" kern="12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同类数据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都存储在同一张</a:t>
            </a:r>
            <a:r>
              <a:rPr kumimoji="0" lang="zh-CN" altLang="en-US" b="1" kern="12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表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中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;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eaLnBrk="1" hangingPunct="1">
              <a:lnSpc>
                <a:spcPct val="150000"/>
              </a:lnSpc>
              <a:spcBef>
                <a:spcPct val="30000"/>
              </a:spcBef>
              <a:buClr>
                <a:srgbClr val="FF0000"/>
              </a:buClr>
              <a:buFont typeface="Wingdings" panose="05000000000000000000" charset="0"/>
              <a:buChar char="l"/>
            </a:pPr>
            <a:r>
              <a:rPr kumimoji="0" lang="zh-CN" altLang="en-US" sz="2400" b="1" kern="12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</a:t>
            </a:r>
            <a:r>
              <a:rPr kumimoji="0" lang="zh-CN" altLang="en-US" sz="2400" b="1" kern="12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之间具有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关系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→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kumimoji="0" lang="zh-CN" altLang="en-US" sz="2400" b="1" kern="12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实例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</a:t>
            </a:r>
            <a:r>
              <a:rPr kumimoji="0" lang="zh-CN" altLang="en-US" sz="2400" b="1" kern="12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实例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之间具有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关系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</a:p>
          <a:p>
            <a:pPr eaLnBrk="1" hangingPunct="1">
              <a:lnSpc>
                <a:spcPct val="150000"/>
              </a:lnSpc>
              <a:spcBef>
                <a:spcPct val="30000"/>
              </a:spcBef>
              <a:buClr>
                <a:srgbClr val="FF0000"/>
              </a:buClr>
              <a:buFont typeface="Wingdings" panose="05000000000000000000" charset="0"/>
              <a:buChar char="l"/>
            </a:pPr>
            <a:r>
              <a:rPr kumimoji="0" lang="zh-CN" altLang="en-US" sz="2400" b="1" kern="12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用户业务数据表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charset="0"/>
              </a:rPr>
              <a:t>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charset="0"/>
              </a:rPr>
              <a:t>  </a:t>
            </a:r>
            <a:r>
              <a:rPr kumimoji="0" lang="zh-CN" altLang="en-US" sz="2400" b="1" kern="12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数据库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中的</a:t>
            </a:r>
            <a:r>
              <a:rPr kumimoji="0" lang="zh-CN" altLang="en-US" sz="2400" b="1" kern="12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表；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>
    <p:wipe dir="d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t>60</a:t>
            </a:fld>
            <a:endParaRPr lang="en-US" altLang="zh-CN" sz="1400" dirty="0"/>
          </a:p>
        </p:txBody>
      </p:sp>
      <p:sp>
        <p:nvSpPr>
          <p:cNvPr id="40962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关系代数中的运算类型</a:t>
            </a:r>
            <a:endParaRPr lang="en-US" altLang="zh-CN" b="1" dirty="0">
              <a:latin typeface="Times" pitchFamily="18" charset="0"/>
            </a:endParaRPr>
          </a:p>
        </p:txBody>
      </p:sp>
      <p:sp>
        <p:nvSpPr>
          <p:cNvPr id="40963" name="Rectangle 3"/>
          <p:cNvSpPr>
            <a:spLocks noGrp="1"/>
          </p:cNvSpPr>
          <p:nvPr>
            <p:ph idx="1"/>
          </p:nvPr>
        </p:nvSpPr>
        <p:spPr>
          <a:xfrm>
            <a:off x="118745" y="1371600"/>
            <a:ext cx="9065895" cy="5105400"/>
          </a:xfrm>
          <a:ln w="25400">
            <a:solidFill>
              <a:schemeClr val="accent1"/>
            </a:solidFill>
          </a:ln>
        </p:spPr>
        <p:txBody>
          <a:bodyPr wrap="square" lIns="91440" tIns="45720" rIns="91440" bIns="45720" anchor="t"/>
          <a:lstStyle/>
          <a:p>
            <a:pPr eaLnBrk="1" hangingPunct="1">
              <a:lnSpc>
                <a:spcPct val="10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一元运算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: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Wingdings" panose="05000000000000000000" pitchFamily="2" charset="2"/>
                <a:cs typeface="Times New Roman" panose="02020603050405020304" pitchFamily="18" charset="0"/>
              </a:rPr>
              <a:t>选择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Selection                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σ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0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Wingdings" panose="05000000000000000000" pitchFamily="2" charset="2"/>
                <a:cs typeface="Times New Roman" panose="02020603050405020304" pitchFamily="18" charset="0"/>
              </a:rPr>
              <a:t>投影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Projection               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Π</a:t>
            </a:r>
          </a:p>
          <a:p>
            <a:pPr lvl="0" eaLnBrk="1" hangingPunct="1">
              <a:lnSpc>
                <a:spcPct val="10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二元运算：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Wingdings" panose="05000000000000000000" pitchFamily="2" charset="2"/>
                <a:cs typeface="Times New Roman" panose="02020603050405020304" pitchFamily="18" charset="0"/>
              </a:rPr>
              <a:t>笛卡尔积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Cartesian product   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　　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×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0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Wingdings" panose="05000000000000000000" pitchFamily="2" charset="2"/>
                <a:cs typeface="Times New Roman" panose="02020603050405020304" pitchFamily="18" charset="0"/>
              </a:rPr>
              <a:t>联接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                         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</a:t>
            </a:r>
            <a:r>
              <a:rPr lang="en-US" altLang="zh-CN" sz="24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⋈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0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Union                      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　　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∪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0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Difference               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　　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0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Intersection             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　　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∩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0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Wingdings" panose="05000000000000000000" pitchFamily="2" charset="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Division                   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　　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÷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latinLnBrk="0" hangingPunct="1">
              <a:lnSpc>
                <a:spcPct val="100000"/>
              </a:lnSpc>
              <a:spcBef>
                <a:spcPts val="1200"/>
              </a:spcBef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关系运算：实现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业务数据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与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数据库中的数据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之间的转换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cs typeface="Times New Roman" panose="02020603050405020304" pitchFamily="18" charset="0"/>
              </a:rPr>
              <a:t>；</a:t>
            </a:r>
            <a:endParaRPr lang="zh-CN" altLang="en-US" sz="2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右大括号 1"/>
          <p:cNvSpPr/>
          <p:nvPr/>
        </p:nvSpPr>
        <p:spPr>
          <a:xfrm>
            <a:off x="5147945" y="4149090"/>
            <a:ext cx="431800" cy="93599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右大括号 2"/>
          <p:cNvSpPr/>
          <p:nvPr/>
        </p:nvSpPr>
        <p:spPr>
          <a:xfrm>
            <a:off x="6179820" y="3231786"/>
            <a:ext cx="431800" cy="652780"/>
          </a:xfrm>
          <a:prstGeom prst="rightBrace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右大括号 3"/>
          <p:cNvSpPr/>
          <p:nvPr/>
        </p:nvSpPr>
        <p:spPr>
          <a:xfrm>
            <a:off x="5039360" y="1965325"/>
            <a:ext cx="431800" cy="652780"/>
          </a:xfrm>
          <a:prstGeom prst="rightBrac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94680" y="2061527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摘取部分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491730" y="170751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行：横向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491730" y="226250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列：纵向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948264" y="331307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横向联接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694680" y="438721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纵向联接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t>61</a:t>
            </a:fld>
            <a:endParaRPr lang="en-US" altLang="zh-CN" sz="1400" dirty="0"/>
          </a:p>
        </p:txBody>
      </p:sp>
      <p:sp>
        <p:nvSpPr>
          <p:cNvPr id="40962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关系代数中的扩展运算</a:t>
            </a:r>
            <a:endParaRPr lang="en-US" altLang="zh-CN" b="1" dirty="0">
              <a:latin typeface="Times" pitchFamily="18" charset="0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F63F463B-CA5F-4A68-B446-AF527B435C48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1219200"/>
            <a:ext cx="8650288" cy="5410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zh-CN" altLang="en-US" kern="0" dirty="0"/>
              <a:t>基本运算</a:t>
            </a:r>
          </a:p>
          <a:p>
            <a:pPr lvl="1" eaLnBrk="1" hangingPunct="1">
              <a:lnSpc>
                <a:spcPct val="115000"/>
              </a:lnSpc>
            </a:pPr>
            <a:r>
              <a:rPr lang="zh-CN" altLang="en-US" kern="0" dirty="0"/>
              <a:t>一元运算</a:t>
            </a:r>
          </a:p>
          <a:p>
            <a:pPr lvl="2" eaLnBrk="1" hangingPunct="1">
              <a:lnSpc>
                <a:spcPct val="115000"/>
              </a:lnSpc>
            </a:pPr>
            <a:r>
              <a:rPr lang="zh-CN" altLang="en-US" kern="0" dirty="0"/>
              <a:t>选择、投影、</a:t>
            </a:r>
            <a:r>
              <a:rPr lang="zh-CN" altLang="en-US" kern="0" dirty="0">
                <a:solidFill>
                  <a:srgbClr val="FF0000"/>
                </a:solidFill>
              </a:rPr>
              <a:t>更名</a:t>
            </a:r>
          </a:p>
          <a:p>
            <a:pPr lvl="1" eaLnBrk="1" hangingPunct="1">
              <a:lnSpc>
                <a:spcPct val="115000"/>
              </a:lnSpc>
            </a:pPr>
            <a:r>
              <a:rPr lang="zh-CN" altLang="en-US" kern="0" dirty="0"/>
              <a:t>多元运算</a:t>
            </a:r>
          </a:p>
          <a:p>
            <a:pPr lvl="2" eaLnBrk="1" hangingPunct="1">
              <a:lnSpc>
                <a:spcPct val="115000"/>
              </a:lnSpc>
            </a:pPr>
            <a:r>
              <a:rPr lang="zh-CN" altLang="en-US" kern="0" dirty="0"/>
              <a:t>笛卡儿积、并、集合差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kern="0" dirty="0"/>
              <a:t>扩展运算</a:t>
            </a:r>
          </a:p>
          <a:p>
            <a:pPr lvl="1" eaLnBrk="1" hangingPunct="1">
              <a:lnSpc>
                <a:spcPct val="115000"/>
              </a:lnSpc>
            </a:pPr>
            <a:r>
              <a:rPr lang="zh-CN" altLang="en-US" kern="0" dirty="0"/>
              <a:t>集合交、</a:t>
            </a:r>
            <a:r>
              <a:rPr lang="zh-CN" altLang="en-US" kern="0" dirty="0">
                <a:sym typeface="Symbol" pitchFamily="18" charset="2"/>
              </a:rPr>
              <a:t></a:t>
            </a:r>
            <a:r>
              <a:rPr lang="zh-CN" altLang="en-US" kern="0" dirty="0"/>
              <a:t>连接、自然连接、外连接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kern="0" dirty="0"/>
              <a:t>其它运算</a:t>
            </a:r>
          </a:p>
          <a:p>
            <a:pPr lvl="1" eaLnBrk="1" hangingPunct="1">
              <a:lnSpc>
                <a:spcPct val="115000"/>
              </a:lnSpc>
            </a:pPr>
            <a:r>
              <a:rPr lang="zh-CN" altLang="en-US" kern="0" dirty="0"/>
              <a:t>插入、删除、更新  （选择操作就是一种 查）</a:t>
            </a:r>
          </a:p>
        </p:txBody>
      </p:sp>
    </p:spTree>
    <p:extLst>
      <p:ext uri="{BB962C8B-B14F-4D97-AF65-F5344CB8AC3E}">
        <p14:creationId xmlns:p14="http://schemas.microsoft.com/office/powerpoint/2010/main" val="6893349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t>62</a:t>
            </a:fld>
            <a:endParaRPr lang="en-US" altLang="zh-CN" sz="1400" dirty="0"/>
          </a:p>
        </p:txBody>
      </p:sp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560388" y="228600"/>
            <a:ext cx="8583612" cy="750888"/>
          </a:xfrm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GB" sz="32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数据库举例：房产中介公司的数据库</a:t>
            </a:r>
            <a:br>
              <a:rPr lang="zh-CN" altLang="en-GB" sz="32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GB" sz="32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GB" altLang="zh-CN" sz="32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-property broking company</a:t>
            </a:r>
          </a:p>
        </p:txBody>
      </p:sp>
      <p:sp>
        <p:nvSpPr>
          <p:cNvPr id="96259" name="Rectangle 3"/>
          <p:cNvSpPr>
            <a:spLocks noGrp="1"/>
          </p:cNvSpPr>
          <p:nvPr>
            <p:ph idx="1"/>
          </p:nvPr>
        </p:nvSpPr>
        <p:spPr>
          <a:xfrm>
            <a:off x="304800" y="1295400"/>
            <a:ext cx="8435975" cy="720725"/>
          </a:xfrm>
        </p:spPr>
        <p:txBody>
          <a:bodyPr wrap="square" lIns="91440" tIns="45720" rIns="91440" bIns="45720" anchor="t"/>
          <a:lstStyle/>
          <a:p>
            <a:pPr algn="just" eaLnBrk="1" hangingPunct="1"/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出租服务部的业务表单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给房东提供服务。</a:t>
            </a:r>
            <a:endParaRPr lang="zh-CN" altLang="en-GB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6148" name="Group 4"/>
          <p:cNvGrpSpPr/>
          <p:nvPr/>
        </p:nvGrpSpPr>
        <p:grpSpPr>
          <a:xfrm>
            <a:off x="755650" y="1989138"/>
            <a:ext cx="7634288" cy="4695825"/>
            <a:chOff x="480" y="1248"/>
            <a:chExt cx="4809" cy="2958"/>
          </a:xfrm>
        </p:grpSpPr>
        <p:sp>
          <p:nvSpPr>
            <p:cNvPr id="6149" name="Text Box 5"/>
            <p:cNvSpPr txBox="1"/>
            <p:nvPr/>
          </p:nvSpPr>
          <p:spPr>
            <a:xfrm>
              <a:off x="480" y="1248"/>
              <a:ext cx="4809" cy="635"/>
            </a:xfrm>
            <a:prstGeom prst="rect">
              <a:avLst/>
            </a:prstGeom>
            <a:solidFill>
              <a:srgbClr val="FFCC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 eaLnBrk="0" hangingPunct="0"/>
              <a:r>
                <a:rPr lang="en-US" altLang="zh-CN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Dreamhome</a:t>
              </a:r>
            </a:p>
            <a:p>
              <a:pPr algn="ctr" eaLnBrk="0" hangingPunct="0"/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Property for rent details</a:t>
              </a:r>
            </a:p>
            <a:p>
              <a:pPr algn="ctr" eaLnBrk="0" hangingPunct="0"/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Property Number: </a:t>
              </a:r>
              <a:r>
                <a:rPr lang="en-US" altLang="zh-CN" sz="2000" u="sng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PG21  </a:t>
              </a:r>
              <a:endPara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50" name="Text Box 6"/>
            <p:cNvSpPr txBox="1"/>
            <p:nvPr/>
          </p:nvSpPr>
          <p:spPr>
            <a:xfrm>
              <a:off x="2794" y="3041"/>
              <a:ext cx="2486" cy="1165"/>
            </a:xfrm>
            <a:prstGeom prst="rect">
              <a:avLst/>
            </a:prstGeom>
            <a:solidFill>
              <a:srgbClr val="FFCC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just" eaLnBrk="0" hangingPunct="0"/>
              <a:r>
                <a:rPr lang="en-US" altLang="zh-CN" sz="1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Business Name:  _____________</a:t>
              </a:r>
            </a:p>
            <a:p>
              <a:pPr algn="just" eaLnBrk="0" hangingPunct="0"/>
              <a:r>
                <a:rPr lang="en-US" altLang="zh-CN" sz="1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Address:</a:t>
              </a:r>
              <a:r>
                <a:rPr lang="en-US" altLang="zh-CN" sz="1800" b="1" u="sng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1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18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___________________</a:t>
              </a:r>
              <a:r>
                <a:rPr lang="en-US" altLang="zh-CN" sz="1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1800" b="1" u="sng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</a:t>
              </a:r>
              <a:endPara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/>
              <a:r>
                <a:rPr lang="en-US" altLang="zh-CN" sz="1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TelNo: </a:t>
              </a:r>
              <a:r>
                <a:rPr lang="en-US" altLang="zh-CN" sz="1800" b="1" u="sng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18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____________________</a:t>
              </a:r>
              <a:r>
                <a:rPr lang="en-US" altLang="zh-CN" sz="1800" b="1" u="sng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</a:t>
              </a:r>
              <a:endPara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/>
              <a:r>
                <a:rPr lang="en-US" altLang="zh-CN" sz="1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OwnerNo: </a:t>
              </a:r>
              <a:r>
                <a:rPr lang="en-US" altLang="zh-CN" sz="1800" b="1" u="sng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18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_________________ </a:t>
              </a:r>
              <a:r>
                <a:rPr lang="en-US" altLang="zh-CN" sz="1800" b="1" u="sng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</a:t>
              </a:r>
              <a:endPara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/>
              <a:r>
                <a:rPr lang="en-US" altLang="zh-CN" sz="1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Contact Name:</a:t>
              </a:r>
              <a:r>
                <a:rPr lang="en-US" altLang="zh-CN" sz="1800" b="1" u="sng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en-US" altLang="zh-CN" sz="18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_____________</a:t>
              </a:r>
              <a:r>
                <a:rPr lang="en-US" altLang="zh-CN" sz="1800" b="1" u="sng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</a:t>
              </a:r>
              <a:endPara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/>
              <a:r>
                <a:rPr lang="en-US" altLang="zh-CN" sz="1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Business Type:</a:t>
              </a:r>
              <a:r>
                <a:rPr lang="en-US" altLang="zh-CN" sz="1800" b="1" u="sng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18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______________</a:t>
              </a:r>
              <a:r>
                <a:rPr lang="en-US" altLang="zh-CN" sz="1800" u="sng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</a:t>
              </a:r>
              <a:endPara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51" name="Text Box 7"/>
            <p:cNvSpPr txBox="1"/>
            <p:nvPr/>
          </p:nvSpPr>
          <p:spPr>
            <a:xfrm>
              <a:off x="490" y="3042"/>
              <a:ext cx="2284" cy="1157"/>
            </a:xfrm>
            <a:prstGeom prst="rect">
              <a:avLst/>
            </a:prstGeom>
            <a:solidFill>
              <a:srgbClr val="FFCC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just" eaLnBrk="0" hangingPunct="0"/>
              <a:r>
                <a:rPr lang="en-US" altLang="zh-CN" sz="1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Name:</a:t>
              </a:r>
              <a:r>
                <a:rPr lang="en-US" altLang="zh-CN" sz="1800" b="1" u="sng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Carol Farrel              </a:t>
              </a:r>
            </a:p>
            <a:p>
              <a:pPr algn="just" eaLnBrk="0" hangingPunct="0"/>
              <a:r>
                <a:rPr lang="en-US" altLang="zh-CN" sz="1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Address: </a:t>
              </a:r>
              <a:r>
                <a:rPr lang="en-US" altLang="zh-CN" sz="1800" b="1" u="sng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 Achray St, Grasgow</a:t>
              </a:r>
            </a:p>
            <a:p>
              <a:pPr algn="just" eaLnBrk="0" hangingPunct="0"/>
              <a:r>
                <a:rPr lang="en-US" altLang="zh-CN" sz="1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</a:t>
              </a:r>
              <a:r>
                <a:rPr lang="en-US" altLang="zh-CN" sz="1800" b="1" u="sng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G32  9Dx</a:t>
              </a:r>
              <a:r>
                <a:rPr lang="en-US" altLang="zh-CN" sz="1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________</a:t>
              </a:r>
              <a:r>
                <a:rPr lang="en-US" altLang="zh-CN" sz="1800" b="1" u="sng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</a:t>
              </a:r>
              <a:endPara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/>
              <a:r>
                <a:rPr lang="en-US" altLang="zh-CN" sz="1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TelNo:   </a:t>
              </a:r>
              <a:r>
                <a:rPr lang="en-US" altLang="zh-CN" sz="1800" b="1" u="sng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0141-357-7419.</a:t>
              </a:r>
              <a:r>
                <a:rPr lang="en-US" altLang="zh-CN" sz="18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_______</a:t>
              </a:r>
              <a:r>
                <a:rPr lang="en-US" altLang="zh-CN" sz="1800" b="1" u="sng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</a:t>
              </a:r>
              <a:endPara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/>
              <a:r>
                <a:rPr lang="en-US" altLang="zh-CN" sz="1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OwnerNo: </a:t>
              </a:r>
              <a:r>
                <a:rPr lang="en-US" altLang="zh-CN" sz="1800" b="1" u="sng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C087</a:t>
              </a:r>
              <a:r>
                <a:rPr lang="en-US" altLang="zh-CN" sz="18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_____________</a:t>
              </a:r>
              <a:r>
                <a:rPr lang="en-US" altLang="zh-CN" sz="1800" u="sng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</a:t>
              </a:r>
              <a:endPara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52" name="Text Box 8"/>
            <p:cNvSpPr txBox="1"/>
            <p:nvPr/>
          </p:nvSpPr>
          <p:spPr>
            <a:xfrm>
              <a:off x="480" y="1880"/>
              <a:ext cx="2312" cy="929"/>
            </a:xfrm>
            <a:prstGeom prst="rect">
              <a:avLst/>
            </a:prstGeom>
            <a:solidFill>
              <a:srgbClr val="FFCC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just" eaLnBrk="0" hangingPunct="0"/>
              <a:r>
                <a:rPr lang="en-US" altLang="zh-CN" sz="1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Address: </a:t>
              </a:r>
              <a:r>
                <a:rPr lang="en-US" altLang="zh-CN" sz="1800" b="1" u="sng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18 Dale Road        </a:t>
              </a:r>
              <a:endPara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/>
              <a:r>
                <a:rPr lang="en-US" altLang="zh-CN" sz="1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City:  </a:t>
              </a:r>
              <a:r>
                <a:rPr lang="en-US" altLang="zh-CN" sz="1800" b="1" u="sng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gloasgow             </a:t>
              </a:r>
              <a:endPara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/>
              <a:r>
                <a:rPr lang="en-US" altLang="zh-CN" sz="1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Postcode:  </a:t>
              </a:r>
              <a:r>
                <a:rPr lang="en-US" altLang="zh-CN" sz="1800" b="1" u="sng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G12              </a:t>
              </a:r>
            </a:p>
            <a:p>
              <a:pPr algn="just" eaLnBrk="0" hangingPunct="0"/>
              <a:r>
                <a:rPr lang="en-US" altLang="zh-CN" sz="1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Type:</a:t>
              </a:r>
              <a:r>
                <a:rPr lang="en-US" altLang="zh-CN" sz="1800" b="1" u="sng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House </a:t>
              </a:r>
              <a:r>
                <a:rPr lang="en-US" altLang="zh-CN" sz="1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Rent:  </a:t>
              </a:r>
              <a:r>
                <a:rPr lang="en-US" altLang="zh-CN" sz="1800" b="1" u="sng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600  </a:t>
              </a:r>
            </a:p>
            <a:p>
              <a:pPr algn="just" eaLnBrk="0" hangingPunct="0"/>
              <a:r>
                <a:rPr lang="en-US" altLang="zh-CN" sz="1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No. of Rooms: </a:t>
              </a:r>
              <a:r>
                <a:rPr lang="en-US" altLang="zh-CN" sz="1800" b="1" u="sng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5</a:t>
              </a:r>
              <a:r>
                <a:rPr lang="en-US" altLang="zh-CN" sz="1800" u="sng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</a:t>
              </a:r>
              <a:endPara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53" name="Text Box 9"/>
            <p:cNvSpPr txBox="1"/>
            <p:nvPr/>
          </p:nvSpPr>
          <p:spPr>
            <a:xfrm>
              <a:off x="2774" y="1872"/>
              <a:ext cx="2513" cy="576"/>
            </a:xfrm>
            <a:prstGeom prst="rect">
              <a:avLst/>
            </a:prstGeom>
            <a:solidFill>
              <a:srgbClr val="FFCC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just" eaLnBrk="0" hangingPunct="0"/>
              <a:r>
                <a:rPr lang="en-US" altLang="zh-CN" sz="1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Allocated to Branch:         </a:t>
              </a:r>
            </a:p>
            <a:p>
              <a:pPr algn="just" eaLnBrk="0" hangingPunct="0"/>
              <a:r>
                <a:rPr lang="en-US" altLang="zh-CN" sz="1800" b="1" u="sng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163 Main St, Glasgow        </a:t>
              </a:r>
              <a:endPara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/>
              <a:r>
                <a:rPr lang="en-US" altLang="zh-CN" sz="1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BranchNo:</a:t>
              </a:r>
              <a:r>
                <a:rPr lang="en-US" altLang="zh-CN" sz="1800" b="1" u="sng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B003</a:t>
              </a:r>
              <a:r>
                <a:rPr lang="en-US" altLang="zh-CN" sz="1800" u="sng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</a:t>
              </a:r>
              <a:endPara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54" name="Text Box 10"/>
            <p:cNvSpPr txBox="1"/>
            <p:nvPr/>
          </p:nvSpPr>
          <p:spPr>
            <a:xfrm>
              <a:off x="2774" y="2445"/>
              <a:ext cx="2513" cy="376"/>
            </a:xfrm>
            <a:prstGeom prst="rect">
              <a:avLst/>
            </a:prstGeom>
            <a:solidFill>
              <a:srgbClr val="FFCC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just" eaLnBrk="0" hangingPunct="0"/>
              <a:r>
                <a:rPr lang="en-US" altLang="zh-CN" sz="1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Responsible Staff :           </a:t>
              </a:r>
            </a:p>
            <a:p>
              <a:pPr algn="just" eaLnBrk="0" hangingPunct="0"/>
              <a:r>
                <a:rPr lang="en-US" altLang="zh-CN" sz="1800" b="1" u="sng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Ann Beech</a:t>
              </a:r>
              <a:r>
                <a:rPr lang="en-US" altLang="zh-CN" sz="1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  <a:r>
                <a:rPr lang="en-US" altLang="zh-CN" sz="1800" u="sng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</a:t>
              </a:r>
              <a:endPara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55" name="Text Box 11"/>
            <p:cNvSpPr txBox="1"/>
            <p:nvPr/>
          </p:nvSpPr>
          <p:spPr>
            <a:xfrm>
              <a:off x="480" y="2820"/>
              <a:ext cx="4798" cy="225"/>
            </a:xfrm>
            <a:prstGeom prst="rect">
              <a:avLst/>
            </a:prstGeom>
            <a:solidFill>
              <a:srgbClr val="FFCC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 eaLnBrk="0" hangingPunct="0"/>
              <a:r>
                <a:rPr lang="en-US" altLang="zh-CN" sz="1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Owner’s Details</a:t>
              </a:r>
              <a:endPara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t>63</a:t>
            </a:fld>
            <a:endParaRPr lang="en-US" altLang="zh-CN" sz="1400" dirty="0"/>
          </a:p>
        </p:txBody>
      </p:sp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1143000" y="304800"/>
            <a:ext cx="7772400" cy="679450"/>
          </a:xfrm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客户部的业务表单</a:t>
            </a:r>
          </a:p>
        </p:txBody>
      </p:sp>
      <p:grpSp>
        <p:nvGrpSpPr>
          <p:cNvPr id="7171" name="Group 3"/>
          <p:cNvGrpSpPr/>
          <p:nvPr/>
        </p:nvGrpSpPr>
        <p:grpSpPr>
          <a:xfrm>
            <a:off x="447675" y="1698625"/>
            <a:ext cx="8351838" cy="5111750"/>
            <a:chOff x="1800" y="1596"/>
            <a:chExt cx="7576" cy="4881"/>
          </a:xfrm>
        </p:grpSpPr>
        <p:sp>
          <p:nvSpPr>
            <p:cNvPr id="7172" name="Text Box 4"/>
            <p:cNvSpPr txBox="1"/>
            <p:nvPr/>
          </p:nvSpPr>
          <p:spPr>
            <a:xfrm>
              <a:off x="1815" y="1596"/>
              <a:ext cx="7561" cy="1170"/>
            </a:xfrm>
            <a:prstGeom prst="rect">
              <a:avLst/>
            </a:prstGeom>
            <a:solidFill>
              <a:srgbClr val="FFCC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 eaLnBrk="0" hangingPunct="0"/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Dreamhome</a:t>
              </a:r>
            </a:p>
            <a:p>
              <a:pPr algn="ctr" eaLnBrk="0" hangingPunct="0"/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Client details</a:t>
              </a:r>
            </a:p>
            <a:p>
              <a:pPr algn="ctr" eaLnBrk="0" hangingPunct="0"/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Client Number: </a:t>
              </a:r>
              <a:r>
                <a:rPr lang="en-US" altLang="zh-CN" sz="2000" u="sng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CR74  </a:t>
              </a:r>
              <a:endPara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73" name="Text Box 5"/>
            <p:cNvSpPr txBox="1"/>
            <p:nvPr/>
          </p:nvSpPr>
          <p:spPr>
            <a:xfrm>
              <a:off x="1800" y="5541"/>
              <a:ext cx="7560" cy="936"/>
            </a:xfrm>
            <a:prstGeom prst="rect">
              <a:avLst/>
            </a:prstGeom>
            <a:solidFill>
              <a:srgbClr val="FFCC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just" eaLnBrk="0" hangingPunct="0"/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Seen By : </a:t>
              </a:r>
              <a:r>
                <a:rPr lang="en-US" altLang="zh-CN" sz="2000" u="sng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Ann Beech       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Date:</a:t>
              </a:r>
              <a:r>
                <a:rPr lang="en-US" altLang="zh-CN" sz="2000" u="sng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24-Mar-05         </a:t>
              </a:r>
              <a:endPara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/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Branch No:</a:t>
              </a:r>
              <a:r>
                <a:rPr lang="en-US" altLang="zh-CN" sz="2000" u="sng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B003          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Branch City: </a:t>
              </a:r>
              <a:r>
                <a:rPr lang="en-US" altLang="zh-CN" sz="2000" u="sng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Glasgow      </a:t>
              </a:r>
              <a:endPara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/>
              <a:r>
                <a:rPr lang="en-US" altLang="zh-CN" sz="2000" u="sng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74" name="Text Box 6"/>
            <p:cNvSpPr txBox="1"/>
            <p:nvPr/>
          </p:nvSpPr>
          <p:spPr>
            <a:xfrm>
              <a:off x="1800" y="2733"/>
              <a:ext cx="7560" cy="1092"/>
            </a:xfrm>
            <a:prstGeom prst="rect">
              <a:avLst/>
            </a:prstGeom>
            <a:solidFill>
              <a:srgbClr val="FFCC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just" eaLnBrk="0" hangingPunct="0"/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First Name:</a:t>
              </a:r>
              <a:r>
                <a:rPr lang="en-US" altLang="zh-CN" sz="2000" u="sng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Mike 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Last Name: </a:t>
              </a:r>
              <a:r>
                <a:rPr lang="en-US" altLang="zh-CN" sz="2000" u="sng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Richie                </a:t>
              </a:r>
            </a:p>
            <a:p>
              <a:pPr algn="just" eaLnBrk="0" hangingPunct="0"/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Address: </a:t>
              </a:r>
              <a:r>
                <a:rPr lang="en-US" altLang="zh-CN" sz="2000" u="sng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16 Tain St.        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TelNo: </a:t>
              </a:r>
              <a:r>
                <a:rPr lang="en-US" altLang="zh-CN" sz="2000" u="sng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01475-392178.             </a:t>
              </a:r>
            </a:p>
            <a:p>
              <a:pPr algn="just" eaLnBrk="0" hangingPunct="0"/>
              <a:r>
                <a:rPr lang="en-US" altLang="zh-CN" sz="2000" u="sng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PA1G1YQ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____              </a:t>
              </a:r>
            </a:p>
          </p:txBody>
        </p:sp>
        <p:sp>
          <p:nvSpPr>
            <p:cNvPr id="7175" name="Text Box 7"/>
            <p:cNvSpPr txBox="1"/>
            <p:nvPr/>
          </p:nvSpPr>
          <p:spPr>
            <a:xfrm>
              <a:off x="1800" y="4293"/>
              <a:ext cx="7560" cy="1248"/>
            </a:xfrm>
            <a:prstGeom prst="rect">
              <a:avLst/>
            </a:prstGeom>
            <a:solidFill>
              <a:srgbClr val="FFCC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just" eaLnBrk="0" hangingPunct="0"/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Preferred ProperityType:</a:t>
              </a:r>
              <a:r>
                <a:rPr lang="en-US" altLang="zh-CN" sz="2000" u="sng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House   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Maximum Monthly rent</a:t>
              </a:r>
              <a:r>
                <a:rPr lang="en-US" altLang="zh-CN" sz="2000" u="sng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: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000" u="sng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750  </a:t>
              </a:r>
              <a:endPara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/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General comments:: </a:t>
              </a:r>
              <a:r>
                <a:rPr lang="en-US" altLang="zh-CN" sz="2000" u="sng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Currently living at home with parents      </a:t>
              </a:r>
              <a:endPara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/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            </a:t>
              </a:r>
              <a:r>
                <a:rPr lang="en-US" altLang="zh-CN" sz="2000" u="sng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Getting married in August                    </a:t>
              </a:r>
            </a:p>
            <a:p>
              <a:pPr algn="just" eaLnBrk="0" hangingPunct="0"/>
              <a:r>
                <a:rPr lang="en-US" altLang="zh-CN" sz="2000" u="sng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76" name="Text Box 8"/>
            <p:cNvSpPr txBox="1"/>
            <p:nvPr/>
          </p:nvSpPr>
          <p:spPr>
            <a:xfrm>
              <a:off x="1800" y="3825"/>
              <a:ext cx="7560" cy="468"/>
            </a:xfrm>
            <a:prstGeom prst="rect">
              <a:avLst/>
            </a:prstGeom>
            <a:solidFill>
              <a:srgbClr val="FFCC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 eaLnBrk="0" hangingPunct="0"/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Properity Requirement Details</a:t>
              </a:r>
              <a:endPara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98313" name="Rectangle 9"/>
          <p:cNvSpPr>
            <a:spLocks noGrp="1"/>
          </p:cNvSpPr>
          <p:nvPr>
            <p:ph idx="1"/>
          </p:nvPr>
        </p:nvSpPr>
        <p:spPr>
          <a:xfrm>
            <a:off x="304800" y="1143000"/>
            <a:ext cx="8435975" cy="720725"/>
          </a:xfrm>
        </p:spPr>
        <p:txBody>
          <a:bodyPr wrap="square" lIns="91440" tIns="45720" rIns="91440" bIns="45720" anchor="t"/>
          <a:lstStyle/>
          <a:p>
            <a:pPr algn="just" eaLnBrk="1" hangingPunct="1"/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客户部的业务表单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(Form): 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给要租房的客户提供服务。</a:t>
            </a:r>
            <a:endParaRPr lang="zh-CN" altLang="en-GB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t>64</a:t>
            </a:fld>
            <a:endParaRPr lang="en-US" altLang="zh-CN" sz="1400" dirty="0"/>
          </a:p>
        </p:txBody>
      </p:sp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1143000" y="304800"/>
            <a:ext cx="7772400" cy="679450"/>
          </a:xfrm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成交合同部的业务表单</a:t>
            </a:r>
            <a:endParaRPr lang="en-GB" altLang="zh-CN" dirty="0"/>
          </a:p>
        </p:txBody>
      </p:sp>
      <p:grpSp>
        <p:nvGrpSpPr>
          <p:cNvPr id="8195" name="Group 3"/>
          <p:cNvGrpSpPr/>
          <p:nvPr/>
        </p:nvGrpSpPr>
        <p:grpSpPr>
          <a:xfrm>
            <a:off x="611188" y="1673225"/>
            <a:ext cx="7848600" cy="4956175"/>
            <a:chOff x="385" y="935"/>
            <a:chExt cx="4944" cy="3266"/>
          </a:xfrm>
        </p:grpSpPr>
        <p:sp>
          <p:nvSpPr>
            <p:cNvPr id="8196" name="Text Box 4"/>
            <p:cNvSpPr txBox="1"/>
            <p:nvPr/>
          </p:nvSpPr>
          <p:spPr>
            <a:xfrm>
              <a:off x="385" y="935"/>
              <a:ext cx="4944" cy="765"/>
            </a:xfrm>
            <a:prstGeom prst="rect">
              <a:avLst/>
            </a:prstGeom>
            <a:solidFill>
              <a:srgbClr val="FFCC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 eaLnBrk="0" hangingPunct="0"/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Dreamhome</a:t>
              </a:r>
            </a:p>
            <a:p>
              <a:pPr algn="ctr" eaLnBrk="0" hangingPunct="0"/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Lease details</a:t>
              </a:r>
            </a:p>
            <a:p>
              <a:pPr algn="ctr" eaLnBrk="0" hangingPunct="0"/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Lease Number: </a:t>
              </a:r>
              <a:r>
                <a:rPr lang="en-US" altLang="zh-CN" sz="2000" u="sng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10012  </a:t>
              </a:r>
              <a:endPara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97" name="Text Box 5"/>
            <p:cNvSpPr txBox="1"/>
            <p:nvPr/>
          </p:nvSpPr>
          <p:spPr>
            <a:xfrm>
              <a:off x="2739" y="3264"/>
              <a:ext cx="2589" cy="937"/>
            </a:xfrm>
            <a:prstGeom prst="rect">
              <a:avLst/>
            </a:prstGeom>
            <a:solidFill>
              <a:srgbClr val="FFCC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just" eaLnBrk="0" hangingPunct="0"/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Rent Start Date:</a:t>
              </a:r>
              <a:r>
                <a:rPr lang="en-US" altLang="zh-CN" sz="2000" u="sng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1-Jun-05     </a:t>
              </a:r>
              <a:endPara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/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Rent Finish Date:</a:t>
              </a:r>
              <a:r>
                <a:rPr lang="en-US" altLang="zh-CN" sz="2000" u="sng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30-Jun-06   </a:t>
              </a:r>
              <a:endPara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/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Duration:    </a:t>
              </a:r>
              <a:r>
                <a:rPr lang="en-US" altLang="zh-CN" sz="2000" u="sng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1 Year         </a:t>
              </a:r>
              <a:endPara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/>
              <a:r>
                <a:rPr lang="en-US" altLang="zh-CN" sz="2000" u="sng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98" name="Text Box 6"/>
            <p:cNvSpPr txBox="1"/>
            <p:nvPr/>
          </p:nvSpPr>
          <p:spPr>
            <a:xfrm>
              <a:off x="385" y="3273"/>
              <a:ext cx="2354" cy="928"/>
            </a:xfrm>
            <a:prstGeom prst="rect">
              <a:avLst/>
            </a:prstGeom>
            <a:solidFill>
              <a:srgbClr val="FFCC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just" eaLnBrk="0" hangingPunct="0"/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Monthly Rent:</a:t>
              </a:r>
              <a:r>
                <a:rPr lang="en-US" altLang="zh-CN" sz="2000" u="sng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600      </a:t>
              </a:r>
            </a:p>
            <a:p>
              <a:pPr algn="just" eaLnBrk="0" hangingPunct="0"/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Payment Method: </a:t>
              </a:r>
              <a:r>
                <a:rPr lang="en-US" altLang="zh-CN" sz="2000" u="sng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Cheque   </a:t>
              </a:r>
            </a:p>
            <a:p>
              <a:pPr algn="just" eaLnBrk="0" hangingPunct="0"/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Deposit:   </a:t>
              </a:r>
              <a:r>
                <a:rPr lang="en-US" altLang="zh-CN" sz="2000" u="sng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1200 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Paid(Y or N): </a:t>
              </a:r>
              <a:r>
                <a:rPr lang="en-US" altLang="zh-CN" sz="2000" u="sng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          </a:t>
              </a:r>
              <a:endPara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99" name="Text Box 7"/>
            <p:cNvSpPr txBox="1"/>
            <p:nvPr/>
          </p:nvSpPr>
          <p:spPr>
            <a:xfrm>
              <a:off x="385" y="1707"/>
              <a:ext cx="2372" cy="1261"/>
            </a:xfrm>
            <a:prstGeom prst="rect">
              <a:avLst/>
            </a:prstGeom>
            <a:solidFill>
              <a:srgbClr val="FFCC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just" eaLnBrk="0" hangingPunct="0"/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Client No.: </a:t>
              </a:r>
              <a:r>
                <a:rPr lang="en-US" altLang="zh-CN" sz="2000" u="sng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CR74       </a:t>
              </a:r>
              <a:endPara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/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Full Name:  </a:t>
              </a:r>
              <a:r>
                <a:rPr lang="en-US" altLang="zh-CN" sz="2000" u="sng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Mike Ritchie             </a:t>
              </a:r>
              <a:endPara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/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Address(Prevoius):  </a:t>
              </a:r>
              <a:r>
                <a:rPr lang="en-US" altLang="zh-CN" sz="2000" u="sng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18Tain St.            </a:t>
              </a:r>
            </a:p>
            <a:p>
              <a:pPr algn="just" eaLnBrk="0" hangingPunct="0"/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          </a:t>
              </a:r>
              <a:r>
                <a:rPr lang="en-US" altLang="zh-CN" sz="2000" u="sng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PA1G 1YQ  </a:t>
              </a:r>
            </a:p>
            <a:p>
              <a:pPr algn="just" eaLnBrk="0" hangingPunct="0"/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Tel No.: </a:t>
              </a:r>
              <a:r>
                <a:rPr lang="en-US" altLang="zh-CN" sz="2000" u="sng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01475-392178            </a:t>
              </a:r>
              <a:endPara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00" name="Text Box 8"/>
            <p:cNvSpPr txBox="1"/>
            <p:nvPr/>
          </p:nvSpPr>
          <p:spPr>
            <a:xfrm>
              <a:off x="2739" y="1706"/>
              <a:ext cx="2589" cy="1270"/>
            </a:xfrm>
            <a:prstGeom prst="rect">
              <a:avLst/>
            </a:prstGeom>
            <a:solidFill>
              <a:srgbClr val="FFCC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just" eaLnBrk="0" hangingPunct="0"/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Property No.: </a:t>
              </a:r>
              <a:r>
                <a:rPr lang="en-US" altLang="zh-CN" sz="2000" u="sng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PG21        </a:t>
              </a:r>
              <a:endPara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/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Address:</a:t>
              </a:r>
              <a:r>
                <a:rPr lang="en-US" altLang="zh-CN" sz="2000" u="sng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18 Dale Rd.      </a:t>
              </a:r>
            </a:p>
            <a:p>
              <a:pPr algn="just" eaLnBrk="0" hangingPunct="0"/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</a:t>
              </a:r>
              <a:r>
                <a:rPr lang="en-US" altLang="zh-CN" sz="2000" u="sng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Glasgow G12   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</a:t>
              </a:r>
            </a:p>
          </p:txBody>
        </p:sp>
        <p:sp>
          <p:nvSpPr>
            <p:cNvPr id="8201" name="Text Box 9"/>
            <p:cNvSpPr txBox="1"/>
            <p:nvPr/>
          </p:nvSpPr>
          <p:spPr>
            <a:xfrm>
              <a:off x="385" y="2971"/>
              <a:ext cx="4943" cy="306"/>
            </a:xfrm>
            <a:prstGeom prst="rect">
              <a:avLst/>
            </a:prstGeom>
            <a:solidFill>
              <a:srgbClr val="FFCC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 eaLnBrk="0" hangingPunct="0"/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payment Details</a:t>
              </a:r>
              <a:endPara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0362" name="Rectangle 10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720725"/>
          </a:xfrm>
        </p:spPr>
        <p:txBody>
          <a:bodyPr wrap="square" lIns="91440" tIns="45720" rIns="91440" bIns="45720" anchor="t"/>
          <a:lstStyle/>
          <a:p>
            <a:pPr algn="just" eaLnBrk="1" hangingPunct="1"/>
            <a:r>
              <a:rPr lang="zh-CN" altLang="en-US" b="1" dirty="0"/>
              <a:t>成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交合同部的业务表单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与客户签订租房合同</a:t>
            </a:r>
            <a:endParaRPr lang="zh-CN" altLang="en-GB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62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t>65</a:t>
            </a:fld>
            <a:endParaRPr lang="en-US" altLang="zh-CN" sz="1400" dirty="0"/>
          </a:p>
        </p:txBody>
      </p:sp>
      <p:sp>
        <p:nvSpPr>
          <p:cNvPr id="9218" name="Rectangle 2"/>
          <p:cNvSpPr/>
          <p:nvPr/>
        </p:nvSpPr>
        <p:spPr>
          <a:xfrm>
            <a:off x="179388" y="1557338"/>
            <a:ext cx="1296987" cy="457200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Branch</a:t>
            </a:r>
          </a:p>
        </p:txBody>
      </p:sp>
      <p:graphicFrame>
        <p:nvGraphicFramePr>
          <p:cNvPr id="105535" name="Group 63"/>
          <p:cNvGraphicFramePr>
            <a:graphicFrameLocks noGrp="1"/>
          </p:cNvGraphicFramePr>
          <p:nvPr/>
        </p:nvGraphicFramePr>
        <p:xfrm>
          <a:off x="144463" y="2065338"/>
          <a:ext cx="8166100" cy="2498724"/>
        </p:xfrm>
        <a:graphic>
          <a:graphicData uri="http://schemas.openxmlformats.org/drawingml/2006/table">
            <a:tbl>
              <a:tblPr/>
              <a:tblGrid>
                <a:gridCol w="1258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01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07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BranchNo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 marL="91442" marR="91442"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Address</a:t>
                      </a:r>
                    </a:p>
                  </a:txBody>
                  <a:tcPr marL="91442" marR="91442"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TelNo</a:t>
                      </a:r>
                    </a:p>
                  </a:txBody>
                  <a:tcPr marL="91442" marR="91442"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ManagerNo</a:t>
                      </a:r>
                    </a:p>
                  </a:txBody>
                  <a:tcPr marL="91442" marR="91442"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6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B01</a:t>
                      </a:r>
                    </a:p>
                  </a:txBody>
                  <a:tcPr marL="91442" marR="91442"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下河街营业点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56 High St.</a:t>
                      </a:r>
                    </a:p>
                  </a:txBody>
                  <a:tcPr marL="91442" marR="91442"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0207-774-5632</a:t>
                      </a:r>
                    </a:p>
                  </a:txBody>
                  <a:tcPr marL="91442" marR="91442"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2004001</a:t>
                      </a:r>
                    </a:p>
                  </a:txBody>
                  <a:tcPr marL="91442" marR="91442"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B02</a:t>
                      </a:r>
                    </a:p>
                  </a:txBody>
                  <a:tcPr marL="91442" marR="91442"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南门口营业点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64 Fern Dr.</a:t>
                      </a:r>
                    </a:p>
                  </a:txBody>
                  <a:tcPr marL="91442" marR="91442"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0141-848-1825</a:t>
                      </a:r>
                    </a:p>
                  </a:txBody>
                  <a:tcPr marL="91442" marR="91442"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1997023</a:t>
                      </a:r>
                    </a:p>
                  </a:txBody>
                  <a:tcPr marL="91442" marR="91442"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9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B03</a:t>
                      </a:r>
                    </a:p>
                  </a:txBody>
                  <a:tcPr marL="91442" marR="91442"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岳麓山营业点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2" marR="91442"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18 Tain St.</a:t>
                      </a:r>
                    </a:p>
                  </a:txBody>
                  <a:tcPr marL="91442" marR="91442"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01475-392178</a:t>
                      </a:r>
                    </a:p>
                  </a:txBody>
                  <a:tcPr marL="91442" marR="91442"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1999012</a:t>
                      </a:r>
                    </a:p>
                  </a:txBody>
                  <a:tcPr marL="91442" marR="91442"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9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B04</a:t>
                      </a:r>
                    </a:p>
                  </a:txBody>
                  <a:tcPr marL="91442" marR="91442"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高新开发区</a:t>
                      </a:r>
                    </a:p>
                  </a:txBody>
                  <a:tcPr marL="91442" marR="91442"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 Tarbot Rd.</a:t>
                      </a:r>
                    </a:p>
                  </a:txBody>
                  <a:tcPr marL="91442" marR="91442"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012240196720</a:t>
                      </a:r>
                    </a:p>
                  </a:txBody>
                  <a:tcPr marL="91442" marR="91442"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1995009</a:t>
                      </a:r>
                    </a:p>
                  </a:txBody>
                  <a:tcPr marL="91442" marR="91442"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257" name="Rectangle 53"/>
          <p:cNvSpPr/>
          <p:nvPr/>
        </p:nvSpPr>
        <p:spPr>
          <a:xfrm>
            <a:off x="0" y="66294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58" name="Rectangle 54"/>
          <p:cNvSpPr>
            <a:spLocks noGrp="1"/>
          </p:cNvSpPr>
          <p:nvPr>
            <p:ph type="title"/>
          </p:nvPr>
        </p:nvSpPr>
        <p:spPr>
          <a:xfrm>
            <a:off x="560388" y="228600"/>
            <a:ext cx="6891337" cy="752475"/>
          </a:xfrm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sz="40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Table in Database</a:t>
            </a:r>
            <a:endParaRPr lang="en-GB" altLang="zh-CN" b="1" dirty="0"/>
          </a:p>
        </p:txBody>
      </p:sp>
    </p:spTree>
  </p:cSld>
  <p:clrMapOvr>
    <a:masterClrMapping/>
  </p:clrMapOvr>
  <p:transition>
    <p:wipe dir="d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t>66</a:t>
            </a:fld>
            <a:endParaRPr lang="en-US" altLang="zh-CN" sz="1400" dirty="0"/>
          </a:p>
        </p:txBody>
      </p:sp>
      <p:sp>
        <p:nvSpPr>
          <p:cNvPr id="10242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sz="40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Table in Database</a:t>
            </a:r>
          </a:p>
        </p:txBody>
      </p:sp>
      <p:sp>
        <p:nvSpPr>
          <p:cNvPr id="10243" name="Text Box 5"/>
          <p:cNvSpPr txBox="1"/>
          <p:nvPr/>
        </p:nvSpPr>
        <p:spPr>
          <a:xfrm>
            <a:off x="228600" y="1651000"/>
            <a:ext cx="7762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Staff</a:t>
            </a:r>
          </a:p>
        </p:txBody>
      </p:sp>
      <p:graphicFrame>
        <p:nvGraphicFramePr>
          <p:cNvPr id="104564" name="Group 116"/>
          <p:cNvGraphicFramePr>
            <a:graphicFrameLocks noGrp="1"/>
          </p:cNvGraphicFramePr>
          <p:nvPr/>
        </p:nvGraphicFramePr>
        <p:xfrm>
          <a:off x="152400" y="2132013"/>
          <a:ext cx="8807449" cy="2806702"/>
        </p:xfrm>
        <a:graphic>
          <a:graphicData uri="http://schemas.openxmlformats.org/drawingml/2006/table">
            <a:tbl>
              <a:tblPr/>
              <a:tblGrid>
                <a:gridCol w="819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03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64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13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12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28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StaffNo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Email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phone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IdentityId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Salary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Branch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Mike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2004001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jmyang@hnu.cn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13007316666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42010477120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2400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B01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Tom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2001017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909485030@qq.com</a:t>
                      </a:r>
                      <a:endParaRPr kumimoji="1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13807316767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42010477199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3600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B01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Mary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1996035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mary@163.com</a:t>
                      </a:r>
                      <a:endParaRPr kumimoji="1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13907318989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42010477155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4200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B03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Jim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1999004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jim@139.com</a:t>
                      </a:r>
                      <a:endParaRPr kumimoji="1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13507316699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42010477250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5400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B01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David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1995009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david@google.com</a:t>
                      </a:r>
                      <a:endParaRPr kumimoji="1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13507312323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42010477177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3000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B02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t>67</a:t>
            </a:fld>
            <a:endParaRPr lang="en-US" altLang="zh-CN" sz="1400" dirty="0"/>
          </a:p>
        </p:txBody>
      </p:sp>
      <p:sp>
        <p:nvSpPr>
          <p:cNvPr id="11266" name="Rectangle 2"/>
          <p:cNvSpPr/>
          <p:nvPr/>
        </p:nvSpPr>
        <p:spPr>
          <a:xfrm>
            <a:off x="0" y="1125538"/>
            <a:ext cx="2552700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PropertyForRent:</a:t>
            </a:r>
          </a:p>
        </p:txBody>
      </p:sp>
      <p:graphicFrame>
        <p:nvGraphicFramePr>
          <p:cNvPr id="97399" name="Group 119"/>
          <p:cNvGraphicFramePr>
            <a:graphicFrameLocks noGrp="1"/>
          </p:cNvGraphicFramePr>
          <p:nvPr/>
        </p:nvGraphicFramePr>
        <p:xfrm>
          <a:off x="103188" y="1524000"/>
          <a:ext cx="8964612" cy="2752722"/>
        </p:xfrm>
        <a:graphic>
          <a:graphicData uri="http://schemas.openxmlformats.org/drawingml/2006/table">
            <a:tbl>
              <a:tblPr/>
              <a:tblGrid>
                <a:gridCol w="132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5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5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10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2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PropertyNo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Street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City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Postcode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Type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rooms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rent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OwnerNo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2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PA14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16 Holhead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Aberdeen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AB7 5SU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House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650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C046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2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PL94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 Argyll St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London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NW2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Flat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400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C087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2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PG4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 Lawrence St.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Glasgow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G11 9QX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Flat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350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C040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2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PG36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 Manor Rd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Glasgow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G32 4Qx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Flat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375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C093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2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PG21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18 Dale Rd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Glasgow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G12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House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600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C087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2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PG16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 Novar Dr.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Glasgow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G12 9AX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Flat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450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C093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341" name="Rectangle 77"/>
          <p:cNvSpPr/>
          <p:nvPr/>
        </p:nvSpPr>
        <p:spPr>
          <a:xfrm>
            <a:off x="34925" y="4484688"/>
            <a:ext cx="2951163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PrivateOwner (host):</a:t>
            </a:r>
          </a:p>
        </p:txBody>
      </p:sp>
      <p:graphicFrame>
        <p:nvGraphicFramePr>
          <p:cNvPr id="97398" name="Group 118"/>
          <p:cNvGraphicFramePr>
            <a:graphicFrameLocks noGrp="1"/>
          </p:cNvGraphicFramePr>
          <p:nvPr/>
        </p:nvGraphicFramePr>
        <p:xfrm>
          <a:off x="95250" y="4852988"/>
          <a:ext cx="8820150" cy="1965325"/>
        </p:xfrm>
        <a:graphic>
          <a:graphicData uri="http://schemas.openxmlformats.org/drawingml/2006/table">
            <a:tbl>
              <a:tblPr/>
              <a:tblGrid>
                <a:gridCol w="1743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5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6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8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OwnerNo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fName</a:t>
                      </a:r>
                    </a:p>
                  </a:txBody>
                  <a:tcPr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lName</a:t>
                      </a:r>
                    </a:p>
                  </a:txBody>
                  <a:tcPr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Address</a:t>
                      </a:r>
                    </a:p>
                  </a:txBody>
                  <a:tcPr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TelNo</a:t>
                      </a:r>
                    </a:p>
                  </a:txBody>
                  <a:tcPr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0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C046</a:t>
                      </a:r>
                    </a:p>
                  </a:txBody>
                  <a:tcPr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Joe</a:t>
                      </a:r>
                    </a:p>
                  </a:txBody>
                  <a:tcPr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Keogh</a:t>
                      </a:r>
                    </a:p>
                  </a:txBody>
                  <a:tcPr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 Fergus Dr.</a:t>
                      </a:r>
                    </a:p>
                  </a:txBody>
                  <a:tcPr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01224-861212</a:t>
                      </a:r>
                    </a:p>
                  </a:txBody>
                  <a:tcPr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0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C087</a:t>
                      </a:r>
                    </a:p>
                  </a:txBody>
                  <a:tcPr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Carol</a:t>
                      </a:r>
                    </a:p>
                  </a:txBody>
                  <a:tcPr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Farrel</a:t>
                      </a:r>
                    </a:p>
                  </a:txBody>
                  <a:tcPr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 Achray St.</a:t>
                      </a:r>
                    </a:p>
                  </a:txBody>
                  <a:tcPr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0141-357-7419</a:t>
                      </a:r>
                    </a:p>
                  </a:txBody>
                  <a:tcPr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0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C040</a:t>
                      </a:r>
                    </a:p>
                  </a:txBody>
                  <a:tcPr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Tina</a:t>
                      </a:r>
                    </a:p>
                  </a:txBody>
                  <a:tcPr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Murphy</a:t>
                      </a:r>
                    </a:p>
                  </a:txBody>
                  <a:tcPr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63 well St.</a:t>
                      </a:r>
                    </a:p>
                  </a:txBody>
                  <a:tcPr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0141-943-1728</a:t>
                      </a:r>
                    </a:p>
                  </a:txBody>
                  <a:tcPr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0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C093</a:t>
                      </a:r>
                    </a:p>
                  </a:txBody>
                  <a:tcPr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Tony</a:t>
                      </a:r>
                    </a:p>
                  </a:txBody>
                  <a:tcPr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Shaw</a:t>
                      </a:r>
                    </a:p>
                  </a:txBody>
                  <a:tcPr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 Park Pl.</a:t>
                      </a:r>
                    </a:p>
                  </a:txBody>
                  <a:tcPr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0141-225-7025</a:t>
                      </a:r>
                    </a:p>
                  </a:txBody>
                  <a:tcPr marT="45694" marB="456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380" name="Rectangle 116"/>
          <p:cNvSpPr/>
          <p:nvPr/>
        </p:nvSpPr>
        <p:spPr>
          <a:xfrm>
            <a:off x="0" y="66294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81" name="Rectangle 117"/>
          <p:cNvSpPr>
            <a:spLocks noGrp="1"/>
          </p:cNvSpPr>
          <p:nvPr>
            <p:ph type="title"/>
          </p:nvPr>
        </p:nvSpPr>
        <p:spPr>
          <a:xfrm>
            <a:off x="560388" y="228600"/>
            <a:ext cx="7467600" cy="750888"/>
          </a:xfrm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sz="40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Table in Database</a:t>
            </a:r>
            <a:endParaRPr lang="en-GB" altLang="zh-CN" b="1" dirty="0"/>
          </a:p>
        </p:txBody>
      </p:sp>
    </p:spTree>
  </p:cSld>
  <p:clrMapOvr>
    <a:masterClrMapping/>
  </p:clrMapOvr>
  <p:transition>
    <p:wipe dir="d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t>68</a:t>
            </a:fld>
            <a:endParaRPr lang="en-US" altLang="zh-CN" sz="1400" dirty="0"/>
          </a:p>
        </p:txBody>
      </p:sp>
      <p:sp>
        <p:nvSpPr>
          <p:cNvPr id="12290" name="Rectangle 2"/>
          <p:cNvSpPr/>
          <p:nvPr/>
        </p:nvSpPr>
        <p:spPr>
          <a:xfrm>
            <a:off x="250825" y="1484313"/>
            <a:ext cx="1296988" cy="457200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Client</a:t>
            </a:r>
          </a:p>
        </p:txBody>
      </p:sp>
      <p:graphicFrame>
        <p:nvGraphicFramePr>
          <p:cNvPr id="99388" name="Group 60"/>
          <p:cNvGraphicFramePr>
            <a:graphicFrameLocks noGrp="1"/>
          </p:cNvGraphicFramePr>
          <p:nvPr/>
        </p:nvGraphicFramePr>
        <p:xfrm>
          <a:off x="144463" y="2065338"/>
          <a:ext cx="8820150" cy="3578227"/>
        </p:xfrm>
        <a:graphic>
          <a:graphicData uri="http://schemas.openxmlformats.org/drawingml/2006/table">
            <a:tbl>
              <a:tblPr/>
              <a:tblGrid>
                <a:gridCol w="1139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7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2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57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50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ClientNo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TelNo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PrefType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MaxRent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dutyClerk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7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CR76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56 High St.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0207-774-5632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Flat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CR56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Aline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64 Fern Dr.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0141-848-1825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Flat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Andy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7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CR74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Jerry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18 Tain St.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01475-392178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Hose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Andy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7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CR62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Pillip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 Tarbot Rd.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012240196720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Flat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Jim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341" name="Rectangle 53"/>
          <p:cNvSpPr/>
          <p:nvPr/>
        </p:nvSpPr>
        <p:spPr>
          <a:xfrm>
            <a:off x="0" y="66294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342" name="Rectangle 54"/>
          <p:cNvSpPr>
            <a:spLocks noGrp="1"/>
          </p:cNvSpPr>
          <p:nvPr>
            <p:ph type="title"/>
          </p:nvPr>
        </p:nvSpPr>
        <p:spPr>
          <a:xfrm>
            <a:off x="560388" y="228600"/>
            <a:ext cx="8583612" cy="750888"/>
          </a:xfrm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sz="40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Table in Database</a:t>
            </a:r>
            <a:endParaRPr lang="en-GB" altLang="zh-CN" b="1" dirty="0"/>
          </a:p>
        </p:txBody>
      </p:sp>
    </p:spTree>
  </p:cSld>
  <p:clrMapOvr>
    <a:masterClrMapping/>
  </p:clrMapOvr>
  <p:transition>
    <p:wipe dir="d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t>69</a:t>
            </a:fld>
            <a:endParaRPr lang="en-US" altLang="zh-CN" sz="1400" dirty="0"/>
          </a:p>
        </p:txBody>
      </p:sp>
      <p:sp>
        <p:nvSpPr>
          <p:cNvPr id="13314" name="Rectangle 53"/>
          <p:cNvSpPr/>
          <p:nvPr/>
        </p:nvSpPr>
        <p:spPr>
          <a:xfrm>
            <a:off x="0" y="66294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5" name="Rectangle 54"/>
          <p:cNvSpPr>
            <a:spLocks noGrp="1"/>
          </p:cNvSpPr>
          <p:nvPr>
            <p:ph type="title"/>
          </p:nvPr>
        </p:nvSpPr>
        <p:spPr>
          <a:xfrm>
            <a:off x="560388" y="228600"/>
            <a:ext cx="8583612" cy="750888"/>
          </a:xfrm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sz="40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Table in Database</a:t>
            </a:r>
          </a:p>
        </p:txBody>
      </p:sp>
      <p:sp>
        <p:nvSpPr>
          <p:cNvPr id="13316" name="Rectangle 55"/>
          <p:cNvSpPr/>
          <p:nvPr/>
        </p:nvSpPr>
        <p:spPr>
          <a:xfrm>
            <a:off x="395288" y="2030413"/>
            <a:ext cx="1233487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Viewing</a:t>
            </a:r>
          </a:p>
        </p:txBody>
      </p:sp>
      <p:graphicFrame>
        <p:nvGraphicFramePr>
          <p:cNvPr id="106587" name="Group 91"/>
          <p:cNvGraphicFramePr>
            <a:graphicFrameLocks noGrp="1"/>
          </p:cNvGraphicFramePr>
          <p:nvPr/>
        </p:nvGraphicFramePr>
        <p:xfrm>
          <a:off x="323850" y="2517775"/>
          <a:ext cx="7272338" cy="1706564"/>
        </p:xfrm>
        <a:graphic>
          <a:graphicData uri="http://schemas.openxmlformats.org/drawingml/2006/table">
            <a:tbl>
              <a:tblPr/>
              <a:tblGrid>
                <a:gridCol w="161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2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7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25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66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ProperityNo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ClientNo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ViewDate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Comments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6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PA14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CR62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1-Jun-01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goods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6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PL94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CR74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1-Aug-01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preference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6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PG21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CR62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1-Jul-01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expensive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t>7</a:t>
            </a:fld>
            <a:endParaRPr lang="en-US" altLang="zh-CN" sz="1400" dirty="0"/>
          </a:p>
        </p:txBody>
      </p:sp>
      <p:sp>
        <p:nvSpPr>
          <p:cNvPr id="19458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同一事物不同的叫法</a:t>
            </a:r>
          </a:p>
        </p:txBody>
      </p:sp>
      <p:graphicFrame>
        <p:nvGraphicFramePr>
          <p:cNvPr id="25644" name="Group 44"/>
          <p:cNvGraphicFramePr>
            <a:graphicFrameLocks noGrp="1"/>
          </p:cNvGraphicFramePr>
          <p:nvPr>
            <p:ph idx="1"/>
          </p:nvPr>
        </p:nvGraphicFramePr>
        <p:xfrm>
          <a:off x="226695" y="1379855"/>
          <a:ext cx="8690610" cy="2342770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1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4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78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Formal terms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Alternative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Alternative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Relation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file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模式</a:t>
                      </a:r>
                      <a:r>
                        <a:rPr lang="en-US" altLang="zh-C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(Schema)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元数据</a:t>
                      </a:r>
                      <a:r>
                        <a:rPr lang="en-US" altLang="zh-C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(meta-data)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Tuple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Record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实例</a:t>
                      </a:r>
                      <a:r>
                        <a:rPr lang="en-US" altLang="zh-C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(instance)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Attribute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Column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Field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4342" name="Rectangle 70"/>
          <p:cNvSpPr/>
          <p:nvPr/>
        </p:nvSpPr>
        <p:spPr>
          <a:xfrm>
            <a:off x="521970" y="4261485"/>
            <a:ext cx="1676400" cy="460375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b="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Course</a:t>
            </a:r>
          </a:p>
        </p:txBody>
      </p:sp>
      <p:graphicFrame>
        <p:nvGraphicFramePr>
          <p:cNvPr id="292935" name="Group 71"/>
          <p:cNvGraphicFramePr>
            <a:graphicFrameLocks noGrp="1"/>
          </p:cNvGraphicFramePr>
          <p:nvPr/>
        </p:nvGraphicFramePr>
        <p:xfrm>
          <a:off x="460375" y="4813300"/>
          <a:ext cx="7590155" cy="1593600"/>
        </p:xfrm>
        <a:graphic>
          <a:graphicData uri="http://schemas.openxmlformats.org/drawingml/2006/table">
            <a:tbl>
              <a:tblPr/>
              <a:tblGrid>
                <a:gridCol w="2145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6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40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courseNo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textbook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syllabus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database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430601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数据库基本概念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introduction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操作系统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430803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操作系统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all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java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430317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JAVA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语言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section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5277485" y="3986530"/>
            <a:ext cx="3535680" cy="460375"/>
          </a:xfrm>
          <a:prstGeom prst="rect">
            <a:avLst/>
          </a:prstGeom>
          <a:noFill/>
          <a:ln w="38100" cmpd="dbl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数据库模式：｛表模式｝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t>70</a:t>
            </a:fld>
            <a:endParaRPr lang="en-US" altLang="zh-CN" sz="1400" dirty="0"/>
          </a:p>
        </p:txBody>
      </p:sp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179388" y="1196975"/>
            <a:ext cx="7772400" cy="679450"/>
          </a:xfrm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en-GB" altLang="zh-CN" sz="2400" b="1" dirty="0">
                <a:solidFill>
                  <a:srgbClr val="000000"/>
                </a:solidFill>
                <a:latin typeface="Times" pitchFamily="18" charset="0"/>
              </a:rPr>
              <a:t>Lease(</a:t>
            </a:r>
            <a:r>
              <a:rPr lang="zh-CN" altLang="en-GB" sz="2400" b="1" dirty="0">
                <a:solidFill>
                  <a:srgbClr val="000000"/>
                </a:solidFill>
                <a:latin typeface="Times" pitchFamily="18" charset="0"/>
              </a:rPr>
              <a:t>合同）</a:t>
            </a:r>
          </a:p>
        </p:txBody>
      </p:sp>
      <p:graphicFrame>
        <p:nvGraphicFramePr>
          <p:cNvPr id="101508" name="Group 132"/>
          <p:cNvGraphicFramePr>
            <a:graphicFrameLocks noGrp="1"/>
          </p:cNvGraphicFramePr>
          <p:nvPr/>
        </p:nvGraphicFramePr>
        <p:xfrm>
          <a:off x="71438" y="1989138"/>
          <a:ext cx="8964612" cy="2788846"/>
        </p:xfrm>
        <a:graphic>
          <a:graphicData uri="http://schemas.openxmlformats.org/drawingml/2006/table">
            <a:tbl>
              <a:tblPr/>
              <a:tblGrid>
                <a:gridCol w="908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5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94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73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429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001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7042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LeaseNo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PropertyNo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ClientNo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rent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Pay</a:t>
                      </a:r>
                      <a:endParaRPr kumimoji="1" lang="en-GB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Deposit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Paid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RentStart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Rentfinish</a:t>
                      </a:r>
                      <a:endParaRPr kumimoji="1" lang="en-GB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Duration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48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10024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PA14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CR62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650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Visa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1300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1-Jun-01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31-May-02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48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10075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PL94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CR76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400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Cash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800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1-Aug-01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31-Jan-02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48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10012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PG21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CR74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600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cheque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1200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1-Jul-01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30-Jun-02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396" name="Rectangle 126"/>
          <p:cNvSpPr/>
          <p:nvPr/>
        </p:nvSpPr>
        <p:spPr>
          <a:xfrm>
            <a:off x="1295400" y="228600"/>
            <a:ext cx="7059613" cy="75088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/>
            <a:r>
              <a:rPr lang="zh-CN" altLang="en-US" sz="40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Table in Database</a:t>
            </a:r>
            <a:endParaRPr lang="en-GB" altLang="zh-CN" sz="3600" b="1" dirty="0">
              <a:solidFill>
                <a:srgbClr val="66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 dir="d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t>71</a:t>
            </a:fld>
            <a:endParaRPr lang="en-US" altLang="zh-CN" sz="1400" dirty="0"/>
          </a:p>
        </p:txBody>
      </p:sp>
      <p:sp>
        <p:nvSpPr>
          <p:cNvPr id="15362" name="Rectangle 2"/>
          <p:cNvSpPr>
            <a:spLocks noGrp="1"/>
          </p:cNvSpPr>
          <p:nvPr>
            <p:ph type="title"/>
          </p:nvPr>
        </p:nvSpPr>
        <p:spPr>
          <a:xfrm>
            <a:off x="381000" y="990600"/>
            <a:ext cx="7772400" cy="679450"/>
          </a:xfrm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en-GB" altLang="zh-CN" sz="2400" b="1" dirty="0">
                <a:solidFill>
                  <a:srgbClr val="000000"/>
                </a:solidFill>
                <a:latin typeface="Times" pitchFamily="18" charset="0"/>
              </a:rPr>
              <a:t>Lease</a:t>
            </a:r>
            <a:endParaRPr lang="zh-CN" altLang="en-GB" sz="2400" b="1" dirty="0">
              <a:solidFill>
                <a:srgbClr val="000000"/>
              </a:solidFill>
              <a:latin typeface="Times" pitchFamily="18" charset="0"/>
            </a:endParaRPr>
          </a:p>
        </p:txBody>
      </p:sp>
      <p:graphicFrame>
        <p:nvGraphicFramePr>
          <p:cNvPr id="107647" name="Group 127"/>
          <p:cNvGraphicFramePr>
            <a:graphicFrameLocks noGrp="1"/>
          </p:cNvGraphicFramePr>
          <p:nvPr/>
        </p:nvGraphicFramePr>
        <p:xfrm>
          <a:off x="179388" y="1525588"/>
          <a:ext cx="8964612" cy="1560512"/>
        </p:xfrm>
        <a:graphic>
          <a:graphicData uri="http://schemas.openxmlformats.org/drawingml/2006/table">
            <a:tbl>
              <a:tblPr/>
              <a:tblGrid>
                <a:gridCol w="908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5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94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73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58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821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LeaseNo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PropertyNo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ClientNo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rent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Payment</a:t>
                      </a:r>
                      <a:endParaRPr kumimoji="1" lang="en-GB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Deposit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Paid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RentStart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Rentfinish</a:t>
                      </a:r>
                      <a:endParaRPr kumimoji="1" lang="en-GB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Duration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1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10024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PA14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CR62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650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Visa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1300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1-Jun-01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31-May-02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1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10075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PL94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CR76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400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Cash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800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1-Aug-01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31-Jan-02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1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10012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PG21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CR74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600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cheque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1200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1-Jul-01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30-Jun-02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420" name="Rectangle 60"/>
          <p:cNvSpPr/>
          <p:nvPr/>
        </p:nvSpPr>
        <p:spPr>
          <a:xfrm>
            <a:off x="127000" y="3124200"/>
            <a:ext cx="1958975" cy="3968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ProperityForRent</a:t>
            </a:r>
          </a:p>
        </p:txBody>
      </p:sp>
      <p:graphicFrame>
        <p:nvGraphicFramePr>
          <p:cNvPr id="107581" name="Group 61"/>
          <p:cNvGraphicFramePr>
            <a:graphicFrameLocks noGrp="1"/>
          </p:cNvGraphicFramePr>
          <p:nvPr/>
        </p:nvGraphicFramePr>
        <p:xfrm>
          <a:off x="177800" y="3479800"/>
          <a:ext cx="7140575" cy="1438276"/>
        </p:xfrm>
        <a:graphic>
          <a:graphicData uri="http://schemas.openxmlformats.org/drawingml/2006/table">
            <a:tbl>
              <a:tblPr/>
              <a:tblGrid>
                <a:gridCol w="1503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8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8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3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70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9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ProperityNo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Street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City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Postcode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rent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5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PA14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16 Holhead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Aberdeen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AB7 5SU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650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5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PL94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 Argyll St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London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NW2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400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5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PG21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18 Dale Rd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Glasgow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G12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600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7648" name="Group 128"/>
          <p:cNvGraphicFramePr>
            <a:graphicFrameLocks noGrp="1"/>
          </p:cNvGraphicFramePr>
          <p:nvPr/>
        </p:nvGraphicFramePr>
        <p:xfrm>
          <a:off x="146050" y="5310188"/>
          <a:ext cx="7345363" cy="1476376"/>
        </p:xfrm>
        <a:graphic>
          <a:graphicData uri="http://schemas.openxmlformats.org/drawingml/2006/table">
            <a:tbl>
              <a:tblPr/>
              <a:tblGrid>
                <a:gridCol w="1341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0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33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796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7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ClientNo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fName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lName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Address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TelNo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CR76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John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Kay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56 High St.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0207-774-5632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CR74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Mike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Richie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18 Tain St.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01475-392178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CR62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Mary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Tregar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 Tarbot Rd.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012240196720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485" name="Text Box 125"/>
          <p:cNvSpPr txBox="1"/>
          <p:nvPr/>
        </p:nvSpPr>
        <p:spPr>
          <a:xfrm>
            <a:off x="179388" y="4926013"/>
            <a:ext cx="803275" cy="396875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Client</a:t>
            </a:r>
          </a:p>
        </p:txBody>
      </p:sp>
      <p:sp>
        <p:nvSpPr>
          <p:cNvPr id="15486" name="Rectangle 126"/>
          <p:cNvSpPr/>
          <p:nvPr/>
        </p:nvSpPr>
        <p:spPr>
          <a:xfrm>
            <a:off x="1116013" y="260350"/>
            <a:ext cx="7597775" cy="75088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/>
            <a:r>
              <a:rPr lang="zh-CN" altLang="en-US" sz="40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合同部门需要的数据</a:t>
            </a:r>
            <a:endParaRPr lang="en-GB" altLang="zh-CN" sz="3200" b="1" dirty="0">
              <a:solidFill>
                <a:schemeClr val="accent2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 dir="d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灯片编号占位符 8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t>72</a:t>
            </a:fld>
            <a:endParaRPr lang="en-US" altLang="zh-CN" sz="1400" dirty="0"/>
          </a:p>
        </p:txBody>
      </p:sp>
      <p:graphicFrame>
        <p:nvGraphicFramePr>
          <p:cNvPr id="110891" name="Group 299"/>
          <p:cNvGraphicFramePr>
            <a:graphicFrameLocks noGrp="1"/>
          </p:cNvGraphicFramePr>
          <p:nvPr>
            <p:ph sz="quarter" idx="1"/>
          </p:nvPr>
        </p:nvGraphicFramePr>
        <p:xfrm>
          <a:off x="1401763" y="1339850"/>
          <a:ext cx="7416800" cy="393700"/>
        </p:xfrm>
        <a:graphic>
          <a:graphicData uri="http://schemas.openxmlformats.org/drawingml/2006/table">
            <a:tbl>
              <a:tblPr/>
              <a:tblGrid>
                <a:gridCol w="1230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2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0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0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BranchNo</a:t>
                      </a:r>
                    </a:p>
                  </a:txBody>
                  <a:tcPr marT="45779" marB="457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 marT="45779" marB="457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Address</a:t>
                      </a:r>
                    </a:p>
                  </a:txBody>
                  <a:tcPr marT="45779" marB="457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TelNo</a:t>
                      </a:r>
                    </a:p>
                  </a:txBody>
                  <a:tcPr marT="45779" marB="457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ManagerNo</a:t>
                      </a:r>
                    </a:p>
                  </a:txBody>
                  <a:tcPr marT="45779" marB="457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0894" name="Group 302"/>
          <p:cNvGraphicFramePr>
            <a:graphicFrameLocks noGrp="1"/>
          </p:cNvGraphicFramePr>
          <p:nvPr>
            <p:ph sz="quarter" idx="1"/>
          </p:nvPr>
        </p:nvGraphicFramePr>
        <p:xfrm>
          <a:off x="1258888" y="2060575"/>
          <a:ext cx="7507287" cy="395288"/>
        </p:xfrm>
        <a:graphic>
          <a:graphicData uri="http://schemas.openxmlformats.org/drawingml/2006/table">
            <a:tbl>
              <a:tblPr/>
              <a:tblGrid>
                <a:gridCol w="738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8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1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2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 marL="18000" marR="18000" marT="46786" marB="467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StaffNo</a:t>
                      </a:r>
                    </a:p>
                  </a:txBody>
                  <a:tcPr marL="18000" marR="18000" marT="46786" marB="467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Email</a:t>
                      </a:r>
                    </a:p>
                  </a:txBody>
                  <a:tcPr marL="18000" marR="18000" marT="46786" marB="467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phone</a:t>
                      </a:r>
                    </a:p>
                  </a:txBody>
                  <a:tcPr marL="18000" marR="18000" marT="46786" marB="467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IdentityId</a:t>
                      </a:r>
                    </a:p>
                  </a:txBody>
                  <a:tcPr marL="18000" marR="18000" marT="46786" marB="467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Salary</a:t>
                      </a:r>
                    </a:p>
                  </a:txBody>
                  <a:tcPr marL="18000" marR="18000" marT="46786" marB="467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BranchNo</a:t>
                      </a:r>
                    </a:p>
                  </a:txBody>
                  <a:tcPr marL="18000" marR="18000" marT="46786" marB="467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0936" name="Group 344"/>
          <p:cNvGraphicFramePr>
            <a:graphicFrameLocks noGrp="1"/>
          </p:cNvGraphicFramePr>
          <p:nvPr>
            <p:ph sz="quarter" idx="1"/>
          </p:nvPr>
        </p:nvGraphicFramePr>
        <p:xfrm>
          <a:off x="1546225" y="5264150"/>
          <a:ext cx="6481763" cy="393700"/>
        </p:xfrm>
        <a:graphic>
          <a:graphicData uri="http://schemas.openxmlformats.org/drawingml/2006/table">
            <a:tbl>
              <a:tblPr/>
              <a:tblGrid>
                <a:gridCol w="194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5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ProperityNo</a:t>
                      </a:r>
                    </a:p>
                  </a:txBody>
                  <a:tcPr marT="45779" marB="457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ClientNo</a:t>
                      </a:r>
                    </a:p>
                  </a:txBody>
                  <a:tcPr marT="45779" marB="457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ViewDate</a:t>
                      </a:r>
                    </a:p>
                  </a:txBody>
                  <a:tcPr marT="45779" marB="457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Comments</a:t>
                      </a:r>
                    </a:p>
                  </a:txBody>
                  <a:tcPr marT="45779" marB="457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0941" name="Group 349"/>
          <p:cNvGraphicFramePr>
            <a:graphicFrameLocks noGrp="1"/>
          </p:cNvGraphicFramePr>
          <p:nvPr/>
        </p:nvGraphicFramePr>
        <p:xfrm>
          <a:off x="1763713" y="6089650"/>
          <a:ext cx="7056437" cy="584200"/>
        </p:xfrm>
        <a:graphic>
          <a:graphicData uri="http://schemas.openxmlformats.org/drawingml/2006/table">
            <a:tbl>
              <a:tblPr/>
              <a:tblGrid>
                <a:gridCol w="908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2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56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27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LeaseNo</a:t>
                      </a:r>
                    </a:p>
                  </a:txBody>
                  <a:tcPr marL="0" marR="18000" marT="46781" marB="467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PropertyNo</a:t>
                      </a:r>
                    </a:p>
                  </a:txBody>
                  <a:tcPr marL="0" marR="18000" marT="46781" marB="467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ClientNo</a:t>
                      </a:r>
                    </a:p>
                  </a:txBody>
                  <a:tcPr marL="0" marR="18000" marT="46781" marB="467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rent</a:t>
                      </a:r>
                    </a:p>
                  </a:txBody>
                  <a:tcPr marL="0" marR="18000" marT="46781" marB="467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Payment</a:t>
                      </a:r>
                      <a:endParaRPr kumimoji="1" lang="en-GB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0" marR="18000" marT="46781" marB="467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Deposit</a:t>
                      </a:r>
                    </a:p>
                  </a:txBody>
                  <a:tcPr marL="0" marR="18000" marT="46781" marB="467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Paid</a:t>
                      </a:r>
                    </a:p>
                  </a:txBody>
                  <a:tcPr marL="0" marR="18000" marT="46781" marB="467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。。。</a:t>
                      </a:r>
                    </a:p>
                  </a:txBody>
                  <a:tcPr marL="0" marR="18000" marT="46781" marB="467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450" name="Rectangle 60"/>
          <p:cNvSpPr/>
          <p:nvPr/>
        </p:nvSpPr>
        <p:spPr>
          <a:xfrm>
            <a:off x="142875" y="3640138"/>
            <a:ext cx="1958975" cy="3968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ProperityForRent</a:t>
            </a:r>
          </a:p>
        </p:txBody>
      </p:sp>
      <p:graphicFrame>
        <p:nvGraphicFramePr>
          <p:cNvPr id="110933" name="Group 341"/>
          <p:cNvGraphicFramePr>
            <a:graphicFrameLocks noGrp="1"/>
          </p:cNvGraphicFramePr>
          <p:nvPr/>
        </p:nvGraphicFramePr>
        <p:xfrm>
          <a:off x="2338388" y="3644900"/>
          <a:ext cx="6481762" cy="393700"/>
        </p:xfrm>
        <a:graphic>
          <a:graphicData uri="http://schemas.openxmlformats.org/drawingml/2006/table">
            <a:tbl>
              <a:tblPr/>
              <a:tblGrid>
                <a:gridCol w="144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2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4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4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ProperityNo</a:t>
                      </a:r>
                    </a:p>
                  </a:txBody>
                  <a:tcPr marT="45779" marB="457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Address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79" marB="457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rent</a:t>
                      </a:r>
                    </a:p>
                  </a:txBody>
                  <a:tcPr marT="45779" marB="457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ownerNo</a:t>
                      </a:r>
                    </a:p>
                  </a:txBody>
                  <a:tcPr marT="45779" marB="457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staffNo</a:t>
                      </a:r>
                    </a:p>
                  </a:txBody>
                  <a:tcPr marT="45779" marB="457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0722" name="Group 130"/>
          <p:cNvGraphicFramePr>
            <a:graphicFrameLocks noGrp="1"/>
          </p:cNvGraphicFramePr>
          <p:nvPr/>
        </p:nvGraphicFramePr>
        <p:xfrm>
          <a:off x="1906588" y="4468813"/>
          <a:ext cx="6553200" cy="396875"/>
        </p:xfrm>
        <a:graphic>
          <a:graphicData uri="http://schemas.openxmlformats.org/drawingml/2006/table">
            <a:tbl>
              <a:tblPr/>
              <a:tblGrid>
                <a:gridCol w="1196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5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4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9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6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ClientNo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TelNo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479" name="Text Box 125"/>
          <p:cNvSpPr txBox="1"/>
          <p:nvPr/>
        </p:nvSpPr>
        <p:spPr>
          <a:xfrm>
            <a:off x="142875" y="4468813"/>
            <a:ext cx="803275" cy="396875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Client</a:t>
            </a:r>
          </a:p>
        </p:txBody>
      </p:sp>
      <p:sp>
        <p:nvSpPr>
          <p:cNvPr id="16480" name="Text Box 160"/>
          <p:cNvSpPr txBox="1"/>
          <p:nvPr/>
        </p:nvSpPr>
        <p:spPr>
          <a:xfrm>
            <a:off x="0" y="1268413"/>
            <a:ext cx="10636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Branch</a:t>
            </a:r>
          </a:p>
        </p:txBody>
      </p:sp>
      <p:sp>
        <p:nvSpPr>
          <p:cNvPr id="16481" name="Text Box 235"/>
          <p:cNvSpPr txBox="1"/>
          <p:nvPr/>
        </p:nvSpPr>
        <p:spPr>
          <a:xfrm>
            <a:off x="142875" y="2022475"/>
            <a:ext cx="7254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staff</a:t>
            </a:r>
          </a:p>
        </p:txBody>
      </p:sp>
      <p:sp>
        <p:nvSpPr>
          <p:cNvPr id="16482" name="Text Box 237"/>
          <p:cNvSpPr txBox="1"/>
          <p:nvPr/>
        </p:nvSpPr>
        <p:spPr>
          <a:xfrm>
            <a:off x="142875" y="6161088"/>
            <a:ext cx="89376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Lease</a:t>
            </a:r>
          </a:p>
        </p:txBody>
      </p:sp>
      <p:graphicFrame>
        <p:nvGraphicFramePr>
          <p:cNvPr id="110897" name="Group 305"/>
          <p:cNvGraphicFramePr>
            <a:graphicFrameLocks noGrp="1"/>
          </p:cNvGraphicFramePr>
          <p:nvPr>
            <p:ph sz="quarter" idx="1"/>
          </p:nvPr>
        </p:nvGraphicFramePr>
        <p:xfrm>
          <a:off x="1835150" y="2852738"/>
          <a:ext cx="6694488" cy="393700"/>
        </p:xfrm>
        <a:graphic>
          <a:graphicData uri="http://schemas.openxmlformats.org/drawingml/2006/table">
            <a:tbl>
              <a:tblPr/>
              <a:tblGrid>
                <a:gridCol w="1287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7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5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7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7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OwnerNo</a:t>
                      </a:r>
                    </a:p>
                  </a:txBody>
                  <a:tcPr marT="45779" marB="457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fName</a:t>
                      </a:r>
                    </a:p>
                  </a:txBody>
                  <a:tcPr marT="45779" marB="457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lName</a:t>
                      </a:r>
                    </a:p>
                  </a:txBody>
                  <a:tcPr marT="45779" marB="457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Address</a:t>
                      </a:r>
                    </a:p>
                  </a:txBody>
                  <a:tcPr marT="45779" marB="457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TelNo</a:t>
                      </a:r>
                    </a:p>
                  </a:txBody>
                  <a:tcPr marT="45779" marB="457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497" name="Text Box 307"/>
          <p:cNvSpPr txBox="1"/>
          <p:nvPr/>
        </p:nvSpPr>
        <p:spPr>
          <a:xfrm>
            <a:off x="142875" y="2779713"/>
            <a:ext cx="692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host</a:t>
            </a:r>
          </a:p>
        </p:txBody>
      </p:sp>
      <p:sp>
        <p:nvSpPr>
          <p:cNvPr id="16498" name="Text Box 318"/>
          <p:cNvSpPr txBox="1"/>
          <p:nvPr/>
        </p:nvSpPr>
        <p:spPr>
          <a:xfrm>
            <a:off x="142875" y="5191125"/>
            <a:ext cx="11652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viewing</a:t>
            </a:r>
          </a:p>
        </p:txBody>
      </p:sp>
      <p:sp>
        <p:nvSpPr>
          <p:cNvPr id="16499" name="Text Box 319"/>
          <p:cNvSpPr txBox="1"/>
          <p:nvPr/>
        </p:nvSpPr>
        <p:spPr>
          <a:xfrm>
            <a:off x="2824163" y="247650"/>
            <a:ext cx="297688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表之间的关</a:t>
            </a:r>
            <a:r>
              <a:rPr lang="zh-CN" altLang="en-US" sz="40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系</a:t>
            </a:r>
          </a:p>
        </p:txBody>
      </p:sp>
      <p:sp>
        <p:nvSpPr>
          <p:cNvPr id="16500" name="Freeform 350"/>
          <p:cNvSpPr/>
          <p:nvPr/>
        </p:nvSpPr>
        <p:spPr>
          <a:xfrm>
            <a:off x="2124075" y="1700213"/>
            <a:ext cx="6119813" cy="3603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3855" h="227">
                <a:moveTo>
                  <a:pt x="0" y="0"/>
                </a:moveTo>
                <a:cubicBezTo>
                  <a:pt x="22" y="60"/>
                  <a:pt x="45" y="121"/>
                  <a:pt x="589" y="136"/>
                </a:cubicBezTo>
                <a:cubicBezTo>
                  <a:pt x="1133" y="151"/>
                  <a:pt x="2722" y="76"/>
                  <a:pt x="3266" y="91"/>
                </a:cubicBezTo>
                <a:cubicBezTo>
                  <a:pt x="3810" y="106"/>
                  <a:pt x="3832" y="166"/>
                  <a:pt x="3855" y="227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501" name="Freeform 351"/>
          <p:cNvSpPr/>
          <p:nvPr/>
        </p:nvSpPr>
        <p:spPr>
          <a:xfrm>
            <a:off x="2627313" y="3213100"/>
            <a:ext cx="4176712" cy="43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2631" h="272">
                <a:moveTo>
                  <a:pt x="0" y="0"/>
                </a:moveTo>
                <a:cubicBezTo>
                  <a:pt x="95" y="79"/>
                  <a:pt x="190" y="158"/>
                  <a:pt x="545" y="181"/>
                </a:cubicBezTo>
                <a:cubicBezTo>
                  <a:pt x="900" y="204"/>
                  <a:pt x="1784" y="121"/>
                  <a:pt x="2132" y="136"/>
                </a:cubicBezTo>
                <a:cubicBezTo>
                  <a:pt x="2480" y="151"/>
                  <a:pt x="2555" y="211"/>
                  <a:pt x="2631" y="272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502" name="Freeform 355"/>
          <p:cNvSpPr/>
          <p:nvPr/>
        </p:nvSpPr>
        <p:spPr>
          <a:xfrm>
            <a:off x="2555875" y="4868863"/>
            <a:ext cx="1871663" cy="3603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1179" h="227">
                <a:moveTo>
                  <a:pt x="0" y="0"/>
                </a:moveTo>
                <a:cubicBezTo>
                  <a:pt x="197" y="49"/>
                  <a:pt x="394" y="98"/>
                  <a:pt x="590" y="136"/>
                </a:cubicBezTo>
                <a:cubicBezTo>
                  <a:pt x="786" y="174"/>
                  <a:pt x="982" y="200"/>
                  <a:pt x="1179" y="227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503" name="Line 356"/>
          <p:cNvSpPr/>
          <p:nvPr/>
        </p:nvSpPr>
        <p:spPr>
          <a:xfrm>
            <a:off x="2555875" y="4868863"/>
            <a:ext cx="1728788" cy="1223962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504" name="Freeform 357"/>
          <p:cNvSpPr/>
          <p:nvPr/>
        </p:nvSpPr>
        <p:spPr>
          <a:xfrm>
            <a:off x="3203575" y="4005263"/>
            <a:ext cx="384175" cy="20875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242" h="1315">
                <a:moveTo>
                  <a:pt x="0" y="0"/>
                </a:moveTo>
                <a:cubicBezTo>
                  <a:pt x="106" y="94"/>
                  <a:pt x="212" y="189"/>
                  <a:pt x="227" y="408"/>
                </a:cubicBezTo>
                <a:cubicBezTo>
                  <a:pt x="242" y="627"/>
                  <a:pt x="166" y="971"/>
                  <a:pt x="91" y="1315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505" name="Freeform 358"/>
          <p:cNvSpPr/>
          <p:nvPr/>
        </p:nvSpPr>
        <p:spPr>
          <a:xfrm>
            <a:off x="2843213" y="4005263"/>
            <a:ext cx="481012" cy="1295400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0" y="2147483647"/>
              </a:cxn>
            </a:cxnLst>
            <a:rect l="0" t="0" r="0" b="0"/>
            <a:pathLst>
              <a:path w="303" h="816">
                <a:moveTo>
                  <a:pt x="182" y="0"/>
                </a:moveTo>
                <a:cubicBezTo>
                  <a:pt x="242" y="136"/>
                  <a:pt x="303" y="272"/>
                  <a:pt x="273" y="408"/>
                </a:cubicBezTo>
                <a:cubicBezTo>
                  <a:pt x="243" y="544"/>
                  <a:pt x="121" y="680"/>
                  <a:pt x="0" y="816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506" name="Freeform 359"/>
          <p:cNvSpPr/>
          <p:nvPr/>
        </p:nvSpPr>
        <p:spPr>
          <a:xfrm>
            <a:off x="2484438" y="2420938"/>
            <a:ext cx="6407150" cy="12239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4036" h="771">
                <a:moveTo>
                  <a:pt x="0" y="0"/>
                </a:moveTo>
                <a:cubicBezTo>
                  <a:pt x="41" y="75"/>
                  <a:pt x="83" y="151"/>
                  <a:pt x="272" y="181"/>
                </a:cubicBezTo>
                <a:cubicBezTo>
                  <a:pt x="461" y="211"/>
                  <a:pt x="597" y="189"/>
                  <a:pt x="1134" y="181"/>
                </a:cubicBezTo>
                <a:cubicBezTo>
                  <a:pt x="1671" y="173"/>
                  <a:pt x="3016" y="106"/>
                  <a:pt x="3492" y="136"/>
                </a:cubicBezTo>
                <a:cubicBezTo>
                  <a:pt x="3968" y="166"/>
                  <a:pt x="3946" y="257"/>
                  <a:pt x="3991" y="363"/>
                </a:cubicBezTo>
                <a:cubicBezTo>
                  <a:pt x="4036" y="469"/>
                  <a:pt x="3900" y="620"/>
                  <a:pt x="3764" y="771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 dir="d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t>73</a:t>
            </a:fld>
            <a:endParaRPr lang="en-US" altLang="zh-CN" sz="1400" dirty="0"/>
          </a:p>
        </p:txBody>
      </p:sp>
      <p:sp>
        <p:nvSpPr>
          <p:cNvPr id="31746" name="Rectangle 2"/>
          <p:cNvSpPr>
            <a:spLocks noGrp="1"/>
          </p:cNvSpPr>
          <p:nvPr>
            <p:ph type="title"/>
          </p:nvPr>
        </p:nvSpPr>
        <p:spPr>
          <a:xfrm>
            <a:off x="755650" y="44450"/>
            <a:ext cx="7772400" cy="990600"/>
          </a:xfrm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sz="40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问题思考</a:t>
            </a:r>
            <a:r>
              <a:rPr lang="en-US" altLang="zh-CN" sz="40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</a:p>
        </p:txBody>
      </p:sp>
      <p:sp>
        <p:nvSpPr>
          <p:cNvPr id="31747" name="Rectangle 3"/>
          <p:cNvSpPr>
            <a:spLocks noGrp="1"/>
          </p:cNvSpPr>
          <p:nvPr>
            <p:ph idx="1"/>
          </p:nvPr>
        </p:nvSpPr>
        <p:spPr>
          <a:xfrm>
            <a:off x="152400" y="5029200"/>
            <a:ext cx="8839200" cy="1828800"/>
          </a:xfrm>
        </p:spPr>
        <p:txBody>
          <a:bodyPr wrap="square" lIns="91440" tIns="45720" rIns="91440" bIns="45720" anchor="t"/>
          <a:lstStyle/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Questions: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1)  name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可做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client'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表的主键吗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?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2) viewDate </a:t>
            </a:r>
            <a:r>
              <a:rPr lang="zh-CN" altLang="en-US" sz="1400" b="1" strike="sngStrike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1400" b="1" strike="sngStrike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viewTime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能做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viewing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表的主键吗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?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3)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列出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viewing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表的候选键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标识出它含的外键</a:t>
            </a:r>
          </a:p>
        </p:txBody>
      </p:sp>
      <p:sp>
        <p:nvSpPr>
          <p:cNvPr id="31748" name="Rectangle 4"/>
          <p:cNvSpPr/>
          <p:nvPr/>
        </p:nvSpPr>
        <p:spPr>
          <a:xfrm>
            <a:off x="304800" y="1192530"/>
            <a:ext cx="1958975" cy="3968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ProperityForRent</a:t>
            </a:r>
          </a:p>
        </p:txBody>
      </p:sp>
      <p:graphicFrame>
        <p:nvGraphicFramePr>
          <p:cNvPr id="19583" name="Group 127"/>
          <p:cNvGraphicFramePr>
            <a:graphicFrameLocks noGrp="1"/>
          </p:cNvGraphicFramePr>
          <p:nvPr/>
        </p:nvGraphicFramePr>
        <p:xfrm>
          <a:off x="215265" y="1649730"/>
          <a:ext cx="4128452" cy="1471850"/>
        </p:xfrm>
        <a:graphic>
          <a:graphicData uri="http://schemas.openxmlformats.org/drawingml/2006/table">
            <a:tbl>
              <a:tblPr/>
              <a:tblGrid>
                <a:gridCol w="1291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ProperityNo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Address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Type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Rooms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5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PA14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 Holhead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Flat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5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PL94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 Argyll St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House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5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PG21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18 Dale Rd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Flat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776" name="Rectangle 37"/>
          <p:cNvSpPr/>
          <p:nvPr/>
        </p:nvSpPr>
        <p:spPr>
          <a:xfrm>
            <a:off x="3101975" y="3288665"/>
            <a:ext cx="1058863" cy="3968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Viewing</a:t>
            </a:r>
          </a:p>
        </p:txBody>
      </p:sp>
      <p:graphicFrame>
        <p:nvGraphicFramePr>
          <p:cNvPr id="19550" name="Group 94"/>
          <p:cNvGraphicFramePr>
            <a:graphicFrameLocks noGrp="1"/>
          </p:cNvGraphicFramePr>
          <p:nvPr/>
        </p:nvGraphicFramePr>
        <p:xfrm>
          <a:off x="4819650" y="1649730"/>
          <a:ext cx="3029267" cy="1550590"/>
        </p:xfrm>
        <a:graphic>
          <a:graphicData uri="http://schemas.openxmlformats.org/drawingml/2006/table">
            <a:tbl>
              <a:tblPr/>
              <a:tblGrid>
                <a:gridCol w="1052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1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ClientNo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Address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5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CR76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John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56 High St.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5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CR74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Mike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18 Tain St.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5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CR62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Mary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 Tarbot Rd.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799" name="Text Box 70"/>
          <p:cNvSpPr txBox="1"/>
          <p:nvPr/>
        </p:nvSpPr>
        <p:spPr>
          <a:xfrm>
            <a:off x="5105400" y="1192530"/>
            <a:ext cx="803275" cy="396875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Client</a:t>
            </a:r>
          </a:p>
        </p:txBody>
      </p:sp>
      <p:graphicFrame>
        <p:nvGraphicFramePr>
          <p:cNvPr id="19606" name="Group 150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338388" y="3745865"/>
          <a:ext cx="5868987" cy="1438276"/>
        </p:xfrm>
        <a:graphic>
          <a:graphicData uri="http://schemas.openxmlformats.org/drawingml/2006/table">
            <a:tbl>
              <a:tblPr/>
              <a:tblGrid>
                <a:gridCol w="136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5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9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ProperityNo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ClientNo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ViewDate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ViewTime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Comments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5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PA14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CR62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1-Jun-01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10:00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goods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5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PL94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CR74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1-Aug-01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16:30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preference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5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PG21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CR62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1-Jul-01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9:10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expensive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t>74</a:t>
            </a:fld>
            <a:endParaRPr lang="en-US" altLang="zh-CN" sz="1400" dirty="0"/>
          </a:p>
        </p:txBody>
      </p:sp>
      <p:sp>
        <p:nvSpPr>
          <p:cNvPr id="33794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数据完整性问题思考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</a:p>
        </p:txBody>
      </p:sp>
      <p:sp>
        <p:nvSpPr>
          <p:cNvPr id="33795" name="Rectangle 3"/>
          <p:cNvSpPr>
            <a:spLocks noGrp="1"/>
          </p:cNvSpPr>
          <p:nvPr>
            <p:ph idx="1"/>
          </p:nvPr>
        </p:nvSpPr>
        <p:spPr>
          <a:xfrm>
            <a:off x="4572000" y="4648200"/>
            <a:ext cx="4343400" cy="1524000"/>
          </a:xfrm>
        </p:spPr>
        <p:txBody>
          <a:bodyPr wrap="square" lIns="91440" tIns="45720" rIns="91440" bIns="45720" anchor="t"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Question: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指出违背数据完整性的地方</a:t>
            </a:r>
          </a:p>
        </p:txBody>
      </p:sp>
      <p:sp>
        <p:nvSpPr>
          <p:cNvPr id="33796" name="Rectangle 4"/>
          <p:cNvSpPr/>
          <p:nvPr/>
        </p:nvSpPr>
        <p:spPr>
          <a:xfrm>
            <a:off x="304800" y="1295400"/>
            <a:ext cx="1958975" cy="3968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ProperityForRent</a:t>
            </a:r>
          </a:p>
        </p:txBody>
      </p:sp>
      <p:graphicFrame>
        <p:nvGraphicFramePr>
          <p:cNvPr id="22639" name="Group 111"/>
          <p:cNvGraphicFramePr>
            <a:graphicFrameLocks noGrp="1"/>
          </p:cNvGraphicFramePr>
          <p:nvPr/>
        </p:nvGraphicFramePr>
        <p:xfrm>
          <a:off x="109220" y="1736090"/>
          <a:ext cx="3929380" cy="1901200"/>
        </p:xfrm>
        <a:graphic>
          <a:graphicData uri="http://schemas.openxmlformats.org/drawingml/2006/table">
            <a:tbl>
              <a:tblPr/>
              <a:tblGrid>
                <a:gridCol w="1256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2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ProperityNo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Address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Type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Rooms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7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Null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25Xishilu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house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7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PA14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 Holhead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Flat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7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PL94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 Argyll St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House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Tom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7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PG21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18 Dale Rd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Flat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3829" name="Rectangle 32"/>
          <p:cNvSpPr/>
          <p:nvPr/>
        </p:nvSpPr>
        <p:spPr>
          <a:xfrm>
            <a:off x="457200" y="3733800"/>
            <a:ext cx="1058863" cy="3968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Viewing</a:t>
            </a:r>
          </a:p>
        </p:txBody>
      </p:sp>
      <p:graphicFrame>
        <p:nvGraphicFramePr>
          <p:cNvPr id="22630" name="Group 102"/>
          <p:cNvGraphicFramePr>
            <a:graphicFrameLocks noGrp="1"/>
          </p:cNvGraphicFramePr>
          <p:nvPr/>
        </p:nvGraphicFramePr>
        <p:xfrm>
          <a:off x="4860925" y="1828800"/>
          <a:ext cx="3029267" cy="1881515"/>
        </p:xfrm>
        <a:graphic>
          <a:graphicData uri="http://schemas.openxmlformats.org/drawingml/2006/table">
            <a:tbl>
              <a:tblPr/>
              <a:tblGrid>
                <a:gridCol w="1052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25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ClientNo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Address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7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CR76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John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56 High St.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7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CR74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Mike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1-Oct-02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7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Null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Tom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56 High St.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7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CR62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2004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 Tarbot Rd.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3856" name="Text Box 55"/>
          <p:cNvSpPr txBox="1"/>
          <p:nvPr/>
        </p:nvSpPr>
        <p:spPr>
          <a:xfrm>
            <a:off x="5105400" y="1295400"/>
            <a:ext cx="803275" cy="396875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Client</a:t>
            </a:r>
          </a:p>
        </p:txBody>
      </p:sp>
      <p:graphicFrame>
        <p:nvGraphicFramePr>
          <p:cNvPr id="22654" name="Group 126"/>
          <p:cNvGraphicFramePr>
            <a:graphicFrameLocks noGrp="1"/>
          </p:cNvGraphicFramePr>
          <p:nvPr/>
        </p:nvGraphicFramePr>
        <p:xfrm>
          <a:off x="381000" y="4191000"/>
          <a:ext cx="3962400" cy="2425698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77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ProperityNo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ClientNo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ViewDate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Comments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PA14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CR62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1-Jun-01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goods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PL94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CR74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1-Aug-01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preference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PL54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CR76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4-May-01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Null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PA14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null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4-May-01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yes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PG21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CR62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1-Jul-01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Expensive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3894" name="Freeform 83"/>
          <p:cNvSpPr/>
          <p:nvPr/>
        </p:nvSpPr>
        <p:spPr>
          <a:xfrm>
            <a:off x="139700" y="1905000"/>
            <a:ext cx="393700" cy="2286000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0" t="0" r="0" b="0"/>
            <a:pathLst>
              <a:path w="248" h="1440">
                <a:moveTo>
                  <a:pt x="200" y="1440"/>
                </a:moveTo>
                <a:cubicBezTo>
                  <a:pt x="100" y="1152"/>
                  <a:pt x="0" y="864"/>
                  <a:pt x="8" y="624"/>
                </a:cubicBezTo>
                <a:cubicBezTo>
                  <a:pt x="16" y="384"/>
                  <a:pt x="208" y="104"/>
                  <a:pt x="248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95" name="Freeform 84"/>
          <p:cNvSpPr/>
          <p:nvPr/>
        </p:nvSpPr>
        <p:spPr>
          <a:xfrm>
            <a:off x="1752600" y="1905000"/>
            <a:ext cx="3216275" cy="2286000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0" t="0" r="0" b="0"/>
            <a:pathLst>
              <a:path w="2256" h="1440">
                <a:moveTo>
                  <a:pt x="0" y="1440"/>
                </a:moveTo>
                <a:cubicBezTo>
                  <a:pt x="624" y="1376"/>
                  <a:pt x="1248" y="1312"/>
                  <a:pt x="1584" y="1104"/>
                </a:cubicBezTo>
                <a:cubicBezTo>
                  <a:pt x="1920" y="896"/>
                  <a:pt x="1904" y="376"/>
                  <a:pt x="2016" y="192"/>
                </a:cubicBezTo>
                <a:cubicBezTo>
                  <a:pt x="2128" y="8"/>
                  <a:pt x="2216" y="32"/>
                  <a:pt x="2256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t>75</a:t>
            </a:fld>
            <a:endParaRPr lang="en-US" altLang="zh-CN" sz="1400" dirty="0"/>
          </a:p>
        </p:txBody>
      </p:sp>
      <p:sp>
        <p:nvSpPr>
          <p:cNvPr id="33794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选择运算</a:t>
            </a:r>
            <a:endParaRPr lang="en-US" altLang="zh-CN" b="1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3">
                <a:extLst>
                  <a:ext uri="{FF2B5EF4-FFF2-40B4-BE49-F238E27FC236}">
                    <a16:creationId xmlns:a16="http://schemas.microsoft.com/office/drawing/2014/main" id="{D55D6AED-969A-4D41-8476-2953C8ABABD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28600" y="1219200"/>
                <a:ext cx="8726488" cy="54102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/>
              <a:lstStyle>
                <a:lvl1pPr marL="342900" indent="-342900" algn="l" rtl="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eaLnBrk="1" hangingPunct="1">
                  <a:defRPr/>
                </a:pPr>
                <a:r>
                  <a:rPr lang="zh-CN" altLang="en-US" kern="0" dirty="0"/>
                  <a:t>基本定义</a:t>
                </a:r>
              </a:p>
              <a:p>
                <a:pPr lvl="1" eaLnBrk="1" hangingPunct="1">
                  <a:buFont typeface="Wingdings" pitchFamily="2" charset="2"/>
                  <a:buNone/>
                  <a:defRPr/>
                </a:pPr>
                <a:r>
                  <a:rPr lang="zh-CN" altLang="en-US" kern="0" dirty="0"/>
                  <a:t>在关系</a:t>
                </a:r>
                <a:r>
                  <a:rPr lang="en-US" altLang="zh-CN" kern="0" dirty="0"/>
                  <a:t>R</a:t>
                </a:r>
                <a:r>
                  <a:rPr lang="zh-CN" altLang="en-US" kern="0" dirty="0"/>
                  <a:t>中选择满足给定条件的元组（从行的角度）</a:t>
                </a:r>
              </a:p>
              <a:p>
                <a:pPr lvl="1" algn="ctr" eaLnBrk="1" hangingPunct="1">
                  <a:lnSpc>
                    <a:spcPct val="130000"/>
                  </a:lnSpc>
                  <a:buFont typeface="Wingdings" pitchFamily="2" charset="2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kern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sym typeface="Symbol" pitchFamily="18" charset="2"/>
                        </a:rPr>
                        <m:t></m:t>
                      </m:r>
                      <m:r>
                        <a:rPr lang="en-US" altLang="zh-CN" b="1" i="1" kern="0" baseline="-200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sym typeface="Symbol" pitchFamily="18" charset="2"/>
                        </a:rPr>
                        <m:t>𝑭</m:t>
                      </m:r>
                      <m:r>
                        <a:rPr lang="en-US" altLang="zh-CN" b="1" i="1" kern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sym typeface="Symbol" pitchFamily="18" charset="2"/>
                        </a:rPr>
                        <m:t>(</m:t>
                      </m:r>
                      <m:r>
                        <a:rPr lang="en-US" altLang="zh-CN" b="1" i="1" kern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sym typeface="Symbol" pitchFamily="18" charset="2"/>
                        </a:rPr>
                        <m:t>𝑹</m:t>
                      </m:r>
                      <m:r>
                        <a:rPr lang="en-US" altLang="zh-CN" b="1" i="1" kern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sym typeface="Symbol" pitchFamily="18" charset="2"/>
                        </a:rPr>
                        <m:t>)={</m:t>
                      </m:r>
                      <m:r>
                        <a:rPr lang="en-US" altLang="zh-CN" b="1" i="1" kern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sym typeface="Symbol" pitchFamily="18" charset="2"/>
                        </a:rPr>
                        <m:t>𝒕</m:t>
                      </m:r>
                      <m:r>
                        <a:rPr lang="en-US" altLang="zh-CN" b="1" i="1" kern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sym typeface="Symbol" pitchFamily="18" charset="2"/>
                        </a:rPr>
                        <m:t> | </m:t>
                      </m:r>
                      <m:r>
                        <a:rPr lang="en-US" altLang="zh-CN" b="1" i="1" kern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sym typeface="Symbol" pitchFamily="18" charset="2"/>
                        </a:rPr>
                        <m:t>𝒕</m:t>
                      </m:r>
                      <m:r>
                        <a:rPr lang="en-US" altLang="zh-CN" b="1" i="1" kern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sym typeface="Symbol" pitchFamily="18" charset="2"/>
                        </a:rPr>
                        <m:t>  </m:t>
                      </m:r>
                      <m:r>
                        <a:rPr lang="en-US" altLang="zh-CN" b="1" i="1" kern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sym typeface="Symbol" pitchFamily="18" charset="2"/>
                        </a:rPr>
                        <m:t>𝑹</m:t>
                      </m:r>
                      <m:r>
                        <a:rPr lang="en-US" altLang="zh-CN" b="1" i="1" kern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sym typeface="Symbol" pitchFamily="18" charset="2"/>
                        </a:rPr>
                        <m:t> , </m:t>
                      </m:r>
                      <m:r>
                        <a:rPr lang="en-US" altLang="zh-CN" b="1" i="1" kern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sym typeface="Symbol" pitchFamily="18" charset="2"/>
                        </a:rPr>
                        <m:t>𝑭</m:t>
                      </m:r>
                      <m:r>
                        <a:rPr lang="en-US" altLang="zh-CN" b="1" i="1" kern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sym typeface="Symbol" pitchFamily="18" charset="2"/>
                        </a:rPr>
                        <m:t>(</m:t>
                      </m:r>
                      <m:r>
                        <a:rPr lang="en-US" altLang="zh-CN" b="1" i="1" kern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sym typeface="Symbol" pitchFamily="18" charset="2"/>
                        </a:rPr>
                        <m:t>𝒕</m:t>
                      </m:r>
                      <m:r>
                        <a:rPr lang="en-US" altLang="zh-CN" b="1" i="1" kern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sym typeface="Symbol" pitchFamily="18" charset="2"/>
                        </a:rPr>
                        <m:t>) = ‘</m:t>
                      </m:r>
                      <m:r>
                        <a:rPr lang="zh-CN" altLang="en-US" b="1" i="1" kern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sym typeface="Symbol" pitchFamily="18" charset="2"/>
                        </a:rPr>
                        <m:t>真</m:t>
                      </m:r>
                      <m:r>
                        <a:rPr lang="zh-CN" altLang="en-US" b="1" i="1" kern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sym typeface="Symbol" pitchFamily="18" charset="2"/>
                        </a:rPr>
                        <m:t>’}</m:t>
                      </m:r>
                    </m:oMath>
                  </m:oMathPara>
                </a14:m>
                <a:endParaRPr lang="zh-CN" altLang="en-US" b="1" kern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endParaRPr>
              </a:p>
              <a:p>
                <a:pPr lvl="1" eaLnBrk="1" hangingPunct="1">
                  <a:buFont typeface="Wingdings" pitchFamily="2" charset="2"/>
                  <a:buNone/>
                  <a:defRPr/>
                </a:pPr>
                <a:r>
                  <a:rPr lang="en-US" altLang="zh-CN" kern="0" dirty="0"/>
                  <a:t>F</a:t>
                </a:r>
                <a:r>
                  <a:rPr lang="zh-CN" altLang="en-US" kern="0" dirty="0"/>
                  <a:t>是选择的条件，</a:t>
                </a:r>
                <a14:m>
                  <m:oMath xmlns:m="http://schemas.openxmlformats.org/officeDocument/2006/math">
                    <m:r>
                      <a:rPr lang="zh-CN" altLang="en-US" i="1" kern="0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</m:t>
                    </m:r>
                    <m:r>
                      <a:rPr lang="en-US" altLang="zh-CN" i="1" kern="0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𝑡</m:t>
                    </m:r>
                    <m:r>
                      <a:rPr lang="en-US" altLang="zh-CN" i="1" kern="0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  </m:t>
                    </m:r>
                    <m:r>
                      <a:rPr lang="en-US" altLang="zh-CN" i="1" kern="0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𝑅</m:t>
                    </m:r>
                    <m:r>
                      <a:rPr lang="en-US" altLang="zh-CN" i="1" kern="0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，</m:t>
                    </m:r>
                    <m:r>
                      <a:rPr lang="en-US" altLang="zh-CN" i="1" kern="0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 </m:t>
                    </m:r>
                    <m:r>
                      <a:rPr lang="en-US" altLang="zh-CN" i="1" kern="0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r>
                      <a:rPr lang="en-US" altLang="zh-CN" i="1" kern="0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altLang="zh-CN" i="1" kern="0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𝑡</m:t>
                    </m:r>
                    <m:r>
                      <a:rPr lang="en-US" altLang="zh-CN" i="1" kern="0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zh-CN" altLang="en-US" kern="0" dirty="0">
                    <a:sym typeface="Symbol" pitchFamily="18" charset="2"/>
                  </a:rPr>
                  <a:t>要么为真，要么为假</a:t>
                </a:r>
              </a:p>
              <a:p>
                <a:pPr lvl="1" eaLnBrk="1" hangingPunct="1">
                  <a:buFont typeface="Wingdings" pitchFamily="2" charset="2"/>
                  <a:buNone/>
                  <a:defRPr/>
                </a:pPr>
                <a:r>
                  <a:rPr lang="en-US" altLang="zh-CN" kern="0" dirty="0">
                    <a:sym typeface="Symbol" pitchFamily="18" charset="2"/>
                  </a:rPr>
                  <a:t>F</a:t>
                </a:r>
                <a:r>
                  <a:rPr lang="zh-CN" altLang="en-US" kern="0" dirty="0">
                    <a:sym typeface="Symbol" pitchFamily="18" charset="2"/>
                  </a:rPr>
                  <a:t>的形式：由</a:t>
                </a:r>
                <a:r>
                  <a:rPr lang="zh-CN" altLang="en-US" kern="0" dirty="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Symbol" pitchFamily="18" charset="2"/>
                  </a:rPr>
                  <a:t>逻辑运算符</a:t>
                </a:r>
                <a:r>
                  <a:rPr lang="zh-CN" altLang="en-US" kern="0" dirty="0">
                    <a:sym typeface="Symbol" pitchFamily="18" charset="2"/>
                  </a:rPr>
                  <a:t>连接</a:t>
                </a:r>
                <a:r>
                  <a:rPr lang="zh-CN" altLang="en-US" kern="0" dirty="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Symbol" pitchFamily="18" charset="2"/>
                  </a:rPr>
                  <a:t>算术表达式</a:t>
                </a:r>
                <a:r>
                  <a:rPr lang="zh-CN" altLang="en-US" kern="0" dirty="0">
                    <a:sym typeface="Symbol" pitchFamily="18" charset="2"/>
                  </a:rPr>
                  <a:t>而成</a:t>
                </a:r>
              </a:p>
              <a:p>
                <a:pPr lvl="1" eaLnBrk="1" hangingPunct="1">
                  <a:buFont typeface="Wingdings" pitchFamily="2" charset="2"/>
                  <a:buNone/>
                  <a:defRPr/>
                </a:pPr>
                <a:r>
                  <a:rPr lang="zh-CN" altLang="en-US" kern="0" dirty="0">
                    <a:sym typeface="Symbol" pitchFamily="18" charset="2"/>
                  </a:rPr>
                  <a:t>		逻辑表达式：，，  </a:t>
                </a:r>
                <a:r>
                  <a:rPr lang="zh-CN" altLang="en-US" kern="0" dirty="0">
                    <a:solidFill>
                      <a:srgbClr val="FF0000"/>
                    </a:solidFill>
                    <a:sym typeface="Symbol" pitchFamily="18" charset="2"/>
                  </a:rPr>
                  <a:t>（非）</a:t>
                </a:r>
              </a:p>
              <a:p>
                <a:pPr lvl="1" eaLnBrk="1" hangingPunct="1">
                  <a:buFont typeface="Wingdings" pitchFamily="2" charset="2"/>
                  <a:buNone/>
                  <a:defRPr/>
                </a:pPr>
                <a:r>
                  <a:rPr lang="zh-CN" altLang="en-US" kern="0" dirty="0">
                    <a:sym typeface="Symbol" pitchFamily="18" charset="2"/>
                  </a:rPr>
                  <a:t>		算术表达式：</a:t>
                </a:r>
                <a:r>
                  <a:rPr lang="en-US" altLang="zh-CN" kern="0" dirty="0">
                    <a:sym typeface="Symbol" pitchFamily="18" charset="2"/>
                  </a:rPr>
                  <a:t>X  Y</a:t>
                </a:r>
              </a:p>
              <a:p>
                <a:pPr lvl="1" eaLnBrk="1" hangingPunct="1">
                  <a:buFont typeface="Wingdings" pitchFamily="2" charset="2"/>
                  <a:buNone/>
                  <a:defRPr/>
                </a:pPr>
                <a:r>
                  <a:rPr lang="en-US" altLang="zh-CN" kern="0" dirty="0">
                    <a:sym typeface="Symbol" pitchFamily="18" charset="2"/>
                  </a:rPr>
                  <a:t>			X，Y</a:t>
                </a:r>
                <a:r>
                  <a:rPr lang="zh-CN" altLang="en-US" kern="0" dirty="0">
                    <a:sym typeface="Symbol" pitchFamily="18" charset="2"/>
                  </a:rPr>
                  <a:t>是属性名、常量、或简单函数</a:t>
                </a:r>
              </a:p>
              <a:p>
                <a:pPr lvl="1" eaLnBrk="1" hangingPunct="1">
                  <a:buFont typeface="Wingdings" pitchFamily="2" charset="2"/>
                  <a:buNone/>
                  <a:defRPr/>
                </a:pPr>
                <a:r>
                  <a:rPr lang="zh-CN" altLang="en-US" kern="0" dirty="0">
                    <a:sym typeface="Symbol" pitchFamily="18" charset="2"/>
                  </a:rPr>
                  <a:t>			是比较算符， {  ,  ,  ,  ,  , ≠}</a:t>
                </a:r>
              </a:p>
            </p:txBody>
          </p:sp>
        </mc:Choice>
        <mc:Fallback xmlns="">
          <p:sp>
            <p:nvSpPr>
              <p:cNvPr id="15" name="Rectangle 3">
                <a:extLst>
                  <a:ext uri="{FF2B5EF4-FFF2-40B4-BE49-F238E27FC236}">
                    <a16:creationId xmlns:a16="http://schemas.microsoft.com/office/drawing/2014/main" id="{D55D6AED-969A-4D41-8476-2953C8ABA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219200"/>
                <a:ext cx="8726488" cy="5410200"/>
              </a:xfrm>
              <a:prstGeom prst="rect">
                <a:avLst/>
              </a:prstGeom>
              <a:blipFill>
                <a:blip r:embed="rId2"/>
                <a:stretch>
                  <a:fillRect l="-1468" t="-1689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2ED20332-3B24-4D93-8640-63E04F2203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182" b="47910"/>
          <a:stretch/>
        </p:blipFill>
        <p:spPr>
          <a:xfrm>
            <a:off x="566587" y="4346348"/>
            <a:ext cx="6939113" cy="258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8038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t>76</a:t>
            </a:fld>
            <a:endParaRPr lang="en-US" altLang="zh-CN" sz="1400" dirty="0"/>
          </a:p>
        </p:txBody>
      </p:sp>
      <p:sp>
        <p:nvSpPr>
          <p:cNvPr id="43010" name="Rectangle 2"/>
          <p:cNvSpPr>
            <a:spLocks noGrp="1"/>
          </p:cNvSpPr>
          <p:nvPr>
            <p:ph type="title"/>
          </p:nvPr>
        </p:nvSpPr>
        <p:spPr>
          <a:xfrm>
            <a:off x="5742940" y="66675"/>
            <a:ext cx="3226435" cy="990600"/>
          </a:xfrm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选择运算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</p:txBody>
      </p:sp>
      <p:sp>
        <p:nvSpPr>
          <p:cNvPr id="43011" name="Rectangle 3"/>
          <p:cNvSpPr>
            <a:spLocks noGrp="1"/>
          </p:cNvSpPr>
          <p:nvPr>
            <p:ph idx="1"/>
          </p:nvPr>
        </p:nvSpPr>
        <p:spPr>
          <a:xfrm>
            <a:off x="304800" y="3505200"/>
            <a:ext cx="3962400" cy="533400"/>
          </a:xfrm>
        </p:spPr>
        <p:txBody>
          <a:bodyPr wrap="square" lIns="91440" tIns="45720" rIns="91440" bIns="45720" anchor="t"/>
          <a:lstStyle/>
          <a:p>
            <a:pPr eaLnBrk="1" hangingPunct="1">
              <a:buNone/>
            </a:pPr>
            <a:r>
              <a:rPr lang="en-US" altLang="zh-CN" b="1" dirty="0">
                <a:solidFill>
                  <a:srgbClr val="000000"/>
                </a:solidFill>
              </a:rPr>
              <a:t>σ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Type</a:t>
            </a:r>
            <a:r>
              <a:rPr lang="zh-CN" altLang="en-US" b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＝’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House’</a:t>
            </a:r>
            <a:r>
              <a:rPr lang="en-US" altLang="zh-CN" b="1" dirty="0">
                <a:solidFill>
                  <a:srgbClr val="000000"/>
                </a:solidFill>
                <a:cs typeface="Arial" panose="020B0604020202020204" pitchFamily="34" charset="0"/>
              </a:rPr>
              <a:t>(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PropertyForRent</a:t>
            </a:r>
            <a:r>
              <a:rPr lang="en-US" altLang="zh-CN" b="1" dirty="0">
                <a:solidFill>
                  <a:srgbClr val="000000"/>
                </a:solidFill>
                <a:cs typeface="Arial" panose="020B0604020202020204" pitchFamily="34" charset="0"/>
              </a:rPr>
              <a:t>)</a:t>
            </a:r>
            <a:endParaRPr lang="en-US" altLang="zh-CN" b="1" dirty="0">
              <a:solidFill>
                <a:srgbClr val="000000"/>
              </a:solidFill>
              <a:ea typeface="Arial" panose="020B0604020202020204" pitchFamily="34" charset="0"/>
            </a:endParaRPr>
          </a:p>
        </p:txBody>
      </p:sp>
      <p:sp>
        <p:nvSpPr>
          <p:cNvPr id="43012" name="Rectangle 4"/>
          <p:cNvSpPr/>
          <p:nvPr/>
        </p:nvSpPr>
        <p:spPr>
          <a:xfrm>
            <a:off x="0" y="333375"/>
            <a:ext cx="2316163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PropertyForRent:</a:t>
            </a:r>
          </a:p>
        </p:txBody>
      </p:sp>
      <p:graphicFrame>
        <p:nvGraphicFramePr>
          <p:cNvPr id="30943" name="Group 22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04800" y="804863"/>
          <a:ext cx="5943600" cy="2752722"/>
        </p:xfrm>
        <a:graphic>
          <a:graphicData uri="http://schemas.openxmlformats.org/drawingml/2006/table">
            <a:tbl>
              <a:tblPr/>
              <a:tblGrid>
                <a:gridCol w="1304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32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PropertyNo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Street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Type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rooms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rent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OwnerNo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2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PA14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 Holhead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House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650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C046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2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PL94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 Argyll St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Flat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400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C087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2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PG4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 Lawrence St.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Flat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350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C040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2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PG36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 Manor Rd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Flat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375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C093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2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PG21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18 Dale Rd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House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600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C087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2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PG16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 Novar Dr.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Flat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450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C093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0980" name="Group 260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3016250" y="4005263"/>
          <a:ext cx="6019800" cy="1179513"/>
        </p:xfrm>
        <a:graphic>
          <a:graphicData uri="http://schemas.openxmlformats.org/drawingml/2006/table">
            <a:tbl>
              <a:tblPr/>
              <a:tblGrid>
                <a:gridCol w="1144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6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31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PropertyNo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Street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Type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rooms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rent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OwnerNo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PA14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 Holhead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House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650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C046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PG21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18 Dale Rd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House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600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C087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1010" name="Group 290"/>
          <p:cNvGraphicFramePr>
            <a:graphicFrameLocks noGrp="1"/>
          </p:cNvGraphicFramePr>
          <p:nvPr/>
        </p:nvGraphicFramePr>
        <p:xfrm>
          <a:off x="3016250" y="5656263"/>
          <a:ext cx="6019800" cy="1179513"/>
        </p:xfrm>
        <a:graphic>
          <a:graphicData uri="http://schemas.openxmlformats.org/drawingml/2006/table">
            <a:tbl>
              <a:tblPr/>
              <a:tblGrid>
                <a:gridCol w="1144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6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31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PropertyNo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Street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Type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rooms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rent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OwnerNo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PG4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 Lawrence St.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Flat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350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C040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PG36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 Manor Rd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Flat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375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C093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3131" name="Rectangle 275"/>
          <p:cNvSpPr/>
          <p:nvPr/>
        </p:nvSpPr>
        <p:spPr>
          <a:xfrm>
            <a:off x="304800" y="5135563"/>
            <a:ext cx="6248400" cy="533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indent="-342900">
              <a:lnSpc>
                <a:spcPct val="110000"/>
              </a:lnSpc>
              <a:spcBef>
                <a:spcPct val="1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σ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Type</a:t>
            </a:r>
            <a:r>
              <a:rPr lang="zh-CN" altLang="en-US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＝’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flat ‘ AND Rent&lt;400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PropertyForRent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)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5D49835-160A-125D-692C-6E3E73B979EF}"/>
              </a:ext>
            </a:extLst>
          </p:cNvPr>
          <p:cNvSpPr txBox="1">
            <a:spLocks/>
          </p:cNvSpPr>
          <p:nvPr/>
        </p:nvSpPr>
        <p:spPr>
          <a:xfrm>
            <a:off x="573294" y="4060826"/>
            <a:ext cx="2117373" cy="990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6600FF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6600FF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6600FF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6600FF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6600FF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6600FF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6600FF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6600FF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6600FF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1400" b="1" kern="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返回</a:t>
            </a:r>
            <a:r>
              <a:rPr lang="en-US" altLang="zh-CN" sz="1400" b="1" kern="0" dirty="0" err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PropertyForRent</a:t>
            </a:r>
            <a:r>
              <a:rPr lang="zh-CN" altLang="en-US" sz="1400" b="1" kern="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表中满足</a:t>
            </a:r>
            <a:r>
              <a:rPr lang="en-US" altLang="zh-CN" sz="1400" b="1" kern="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Type</a:t>
            </a:r>
            <a:r>
              <a:rPr lang="zh-CN" altLang="en-US" sz="1400" b="1" kern="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列取值为</a:t>
            </a:r>
            <a:r>
              <a:rPr lang="en-US" altLang="zh-CN" sz="1400" b="1" kern="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’House’</a:t>
            </a:r>
            <a:r>
              <a:rPr lang="zh-CN" altLang="en-US" sz="1400" b="1" kern="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的所有行</a:t>
            </a:r>
            <a:endParaRPr lang="en-US" altLang="zh-CN" sz="1400" b="1" kern="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eaLnBrk="1" hangingPunct="1"/>
            <a:endParaRPr lang="en-US" altLang="zh-CN" sz="1400" b="1" kern="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eaLnBrk="1" hangingPunct="1"/>
            <a:r>
              <a:rPr lang="en-US" altLang="zh-CN" sz="1400" b="1" kern="0" dirty="0" err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σ</a:t>
            </a:r>
            <a:r>
              <a:rPr lang="zh-CN" altLang="en-US" sz="1400" b="1" kern="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是选择符号</a:t>
            </a:r>
            <a:endParaRPr lang="en-US" altLang="zh-CN" sz="1400" b="1" kern="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5F7BB4-BD5E-63A9-AF89-E78FC79DBAD0}"/>
              </a:ext>
            </a:extLst>
          </p:cNvPr>
          <p:cNvSpPr txBox="1">
            <a:spLocks/>
          </p:cNvSpPr>
          <p:nvPr/>
        </p:nvSpPr>
        <p:spPr>
          <a:xfrm>
            <a:off x="731177" y="5321327"/>
            <a:ext cx="2117373" cy="1179513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6600FF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6600FF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6600FF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6600FF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6600FF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6600FF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6600FF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6600FF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6600FF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1400" b="1" kern="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？？</a:t>
            </a:r>
            <a:endParaRPr lang="en-US" altLang="zh-CN" sz="1400" b="1" kern="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t>77</a:t>
            </a:fld>
            <a:endParaRPr lang="en-US" altLang="zh-CN" sz="1400" dirty="0"/>
          </a:p>
        </p:txBody>
      </p:sp>
      <p:sp>
        <p:nvSpPr>
          <p:cNvPr id="44034" name="Rectangle 2"/>
          <p:cNvSpPr>
            <a:spLocks noGrp="1"/>
          </p:cNvSpPr>
          <p:nvPr>
            <p:ph type="title"/>
          </p:nvPr>
        </p:nvSpPr>
        <p:spPr>
          <a:xfrm>
            <a:off x="2133600" y="228600"/>
            <a:ext cx="5791200" cy="990600"/>
          </a:xfrm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问题思考</a:t>
            </a:r>
            <a:endParaRPr lang="zh-CN" altLang="en-US" b="1" i="1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035" name="Rectangle 117"/>
          <p:cNvSpPr>
            <a:spLocks noGrp="1"/>
          </p:cNvSpPr>
          <p:nvPr>
            <p:ph idx="1"/>
          </p:nvPr>
        </p:nvSpPr>
        <p:spPr>
          <a:xfrm>
            <a:off x="4498340" y="1447800"/>
            <a:ext cx="4343400" cy="2932114"/>
          </a:xfrm>
        </p:spPr>
        <p:txBody>
          <a:bodyPr wrap="square" lIns="91440" tIns="45720" rIns="91440" bIns="45720" anchor="t"/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Questions: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求：看过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'PA14'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这个房子的客户有哪些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?</a:t>
            </a:r>
          </a:p>
          <a:p>
            <a:pPr eaLnBrk="1" hangingPunct="1">
              <a:lnSpc>
                <a:spcPct val="150000"/>
              </a:lnSpc>
            </a:pPr>
            <a:endParaRPr lang="en-US" altLang="zh-CN" sz="16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求：在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1-May-2019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至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30-Jul-2019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这段时间看过房子的客户？</a:t>
            </a:r>
            <a:endParaRPr lang="en-US" altLang="zh-CN" sz="16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lnSpc>
                <a:spcPct val="150000"/>
              </a:lnSpc>
            </a:pPr>
            <a:endParaRPr lang="en-US" altLang="zh-CN" sz="16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求：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 CR74'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这个客户看过哪些房子？</a:t>
            </a:r>
          </a:p>
        </p:txBody>
      </p:sp>
      <p:sp>
        <p:nvSpPr>
          <p:cNvPr id="44036" name="Rectangle 118"/>
          <p:cNvSpPr/>
          <p:nvPr/>
        </p:nvSpPr>
        <p:spPr>
          <a:xfrm>
            <a:off x="457200" y="1639888"/>
            <a:ext cx="1058863" cy="3968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Viewing</a:t>
            </a:r>
          </a:p>
        </p:txBody>
      </p:sp>
      <p:graphicFrame>
        <p:nvGraphicFramePr>
          <p:cNvPr id="31908" name="Group 16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52400" y="2097088"/>
          <a:ext cx="4191000" cy="2932114"/>
        </p:xfrm>
        <a:graphic>
          <a:graphicData uri="http://schemas.openxmlformats.org/drawingml/2006/table">
            <a:tbl>
              <a:tblPr/>
              <a:tblGrid>
                <a:gridCol w="104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4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1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ProperityNo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ClientNo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ViewDate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Comments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PA14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CR62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1-Jun-2019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goods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PL94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CR74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1-Aug-2019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preference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PL54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CR76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4-May-2019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PA14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CR76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12-May-2019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PA14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CR74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22-Jul-2019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Too small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PG21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CR62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1-Jul-2019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Expensive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t>78</a:t>
            </a:fld>
            <a:endParaRPr lang="en-US" altLang="zh-CN" sz="1400" dirty="0"/>
          </a:p>
        </p:txBody>
      </p:sp>
      <p:sp>
        <p:nvSpPr>
          <p:cNvPr id="44034" name="Rectangle 2"/>
          <p:cNvSpPr>
            <a:spLocks noGrp="1"/>
          </p:cNvSpPr>
          <p:nvPr>
            <p:ph type="title"/>
          </p:nvPr>
        </p:nvSpPr>
        <p:spPr>
          <a:xfrm>
            <a:off x="2133600" y="228600"/>
            <a:ext cx="5791200" cy="990600"/>
          </a:xfrm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投影运算</a:t>
            </a:r>
            <a:endParaRPr lang="zh-CN" altLang="en-US" b="1" i="1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FA300AA7-0C04-4D7E-AB52-747BD9550C4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28600" y="1371600"/>
                <a:ext cx="8763000" cy="24384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/>
              <a:lstStyle>
                <a:lvl1pPr marL="342900" indent="-342900" algn="l" rtl="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eaLnBrk="1" hangingPunct="1">
                  <a:defRPr/>
                </a:pPr>
                <a:r>
                  <a:rPr lang="zh-CN" altLang="en-US" kern="0" dirty="0"/>
                  <a:t>定义</a:t>
                </a:r>
              </a:p>
              <a:p>
                <a:pPr lvl="1" eaLnBrk="1" hangingPunct="1">
                  <a:defRPr/>
                </a:pPr>
                <a:r>
                  <a:rPr lang="zh-CN" altLang="en-US" kern="0" dirty="0"/>
                  <a:t>从关系</a:t>
                </a:r>
                <a:r>
                  <a:rPr lang="en-US" altLang="zh-CN" kern="0" dirty="0"/>
                  <a:t>R</a:t>
                </a:r>
                <a:r>
                  <a:rPr lang="zh-CN" altLang="en-US" kern="0" dirty="0"/>
                  <a:t>中取若干列组成新的关系（从列的角度）</a:t>
                </a:r>
              </a:p>
              <a:p>
                <a:pPr lvl="1" algn="ctr" eaLnBrk="1" hangingPunct="1">
                  <a:buFont typeface="Wingdings" pitchFamily="2" charset="2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b="1" i="1" kern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sym typeface="Symbol" pitchFamily="18" charset="2"/>
                        </a:rPr>
                        <m:t></m:t>
                      </m:r>
                      <m:r>
                        <a:rPr lang="en-US" altLang="zh-CN" sz="3200" b="1" i="1" kern="0" baseline="-180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sym typeface="Symbol" pitchFamily="18" charset="2"/>
                        </a:rPr>
                        <m:t>𝑨</m:t>
                      </m:r>
                      <m:r>
                        <a:rPr lang="en-US" altLang="zh-CN" sz="3200" b="1" i="1" kern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sym typeface="Symbol" pitchFamily="18" charset="2"/>
                        </a:rPr>
                        <m:t>(</m:t>
                      </m:r>
                      <m:r>
                        <a:rPr lang="en-US" altLang="zh-CN" sz="3200" b="1" i="1" kern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sym typeface="Symbol" pitchFamily="18" charset="2"/>
                        </a:rPr>
                        <m:t>𝑹</m:t>
                      </m:r>
                      <m:r>
                        <a:rPr lang="en-US" altLang="zh-CN" sz="3200" b="1" i="1" kern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sym typeface="Symbol" pitchFamily="18" charset="2"/>
                        </a:rPr>
                        <m:t>) = { </m:t>
                      </m:r>
                      <m:r>
                        <a:rPr lang="en-US" altLang="zh-CN" sz="3200" b="1" i="1" kern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sym typeface="Symbol" pitchFamily="18" charset="2"/>
                        </a:rPr>
                        <m:t>𝒕</m:t>
                      </m:r>
                      <m:r>
                        <a:rPr lang="en-US" altLang="zh-CN" sz="3200" b="1" i="1" kern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sym typeface="Symbol" pitchFamily="18" charset="2"/>
                        </a:rPr>
                        <m:t>[</m:t>
                      </m:r>
                      <m:r>
                        <a:rPr lang="en-US" altLang="zh-CN" sz="3200" b="1" i="1" kern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sym typeface="Symbol" pitchFamily="18" charset="2"/>
                        </a:rPr>
                        <m:t>𝑨</m:t>
                      </m:r>
                      <m:r>
                        <a:rPr lang="en-US" altLang="zh-CN" sz="3200" b="1" i="1" kern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sym typeface="Symbol" pitchFamily="18" charset="2"/>
                        </a:rPr>
                        <m:t>] | </m:t>
                      </m:r>
                      <m:r>
                        <a:rPr lang="en-US" altLang="zh-CN" sz="3200" b="1" i="1" kern="0" dirty="0" err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sym typeface="Symbol" pitchFamily="18" charset="2"/>
                        </a:rPr>
                        <m:t>𝒕</m:t>
                      </m:r>
                      <m:r>
                        <a:rPr lang="en-US" altLang="zh-CN" sz="3200" b="1" i="1" kern="0" dirty="0" err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sym typeface="Symbol" pitchFamily="18" charset="2"/>
                        </a:rPr>
                        <m:t></m:t>
                      </m:r>
                      <m:r>
                        <a:rPr lang="en-US" altLang="zh-CN" sz="3200" b="1" i="1" kern="0" dirty="0" err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sym typeface="Symbol" pitchFamily="18" charset="2"/>
                        </a:rPr>
                        <m:t>𝑹</m:t>
                      </m:r>
                      <m:r>
                        <a:rPr lang="en-US" altLang="zh-CN" sz="3200" b="1" i="1" kern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sym typeface="Symbol" pitchFamily="18" charset="2"/>
                        </a:rPr>
                        <m:t> } , </m:t>
                      </m:r>
                      <m:r>
                        <a:rPr lang="en-US" altLang="zh-CN" sz="3200" b="1" i="1" kern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sym typeface="Symbol" pitchFamily="18" charset="2"/>
                        </a:rPr>
                        <m:t>𝑨</m:t>
                      </m:r>
                      <m:r>
                        <a:rPr lang="en-US" altLang="zh-CN" sz="3200" b="1" i="1" kern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sym typeface="Symbol" pitchFamily="18" charset="2"/>
                        </a:rPr>
                        <m:t></m:t>
                      </m:r>
                      <m:r>
                        <a:rPr lang="en-US" altLang="zh-CN" sz="3200" b="1" i="1" kern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sym typeface="Symbol" pitchFamily="18" charset="2"/>
                        </a:rPr>
                        <m:t>𝑹</m:t>
                      </m:r>
                    </m:oMath>
                  </m:oMathPara>
                </a14:m>
                <a:endParaRPr lang="en-US" altLang="zh-CN" sz="3200" b="1" kern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endParaRPr>
              </a:p>
              <a:p>
                <a:pPr lvl="1" eaLnBrk="1" hangingPunct="1">
                  <a:defRPr/>
                </a:pPr>
                <a:r>
                  <a:rPr lang="zh-CN" altLang="en-US" kern="0" dirty="0"/>
                  <a:t>投影的结果中要去掉相同的行</a:t>
                </a:r>
                <a:endParaRPr lang="zh-CN" altLang="en-US" sz="2400" kern="0" dirty="0"/>
              </a:p>
            </p:txBody>
          </p:sp>
        </mc:Choice>
        <mc:Fallback xmlns="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FA300AA7-0C04-4D7E-AB52-747BD9550C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371600"/>
                <a:ext cx="8763000" cy="2438400"/>
              </a:xfrm>
              <a:prstGeom prst="rect">
                <a:avLst/>
              </a:prstGeom>
              <a:blipFill>
                <a:blip r:embed="rId2"/>
                <a:stretch>
                  <a:fillRect l="-1461" t="-3750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08DD1C1F-FBD3-4A4F-BC5B-718A723EE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09313"/>
            <a:ext cx="4032448" cy="187708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FC7CDA7-F297-412D-A742-F643653CEE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4" y="3810000"/>
            <a:ext cx="3990862" cy="18199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426000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3950335" y="6497320"/>
            <a:ext cx="1905000" cy="457200"/>
          </a:xfrm>
        </p:spPr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t>79</a:t>
            </a:fld>
            <a:endParaRPr lang="en-US" altLang="zh-CN" sz="1400" dirty="0"/>
          </a:p>
        </p:txBody>
      </p:sp>
      <p:sp>
        <p:nvSpPr>
          <p:cNvPr id="46082" name="Rectangle 2"/>
          <p:cNvSpPr>
            <a:spLocks noGrp="1"/>
          </p:cNvSpPr>
          <p:nvPr>
            <p:ph type="title"/>
          </p:nvPr>
        </p:nvSpPr>
        <p:spPr>
          <a:xfrm>
            <a:off x="2133600" y="228600"/>
            <a:ext cx="5791200" cy="990600"/>
          </a:xfrm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投影运算（会去重）</a:t>
            </a:r>
            <a:r>
              <a:rPr lang="en-US" altLang="zh-CN" b="1" i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</p:txBody>
      </p:sp>
      <p:sp>
        <p:nvSpPr>
          <p:cNvPr id="46083" name="Rectangle 3"/>
          <p:cNvSpPr>
            <a:spLocks noGrp="1"/>
          </p:cNvSpPr>
          <p:nvPr>
            <p:ph idx="1"/>
          </p:nvPr>
        </p:nvSpPr>
        <p:spPr>
          <a:xfrm>
            <a:off x="5287963" y="1196975"/>
            <a:ext cx="3810000" cy="609600"/>
          </a:xfrm>
        </p:spPr>
        <p:txBody>
          <a:bodyPr wrap="square" lIns="91440" tIns="45720" rIns="91440" bIns="45720" anchor="t"/>
          <a:lstStyle/>
          <a:p>
            <a:pPr eaLnBrk="1" hangingPunct="1">
              <a:buNone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Π</a:t>
            </a:r>
            <a:r>
              <a:rPr lang="en-US" altLang="zh-CN" i="1" baseline="-250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ClientNo, Comments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dirty="0">
                <a:latin typeface="Arial" panose="020B0604020202020204" pitchFamily="34" charset="0"/>
              </a:rPr>
              <a:t>Viewing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6084" name="Rectangle 4"/>
          <p:cNvSpPr/>
          <p:nvPr/>
        </p:nvSpPr>
        <p:spPr>
          <a:xfrm>
            <a:off x="179388" y="1268413"/>
            <a:ext cx="1058862" cy="3968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Viewing</a:t>
            </a:r>
          </a:p>
        </p:txBody>
      </p:sp>
      <p:graphicFrame>
        <p:nvGraphicFramePr>
          <p:cNvPr id="33797" name="Group 5"/>
          <p:cNvGraphicFramePr>
            <a:graphicFrameLocks noGrp="1"/>
          </p:cNvGraphicFramePr>
          <p:nvPr/>
        </p:nvGraphicFramePr>
        <p:xfrm>
          <a:off x="104775" y="1773238"/>
          <a:ext cx="3962400" cy="2786064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79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ProperityNo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ClientNo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ViewDate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Comments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6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PA14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CR62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1-Jun-01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goods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6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PL94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CR74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1-Aug-01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preference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6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PL54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CR76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4-May-01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Null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6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PA14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CR76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12-May-01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yes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6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PA14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CR74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22-Jul-01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Too small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96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PG21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CR62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1-Jul-01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Expensive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3929" name="Group 137"/>
          <p:cNvGraphicFramePr>
            <a:graphicFrameLocks noGrp="1"/>
          </p:cNvGraphicFramePr>
          <p:nvPr/>
        </p:nvGraphicFramePr>
        <p:xfrm>
          <a:off x="5432425" y="1773238"/>
          <a:ext cx="2286000" cy="2767012"/>
        </p:xfrm>
        <a:graphic>
          <a:graphicData uri="http://schemas.openxmlformats.org/drawingml/2006/table">
            <a:tbl>
              <a:tblPr/>
              <a:tblGrid>
                <a:gridCol w="979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6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ClientNo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Comments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CR62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goods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CR74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preference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CR76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Null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CR76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yes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CR74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Too small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9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CR62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Expensive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3927" name="Group 135"/>
          <p:cNvGraphicFramePr>
            <a:graphicFrameLocks noGrp="1"/>
          </p:cNvGraphicFramePr>
          <p:nvPr/>
        </p:nvGraphicFramePr>
        <p:xfrm>
          <a:off x="7032625" y="4845050"/>
          <a:ext cx="685800" cy="1733551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80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ClientNo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7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CR62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8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CR74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7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CR76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3931" name="Rectangle 139"/>
          <p:cNvSpPr/>
          <p:nvPr/>
        </p:nvSpPr>
        <p:spPr>
          <a:xfrm>
            <a:off x="4342130" y="4844733"/>
            <a:ext cx="2520950" cy="609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indent="-342900">
              <a:lnSpc>
                <a:spcPct val="110000"/>
              </a:lnSpc>
              <a:spcBef>
                <a:spcPct val="10000"/>
              </a:spcBef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Π</a:t>
            </a:r>
            <a:r>
              <a:rPr lang="en-US" altLang="zh-CN" i="1" baseline="-25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ClientNo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Viewing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)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70FA265-FD18-6746-02BB-8CAD8AE1A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87" y="5377885"/>
            <a:ext cx="4348347" cy="990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62E442E-D433-3D4F-06DF-5C5C87614BC4}"/>
              </a:ext>
            </a:extLst>
          </p:cNvPr>
          <p:cNvSpPr/>
          <p:nvPr/>
        </p:nvSpPr>
        <p:spPr bwMode="auto">
          <a:xfrm>
            <a:off x="179387" y="5949280"/>
            <a:ext cx="1656309" cy="216024"/>
          </a:xfrm>
          <a:prstGeom prst="rect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t>8</a:t>
            </a:fld>
            <a:endParaRPr lang="en-US" altLang="zh-CN" sz="1400" dirty="0"/>
          </a:p>
        </p:txBody>
      </p:sp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sz="40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关系</a:t>
            </a:r>
            <a:r>
              <a:rPr lang="en-US" altLang="zh-CN" sz="40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(Relation)</a:t>
            </a:r>
            <a:r>
              <a:rPr lang="zh-CN" altLang="en-US" sz="40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的特性</a:t>
            </a:r>
          </a:p>
        </p:txBody>
      </p:sp>
      <p:sp>
        <p:nvSpPr>
          <p:cNvPr id="24579" name="Rectangle 3"/>
          <p:cNvSpPr>
            <a:spLocks noGrp="1"/>
          </p:cNvSpPr>
          <p:nvPr>
            <p:ph idx="1"/>
          </p:nvPr>
        </p:nvSpPr>
        <p:spPr>
          <a:xfrm>
            <a:off x="0" y="1586230"/>
            <a:ext cx="9013825" cy="5013325"/>
          </a:xfrm>
        </p:spPr>
        <p:txBody>
          <a:bodyPr wrap="square" lIns="91440" tIns="45720" rIns="91440" bIns="45720" anchor="t"/>
          <a:lstStyle/>
          <a:p>
            <a:pPr eaLnBrk="1" hangingPunct="1">
              <a:lnSpc>
                <a:spcPct val="150000"/>
              </a:lnSpc>
              <a:spcBef>
                <a:spcPct val="4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1)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在一个数据库中，表的名字要唯一，不能出现同名的表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</a:p>
          <a:p>
            <a:pPr lvl="0" eaLnBrk="1" hangingPunct="1">
              <a:lnSpc>
                <a:spcPct val="150000"/>
              </a:lnSpc>
              <a:spcBef>
                <a:spcPct val="40000"/>
              </a:spcBef>
            </a:pPr>
            <a:r>
              <a:rPr lang="en-US" alt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2) 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在一个表中，列的名字要唯一，不能出现同名的列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</a:p>
          <a:p>
            <a:pPr lvl="0" eaLnBrk="1" hangingPunct="1">
              <a:lnSpc>
                <a:spcPct val="150000"/>
              </a:lnSpc>
              <a:spcBef>
                <a:spcPct val="40000"/>
              </a:spcBef>
            </a:pPr>
            <a:r>
              <a:rPr lang="en-US" alt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3) 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每行数据表达一个实例，一个实例在表中只有一行数据；</a:t>
            </a:r>
          </a:p>
          <a:p>
            <a:pPr marL="0" lvl="0" indent="0" eaLnBrk="1" hangingPunct="1">
              <a:lnSpc>
                <a:spcPct val="150000"/>
              </a:lnSpc>
              <a:spcBef>
                <a:spcPct val="40000"/>
              </a:spcBef>
              <a:buNone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一个数据在数据库中只存一份</a:t>
            </a:r>
          </a:p>
          <a:p>
            <a:pPr lvl="0" eaLnBrk="1" hangingPunct="1">
              <a:lnSpc>
                <a:spcPct val="150000"/>
              </a:lnSpc>
              <a:spcBef>
                <a:spcPct val="40000"/>
              </a:spcBef>
            </a:pPr>
            <a:r>
              <a:rPr lang="en-US" alt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4) 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表中的列具有对等性，没有等级区别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</a:p>
          <a:p>
            <a:pPr lvl="1" eaLnBrk="1" hangingPunct="1">
              <a:lnSpc>
                <a:spcPct val="150000"/>
              </a:lnSpc>
              <a:spcBef>
                <a:spcPct val="40000"/>
              </a:spcBef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SQL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标准中，数据插入一整行且没有指定列时，默认按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schema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列的顺序</a:t>
            </a:r>
            <a:endParaRPr lang="en-US" altLang="zh-CN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0" eaLnBrk="1" hangingPunct="1">
              <a:lnSpc>
                <a:spcPct val="150000"/>
              </a:lnSpc>
              <a:spcBef>
                <a:spcPct val="40000"/>
              </a:spcBef>
            </a:pPr>
            <a:r>
              <a:rPr lang="en-US" alt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5) 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表中的行具有对等性，没有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先后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概念；</a:t>
            </a:r>
            <a:endParaRPr lang="en-US" altLang="zh-CN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t>80</a:t>
            </a:fld>
            <a:endParaRPr lang="en-US" altLang="zh-CN" sz="1400" dirty="0"/>
          </a:p>
        </p:txBody>
      </p:sp>
      <p:sp>
        <p:nvSpPr>
          <p:cNvPr id="48130" name="Rectangle 2"/>
          <p:cNvSpPr>
            <a:spLocks noGrp="1"/>
          </p:cNvSpPr>
          <p:nvPr>
            <p:ph type="title"/>
          </p:nvPr>
        </p:nvSpPr>
        <p:spPr>
          <a:xfrm>
            <a:off x="120015" y="152400"/>
            <a:ext cx="9023985" cy="990600"/>
          </a:xfrm>
        </p:spPr>
        <p:txBody>
          <a:bodyPr wrap="square" lIns="91440" tIns="45720" rIns="91440" bIns="45720" anchor="ctr"/>
          <a:lstStyle/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Π </a:t>
            </a:r>
            <a:r>
              <a:rPr lang="en-US" altLang="zh-CN" sz="2400" b="1" baseline="-250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ProperityNo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(PropertyForRent) 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  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Π </a:t>
            </a:r>
            <a:r>
              <a:rPr lang="en-US" altLang="zh-CN" sz="2400" b="1" baseline="-250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ProperityNo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(Viewing) 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是什么关系？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endParaRPr lang="zh-CN" altLang="en-US" sz="2400" b="1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8131" name="Rectangle 4"/>
          <p:cNvSpPr/>
          <p:nvPr/>
        </p:nvSpPr>
        <p:spPr>
          <a:xfrm>
            <a:off x="233045" y="1134110"/>
            <a:ext cx="1058863" cy="3968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Viewing</a:t>
            </a:r>
          </a:p>
        </p:txBody>
      </p:sp>
      <p:graphicFrame>
        <p:nvGraphicFramePr>
          <p:cNvPr id="37001" name="Group 137"/>
          <p:cNvGraphicFramePr>
            <a:graphicFrameLocks noGrp="1"/>
          </p:cNvGraphicFramePr>
          <p:nvPr/>
        </p:nvGraphicFramePr>
        <p:xfrm>
          <a:off x="228600" y="1447800"/>
          <a:ext cx="4870450" cy="1842460"/>
        </p:xfrm>
        <a:graphic>
          <a:graphicData uri="http://schemas.openxmlformats.org/drawingml/2006/table">
            <a:tbl>
              <a:tblPr/>
              <a:tblGrid>
                <a:gridCol w="1217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6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1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4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38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ProperityNo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ClientNo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ViewDate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Comments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4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PA08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CR62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1-Jun-01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goods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7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PL94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CR74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1-Aug-01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preference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7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PA14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CR76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12-May-01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yes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7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PA14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CR74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22-Jul-01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Too small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8164" name="Rectangle 47"/>
          <p:cNvSpPr/>
          <p:nvPr/>
        </p:nvSpPr>
        <p:spPr>
          <a:xfrm>
            <a:off x="381000" y="3581400"/>
            <a:ext cx="1889125" cy="3968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PropertyForRent</a:t>
            </a:r>
          </a:p>
        </p:txBody>
      </p:sp>
      <p:graphicFrame>
        <p:nvGraphicFramePr>
          <p:cNvPr id="37081" name="Group 217"/>
          <p:cNvGraphicFramePr>
            <a:graphicFrameLocks noGrp="1"/>
          </p:cNvGraphicFramePr>
          <p:nvPr/>
        </p:nvGraphicFramePr>
        <p:xfrm>
          <a:off x="6934200" y="1676400"/>
          <a:ext cx="990600" cy="3149602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79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ProperityNo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5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PA08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6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PL94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6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PA14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6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PG4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6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PG36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96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PG21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96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PG16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7012" name="Group 148"/>
          <p:cNvGraphicFramePr>
            <a:graphicFrameLocks noGrp="1"/>
          </p:cNvGraphicFramePr>
          <p:nvPr/>
        </p:nvGraphicFramePr>
        <p:xfrm>
          <a:off x="304800" y="4037013"/>
          <a:ext cx="5943600" cy="2752722"/>
        </p:xfrm>
        <a:graphic>
          <a:graphicData uri="http://schemas.openxmlformats.org/drawingml/2006/table">
            <a:tbl>
              <a:tblPr/>
              <a:tblGrid>
                <a:gridCol w="1304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32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PropertyNo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Street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Type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rooms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rent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OwnerNo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2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PA14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 Holhead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House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650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C046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2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PL94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 Argyll St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Flat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400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C087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2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PG4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 Lawrence St.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Flat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350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C040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2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PG36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 Manor Rd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Flat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375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C093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2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PG21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18 Dale Rd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House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600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C087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2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PG16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 Novar Dr.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Flat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450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C093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t>81</a:t>
            </a:fld>
            <a:endParaRPr lang="en-US" altLang="zh-CN" sz="1400" dirty="0"/>
          </a:p>
        </p:txBody>
      </p:sp>
      <p:sp>
        <p:nvSpPr>
          <p:cNvPr id="48130" name="Rectangle 2"/>
          <p:cNvSpPr>
            <a:spLocks noGrp="1"/>
          </p:cNvSpPr>
          <p:nvPr>
            <p:ph type="title"/>
          </p:nvPr>
        </p:nvSpPr>
        <p:spPr>
          <a:xfrm>
            <a:off x="120015" y="152400"/>
            <a:ext cx="9023985" cy="990600"/>
          </a:xfrm>
        </p:spPr>
        <p:txBody>
          <a:bodyPr wrap="square" lIns="91440" tIns="45720" rIns="91440" bIns="45720" anchor="ctr"/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更名运算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95993B3C-D2A1-40D6-B55C-F2A7946D9B4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04800" y="1219200"/>
                <a:ext cx="8650288" cy="54102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/>
              <a:lstStyle>
                <a:lvl1pPr marL="342900" indent="-342900" algn="l" rtl="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defRPr/>
                </a:pPr>
                <a:r>
                  <a:rPr lang="zh-CN" altLang="en-US" kern="0" dirty="0"/>
                  <a:t>定义</a:t>
                </a:r>
              </a:p>
              <a:p>
                <a:pPr lvl="1" eaLnBrk="1" hangingPunct="1">
                  <a:lnSpc>
                    <a:spcPct val="90000"/>
                  </a:lnSpc>
                  <a:defRPr/>
                </a:pPr>
                <a:r>
                  <a:rPr lang="zh-CN" altLang="en-US" kern="0" dirty="0"/>
                  <a:t>给一个关系表达式赋予名字</a:t>
                </a:r>
              </a:p>
              <a:p>
                <a:pPr lvl="1" algn="ctr" eaLnBrk="1" hangingPunct="1">
                  <a:lnSpc>
                    <a:spcPct val="90000"/>
                  </a:lnSpc>
                  <a:buFont typeface="Wingdings" pitchFamily="2" charset="2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b="1" i="1" kern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sym typeface="Symbol" pitchFamily="18" charset="2"/>
                        </a:rPr>
                        <m:t></m:t>
                      </m:r>
                      <m:r>
                        <a:rPr lang="en-US" altLang="zh-CN" sz="3600" b="1" i="1" kern="0" baseline="-160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sym typeface="Symbol" pitchFamily="18" charset="2"/>
                        </a:rPr>
                        <m:t>𝒙</m:t>
                      </m:r>
                      <m:r>
                        <a:rPr lang="en-US" altLang="zh-CN" b="1" i="1" kern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sym typeface="Symbol" pitchFamily="18" charset="2"/>
                        </a:rPr>
                        <m:t>(</m:t>
                      </m:r>
                      <m:r>
                        <a:rPr lang="en-US" altLang="zh-CN" b="1" i="1" kern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sym typeface="Symbol" pitchFamily="18" charset="2"/>
                        </a:rPr>
                        <m:t>𝑬</m:t>
                      </m:r>
                      <m:r>
                        <a:rPr lang="en-US" altLang="zh-CN" b="1" i="1" kern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sym typeface="Symbol" pitchFamily="18" charset="2"/>
                        </a:rPr>
                        <m:t>)</m:t>
                      </m:r>
                    </m:oMath>
                  </m:oMathPara>
                </a14:m>
                <a:endParaRPr lang="en-US" altLang="zh-CN" b="1" kern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endParaRPr>
              </a:p>
              <a:p>
                <a:pPr lvl="1" eaLnBrk="1" hangingPunct="1">
                  <a:lnSpc>
                    <a:spcPct val="90000"/>
                  </a:lnSpc>
                  <a:buFont typeface="Wingdings" pitchFamily="2" charset="2"/>
                  <a:buNone/>
                  <a:defRPr/>
                </a:pPr>
                <a:r>
                  <a:rPr lang="en-US" altLang="zh-CN" kern="0" dirty="0">
                    <a:sym typeface="Symbol" pitchFamily="18" charset="2"/>
                  </a:rPr>
                  <a:t>	</a:t>
                </a:r>
                <a:r>
                  <a:rPr lang="zh-CN" altLang="en-US" kern="0" dirty="0">
                    <a:sym typeface="Symbol" pitchFamily="18" charset="2"/>
                  </a:rPr>
                  <a:t>返回表达式</a:t>
                </a:r>
                <a:r>
                  <a:rPr lang="en-US" altLang="zh-CN" i="1" kern="0" dirty="0">
                    <a:sym typeface="Symbol" pitchFamily="18" charset="2"/>
                  </a:rPr>
                  <a:t>E</a:t>
                </a:r>
                <a:r>
                  <a:rPr lang="zh-CN" altLang="en-US" kern="0" dirty="0">
                    <a:sym typeface="Symbol" pitchFamily="18" charset="2"/>
                  </a:rPr>
                  <a:t>的结果，并把名字</a:t>
                </a:r>
                <a:r>
                  <a:rPr lang="en-US" altLang="zh-CN" i="1" kern="0" dirty="0">
                    <a:sym typeface="Symbol" pitchFamily="18" charset="2"/>
                  </a:rPr>
                  <a:t>x</a:t>
                </a:r>
                <a:r>
                  <a:rPr lang="zh-CN" altLang="en-US" kern="0" dirty="0">
                    <a:sym typeface="Symbol" pitchFamily="18" charset="2"/>
                  </a:rPr>
                  <a:t>赋给</a:t>
                </a:r>
                <a:r>
                  <a:rPr lang="en-US" altLang="zh-CN" i="1" kern="0" dirty="0">
                    <a:sym typeface="Symbol" pitchFamily="18" charset="2"/>
                  </a:rPr>
                  <a:t>E</a:t>
                </a:r>
              </a:p>
              <a:p>
                <a:pPr lvl="1" algn="ctr" eaLnBrk="1" hangingPunct="1">
                  <a:lnSpc>
                    <a:spcPct val="90000"/>
                  </a:lnSpc>
                  <a:buFont typeface="Wingdings" pitchFamily="2" charset="2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kern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sym typeface="Symbol" pitchFamily="18" charset="2"/>
                        </a:rPr>
                        <m:t></m:t>
                      </m:r>
                      <m:r>
                        <a:rPr lang="en-US" altLang="zh-CN" sz="2400" b="1" i="1" kern="0" baseline="-160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sym typeface="Symbol" pitchFamily="18" charset="2"/>
                        </a:rPr>
                        <m:t>𝒙</m:t>
                      </m:r>
                      <m:r>
                        <a:rPr lang="en-US" altLang="zh-CN" sz="2400" b="1" i="1" kern="0" baseline="-160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sym typeface="Symbol" pitchFamily="18" charset="2"/>
                        </a:rPr>
                        <m:t>(</m:t>
                      </m:r>
                      <m:r>
                        <a:rPr lang="en-US" altLang="zh-CN" sz="2400" b="1" i="1" kern="0" baseline="-160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sym typeface="Symbol" pitchFamily="18" charset="2"/>
                        </a:rPr>
                        <m:t>𝑨</m:t>
                      </m:r>
                      <m:r>
                        <a:rPr lang="en-US" altLang="zh-CN" sz="1400" b="1" i="1" kern="0" baseline="-340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sym typeface="Symbol" pitchFamily="18" charset="2"/>
                        </a:rPr>
                        <m:t>𝟏</m:t>
                      </m:r>
                      <m:r>
                        <a:rPr lang="en-US" altLang="zh-CN" sz="2400" b="1" i="1" kern="0" baseline="-160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sym typeface="Symbol" pitchFamily="18" charset="2"/>
                        </a:rPr>
                        <m:t>，</m:t>
                      </m:r>
                      <m:r>
                        <a:rPr lang="en-US" altLang="zh-CN" sz="2400" b="1" i="1" kern="0" baseline="-160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sym typeface="Symbol" pitchFamily="18" charset="2"/>
                        </a:rPr>
                        <m:t> </m:t>
                      </m:r>
                      <m:r>
                        <a:rPr lang="en-US" altLang="zh-CN" sz="2400" b="1" i="1" kern="0" baseline="-160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sym typeface="Symbol" pitchFamily="18" charset="2"/>
                        </a:rPr>
                        <m:t>𝑨</m:t>
                      </m:r>
                      <m:r>
                        <a:rPr lang="en-US" altLang="zh-CN" sz="1400" b="1" i="1" kern="0" baseline="-340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sym typeface="Symbol" pitchFamily="18" charset="2"/>
                        </a:rPr>
                        <m:t>𝟐</m:t>
                      </m:r>
                      <m:r>
                        <a:rPr lang="en-US" altLang="zh-CN" sz="1400" b="1" i="1" kern="0" baseline="-340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sym typeface="Symbol" pitchFamily="18" charset="2"/>
                        </a:rPr>
                        <m:t> </m:t>
                      </m:r>
                      <m:r>
                        <a:rPr lang="en-US" altLang="zh-CN" sz="2400" b="1" i="1" kern="0" baseline="-160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sym typeface="Symbol" pitchFamily="18" charset="2"/>
                        </a:rPr>
                        <m:t>，</m:t>
                      </m:r>
                      <m:r>
                        <a:rPr lang="en-US" altLang="zh-CN" sz="2400" b="1" i="1" kern="0" baseline="-160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sym typeface="Symbol" pitchFamily="18" charset="2"/>
                        </a:rPr>
                        <m:t></m:t>
                      </m:r>
                      <m:r>
                        <a:rPr lang="en-US" altLang="zh-CN" sz="1400" b="1" i="1" kern="0" baseline="-340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sym typeface="Symbol" pitchFamily="18" charset="2"/>
                        </a:rPr>
                        <m:t> </m:t>
                      </m:r>
                      <m:r>
                        <a:rPr lang="en-US" altLang="zh-CN" sz="2400" b="1" i="1" kern="0" baseline="-160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sym typeface="Symbol" pitchFamily="18" charset="2"/>
                        </a:rPr>
                        <m:t>，</m:t>
                      </m:r>
                      <m:r>
                        <a:rPr lang="en-US" altLang="zh-CN" sz="1400" b="1" i="1" kern="0" baseline="-340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sym typeface="Symbol" pitchFamily="18" charset="2"/>
                        </a:rPr>
                        <m:t> </m:t>
                      </m:r>
                      <m:r>
                        <a:rPr lang="en-US" altLang="zh-CN" sz="2400" b="1" i="1" kern="0" baseline="-160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sym typeface="Symbol" pitchFamily="18" charset="2"/>
                        </a:rPr>
                        <m:t>𝑨</m:t>
                      </m:r>
                      <m:r>
                        <a:rPr lang="en-US" altLang="zh-CN" sz="1400" b="1" i="1" kern="0" baseline="-340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sym typeface="Symbol" pitchFamily="18" charset="2"/>
                        </a:rPr>
                        <m:t>𝒏</m:t>
                      </m:r>
                      <m:r>
                        <a:rPr lang="en-US" altLang="zh-CN" sz="2400" b="1" i="1" kern="0" baseline="-160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sym typeface="Symbol" pitchFamily="18" charset="2"/>
                        </a:rPr>
                        <m:t> )</m:t>
                      </m:r>
                      <m:r>
                        <a:rPr lang="en-US" altLang="zh-CN" sz="1400" b="1" i="1" kern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sym typeface="Symbol" pitchFamily="18" charset="2"/>
                        </a:rPr>
                        <m:t>(</m:t>
                      </m:r>
                      <m:r>
                        <a:rPr lang="en-US" altLang="zh-CN" sz="1400" b="1" i="1" kern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sym typeface="Symbol" pitchFamily="18" charset="2"/>
                        </a:rPr>
                        <m:t>𝑬</m:t>
                      </m:r>
                      <m:r>
                        <a:rPr lang="en-US" altLang="zh-CN" sz="1400" b="1" i="1" kern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sym typeface="Symbol" pitchFamily="18" charset="2"/>
                        </a:rPr>
                        <m:t>)</m:t>
                      </m:r>
                    </m:oMath>
                  </m:oMathPara>
                </a14:m>
                <a:endParaRPr lang="en-US" altLang="zh-CN" b="1" i="1" kern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endParaRPr>
              </a:p>
              <a:p>
                <a:pPr lvl="1" eaLnBrk="1" hangingPunct="1">
                  <a:lnSpc>
                    <a:spcPct val="90000"/>
                  </a:lnSpc>
                  <a:buFont typeface="Wingdings" pitchFamily="2" charset="2"/>
                  <a:buNone/>
                  <a:defRPr/>
                </a:pPr>
                <a:r>
                  <a:rPr lang="en-US" altLang="zh-CN" kern="0" dirty="0">
                    <a:sym typeface="Symbol" pitchFamily="18" charset="2"/>
                  </a:rPr>
                  <a:t>	</a:t>
                </a:r>
                <a:r>
                  <a:rPr lang="zh-CN" altLang="en-US" kern="0" dirty="0">
                    <a:sym typeface="Symbol" pitchFamily="18" charset="2"/>
                  </a:rPr>
                  <a:t>返回表达式</a:t>
                </a:r>
                <a:r>
                  <a:rPr lang="en-US" altLang="zh-CN" i="1" kern="0" dirty="0">
                    <a:sym typeface="Symbol" pitchFamily="18" charset="2"/>
                  </a:rPr>
                  <a:t>E</a:t>
                </a:r>
                <a:r>
                  <a:rPr lang="zh-CN" altLang="en-US" kern="0" dirty="0">
                    <a:sym typeface="Symbol" pitchFamily="18" charset="2"/>
                  </a:rPr>
                  <a:t>的结果，并把名字</a:t>
                </a:r>
                <a:r>
                  <a:rPr lang="en-US" altLang="zh-CN" i="1" kern="0" dirty="0">
                    <a:sym typeface="Symbol" pitchFamily="18" charset="2"/>
                  </a:rPr>
                  <a:t>x</a:t>
                </a:r>
                <a:r>
                  <a:rPr lang="zh-CN" altLang="en-US" kern="0" dirty="0">
                    <a:sym typeface="Symbol" pitchFamily="18" charset="2"/>
                  </a:rPr>
                  <a:t>赋给</a:t>
                </a:r>
                <a:r>
                  <a:rPr lang="en-US" altLang="zh-CN" i="1" kern="0" dirty="0">
                    <a:sym typeface="Symbol" pitchFamily="18" charset="2"/>
                  </a:rPr>
                  <a:t>E，</a:t>
                </a:r>
                <a:r>
                  <a:rPr lang="zh-CN" altLang="en-US" kern="0" dirty="0">
                    <a:sym typeface="Symbol" pitchFamily="18" charset="2"/>
                  </a:rPr>
                  <a:t>同时将各属性更名为</a:t>
                </a:r>
                <a:r>
                  <a:rPr lang="en-US" altLang="zh-CN" i="1" kern="0" dirty="0">
                    <a:sym typeface="Symbol" pitchFamily="18" charset="2"/>
                  </a:rPr>
                  <a:t>A1</a:t>
                </a:r>
                <a:r>
                  <a:rPr lang="en-US" altLang="zh-CN" sz="3600" i="1" kern="0" dirty="0">
                    <a:sym typeface="Symbol" pitchFamily="18" charset="2"/>
                  </a:rPr>
                  <a:t>，</a:t>
                </a:r>
                <a:r>
                  <a:rPr lang="en-US" altLang="zh-CN" i="1" kern="0" dirty="0">
                    <a:sym typeface="Symbol" pitchFamily="18" charset="2"/>
                  </a:rPr>
                  <a:t>A2</a:t>
                </a:r>
                <a:r>
                  <a:rPr lang="en-US" altLang="zh-CN" sz="3600" i="1" kern="0" dirty="0">
                    <a:sym typeface="Symbol" pitchFamily="18" charset="2"/>
                  </a:rPr>
                  <a:t>，</a:t>
                </a:r>
                <a:r>
                  <a:rPr lang="en-US" altLang="zh-CN" i="1" kern="0" dirty="0">
                    <a:sym typeface="Symbol" pitchFamily="18" charset="2"/>
                  </a:rPr>
                  <a:t> </a:t>
                </a:r>
                <a:r>
                  <a:rPr lang="en-US" altLang="zh-CN" sz="3600" i="1" kern="0" dirty="0">
                    <a:sym typeface="Symbol" pitchFamily="18" charset="2"/>
                  </a:rPr>
                  <a:t>，</a:t>
                </a:r>
                <a:r>
                  <a:rPr lang="en-US" altLang="zh-CN" i="1" kern="0" dirty="0">
                    <a:sym typeface="Symbol" pitchFamily="18" charset="2"/>
                  </a:rPr>
                  <a:t>An</a:t>
                </a:r>
                <a:r>
                  <a:rPr lang="en-US" altLang="zh-CN" sz="3600" kern="0" dirty="0">
                    <a:sym typeface="Symbol" pitchFamily="18" charset="2"/>
                  </a:rPr>
                  <a:t> </a:t>
                </a:r>
                <a:endParaRPr lang="en-US" altLang="zh-CN" i="1" kern="0" dirty="0">
                  <a:sym typeface="Symbol" pitchFamily="18" charset="2"/>
                </a:endParaRPr>
              </a:p>
              <a:p>
                <a:pPr lvl="1" eaLnBrk="1" hangingPunct="1">
                  <a:lnSpc>
                    <a:spcPct val="90000"/>
                  </a:lnSpc>
                  <a:defRPr/>
                </a:pPr>
                <a:r>
                  <a:rPr lang="zh-CN" altLang="en-US" kern="0" dirty="0">
                    <a:sym typeface="Symbol" pitchFamily="18" charset="2"/>
                  </a:rPr>
                  <a:t>关系被看作一个最小的关系代数表达式，可以将更名运算施加到关系上，得到具有不同名字的同一关系。这</a:t>
                </a:r>
                <a:r>
                  <a:rPr lang="zh-CN" altLang="en-US" b="1" kern="0" dirty="0">
                    <a:solidFill>
                      <a:srgbClr val="FF0000"/>
                    </a:solidFill>
                    <a:sym typeface="Symbol" pitchFamily="18" charset="2"/>
                  </a:rPr>
                  <a:t>在同一关系多次参与同一运算时很有帮助</a:t>
                </a:r>
              </a:p>
            </p:txBody>
          </p:sp>
        </mc:Choice>
        <mc:Fallback xmlns="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95993B3C-D2A1-40D6-B55C-F2A7946D9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219200"/>
                <a:ext cx="8650288" cy="5410200"/>
              </a:xfrm>
              <a:prstGeom prst="rect">
                <a:avLst/>
              </a:prstGeom>
              <a:blipFill>
                <a:blip r:embed="rId2"/>
                <a:stretch>
                  <a:fillRect l="-1409" t="-2590" r="-564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63469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F34E093-2BC5-4D0E-9661-AB5F7823F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043" y="2444180"/>
            <a:ext cx="3477045" cy="23818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812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t>82</a:t>
            </a:fld>
            <a:endParaRPr lang="en-US" altLang="zh-CN" sz="1400" dirty="0"/>
          </a:p>
        </p:txBody>
      </p:sp>
      <p:sp>
        <p:nvSpPr>
          <p:cNvPr id="48130" name="Rectangle 2"/>
          <p:cNvSpPr>
            <a:spLocks noGrp="1"/>
          </p:cNvSpPr>
          <p:nvPr>
            <p:ph type="title"/>
          </p:nvPr>
        </p:nvSpPr>
        <p:spPr>
          <a:xfrm>
            <a:off x="120015" y="152400"/>
            <a:ext cx="9023985" cy="990600"/>
          </a:xfrm>
        </p:spPr>
        <p:txBody>
          <a:bodyPr wrap="square" lIns="91440" tIns="45720" rIns="91440" bIns="45720" anchor="ctr"/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并（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Union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）运算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EF2DD16D-4E86-4972-AF6D-D2D71C2747C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04800" y="1219200"/>
                <a:ext cx="8650288" cy="17526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/>
              <a:lstStyle>
                <a:lvl1pPr marL="342900" indent="-342900" algn="l" rtl="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eaLnBrk="1" hangingPunct="1">
                  <a:defRPr/>
                </a:pPr>
                <a:r>
                  <a:rPr lang="zh-CN" altLang="en-US" kern="0" dirty="0"/>
                  <a:t>定义</a:t>
                </a:r>
              </a:p>
              <a:p>
                <a:pPr lvl="1" eaLnBrk="1" hangingPunct="1">
                  <a:defRPr/>
                </a:pPr>
                <a:r>
                  <a:rPr lang="zh-CN" altLang="en-US" kern="0" dirty="0"/>
                  <a:t>所有至少出现在两个关系中之一的元组集合</a:t>
                </a:r>
              </a:p>
              <a:p>
                <a:pPr lvl="1" algn="ctr" eaLnBrk="1" hangingPunct="1">
                  <a:buFont typeface="Wingdings" pitchFamily="2" charset="2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kern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zh-CN" b="1" i="1" kern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sym typeface="Symbol" pitchFamily="18" charset="2"/>
                        </a:rPr>
                        <m:t></m:t>
                      </m:r>
                      <m:r>
                        <a:rPr lang="en-US" altLang="zh-CN" b="1" i="1" kern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altLang="zh-CN" b="1" i="1" kern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</a:rPr>
                        <m:t> ={ </m:t>
                      </m:r>
                      <m:r>
                        <a:rPr lang="en-US" altLang="zh-CN" b="1" i="1" kern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altLang="zh-CN" b="1" i="1" kern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altLang="zh-CN" b="1" i="1" kern="0" dirty="0" err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altLang="zh-CN" b="1" i="1" kern="0" dirty="0" err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sym typeface="Symbol" pitchFamily="18" charset="2"/>
                        </a:rPr>
                        <m:t></m:t>
                      </m:r>
                      <m:r>
                        <a:rPr lang="en-US" altLang="zh-CN" b="1" i="1" kern="0" dirty="0" err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zh-CN" b="1" i="1" kern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kern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sym typeface="Symbol" pitchFamily="18" charset="2"/>
                        </a:rPr>
                        <m:t> </m:t>
                      </m:r>
                      <m:r>
                        <a:rPr lang="en-US" altLang="zh-CN" b="1" i="1" kern="0" dirty="0" err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altLang="zh-CN" b="1" i="1" kern="0" dirty="0" err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sym typeface="Symbol" pitchFamily="18" charset="2"/>
                        </a:rPr>
                        <m:t></m:t>
                      </m:r>
                      <m:r>
                        <a:rPr lang="en-US" altLang="zh-CN" b="1" i="1" kern="0" dirty="0" err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altLang="zh-CN" b="1" i="1" kern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</a:rPr>
                        <m:t> }</m:t>
                      </m:r>
                    </m:oMath>
                  </m:oMathPara>
                </a14:m>
                <a:endParaRPr lang="en-US" altLang="zh-CN" b="1" kern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EF2DD16D-4E86-4972-AF6D-D2D71C274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219200"/>
                <a:ext cx="8650288" cy="1752600"/>
              </a:xfrm>
              <a:prstGeom prst="rect">
                <a:avLst/>
              </a:prstGeom>
              <a:blipFill>
                <a:blip r:embed="rId3"/>
                <a:stretch>
                  <a:fillRect l="-1409" t="-5208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9">
            <a:extLst>
              <a:ext uri="{FF2B5EF4-FFF2-40B4-BE49-F238E27FC236}">
                <a16:creationId xmlns:a16="http://schemas.microsoft.com/office/drawing/2014/main" id="{24C71481-789B-402A-9786-42C5856FE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826000"/>
            <a:ext cx="88392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zh-CN" altLang="en-US" b="0" baseline="0" dirty="0">
                <a:solidFill>
                  <a:srgbClr val="660066"/>
                </a:solidFill>
                <a:ea typeface="华文新魏" pitchFamily="2" charset="-122"/>
              </a:rPr>
              <a:t>关系</a:t>
            </a:r>
            <a:r>
              <a:rPr lang="en-US" altLang="zh-CN" b="0" baseline="0" dirty="0">
                <a:solidFill>
                  <a:srgbClr val="660066"/>
                </a:solidFill>
                <a:ea typeface="华文新魏" pitchFamily="2" charset="-122"/>
              </a:rPr>
              <a:t>R</a:t>
            </a:r>
            <a:r>
              <a:rPr lang="zh-CN" altLang="en-US" b="0" baseline="0" dirty="0">
                <a:solidFill>
                  <a:srgbClr val="660066"/>
                </a:solidFill>
                <a:ea typeface="华文新魏" pitchFamily="2" charset="-122"/>
              </a:rPr>
              <a:t>和</a:t>
            </a:r>
            <a:r>
              <a:rPr lang="en-US" altLang="zh-CN" b="0" baseline="0" dirty="0">
                <a:solidFill>
                  <a:srgbClr val="660066"/>
                </a:solidFill>
                <a:ea typeface="华文新魏" pitchFamily="2" charset="-122"/>
              </a:rPr>
              <a:t>S</a:t>
            </a:r>
            <a:r>
              <a:rPr lang="zh-CN" altLang="en-US" b="0" baseline="0" dirty="0">
                <a:solidFill>
                  <a:srgbClr val="660066"/>
                </a:solidFill>
                <a:ea typeface="华文新魏" pitchFamily="2" charset="-122"/>
              </a:rPr>
              <a:t>进行并运算的前提是它们必须是相容的：</a:t>
            </a:r>
          </a:p>
          <a:p>
            <a:pPr lvl="2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lang="zh-CN" altLang="en-US" sz="2400" b="0" baseline="0" dirty="0">
                <a:solidFill>
                  <a:srgbClr val="009900"/>
                </a:solidFill>
                <a:ea typeface="华文新魏" pitchFamily="2" charset="-122"/>
              </a:rPr>
              <a:t>关系</a:t>
            </a:r>
            <a:r>
              <a:rPr lang="en-US" altLang="zh-CN" sz="2400" b="0" baseline="0" dirty="0">
                <a:solidFill>
                  <a:srgbClr val="009900"/>
                </a:solidFill>
                <a:ea typeface="华文新魏" pitchFamily="2" charset="-122"/>
              </a:rPr>
              <a:t>R</a:t>
            </a:r>
            <a:r>
              <a:rPr lang="zh-CN" altLang="en-US" sz="2400" b="0" baseline="0" dirty="0">
                <a:solidFill>
                  <a:srgbClr val="009900"/>
                </a:solidFill>
                <a:ea typeface="华文新魏" pitchFamily="2" charset="-122"/>
              </a:rPr>
              <a:t>和</a:t>
            </a:r>
            <a:r>
              <a:rPr lang="en-US" altLang="zh-CN" sz="2400" b="0" baseline="0" dirty="0">
                <a:solidFill>
                  <a:srgbClr val="009900"/>
                </a:solidFill>
                <a:ea typeface="华文新魏" pitchFamily="2" charset="-122"/>
              </a:rPr>
              <a:t>S</a:t>
            </a:r>
            <a:r>
              <a:rPr lang="zh-CN" altLang="en-US" sz="2400" b="0" baseline="0" dirty="0">
                <a:solidFill>
                  <a:srgbClr val="009900"/>
                </a:solidFill>
                <a:ea typeface="华文新魏" pitchFamily="2" charset="-122"/>
              </a:rPr>
              <a:t>必须是同元的，即它们的属性数目必须相同</a:t>
            </a:r>
          </a:p>
          <a:p>
            <a:pPr lvl="2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lang="zh-CN" altLang="en-US" sz="2400" b="0" baseline="0" dirty="0">
                <a:solidFill>
                  <a:srgbClr val="009900"/>
                </a:solidFill>
                <a:ea typeface="华文新魏" pitchFamily="2" charset="-122"/>
              </a:rPr>
              <a:t>对</a:t>
            </a:r>
            <a:r>
              <a:rPr lang="zh-CN" altLang="en-US" sz="2400" b="0" baseline="0" dirty="0">
                <a:solidFill>
                  <a:srgbClr val="009900"/>
                </a:solidFill>
                <a:ea typeface="华文新魏" pitchFamily="2" charset="-122"/>
                <a:sym typeface="Symbol" pitchFamily="18" charset="2"/>
              </a:rPr>
              <a:t></a:t>
            </a:r>
            <a:r>
              <a:rPr lang="en-US" altLang="zh-CN" sz="2400" b="0" baseline="0" dirty="0" err="1">
                <a:solidFill>
                  <a:srgbClr val="009900"/>
                </a:solidFill>
                <a:ea typeface="华文新魏" pitchFamily="2" charset="-122"/>
                <a:sym typeface="Symbol" pitchFamily="18" charset="2"/>
              </a:rPr>
              <a:t>i，R</a:t>
            </a:r>
            <a:r>
              <a:rPr lang="zh-CN" altLang="en-US" sz="2400" b="0" baseline="0" dirty="0">
                <a:solidFill>
                  <a:srgbClr val="009900"/>
                </a:solidFill>
                <a:ea typeface="华文新魏" pitchFamily="2" charset="-122"/>
                <a:sym typeface="Symbol" pitchFamily="18" charset="2"/>
              </a:rPr>
              <a:t>的第</a:t>
            </a:r>
            <a:r>
              <a:rPr lang="en-US" altLang="zh-CN" sz="2400" b="0" baseline="0" dirty="0" err="1">
                <a:solidFill>
                  <a:srgbClr val="009900"/>
                </a:solidFill>
                <a:ea typeface="华文新魏" pitchFamily="2" charset="-122"/>
                <a:sym typeface="Symbol" pitchFamily="18" charset="2"/>
              </a:rPr>
              <a:t>i</a:t>
            </a:r>
            <a:r>
              <a:rPr lang="zh-CN" altLang="en-US" sz="2400" b="0" baseline="0" dirty="0">
                <a:solidFill>
                  <a:srgbClr val="009900"/>
                </a:solidFill>
                <a:ea typeface="华文新魏" pitchFamily="2" charset="-122"/>
                <a:sym typeface="Symbol" pitchFamily="18" charset="2"/>
              </a:rPr>
              <a:t>个属性的域必须和</a:t>
            </a:r>
            <a:r>
              <a:rPr lang="en-US" altLang="zh-CN" sz="2400" b="0" baseline="0" dirty="0">
                <a:solidFill>
                  <a:srgbClr val="009900"/>
                </a:solidFill>
                <a:ea typeface="华文新魏" pitchFamily="2" charset="-122"/>
                <a:sym typeface="Symbol" pitchFamily="18" charset="2"/>
              </a:rPr>
              <a:t>S</a:t>
            </a:r>
            <a:r>
              <a:rPr lang="zh-CN" altLang="en-US" sz="2400" b="0" baseline="0" dirty="0">
                <a:solidFill>
                  <a:srgbClr val="009900"/>
                </a:solidFill>
                <a:ea typeface="华文新魏" pitchFamily="2" charset="-122"/>
                <a:sym typeface="Symbol" pitchFamily="18" charset="2"/>
              </a:rPr>
              <a:t>的第</a:t>
            </a:r>
            <a:r>
              <a:rPr lang="en-US" altLang="zh-CN" sz="2400" b="0" baseline="0" dirty="0" err="1">
                <a:solidFill>
                  <a:srgbClr val="009900"/>
                </a:solidFill>
                <a:ea typeface="华文新魏" pitchFamily="2" charset="-122"/>
                <a:sym typeface="Symbol" pitchFamily="18" charset="2"/>
              </a:rPr>
              <a:t>i</a:t>
            </a:r>
            <a:r>
              <a:rPr lang="zh-CN" altLang="en-US" sz="2400" b="0" baseline="0" dirty="0">
                <a:solidFill>
                  <a:srgbClr val="009900"/>
                </a:solidFill>
                <a:ea typeface="华文新魏" pitchFamily="2" charset="-122"/>
                <a:sym typeface="Symbol" pitchFamily="18" charset="2"/>
              </a:rPr>
              <a:t>个属性的域相同</a:t>
            </a:r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A717331D-78DB-4ADA-A02B-BA31A6623378}"/>
              </a:ext>
            </a:extLst>
          </p:cNvPr>
          <p:cNvGrpSpPr>
            <a:grpSpLocks/>
          </p:cNvGrpSpPr>
          <p:nvPr/>
        </p:nvGrpSpPr>
        <p:grpSpPr bwMode="auto">
          <a:xfrm>
            <a:off x="973734" y="2977029"/>
            <a:ext cx="2667000" cy="1143000"/>
            <a:chOff x="1776" y="2256"/>
            <a:chExt cx="1680" cy="720"/>
          </a:xfrm>
        </p:grpSpPr>
        <p:sp>
          <p:nvSpPr>
            <p:cNvPr id="8" name="Oval 5" descr="宽上对角线">
              <a:extLst>
                <a:ext uri="{FF2B5EF4-FFF2-40B4-BE49-F238E27FC236}">
                  <a16:creationId xmlns:a16="http://schemas.microsoft.com/office/drawing/2014/main" id="{5FDBFEF8-8D2F-4B2C-810C-6E0EF56F5E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256"/>
              <a:ext cx="1104" cy="720"/>
            </a:xfrm>
            <a:prstGeom prst="ellipse">
              <a:avLst/>
            </a:prstGeom>
            <a:pattFill prst="wdUpDiag">
              <a:fgClr>
                <a:srgbClr val="FF3300"/>
              </a:fgClr>
              <a:bgClr>
                <a:schemeClr val="accent1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Oval 6" descr="宽上对角线">
              <a:extLst>
                <a:ext uri="{FF2B5EF4-FFF2-40B4-BE49-F238E27FC236}">
                  <a16:creationId xmlns:a16="http://schemas.microsoft.com/office/drawing/2014/main" id="{678C9D7E-6B91-49DA-BAFB-FFD39ABCF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256"/>
              <a:ext cx="1104" cy="720"/>
            </a:xfrm>
            <a:prstGeom prst="ellipse">
              <a:avLst/>
            </a:prstGeom>
            <a:pattFill prst="wdUpDiag">
              <a:fgClr>
                <a:srgbClr val="FF3300"/>
              </a:fgClr>
              <a:bgClr>
                <a:schemeClr val="accent1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Oval 7" descr="宽上对角线">
              <a:extLst>
                <a:ext uri="{FF2B5EF4-FFF2-40B4-BE49-F238E27FC236}">
                  <a16:creationId xmlns:a16="http://schemas.microsoft.com/office/drawing/2014/main" id="{3A37A0B7-8118-46CD-9402-51544665CB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256"/>
              <a:ext cx="1104" cy="7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Text Box 8">
              <a:extLst>
                <a:ext uri="{FF2B5EF4-FFF2-40B4-BE49-F238E27FC236}">
                  <a16:creationId xmlns:a16="http://schemas.microsoft.com/office/drawing/2014/main" id="{8850436A-5D43-4E67-A354-920CBC1AC7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380"/>
              <a:ext cx="72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3200" baseline="0" dirty="0">
                  <a:solidFill>
                    <a:schemeClr val="tx1"/>
                  </a:solidFill>
                  <a:latin typeface="Times New Roman" pitchFamily="18" charset="0"/>
                </a:rPr>
                <a:t>R</a:t>
              </a:r>
              <a:r>
                <a:rPr lang="en-US" altLang="zh-CN" sz="3200" baseline="0" dirty="0">
                  <a:solidFill>
                    <a:schemeClr val="tx1"/>
                  </a:solidFill>
                  <a:latin typeface="Times New Roman" pitchFamily="18" charset="0"/>
                  <a:sym typeface="Symbol" pitchFamily="18" charset="2"/>
                </a:rPr>
                <a:t></a:t>
              </a:r>
              <a:r>
                <a:rPr lang="en-US" altLang="zh-CN" sz="3200" baseline="0" dirty="0">
                  <a:solidFill>
                    <a:schemeClr val="tx1"/>
                  </a:solidFill>
                  <a:latin typeface="Times New Roman" pitchFamily="18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219220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t>83</a:t>
            </a:fld>
            <a:endParaRPr lang="en-US" altLang="zh-CN" sz="1400" dirty="0"/>
          </a:p>
        </p:txBody>
      </p:sp>
      <p:sp>
        <p:nvSpPr>
          <p:cNvPr id="48130" name="Rectangle 2"/>
          <p:cNvSpPr>
            <a:spLocks noGrp="1"/>
          </p:cNvSpPr>
          <p:nvPr>
            <p:ph type="title"/>
          </p:nvPr>
        </p:nvSpPr>
        <p:spPr>
          <a:xfrm>
            <a:off x="120015" y="152400"/>
            <a:ext cx="9023985" cy="990600"/>
          </a:xfrm>
        </p:spPr>
        <p:txBody>
          <a:bodyPr wrap="square" lIns="91440" tIns="45720" rIns="91440" bIns="45720" anchor="ctr"/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并（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Union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）运算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3">
                <a:extLst>
                  <a:ext uri="{FF2B5EF4-FFF2-40B4-BE49-F238E27FC236}">
                    <a16:creationId xmlns:a16="http://schemas.microsoft.com/office/drawing/2014/main" id="{8DC754A1-08AB-4FF8-90E3-FCA6CD9F43AC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52400" y="1447800"/>
                <a:ext cx="8763000" cy="52578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/>
              <a:lstStyle>
                <a:lvl1pPr marL="342900" indent="-342900" algn="l" rtl="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eaLnBrk="1" hangingPunct="1"/>
                <a:r>
                  <a:rPr lang="zh-CN" altLang="en-US" kern="0" dirty="0"/>
                  <a:t>示例</a:t>
                </a:r>
              </a:p>
              <a:p>
                <a:pPr lvl="1" eaLnBrk="1" hangingPunct="1"/>
                <a:r>
                  <a:rPr lang="zh-CN" altLang="en-US" kern="0" dirty="0"/>
                  <a:t>求选修了001号或002号课程的学生号</a:t>
                </a:r>
              </a:p>
              <a:p>
                <a:pPr lvl="1" eaLnBrk="1" hangingPunct="1">
                  <a:buFont typeface="Wingdings" pitchFamily="2" charset="2"/>
                  <a:buNone/>
                </a:pPr>
                <a:r>
                  <a:rPr lang="zh-CN" altLang="en-US" kern="0" dirty="0"/>
                  <a:t>	方案1：</a:t>
                </a:r>
              </a:p>
              <a:p>
                <a:pPr lvl="1" algn="ctr"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kern="0" dirty="0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∏</m:t>
                      </m:r>
                      <m:r>
                        <a:rPr lang="en-US" altLang="zh-CN" i="1" kern="0" baseline="-25000" dirty="0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𝑆</m:t>
                      </m:r>
                      <m:r>
                        <a:rPr lang="en-US" altLang="zh-CN" i="1" kern="0" baseline="-25000" dirty="0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#(</m:t>
                      </m:r>
                      <m:r>
                        <a:rPr lang="en-US" altLang="zh-CN" i="1" kern="0" baseline="-20000" dirty="0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𝐶</m:t>
                      </m:r>
                      <m:r>
                        <a:rPr lang="en-US" altLang="zh-CN" i="1" kern="0" baseline="-20000" dirty="0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# = 001∨ </m:t>
                      </m:r>
                      <m:r>
                        <a:rPr lang="en-US" altLang="zh-CN" i="1" kern="0" baseline="-20000" dirty="0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𝐶</m:t>
                      </m:r>
                      <m:r>
                        <a:rPr lang="en-US" altLang="zh-CN" i="1" kern="0" baseline="-20000" dirty="0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# = 002(</m:t>
                      </m:r>
                      <m:r>
                        <a:rPr lang="en-US" altLang="zh-CN" i="1" kern="0" dirty="0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𝑆𝐶</m:t>
                      </m:r>
                      <m:r>
                        <a:rPr lang="en-US" altLang="zh-CN" i="1" kern="0" dirty="0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))</m:t>
                      </m:r>
                    </m:oMath>
                  </m:oMathPara>
                </a14:m>
                <a:endParaRPr lang="en-US" altLang="zh-CN" kern="0" dirty="0"/>
              </a:p>
              <a:p>
                <a:pPr lvl="1" eaLnBrk="1" hangingPunct="1">
                  <a:buFont typeface="Wingdings" pitchFamily="2" charset="2"/>
                  <a:buNone/>
                </a:pPr>
                <a:r>
                  <a:rPr lang="en-US" altLang="zh-CN" kern="0" dirty="0"/>
                  <a:t>	</a:t>
                </a:r>
              </a:p>
              <a:p>
                <a:pPr lvl="1" eaLnBrk="1" hangingPunct="1">
                  <a:buFont typeface="Wingdings" pitchFamily="2" charset="2"/>
                  <a:buNone/>
                </a:pPr>
                <a:r>
                  <a:rPr lang="zh-CN" altLang="en-US" kern="0" dirty="0"/>
                  <a:t>	方案2：</a:t>
                </a:r>
              </a:p>
              <a:p>
                <a:pPr lvl="1" algn="ctr"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kern="0" dirty="0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∏</m:t>
                      </m:r>
                      <m:r>
                        <a:rPr lang="en-US" altLang="zh-CN" i="1" kern="0" baseline="-25000" dirty="0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𝑆</m:t>
                      </m:r>
                      <m:r>
                        <a:rPr lang="en-US" altLang="zh-CN" i="1" kern="0" baseline="-25000" dirty="0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#(</m:t>
                      </m:r>
                      <m:r>
                        <a:rPr lang="en-US" altLang="zh-CN" i="1" kern="0" baseline="-20000" dirty="0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𝐶</m:t>
                      </m:r>
                      <m:r>
                        <a:rPr lang="en-US" altLang="zh-CN" i="1" kern="0" baseline="-20000" dirty="0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# = 001 (</m:t>
                      </m:r>
                      <m:r>
                        <a:rPr lang="en-US" altLang="zh-CN" i="1" kern="0" dirty="0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𝑆𝐶</m:t>
                      </m:r>
                      <m:r>
                        <a:rPr lang="en-US" altLang="zh-CN" i="1" kern="0" dirty="0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))∪∏</m:t>
                      </m:r>
                      <m:r>
                        <a:rPr lang="en-US" altLang="zh-CN" i="1" kern="0" baseline="-25000" dirty="0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𝑆</m:t>
                      </m:r>
                      <m:r>
                        <a:rPr lang="en-US" altLang="zh-CN" i="1" kern="0" baseline="-25000" dirty="0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#(</m:t>
                      </m:r>
                      <m:r>
                        <a:rPr lang="en-US" altLang="zh-CN" i="1" kern="0" baseline="-20000" dirty="0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𝐶</m:t>
                      </m:r>
                      <m:r>
                        <a:rPr lang="en-US" altLang="zh-CN" i="1" kern="0" baseline="-20000" dirty="0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# = 002(</m:t>
                      </m:r>
                      <m:r>
                        <a:rPr lang="en-US" altLang="zh-CN" i="1" kern="0" dirty="0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𝑆𝐶</m:t>
                      </m:r>
                      <m:r>
                        <a:rPr lang="en-US" altLang="zh-CN" i="1" kern="0" dirty="0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))</m:t>
                      </m:r>
                    </m:oMath>
                  </m:oMathPara>
                </a14:m>
                <a:endParaRPr lang="en-US" altLang="zh-CN" kern="0" dirty="0">
                  <a:sym typeface="Symbol" pitchFamily="18" charset="2"/>
                </a:endParaRPr>
              </a:p>
              <a:p>
                <a:pPr lvl="1" eaLnBrk="1" hangingPunct="1"/>
                <a:endParaRPr lang="en-US" altLang="zh-CN" kern="0" dirty="0">
                  <a:latin typeface="华文新魏" pitchFamily="2" charset="-122"/>
                </a:endParaRPr>
              </a:p>
            </p:txBody>
          </p:sp>
        </mc:Choice>
        <mc:Fallback>
          <p:sp>
            <p:nvSpPr>
              <p:cNvPr id="13" name="Rectangle 3">
                <a:extLst>
                  <a:ext uri="{FF2B5EF4-FFF2-40B4-BE49-F238E27FC236}">
                    <a16:creationId xmlns:a16="http://schemas.microsoft.com/office/drawing/2014/main" id="{8DC754A1-08AB-4FF8-90E3-FCA6CD9F4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447800"/>
                <a:ext cx="8763000" cy="5257800"/>
              </a:xfrm>
              <a:prstGeom prst="rect">
                <a:avLst/>
              </a:prstGeom>
              <a:blipFill>
                <a:blip r:embed="rId2"/>
                <a:stretch>
                  <a:fillRect l="-1391" t="-1856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768171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t>84</a:t>
            </a:fld>
            <a:endParaRPr lang="en-US" altLang="zh-CN" sz="1400" dirty="0"/>
          </a:p>
        </p:txBody>
      </p:sp>
      <p:sp>
        <p:nvSpPr>
          <p:cNvPr id="48130" name="Rectangle 2"/>
          <p:cNvSpPr>
            <a:spLocks noGrp="1"/>
          </p:cNvSpPr>
          <p:nvPr>
            <p:ph type="title"/>
          </p:nvPr>
        </p:nvSpPr>
        <p:spPr>
          <a:xfrm>
            <a:off x="120015" y="152400"/>
            <a:ext cx="9023985" cy="990600"/>
          </a:xfrm>
        </p:spPr>
        <p:txBody>
          <a:bodyPr wrap="square" lIns="91440" tIns="45720" rIns="91440" bIns="45720" anchor="ctr"/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差（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）运算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99A7124A-DF27-4992-9854-CA31237EF4A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04800" y="1219200"/>
                <a:ext cx="8650288" cy="54102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/>
              <a:lstStyle>
                <a:lvl1pPr marL="342900" indent="-342900" algn="l" rtl="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eaLnBrk="1" hangingPunct="1">
                  <a:defRPr/>
                </a:pPr>
                <a:r>
                  <a:rPr lang="zh-CN" altLang="en-US" kern="0" dirty="0"/>
                  <a:t>定义</a:t>
                </a:r>
              </a:p>
              <a:p>
                <a:pPr lvl="1" eaLnBrk="1" hangingPunct="1">
                  <a:defRPr/>
                </a:pPr>
                <a:r>
                  <a:rPr lang="zh-CN" altLang="en-US" kern="0" dirty="0"/>
                  <a:t>所有出现在一个关系而不在另一关系中的元组集合</a:t>
                </a:r>
              </a:p>
              <a:p>
                <a:pPr lvl="1" algn="ctr" eaLnBrk="1" hangingPunct="1">
                  <a:buFont typeface="Wingdings" pitchFamily="2" charset="2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kern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zh-CN" b="1" i="1" kern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sym typeface="Symbol" pitchFamily="18" charset="2"/>
                        </a:rPr>
                        <m:t></m:t>
                      </m:r>
                      <m:r>
                        <a:rPr lang="en-US" altLang="zh-CN" b="1" i="1" kern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altLang="zh-CN" b="1" i="1" kern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</a:rPr>
                        <m:t> ={ </m:t>
                      </m:r>
                      <m:r>
                        <a:rPr lang="en-US" altLang="zh-CN" b="1" i="1" kern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altLang="zh-CN" b="1" i="1" kern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altLang="zh-CN" b="1" i="1" kern="0" dirty="0" err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altLang="zh-CN" b="1" i="1" kern="0" dirty="0" err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sym typeface="Symbol" pitchFamily="18" charset="2"/>
                        </a:rPr>
                        <m:t></m:t>
                      </m:r>
                      <m:r>
                        <a:rPr lang="en-US" altLang="zh-CN" b="1" i="1" kern="0" dirty="0" err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zh-CN" b="1" i="1" kern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kern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sym typeface="Symbol" pitchFamily="18" charset="2"/>
                        </a:rPr>
                        <m:t> </m:t>
                      </m:r>
                      <m:r>
                        <a:rPr lang="en-US" altLang="zh-CN" b="1" i="1" kern="0" dirty="0" err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altLang="zh-CN" b="1" i="1" kern="0" dirty="0" err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sym typeface="Symbol" pitchFamily="18" charset="2"/>
                        </a:rPr>
                        <m:t></m:t>
                      </m:r>
                      <m:r>
                        <a:rPr lang="en-US" altLang="zh-CN" b="1" i="1" kern="0" dirty="0" err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altLang="zh-CN" b="1" i="1" kern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</a:rPr>
                        <m:t> }</m:t>
                      </m:r>
                    </m:oMath>
                  </m:oMathPara>
                </a14:m>
                <a:endParaRPr lang="en-US" altLang="zh-CN" b="1" kern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  <a:p>
                <a:pPr lvl="1" eaLnBrk="1" hangingPunct="1">
                  <a:defRPr/>
                </a:pPr>
                <a:endParaRPr lang="en-US" altLang="zh-CN" b="1" kern="0" dirty="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  <a:p>
                <a:pPr lvl="1" eaLnBrk="1" hangingPunct="1">
                  <a:defRPr/>
                </a:pPr>
                <a:endParaRPr lang="en-US" altLang="zh-CN" kern="0" dirty="0"/>
              </a:p>
              <a:p>
                <a:pPr lvl="1" eaLnBrk="1" hangingPunct="1">
                  <a:defRPr/>
                </a:pPr>
                <a:endParaRPr lang="en-US" altLang="zh-CN" kern="0" dirty="0"/>
              </a:p>
              <a:p>
                <a:pPr lvl="1" eaLnBrk="1" hangingPunct="1">
                  <a:defRPr/>
                </a:pPr>
                <a:endParaRPr lang="en-US" altLang="zh-CN" kern="0" dirty="0"/>
              </a:p>
              <a:p>
                <a:pPr lvl="1" eaLnBrk="1" hangingPunct="1">
                  <a:defRPr/>
                </a:pPr>
                <a:endParaRPr lang="en-US" altLang="zh-CN" kern="0" dirty="0"/>
              </a:p>
              <a:p>
                <a:pPr lvl="1" eaLnBrk="1" hangingPunct="1">
                  <a:defRPr/>
                </a:pPr>
                <a:endParaRPr lang="en-US" altLang="zh-CN" kern="0" dirty="0"/>
              </a:p>
              <a:p>
                <a:pPr lvl="1" eaLnBrk="1" hangingPunct="1">
                  <a:defRPr/>
                </a:pPr>
                <a:endParaRPr lang="en-US" altLang="zh-CN" kern="0" dirty="0"/>
              </a:p>
              <a:p>
                <a:pPr lvl="1" eaLnBrk="1" hangingPunct="1">
                  <a:defRPr/>
                </a:pPr>
                <a:endParaRPr lang="en-US" altLang="zh-CN" kern="0" dirty="0"/>
              </a:p>
              <a:p>
                <a:pPr lvl="1" eaLnBrk="1" hangingPunct="1">
                  <a:defRPr/>
                </a:pPr>
                <a:endParaRPr lang="en-US" altLang="zh-CN" kern="0" dirty="0"/>
              </a:p>
              <a:p>
                <a:pPr lvl="1" eaLnBrk="1" hangingPunct="1">
                  <a:defRPr/>
                </a:pPr>
                <a:r>
                  <a:rPr lang="en-US" altLang="zh-CN" kern="0" dirty="0"/>
                  <a:t>R</a:t>
                </a:r>
                <a:r>
                  <a:rPr lang="zh-CN" altLang="en-US" kern="0" dirty="0"/>
                  <a:t>和</a:t>
                </a:r>
                <a:r>
                  <a:rPr lang="en-US" altLang="zh-CN" kern="0" dirty="0"/>
                  <a:t>S</a:t>
                </a:r>
                <a:r>
                  <a:rPr lang="zh-CN" altLang="en-US" kern="0" dirty="0"/>
                  <a:t>必须是相容的</a:t>
                </a:r>
              </a:p>
            </p:txBody>
          </p:sp>
        </mc:Choice>
        <mc:Fallback xmlns="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99A7124A-DF27-4992-9854-CA31237EF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219200"/>
                <a:ext cx="8650288" cy="5410200"/>
              </a:xfrm>
              <a:prstGeom prst="rect">
                <a:avLst/>
              </a:prstGeom>
              <a:blipFill>
                <a:blip r:embed="rId2"/>
                <a:stretch>
                  <a:fillRect l="-1409" t="-1689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4">
            <a:extLst>
              <a:ext uri="{FF2B5EF4-FFF2-40B4-BE49-F238E27FC236}">
                <a16:creationId xmlns:a16="http://schemas.microsoft.com/office/drawing/2014/main" id="{1D0D6D9F-5514-4611-987C-17D7C2E3F5B3}"/>
              </a:ext>
            </a:extLst>
          </p:cNvPr>
          <p:cNvGrpSpPr>
            <a:grpSpLocks/>
          </p:cNvGrpSpPr>
          <p:nvPr/>
        </p:nvGrpSpPr>
        <p:grpSpPr bwMode="auto">
          <a:xfrm>
            <a:off x="611560" y="3284984"/>
            <a:ext cx="2971800" cy="1143000"/>
            <a:chOff x="1776" y="2256"/>
            <a:chExt cx="1872" cy="720"/>
          </a:xfrm>
        </p:grpSpPr>
        <p:sp>
          <p:nvSpPr>
            <p:cNvPr id="7" name="Oval 5" descr="宽上对角线">
              <a:extLst>
                <a:ext uri="{FF2B5EF4-FFF2-40B4-BE49-F238E27FC236}">
                  <a16:creationId xmlns:a16="http://schemas.microsoft.com/office/drawing/2014/main" id="{B20AA34B-6F41-486F-9C5C-4AF9EB1EF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256"/>
              <a:ext cx="1104" cy="720"/>
            </a:xfrm>
            <a:prstGeom prst="ellipse">
              <a:avLst/>
            </a:prstGeom>
            <a:pattFill prst="wdUpDiag">
              <a:fgClr>
                <a:schemeClr val="bg2"/>
              </a:fgClr>
              <a:bgClr>
                <a:schemeClr val="hlink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82FECE79-4C98-4C0B-B8AF-3AE9B6789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256"/>
              <a:ext cx="1104" cy="72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Text Box 7">
              <a:extLst>
                <a:ext uri="{FF2B5EF4-FFF2-40B4-BE49-F238E27FC236}">
                  <a16:creationId xmlns:a16="http://schemas.microsoft.com/office/drawing/2014/main" id="{55C26A06-E3F7-4679-BBC4-D26F4D2656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380"/>
              <a:ext cx="72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3600" baseline="0">
                  <a:solidFill>
                    <a:schemeClr val="tx1"/>
                  </a:solidFill>
                  <a:latin typeface="Times New Roman" pitchFamily="18" charset="0"/>
                </a:rPr>
                <a:t>R</a:t>
              </a:r>
              <a:r>
                <a:rPr lang="en-US" altLang="zh-CN" sz="3600" baseline="0">
                  <a:solidFill>
                    <a:schemeClr val="tx1"/>
                  </a:solidFill>
                  <a:latin typeface="Times New Roman" pitchFamily="18" charset="0"/>
                  <a:sym typeface="Symbol" pitchFamily="18" charset="2"/>
                </a:rPr>
                <a:t></a:t>
              </a:r>
              <a:r>
                <a:rPr lang="en-US" altLang="zh-CN" sz="3600" baseline="0">
                  <a:solidFill>
                    <a:schemeClr val="tx1"/>
                  </a:solidFill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39971499-F6DD-48E4-B6C9-51435B9B3A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256"/>
              <a:ext cx="1104" cy="7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01696E7E-F527-4B75-B2A2-84441FA92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644" y="2996952"/>
            <a:ext cx="4496208" cy="31343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53503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t>85</a:t>
            </a:fld>
            <a:endParaRPr lang="en-US" altLang="zh-CN" sz="1400" dirty="0"/>
          </a:p>
        </p:txBody>
      </p:sp>
      <p:sp>
        <p:nvSpPr>
          <p:cNvPr id="48130" name="Rectangle 2"/>
          <p:cNvSpPr>
            <a:spLocks noGrp="1"/>
          </p:cNvSpPr>
          <p:nvPr>
            <p:ph type="title"/>
          </p:nvPr>
        </p:nvSpPr>
        <p:spPr>
          <a:xfrm>
            <a:off x="120015" y="152400"/>
            <a:ext cx="9023985" cy="990600"/>
          </a:xfrm>
        </p:spPr>
        <p:txBody>
          <a:bodyPr wrap="square" lIns="91440" tIns="45720" rIns="91440" bIns="45720" anchor="ctr"/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差运算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3">
                <a:extLst>
                  <a:ext uri="{FF2B5EF4-FFF2-40B4-BE49-F238E27FC236}">
                    <a16:creationId xmlns:a16="http://schemas.microsoft.com/office/drawing/2014/main" id="{74DD4EFD-32D4-4D4A-9254-E5B83BD1D53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52400" y="1447800"/>
                <a:ext cx="8839200" cy="52578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/>
              <a:lstStyle>
                <a:lvl1pPr marL="342900" indent="-342900" algn="l" rtl="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eaLnBrk="1" hangingPunct="1"/>
                <a:r>
                  <a:rPr lang="zh-CN" altLang="en-US" kern="0" dirty="0"/>
                  <a:t>示例</a:t>
                </a:r>
              </a:p>
              <a:p>
                <a:pPr lvl="1" eaLnBrk="1" hangingPunct="1">
                  <a:buFont typeface="Wingdings" pitchFamily="2" charset="2"/>
                  <a:buNone/>
                </a:pPr>
                <a:r>
                  <a:rPr lang="zh-CN" altLang="en-US" kern="0" dirty="0"/>
                  <a:t>求选修了001号而没有选002号课程的学生号</a:t>
                </a:r>
              </a:p>
              <a:p>
                <a:pPr lvl="1" eaLnBrk="1" hangingPunct="1">
                  <a:buFont typeface="Wingdings" pitchFamily="2" charset="2"/>
                  <a:buNone/>
                </a:pPr>
                <a:endParaRPr lang="zh-CN" altLang="en-US" kern="0" dirty="0"/>
              </a:p>
              <a:p>
                <a:pPr lvl="1" eaLnBrk="1" hangingPunct="1">
                  <a:buFont typeface="Wingdings" pitchFamily="2" charset="2"/>
                  <a:buNone/>
                </a:pPr>
                <a:r>
                  <a:rPr lang="zh-CN" altLang="en-US" kern="0" dirty="0"/>
                  <a:t>错误的写法：</a:t>
                </a:r>
              </a:p>
              <a:p>
                <a:pPr lvl="1" algn="ctr"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600" i="1" kern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∏</m:t>
                      </m:r>
                      <m:r>
                        <a:rPr lang="en-US" altLang="zh-CN" sz="3600" i="1" kern="0" baseline="-25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𝑆</m:t>
                      </m:r>
                      <m:r>
                        <a:rPr lang="en-US" altLang="zh-CN" sz="3600" i="1" kern="0" baseline="-25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#(</m:t>
                      </m:r>
                      <m:r>
                        <a:rPr lang="en-US" altLang="zh-CN" sz="3600" i="1" kern="0" baseline="-20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𝐶</m:t>
                      </m:r>
                      <m:r>
                        <a:rPr lang="en-US" altLang="zh-CN" sz="3600" i="1" kern="0" baseline="-20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# = 001  </m:t>
                      </m:r>
                      <m:r>
                        <a:rPr lang="en-US" altLang="zh-CN" sz="3600" i="1" kern="0" baseline="-20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𝐶</m:t>
                      </m:r>
                      <m:r>
                        <a:rPr lang="en-US" altLang="zh-CN" sz="3600" i="1" kern="0" baseline="-20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# ≠ 002(</m:t>
                      </m:r>
                      <m:r>
                        <a:rPr lang="en-US" altLang="zh-CN" sz="3600" i="1" kern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𝑆𝐶</m:t>
                      </m:r>
                      <m:r>
                        <a:rPr lang="en-US" altLang="zh-CN" sz="3600" i="1" kern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))</m:t>
                      </m:r>
                    </m:oMath>
                  </m:oMathPara>
                </a14:m>
                <a:endParaRPr lang="en-US" altLang="zh-CN" sz="3600" kern="0" dirty="0">
                  <a:solidFill>
                    <a:srgbClr val="FF0000"/>
                  </a:solidFill>
                </a:endParaRPr>
              </a:p>
              <a:p>
                <a:pPr lvl="1" eaLnBrk="1" hangingPunct="1">
                  <a:buFont typeface="Wingdings" pitchFamily="2" charset="2"/>
                  <a:buNone/>
                </a:pPr>
                <a:endParaRPr lang="zh-CN" altLang="en-US" kern="0" dirty="0"/>
              </a:p>
              <a:p>
                <a:pPr lvl="1" eaLnBrk="1" hangingPunct="1">
                  <a:buFont typeface="Wingdings" pitchFamily="2" charset="2"/>
                  <a:buNone/>
                </a:pPr>
                <a:r>
                  <a:rPr lang="zh-CN" altLang="en-US" kern="0" dirty="0"/>
                  <a:t>正确的写法：</a:t>
                </a:r>
              </a:p>
              <a:p>
                <a:pPr lvl="1"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 kern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∏</m:t>
                      </m:r>
                      <m:r>
                        <a:rPr lang="en-US" altLang="zh-CN" sz="3200" i="1" kern="0" baseline="-25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𝑆</m:t>
                      </m:r>
                      <m:r>
                        <a:rPr lang="en-US" altLang="zh-CN" sz="3200" i="1" kern="0" baseline="-25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#(</m:t>
                      </m:r>
                      <m:r>
                        <a:rPr lang="en-US" altLang="zh-CN" sz="3200" i="1" kern="0" baseline="-20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𝐶</m:t>
                      </m:r>
                      <m:r>
                        <a:rPr lang="en-US" altLang="zh-CN" sz="3200" i="1" kern="0" baseline="-20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# = 001 (</m:t>
                      </m:r>
                      <m:r>
                        <a:rPr lang="en-US" altLang="zh-CN" sz="3200" i="1" kern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𝑆𝐶</m:t>
                      </m:r>
                      <m:r>
                        <a:rPr lang="en-US" altLang="zh-CN" sz="3200" i="1" kern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)) </m:t>
                      </m:r>
                      <m:r>
                        <a:rPr lang="en-US" altLang="zh-CN" sz="3200" i="1" kern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－</m:t>
                      </m:r>
                      <m:r>
                        <a:rPr lang="en-US" altLang="zh-CN" sz="3200" i="1" kern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∏</m:t>
                      </m:r>
                      <m:r>
                        <a:rPr lang="en-US" altLang="zh-CN" sz="3200" i="1" kern="0" baseline="-25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𝑆</m:t>
                      </m:r>
                      <m:r>
                        <a:rPr lang="en-US" altLang="zh-CN" sz="3200" i="1" kern="0" baseline="-25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#(</m:t>
                      </m:r>
                      <m:r>
                        <a:rPr lang="en-US" altLang="zh-CN" sz="3200" i="1" kern="0" baseline="-20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𝐶</m:t>
                      </m:r>
                      <m:r>
                        <a:rPr lang="en-US" altLang="zh-CN" sz="3200" i="1" kern="0" baseline="-20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# = 002(</m:t>
                      </m:r>
                      <m:r>
                        <a:rPr lang="en-US" altLang="zh-CN" sz="3200" i="1" kern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𝑆𝐶</m:t>
                      </m:r>
                      <m:r>
                        <a:rPr lang="en-US" altLang="zh-CN" sz="3200" i="1" kern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))</m:t>
                      </m:r>
                    </m:oMath>
                  </m:oMathPara>
                </a14:m>
                <a:endParaRPr lang="en-US" altLang="zh-CN" sz="3200" kern="0" dirty="0">
                  <a:solidFill>
                    <a:srgbClr val="FF0000"/>
                  </a:solidFill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11" name="Rectangle 3">
                <a:extLst>
                  <a:ext uri="{FF2B5EF4-FFF2-40B4-BE49-F238E27FC236}">
                    <a16:creationId xmlns:a16="http://schemas.microsoft.com/office/drawing/2014/main" id="{74DD4EFD-32D4-4D4A-9254-E5B83BD1D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447800"/>
                <a:ext cx="8839200" cy="5257800"/>
              </a:xfrm>
              <a:prstGeom prst="rect">
                <a:avLst/>
              </a:prstGeom>
              <a:blipFill>
                <a:blip r:embed="rId2"/>
                <a:stretch>
                  <a:fillRect l="-1379" t="-1856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258731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t>86</a:t>
            </a:fld>
            <a:endParaRPr lang="en-US" altLang="zh-CN" sz="1400" dirty="0"/>
          </a:p>
        </p:txBody>
      </p:sp>
      <p:sp>
        <p:nvSpPr>
          <p:cNvPr id="48130" name="Rectangle 2"/>
          <p:cNvSpPr>
            <a:spLocks noGrp="1"/>
          </p:cNvSpPr>
          <p:nvPr>
            <p:ph type="title"/>
          </p:nvPr>
        </p:nvSpPr>
        <p:spPr>
          <a:xfrm>
            <a:off x="120015" y="152400"/>
            <a:ext cx="9023985" cy="990600"/>
          </a:xfrm>
        </p:spPr>
        <p:txBody>
          <a:bodyPr wrap="square" lIns="91440" tIns="45720" rIns="91440" bIns="45720" anchor="ctr"/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交运算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5BA0B36A-4B22-4BDD-9640-A95C789701D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04800" y="1219200"/>
                <a:ext cx="8650288" cy="54102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/>
              <a:lstStyle>
                <a:lvl1pPr marL="342900" indent="-342900" algn="l" rtl="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eaLnBrk="1" hangingPunct="1">
                  <a:defRPr/>
                </a:pPr>
                <a:r>
                  <a:rPr lang="zh-CN" altLang="en-US" kern="0" dirty="0"/>
                  <a:t>定义</a:t>
                </a:r>
              </a:p>
              <a:p>
                <a:pPr lvl="1" eaLnBrk="1" hangingPunct="1">
                  <a:defRPr/>
                </a:pPr>
                <a:r>
                  <a:rPr lang="zh-CN" altLang="en-US" kern="0" dirty="0"/>
                  <a:t>所有同时出现在两个关系中的元组集合</a:t>
                </a:r>
              </a:p>
              <a:p>
                <a:pPr lvl="1" algn="ctr" eaLnBrk="1" hangingPunct="1">
                  <a:buFont typeface="Wingdings" pitchFamily="2" charset="2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1" i="1" kern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zh-CN" sz="4000" b="1" i="1" kern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sym typeface="Symbol" pitchFamily="18" charset="2"/>
                        </a:rPr>
                        <m:t></m:t>
                      </m:r>
                      <m:r>
                        <a:rPr lang="en-US" altLang="zh-CN" sz="4000" b="1" i="1" kern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altLang="zh-CN" sz="4000" b="1" i="1" kern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</a:rPr>
                        <m:t> ={ </m:t>
                      </m:r>
                      <m:r>
                        <a:rPr lang="en-US" altLang="zh-CN" sz="4000" b="1" i="1" kern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altLang="zh-CN" sz="4000" b="1" i="1" kern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altLang="zh-CN" sz="4000" b="1" i="1" kern="0" dirty="0" err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altLang="zh-CN" sz="4000" b="1" i="1" kern="0" dirty="0" err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sym typeface="Symbol" pitchFamily="18" charset="2"/>
                        </a:rPr>
                        <m:t></m:t>
                      </m:r>
                      <m:r>
                        <a:rPr lang="en-US" altLang="zh-CN" sz="4000" b="1" i="1" kern="0" dirty="0" err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zh-CN" sz="4000" b="1" i="1" kern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4000" b="1" i="1" kern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sym typeface="Symbol" pitchFamily="18" charset="2"/>
                        </a:rPr>
                        <m:t> </m:t>
                      </m:r>
                      <m:r>
                        <a:rPr lang="en-US" altLang="zh-CN" sz="4000" b="1" i="1" kern="0" dirty="0" err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altLang="zh-CN" sz="4000" b="1" i="1" kern="0" dirty="0" err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  <a:sym typeface="Symbol" pitchFamily="18" charset="2"/>
                        </a:rPr>
                        <m:t></m:t>
                      </m:r>
                      <m:r>
                        <a:rPr lang="en-US" altLang="zh-CN" sz="4000" b="1" i="1" kern="0" dirty="0" err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altLang="zh-CN" sz="4000" b="1" i="1" kern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ambria Math" panose="02040503050406030204" pitchFamily="18" charset="0"/>
                        </a:rPr>
                        <m:t> }</m:t>
                      </m:r>
                    </m:oMath>
                  </m:oMathPara>
                </a14:m>
                <a:endParaRPr lang="en-US" altLang="zh-CN" sz="4000" b="1" kern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  <a:p>
                <a:pPr lvl="1" eaLnBrk="1" hangingPunct="1">
                  <a:defRPr/>
                </a:pPr>
                <a:endParaRPr lang="en-US" altLang="zh-CN" kern="0" dirty="0"/>
              </a:p>
              <a:p>
                <a:pPr lvl="1" eaLnBrk="1" hangingPunct="1">
                  <a:defRPr/>
                </a:pPr>
                <a:endParaRPr lang="en-US" altLang="zh-CN" kern="0" dirty="0"/>
              </a:p>
              <a:p>
                <a:pPr lvl="1" eaLnBrk="1" hangingPunct="1">
                  <a:defRPr/>
                </a:pPr>
                <a:endParaRPr lang="en-US" altLang="zh-CN" kern="0" dirty="0"/>
              </a:p>
              <a:p>
                <a:pPr lvl="1" eaLnBrk="1" hangingPunct="1">
                  <a:defRPr/>
                </a:pPr>
                <a:endParaRPr lang="en-US" altLang="zh-CN" kern="0" dirty="0"/>
              </a:p>
              <a:p>
                <a:pPr lvl="1" eaLnBrk="1" hangingPunct="1">
                  <a:defRPr/>
                </a:pPr>
                <a:endParaRPr lang="en-US" altLang="zh-CN" kern="0" dirty="0"/>
              </a:p>
              <a:p>
                <a:pPr lvl="1" eaLnBrk="1" hangingPunct="1">
                  <a:defRPr/>
                </a:pPr>
                <a:endParaRPr lang="en-US" altLang="zh-CN" kern="0" dirty="0"/>
              </a:p>
              <a:p>
                <a:pPr lvl="1" eaLnBrk="1" hangingPunct="1">
                  <a:defRPr/>
                </a:pPr>
                <a:endParaRPr lang="en-US" altLang="zh-CN" kern="0" dirty="0"/>
              </a:p>
              <a:p>
                <a:pPr lvl="1" eaLnBrk="1" hangingPunct="1">
                  <a:defRPr/>
                </a:pPr>
                <a:r>
                  <a:rPr lang="zh-CN" altLang="en-US" kern="0" dirty="0"/>
                  <a:t>交运算可以通过差运算来重写</a:t>
                </a:r>
              </a:p>
              <a:p>
                <a:pPr lvl="1" algn="ctr" eaLnBrk="1" hangingPunct="1">
                  <a:buFont typeface="Wingdings" pitchFamily="2" charset="2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i="1" kern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4000" i="1" kern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</m:t>
                      </m:r>
                      <m:r>
                        <a:rPr lang="en-US" altLang="zh-CN" sz="4000" i="1" kern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4000" i="1" kern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zh-CN" sz="4000" i="1" kern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4000" i="1" kern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 (</m:t>
                      </m:r>
                      <m:r>
                        <a:rPr lang="en-US" altLang="zh-CN" sz="4000" i="1" kern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4000" i="1" kern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 </m:t>
                      </m:r>
                      <m:r>
                        <a:rPr lang="en-US" altLang="zh-CN" sz="4000" i="1" kern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4000" i="1" kern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4000" kern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5BA0B36A-4B22-4BDD-9640-A95C78970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219200"/>
                <a:ext cx="8650288" cy="5410200"/>
              </a:xfrm>
              <a:prstGeom prst="rect">
                <a:avLst/>
              </a:prstGeom>
              <a:blipFill>
                <a:blip r:embed="rId2"/>
                <a:stretch>
                  <a:fillRect l="-1409" t="-1689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5A32530D-37D3-4733-B312-6D9BEA39322D}"/>
              </a:ext>
            </a:extLst>
          </p:cNvPr>
          <p:cNvGrpSpPr/>
          <p:nvPr/>
        </p:nvGrpSpPr>
        <p:grpSpPr>
          <a:xfrm>
            <a:off x="683568" y="3352800"/>
            <a:ext cx="2667000" cy="1143000"/>
            <a:chOff x="2819400" y="3581400"/>
            <a:chExt cx="2667000" cy="1143000"/>
          </a:xfrm>
        </p:grpSpPr>
        <p:sp>
          <p:nvSpPr>
            <p:cNvPr id="6" name="Oval 4" descr="宽上对角线">
              <a:extLst>
                <a:ext uri="{FF2B5EF4-FFF2-40B4-BE49-F238E27FC236}">
                  <a16:creationId xmlns:a16="http://schemas.microsoft.com/office/drawing/2014/main" id="{1D519EDA-A79D-4E62-8F48-97C36368F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3581400"/>
              <a:ext cx="1752600" cy="1143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Oval 5" descr="宽上对角线">
              <a:extLst>
                <a:ext uri="{FF2B5EF4-FFF2-40B4-BE49-F238E27FC236}">
                  <a16:creationId xmlns:a16="http://schemas.microsoft.com/office/drawing/2014/main" id="{6C2B9870-DA9F-4A3B-9A54-2F8621984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3581400"/>
              <a:ext cx="1752600" cy="1143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Oval 6" descr="宽上对角线">
              <a:extLst>
                <a:ext uri="{FF2B5EF4-FFF2-40B4-BE49-F238E27FC236}">
                  <a16:creationId xmlns:a16="http://schemas.microsoft.com/office/drawing/2014/main" id="{E669BD86-5813-491A-BC6C-9D00B82994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3581400"/>
              <a:ext cx="1752600" cy="1143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Oval 7" descr="宽上对角线">
              <a:extLst>
                <a:ext uri="{FF2B5EF4-FFF2-40B4-BE49-F238E27FC236}">
                  <a16:creationId xmlns:a16="http://schemas.microsoft.com/office/drawing/2014/main" id="{FEF765BB-C517-4587-969C-3AEA474A8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3657600"/>
              <a:ext cx="838200" cy="990600"/>
            </a:xfrm>
            <a:prstGeom prst="ellipse">
              <a:avLst/>
            </a:prstGeom>
            <a:pattFill prst="wdUpDiag">
              <a:fgClr>
                <a:schemeClr val="bg2"/>
              </a:fgClr>
              <a:bgClr>
                <a:schemeClr val="accent2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Text Box 8">
              <a:extLst>
                <a:ext uri="{FF2B5EF4-FFF2-40B4-BE49-F238E27FC236}">
                  <a16:creationId xmlns:a16="http://schemas.microsoft.com/office/drawing/2014/main" id="{7C25FAFF-54C3-4155-9CF6-AD5FA5479E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7600" y="3840163"/>
              <a:ext cx="1143000" cy="579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3200" baseline="0" dirty="0">
                  <a:solidFill>
                    <a:schemeClr val="tx1"/>
                  </a:solidFill>
                  <a:latin typeface="Times New Roman" pitchFamily="18" charset="0"/>
                </a:rPr>
                <a:t>R</a:t>
              </a:r>
              <a:r>
                <a:rPr lang="en-US" altLang="zh-CN" sz="3200" baseline="0" dirty="0">
                  <a:solidFill>
                    <a:schemeClr val="tx1"/>
                  </a:solidFill>
                  <a:latin typeface="Times New Roman" pitchFamily="18" charset="0"/>
                  <a:sym typeface="Symbol" pitchFamily="18" charset="2"/>
                </a:rPr>
                <a:t></a:t>
              </a:r>
              <a:r>
                <a:rPr lang="en-US" altLang="zh-CN" sz="3200" baseline="0" dirty="0">
                  <a:solidFill>
                    <a:schemeClr val="tx1"/>
                  </a:solidFill>
                  <a:latin typeface="Times New Roman" pitchFamily="18" charset="0"/>
                </a:rPr>
                <a:t>S</a:t>
              </a:r>
              <a:endParaRPr lang="en-US" altLang="zh-CN" sz="3600" baseline="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5D06D402-B2C1-4EB1-AF47-256B68E3D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383" y="3067698"/>
            <a:ext cx="4039634" cy="22466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536813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t>87</a:t>
            </a:fld>
            <a:endParaRPr lang="en-US" altLang="zh-CN" sz="1400" dirty="0"/>
          </a:p>
        </p:txBody>
      </p:sp>
      <p:sp>
        <p:nvSpPr>
          <p:cNvPr id="48130" name="Rectangle 2"/>
          <p:cNvSpPr>
            <a:spLocks noGrp="1"/>
          </p:cNvSpPr>
          <p:nvPr>
            <p:ph type="title"/>
          </p:nvPr>
        </p:nvSpPr>
        <p:spPr>
          <a:xfrm>
            <a:off x="120015" y="152400"/>
            <a:ext cx="9023985" cy="990600"/>
          </a:xfrm>
        </p:spPr>
        <p:txBody>
          <a:bodyPr wrap="square" lIns="91440" tIns="45720" rIns="91440" bIns="45720" anchor="ctr"/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交运算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3">
                <a:extLst>
                  <a:ext uri="{FF2B5EF4-FFF2-40B4-BE49-F238E27FC236}">
                    <a16:creationId xmlns:a16="http://schemas.microsoft.com/office/drawing/2014/main" id="{F3BF5ACD-C3EA-4DEA-AA75-C061C15BEABF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52400" y="1447800"/>
                <a:ext cx="8839200" cy="52578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/>
              <a:lstStyle>
                <a:lvl1pPr marL="342900" indent="-342900" algn="l" rtl="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eaLnBrk="1" hangingPunct="1"/>
                <a:r>
                  <a:rPr lang="zh-CN" altLang="en-US" kern="0" dirty="0"/>
                  <a:t>示例</a:t>
                </a:r>
              </a:p>
              <a:p>
                <a:pPr lvl="1" eaLnBrk="1" hangingPunct="1">
                  <a:buFont typeface="Wingdings" pitchFamily="2" charset="2"/>
                  <a:buNone/>
                </a:pPr>
                <a:r>
                  <a:rPr lang="zh-CN" altLang="en-US" kern="0" dirty="0"/>
                  <a:t>求同时选修了001号和002号课程的学生号</a:t>
                </a:r>
              </a:p>
              <a:p>
                <a:pPr lvl="1" eaLnBrk="1" hangingPunct="1">
                  <a:buFont typeface="Wingdings" pitchFamily="2" charset="2"/>
                  <a:buNone/>
                </a:pPr>
                <a:endParaRPr lang="zh-CN" altLang="en-US" kern="0" dirty="0"/>
              </a:p>
              <a:p>
                <a:pPr lvl="1" eaLnBrk="1" hangingPunct="1">
                  <a:buFont typeface="Wingdings" pitchFamily="2" charset="2"/>
                  <a:buNone/>
                </a:pPr>
                <a:r>
                  <a:rPr lang="zh-CN" altLang="en-US" kern="0" dirty="0"/>
                  <a:t>错误的写法：</a:t>
                </a:r>
              </a:p>
              <a:p>
                <a:pPr lvl="1" algn="ctr"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kern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∏</m:t>
                      </m:r>
                      <m:r>
                        <a:rPr lang="en-US" altLang="zh-CN" sz="2800" i="1" kern="0" baseline="-25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𝑆</m:t>
                      </m:r>
                      <m:r>
                        <a:rPr lang="en-US" altLang="zh-CN" sz="2800" i="1" kern="0" baseline="-25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#(</m:t>
                      </m:r>
                      <m:r>
                        <a:rPr lang="en-US" altLang="zh-CN" sz="2800" i="1" kern="0" baseline="-20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𝐶</m:t>
                      </m:r>
                      <m:r>
                        <a:rPr lang="en-US" altLang="zh-CN" sz="2800" i="1" kern="0" baseline="-20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# = 001  </m:t>
                      </m:r>
                      <m:r>
                        <a:rPr lang="en-US" altLang="zh-CN" sz="2800" i="1" kern="0" baseline="-20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𝐶</m:t>
                      </m:r>
                      <m:r>
                        <a:rPr lang="en-US" altLang="zh-CN" sz="2800" i="1" kern="0" baseline="-20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# = 002(</m:t>
                      </m:r>
                      <m:r>
                        <a:rPr lang="en-US" altLang="zh-CN" sz="2800" i="1" kern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𝑆𝐶</m:t>
                      </m:r>
                      <m:r>
                        <a:rPr lang="en-US" altLang="zh-CN" sz="2800" i="1" kern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))</m:t>
                      </m:r>
                    </m:oMath>
                  </m:oMathPara>
                </a14:m>
                <a:endParaRPr lang="en-US" altLang="zh-CN" sz="3600" kern="0" dirty="0">
                  <a:solidFill>
                    <a:srgbClr val="FF0000"/>
                  </a:solidFill>
                </a:endParaRPr>
              </a:p>
              <a:p>
                <a:pPr lvl="1" eaLnBrk="1" hangingPunct="1">
                  <a:buFont typeface="Wingdings" pitchFamily="2" charset="2"/>
                  <a:buNone/>
                </a:pPr>
                <a:endParaRPr lang="zh-CN" altLang="en-US" kern="0" dirty="0"/>
              </a:p>
              <a:p>
                <a:pPr lvl="1" eaLnBrk="1" hangingPunct="1">
                  <a:buFont typeface="Wingdings" pitchFamily="2" charset="2"/>
                  <a:buNone/>
                </a:pPr>
                <a:r>
                  <a:rPr lang="zh-CN" altLang="en-US" kern="0" dirty="0"/>
                  <a:t>正确的写法：</a:t>
                </a:r>
                <a:endParaRPr lang="zh-CN" altLang="en-US" sz="3600" kern="0" dirty="0"/>
              </a:p>
              <a:p>
                <a:pPr lvl="1" algn="ctr" eaLnBrk="1" hangingPunct="1">
                  <a:spcBef>
                    <a:spcPct val="50000"/>
                  </a:spcBef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 kern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∏</m:t>
                      </m:r>
                      <m:r>
                        <a:rPr lang="en-US" altLang="zh-CN" sz="3200" i="1" kern="0" baseline="-25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𝑆</m:t>
                      </m:r>
                      <m:r>
                        <a:rPr lang="en-US" altLang="zh-CN" sz="3200" i="1" kern="0" baseline="-25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#(</m:t>
                      </m:r>
                      <m:r>
                        <a:rPr lang="en-US" altLang="zh-CN" sz="3200" i="1" kern="0" baseline="-20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𝐶</m:t>
                      </m:r>
                      <m:r>
                        <a:rPr lang="en-US" altLang="zh-CN" sz="3200" i="1" kern="0" baseline="-20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# = 001 (</m:t>
                      </m:r>
                      <m:r>
                        <a:rPr lang="en-US" altLang="zh-CN" sz="3200" i="1" kern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𝑆𝐶</m:t>
                      </m:r>
                      <m:r>
                        <a:rPr lang="en-US" altLang="zh-CN" sz="3200" i="1" kern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))∩∏</m:t>
                      </m:r>
                      <m:r>
                        <a:rPr lang="en-US" altLang="zh-CN" sz="3200" i="1" kern="0" baseline="-25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𝑆</m:t>
                      </m:r>
                      <m:r>
                        <a:rPr lang="en-US" altLang="zh-CN" sz="3200" i="1" kern="0" baseline="-25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#(</m:t>
                      </m:r>
                      <m:r>
                        <a:rPr lang="en-US" altLang="zh-CN" sz="3200" i="1" kern="0" baseline="-20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𝐶</m:t>
                      </m:r>
                      <m:r>
                        <a:rPr lang="en-US" altLang="zh-CN" sz="3200" i="1" kern="0" baseline="-20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# = 002(</m:t>
                      </m:r>
                      <m:r>
                        <a:rPr lang="en-US" altLang="zh-CN" sz="3200" i="1" kern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𝑆𝐶</m:t>
                      </m:r>
                      <m:r>
                        <a:rPr lang="en-US" altLang="zh-CN" sz="3200" i="1" kern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))</m:t>
                      </m:r>
                    </m:oMath>
                  </m:oMathPara>
                </a14:m>
                <a:endParaRPr lang="zh-CN" altLang="en-US" sz="3600" kern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" name="Rectangle 3">
                <a:extLst>
                  <a:ext uri="{FF2B5EF4-FFF2-40B4-BE49-F238E27FC236}">
                    <a16:creationId xmlns:a16="http://schemas.microsoft.com/office/drawing/2014/main" id="{F3BF5ACD-C3EA-4DEA-AA75-C061C15BEA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447800"/>
                <a:ext cx="8839200" cy="5257800"/>
              </a:xfrm>
              <a:prstGeom prst="rect">
                <a:avLst/>
              </a:prstGeom>
              <a:blipFill>
                <a:blip r:embed="rId2"/>
                <a:stretch>
                  <a:fillRect l="-1379" t="-1856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779006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553200" y="6180455"/>
            <a:ext cx="1905000" cy="457200"/>
          </a:xfrm>
        </p:spPr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t>88</a:t>
            </a:fld>
            <a:endParaRPr lang="en-US" altLang="zh-CN" sz="1400" dirty="0"/>
          </a:p>
        </p:txBody>
      </p:sp>
      <p:sp>
        <p:nvSpPr>
          <p:cNvPr id="49154" name="Rectangle 2"/>
          <p:cNvSpPr>
            <a:spLocks noGrp="1"/>
          </p:cNvSpPr>
          <p:nvPr>
            <p:ph type="title"/>
          </p:nvPr>
        </p:nvSpPr>
        <p:spPr>
          <a:xfrm>
            <a:off x="609600" y="152400"/>
            <a:ext cx="8534400" cy="990600"/>
          </a:xfrm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sz="40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问题思考</a:t>
            </a:r>
          </a:p>
        </p:txBody>
      </p:sp>
      <p:sp>
        <p:nvSpPr>
          <p:cNvPr id="49155" name="Rectangle 3"/>
          <p:cNvSpPr/>
          <p:nvPr/>
        </p:nvSpPr>
        <p:spPr>
          <a:xfrm>
            <a:off x="228600" y="1295400"/>
            <a:ext cx="1058863" cy="3968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Viewing</a:t>
            </a:r>
          </a:p>
        </p:txBody>
      </p:sp>
      <p:graphicFrame>
        <p:nvGraphicFramePr>
          <p:cNvPr id="83120" name="Group 176"/>
          <p:cNvGraphicFramePr>
            <a:graphicFrameLocks noGrp="1"/>
          </p:cNvGraphicFramePr>
          <p:nvPr/>
        </p:nvGraphicFramePr>
        <p:xfrm>
          <a:off x="228600" y="1676400"/>
          <a:ext cx="5715000" cy="1798640"/>
        </p:xfrm>
        <a:graphic>
          <a:graphicData uri="http://schemas.openxmlformats.org/drawingml/2006/table">
            <a:tbl>
              <a:tblPr/>
              <a:tblGrid>
                <a:gridCol w="1428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82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97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ProperityNo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ClientNo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ViewDate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Comments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7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PA08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CR62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1-Jun-01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goods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7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PL94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CR74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1-Aug-01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preference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7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PA14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CR76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12-May-01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yes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7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PA14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CR74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22-Jul-01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Too small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9188" name="Text Box 115"/>
          <p:cNvSpPr txBox="1"/>
          <p:nvPr/>
        </p:nvSpPr>
        <p:spPr>
          <a:xfrm>
            <a:off x="457200" y="6176963"/>
            <a:ext cx="56692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哪些房子被客户看过并且已经租出去了？</a:t>
            </a:r>
          </a:p>
        </p:txBody>
      </p:sp>
      <p:sp>
        <p:nvSpPr>
          <p:cNvPr id="49189" name="Rectangle 116"/>
          <p:cNvSpPr/>
          <p:nvPr/>
        </p:nvSpPr>
        <p:spPr>
          <a:xfrm>
            <a:off x="152400" y="3581400"/>
            <a:ext cx="1066800" cy="533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r>
              <a:rPr lang="en-GB" altLang="zh-CN" b="1" dirty="0">
                <a:solidFill>
                  <a:srgbClr val="000000"/>
                </a:solidFill>
                <a:latin typeface="Times" pitchFamily="18" charset="0"/>
                <a:ea typeface="宋体" panose="02010600030101010101" pitchFamily="2" charset="-122"/>
              </a:rPr>
              <a:t>Lease</a:t>
            </a:r>
            <a:endParaRPr lang="zh-CN" altLang="en-GB" b="1" dirty="0">
              <a:solidFill>
                <a:srgbClr val="000000"/>
              </a:solidFill>
              <a:latin typeface="Times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83119" name="Group 175"/>
          <p:cNvGraphicFramePr>
            <a:graphicFrameLocks noGrp="1"/>
          </p:cNvGraphicFramePr>
          <p:nvPr/>
        </p:nvGraphicFramePr>
        <p:xfrm>
          <a:off x="152400" y="4114800"/>
          <a:ext cx="8610600" cy="1560512"/>
        </p:xfrm>
        <a:graphic>
          <a:graphicData uri="http://schemas.openxmlformats.org/drawingml/2006/table">
            <a:tbl>
              <a:tblPr/>
              <a:tblGrid>
                <a:gridCol w="1039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11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0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71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27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69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821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LeaseNo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PropertyNo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ClientNo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rent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Payment</a:t>
                      </a:r>
                      <a:endParaRPr kumimoji="1" lang="en-GB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RentStart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Rentfinish</a:t>
                      </a:r>
                      <a:endParaRPr kumimoji="1" lang="en-GB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Duration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1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10024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PA14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CR62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650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Visa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1-Jun-01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31-May-02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1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10075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PL94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CR76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400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Cash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1-Aug-01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31-Jan-02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1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10012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PG21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CR74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600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cheque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1-Jul-01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30-Jun-02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t>89</a:t>
            </a:fld>
            <a:endParaRPr lang="en-US" altLang="zh-CN" sz="1400" dirty="0"/>
          </a:p>
        </p:txBody>
      </p:sp>
      <p:sp>
        <p:nvSpPr>
          <p:cNvPr id="51202" name="Rectangle 2"/>
          <p:cNvSpPr>
            <a:spLocks noGrp="1"/>
          </p:cNvSpPr>
          <p:nvPr>
            <p:ph type="title"/>
          </p:nvPr>
        </p:nvSpPr>
        <p:spPr>
          <a:xfrm>
            <a:off x="304800" y="152400"/>
            <a:ext cx="8839200" cy="990600"/>
          </a:xfrm>
        </p:spPr>
        <p:txBody>
          <a:bodyPr wrap="square" lIns="91440" tIns="45720" rIns="91440" bIns="45720" anchor="ctr"/>
          <a:lstStyle/>
          <a:p>
            <a:pPr eaLnBrk="1" hangingPunct="1"/>
            <a:r>
              <a:rPr lang="en-US" altLang="zh-CN" sz="2400" dirty="0">
                <a:solidFill>
                  <a:srgbClr val="0000FF"/>
                </a:solidFill>
                <a:latin typeface="Arial Black" panose="020B0A04020102020204" charset="0"/>
                <a:cs typeface="Arial Black" panose="020B0A04020102020204" charset="0"/>
              </a:rPr>
              <a:t>Π </a:t>
            </a:r>
            <a:r>
              <a:rPr lang="en-US" altLang="zh-CN" sz="2400" baseline="-25000" dirty="0">
                <a:solidFill>
                  <a:srgbClr val="0000FF"/>
                </a:solidFill>
                <a:latin typeface="Arial Black" panose="020B0A04020102020204" charset="0"/>
                <a:cs typeface="Arial Black" panose="020B0A04020102020204" charset="0"/>
              </a:rPr>
              <a:t>ProperityNo</a:t>
            </a:r>
            <a:r>
              <a:rPr lang="en-US" altLang="zh-CN" sz="2400" dirty="0">
                <a:solidFill>
                  <a:srgbClr val="0000FF"/>
                </a:solidFill>
                <a:latin typeface="Arial Black" panose="020B0A04020102020204" charset="0"/>
                <a:cs typeface="Arial Black" panose="020B0A04020102020204" charset="0"/>
              </a:rPr>
              <a:t>(Viewing) - Π </a:t>
            </a:r>
            <a:r>
              <a:rPr lang="en-US" altLang="zh-CN" sz="2400" baseline="-25000" dirty="0">
                <a:solidFill>
                  <a:srgbClr val="0000FF"/>
                </a:solidFill>
                <a:latin typeface="Arial Black" panose="020B0A04020102020204" charset="0"/>
                <a:cs typeface="Arial Black" panose="020B0A04020102020204" charset="0"/>
              </a:rPr>
              <a:t>ProperityNo</a:t>
            </a:r>
            <a:r>
              <a:rPr lang="en-US" altLang="zh-CN" sz="2400" dirty="0">
                <a:solidFill>
                  <a:srgbClr val="0000FF"/>
                </a:solidFill>
                <a:latin typeface="Arial Black" panose="020B0A04020102020204" charset="0"/>
                <a:cs typeface="Arial Black" panose="020B0A04020102020204" charset="0"/>
              </a:rPr>
              <a:t>(PropertyForRent)</a:t>
            </a:r>
          </a:p>
        </p:txBody>
      </p:sp>
      <p:sp>
        <p:nvSpPr>
          <p:cNvPr id="51203" name="Rectangle 3"/>
          <p:cNvSpPr/>
          <p:nvPr/>
        </p:nvSpPr>
        <p:spPr>
          <a:xfrm>
            <a:off x="304800" y="990600"/>
            <a:ext cx="1058863" cy="3968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Viewing</a:t>
            </a:r>
          </a:p>
        </p:txBody>
      </p:sp>
      <p:graphicFrame>
        <p:nvGraphicFramePr>
          <p:cNvPr id="37892" name="Group 4"/>
          <p:cNvGraphicFramePr>
            <a:graphicFrameLocks noGrp="1"/>
          </p:cNvGraphicFramePr>
          <p:nvPr/>
        </p:nvGraphicFramePr>
        <p:xfrm>
          <a:off x="228600" y="1447800"/>
          <a:ext cx="3962400" cy="2066924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80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ProperityNo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ClientNo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ViewDate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Comments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7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PA08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CR62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1-Jun-01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goods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7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PL94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CR74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1-Aug-01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preference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7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PA14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CR76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12-May-01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yes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7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PA14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CR74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22-Jul-01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Too small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1236" name="Rectangle 36"/>
          <p:cNvSpPr/>
          <p:nvPr/>
        </p:nvSpPr>
        <p:spPr>
          <a:xfrm>
            <a:off x="381000" y="3581400"/>
            <a:ext cx="1889125" cy="3968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PropertyForRent</a:t>
            </a:r>
          </a:p>
        </p:txBody>
      </p:sp>
      <p:graphicFrame>
        <p:nvGraphicFramePr>
          <p:cNvPr id="38017" name="Group 129"/>
          <p:cNvGraphicFramePr>
            <a:graphicFrameLocks noGrp="1"/>
          </p:cNvGraphicFramePr>
          <p:nvPr/>
        </p:nvGraphicFramePr>
        <p:xfrm>
          <a:off x="6804025" y="5516563"/>
          <a:ext cx="990600" cy="992187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83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ProperityNo</a:t>
                      </a:r>
                    </a:p>
                  </a:txBody>
                  <a:tcPr marT="45755" marB="457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8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PA08</a:t>
                      </a:r>
                    </a:p>
                  </a:txBody>
                  <a:tcPr marT="45755" marB="4575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7945" name="Group 57"/>
          <p:cNvGraphicFramePr>
            <a:graphicFrameLocks noGrp="1"/>
          </p:cNvGraphicFramePr>
          <p:nvPr/>
        </p:nvGraphicFramePr>
        <p:xfrm>
          <a:off x="304800" y="4037013"/>
          <a:ext cx="5943600" cy="2752722"/>
        </p:xfrm>
        <a:graphic>
          <a:graphicData uri="http://schemas.openxmlformats.org/drawingml/2006/table">
            <a:tbl>
              <a:tblPr/>
              <a:tblGrid>
                <a:gridCol w="1304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32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PropertyNo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Street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Type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rooms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rent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OwnerNo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2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PA14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 Holhead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House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650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C046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2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PL94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 Argyll St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Flat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400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C087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2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PG4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 Lawrence St.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Flat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350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C040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2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PG36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 Manor Rd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Flat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375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C093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2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PG21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18 Dale Rd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House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600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C087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2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PG16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 Novar Dr.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Flat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450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C093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1303" name="Text Box 130"/>
          <p:cNvSpPr txBox="1"/>
          <p:nvPr/>
        </p:nvSpPr>
        <p:spPr>
          <a:xfrm>
            <a:off x="4419600" y="1238250"/>
            <a:ext cx="4724400" cy="2306955"/>
          </a:xfrm>
          <a:prstGeom prst="rect">
            <a:avLst/>
          </a:prstGeom>
          <a:noFill/>
          <a:ln w="9525">
            <a:noFill/>
          </a:ln>
        </p:spPr>
        <p:txBody>
          <a:bodyPr lIns="0" rIns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问题：</a:t>
            </a:r>
            <a:endParaRPr lang="en-US" altLang="zh-CN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哪些房子还没有客户去看过？</a:t>
            </a: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哪些房子已有客户去看过，但还没有租出去？</a:t>
            </a:r>
            <a:endParaRPr lang="en-US" altLang="zh-CN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466ECA4-22EA-47AA-45E4-0CEA3FD8AE64}"/>
              </a:ext>
            </a:extLst>
          </p:cNvPr>
          <p:cNvSpPr txBox="1"/>
          <p:nvPr/>
        </p:nvSpPr>
        <p:spPr>
          <a:xfrm>
            <a:off x="2114321" y="0"/>
            <a:ext cx="46105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房子被客户看过并且已经租出去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t>9</a:t>
            </a:fld>
            <a:endParaRPr lang="en-US" altLang="zh-CN" sz="1400" dirty="0"/>
          </a:p>
        </p:txBody>
      </p:sp>
      <p:sp>
        <p:nvSpPr>
          <p:cNvPr id="24578" name="Rectangle 2"/>
          <p:cNvSpPr>
            <a:spLocks noGrp="1"/>
          </p:cNvSpPr>
          <p:nvPr>
            <p:ph type="title"/>
          </p:nvPr>
        </p:nvSpPr>
        <p:spPr>
          <a:xfrm>
            <a:off x="251460" y="152400"/>
            <a:ext cx="8435340" cy="990600"/>
          </a:xfrm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业务表单不能原样照本存储在数据库中</a:t>
            </a:r>
          </a:p>
        </p:txBody>
      </p:sp>
      <p:sp>
        <p:nvSpPr>
          <p:cNvPr id="5123" name="Rectangle 2"/>
          <p:cNvSpPr/>
          <p:nvPr/>
        </p:nvSpPr>
        <p:spPr>
          <a:xfrm>
            <a:off x="250825" y="1484630"/>
            <a:ext cx="6302375" cy="5113020"/>
          </a:xfrm>
          <a:prstGeom prst="rect">
            <a:avLst/>
          </a:prstGeom>
          <a:solidFill>
            <a:srgbClr val="CCFFFF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zh-CN" dirty="0">
              <a:latin typeface="Times New Roman" panose="02020603050405020304" pitchFamily="18" charset="0"/>
            </a:endParaRPr>
          </a:p>
        </p:txBody>
      </p:sp>
      <p:graphicFrame>
        <p:nvGraphicFramePr>
          <p:cNvPr id="261166" name="Group 46"/>
          <p:cNvGraphicFramePr>
            <a:graphicFrameLocks noGrp="1"/>
          </p:cNvGraphicFramePr>
          <p:nvPr>
            <p:ph idx="1"/>
          </p:nvPr>
        </p:nvGraphicFramePr>
        <p:xfrm>
          <a:off x="395288" y="3357563"/>
          <a:ext cx="5832475" cy="2257426"/>
        </p:xfrm>
        <a:graphic>
          <a:graphicData uri="http://schemas.openxmlformats.org/drawingml/2006/table">
            <a:tbl>
              <a:tblPr/>
              <a:tblGrid>
                <a:gridCol w="1457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7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7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姓名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学号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性别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出生日期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周山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2008043101</a:t>
                      </a:r>
                    </a:p>
                  </a:txBody>
                  <a:tcPr marL="18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1990/12/14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汪兵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2008043214</a:t>
                      </a:r>
                    </a:p>
                  </a:txBody>
                  <a:tcPr marL="18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1992/02/21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张珊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2008043332</a:t>
                      </a:r>
                    </a:p>
                  </a:txBody>
                  <a:tcPr marL="18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1988/07/09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刘丽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2008043315</a:t>
                      </a:r>
                    </a:p>
                  </a:txBody>
                  <a:tcPr marL="18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1988/01/29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157" name="Text Box 30"/>
          <p:cNvSpPr txBox="1"/>
          <p:nvPr/>
        </p:nvSpPr>
        <p:spPr>
          <a:xfrm>
            <a:off x="611188" y="2249488"/>
            <a:ext cx="4653280" cy="90360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spcBef>
                <a:spcPct val="40000"/>
              </a:spcBef>
            </a:pPr>
            <a:r>
              <a:rPr lang="zh-CN" altLang="en-US" sz="2200" dirty="0">
                <a:latin typeface="Times New Roman" panose="02020603050405020304" pitchFamily="18" charset="0"/>
              </a:rPr>
              <a:t>学院名称：信息学院    学院编号：</a:t>
            </a:r>
            <a:r>
              <a:rPr lang="en-US" altLang="zh-CN" sz="2200" dirty="0">
                <a:latin typeface="Times New Roman" panose="02020603050405020304" pitchFamily="18" charset="0"/>
              </a:rPr>
              <a:t>01</a:t>
            </a:r>
          </a:p>
          <a:p>
            <a:pPr>
              <a:spcBef>
                <a:spcPct val="40000"/>
              </a:spcBef>
            </a:pPr>
            <a:r>
              <a:rPr lang="zh-CN" altLang="en-US" sz="2200" dirty="0">
                <a:latin typeface="Times New Roman" panose="02020603050405020304" pitchFamily="18" charset="0"/>
              </a:rPr>
              <a:t>地址：湖南大学软件大楼</a:t>
            </a:r>
          </a:p>
        </p:txBody>
      </p:sp>
      <p:sp>
        <p:nvSpPr>
          <p:cNvPr id="5158" name="Text Box 31"/>
          <p:cNvSpPr txBox="1"/>
          <p:nvPr/>
        </p:nvSpPr>
        <p:spPr>
          <a:xfrm>
            <a:off x="3708400" y="5876925"/>
            <a:ext cx="20116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</a:rPr>
              <a:t>院长：李飞扬</a:t>
            </a:r>
          </a:p>
        </p:txBody>
      </p:sp>
      <p:sp>
        <p:nvSpPr>
          <p:cNvPr id="5159" name="Text Box 32"/>
          <p:cNvSpPr txBox="1"/>
          <p:nvPr/>
        </p:nvSpPr>
        <p:spPr>
          <a:xfrm>
            <a:off x="6818313" y="4581525"/>
            <a:ext cx="1627187" cy="800100"/>
          </a:xfrm>
          <a:prstGeom prst="rect">
            <a:avLst/>
          </a:prstGeom>
          <a:noFill/>
          <a:ln w="38100" cap="flat" cmpd="dbl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r>
              <a:rPr lang="zh-CN" altLang="en-US" sz="2200" dirty="0">
                <a:latin typeface="Times New Roman" panose="02020603050405020304" pitchFamily="18" charset="0"/>
              </a:rPr>
              <a:t>学生信息；</a:t>
            </a:r>
          </a:p>
          <a:p>
            <a:r>
              <a:rPr lang="zh-CN" altLang="en-US" sz="2200" dirty="0">
                <a:latin typeface="Times New Roman" panose="02020603050405020304" pitchFamily="18" charset="0"/>
              </a:rPr>
              <a:t>学院信息；</a:t>
            </a:r>
          </a:p>
        </p:txBody>
      </p:sp>
      <p:sp>
        <p:nvSpPr>
          <p:cNvPr id="5161" name="Text Box 47"/>
          <p:cNvSpPr txBox="1"/>
          <p:nvPr/>
        </p:nvSpPr>
        <p:spPr>
          <a:xfrm>
            <a:off x="2679700" y="1484313"/>
            <a:ext cx="14033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学生表单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t>90</a:t>
            </a:fld>
            <a:endParaRPr lang="en-US" altLang="zh-CN" sz="1400" dirty="0"/>
          </a:p>
        </p:txBody>
      </p:sp>
      <p:sp>
        <p:nvSpPr>
          <p:cNvPr id="53250" name="Rectangle 2"/>
          <p:cNvSpPr>
            <a:spLocks noGrp="1"/>
          </p:cNvSpPr>
          <p:nvPr>
            <p:ph type="title"/>
          </p:nvPr>
        </p:nvSpPr>
        <p:spPr>
          <a:xfrm>
            <a:off x="-23495" y="152400"/>
            <a:ext cx="9167495" cy="990600"/>
          </a:xfrm>
        </p:spPr>
        <p:txBody>
          <a:bodyPr wrap="square" lIns="91440" tIns="45720" rIns="91440" bIns="45720" anchor="ctr"/>
          <a:lstStyle/>
          <a:p>
            <a:pPr eaLnBrk="1" hangingPunct="1"/>
            <a:r>
              <a:rPr lang="en-US" altLang="zh-CN" sz="2400" dirty="0">
                <a:solidFill>
                  <a:srgbClr val="0000FF"/>
                </a:solidFill>
                <a:latin typeface="Arial Black" panose="020B0A04020102020204" charset="0"/>
                <a:cs typeface="Arial Black" panose="020B0A04020102020204" charset="0"/>
              </a:rPr>
              <a:t>Π </a:t>
            </a:r>
            <a:r>
              <a:rPr lang="en-US" altLang="zh-CN" sz="2400" baseline="-25000" dirty="0">
                <a:solidFill>
                  <a:srgbClr val="0000FF"/>
                </a:solidFill>
                <a:latin typeface="Arial Black" panose="020B0A04020102020204" charset="0"/>
                <a:cs typeface="Arial Black" panose="020B0A04020102020204" charset="0"/>
              </a:rPr>
              <a:t>ProperityNo</a:t>
            </a:r>
            <a:r>
              <a:rPr lang="en-US" altLang="zh-CN" sz="2400" dirty="0">
                <a:solidFill>
                  <a:srgbClr val="0000FF"/>
                </a:solidFill>
                <a:latin typeface="Arial Black" panose="020B0A04020102020204" charset="0"/>
                <a:cs typeface="Arial Black" panose="020B0A04020102020204" charset="0"/>
              </a:rPr>
              <a:t>(Viewing) ∩ Π </a:t>
            </a:r>
            <a:r>
              <a:rPr lang="en-US" altLang="zh-CN" sz="2400" baseline="-25000" dirty="0">
                <a:solidFill>
                  <a:srgbClr val="0000FF"/>
                </a:solidFill>
                <a:latin typeface="Arial Black" panose="020B0A04020102020204" charset="0"/>
                <a:cs typeface="Arial Black" panose="020B0A04020102020204" charset="0"/>
              </a:rPr>
              <a:t>ProperityNo</a:t>
            </a:r>
            <a:r>
              <a:rPr lang="en-US" altLang="zh-CN" sz="2400" dirty="0">
                <a:solidFill>
                  <a:srgbClr val="0000FF"/>
                </a:solidFill>
                <a:latin typeface="Arial Black" panose="020B0A04020102020204" charset="0"/>
                <a:cs typeface="Arial Black" panose="020B0A04020102020204" charset="0"/>
              </a:rPr>
              <a:t>(PropertyForRent)</a:t>
            </a:r>
          </a:p>
        </p:txBody>
      </p:sp>
      <p:sp>
        <p:nvSpPr>
          <p:cNvPr id="53251" name="Rectangle 3"/>
          <p:cNvSpPr/>
          <p:nvPr/>
        </p:nvSpPr>
        <p:spPr>
          <a:xfrm>
            <a:off x="304800" y="990600"/>
            <a:ext cx="1058863" cy="3968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Viewing</a:t>
            </a:r>
          </a:p>
        </p:txBody>
      </p:sp>
      <p:graphicFrame>
        <p:nvGraphicFramePr>
          <p:cNvPr id="40964" name="Group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28600" y="1387475"/>
          <a:ext cx="5439410" cy="1834515"/>
        </p:xfrm>
        <a:graphic>
          <a:graphicData uri="http://schemas.openxmlformats.org/drawingml/2006/table">
            <a:tbl>
              <a:tblPr/>
              <a:tblGrid>
                <a:gridCol w="1360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6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3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36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ProperityNo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ClientNo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ViewDate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Comments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PA08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CR62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1-Jun-01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goods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PL94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CR74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1-Aug-01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preference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PA14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CR76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12-May-01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yes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PA14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CR74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22-Jul-01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Too small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3284" name="Rectangle 36"/>
          <p:cNvSpPr/>
          <p:nvPr/>
        </p:nvSpPr>
        <p:spPr>
          <a:xfrm>
            <a:off x="381000" y="3581400"/>
            <a:ext cx="1889125" cy="3968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PropertyForRent</a:t>
            </a:r>
          </a:p>
        </p:txBody>
      </p:sp>
      <p:graphicFrame>
        <p:nvGraphicFramePr>
          <p:cNvPr id="41069" name="Group 109"/>
          <p:cNvGraphicFramePr>
            <a:graphicFrameLocks noGrp="1"/>
          </p:cNvGraphicFramePr>
          <p:nvPr/>
        </p:nvGraphicFramePr>
        <p:xfrm>
          <a:off x="6705600" y="5181600"/>
          <a:ext cx="990600" cy="1431925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82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ProperityNo</a:t>
                      </a:r>
                    </a:p>
                  </a:txBody>
                  <a:tcPr marT="45744" marB="457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9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PL94</a:t>
                      </a:r>
                    </a:p>
                  </a:txBody>
                  <a:tcPr marT="45744" marB="457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7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PA14</a:t>
                      </a:r>
                    </a:p>
                  </a:txBody>
                  <a:tcPr marT="45744" marB="457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1005" name="Group 45"/>
          <p:cNvGraphicFramePr>
            <a:graphicFrameLocks noGrp="1"/>
          </p:cNvGraphicFramePr>
          <p:nvPr/>
        </p:nvGraphicFramePr>
        <p:xfrm>
          <a:off x="304800" y="4037013"/>
          <a:ext cx="5943600" cy="2752722"/>
        </p:xfrm>
        <a:graphic>
          <a:graphicData uri="http://schemas.openxmlformats.org/drawingml/2006/table">
            <a:tbl>
              <a:tblPr/>
              <a:tblGrid>
                <a:gridCol w="1304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32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PropertyNo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Street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Type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rooms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rent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OwnerNo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2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PA14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 Holhead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House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650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C046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2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PL94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 Argyll St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Flat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400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C087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2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PG4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 Lawrence St.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Flat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350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C040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2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PG36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 Manor Rd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Flat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375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C093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2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PG21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18 Dale Rd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House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600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C087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2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PG16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 Novar Dr.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Flat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450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C093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3353" name="Text Box 110"/>
          <p:cNvSpPr txBox="1"/>
          <p:nvPr/>
        </p:nvSpPr>
        <p:spPr>
          <a:xfrm>
            <a:off x="4800600" y="3357880"/>
            <a:ext cx="4343400" cy="460375"/>
          </a:xfrm>
          <a:prstGeom prst="rect">
            <a:avLst/>
          </a:prstGeom>
          <a:noFill/>
          <a:ln w="9525">
            <a:noFill/>
          </a:ln>
        </p:spPr>
        <p:txBody>
          <a:bodyPr lIns="0" rIns="0" anchor="t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看过并已出租的房子有哪些？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A622C3D-2E6C-700D-79D0-55B363A218F9}"/>
              </a:ext>
            </a:extLst>
          </p:cNvPr>
          <p:cNvSpPr txBox="1"/>
          <p:nvPr/>
        </p:nvSpPr>
        <p:spPr>
          <a:xfrm>
            <a:off x="1752805" y="13642"/>
            <a:ext cx="56148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房子已有客户去看过，但还没有租出去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t>91</a:t>
            </a:fld>
            <a:endParaRPr lang="en-US" altLang="zh-CN" sz="1400" dirty="0"/>
          </a:p>
        </p:txBody>
      </p:sp>
      <p:sp>
        <p:nvSpPr>
          <p:cNvPr id="24578" name="Rectangle 2"/>
          <p:cNvSpPr>
            <a:spLocks noGrp="1"/>
          </p:cNvSpPr>
          <p:nvPr>
            <p:ph type="title"/>
          </p:nvPr>
        </p:nvSpPr>
        <p:spPr>
          <a:xfrm>
            <a:off x="251460" y="152400"/>
            <a:ext cx="8435340" cy="990600"/>
          </a:xfrm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笛卡尔乘积运算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业务表单</a:t>
            </a:r>
          </a:p>
        </p:txBody>
      </p:sp>
      <p:sp>
        <p:nvSpPr>
          <p:cNvPr id="5123" name="Rectangle 2"/>
          <p:cNvSpPr/>
          <p:nvPr/>
        </p:nvSpPr>
        <p:spPr>
          <a:xfrm>
            <a:off x="250825" y="1484630"/>
            <a:ext cx="6302375" cy="5113020"/>
          </a:xfrm>
          <a:prstGeom prst="rect">
            <a:avLst/>
          </a:prstGeom>
          <a:solidFill>
            <a:srgbClr val="CCFFFF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zh-CN" dirty="0">
              <a:latin typeface="Times New Roman" panose="02020603050405020304" pitchFamily="18" charset="0"/>
            </a:endParaRPr>
          </a:p>
        </p:txBody>
      </p:sp>
      <p:graphicFrame>
        <p:nvGraphicFramePr>
          <p:cNvPr id="261166" name="Group 46"/>
          <p:cNvGraphicFramePr>
            <a:graphicFrameLocks noGrp="1"/>
          </p:cNvGraphicFramePr>
          <p:nvPr>
            <p:ph idx="1"/>
          </p:nvPr>
        </p:nvGraphicFramePr>
        <p:xfrm>
          <a:off x="395288" y="3357563"/>
          <a:ext cx="5832475" cy="2257426"/>
        </p:xfrm>
        <a:graphic>
          <a:graphicData uri="http://schemas.openxmlformats.org/drawingml/2006/table">
            <a:tbl>
              <a:tblPr/>
              <a:tblGrid>
                <a:gridCol w="1457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7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7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姓名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学号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性别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出生日期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周山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2008043101</a:t>
                      </a:r>
                    </a:p>
                  </a:txBody>
                  <a:tcPr marL="18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1990/12/14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汪兵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2008043214</a:t>
                      </a:r>
                    </a:p>
                  </a:txBody>
                  <a:tcPr marL="18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1992/02/21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张珊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2008043332</a:t>
                      </a:r>
                    </a:p>
                  </a:txBody>
                  <a:tcPr marL="18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1988/07/09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刘丽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2008043315</a:t>
                      </a:r>
                    </a:p>
                  </a:txBody>
                  <a:tcPr marL="18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1988/01/29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157" name="Text Box 30"/>
          <p:cNvSpPr txBox="1"/>
          <p:nvPr/>
        </p:nvSpPr>
        <p:spPr>
          <a:xfrm>
            <a:off x="611188" y="2249488"/>
            <a:ext cx="4653280" cy="90360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spcBef>
                <a:spcPct val="40000"/>
              </a:spcBef>
            </a:pPr>
            <a:r>
              <a:rPr lang="zh-CN" altLang="en-US" sz="2200" dirty="0">
                <a:latin typeface="Times New Roman" panose="02020603050405020304" pitchFamily="18" charset="0"/>
              </a:rPr>
              <a:t>学院名称：信息学院    学院编号：</a:t>
            </a:r>
            <a:r>
              <a:rPr lang="en-US" altLang="zh-CN" sz="2200" dirty="0">
                <a:latin typeface="Times New Roman" panose="02020603050405020304" pitchFamily="18" charset="0"/>
              </a:rPr>
              <a:t>01</a:t>
            </a:r>
          </a:p>
          <a:p>
            <a:pPr>
              <a:spcBef>
                <a:spcPct val="40000"/>
              </a:spcBef>
            </a:pPr>
            <a:r>
              <a:rPr lang="zh-CN" altLang="en-US" sz="2200" dirty="0">
                <a:latin typeface="Times New Roman" panose="02020603050405020304" pitchFamily="18" charset="0"/>
              </a:rPr>
              <a:t>地址：湖南大学软件大楼</a:t>
            </a:r>
          </a:p>
        </p:txBody>
      </p:sp>
      <p:sp>
        <p:nvSpPr>
          <p:cNvPr id="5158" name="Text Box 31"/>
          <p:cNvSpPr txBox="1"/>
          <p:nvPr/>
        </p:nvSpPr>
        <p:spPr>
          <a:xfrm>
            <a:off x="3708400" y="5876925"/>
            <a:ext cx="20116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</a:rPr>
              <a:t>院长：李飞扬</a:t>
            </a:r>
          </a:p>
        </p:txBody>
      </p:sp>
      <p:sp>
        <p:nvSpPr>
          <p:cNvPr id="5159" name="Text Box 32"/>
          <p:cNvSpPr txBox="1"/>
          <p:nvPr/>
        </p:nvSpPr>
        <p:spPr>
          <a:xfrm>
            <a:off x="6818313" y="4581525"/>
            <a:ext cx="1627187" cy="800100"/>
          </a:xfrm>
          <a:prstGeom prst="rect">
            <a:avLst/>
          </a:prstGeom>
          <a:noFill/>
          <a:ln w="38100" cap="flat" cmpd="dbl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r>
              <a:rPr lang="zh-CN" altLang="en-US" sz="2200" dirty="0">
                <a:latin typeface="Times New Roman" panose="02020603050405020304" pitchFamily="18" charset="0"/>
              </a:rPr>
              <a:t>学生信息；</a:t>
            </a:r>
          </a:p>
          <a:p>
            <a:r>
              <a:rPr lang="zh-CN" altLang="en-US" sz="2200" dirty="0">
                <a:latin typeface="Times New Roman" panose="02020603050405020304" pitchFamily="18" charset="0"/>
              </a:rPr>
              <a:t>学院信息；</a:t>
            </a:r>
          </a:p>
        </p:txBody>
      </p:sp>
      <p:sp>
        <p:nvSpPr>
          <p:cNvPr id="5161" name="Text Box 47"/>
          <p:cNvSpPr txBox="1"/>
          <p:nvPr/>
        </p:nvSpPr>
        <p:spPr>
          <a:xfrm>
            <a:off x="2679700" y="1484313"/>
            <a:ext cx="14033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学生表单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t>92</a:t>
            </a:fld>
            <a:endParaRPr lang="en-US" altLang="zh-CN" sz="1400" dirty="0"/>
          </a:p>
        </p:txBody>
      </p:sp>
      <p:sp>
        <p:nvSpPr>
          <p:cNvPr id="24578" name="Rectangle 2"/>
          <p:cNvSpPr>
            <a:spLocks noGrp="1"/>
          </p:cNvSpPr>
          <p:nvPr>
            <p:ph type="title"/>
          </p:nvPr>
        </p:nvSpPr>
        <p:spPr>
          <a:xfrm>
            <a:off x="251460" y="152400"/>
            <a:ext cx="8435340" cy="990600"/>
          </a:xfrm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业务表单对应的二维表</a:t>
            </a:r>
            <a:endParaRPr lang="zh-CN" altLang="en-US" b="1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262237" name="Group 9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45733" y="1857058"/>
          <a:ext cx="8540750" cy="3693797"/>
        </p:xfrm>
        <a:graphic>
          <a:graphicData uri="http://schemas.openxmlformats.org/drawingml/2006/table">
            <a:tbl>
              <a:tblPr/>
              <a:tblGrid>
                <a:gridCol w="70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70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715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933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L="0" marR="0" marT="7175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" panose="020B0604020202020204" pitchFamily="34" charset="0"/>
                        </a:rPr>
                        <a:t>studentNo</a:t>
                      </a:r>
                    </a:p>
                  </a:txBody>
                  <a:tcPr marL="0" marR="0" marT="7175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" panose="020B0604020202020204" pitchFamily="34" charset="0"/>
                        </a:rPr>
                        <a:t>sex</a:t>
                      </a:r>
                    </a:p>
                  </a:txBody>
                  <a:tcPr marL="0" marR="0" marT="7175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" panose="020B0604020202020204" pitchFamily="34" charset="0"/>
                        </a:rPr>
                        <a:t>birthdate</a:t>
                      </a:r>
                    </a:p>
                  </a:txBody>
                  <a:tcPr marL="0" marR="0" marT="7175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" panose="020B0604020202020204" pitchFamily="34" charset="0"/>
                        </a:rPr>
                        <a:t>deptName</a:t>
                      </a:r>
                    </a:p>
                  </a:txBody>
                  <a:tcPr marL="0" marR="0" marT="7175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" panose="020B0604020202020204" pitchFamily="34" charset="0"/>
                        </a:rPr>
                        <a:t>deptNo</a:t>
                      </a:r>
                    </a:p>
                  </a:txBody>
                  <a:tcPr marL="0" marR="0" marT="7175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" panose="020B0604020202020204" pitchFamily="34" charset="0"/>
                        </a:rPr>
                        <a:t>deptDean</a:t>
                      </a:r>
                    </a:p>
                  </a:txBody>
                  <a:tcPr marL="0" marR="0" marT="7175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" panose="020B0604020202020204" pitchFamily="34" charset="0"/>
                        </a:rPr>
                        <a:t>Address</a:t>
                      </a:r>
                    </a:p>
                  </a:txBody>
                  <a:tcPr marL="0" marR="0" marT="7175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周山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" panose="020B0604020202020204" pitchFamily="34" charset="0"/>
                        </a:rPr>
                        <a:t>2008043101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" panose="020B0604020202020204" pitchFamily="34" charset="0"/>
                        </a:rPr>
                        <a:t>1990/12/14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信息学院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李飞扬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软件大楼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汪兵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" panose="020B0604020202020204" pitchFamily="34" charset="0"/>
                        </a:rPr>
                        <a:t>2008043214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" panose="020B0604020202020204" pitchFamily="34" charset="0"/>
                        </a:rPr>
                        <a:t>1992/02/21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金融学院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杨刚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红叶楼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张珊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" panose="020B0604020202020204" pitchFamily="34" charset="0"/>
                        </a:rPr>
                        <a:t>2008043332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" panose="020B0604020202020204" pitchFamily="34" charset="0"/>
                        </a:rPr>
                        <a:t>1988/07/09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会计学院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黄红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逸夫楼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刘丽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" panose="020B0604020202020204" pitchFamily="34" charset="0"/>
                        </a:rPr>
                        <a:t>2008043315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" panose="020B0604020202020204" pitchFamily="34" charset="0"/>
                        </a:rPr>
                        <a:t>1988/01/29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会计学院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黄红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逸夫楼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李娜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" panose="020B0604020202020204" pitchFamily="34" charset="0"/>
                        </a:rPr>
                        <a:t>2008043358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" panose="020B0604020202020204" pitchFamily="34" charset="0"/>
                        </a:rPr>
                        <a:t>1988/11/13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信息学院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李飞扬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软件大楼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张军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" panose="020B0604020202020204" pitchFamily="34" charset="0"/>
                        </a:rPr>
                        <a:t>2008043375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" panose="020B0604020202020204" pitchFamily="34" charset="0"/>
                        </a:rPr>
                        <a:t>1988/09/09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信息学院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李飞扬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软件大楼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谢莎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" panose="020B0604020202020204" pitchFamily="34" charset="0"/>
                        </a:rPr>
                        <a:t>2008043398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Arial" panose="020B0604020202020204" pitchFamily="34" charset="0"/>
                        </a:rPr>
                        <a:t>1988/09/09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信息学院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李飞扬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软件大楼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231" name="Rectangle 404"/>
          <p:cNvSpPr/>
          <p:nvPr/>
        </p:nvSpPr>
        <p:spPr>
          <a:xfrm>
            <a:off x="250825" y="1313815"/>
            <a:ext cx="2971800" cy="460375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student-department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t>93</a:t>
            </a:fld>
            <a:endParaRPr lang="en-US" altLang="zh-CN" sz="1400" dirty="0"/>
          </a:p>
        </p:txBody>
      </p:sp>
      <p:sp>
        <p:nvSpPr>
          <p:cNvPr id="24578" name="Rectangle 2"/>
          <p:cNvSpPr>
            <a:spLocks noGrp="1"/>
          </p:cNvSpPr>
          <p:nvPr>
            <p:ph type="title"/>
          </p:nvPr>
        </p:nvSpPr>
        <p:spPr>
          <a:xfrm>
            <a:off x="251460" y="152400"/>
            <a:ext cx="8435340" cy="990600"/>
          </a:xfrm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严格按类，分表存储</a:t>
            </a:r>
            <a:endParaRPr lang="zh-CN" altLang="en-US" b="1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292" name="Rectangle 3"/>
          <p:cNvSpPr/>
          <p:nvPr/>
        </p:nvSpPr>
        <p:spPr>
          <a:xfrm>
            <a:off x="163195" y="1078865"/>
            <a:ext cx="2286000" cy="460375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b="0" dirty="0">
                <a:solidFill>
                  <a:srgbClr val="FF0000"/>
                </a:solidFill>
                <a:latin typeface="Arial" panose="020B0604020202020204" pitchFamily="34" charset="0"/>
              </a:rPr>
              <a:t>student</a:t>
            </a:r>
          </a:p>
        </p:txBody>
      </p:sp>
      <p:graphicFrame>
        <p:nvGraphicFramePr>
          <p:cNvPr id="268381" name="Group 93"/>
          <p:cNvGraphicFramePr>
            <a:graphicFrameLocks noGrp="1"/>
          </p:cNvGraphicFramePr>
          <p:nvPr/>
        </p:nvGraphicFramePr>
        <p:xfrm>
          <a:off x="163195" y="1542415"/>
          <a:ext cx="4402138" cy="2949574"/>
        </p:xfrm>
        <a:graphic>
          <a:graphicData uri="http://schemas.openxmlformats.org/drawingml/2006/table">
            <a:tbl>
              <a:tblPr/>
              <a:tblGrid>
                <a:gridCol w="669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45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26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69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L="0" marR="0" marT="46790" marB="467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studentNo</a:t>
                      </a:r>
                    </a:p>
                  </a:txBody>
                  <a:tcPr marL="0" marR="0" marT="46790" marB="467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sex</a:t>
                      </a:r>
                    </a:p>
                  </a:txBody>
                  <a:tcPr marL="0" marR="0" marT="46790" marB="467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birthdate</a:t>
                      </a:r>
                    </a:p>
                  </a:txBody>
                  <a:tcPr marL="0" marR="0" marT="46790" marB="467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deptNo</a:t>
                      </a:r>
                    </a:p>
                  </a:txBody>
                  <a:tcPr marL="0" marR="0" marT="46790" marB="467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周山</a:t>
                      </a:r>
                    </a:p>
                  </a:txBody>
                  <a:tcPr marL="0" marR="0" marT="46790" marB="467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2008043101</a:t>
                      </a:r>
                    </a:p>
                  </a:txBody>
                  <a:tcPr marL="0" marR="0" marT="46790" marB="467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男</a:t>
                      </a:r>
                    </a:p>
                  </a:txBody>
                  <a:tcPr marL="0" marR="0" marT="46790" marB="467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1990/12/14</a:t>
                      </a:r>
                    </a:p>
                  </a:txBody>
                  <a:tcPr marL="0" marR="0" marT="46790" marB="467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01</a:t>
                      </a:r>
                    </a:p>
                  </a:txBody>
                  <a:tcPr marL="0" marR="0" marT="46790" marB="467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汪兵</a:t>
                      </a:r>
                    </a:p>
                  </a:txBody>
                  <a:tcPr marL="0" marR="0" marT="46790" marB="467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2008043214</a:t>
                      </a:r>
                    </a:p>
                  </a:txBody>
                  <a:tcPr marL="0" marR="0" marT="46790" marB="467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女</a:t>
                      </a:r>
                    </a:p>
                  </a:txBody>
                  <a:tcPr marL="0" marR="0" marT="46790" marB="467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1992/02/21</a:t>
                      </a:r>
                    </a:p>
                  </a:txBody>
                  <a:tcPr marL="0" marR="0" marT="46790" marB="467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03</a:t>
                      </a:r>
                    </a:p>
                  </a:txBody>
                  <a:tcPr marL="0" marR="0" marT="46790" marB="467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6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张珊</a:t>
                      </a:r>
                    </a:p>
                  </a:txBody>
                  <a:tcPr marL="0" marR="0" marT="46790" marB="467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2008043332</a:t>
                      </a:r>
                    </a:p>
                  </a:txBody>
                  <a:tcPr marL="0" marR="0" marT="46790" marB="467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女</a:t>
                      </a:r>
                    </a:p>
                  </a:txBody>
                  <a:tcPr marL="0" marR="0" marT="46790" marB="467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1988/07/09</a:t>
                      </a:r>
                    </a:p>
                  </a:txBody>
                  <a:tcPr marL="0" marR="0" marT="46790" marB="467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04</a:t>
                      </a:r>
                    </a:p>
                  </a:txBody>
                  <a:tcPr marL="0" marR="0" marT="46790" marB="467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3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刘丽</a:t>
                      </a:r>
                    </a:p>
                  </a:txBody>
                  <a:tcPr marL="0" marR="0" marT="46790" marB="467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2008043315</a:t>
                      </a:r>
                    </a:p>
                  </a:txBody>
                  <a:tcPr marL="0" marR="0" marT="46790" marB="467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女</a:t>
                      </a:r>
                    </a:p>
                  </a:txBody>
                  <a:tcPr marL="0" marR="0" marT="46790" marB="467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1988/01/29</a:t>
                      </a:r>
                    </a:p>
                  </a:txBody>
                  <a:tcPr marL="0" marR="0" marT="46790" marB="467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04</a:t>
                      </a:r>
                    </a:p>
                  </a:txBody>
                  <a:tcPr marL="0" marR="0" marT="46790" marB="467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3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李娜</a:t>
                      </a:r>
                    </a:p>
                  </a:txBody>
                  <a:tcPr marL="0" marR="0" marT="46790" marB="467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2008043358</a:t>
                      </a:r>
                    </a:p>
                  </a:txBody>
                  <a:tcPr marL="0" marR="0" marT="46790" marB="467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女</a:t>
                      </a:r>
                    </a:p>
                  </a:txBody>
                  <a:tcPr marL="0" marR="0" marT="46790" marB="467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1988/11/13</a:t>
                      </a:r>
                    </a:p>
                  </a:txBody>
                  <a:tcPr marL="0" marR="0" marT="46790" marB="467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01</a:t>
                      </a:r>
                    </a:p>
                  </a:txBody>
                  <a:tcPr marL="0" marR="0" marT="46790" marB="467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3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张军</a:t>
                      </a:r>
                    </a:p>
                  </a:txBody>
                  <a:tcPr marL="0" marR="0" marT="46790" marB="467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2008043375</a:t>
                      </a:r>
                    </a:p>
                  </a:txBody>
                  <a:tcPr marL="0" marR="0" marT="46790" marB="467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男</a:t>
                      </a:r>
                    </a:p>
                  </a:txBody>
                  <a:tcPr marL="0" marR="0" marT="46790" marB="467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1988/09/09</a:t>
                      </a:r>
                    </a:p>
                  </a:txBody>
                  <a:tcPr marL="0" marR="0" marT="46790" marB="467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01</a:t>
                      </a:r>
                    </a:p>
                  </a:txBody>
                  <a:tcPr marL="0" marR="0" marT="46790" marB="467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3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谢莎</a:t>
                      </a:r>
                    </a:p>
                  </a:txBody>
                  <a:tcPr marL="0" marR="0" marT="46790" marB="467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2008043398</a:t>
                      </a:r>
                    </a:p>
                  </a:txBody>
                  <a:tcPr marL="0" marR="0" marT="46790" marB="467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女</a:t>
                      </a:r>
                    </a:p>
                  </a:txBody>
                  <a:tcPr marL="0" marR="0" marT="46790" marB="467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1988/09/09</a:t>
                      </a:r>
                    </a:p>
                  </a:txBody>
                  <a:tcPr marL="0" marR="0" marT="46790" marB="467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01</a:t>
                      </a:r>
                    </a:p>
                  </a:txBody>
                  <a:tcPr marL="0" marR="0" marT="46790" marB="467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68384" name="Group 96"/>
          <p:cNvGraphicFramePr>
            <a:graphicFrameLocks noGrp="1"/>
          </p:cNvGraphicFramePr>
          <p:nvPr>
            <p:ph sz="half" idx="1"/>
          </p:nvPr>
        </p:nvGraphicFramePr>
        <p:xfrm>
          <a:off x="4851083" y="1574165"/>
          <a:ext cx="3352800" cy="1393825"/>
        </p:xfrm>
        <a:graphic>
          <a:graphicData uri="http://schemas.openxmlformats.org/drawingml/2006/table">
            <a:tbl>
              <a:tblPr/>
              <a:tblGrid>
                <a:gridCol w="92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58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deptName</a:t>
                      </a:r>
                      <a:endParaRPr kumimoji="1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deptNo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Dean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Address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软件学院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李飞扬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软件大楼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金融学院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03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杨刚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红叶楼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会计学院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04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黄红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逸夫楼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376" name="Rectangle 87"/>
          <p:cNvSpPr/>
          <p:nvPr/>
        </p:nvSpPr>
        <p:spPr>
          <a:xfrm>
            <a:off x="4844733" y="1150303"/>
            <a:ext cx="2286000" cy="460375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b="0" dirty="0">
                <a:solidFill>
                  <a:srgbClr val="FF0000"/>
                </a:solidFill>
                <a:latin typeface="Arial" panose="020B0604020202020204" pitchFamily="34" charset="0"/>
              </a:rPr>
              <a:t>department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785360" y="3178810"/>
            <a:ext cx="414210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两个表横向联接起来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业务表</a:t>
            </a:r>
          </a:p>
        </p:txBody>
      </p:sp>
      <p:graphicFrame>
        <p:nvGraphicFramePr>
          <p:cNvPr id="262237" name="Group 93"/>
          <p:cNvGraphicFramePr>
            <a:graphicFrameLocks noGrp="1"/>
          </p:cNvGraphicFramePr>
          <p:nvPr/>
        </p:nvGraphicFramePr>
        <p:xfrm>
          <a:off x="179705" y="4728210"/>
          <a:ext cx="8600440" cy="2049145"/>
        </p:xfrm>
        <a:graphic>
          <a:graphicData uri="http://schemas.openxmlformats.org/drawingml/2006/table">
            <a:tbl>
              <a:tblPr/>
              <a:tblGrid>
                <a:gridCol w="706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4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39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6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807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55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L="0" marR="0" marT="7175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studentNo</a:t>
                      </a:r>
                    </a:p>
                  </a:txBody>
                  <a:tcPr marL="0" marR="0" marT="7175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sex</a:t>
                      </a:r>
                    </a:p>
                  </a:txBody>
                  <a:tcPr marL="0" marR="0" marT="7175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birthdate</a:t>
                      </a:r>
                    </a:p>
                  </a:txBody>
                  <a:tcPr marL="0" marR="0" marT="7175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deptName</a:t>
                      </a:r>
                    </a:p>
                  </a:txBody>
                  <a:tcPr marL="0" marR="0" marT="7175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deptNo</a:t>
                      </a:r>
                    </a:p>
                  </a:txBody>
                  <a:tcPr marL="0" marR="0" marT="7175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deptDean</a:t>
                      </a:r>
                    </a:p>
                  </a:txBody>
                  <a:tcPr marL="0" marR="0" marT="7175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Address</a:t>
                      </a:r>
                    </a:p>
                  </a:txBody>
                  <a:tcPr marL="0" marR="0" marT="7175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周山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2008043101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1990/12/14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信息学院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李飞扬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软件大楼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汪兵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2008043214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1992/02/21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金融学院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杨刚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红叶楼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张珊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2008043332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1988/07/09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会计学院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黄红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逸夫楼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刘丽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2008043315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1988/01/29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会计学院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黄红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逸夫楼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李娜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2008043358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1988/11/13</a:t>
                      </a:r>
                    </a:p>
                  </a:txBody>
                  <a:tcPr marL="0" marR="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信息学院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李飞扬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软件大楼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t>94</a:t>
            </a:fld>
            <a:endParaRPr lang="en-US" altLang="zh-CN" sz="1400" dirty="0"/>
          </a:p>
        </p:txBody>
      </p:sp>
      <p:sp>
        <p:nvSpPr>
          <p:cNvPr id="56322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sz="40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笛卡尔乘积运算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49CF6A93-E5A5-C5CB-50EA-0ED96F7A92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数学上的笛卡尔积（</a:t>
                </a:r>
                <a:r>
                  <a:rPr lang="en-US" altLang="zh-CN" dirty="0"/>
                  <a:t> Cartesian product</a:t>
                </a:r>
                <a:r>
                  <a:rPr lang="zh-CN" altLang="en-US" dirty="0"/>
                  <a:t>）定义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给定集合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和集合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的笛卡尔积记为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，并且：</a:t>
                </a:r>
                <a:endParaRPr lang="en-US" altLang="zh-CN" dirty="0"/>
              </a:p>
              <a:p>
                <a:pPr marL="457200" lvl="1" indent="0">
                  <a:buNone/>
                </a:pP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b="0" i="1" dirty="0" smtClean="0">
                        <a:latin typeface="Cambria Math" panose="02040503050406030204" pitchFamily="18" charset="0"/>
                      </a:rPr>
                      <m:t>⨉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如果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分别是数据库表，即均为行的集合，则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a,b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对应行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和行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的拼接，即</a:t>
                </a:r>
                <a:r>
                  <a:rPr lang="en-US" altLang="zh-CN" dirty="0" err="1"/>
                  <a:t>AxB</a:t>
                </a:r>
                <a:r>
                  <a:rPr lang="zh-CN" altLang="en-US" dirty="0"/>
                  <a:t>是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中每一行同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中每一行拼接之后所有新行的集合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sz="2000" dirty="0"/>
                  <a:t>显然，</a:t>
                </a:r>
                <a:r>
                  <a:rPr lang="en-US" altLang="zh-CN" sz="2000" dirty="0"/>
                  <a:t>|A|=n,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|B|=m,</a:t>
                </a:r>
                <a:r>
                  <a:rPr lang="zh-CN" altLang="en-US" sz="2000" dirty="0"/>
                  <a:t>则笛卡尔积</a:t>
                </a:r>
                <a:r>
                  <a:rPr lang="en-US" altLang="zh-CN" sz="2000" dirty="0"/>
                  <a:t>A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x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B</a:t>
                </a:r>
                <a:r>
                  <a:rPr lang="zh-CN" altLang="en-US" sz="2000" dirty="0"/>
                  <a:t>的结果表行数是 </a:t>
                </a:r>
                <a:r>
                  <a:rPr lang="en-US" altLang="zh-CN" sz="2000" dirty="0"/>
                  <a:t>___</a:t>
                </a:r>
                <a:r>
                  <a:rPr lang="zh-CN" altLang="en-US" sz="2000" dirty="0"/>
                  <a:t> ？</a:t>
                </a:r>
                <a:endParaRPr lang="en-US" altLang="zh-CN" sz="2000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49CF6A93-E5A5-C5CB-50EA-0ED96F7A92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29" t="-1939" r="-1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t>95</a:t>
            </a:fld>
            <a:endParaRPr lang="en-US" altLang="zh-CN" sz="1400" dirty="0"/>
          </a:p>
        </p:txBody>
      </p:sp>
      <p:sp>
        <p:nvSpPr>
          <p:cNvPr id="56322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sz="40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笛卡尔乘积运算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8B1DD72-311B-4B70-81C5-D6FA1F1A431B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1219200"/>
            <a:ext cx="8650288" cy="5410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zh-CN" altLang="en-US" kern="0" dirty="0"/>
              <a:t>元组的连串（</a:t>
            </a:r>
            <a:r>
              <a:rPr lang="en-US" altLang="zh-CN" kern="0" dirty="0"/>
              <a:t>Concatenation）</a:t>
            </a:r>
          </a:p>
          <a:p>
            <a:pPr lvl="1" eaLnBrk="1" hangingPunct="1">
              <a:lnSpc>
                <a:spcPct val="95000"/>
              </a:lnSpc>
            </a:pPr>
            <a:r>
              <a:rPr lang="zh-CN" altLang="en-US" kern="0" dirty="0"/>
              <a:t>若</a:t>
            </a:r>
            <a:r>
              <a:rPr lang="en-US" altLang="zh-CN" kern="0" dirty="0"/>
              <a:t>r = (r</a:t>
            </a:r>
            <a:r>
              <a:rPr lang="en-US" altLang="zh-CN" kern="0" baseline="-20000" dirty="0"/>
              <a:t>1</a:t>
            </a:r>
            <a:r>
              <a:rPr lang="en-US" altLang="zh-CN" kern="0" dirty="0"/>
              <a:t>，</a:t>
            </a:r>
            <a:r>
              <a:rPr lang="en-US" altLang="zh-CN" kern="0" dirty="0">
                <a:latin typeface="Times New Roman" pitchFamily="18" charset="0"/>
              </a:rPr>
              <a:t>…</a:t>
            </a:r>
            <a:r>
              <a:rPr lang="en-US" altLang="zh-CN" kern="0" baseline="-20000" dirty="0"/>
              <a:t> </a:t>
            </a:r>
            <a:r>
              <a:rPr lang="en-US" altLang="zh-CN" kern="0" dirty="0"/>
              <a:t>，</a:t>
            </a:r>
            <a:r>
              <a:rPr lang="en-US" altLang="zh-CN" kern="0" dirty="0" err="1"/>
              <a:t>r</a:t>
            </a:r>
            <a:r>
              <a:rPr lang="en-US" altLang="zh-CN" kern="0" baseline="-20000" dirty="0" err="1"/>
              <a:t>n</a:t>
            </a:r>
            <a:r>
              <a:rPr lang="en-US" altLang="zh-CN" kern="0" dirty="0"/>
              <a:t>)，s = (s</a:t>
            </a:r>
            <a:r>
              <a:rPr lang="en-US" altLang="zh-CN" kern="0" baseline="-20000" dirty="0"/>
              <a:t>1 </a:t>
            </a:r>
            <a:r>
              <a:rPr lang="en-US" altLang="zh-CN" kern="0" dirty="0"/>
              <a:t>，</a:t>
            </a:r>
            <a:r>
              <a:rPr lang="en-US" altLang="zh-CN" kern="0" dirty="0">
                <a:latin typeface="Times New Roman" pitchFamily="18" charset="0"/>
              </a:rPr>
              <a:t>…</a:t>
            </a:r>
            <a:r>
              <a:rPr lang="en-US" altLang="zh-CN" kern="0" dirty="0"/>
              <a:t> ，</a:t>
            </a:r>
            <a:r>
              <a:rPr lang="en-US" altLang="zh-CN" kern="0" dirty="0" err="1"/>
              <a:t>s</a:t>
            </a:r>
            <a:r>
              <a:rPr lang="en-US" altLang="zh-CN" kern="0" baseline="-20000" dirty="0" err="1"/>
              <a:t>m</a:t>
            </a:r>
            <a:r>
              <a:rPr lang="en-US" altLang="zh-CN" kern="0" dirty="0"/>
              <a:t>)，</a:t>
            </a:r>
            <a:r>
              <a:rPr lang="zh-CN" altLang="en-US" kern="0" dirty="0"/>
              <a:t>则定义</a:t>
            </a:r>
            <a:r>
              <a:rPr lang="en-US" altLang="zh-CN" kern="0" dirty="0"/>
              <a:t>r</a:t>
            </a:r>
            <a:r>
              <a:rPr lang="zh-CN" altLang="en-US" kern="0" dirty="0"/>
              <a:t>与</a:t>
            </a:r>
            <a:r>
              <a:rPr lang="en-US" altLang="zh-CN" kern="0" dirty="0"/>
              <a:t>s</a:t>
            </a:r>
            <a:r>
              <a:rPr lang="zh-CN" altLang="en-US" kern="0" dirty="0"/>
              <a:t>的连串为：</a:t>
            </a:r>
          </a:p>
          <a:p>
            <a:pPr lvl="1" eaLnBrk="1" hangingPunct="1">
              <a:lnSpc>
                <a:spcPct val="95000"/>
              </a:lnSpc>
            </a:pPr>
            <a:endParaRPr lang="zh-CN" altLang="en-US" kern="0" dirty="0"/>
          </a:p>
          <a:p>
            <a:pPr eaLnBrk="1" hangingPunct="1">
              <a:lnSpc>
                <a:spcPct val="95000"/>
              </a:lnSpc>
            </a:pPr>
            <a:endParaRPr lang="en-US" altLang="zh-CN" kern="0" dirty="0"/>
          </a:p>
          <a:p>
            <a:pPr eaLnBrk="1" hangingPunct="1">
              <a:lnSpc>
                <a:spcPct val="95000"/>
              </a:lnSpc>
            </a:pPr>
            <a:endParaRPr lang="en-US" altLang="zh-CN" kern="0" dirty="0"/>
          </a:p>
          <a:p>
            <a:pPr eaLnBrk="1" hangingPunct="1">
              <a:lnSpc>
                <a:spcPct val="95000"/>
              </a:lnSpc>
            </a:pPr>
            <a:endParaRPr lang="en-US" altLang="zh-CN" kern="0" dirty="0"/>
          </a:p>
          <a:p>
            <a:pPr eaLnBrk="1" hangingPunct="1">
              <a:lnSpc>
                <a:spcPct val="95000"/>
              </a:lnSpc>
            </a:pPr>
            <a:r>
              <a:rPr lang="zh-CN" altLang="en-US" kern="0" dirty="0"/>
              <a:t>定义</a:t>
            </a:r>
          </a:p>
          <a:p>
            <a:pPr lvl="1" eaLnBrk="1" hangingPunct="1">
              <a:lnSpc>
                <a:spcPct val="95000"/>
              </a:lnSpc>
            </a:pPr>
            <a:r>
              <a:rPr lang="zh-CN" altLang="en-US" kern="0" dirty="0"/>
              <a:t>两个关系</a:t>
            </a:r>
            <a:r>
              <a:rPr lang="en-US" altLang="zh-CN" kern="0" dirty="0"/>
              <a:t>R，S，</a:t>
            </a:r>
            <a:r>
              <a:rPr lang="zh-CN" altLang="en-US" kern="0" dirty="0"/>
              <a:t>其度分别为</a:t>
            </a:r>
            <a:r>
              <a:rPr lang="en-US" altLang="zh-CN" kern="0" dirty="0" err="1"/>
              <a:t>n，m</a:t>
            </a:r>
            <a:r>
              <a:rPr lang="en-US" altLang="zh-CN" kern="0" dirty="0"/>
              <a:t>，</a:t>
            </a:r>
            <a:r>
              <a:rPr lang="zh-CN" altLang="en-US" kern="0" dirty="0"/>
              <a:t>则它们的笛卡尔积是所有这样的元组集合：元组的前</a:t>
            </a:r>
            <a:r>
              <a:rPr lang="en-US" altLang="zh-CN" kern="0" dirty="0"/>
              <a:t>n</a:t>
            </a:r>
            <a:r>
              <a:rPr lang="zh-CN" altLang="en-US" kern="0" dirty="0"/>
              <a:t>个分量是</a:t>
            </a:r>
            <a:r>
              <a:rPr lang="en-US" altLang="zh-CN" kern="0" dirty="0"/>
              <a:t>R</a:t>
            </a:r>
            <a:r>
              <a:rPr lang="zh-CN" altLang="en-US" kern="0" dirty="0"/>
              <a:t>中的一个元组，后</a:t>
            </a:r>
            <a:r>
              <a:rPr lang="en-US" altLang="zh-CN" kern="0" dirty="0"/>
              <a:t>m</a:t>
            </a:r>
            <a:r>
              <a:rPr lang="zh-CN" altLang="en-US" kern="0" dirty="0"/>
              <a:t>个分量是</a:t>
            </a:r>
            <a:r>
              <a:rPr lang="en-US" altLang="zh-CN" kern="0" dirty="0"/>
              <a:t>S</a:t>
            </a:r>
            <a:r>
              <a:rPr lang="zh-CN" altLang="en-US" kern="0" dirty="0"/>
              <a:t>中的一个元组</a:t>
            </a:r>
          </a:p>
          <a:p>
            <a:pPr lvl="1" eaLnBrk="1" hangingPunct="1">
              <a:lnSpc>
                <a:spcPct val="95000"/>
              </a:lnSpc>
            </a:pPr>
            <a:endParaRPr lang="en-US" altLang="zh-CN" kern="0" dirty="0"/>
          </a:p>
          <a:p>
            <a:pPr lvl="1" eaLnBrk="1" hangingPunct="1">
              <a:lnSpc>
                <a:spcPct val="95000"/>
              </a:lnSpc>
            </a:pPr>
            <a:endParaRPr lang="en-US" altLang="zh-CN" kern="0" dirty="0"/>
          </a:p>
          <a:p>
            <a:pPr lvl="1" eaLnBrk="1" hangingPunct="1">
              <a:lnSpc>
                <a:spcPct val="95000"/>
              </a:lnSpc>
            </a:pPr>
            <a:r>
              <a:rPr lang="en-US" altLang="zh-CN" kern="0" dirty="0"/>
              <a:t>R</a:t>
            </a:r>
            <a:r>
              <a:rPr lang="en-US" altLang="zh-CN" kern="0" dirty="0">
                <a:sym typeface="Symbol" pitchFamily="18" charset="2"/>
              </a:rPr>
              <a:t></a:t>
            </a:r>
            <a:r>
              <a:rPr lang="en-US" altLang="zh-CN" kern="0" dirty="0"/>
              <a:t>S</a:t>
            </a:r>
            <a:r>
              <a:rPr lang="zh-CN" altLang="en-US" kern="0" dirty="0"/>
              <a:t>的度为</a:t>
            </a:r>
            <a:r>
              <a:rPr lang="en-US" altLang="zh-CN" kern="0" dirty="0"/>
              <a:t>R</a:t>
            </a:r>
            <a:r>
              <a:rPr lang="zh-CN" altLang="en-US" kern="0" dirty="0"/>
              <a:t>与</a:t>
            </a:r>
            <a:r>
              <a:rPr lang="en-US" altLang="zh-CN" kern="0" dirty="0"/>
              <a:t>S</a:t>
            </a:r>
            <a:r>
              <a:rPr lang="zh-CN" altLang="en-US" kern="0" dirty="0"/>
              <a:t>的度之和， </a:t>
            </a:r>
            <a:r>
              <a:rPr lang="en-US" altLang="zh-CN" kern="0" dirty="0"/>
              <a:t>R</a:t>
            </a:r>
            <a:r>
              <a:rPr lang="en-US" altLang="zh-CN" kern="0" dirty="0">
                <a:sym typeface="Symbol" pitchFamily="18" charset="2"/>
              </a:rPr>
              <a:t></a:t>
            </a:r>
            <a:r>
              <a:rPr lang="en-US" altLang="zh-CN" kern="0" dirty="0"/>
              <a:t>S</a:t>
            </a:r>
            <a:r>
              <a:rPr lang="zh-CN" altLang="en-US" kern="0" dirty="0"/>
              <a:t>的元组个数为</a:t>
            </a:r>
            <a:r>
              <a:rPr lang="en-US" altLang="zh-CN" kern="0" dirty="0"/>
              <a:t>R</a:t>
            </a:r>
            <a:r>
              <a:rPr lang="zh-CN" altLang="en-US" kern="0" dirty="0"/>
              <a:t>和</a:t>
            </a:r>
            <a:r>
              <a:rPr lang="en-US" altLang="zh-CN" kern="0" dirty="0"/>
              <a:t>S</a:t>
            </a:r>
            <a:r>
              <a:rPr lang="zh-CN" altLang="en-US" kern="0" dirty="0"/>
              <a:t>的元组个数的乘积</a:t>
            </a:r>
          </a:p>
        </p:txBody>
      </p:sp>
      <p:sp>
        <p:nvSpPr>
          <p:cNvPr id="9" name="Arc 4">
            <a:extLst>
              <a:ext uri="{FF2B5EF4-FFF2-40B4-BE49-F238E27FC236}">
                <a16:creationId xmlns:a16="http://schemas.microsoft.com/office/drawing/2014/main" id="{7237C19E-2666-4FE6-BA30-4248555B56BC}"/>
              </a:ext>
            </a:extLst>
          </p:cNvPr>
          <p:cNvSpPr>
            <a:spLocks/>
          </p:cNvSpPr>
          <p:nvPr/>
        </p:nvSpPr>
        <p:spPr bwMode="auto">
          <a:xfrm rot="17400000">
            <a:off x="2409402" y="2483371"/>
            <a:ext cx="152400" cy="265112"/>
          </a:xfrm>
          <a:custGeom>
            <a:avLst/>
            <a:gdLst>
              <a:gd name="T0" fmla="*/ 0 w 21600"/>
              <a:gd name="T1" fmla="*/ 0 h 25110"/>
              <a:gd name="T2" fmla="*/ 0 w 21600"/>
              <a:gd name="T3" fmla="*/ 0 h 25110"/>
              <a:gd name="T4" fmla="*/ 0 w 21600"/>
              <a:gd name="T5" fmla="*/ 0 h 25110"/>
              <a:gd name="T6" fmla="*/ 0 60000 65536"/>
              <a:gd name="T7" fmla="*/ 0 60000 65536"/>
              <a:gd name="T8" fmla="*/ 0 60000 65536"/>
              <a:gd name="T9" fmla="*/ 0 w 21600"/>
              <a:gd name="T10" fmla="*/ 0 h 25110"/>
              <a:gd name="T11" fmla="*/ 21600 w 21600"/>
              <a:gd name="T12" fmla="*/ 25110 h 2511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5110" fill="none" extrusionOk="0">
                <a:moveTo>
                  <a:pt x="7836" y="-1"/>
                </a:moveTo>
                <a:cubicBezTo>
                  <a:pt x="16134" y="3230"/>
                  <a:pt x="21600" y="11222"/>
                  <a:pt x="21600" y="20128"/>
                </a:cubicBezTo>
                <a:cubicBezTo>
                  <a:pt x="21600" y="21805"/>
                  <a:pt x="21404" y="23477"/>
                  <a:pt x="21017" y="25109"/>
                </a:cubicBezTo>
              </a:path>
              <a:path w="21600" h="25110" stroke="0" extrusionOk="0">
                <a:moveTo>
                  <a:pt x="7836" y="-1"/>
                </a:moveTo>
                <a:cubicBezTo>
                  <a:pt x="16134" y="3230"/>
                  <a:pt x="21600" y="11222"/>
                  <a:pt x="21600" y="20128"/>
                </a:cubicBezTo>
                <a:cubicBezTo>
                  <a:pt x="21600" y="21805"/>
                  <a:pt x="21404" y="23477"/>
                  <a:pt x="21017" y="25109"/>
                </a:cubicBezTo>
                <a:lnTo>
                  <a:pt x="0" y="20128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6">
                <a:extLst>
                  <a:ext uri="{FF2B5EF4-FFF2-40B4-BE49-F238E27FC236}">
                    <a16:creationId xmlns:a16="http://schemas.microsoft.com/office/drawing/2014/main" id="{A48CA6E1-09A7-4FE9-94A6-D79A87F009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6627" y="2492896"/>
                <a:ext cx="5353049" cy="4254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lvl="1">
                  <a:lnSpc>
                    <a:spcPct val="90000"/>
                  </a:lnSpc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baseline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新魏" pitchFamily="2" charset="-122"/>
                        </a:rPr>
                        <m:t>𝑟𝑠</m:t>
                      </m:r>
                      <m:r>
                        <a:rPr lang="en-US" altLang="zh-CN" b="0" i="1" baseline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新魏" pitchFamily="2" charset="-122"/>
                        </a:rPr>
                        <m:t> = (</m:t>
                      </m:r>
                      <m:r>
                        <a:rPr lang="en-US" altLang="zh-CN" b="0" i="1" baseline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新魏" pitchFamily="2" charset="-122"/>
                        </a:rPr>
                        <m:t>𝑟</m:t>
                      </m:r>
                      <m:r>
                        <a:rPr lang="en-US" altLang="zh-CN" b="0" i="1" baseline="-200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新魏" pitchFamily="2" charset="-122"/>
                        </a:rPr>
                        <m:t>1</m:t>
                      </m:r>
                      <m:r>
                        <a:rPr lang="en-US" altLang="zh-CN" b="0" i="1" baseline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新魏" pitchFamily="2" charset="-122"/>
                        </a:rPr>
                        <m:t>，</m:t>
                      </m:r>
                      <m:r>
                        <a:rPr lang="en-US" altLang="zh-CN" b="0" i="1" baseline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新魏" pitchFamily="2" charset="-122"/>
                        </a:rPr>
                        <m:t>… </m:t>
                      </m:r>
                      <m:r>
                        <a:rPr lang="en-US" altLang="zh-CN" b="0" i="1" baseline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新魏" pitchFamily="2" charset="-122"/>
                        </a:rPr>
                        <m:t>，</m:t>
                      </m:r>
                      <m:r>
                        <a:rPr lang="en-US" altLang="zh-CN" b="0" i="1" baseline="0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新魏" pitchFamily="2" charset="-122"/>
                        </a:rPr>
                        <m:t>𝑟</m:t>
                      </m:r>
                      <m:r>
                        <a:rPr lang="en-US" altLang="zh-CN" b="0" i="1" baseline="-20000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新魏" pitchFamily="2" charset="-122"/>
                        </a:rPr>
                        <m:t>𝑛</m:t>
                      </m:r>
                      <m:r>
                        <a:rPr lang="en-US" altLang="zh-CN" b="0" i="1" baseline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新魏" pitchFamily="2" charset="-122"/>
                        </a:rPr>
                        <m:t>，</m:t>
                      </m:r>
                      <m:r>
                        <a:rPr lang="en-US" altLang="zh-CN" b="0" i="1" baseline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新魏" pitchFamily="2" charset="-122"/>
                        </a:rPr>
                        <m:t> </m:t>
                      </m:r>
                      <m:r>
                        <a:rPr lang="en-US" altLang="zh-CN" b="0" i="1" baseline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新魏" pitchFamily="2" charset="-122"/>
                        </a:rPr>
                        <m:t>𝑠</m:t>
                      </m:r>
                      <m:r>
                        <a:rPr lang="en-US" altLang="zh-CN" b="0" i="1" baseline="-200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新魏" pitchFamily="2" charset="-122"/>
                        </a:rPr>
                        <m:t>1 </m:t>
                      </m:r>
                      <m:r>
                        <a:rPr lang="en-US" altLang="zh-CN" b="0" i="1" baseline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新魏" pitchFamily="2" charset="-122"/>
                        </a:rPr>
                        <m:t>，</m:t>
                      </m:r>
                      <m:r>
                        <a:rPr lang="en-US" altLang="zh-CN" b="0" i="1" baseline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新魏" pitchFamily="2" charset="-122"/>
                        </a:rPr>
                        <m:t>… </m:t>
                      </m:r>
                      <m:r>
                        <a:rPr lang="en-US" altLang="zh-CN" b="0" i="1" baseline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新魏" pitchFamily="2" charset="-122"/>
                        </a:rPr>
                        <m:t>，</m:t>
                      </m:r>
                      <m:r>
                        <a:rPr lang="en-US" altLang="zh-CN" b="0" i="1" baseline="0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新魏" pitchFamily="2" charset="-122"/>
                        </a:rPr>
                        <m:t>𝑠</m:t>
                      </m:r>
                      <m:r>
                        <a:rPr lang="en-US" altLang="zh-CN" b="0" i="1" baseline="-20000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新魏" pitchFamily="2" charset="-122"/>
                        </a:rPr>
                        <m:t>𝑚</m:t>
                      </m:r>
                      <m:r>
                        <a:rPr lang="en-US" altLang="zh-CN" b="0" i="1" baseline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新魏" pitchFamily="2" charset="-122"/>
                        </a:rPr>
                        <m:t>)</m:t>
                      </m:r>
                    </m:oMath>
                  </m:oMathPara>
                </a14:m>
                <a:endParaRPr lang="en-US" altLang="zh-CN" b="0" baseline="0" dirty="0">
                  <a:solidFill>
                    <a:srgbClr val="FF0000"/>
                  </a:solidFill>
                  <a:ea typeface="华文新魏" pitchFamily="2" charset="-122"/>
                </a:endParaRPr>
              </a:p>
            </p:txBody>
          </p:sp>
        </mc:Choice>
        <mc:Fallback xmlns="">
          <p:sp>
            <p:nvSpPr>
              <p:cNvPr id="10" name="Rectangle 6">
                <a:extLst>
                  <a:ext uri="{FF2B5EF4-FFF2-40B4-BE49-F238E27FC236}">
                    <a16:creationId xmlns:a16="http://schemas.microsoft.com/office/drawing/2014/main" id="{A48CA6E1-09A7-4FE9-94A6-D79A87F009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6627" y="2492896"/>
                <a:ext cx="5353049" cy="425450"/>
              </a:xfrm>
              <a:prstGeom prst="rect">
                <a:avLst/>
              </a:prstGeom>
              <a:blipFill>
                <a:blip r:embed="rId2"/>
                <a:stretch>
                  <a:fillRect b="-1857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D3F843B9-8676-4EEA-BA41-2615519AC4E0}"/>
              </a:ext>
            </a:extLst>
          </p:cNvPr>
          <p:cNvGrpSpPr>
            <a:grpSpLocks/>
          </p:cNvGrpSpPr>
          <p:nvPr/>
        </p:nvGrpSpPr>
        <p:grpSpPr bwMode="auto">
          <a:xfrm>
            <a:off x="2405062" y="4725148"/>
            <a:ext cx="4329114" cy="573088"/>
            <a:chOff x="1502" y="3108"/>
            <a:chExt cx="2727" cy="361"/>
          </a:xfrm>
        </p:grpSpPr>
        <p:sp>
          <p:nvSpPr>
            <p:cNvPr id="12" name="Arc 5">
              <a:extLst>
                <a:ext uri="{FF2B5EF4-FFF2-40B4-BE49-F238E27FC236}">
                  <a16:creationId xmlns:a16="http://schemas.microsoft.com/office/drawing/2014/main" id="{AD43E055-9B64-4AE6-B0E2-FC2A0E5BCC1F}"/>
                </a:ext>
              </a:extLst>
            </p:cNvPr>
            <p:cNvSpPr>
              <a:spLocks/>
            </p:cNvSpPr>
            <p:nvPr/>
          </p:nvSpPr>
          <p:spPr bwMode="auto">
            <a:xfrm rot="-4200000">
              <a:off x="2678" y="3107"/>
              <a:ext cx="144" cy="188"/>
            </a:xfrm>
            <a:custGeom>
              <a:avLst/>
              <a:gdLst>
                <a:gd name="T0" fmla="*/ 0 w 21600"/>
                <a:gd name="T1" fmla="*/ 0 h 24642"/>
                <a:gd name="T2" fmla="*/ 0 w 21600"/>
                <a:gd name="T3" fmla="*/ 0 h 24642"/>
                <a:gd name="T4" fmla="*/ 0 w 21600"/>
                <a:gd name="T5" fmla="*/ 0 h 24642"/>
                <a:gd name="T6" fmla="*/ 0 60000 65536"/>
                <a:gd name="T7" fmla="*/ 0 60000 65536"/>
                <a:gd name="T8" fmla="*/ 0 60000 65536"/>
                <a:gd name="T9" fmla="*/ 0 w 21600"/>
                <a:gd name="T10" fmla="*/ 0 h 24642"/>
                <a:gd name="T11" fmla="*/ 21600 w 21600"/>
                <a:gd name="T12" fmla="*/ 24642 h 2464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4642" fill="none" extrusionOk="0">
                  <a:moveTo>
                    <a:pt x="7836" y="-1"/>
                  </a:moveTo>
                  <a:cubicBezTo>
                    <a:pt x="16134" y="3230"/>
                    <a:pt x="21600" y="11222"/>
                    <a:pt x="21600" y="20128"/>
                  </a:cubicBezTo>
                  <a:cubicBezTo>
                    <a:pt x="21600" y="21645"/>
                    <a:pt x="21440" y="23158"/>
                    <a:pt x="21123" y="24642"/>
                  </a:cubicBezTo>
                </a:path>
                <a:path w="21600" h="24642" stroke="0" extrusionOk="0">
                  <a:moveTo>
                    <a:pt x="7836" y="-1"/>
                  </a:moveTo>
                  <a:cubicBezTo>
                    <a:pt x="16134" y="3230"/>
                    <a:pt x="21600" y="11222"/>
                    <a:pt x="21600" y="20128"/>
                  </a:cubicBezTo>
                  <a:cubicBezTo>
                    <a:pt x="21600" y="21645"/>
                    <a:pt x="21440" y="23158"/>
                    <a:pt x="21123" y="24642"/>
                  </a:cubicBezTo>
                  <a:lnTo>
                    <a:pt x="0" y="20128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8">
                  <a:extLst>
                    <a:ext uri="{FF2B5EF4-FFF2-40B4-BE49-F238E27FC236}">
                      <a16:creationId xmlns:a16="http://schemas.microsoft.com/office/drawing/2014/main" id="{14A71F03-4787-4AA5-9E01-D82DFF7039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2" y="3108"/>
                  <a:ext cx="2727" cy="36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lvl="1">
                    <a:lnSpc>
                      <a:spcPct val="90000"/>
                    </a:lnSpc>
                    <a:spcBef>
                      <a:spcPct val="40000"/>
                    </a:spcBef>
                    <a:spcAft>
                      <a:spcPct val="40000"/>
                    </a:spcAft>
                    <a:buClr>
                      <a:schemeClr val="hlink"/>
                    </a:buClr>
                    <a:buSzPct val="55000"/>
                    <a:buFont typeface="Wingdings" pitchFamily="2" charset="2"/>
                    <a:buNone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baseline="0" dirty="0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华文新魏" pitchFamily="2" charset="-122"/>
                          </a:rPr>
                          <m:t>𝑅</m:t>
                        </m:r>
                        <m:r>
                          <a:rPr lang="en-US" altLang="zh-CN" i="1" baseline="0" dirty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华文新魏" pitchFamily="2" charset="-122"/>
                            <a:sym typeface="Symbol" pitchFamily="18" charset="2"/>
                          </a:rPr>
                          <m:t></m:t>
                        </m:r>
                        <m:r>
                          <a:rPr lang="en-US" altLang="zh-CN" i="1" baseline="0" dirty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华文新魏" pitchFamily="2" charset="-122"/>
                          </a:rPr>
                          <m:t>𝑆</m:t>
                        </m:r>
                        <m:r>
                          <a:rPr lang="en-US" altLang="zh-CN" i="1" baseline="0" dirty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华文新魏" pitchFamily="2" charset="-122"/>
                          </a:rPr>
                          <m:t>={    </m:t>
                        </m:r>
                        <m:r>
                          <a:rPr lang="en-US" altLang="zh-CN" i="1" baseline="0" dirty="0" err="1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华文新魏" pitchFamily="2" charset="-122"/>
                          </a:rPr>
                          <m:t>𝑟𝑠</m:t>
                        </m:r>
                        <m:r>
                          <a:rPr lang="en-US" altLang="zh-CN" i="1" baseline="0" dirty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华文新魏" pitchFamily="2" charset="-122"/>
                          </a:rPr>
                          <m:t> </m:t>
                        </m:r>
                        <m:r>
                          <a:rPr lang="en-US" altLang="zh-CN" b="0" i="1" baseline="0" dirty="0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华文新魏" pitchFamily="2" charset="-122"/>
                          </a:rPr>
                          <m:t>  </m:t>
                        </m:r>
                        <m:r>
                          <a:rPr lang="en-US" altLang="zh-CN" i="1" baseline="0" dirty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华文新魏" pitchFamily="2" charset="-122"/>
                          </a:rPr>
                          <m:t>| </m:t>
                        </m:r>
                        <m:r>
                          <a:rPr lang="en-US" altLang="zh-CN" i="1" baseline="0" dirty="0" err="1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华文新魏" pitchFamily="2" charset="-122"/>
                          </a:rPr>
                          <m:t>𝑟</m:t>
                        </m:r>
                        <m:r>
                          <a:rPr lang="en-US" altLang="zh-CN" i="1" baseline="0" dirty="0" err="1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华文新魏" pitchFamily="2" charset="-122"/>
                            <a:sym typeface="Symbol" pitchFamily="18" charset="2"/>
                          </a:rPr>
                          <m:t></m:t>
                        </m:r>
                        <m:r>
                          <a:rPr lang="en-US" altLang="zh-CN" i="1" baseline="0" dirty="0" err="1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华文新魏" pitchFamily="2" charset="-122"/>
                          </a:rPr>
                          <m:t>𝑅</m:t>
                        </m:r>
                        <m:r>
                          <a:rPr lang="en-US" altLang="zh-CN" i="1" baseline="0" dirty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华文新魏" pitchFamily="2" charset="-122"/>
                          </a:rPr>
                          <m:t> </m:t>
                        </m:r>
                        <m:r>
                          <a:rPr lang="en-US" altLang="zh-CN" i="1" baseline="0" dirty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华文新魏" pitchFamily="2" charset="-122"/>
                            <a:sym typeface="Symbol" pitchFamily="18" charset="2"/>
                          </a:rPr>
                          <m:t></m:t>
                        </m:r>
                        <m:r>
                          <a:rPr lang="en-US" altLang="zh-CN" i="1" baseline="0" dirty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华文新魏" pitchFamily="2" charset="-122"/>
                          </a:rPr>
                          <m:t> </m:t>
                        </m:r>
                        <m:r>
                          <a:rPr lang="en-US" altLang="zh-CN" i="1" baseline="0" dirty="0" err="1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华文新魏" pitchFamily="2" charset="-122"/>
                          </a:rPr>
                          <m:t>𝑠</m:t>
                        </m:r>
                        <m:r>
                          <a:rPr lang="en-US" altLang="zh-CN" i="1" baseline="0" dirty="0" err="1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华文新魏" pitchFamily="2" charset="-122"/>
                            <a:sym typeface="Symbol" pitchFamily="18" charset="2"/>
                          </a:rPr>
                          <m:t></m:t>
                        </m:r>
                        <m:r>
                          <a:rPr lang="en-US" altLang="zh-CN" i="1" baseline="0" dirty="0" err="1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华文新魏" pitchFamily="2" charset="-122"/>
                          </a:rPr>
                          <m:t>𝑆</m:t>
                        </m:r>
                        <m:r>
                          <a:rPr lang="en-US" altLang="zh-CN" i="1" baseline="0" dirty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华文新魏" pitchFamily="2" charset="-122"/>
                          </a:rPr>
                          <m:t> }</m:t>
                        </m:r>
                      </m:oMath>
                    </m:oMathPara>
                  </a14:m>
                  <a:endParaRPr lang="en-US" altLang="zh-CN" baseline="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华文新魏" pitchFamily="2" charset="-122"/>
                  </a:endParaRPr>
                </a:p>
              </p:txBody>
            </p:sp>
          </mc:Choice>
          <mc:Fallback xmlns="">
            <p:sp>
              <p:nvSpPr>
                <p:cNvPr id="13" name="Rectangle 8">
                  <a:extLst>
                    <a:ext uri="{FF2B5EF4-FFF2-40B4-BE49-F238E27FC236}">
                      <a16:creationId xmlns:a16="http://schemas.microsoft.com/office/drawing/2014/main" id="{14A71F03-4787-4AA5-9E01-D82DFF7039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02" y="3108"/>
                  <a:ext cx="2727" cy="36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9440161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t>96</a:t>
            </a:fld>
            <a:endParaRPr lang="en-US" altLang="zh-CN" sz="1400" dirty="0"/>
          </a:p>
        </p:txBody>
      </p:sp>
      <p:sp>
        <p:nvSpPr>
          <p:cNvPr id="56322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sz="40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笛卡尔乘积运算</a:t>
            </a:r>
          </a:p>
        </p:txBody>
      </p:sp>
      <p:sp>
        <p:nvSpPr>
          <p:cNvPr id="56323" name="Rectangle 3"/>
          <p:cNvSpPr>
            <a:spLocks noGrp="1"/>
          </p:cNvSpPr>
          <p:nvPr>
            <p:ph idx="1"/>
          </p:nvPr>
        </p:nvSpPr>
        <p:spPr>
          <a:xfrm>
            <a:off x="4038600" y="1295400"/>
            <a:ext cx="4648200" cy="457200"/>
          </a:xfrm>
        </p:spPr>
        <p:txBody>
          <a:bodyPr wrap="square" lIns="91440" tIns="45720" rIns="91440" bIns="45720" anchor="t"/>
          <a:lstStyle/>
          <a:p>
            <a:pPr eaLnBrk="1" hangingPunct="1">
              <a:lnSpc>
                <a:spcPct val="10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Staff </a:t>
            </a:r>
            <a:r>
              <a:rPr lang="en-US" altLang="zh-CN" dirty="0">
                <a:solidFill>
                  <a:srgbClr val="000000"/>
                </a:solidFill>
              </a:rPr>
              <a:t>×</a:t>
            </a:r>
            <a:r>
              <a:rPr lang="en-US" altLang="zh-CN" sz="200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</a:rPr>
              <a:t>PropertyForRent</a:t>
            </a:r>
          </a:p>
        </p:txBody>
      </p:sp>
      <p:sp>
        <p:nvSpPr>
          <p:cNvPr id="56324" name="Rectangle 4"/>
          <p:cNvSpPr/>
          <p:nvPr/>
        </p:nvSpPr>
        <p:spPr>
          <a:xfrm>
            <a:off x="304800" y="1276668"/>
            <a:ext cx="704215" cy="39878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Staff</a:t>
            </a:r>
          </a:p>
        </p:txBody>
      </p:sp>
      <p:graphicFrame>
        <p:nvGraphicFramePr>
          <p:cNvPr id="45366" name="Group 310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73355" y="1674495"/>
          <a:ext cx="2950845" cy="1442640"/>
        </p:xfrm>
        <a:graphic>
          <a:graphicData uri="http://schemas.openxmlformats.org/drawingml/2006/table">
            <a:tbl>
              <a:tblPr/>
              <a:tblGrid>
                <a:gridCol w="10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0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0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8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+mn-ea"/>
                        </a:rPr>
                        <a:t>name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+mn-ea"/>
                        </a:rPr>
                        <a:t>staffNo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brachNo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5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Mike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S01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B01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5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Tom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S07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B01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5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Mary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S15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B03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6347" name="Rectangle 27"/>
          <p:cNvSpPr/>
          <p:nvPr/>
        </p:nvSpPr>
        <p:spPr>
          <a:xfrm>
            <a:off x="304800" y="3580448"/>
            <a:ext cx="2068195" cy="39878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PropertyForRent</a:t>
            </a:r>
          </a:p>
        </p:txBody>
      </p:sp>
      <p:graphicFrame>
        <p:nvGraphicFramePr>
          <p:cNvPr id="45084" name="Group 28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70180" y="4037013"/>
          <a:ext cx="2954020" cy="1588972"/>
        </p:xfrm>
        <a:graphic>
          <a:graphicData uri="http://schemas.openxmlformats.org/drawingml/2006/table">
            <a:tbl>
              <a:tblPr/>
              <a:tblGrid>
                <a:gridCol w="1317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4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89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propertyNo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staffNo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type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3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PA14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House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3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PL94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Flat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3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PG4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Flat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5367" name="Group 311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3453130" y="1986915"/>
          <a:ext cx="5690870" cy="3941445"/>
        </p:xfrm>
        <a:graphic>
          <a:graphicData uri="http://schemas.openxmlformats.org/drawingml/2006/table">
            <a:tbl>
              <a:tblPr/>
              <a:tblGrid>
                <a:gridCol w="781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7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69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15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38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staffNo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brachNo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propertyNo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p.staffNo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type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0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Mike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S01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B01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PA14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House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0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Mike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S01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B01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PL94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Flat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0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Mike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S01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B01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PG4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Flat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0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Tom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S07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B01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PA14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House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0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Tom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S07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B01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PL94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Flat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0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Tom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S07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B01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PG4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Flat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0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Mary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S15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B03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PA14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House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30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Mary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S15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B03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PL94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Flat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30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Mary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S15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B03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PG4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Flat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835785" y="6021070"/>
            <a:ext cx="3738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所有可能的搭配情形；</a:t>
            </a:r>
          </a:p>
        </p:txBody>
      </p:sp>
    </p:spTree>
    <p:extLst>
      <p:ext uri="{BB962C8B-B14F-4D97-AF65-F5344CB8AC3E}">
        <p14:creationId xmlns:p14="http://schemas.microsoft.com/office/powerpoint/2010/main" val="230019506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t>97</a:t>
            </a:fld>
            <a:endParaRPr lang="en-US" altLang="zh-CN" sz="1400" dirty="0"/>
          </a:p>
        </p:txBody>
      </p:sp>
      <p:sp>
        <p:nvSpPr>
          <p:cNvPr id="56322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sz="40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笛卡尔乘积运算</a:t>
            </a:r>
          </a:p>
        </p:txBody>
      </p:sp>
      <p:grpSp>
        <p:nvGrpSpPr>
          <p:cNvPr id="13" name="Group 30">
            <a:extLst>
              <a:ext uri="{FF2B5EF4-FFF2-40B4-BE49-F238E27FC236}">
                <a16:creationId xmlns:a16="http://schemas.microsoft.com/office/drawing/2014/main" id="{EDD1FA78-9945-4F6B-8813-4EE5B225664D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2484438"/>
            <a:ext cx="914400" cy="1858962"/>
            <a:chOff x="720" y="1565"/>
            <a:chExt cx="576" cy="1171"/>
          </a:xfrm>
        </p:grpSpPr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D0DF77F1-1F0D-4875-9C9A-4E1B687C3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920"/>
              <a:ext cx="28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CN" sz="2000" b="0" i="1" baseline="0">
                  <a:solidFill>
                    <a:schemeClr val="tx1"/>
                  </a:solidFill>
                  <a:latin typeface="Helvetica" pitchFamily="34" charset="0"/>
                </a:rPr>
                <a:t>A</a:t>
              </a:r>
            </a:p>
          </p:txBody>
        </p:sp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73E0A6FF-83B8-432A-B1B3-92DF1E85F3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920"/>
              <a:ext cx="28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CN" sz="2000" b="0" i="1" baseline="0">
                  <a:solidFill>
                    <a:schemeClr val="tx1"/>
                  </a:solidFill>
                  <a:latin typeface="Helvetica" pitchFamily="34" charset="0"/>
                </a:rPr>
                <a:t>B</a:t>
              </a:r>
            </a:p>
          </p:txBody>
        </p:sp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C325C5BA-D241-47D6-9AA0-EE66E4AAE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256"/>
              <a:ext cx="288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150000"/>
                </a:lnSpc>
              </a:pPr>
              <a:r>
                <a:rPr kumimoji="0" lang="zh-CN" altLang="en-US" sz="2000" b="0" i="1" baseline="0">
                  <a:solidFill>
                    <a:schemeClr val="tx1"/>
                  </a:solidFill>
                  <a:latin typeface="Helvetica" pitchFamily="34" charset="0"/>
                  <a:sym typeface="Symbol" pitchFamily="18" charset="2"/>
                </a:rPr>
                <a:t></a:t>
              </a:r>
            </a:p>
            <a:p>
              <a:pPr algn="ctr" eaLnBrk="0" hangingPunct="0">
                <a:lnSpc>
                  <a:spcPct val="150000"/>
                </a:lnSpc>
              </a:pPr>
              <a:r>
                <a:rPr kumimoji="0" lang="zh-CN" altLang="en-US" sz="2000" b="0" i="1" baseline="0">
                  <a:solidFill>
                    <a:schemeClr val="tx1"/>
                  </a:solidFill>
                  <a:latin typeface="Helvetica" pitchFamily="34" charset="0"/>
                  <a:sym typeface="Symbol" pitchFamily="18" charset="2"/>
                </a:rPr>
                <a:t></a:t>
              </a:r>
            </a:p>
          </p:txBody>
        </p:sp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C1B53F27-337E-455E-AB44-7DC1D3AD2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256"/>
              <a:ext cx="288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150000"/>
                </a:lnSpc>
              </a:pPr>
              <a:r>
                <a:rPr kumimoji="0" lang="zh-CN" altLang="en-US" sz="2000" b="0" i="1" baseline="0">
                  <a:solidFill>
                    <a:schemeClr val="tx1"/>
                  </a:solidFill>
                  <a:latin typeface="Helvetica" pitchFamily="34" charset="0"/>
                  <a:sym typeface="Symbol" pitchFamily="18" charset="2"/>
                </a:rPr>
                <a:t>1</a:t>
              </a:r>
            </a:p>
            <a:p>
              <a:pPr algn="ctr" eaLnBrk="0" hangingPunct="0">
                <a:lnSpc>
                  <a:spcPct val="150000"/>
                </a:lnSpc>
              </a:pPr>
              <a:r>
                <a:rPr kumimoji="0" lang="zh-CN" altLang="en-US" sz="2000" b="0" i="1" baseline="0">
                  <a:solidFill>
                    <a:schemeClr val="tx1"/>
                  </a:solidFill>
                  <a:latin typeface="Helvetica" pitchFamily="34" charset="0"/>
                  <a:sym typeface="Symbol" pitchFamily="18" charset="2"/>
                </a:rPr>
                <a:t>2</a:t>
              </a:r>
            </a:p>
          </p:txBody>
        </p:sp>
        <p:sp>
          <p:nvSpPr>
            <p:cNvPr id="18" name="Text Box 25">
              <a:extLst>
                <a:ext uri="{FF2B5EF4-FFF2-40B4-BE49-F238E27FC236}">
                  <a16:creationId xmlns:a16="http://schemas.microsoft.com/office/drawing/2014/main" id="{C5715340-7213-43A4-B5C1-FE3C778A30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7" y="1565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0" lang="en-US" altLang="zh-CN" sz="2400" b="0" i="1" baseline="0">
                  <a:latin typeface="Helvetica" pitchFamily="34" charset="0"/>
                </a:rPr>
                <a:t>r</a:t>
              </a:r>
            </a:p>
          </p:txBody>
        </p:sp>
      </p:grpSp>
      <p:grpSp>
        <p:nvGrpSpPr>
          <p:cNvPr id="19" name="Group 29">
            <a:extLst>
              <a:ext uri="{FF2B5EF4-FFF2-40B4-BE49-F238E27FC236}">
                <a16:creationId xmlns:a16="http://schemas.microsoft.com/office/drawing/2014/main" id="{144370D1-0EE6-4CEC-8E62-E310AF55CEB6}"/>
              </a:ext>
            </a:extLst>
          </p:cNvPr>
          <p:cNvGrpSpPr>
            <a:grpSpLocks/>
          </p:cNvGrpSpPr>
          <p:nvPr/>
        </p:nvGrpSpPr>
        <p:grpSpPr bwMode="auto">
          <a:xfrm>
            <a:off x="1835150" y="2332038"/>
            <a:ext cx="1371600" cy="2332037"/>
            <a:chOff x="2016" y="1469"/>
            <a:chExt cx="864" cy="1469"/>
          </a:xfrm>
        </p:grpSpPr>
        <p:sp>
          <p:nvSpPr>
            <p:cNvPr id="20" name="Rectangle 18">
              <a:extLst>
                <a:ext uri="{FF2B5EF4-FFF2-40B4-BE49-F238E27FC236}">
                  <a16:creationId xmlns:a16="http://schemas.microsoft.com/office/drawing/2014/main" id="{94460C52-E3F3-40B0-BDD3-80D461143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834"/>
              <a:ext cx="28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CN" sz="2000" b="0" i="1" baseline="0">
                  <a:solidFill>
                    <a:schemeClr val="tx1"/>
                  </a:solidFill>
                  <a:latin typeface="Helvetica" pitchFamily="34" charset="0"/>
                </a:rPr>
                <a:t>C</a:t>
              </a:r>
            </a:p>
          </p:txBody>
        </p:sp>
        <p:sp>
          <p:nvSpPr>
            <p:cNvPr id="21" name="Rectangle 19">
              <a:extLst>
                <a:ext uri="{FF2B5EF4-FFF2-40B4-BE49-F238E27FC236}">
                  <a16:creationId xmlns:a16="http://schemas.microsoft.com/office/drawing/2014/main" id="{1AC76CAA-8EB5-4155-B27B-276865D57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834"/>
              <a:ext cx="28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CN" sz="2000" b="0" i="1" baseline="0">
                  <a:solidFill>
                    <a:schemeClr val="tx1"/>
                  </a:solidFill>
                  <a:latin typeface="Helvetica" pitchFamily="34" charset="0"/>
                </a:rPr>
                <a:t>D</a:t>
              </a:r>
            </a:p>
          </p:txBody>
        </p:sp>
        <p:sp>
          <p:nvSpPr>
            <p:cNvPr id="22" name="Rectangle 20">
              <a:extLst>
                <a:ext uri="{FF2B5EF4-FFF2-40B4-BE49-F238E27FC236}">
                  <a16:creationId xmlns:a16="http://schemas.microsoft.com/office/drawing/2014/main" id="{B5354B48-D96B-4BAC-BBA2-026CC7D3B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170"/>
              <a:ext cx="288" cy="7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zh-CN" altLang="en-US" sz="2000" b="0" i="1" baseline="0">
                  <a:solidFill>
                    <a:schemeClr val="tx1"/>
                  </a:solidFill>
                  <a:latin typeface="Helvetica" pitchFamily="34" charset="0"/>
                  <a:sym typeface="Symbol" pitchFamily="18" charset="2"/>
                </a:rPr>
                <a:t></a:t>
              </a:r>
            </a:p>
            <a:p>
              <a:pPr algn="ctr" eaLnBrk="0" hangingPunct="0"/>
              <a:r>
                <a:rPr kumimoji="0" lang="zh-CN" altLang="en-US" sz="2000" b="0" i="1" baseline="0">
                  <a:solidFill>
                    <a:schemeClr val="tx1"/>
                  </a:solidFill>
                  <a:latin typeface="Helvetica" pitchFamily="34" charset="0"/>
                  <a:sym typeface="Symbol" pitchFamily="18" charset="2"/>
                </a:rPr>
                <a:t></a:t>
              </a:r>
            </a:p>
            <a:p>
              <a:pPr algn="ctr" eaLnBrk="0" hangingPunct="0"/>
              <a:r>
                <a:rPr kumimoji="0" lang="zh-CN" altLang="en-US" sz="2000" b="0" i="1" baseline="0">
                  <a:solidFill>
                    <a:schemeClr val="tx1"/>
                  </a:solidFill>
                  <a:latin typeface="Helvetica" pitchFamily="34" charset="0"/>
                  <a:sym typeface="Symbol" pitchFamily="18" charset="2"/>
                </a:rPr>
                <a:t></a:t>
              </a:r>
            </a:p>
            <a:p>
              <a:pPr algn="ctr" eaLnBrk="0" hangingPunct="0"/>
              <a:r>
                <a:rPr kumimoji="0" lang="zh-CN" altLang="en-US" sz="2000" b="0" i="1" baseline="0">
                  <a:solidFill>
                    <a:schemeClr val="tx1"/>
                  </a:solidFill>
                  <a:latin typeface="Helvetica" pitchFamily="34" charset="0"/>
                  <a:sym typeface="Symbol" pitchFamily="18" charset="2"/>
                </a:rPr>
                <a:t></a:t>
              </a:r>
            </a:p>
          </p:txBody>
        </p:sp>
        <p:sp>
          <p:nvSpPr>
            <p:cNvPr id="23" name="Rectangle 21">
              <a:extLst>
                <a:ext uri="{FF2B5EF4-FFF2-40B4-BE49-F238E27FC236}">
                  <a16:creationId xmlns:a16="http://schemas.microsoft.com/office/drawing/2014/main" id="{DC806EAD-434A-44EA-82FC-DD3264F7A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170"/>
              <a:ext cx="288" cy="7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zh-CN" altLang="en-US" sz="2000" b="0" i="1" baseline="0">
                  <a:solidFill>
                    <a:schemeClr val="tx1"/>
                  </a:solidFill>
                  <a:latin typeface="Helvetica" pitchFamily="34" charset="0"/>
                  <a:sym typeface="Symbol" pitchFamily="18" charset="2"/>
                </a:rPr>
                <a:t>10</a:t>
              </a:r>
            </a:p>
            <a:p>
              <a:pPr algn="ctr" eaLnBrk="0" hangingPunct="0"/>
              <a:r>
                <a:rPr kumimoji="0" lang="zh-CN" altLang="en-US" sz="2000" b="0" i="1" baseline="0">
                  <a:solidFill>
                    <a:schemeClr val="tx1"/>
                  </a:solidFill>
                  <a:latin typeface="Helvetica" pitchFamily="34" charset="0"/>
                  <a:sym typeface="Symbol" pitchFamily="18" charset="2"/>
                </a:rPr>
                <a:t>10</a:t>
              </a:r>
            </a:p>
            <a:p>
              <a:pPr algn="ctr" eaLnBrk="0" hangingPunct="0"/>
              <a:r>
                <a:rPr kumimoji="0" lang="zh-CN" altLang="en-US" sz="2000" b="0" i="1" baseline="0">
                  <a:solidFill>
                    <a:schemeClr val="tx1"/>
                  </a:solidFill>
                  <a:latin typeface="Helvetica" pitchFamily="34" charset="0"/>
                  <a:sym typeface="Symbol" pitchFamily="18" charset="2"/>
                </a:rPr>
                <a:t>20</a:t>
              </a:r>
            </a:p>
            <a:p>
              <a:pPr algn="ctr" eaLnBrk="0" hangingPunct="0"/>
              <a:r>
                <a:rPr kumimoji="0" lang="zh-CN" altLang="en-US" sz="2000" b="0" i="1" baseline="0">
                  <a:solidFill>
                    <a:schemeClr val="tx1"/>
                  </a:solidFill>
                  <a:latin typeface="Helvetica" pitchFamily="34" charset="0"/>
                  <a:sym typeface="Symbol" pitchFamily="18" charset="2"/>
                </a:rPr>
                <a:t>10</a:t>
              </a:r>
            </a:p>
          </p:txBody>
        </p:sp>
        <p:sp>
          <p:nvSpPr>
            <p:cNvPr id="24" name="Rectangle 22">
              <a:extLst>
                <a:ext uri="{FF2B5EF4-FFF2-40B4-BE49-F238E27FC236}">
                  <a16:creationId xmlns:a16="http://schemas.microsoft.com/office/drawing/2014/main" id="{DCF581C9-EEA5-46C8-9820-08F49C58B7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834"/>
              <a:ext cx="28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CN" sz="2000" b="0" i="1" baseline="0">
                  <a:solidFill>
                    <a:schemeClr val="tx1"/>
                  </a:solidFill>
                  <a:latin typeface="Helvetica" pitchFamily="34" charset="0"/>
                </a:rPr>
                <a:t>E</a:t>
              </a:r>
            </a:p>
          </p:txBody>
        </p: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258956CC-B535-40F4-881C-4ADD5CF9A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170"/>
              <a:ext cx="288" cy="7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CN" sz="2000" b="0" i="1" baseline="0">
                  <a:solidFill>
                    <a:schemeClr val="tx1"/>
                  </a:solidFill>
                  <a:latin typeface="Helvetica" pitchFamily="34" charset="0"/>
                  <a:sym typeface="Symbol" pitchFamily="18" charset="2"/>
                </a:rPr>
                <a:t>a</a:t>
              </a:r>
            </a:p>
            <a:p>
              <a:pPr algn="ctr" eaLnBrk="0" hangingPunct="0"/>
              <a:r>
                <a:rPr kumimoji="0" lang="en-US" altLang="zh-CN" sz="2000" b="0" i="1" baseline="0">
                  <a:solidFill>
                    <a:schemeClr val="tx1"/>
                  </a:solidFill>
                  <a:latin typeface="Helvetica" pitchFamily="34" charset="0"/>
                  <a:sym typeface="Symbol" pitchFamily="18" charset="2"/>
                </a:rPr>
                <a:t>a</a:t>
              </a:r>
            </a:p>
            <a:p>
              <a:pPr algn="ctr" eaLnBrk="0" hangingPunct="0"/>
              <a:r>
                <a:rPr kumimoji="0" lang="en-US" altLang="zh-CN" sz="2000" b="0" i="1" baseline="0">
                  <a:solidFill>
                    <a:schemeClr val="tx1"/>
                  </a:solidFill>
                  <a:latin typeface="Helvetica" pitchFamily="34" charset="0"/>
                  <a:sym typeface="Symbol" pitchFamily="18" charset="2"/>
                </a:rPr>
                <a:t>b</a:t>
              </a:r>
            </a:p>
            <a:p>
              <a:pPr algn="ctr" eaLnBrk="0" hangingPunct="0"/>
              <a:r>
                <a:rPr kumimoji="0" lang="en-US" altLang="zh-CN" sz="2000" b="0" i="1" baseline="0">
                  <a:solidFill>
                    <a:schemeClr val="tx1"/>
                  </a:solidFill>
                  <a:latin typeface="Helvetica" pitchFamily="34" charset="0"/>
                  <a:sym typeface="Symbol" pitchFamily="18" charset="2"/>
                </a:rPr>
                <a:t>b</a:t>
              </a:r>
            </a:p>
          </p:txBody>
        </p:sp>
        <p:sp>
          <p:nvSpPr>
            <p:cNvPr id="26" name="Text Box 26">
              <a:extLst>
                <a:ext uri="{FF2B5EF4-FFF2-40B4-BE49-F238E27FC236}">
                  <a16:creationId xmlns:a16="http://schemas.microsoft.com/office/drawing/2014/main" id="{1401E277-EDCB-4D62-9D2F-F06EBE4F0F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4" y="1469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0" lang="en-US" altLang="zh-CN" sz="2400" b="0" i="1" baseline="0">
                  <a:latin typeface="Helvetica" pitchFamily="34" charset="0"/>
                </a:rPr>
                <a:t>s</a:t>
              </a:r>
            </a:p>
          </p:txBody>
        </p:sp>
      </p:grpSp>
      <p:grpSp>
        <p:nvGrpSpPr>
          <p:cNvPr id="27" name="Group 50">
            <a:extLst>
              <a:ext uri="{FF2B5EF4-FFF2-40B4-BE49-F238E27FC236}">
                <a16:creationId xmlns:a16="http://schemas.microsoft.com/office/drawing/2014/main" id="{BD67847D-9BE6-41D8-86DD-E73A5156A10A}"/>
              </a:ext>
            </a:extLst>
          </p:cNvPr>
          <p:cNvGrpSpPr>
            <a:grpSpLocks/>
          </p:cNvGrpSpPr>
          <p:nvPr/>
        </p:nvGrpSpPr>
        <p:grpSpPr bwMode="auto">
          <a:xfrm>
            <a:off x="3851275" y="1700213"/>
            <a:ext cx="2286000" cy="3709987"/>
            <a:chOff x="2426" y="1071"/>
            <a:chExt cx="1440" cy="2337"/>
          </a:xfrm>
        </p:grpSpPr>
        <p:sp>
          <p:nvSpPr>
            <p:cNvPr id="28" name="Rectangle 8">
              <a:extLst>
                <a:ext uri="{FF2B5EF4-FFF2-40B4-BE49-F238E27FC236}">
                  <a16:creationId xmlns:a16="http://schemas.microsoft.com/office/drawing/2014/main" id="{AEEB9AE4-5015-44A4-A3DB-2FA829D99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1440"/>
              <a:ext cx="28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CN" sz="2000" b="0" i="1" baseline="0">
                  <a:solidFill>
                    <a:schemeClr val="tx1"/>
                  </a:solidFill>
                  <a:latin typeface="Helvetica" pitchFamily="34" charset="0"/>
                </a:rPr>
                <a:t>A</a:t>
              </a:r>
            </a:p>
          </p:txBody>
        </p:sp>
        <p:sp>
          <p:nvSpPr>
            <p:cNvPr id="29" name="Rectangle 9">
              <a:extLst>
                <a:ext uri="{FF2B5EF4-FFF2-40B4-BE49-F238E27FC236}">
                  <a16:creationId xmlns:a16="http://schemas.microsoft.com/office/drawing/2014/main" id="{26E21843-DB78-4B01-AA8F-EC56DFE16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" y="1440"/>
              <a:ext cx="28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CN" sz="2000" b="0" i="1" baseline="0">
                  <a:solidFill>
                    <a:schemeClr val="tx1"/>
                  </a:solidFill>
                  <a:latin typeface="Helvetica" pitchFamily="34" charset="0"/>
                </a:rPr>
                <a:t>B</a:t>
              </a:r>
            </a:p>
          </p:txBody>
        </p:sp>
        <p:sp>
          <p:nvSpPr>
            <p:cNvPr id="30" name="Rectangle 10">
              <a:extLst>
                <a:ext uri="{FF2B5EF4-FFF2-40B4-BE49-F238E27FC236}">
                  <a16:creationId xmlns:a16="http://schemas.microsoft.com/office/drawing/2014/main" id="{687B453D-6F88-4F41-8DE4-BF2CC92D36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1824"/>
              <a:ext cx="288" cy="15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zh-CN" altLang="en-US" sz="2000" b="0" i="1" baseline="0">
                  <a:solidFill>
                    <a:schemeClr val="tx1"/>
                  </a:solidFill>
                  <a:latin typeface="Helvetica" pitchFamily="34" charset="0"/>
                  <a:sym typeface="Symbol" pitchFamily="18" charset="2"/>
                </a:rPr>
                <a:t></a:t>
              </a:r>
            </a:p>
            <a:p>
              <a:pPr algn="ctr" eaLnBrk="0" hangingPunct="0"/>
              <a:r>
                <a:rPr kumimoji="0" lang="zh-CN" altLang="en-US" sz="2000" b="0" i="1" baseline="0">
                  <a:solidFill>
                    <a:schemeClr val="tx1"/>
                  </a:solidFill>
                  <a:latin typeface="Helvetica" pitchFamily="34" charset="0"/>
                  <a:sym typeface="Symbol" pitchFamily="18" charset="2"/>
                </a:rPr>
                <a:t></a:t>
              </a:r>
            </a:p>
            <a:p>
              <a:pPr algn="ctr" eaLnBrk="0" hangingPunct="0"/>
              <a:r>
                <a:rPr kumimoji="0" lang="zh-CN" altLang="en-US" sz="2000" b="0" i="1" baseline="0">
                  <a:solidFill>
                    <a:schemeClr val="tx1"/>
                  </a:solidFill>
                  <a:latin typeface="Helvetica" pitchFamily="34" charset="0"/>
                  <a:sym typeface="Symbol" pitchFamily="18" charset="2"/>
                </a:rPr>
                <a:t></a:t>
              </a:r>
            </a:p>
            <a:p>
              <a:pPr algn="ctr" eaLnBrk="0" hangingPunct="0"/>
              <a:r>
                <a:rPr kumimoji="0" lang="zh-CN" altLang="en-US" sz="2000" b="0" i="1" baseline="0">
                  <a:solidFill>
                    <a:schemeClr val="tx1"/>
                  </a:solidFill>
                  <a:latin typeface="Helvetica" pitchFamily="34" charset="0"/>
                  <a:sym typeface="Symbol" pitchFamily="18" charset="2"/>
                </a:rPr>
                <a:t></a:t>
              </a:r>
            </a:p>
            <a:p>
              <a:pPr algn="ctr" eaLnBrk="0" hangingPunct="0"/>
              <a:r>
                <a:rPr kumimoji="0" lang="zh-CN" altLang="en-US" sz="2000" b="0" i="1" baseline="0">
                  <a:solidFill>
                    <a:schemeClr val="tx1"/>
                  </a:solidFill>
                  <a:latin typeface="Helvetica" pitchFamily="34" charset="0"/>
                  <a:sym typeface="Symbol" pitchFamily="18" charset="2"/>
                </a:rPr>
                <a:t></a:t>
              </a:r>
            </a:p>
            <a:p>
              <a:pPr algn="ctr" eaLnBrk="0" hangingPunct="0"/>
              <a:r>
                <a:rPr kumimoji="0" lang="zh-CN" altLang="en-US" sz="2000" b="0" i="1" baseline="0">
                  <a:solidFill>
                    <a:schemeClr val="tx1"/>
                  </a:solidFill>
                  <a:latin typeface="Helvetica" pitchFamily="34" charset="0"/>
                  <a:sym typeface="Symbol" pitchFamily="18" charset="2"/>
                </a:rPr>
                <a:t></a:t>
              </a:r>
            </a:p>
            <a:p>
              <a:pPr algn="ctr" eaLnBrk="0" hangingPunct="0"/>
              <a:r>
                <a:rPr kumimoji="0" lang="zh-CN" altLang="en-US" sz="2000" b="0" i="1" baseline="0">
                  <a:solidFill>
                    <a:schemeClr val="tx1"/>
                  </a:solidFill>
                  <a:latin typeface="Helvetica" pitchFamily="34" charset="0"/>
                  <a:sym typeface="Symbol" pitchFamily="18" charset="2"/>
                </a:rPr>
                <a:t></a:t>
              </a:r>
            </a:p>
            <a:p>
              <a:pPr algn="ctr" eaLnBrk="0" hangingPunct="0"/>
              <a:r>
                <a:rPr kumimoji="0" lang="zh-CN" altLang="en-US" sz="2000" b="0" i="1" baseline="0">
                  <a:solidFill>
                    <a:schemeClr val="tx1"/>
                  </a:solidFill>
                  <a:latin typeface="Helvetica" pitchFamily="34" charset="0"/>
                  <a:sym typeface="Symbol" pitchFamily="18" charset="2"/>
                </a:rPr>
                <a:t></a:t>
              </a:r>
            </a:p>
          </p:txBody>
        </p:sp>
        <p:sp>
          <p:nvSpPr>
            <p:cNvPr id="31" name="Rectangle 11">
              <a:extLst>
                <a:ext uri="{FF2B5EF4-FFF2-40B4-BE49-F238E27FC236}">
                  <a16:creationId xmlns:a16="http://schemas.microsoft.com/office/drawing/2014/main" id="{9491C511-1C65-4B0B-9EB4-9817246CE9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" y="1824"/>
              <a:ext cx="288" cy="15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zh-CN" altLang="en-US" sz="2000" b="0" i="1" baseline="0">
                  <a:solidFill>
                    <a:schemeClr val="tx1"/>
                  </a:solidFill>
                  <a:latin typeface="Helvetica" pitchFamily="34" charset="0"/>
                  <a:sym typeface="Symbol" pitchFamily="18" charset="2"/>
                </a:rPr>
                <a:t>1</a:t>
              </a:r>
            </a:p>
            <a:p>
              <a:pPr algn="ctr" eaLnBrk="0" hangingPunct="0"/>
              <a:r>
                <a:rPr kumimoji="0" lang="zh-CN" altLang="en-US" sz="2000" b="0" i="1" baseline="0">
                  <a:solidFill>
                    <a:schemeClr val="tx1"/>
                  </a:solidFill>
                  <a:latin typeface="Helvetica" pitchFamily="34" charset="0"/>
                  <a:sym typeface="Symbol" pitchFamily="18" charset="2"/>
                </a:rPr>
                <a:t>1</a:t>
              </a:r>
            </a:p>
            <a:p>
              <a:pPr algn="ctr" eaLnBrk="0" hangingPunct="0"/>
              <a:r>
                <a:rPr kumimoji="0" lang="zh-CN" altLang="en-US" sz="2000" b="0" i="1" baseline="0">
                  <a:solidFill>
                    <a:schemeClr val="tx1"/>
                  </a:solidFill>
                  <a:latin typeface="Helvetica" pitchFamily="34" charset="0"/>
                  <a:sym typeface="Symbol" pitchFamily="18" charset="2"/>
                </a:rPr>
                <a:t>1</a:t>
              </a:r>
            </a:p>
            <a:p>
              <a:pPr algn="ctr" eaLnBrk="0" hangingPunct="0"/>
              <a:r>
                <a:rPr kumimoji="0" lang="zh-CN" altLang="en-US" sz="2000" b="0" i="1" baseline="0">
                  <a:solidFill>
                    <a:schemeClr val="tx1"/>
                  </a:solidFill>
                  <a:latin typeface="Helvetica" pitchFamily="34" charset="0"/>
                  <a:sym typeface="Symbol" pitchFamily="18" charset="2"/>
                </a:rPr>
                <a:t>1</a:t>
              </a:r>
            </a:p>
            <a:p>
              <a:pPr algn="ctr" eaLnBrk="0" hangingPunct="0"/>
              <a:r>
                <a:rPr kumimoji="0" lang="zh-CN" altLang="en-US" sz="2000" b="0" i="1" baseline="0">
                  <a:solidFill>
                    <a:schemeClr val="tx1"/>
                  </a:solidFill>
                  <a:latin typeface="Helvetica" pitchFamily="34" charset="0"/>
                  <a:sym typeface="Symbol" pitchFamily="18" charset="2"/>
                </a:rPr>
                <a:t>2</a:t>
              </a:r>
            </a:p>
            <a:p>
              <a:pPr algn="ctr" eaLnBrk="0" hangingPunct="0"/>
              <a:r>
                <a:rPr kumimoji="0" lang="zh-CN" altLang="en-US" sz="2000" b="0" i="1" baseline="0">
                  <a:solidFill>
                    <a:schemeClr val="tx1"/>
                  </a:solidFill>
                  <a:latin typeface="Helvetica" pitchFamily="34" charset="0"/>
                  <a:sym typeface="Symbol" pitchFamily="18" charset="2"/>
                </a:rPr>
                <a:t>2</a:t>
              </a:r>
            </a:p>
            <a:p>
              <a:pPr algn="ctr" eaLnBrk="0" hangingPunct="0"/>
              <a:r>
                <a:rPr kumimoji="0" lang="zh-CN" altLang="en-US" sz="2000" b="0" i="1" baseline="0">
                  <a:solidFill>
                    <a:schemeClr val="tx1"/>
                  </a:solidFill>
                  <a:latin typeface="Helvetica" pitchFamily="34" charset="0"/>
                  <a:sym typeface="Symbol" pitchFamily="18" charset="2"/>
                </a:rPr>
                <a:t>2</a:t>
              </a:r>
            </a:p>
            <a:p>
              <a:pPr algn="ctr" eaLnBrk="0" hangingPunct="0"/>
              <a:r>
                <a:rPr kumimoji="0" lang="zh-CN" altLang="en-US" sz="2000" b="0" i="1" baseline="0">
                  <a:solidFill>
                    <a:schemeClr val="tx1"/>
                  </a:solidFill>
                  <a:latin typeface="Helvetica" pitchFamily="34" charset="0"/>
                  <a:sym typeface="Symbol" pitchFamily="18" charset="2"/>
                </a:rPr>
                <a:t>2</a:t>
              </a:r>
            </a:p>
          </p:txBody>
        </p:sp>
        <p:sp>
          <p:nvSpPr>
            <p:cNvPr id="32" name="Rectangle 12">
              <a:extLst>
                <a:ext uri="{FF2B5EF4-FFF2-40B4-BE49-F238E27FC236}">
                  <a16:creationId xmlns:a16="http://schemas.microsoft.com/office/drawing/2014/main" id="{80A0E590-B2E4-4764-A23C-447F68A57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2" y="1440"/>
              <a:ext cx="28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CN" sz="2000" b="0" i="1" baseline="0">
                  <a:solidFill>
                    <a:schemeClr val="tx1"/>
                  </a:solidFill>
                  <a:latin typeface="Helvetica" pitchFamily="34" charset="0"/>
                </a:rPr>
                <a:t>C</a:t>
              </a:r>
            </a:p>
          </p:txBody>
        </p:sp>
        <p:sp>
          <p:nvSpPr>
            <p:cNvPr id="33" name="Rectangle 13">
              <a:extLst>
                <a:ext uri="{FF2B5EF4-FFF2-40B4-BE49-F238E27FC236}">
                  <a16:creationId xmlns:a16="http://schemas.microsoft.com/office/drawing/2014/main" id="{CF0B3EB2-29A7-4697-B2D0-4E93500C1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0" y="1440"/>
              <a:ext cx="28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CN" sz="2000" b="0" i="1" baseline="0">
                  <a:solidFill>
                    <a:schemeClr val="tx1"/>
                  </a:solidFill>
                  <a:latin typeface="Helvetica" pitchFamily="34" charset="0"/>
                </a:rPr>
                <a:t>D</a:t>
              </a:r>
            </a:p>
          </p:txBody>
        </p:sp>
        <p:sp>
          <p:nvSpPr>
            <p:cNvPr id="34" name="Rectangle 14">
              <a:extLst>
                <a:ext uri="{FF2B5EF4-FFF2-40B4-BE49-F238E27FC236}">
                  <a16:creationId xmlns:a16="http://schemas.microsoft.com/office/drawing/2014/main" id="{5E4E63FE-FB2A-4D55-8DEE-80DA6C23D0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2" y="1824"/>
              <a:ext cx="288" cy="15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zh-CN" altLang="en-US" sz="2000" b="0" i="1" baseline="0">
                  <a:solidFill>
                    <a:schemeClr val="tx1"/>
                  </a:solidFill>
                  <a:latin typeface="Helvetica" pitchFamily="34" charset="0"/>
                  <a:sym typeface="Symbol" pitchFamily="18" charset="2"/>
                </a:rPr>
                <a:t></a:t>
              </a:r>
            </a:p>
            <a:p>
              <a:pPr algn="ctr" eaLnBrk="0" hangingPunct="0"/>
              <a:r>
                <a:rPr kumimoji="0" lang="zh-CN" altLang="en-US" sz="2000" b="0" i="1" baseline="0">
                  <a:solidFill>
                    <a:schemeClr val="tx1"/>
                  </a:solidFill>
                  <a:latin typeface="Helvetica" pitchFamily="34" charset="0"/>
                  <a:sym typeface="Symbol" pitchFamily="18" charset="2"/>
                </a:rPr>
                <a:t> </a:t>
              </a:r>
            </a:p>
            <a:p>
              <a:pPr algn="ctr" eaLnBrk="0" hangingPunct="0"/>
              <a:r>
                <a:rPr kumimoji="0" lang="zh-CN" altLang="en-US" sz="2000" b="0" i="1" baseline="0">
                  <a:solidFill>
                    <a:schemeClr val="tx1"/>
                  </a:solidFill>
                  <a:latin typeface="Helvetica" pitchFamily="34" charset="0"/>
                  <a:sym typeface="Symbol" pitchFamily="18" charset="2"/>
                </a:rPr>
                <a:t></a:t>
              </a:r>
            </a:p>
            <a:p>
              <a:pPr algn="ctr" eaLnBrk="0" hangingPunct="0"/>
              <a:r>
                <a:rPr kumimoji="0" lang="zh-CN" altLang="en-US" sz="2000" b="0" i="1" baseline="0">
                  <a:solidFill>
                    <a:schemeClr val="tx1"/>
                  </a:solidFill>
                  <a:latin typeface="Helvetica" pitchFamily="34" charset="0"/>
                  <a:sym typeface="Symbol" pitchFamily="18" charset="2"/>
                </a:rPr>
                <a:t></a:t>
              </a:r>
            </a:p>
            <a:p>
              <a:pPr algn="ctr" eaLnBrk="0" hangingPunct="0"/>
              <a:r>
                <a:rPr kumimoji="0" lang="zh-CN" altLang="en-US" sz="2000" b="0" i="1" baseline="0">
                  <a:solidFill>
                    <a:schemeClr val="tx1"/>
                  </a:solidFill>
                  <a:latin typeface="Helvetica" pitchFamily="34" charset="0"/>
                  <a:sym typeface="Symbol" pitchFamily="18" charset="2"/>
                </a:rPr>
                <a:t></a:t>
              </a:r>
            </a:p>
            <a:p>
              <a:pPr algn="ctr" eaLnBrk="0" hangingPunct="0"/>
              <a:r>
                <a:rPr kumimoji="0" lang="zh-CN" altLang="en-US" sz="2000" b="0" i="1" baseline="0">
                  <a:solidFill>
                    <a:schemeClr val="tx1"/>
                  </a:solidFill>
                  <a:latin typeface="Helvetica" pitchFamily="34" charset="0"/>
                  <a:sym typeface="Symbol" pitchFamily="18" charset="2"/>
                </a:rPr>
                <a:t></a:t>
              </a:r>
            </a:p>
            <a:p>
              <a:pPr algn="ctr" eaLnBrk="0" hangingPunct="0"/>
              <a:r>
                <a:rPr kumimoji="0" lang="zh-CN" altLang="en-US" sz="2000" b="0" i="1" baseline="0">
                  <a:solidFill>
                    <a:schemeClr val="tx1"/>
                  </a:solidFill>
                  <a:latin typeface="Helvetica" pitchFamily="34" charset="0"/>
                  <a:sym typeface="Symbol" pitchFamily="18" charset="2"/>
                </a:rPr>
                <a:t></a:t>
              </a:r>
            </a:p>
            <a:p>
              <a:pPr algn="ctr" eaLnBrk="0" hangingPunct="0"/>
              <a:r>
                <a:rPr kumimoji="0" lang="zh-CN" altLang="en-US" sz="2000" b="0" i="1" baseline="0">
                  <a:solidFill>
                    <a:schemeClr val="tx1"/>
                  </a:solidFill>
                  <a:latin typeface="Helvetica" pitchFamily="34" charset="0"/>
                  <a:sym typeface="Symbol" pitchFamily="18" charset="2"/>
                </a:rPr>
                <a:t></a:t>
              </a:r>
            </a:p>
          </p:txBody>
        </p:sp>
        <p:sp>
          <p:nvSpPr>
            <p:cNvPr id="35" name="Rectangle 15">
              <a:extLst>
                <a:ext uri="{FF2B5EF4-FFF2-40B4-BE49-F238E27FC236}">
                  <a16:creationId xmlns:a16="http://schemas.microsoft.com/office/drawing/2014/main" id="{36C9E44B-7854-43FE-923A-B299DBD5B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0" y="1824"/>
              <a:ext cx="288" cy="15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zh-CN" altLang="en-US" sz="2000" b="0" i="1" baseline="0">
                  <a:solidFill>
                    <a:schemeClr val="tx1"/>
                  </a:solidFill>
                  <a:latin typeface="Helvetica" pitchFamily="34" charset="0"/>
                  <a:sym typeface="Symbol" pitchFamily="18" charset="2"/>
                </a:rPr>
                <a:t>10</a:t>
              </a:r>
            </a:p>
            <a:p>
              <a:pPr algn="ctr" eaLnBrk="0" hangingPunct="0"/>
              <a:r>
                <a:rPr kumimoji="0" lang="zh-CN" altLang="en-US" sz="2000" b="0" i="1" baseline="0">
                  <a:solidFill>
                    <a:schemeClr val="tx1"/>
                  </a:solidFill>
                  <a:latin typeface="Helvetica" pitchFamily="34" charset="0"/>
                  <a:sym typeface="Symbol" pitchFamily="18" charset="2"/>
                </a:rPr>
                <a:t>1</a:t>
              </a:r>
              <a:r>
                <a:rPr kumimoji="0" lang="en-US" altLang="zh-CN" sz="2000" b="0" i="1" baseline="0">
                  <a:solidFill>
                    <a:schemeClr val="tx1"/>
                  </a:solidFill>
                  <a:latin typeface="Helvetica" pitchFamily="34" charset="0"/>
                  <a:sym typeface="Symbol" pitchFamily="18" charset="2"/>
                </a:rPr>
                <a:t>0</a:t>
              </a:r>
            </a:p>
            <a:p>
              <a:pPr algn="ctr" eaLnBrk="0" hangingPunct="0"/>
              <a:r>
                <a:rPr kumimoji="0" lang="zh-CN" altLang="en-US" sz="2000" b="0" i="1" baseline="0">
                  <a:solidFill>
                    <a:schemeClr val="tx1"/>
                  </a:solidFill>
                  <a:latin typeface="Helvetica" pitchFamily="34" charset="0"/>
                  <a:sym typeface="Symbol" pitchFamily="18" charset="2"/>
                </a:rPr>
                <a:t>20</a:t>
              </a:r>
            </a:p>
            <a:p>
              <a:pPr algn="ctr" eaLnBrk="0" hangingPunct="0"/>
              <a:r>
                <a:rPr kumimoji="0" lang="zh-CN" altLang="en-US" sz="2000" b="0" i="1" baseline="0">
                  <a:solidFill>
                    <a:schemeClr val="tx1"/>
                  </a:solidFill>
                  <a:latin typeface="Helvetica" pitchFamily="34" charset="0"/>
                  <a:sym typeface="Symbol" pitchFamily="18" charset="2"/>
                </a:rPr>
                <a:t>10</a:t>
              </a:r>
            </a:p>
            <a:p>
              <a:pPr algn="ctr" eaLnBrk="0" hangingPunct="0"/>
              <a:r>
                <a:rPr kumimoji="0" lang="zh-CN" altLang="en-US" sz="2000" b="0" i="1" baseline="0">
                  <a:solidFill>
                    <a:schemeClr val="tx1"/>
                  </a:solidFill>
                  <a:latin typeface="Helvetica" pitchFamily="34" charset="0"/>
                  <a:sym typeface="Symbol" pitchFamily="18" charset="2"/>
                </a:rPr>
                <a:t>10</a:t>
              </a:r>
            </a:p>
            <a:p>
              <a:pPr algn="ctr" eaLnBrk="0" hangingPunct="0"/>
              <a:r>
                <a:rPr kumimoji="0" lang="zh-CN" altLang="en-US" sz="2000" b="0" i="1" baseline="0">
                  <a:solidFill>
                    <a:schemeClr val="tx1"/>
                  </a:solidFill>
                  <a:latin typeface="Helvetica" pitchFamily="34" charset="0"/>
                  <a:sym typeface="Symbol" pitchFamily="18" charset="2"/>
                </a:rPr>
                <a:t>10</a:t>
              </a:r>
            </a:p>
            <a:p>
              <a:pPr algn="ctr" eaLnBrk="0" hangingPunct="0"/>
              <a:r>
                <a:rPr kumimoji="0" lang="zh-CN" altLang="en-US" sz="2000" b="0" i="1" baseline="0">
                  <a:solidFill>
                    <a:schemeClr val="tx1"/>
                  </a:solidFill>
                  <a:latin typeface="Helvetica" pitchFamily="34" charset="0"/>
                  <a:sym typeface="Symbol" pitchFamily="18" charset="2"/>
                </a:rPr>
                <a:t>20</a:t>
              </a:r>
            </a:p>
            <a:p>
              <a:pPr algn="ctr" eaLnBrk="0" hangingPunct="0"/>
              <a:r>
                <a:rPr kumimoji="0" lang="zh-CN" altLang="en-US" sz="2000" b="0" i="1" baseline="0">
                  <a:solidFill>
                    <a:schemeClr val="tx1"/>
                  </a:solidFill>
                  <a:latin typeface="Helvetica" pitchFamily="34" charset="0"/>
                  <a:sym typeface="Symbol" pitchFamily="18" charset="2"/>
                </a:rPr>
                <a:t>10</a:t>
              </a:r>
            </a:p>
          </p:txBody>
        </p:sp>
        <p:sp>
          <p:nvSpPr>
            <p:cNvPr id="36" name="Rectangle 16">
              <a:extLst>
                <a:ext uri="{FF2B5EF4-FFF2-40B4-BE49-F238E27FC236}">
                  <a16:creationId xmlns:a16="http://schemas.microsoft.com/office/drawing/2014/main" id="{F64B7B83-959C-4E64-87F7-D6D7B4C382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8" y="1440"/>
              <a:ext cx="28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CN" sz="2000" b="0" i="1" baseline="0">
                  <a:solidFill>
                    <a:schemeClr val="tx1"/>
                  </a:solidFill>
                  <a:latin typeface="Helvetica" pitchFamily="34" charset="0"/>
                </a:rPr>
                <a:t>E</a:t>
              </a:r>
            </a:p>
          </p:txBody>
        </p:sp>
        <p:sp>
          <p:nvSpPr>
            <p:cNvPr id="37" name="Rectangle 17">
              <a:extLst>
                <a:ext uri="{FF2B5EF4-FFF2-40B4-BE49-F238E27FC236}">
                  <a16:creationId xmlns:a16="http://schemas.microsoft.com/office/drawing/2014/main" id="{281DC402-FB14-4E9C-8996-DA45D70FC4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8" y="1824"/>
              <a:ext cx="288" cy="15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kumimoji="0" lang="en-US" altLang="zh-CN" sz="2000" b="0" i="1" baseline="0">
                  <a:solidFill>
                    <a:schemeClr val="tx1"/>
                  </a:solidFill>
                  <a:latin typeface="Helvetica" pitchFamily="34" charset="0"/>
                  <a:sym typeface="Symbol" pitchFamily="18" charset="2"/>
                </a:rPr>
                <a:t>a</a:t>
              </a:r>
            </a:p>
            <a:p>
              <a:pPr algn="ctr" eaLnBrk="0" hangingPunct="0"/>
              <a:r>
                <a:rPr kumimoji="0" lang="en-US" altLang="zh-CN" sz="2000" b="0" i="1" baseline="0">
                  <a:solidFill>
                    <a:schemeClr val="tx1"/>
                  </a:solidFill>
                  <a:latin typeface="Helvetica" pitchFamily="34" charset="0"/>
                  <a:sym typeface="Symbol" pitchFamily="18" charset="2"/>
                </a:rPr>
                <a:t>a</a:t>
              </a:r>
            </a:p>
            <a:p>
              <a:pPr algn="ctr" eaLnBrk="0" hangingPunct="0"/>
              <a:r>
                <a:rPr kumimoji="0" lang="en-US" altLang="zh-CN" sz="2000" b="0" i="1" baseline="0">
                  <a:solidFill>
                    <a:schemeClr val="tx1"/>
                  </a:solidFill>
                  <a:latin typeface="Helvetica" pitchFamily="34" charset="0"/>
                  <a:sym typeface="Symbol" pitchFamily="18" charset="2"/>
                </a:rPr>
                <a:t>b</a:t>
              </a:r>
            </a:p>
            <a:p>
              <a:pPr algn="ctr" eaLnBrk="0" hangingPunct="0"/>
              <a:r>
                <a:rPr kumimoji="0" lang="en-US" altLang="zh-CN" sz="2000" b="0" i="1" baseline="0">
                  <a:solidFill>
                    <a:schemeClr val="tx1"/>
                  </a:solidFill>
                  <a:latin typeface="Helvetica" pitchFamily="34" charset="0"/>
                  <a:sym typeface="Symbol" pitchFamily="18" charset="2"/>
                </a:rPr>
                <a:t>b</a:t>
              </a:r>
            </a:p>
            <a:p>
              <a:pPr algn="ctr" eaLnBrk="0" hangingPunct="0"/>
              <a:r>
                <a:rPr kumimoji="0" lang="en-US" altLang="zh-CN" sz="2000" b="0" i="1" baseline="0">
                  <a:solidFill>
                    <a:schemeClr val="tx1"/>
                  </a:solidFill>
                  <a:latin typeface="Helvetica" pitchFamily="34" charset="0"/>
                  <a:sym typeface="Symbol" pitchFamily="18" charset="2"/>
                </a:rPr>
                <a:t>a</a:t>
              </a:r>
            </a:p>
            <a:p>
              <a:pPr algn="ctr" eaLnBrk="0" hangingPunct="0"/>
              <a:r>
                <a:rPr kumimoji="0" lang="en-US" altLang="zh-CN" sz="2000" b="0" i="1" baseline="0">
                  <a:solidFill>
                    <a:schemeClr val="tx1"/>
                  </a:solidFill>
                  <a:latin typeface="Helvetica" pitchFamily="34" charset="0"/>
                  <a:sym typeface="Symbol" pitchFamily="18" charset="2"/>
                </a:rPr>
                <a:t>a</a:t>
              </a:r>
            </a:p>
            <a:p>
              <a:pPr algn="ctr" eaLnBrk="0" hangingPunct="0"/>
              <a:r>
                <a:rPr kumimoji="0" lang="en-US" altLang="zh-CN" sz="2000" b="0" i="1" baseline="0">
                  <a:solidFill>
                    <a:schemeClr val="tx1"/>
                  </a:solidFill>
                  <a:latin typeface="Helvetica" pitchFamily="34" charset="0"/>
                  <a:sym typeface="Symbol" pitchFamily="18" charset="2"/>
                </a:rPr>
                <a:t>b</a:t>
              </a:r>
            </a:p>
            <a:p>
              <a:pPr algn="ctr" eaLnBrk="0" hangingPunct="0"/>
              <a:r>
                <a:rPr kumimoji="0" lang="en-US" altLang="zh-CN" sz="2000" b="0" i="1" baseline="0">
                  <a:solidFill>
                    <a:schemeClr val="tx1"/>
                  </a:solidFill>
                  <a:latin typeface="Helvetica" pitchFamily="34" charset="0"/>
                  <a:sym typeface="Symbol" pitchFamily="18" charset="2"/>
                </a:rPr>
                <a:t>b</a:t>
              </a:r>
            </a:p>
          </p:txBody>
        </p:sp>
        <p:graphicFrame>
          <p:nvGraphicFramePr>
            <p:cNvPr id="38" name="Object 24">
              <a:extLst>
                <a:ext uri="{FF2B5EF4-FFF2-40B4-BE49-F238E27FC236}">
                  <a16:creationId xmlns:a16="http://schemas.microsoft.com/office/drawing/2014/main" id="{FB2DF881-5849-4682-B641-7492F57C57E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74" y="1296"/>
            <a:ext cx="88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39680" imgH="291960" progId="Equation.3">
                    <p:embed/>
                  </p:oleObj>
                </mc:Choice>
                <mc:Fallback>
                  <p:oleObj name="Equation" r:id="rId2" imgW="139680" imgH="291960" progId="Equation.3">
                    <p:embed/>
                    <p:pic>
                      <p:nvPicPr>
                        <p:cNvPr id="38" name="Object 24">
                          <a:extLst>
                            <a:ext uri="{FF2B5EF4-FFF2-40B4-BE49-F238E27FC236}">
                              <a16:creationId xmlns:a16="http://schemas.microsoft.com/office/drawing/2014/main" id="{FB2DF881-5849-4682-B641-7492F57C57E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4" y="1296"/>
                          <a:ext cx="88" cy="2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" name="Rectangle 27">
              <a:extLst>
                <a:ext uri="{FF2B5EF4-FFF2-40B4-BE49-F238E27FC236}">
                  <a16:creationId xmlns:a16="http://schemas.microsoft.com/office/drawing/2014/main" id="{3AB867E4-D02E-40CA-BE55-019F68ACBE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8" y="1071"/>
              <a:ext cx="1104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ctr" eaLnBrk="0" hangingPunct="0">
                <a:spcBef>
                  <a:spcPct val="35000"/>
                </a:spcBef>
                <a:buClr>
                  <a:schemeClr val="tx2"/>
                </a:buClr>
                <a:buFont typeface="Monotype Sorts" pitchFamily="2" charset="2"/>
                <a:buNone/>
                <a:tabLst>
                  <a:tab pos="3149600" algn="ctr"/>
                </a:tabLst>
              </a:pPr>
              <a:r>
                <a:rPr lang="en-US" altLang="zh-CN" sz="2400" b="0" i="1" baseline="0">
                  <a:latin typeface="Helvetica" pitchFamily="34" charset="0"/>
                </a:rPr>
                <a:t>r</a:t>
              </a:r>
              <a:r>
                <a:rPr lang="en-US" altLang="zh-CN" sz="2400" b="0" baseline="0">
                  <a:latin typeface="Helvetica" pitchFamily="34" charset="0"/>
                </a:rPr>
                <a:t> x</a:t>
              </a:r>
              <a:r>
                <a:rPr lang="en-US" altLang="zh-CN" sz="2400" b="0" baseline="0">
                  <a:latin typeface="Helvetica" pitchFamily="34" charset="0"/>
                  <a:sym typeface="Symbol" pitchFamily="18" charset="2"/>
                </a:rPr>
                <a:t> </a:t>
              </a:r>
              <a:r>
                <a:rPr lang="en-US" altLang="zh-CN" sz="2400" b="0" i="1" baseline="0">
                  <a:latin typeface="Helvetica" pitchFamily="34" charset="0"/>
                  <a:sym typeface="Symbol" pitchFamily="18" charset="2"/>
                </a:rPr>
                <a:t>s</a:t>
              </a:r>
              <a:endParaRPr lang="en-US" altLang="zh-CN" sz="2400" b="0" baseline="0">
                <a:latin typeface="Helvetica" pitchFamily="34" charset="0"/>
              </a:endParaRPr>
            </a:p>
          </p:txBody>
        </p:sp>
      </p:grpSp>
      <p:grpSp>
        <p:nvGrpSpPr>
          <p:cNvPr id="40" name="Group 51">
            <a:extLst>
              <a:ext uri="{FF2B5EF4-FFF2-40B4-BE49-F238E27FC236}">
                <a16:creationId xmlns:a16="http://schemas.microsoft.com/office/drawing/2014/main" id="{FCF64CEA-0B2B-49E1-84CD-2544EFDBD494}"/>
              </a:ext>
            </a:extLst>
          </p:cNvPr>
          <p:cNvGrpSpPr>
            <a:grpSpLocks/>
          </p:cNvGrpSpPr>
          <p:nvPr/>
        </p:nvGrpSpPr>
        <p:grpSpPr bwMode="auto">
          <a:xfrm>
            <a:off x="6516688" y="2324100"/>
            <a:ext cx="2286000" cy="2125663"/>
            <a:chOff x="4105" y="1464"/>
            <a:chExt cx="1440" cy="1339"/>
          </a:xfrm>
        </p:grpSpPr>
        <p:grpSp>
          <p:nvGrpSpPr>
            <p:cNvPr id="41" name="Group 31">
              <a:extLst>
                <a:ext uri="{FF2B5EF4-FFF2-40B4-BE49-F238E27FC236}">
                  <a16:creationId xmlns:a16="http://schemas.microsoft.com/office/drawing/2014/main" id="{7B930B90-0FA3-4D04-9498-9B9939A8C1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05" y="1842"/>
              <a:ext cx="1440" cy="961"/>
              <a:chOff x="2144" y="3154"/>
              <a:chExt cx="1440" cy="961"/>
            </a:xfrm>
          </p:grpSpPr>
          <p:sp>
            <p:nvSpPr>
              <p:cNvPr id="43" name="Rectangle 32">
                <a:extLst>
                  <a:ext uri="{FF2B5EF4-FFF2-40B4-BE49-F238E27FC236}">
                    <a16:creationId xmlns:a16="http://schemas.microsoft.com/office/drawing/2014/main" id="{21AE9525-E24F-40CE-A387-CE3DB1B84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4" y="3154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kumimoji="0" lang="en-US" altLang="zh-CN" sz="1800" b="0" i="1" baseline="0">
                    <a:solidFill>
                      <a:schemeClr val="tx1"/>
                    </a:solidFill>
                    <a:latin typeface="Helvetica" pitchFamily="34" charset="0"/>
                  </a:rPr>
                  <a:t>A</a:t>
                </a:r>
              </a:p>
            </p:txBody>
          </p:sp>
          <p:sp>
            <p:nvSpPr>
              <p:cNvPr id="44" name="Rectangle 33">
                <a:extLst>
                  <a:ext uri="{FF2B5EF4-FFF2-40B4-BE49-F238E27FC236}">
                    <a16:creationId xmlns:a16="http://schemas.microsoft.com/office/drawing/2014/main" id="{A294AA09-E8D8-4701-8869-C732A52E3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2" y="3154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kumimoji="0" lang="en-US" altLang="zh-CN" sz="1800" b="0" i="1" baseline="0">
                    <a:solidFill>
                      <a:schemeClr val="tx1"/>
                    </a:solidFill>
                    <a:latin typeface="Helvetica" pitchFamily="34" charset="0"/>
                  </a:rPr>
                  <a:t>B</a:t>
                </a:r>
              </a:p>
            </p:txBody>
          </p:sp>
          <p:sp>
            <p:nvSpPr>
              <p:cNvPr id="45" name="Rectangle 34">
                <a:extLst>
                  <a:ext uri="{FF2B5EF4-FFF2-40B4-BE49-F238E27FC236}">
                    <a16:creationId xmlns:a16="http://schemas.microsoft.com/office/drawing/2014/main" id="{FB1D8403-28D7-4E10-8D65-8870ADC547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0" y="3154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kumimoji="0" lang="en-US" altLang="zh-CN" sz="1800" b="0" i="1" baseline="0">
                    <a:solidFill>
                      <a:schemeClr val="tx1"/>
                    </a:solidFill>
                    <a:latin typeface="Helvetica" pitchFamily="34" charset="0"/>
                  </a:rPr>
                  <a:t>C</a:t>
                </a:r>
              </a:p>
            </p:txBody>
          </p:sp>
          <p:sp>
            <p:nvSpPr>
              <p:cNvPr id="46" name="Rectangle 35">
                <a:extLst>
                  <a:ext uri="{FF2B5EF4-FFF2-40B4-BE49-F238E27FC236}">
                    <a16:creationId xmlns:a16="http://schemas.microsoft.com/office/drawing/2014/main" id="{4298D5CC-FD88-462F-9345-CF28D1BB0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8" y="3154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kumimoji="0" lang="en-US" altLang="zh-CN" sz="1800" b="0" i="1" baseline="0">
                    <a:solidFill>
                      <a:schemeClr val="tx1"/>
                    </a:solidFill>
                    <a:latin typeface="Helvetica" pitchFamily="34" charset="0"/>
                  </a:rPr>
                  <a:t>D</a:t>
                </a:r>
              </a:p>
            </p:txBody>
          </p:sp>
          <p:sp>
            <p:nvSpPr>
              <p:cNvPr id="47" name="Rectangle 36">
                <a:extLst>
                  <a:ext uri="{FF2B5EF4-FFF2-40B4-BE49-F238E27FC236}">
                    <a16:creationId xmlns:a16="http://schemas.microsoft.com/office/drawing/2014/main" id="{0EB2EDB9-79D8-4166-9321-132BB0F909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6" y="3154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kumimoji="0" lang="en-US" altLang="zh-CN" sz="1800" b="0" i="1" baseline="0">
                    <a:solidFill>
                      <a:schemeClr val="tx1"/>
                    </a:solidFill>
                    <a:latin typeface="Helvetica" pitchFamily="34" charset="0"/>
                  </a:rPr>
                  <a:t>E</a:t>
                </a:r>
              </a:p>
            </p:txBody>
          </p:sp>
          <p:sp>
            <p:nvSpPr>
              <p:cNvPr id="48" name="Rectangle 37">
                <a:extLst>
                  <a:ext uri="{FF2B5EF4-FFF2-40B4-BE49-F238E27FC236}">
                    <a16:creationId xmlns:a16="http://schemas.microsoft.com/office/drawing/2014/main" id="{22AAB654-2AFE-488D-97CD-50B7AC3E54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4" y="3521"/>
                <a:ext cx="304" cy="5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lnSpc>
                    <a:spcPct val="70000"/>
                  </a:lnSpc>
                </a:pPr>
                <a:endParaRPr kumimoji="0" lang="zh-CN" altLang="en-US" sz="1800" b="0" i="1" baseline="0">
                  <a:solidFill>
                    <a:schemeClr val="tx1"/>
                  </a:solidFill>
                  <a:latin typeface="Helvetica" pitchFamily="34" charset="0"/>
                  <a:sym typeface="Symbol" pitchFamily="18" charset="2"/>
                </a:endParaRPr>
              </a:p>
            </p:txBody>
          </p:sp>
          <p:sp>
            <p:nvSpPr>
              <p:cNvPr id="49" name="Rectangle 38">
                <a:extLst>
                  <a:ext uri="{FF2B5EF4-FFF2-40B4-BE49-F238E27FC236}">
                    <a16:creationId xmlns:a16="http://schemas.microsoft.com/office/drawing/2014/main" id="{232F114A-B007-4C06-A47E-85D8FD134F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2" y="3521"/>
                <a:ext cx="288" cy="57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kumimoji="0" lang="zh-CN" altLang="en-US" sz="1800" b="0" i="1" baseline="0">
                  <a:solidFill>
                    <a:schemeClr val="tx1"/>
                  </a:solidFill>
                  <a:latin typeface="Helvetica" pitchFamily="34" charset="0"/>
                  <a:sym typeface="Symbol" pitchFamily="18" charset="2"/>
                </a:endParaRPr>
              </a:p>
            </p:txBody>
          </p:sp>
          <p:sp>
            <p:nvSpPr>
              <p:cNvPr id="50" name="Rectangle 39">
                <a:extLst>
                  <a:ext uri="{FF2B5EF4-FFF2-40B4-BE49-F238E27FC236}">
                    <a16:creationId xmlns:a16="http://schemas.microsoft.com/office/drawing/2014/main" id="{2871537C-7155-4C51-AAF9-67B756ED40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0" y="3521"/>
                <a:ext cx="271" cy="57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kumimoji="0" lang="zh-CN" altLang="en-US" sz="1800" b="0" i="1" baseline="0">
                  <a:solidFill>
                    <a:schemeClr val="tx1"/>
                  </a:solidFill>
                  <a:latin typeface="Helvetica" pitchFamily="34" charset="0"/>
                  <a:sym typeface="Symbol" pitchFamily="18" charset="2"/>
                </a:endParaRPr>
              </a:p>
            </p:txBody>
          </p:sp>
          <p:sp>
            <p:nvSpPr>
              <p:cNvPr id="51" name="Rectangle 40">
                <a:extLst>
                  <a:ext uri="{FF2B5EF4-FFF2-40B4-BE49-F238E27FC236}">
                    <a16:creationId xmlns:a16="http://schemas.microsoft.com/office/drawing/2014/main" id="{33BC4024-2747-4ED0-8E5F-326AE2E636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2" y="3521"/>
                <a:ext cx="303" cy="57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kumimoji="0" lang="zh-CN" altLang="en-US" sz="1800" b="0" i="1" baseline="0">
                  <a:solidFill>
                    <a:schemeClr val="tx1"/>
                  </a:solidFill>
                  <a:latin typeface="Helvetica" pitchFamily="34" charset="0"/>
                  <a:sym typeface="Symbol" pitchFamily="18" charset="2"/>
                </a:endParaRPr>
              </a:p>
            </p:txBody>
          </p:sp>
          <p:sp>
            <p:nvSpPr>
              <p:cNvPr id="52" name="Rectangle 41">
                <a:extLst>
                  <a:ext uri="{FF2B5EF4-FFF2-40B4-BE49-F238E27FC236}">
                    <a16:creationId xmlns:a16="http://schemas.microsoft.com/office/drawing/2014/main" id="{0DF9E086-6440-4C1D-8903-20C043124F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7" y="3521"/>
                <a:ext cx="288" cy="5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kumimoji="0" lang="zh-CN" altLang="en-US" sz="1800" b="0" i="1" baseline="0">
                  <a:solidFill>
                    <a:schemeClr val="tx1"/>
                  </a:solidFill>
                  <a:latin typeface="Helvetica" pitchFamily="34" charset="0"/>
                  <a:sym typeface="Symbol" pitchFamily="18" charset="2"/>
                </a:endParaRPr>
              </a:p>
            </p:txBody>
          </p:sp>
          <p:sp>
            <p:nvSpPr>
              <p:cNvPr id="53" name="Text Box 42">
                <a:extLst>
                  <a:ext uri="{FF2B5EF4-FFF2-40B4-BE49-F238E27FC236}">
                    <a16:creationId xmlns:a16="http://schemas.microsoft.com/office/drawing/2014/main" id="{4D4CEBD4-CB39-4F51-A796-07BD3764AD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92" y="3616"/>
                <a:ext cx="11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kumimoji="0" lang="zh-CN" altLang="en-US" sz="1800" b="0" baseline="0">
                  <a:solidFill>
                    <a:schemeClr val="tx1"/>
                  </a:solidFill>
                  <a:latin typeface="Helvetica" pitchFamily="34" charset="0"/>
                </a:endParaRPr>
              </a:p>
            </p:txBody>
          </p:sp>
          <p:sp>
            <p:nvSpPr>
              <p:cNvPr id="54" name="Text Box 43">
                <a:extLst>
                  <a:ext uri="{FF2B5EF4-FFF2-40B4-BE49-F238E27FC236}">
                    <a16:creationId xmlns:a16="http://schemas.microsoft.com/office/drawing/2014/main" id="{5632BDDE-DAB0-4FDD-9B64-881ECC9150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4" y="3495"/>
                <a:ext cx="207" cy="5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kumimoji="0" lang="zh-CN" altLang="en-US" sz="1800" b="0" i="1" baseline="0">
                    <a:solidFill>
                      <a:schemeClr val="tx1"/>
                    </a:solidFill>
                    <a:latin typeface="Helvetica" pitchFamily="34" charset="0"/>
                    <a:sym typeface="Symbol" pitchFamily="18" charset="2"/>
                  </a:rPr>
                  <a:t></a:t>
                </a:r>
              </a:p>
              <a:p>
                <a:pPr algn="ctr" eaLnBrk="0" hangingPunct="0"/>
                <a:r>
                  <a:rPr kumimoji="0" lang="zh-CN" altLang="en-US" sz="1800" b="0" i="1" baseline="0">
                    <a:solidFill>
                      <a:schemeClr val="tx1"/>
                    </a:solidFill>
                    <a:latin typeface="Helvetica" pitchFamily="34" charset="0"/>
                    <a:sym typeface="Symbol" pitchFamily="18" charset="2"/>
                  </a:rPr>
                  <a:t></a:t>
                </a:r>
              </a:p>
              <a:p>
                <a:pPr algn="ctr" eaLnBrk="0" hangingPunct="0"/>
                <a:r>
                  <a:rPr kumimoji="0" lang="zh-CN" altLang="en-US" sz="1800" b="0" i="1" baseline="0">
                    <a:solidFill>
                      <a:schemeClr val="tx1"/>
                    </a:solidFill>
                    <a:latin typeface="Helvetica" pitchFamily="34" charset="0"/>
                    <a:sym typeface="Symbol" pitchFamily="18" charset="2"/>
                  </a:rPr>
                  <a:t></a:t>
                </a:r>
              </a:p>
            </p:txBody>
          </p:sp>
          <p:sp>
            <p:nvSpPr>
              <p:cNvPr id="55" name="Text Box 44">
                <a:extLst>
                  <a:ext uri="{FF2B5EF4-FFF2-40B4-BE49-F238E27FC236}">
                    <a16:creationId xmlns:a16="http://schemas.microsoft.com/office/drawing/2014/main" id="{D3D8A05C-56D5-4DED-B84F-597416F5B9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69" y="3526"/>
                <a:ext cx="196" cy="5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kumimoji="0" lang="zh-CN" altLang="en-US" sz="1800" b="0" i="1" baseline="0">
                    <a:solidFill>
                      <a:schemeClr val="tx1"/>
                    </a:solidFill>
                    <a:latin typeface="Helvetica" pitchFamily="34" charset="0"/>
                    <a:sym typeface="Symbol" pitchFamily="18" charset="2"/>
                  </a:rPr>
                  <a:t>1</a:t>
                </a:r>
              </a:p>
              <a:p>
                <a:pPr algn="ctr" eaLnBrk="0" hangingPunct="0"/>
                <a:r>
                  <a:rPr kumimoji="0" lang="zh-CN" altLang="en-US" sz="1800" b="0" i="1" baseline="0">
                    <a:solidFill>
                      <a:schemeClr val="tx1"/>
                    </a:solidFill>
                    <a:latin typeface="Helvetica" pitchFamily="34" charset="0"/>
                    <a:sym typeface="Symbol" pitchFamily="18" charset="2"/>
                  </a:rPr>
                  <a:t>2</a:t>
                </a:r>
              </a:p>
              <a:p>
                <a:pPr algn="ctr" eaLnBrk="0" hangingPunct="0"/>
                <a:r>
                  <a:rPr kumimoji="0" lang="zh-CN" altLang="en-US" sz="1800" b="0" i="1" baseline="0">
                    <a:solidFill>
                      <a:schemeClr val="tx1"/>
                    </a:solidFill>
                    <a:latin typeface="Helvetica" pitchFamily="34" charset="0"/>
                    <a:sym typeface="Symbol" pitchFamily="18" charset="2"/>
                  </a:rPr>
                  <a:t>2</a:t>
                </a:r>
              </a:p>
            </p:txBody>
          </p:sp>
          <p:sp>
            <p:nvSpPr>
              <p:cNvPr id="56" name="Text Box 45">
                <a:extLst>
                  <a:ext uri="{FF2B5EF4-FFF2-40B4-BE49-F238E27FC236}">
                    <a16:creationId xmlns:a16="http://schemas.microsoft.com/office/drawing/2014/main" id="{F518F9DC-181F-4C37-AEE1-F8903ED260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70" y="3489"/>
                <a:ext cx="207" cy="5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kumimoji="0" lang="zh-CN" altLang="en-US" sz="1800" b="0" i="1" baseline="0">
                    <a:solidFill>
                      <a:schemeClr val="tx1"/>
                    </a:solidFill>
                    <a:latin typeface="Helvetica" pitchFamily="34" charset="0"/>
                    <a:sym typeface="Symbol" pitchFamily="18" charset="2"/>
                  </a:rPr>
                  <a:t></a:t>
                </a:r>
              </a:p>
              <a:p>
                <a:pPr algn="ctr" eaLnBrk="0" hangingPunct="0"/>
                <a:r>
                  <a:rPr kumimoji="0" lang="zh-CN" altLang="en-US" sz="1800" b="0" i="1" baseline="0">
                    <a:solidFill>
                      <a:schemeClr val="tx1"/>
                    </a:solidFill>
                    <a:latin typeface="Helvetica" pitchFamily="34" charset="0"/>
                    <a:sym typeface="Symbol" pitchFamily="18" charset="2"/>
                  </a:rPr>
                  <a:t></a:t>
                </a:r>
              </a:p>
              <a:p>
                <a:pPr algn="ctr" eaLnBrk="0" hangingPunct="0"/>
                <a:r>
                  <a:rPr kumimoji="0" lang="zh-CN" altLang="en-US" sz="1800" b="0" i="1" baseline="0">
                    <a:solidFill>
                      <a:schemeClr val="tx1"/>
                    </a:solidFill>
                    <a:latin typeface="Helvetica" pitchFamily="34" charset="0"/>
                    <a:sym typeface="Symbol" pitchFamily="18" charset="2"/>
                  </a:rPr>
                  <a:t></a:t>
                </a:r>
              </a:p>
            </p:txBody>
          </p:sp>
          <p:sp>
            <p:nvSpPr>
              <p:cNvPr id="57" name="Text Box 46">
                <a:extLst>
                  <a:ext uri="{FF2B5EF4-FFF2-40B4-BE49-F238E27FC236}">
                    <a16:creationId xmlns:a16="http://schemas.microsoft.com/office/drawing/2014/main" id="{954D46E2-352D-4CC3-8EBF-E641F97440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83" y="3513"/>
                <a:ext cx="327" cy="5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kumimoji="0" lang="zh-CN" altLang="en-US" sz="1800" b="0" i="1" baseline="0">
                    <a:solidFill>
                      <a:schemeClr val="tx1"/>
                    </a:solidFill>
                    <a:latin typeface="Helvetica" pitchFamily="34" charset="0"/>
                    <a:sym typeface="Symbol" pitchFamily="18" charset="2"/>
                  </a:rPr>
                  <a:t>10</a:t>
                </a:r>
              </a:p>
              <a:p>
                <a:pPr algn="ctr" eaLnBrk="0" hangingPunct="0"/>
                <a:r>
                  <a:rPr kumimoji="0" lang="zh-CN" altLang="en-US" sz="1800" b="0" i="1" baseline="0">
                    <a:solidFill>
                      <a:schemeClr val="tx1"/>
                    </a:solidFill>
                    <a:latin typeface="Helvetica" pitchFamily="34" charset="0"/>
                    <a:sym typeface="Symbol" pitchFamily="18" charset="2"/>
                  </a:rPr>
                  <a:t>20</a:t>
                </a:r>
              </a:p>
              <a:p>
                <a:pPr algn="ctr" eaLnBrk="0" hangingPunct="0"/>
                <a:r>
                  <a:rPr kumimoji="0" lang="zh-CN" altLang="en-US" sz="1800" b="0" i="1" baseline="0">
                    <a:solidFill>
                      <a:schemeClr val="tx1"/>
                    </a:solidFill>
                    <a:latin typeface="Helvetica" pitchFamily="34" charset="0"/>
                    <a:sym typeface="Symbol" pitchFamily="18" charset="2"/>
                  </a:rPr>
                  <a:t>20</a:t>
                </a:r>
              </a:p>
            </p:txBody>
          </p:sp>
          <p:sp>
            <p:nvSpPr>
              <p:cNvPr id="58" name="Text Box 47">
                <a:extLst>
                  <a:ext uri="{FF2B5EF4-FFF2-40B4-BE49-F238E27FC236}">
                    <a16:creationId xmlns:a16="http://schemas.microsoft.com/office/drawing/2014/main" id="{EC237A45-A000-4298-B055-CFC37C50B3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0" y="3514"/>
                <a:ext cx="196" cy="5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kumimoji="0" lang="en-US" altLang="zh-CN" sz="1800" b="0" i="1" baseline="0">
                    <a:solidFill>
                      <a:schemeClr val="tx1"/>
                    </a:solidFill>
                    <a:latin typeface="Helvetica" pitchFamily="34" charset="0"/>
                    <a:sym typeface="Symbol" pitchFamily="18" charset="2"/>
                  </a:rPr>
                  <a:t>a</a:t>
                </a:r>
              </a:p>
              <a:p>
                <a:pPr algn="ctr" eaLnBrk="0" hangingPunct="0"/>
                <a:r>
                  <a:rPr kumimoji="0" lang="en-US" altLang="zh-CN" sz="1800" b="0" i="1" baseline="0">
                    <a:solidFill>
                      <a:schemeClr val="tx1"/>
                    </a:solidFill>
                    <a:latin typeface="Helvetica" pitchFamily="34" charset="0"/>
                    <a:sym typeface="Symbol" pitchFamily="18" charset="2"/>
                  </a:rPr>
                  <a:t>a</a:t>
                </a:r>
              </a:p>
              <a:p>
                <a:pPr algn="ctr" eaLnBrk="0" hangingPunct="0"/>
                <a:r>
                  <a:rPr kumimoji="0" lang="en-US" altLang="zh-CN" sz="1800" b="0" i="1" baseline="0">
                    <a:solidFill>
                      <a:schemeClr val="tx1"/>
                    </a:solidFill>
                    <a:latin typeface="Helvetica" pitchFamily="34" charset="0"/>
                    <a:sym typeface="Symbol" pitchFamily="18" charset="2"/>
                  </a:rPr>
                  <a:t>b</a:t>
                </a:r>
              </a:p>
            </p:txBody>
          </p:sp>
        </p:grpSp>
        <p:sp>
          <p:nvSpPr>
            <p:cNvPr id="42" name="Rectangle 49">
              <a:extLst>
                <a:ext uri="{FF2B5EF4-FFF2-40B4-BE49-F238E27FC236}">
                  <a16:creationId xmlns:a16="http://schemas.microsoft.com/office/drawing/2014/main" id="{BE460A01-E908-4558-9D0F-2C0A10758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7" y="1464"/>
              <a:ext cx="97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0" baseline="0" dirty="0">
                  <a:sym typeface="Symbol" pitchFamily="18" charset="2"/>
                </a:rPr>
                <a:t></a:t>
              </a:r>
              <a:r>
                <a:rPr lang="en-US" altLang="zh-CN" sz="1200" b="0" dirty="0">
                  <a:sym typeface="Symbol" pitchFamily="18" charset="2"/>
                </a:rPr>
                <a:t>A=C</a:t>
              </a:r>
              <a:r>
                <a:rPr lang="en-US" altLang="zh-CN" sz="2400" b="0" baseline="0" dirty="0">
                  <a:sym typeface="Symbol" pitchFamily="18" charset="2"/>
                </a:rPr>
                <a:t>(</a:t>
              </a:r>
              <a:r>
                <a:rPr lang="en-US" altLang="zh-CN" sz="2400" b="0" i="1" baseline="0" dirty="0">
                  <a:sym typeface="Symbol" pitchFamily="18" charset="2"/>
                </a:rPr>
                <a:t>r x s</a:t>
              </a:r>
              <a:r>
                <a:rPr lang="en-US" altLang="zh-CN" sz="2400" b="0" baseline="0" dirty="0">
                  <a:sym typeface="Symbol" pitchFamily="18" charset="2"/>
                </a:rPr>
                <a:t>)</a:t>
              </a:r>
              <a:endParaRPr lang="zh-CN" altLang="en-US" sz="2400" b="0" baseline="0" dirty="0">
                <a:sym typeface="Symbol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908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t>98</a:t>
            </a:fld>
            <a:endParaRPr lang="en-US" altLang="zh-CN" sz="1400" dirty="0"/>
          </a:p>
        </p:txBody>
      </p:sp>
      <p:sp>
        <p:nvSpPr>
          <p:cNvPr id="56322" name="Rectangle 2"/>
          <p:cNvSpPr>
            <a:spLocks noGrp="1"/>
          </p:cNvSpPr>
          <p:nvPr>
            <p:ph type="title"/>
          </p:nvPr>
        </p:nvSpPr>
        <p:spPr>
          <a:xfrm>
            <a:off x="91440" y="152400"/>
            <a:ext cx="8595360" cy="990600"/>
          </a:xfrm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sz="40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对笛卡尔乘积运算的结果做选择运算</a:t>
            </a:r>
          </a:p>
        </p:txBody>
      </p:sp>
      <p:sp>
        <p:nvSpPr>
          <p:cNvPr id="56323" name="Rectangle 3"/>
          <p:cNvSpPr>
            <a:spLocks noGrp="1"/>
          </p:cNvSpPr>
          <p:nvPr>
            <p:ph idx="1"/>
          </p:nvPr>
        </p:nvSpPr>
        <p:spPr>
          <a:xfrm>
            <a:off x="91440" y="1295400"/>
            <a:ext cx="6738620" cy="457200"/>
          </a:xfrm>
        </p:spPr>
        <p:txBody>
          <a:bodyPr wrap="square" lIns="91440" tIns="45720" rIns="91440" bIns="45720" anchor="t"/>
          <a:lstStyle/>
          <a:p>
            <a:pPr eaLnBrk="1" hangingPunct="1">
              <a:lnSpc>
                <a:spcPct val="100000"/>
              </a:lnSpc>
              <a:buNone/>
            </a:pPr>
            <a:r>
              <a:rPr lang="en-US" altLang="zh-CN" sz="1800" b="1" dirty="0">
                <a:solidFill>
                  <a:srgbClr val="000000"/>
                </a:solidFill>
                <a:sym typeface="+mn-ea"/>
              </a:rPr>
              <a:t>σ</a:t>
            </a:r>
            <a:r>
              <a:rPr lang="en-US" altLang="zh-CN" sz="1800" b="1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staffNo</a:t>
            </a:r>
            <a:r>
              <a:rPr lang="zh-CN" altLang="en-US" sz="1800" b="1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＝</a:t>
            </a:r>
            <a:r>
              <a:rPr lang="en-US" sz="1800" b="1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p.staffNo</a:t>
            </a:r>
            <a:r>
              <a:rPr lang="en-US" altLang="zh-CN" sz="1800" b="1" dirty="0">
                <a:solidFill>
                  <a:srgbClr val="000000"/>
                </a:solidFill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1800" dirty="0">
                <a:latin typeface="Times New Roman" panose="02020603050405020304" pitchFamily="18" charset="0"/>
              </a:rPr>
              <a:t>Staff </a:t>
            </a:r>
            <a:r>
              <a:rPr lang="en-US" altLang="zh-CN" dirty="0">
                <a:solidFill>
                  <a:srgbClr val="000000"/>
                </a:solidFill>
              </a:rPr>
              <a:t>×</a:t>
            </a:r>
            <a:r>
              <a:rPr lang="en-US" altLang="zh-CN" sz="200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</a:rPr>
              <a:t>PropertyForRent</a:t>
            </a:r>
            <a:r>
              <a:rPr lang="en-US" altLang="zh-CN" sz="1800" b="1" dirty="0">
                <a:solidFill>
                  <a:srgbClr val="000000"/>
                </a:solidFill>
                <a:cs typeface="Arial" panose="020B0604020202020204" pitchFamily="34" charset="0"/>
                <a:sym typeface="+mn-ea"/>
              </a:rPr>
              <a:t>)</a:t>
            </a:r>
            <a:endParaRPr lang="en-US" altLang="zh-CN" sz="1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45367" name="Group 31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322070" y="1974850"/>
          <a:ext cx="7014845" cy="4244340"/>
        </p:xfrm>
        <a:graphic>
          <a:graphicData uri="http://schemas.openxmlformats.org/drawingml/2006/table">
            <a:tbl>
              <a:tblPr/>
              <a:tblGrid>
                <a:gridCol w="963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0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54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3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Black" panose="020B0A04020102020204" charset="0"/>
                          <a:ea typeface="宋体" panose="02010600030101010101" pitchFamily="2" charset="-122"/>
                          <a:cs typeface="Arial Black" panose="020B0A04020102020204" charset="0"/>
                        </a:rPr>
                        <a:t>staffNo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brachNo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propertyNo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Black" panose="020B0A04020102020204" charset="0"/>
                          <a:ea typeface="宋体" panose="02010600030101010101" pitchFamily="2" charset="-122"/>
                          <a:cs typeface="Arial Black" panose="020B0A04020102020204" charset="0"/>
                        </a:rPr>
                        <a:t>p.staffNo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type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Mike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charset="0"/>
                          <a:ea typeface="宋体" panose="02010600030101010101" pitchFamily="2" charset="-122"/>
                          <a:cs typeface="Arial Black" panose="020B0A04020102020204" charset="0"/>
                        </a:rPr>
                        <a:t>S01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B01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PA14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charset="0"/>
                          <a:ea typeface="宋体" panose="02010600030101010101" pitchFamily="2" charset="-122"/>
                          <a:cs typeface="Arial Black" panose="020B0A04020102020204" charset="0"/>
                        </a:rPr>
                        <a:t>S07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House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3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Mike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charset="0"/>
                          <a:ea typeface="宋体" panose="02010600030101010101" pitchFamily="2" charset="-122"/>
                          <a:cs typeface="Arial Black" panose="020B0A04020102020204" charset="0"/>
                        </a:rPr>
                        <a:t>S01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B01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PL94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charset="0"/>
                          <a:ea typeface="宋体" panose="02010600030101010101" pitchFamily="2" charset="-122"/>
                          <a:cs typeface="Arial Black" panose="020B0A04020102020204" charset="0"/>
                        </a:rPr>
                        <a:t>S07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Flat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3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Mike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charset="0"/>
                          <a:ea typeface="宋体" panose="02010600030101010101" pitchFamily="2" charset="-122"/>
                          <a:cs typeface="Arial Black" panose="020B0A04020102020204" charset="0"/>
                        </a:rPr>
                        <a:t>S01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B01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PG4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charset="0"/>
                          <a:ea typeface="宋体" panose="02010600030101010101" pitchFamily="2" charset="-122"/>
                          <a:cs typeface="Arial Black" panose="020B0A04020102020204" charset="0"/>
                        </a:rPr>
                        <a:t>S15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Flat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3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Tom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Black" panose="020B0A04020102020204" charset="0"/>
                          <a:ea typeface="宋体" panose="02010600030101010101" pitchFamily="2" charset="-122"/>
                          <a:cs typeface="Arial Black" panose="020B0A04020102020204" charset="0"/>
                        </a:rPr>
                        <a:t>S07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B01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PA14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Black" panose="020B0A04020102020204" charset="0"/>
                          <a:ea typeface="宋体" panose="02010600030101010101" pitchFamily="2" charset="-122"/>
                          <a:cs typeface="Arial Black" panose="020B0A04020102020204" charset="0"/>
                        </a:rPr>
                        <a:t>S07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House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43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Tom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Black" panose="020B0A04020102020204" charset="0"/>
                          <a:ea typeface="宋体" panose="02010600030101010101" pitchFamily="2" charset="-122"/>
                          <a:cs typeface="Arial Black" panose="020B0A04020102020204" charset="0"/>
                        </a:rPr>
                        <a:t>S07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B01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PL94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Black" panose="020B0A04020102020204" charset="0"/>
                          <a:ea typeface="宋体" panose="02010600030101010101" pitchFamily="2" charset="-122"/>
                          <a:cs typeface="Arial Black" panose="020B0A04020102020204" charset="0"/>
                        </a:rPr>
                        <a:t>S07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Flat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43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Tom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charset="0"/>
                          <a:ea typeface="宋体" panose="02010600030101010101" pitchFamily="2" charset="-122"/>
                          <a:cs typeface="Arial Black" panose="020B0A04020102020204" charset="0"/>
                        </a:rPr>
                        <a:t>S07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B01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PG4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charset="0"/>
                          <a:ea typeface="宋体" panose="02010600030101010101" pitchFamily="2" charset="-122"/>
                          <a:cs typeface="Arial Black" panose="020B0A04020102020204" charset="0"/>
                        </a:rPr>
                        <a:t>S15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Flat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Mary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charset="0"/>
                          <a:ea typeface="宋体" panose="02010600030101010101" pitchFamily="2" charset="-122"/>
                          <a:cs typeface="Arial Black" panose="020B0A04020102020204" charset="0"/>
                        </a:rPr>
                        <a:t>S15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B03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PA14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charset="0"/>
                          <a:ea typeface="宋体" panose="02010600030101010101" pitchFamily="2" charset="-122"/>
                          <a:cs typeface="Arial Black" panose="020B0A04020102020204" charset="0"/>
                        </a:rPr>
                        <a:t>S07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House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43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Mary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charset="0"/>
                          <a:ea typeface="宋体" panose="02010600030101010101" pitchFamily="2" charset="-122"/>
                          <a:cs typeface="Arial Black" panose="020B0A04020102020204" charset="0"/>
                        </a:rPr>
                        <a:t>S15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B03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PL94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anose="020B0A04020102020204" charset="0"/>
                          <a:ea typeface="宋体" panose="02010600030101010101" pitchFamily="2" charset="-122"/>
                          <a:cs typeface="Arial Black" panose="020B0A04020102020204" charset="0"/>
                        </a:rPr>
                        <a:t>S07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Flat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43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Mary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Black" panose="020B0A04020102020204" charset="0"/>
                          <a:ea typeface="宋体" panose="02010600030101010101" pitchFamily="2" charset="-122"/>
                          <a:cs typeface="Arial Black" panose="020B0A04020102020204" charset="0"/>
                        </a:rPr>
                        <a:t>S15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B03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PG4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Black" panose="020B0A04020102020204" charset="0"/>
                          <a:ea typeface="宋体" panose="02010600030101010101" pitchFamily="2" charset="-122"/>
                          <a:cs typeface="Arial Black" panose="020B0A04020102020204" charset="0"/>
                        </a:rPr>
                        <a:t>S15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Flat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5005705" y="1292225"/>
            <a:ext cx="3738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所有可能的搭配情形；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1CC612C-0EF2-4F32-A9F8-1C88483200C4}"/>
              </a:ext>
            </a:extLst>
          </p:cNvPr>
          <p:cNvSpPr txBox="1"/>
          <p:nvPr/>
        </p:nvSpPr>
        <p:spPr>
          <a:xfrm>
            <a:off x="2915816" y="624840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最终结果总计三行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/>
              <a:t>99</a:t>
            </a:fld>
            <a:endParaRPr lang="en-US" altLang="zh-CN" sz="1400" dirty="0"/>
          </a:p>
        </p:txBody>
      </p:sp>
      <p:sp>
        <p:nvSpPr>
          <p:cNvPr id="56322" name="Rectangle 2"/>
          <p:cNvSpPr>
            <a:spLocks noGrp="1"/>
          </p:cNvSpPr>
          <p:nvPr>
            <p:ph type="title"/>
          </p:nvPr>
        </p:nvSpPr>
        <p:spPr>
          <a:xfrm>
            <a:off x="91440" y="152400"/>
            <a:ext cx="8595360" cy="990600"/>
          </a:xfrm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sz="40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再做投影运算，去掉重复的列</a:t>
            </a:r>
          </a:p>
        </p:txBody>
      </p:sp>
      <p:sp>
        <p:nvSpPr>
          <p:cNvPr id="56323" name="Rectangle 3"/>
          <p:cNvSpPr>
            <a:spLocks noGrp="1"/>
          </p:cNvSpPr>
          <p:nvPr>
            <p:ph idx="1"/>
          </p:nvPr>
        </p:nvSpPr>
        <p:spPr>
          <a:xfrm>
            <a:off x="91440" y="1295400"/>
            <a:ext cx="9052560" cy="457200"/>
          </a:xfrm>
        </p:spPr>
        <p:txBody>
          <a:bodyPr wrap="square" lIns="91440" tIns="45720" rIns="91440" bIns="45720" anchor="t"/>
          <a:lstStyle/>
          <a:p>
            <a:pPr eaLnBrk="1" hangingPunct="1">
              <a:lnSpc>
                <a:spcPct val="100000"/>
              </a:lnSpc>
              <a:buNone/>
            </a:pPr>
            <a:r>
              <a:rPr lang="en-US" altLang="zh-CN" sz="18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Π </a:t>
            </a:r>
            <a:r>
              <a:rPr lang="en-US" altLang="zh-CN" sz="1800" b="1" baseline="-250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name,sffNo, branchNo, propertNo, type o</a:t>
            </a:r>
            <a:r>
              <a:rPr lang="en-US" altLang="zh-CN" sz="1800" b="1" dirty="0">
                <a:solidFill>
                  <a:srgbClr val="000000"/>
                </a:solidFill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1800" b="1" dirty="0">
                <a:solidFill>
                  <a:srgbClr val="000000"/>
                </a:solidFill>
                <a:sym typeface="+mn-ea"/>
              </a:rPr>
              <a:t>σ</a:t>
            </a:r>
            <a:r>
              <a:rPr lang="en-US" altLang="zh-CN" sz="1800" b="1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staffNo</a:t>
            </a:r>
            <a:r>
              <a:rPr lang="zh-CN" altLang="en-US" sz="1800" b="1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＝</a:t>
            </a:r>
            <a:r>
              <a:rPr lang="en-US" sz="1800" b="1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p.staffNo</a:t>
            </a:r>
            <a:r>
              <a:rPr lang="en-US" altLang="zh-CN" sz="1800" b="1" dirty="0">
                <a:solidFill>
                  <a:srgbClr val="000000"/>
                </a:solidFill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1800" dirty="0">
                <a:latin typeface="Times New Roman" panose="02020603050405020304" pitchFamily="18" charset="0"/>
              </a:rPr>
              <a:t>Staff </a:t>
            </a:r>
            <a:r>
              <a:rPr lang="en-US" altLang="zh-CN" dirty="0">
                <a:solidFill>
                  <a:srgbClr val="000000"/>
                </a:solidFill>
              </a:rPr>
              <a:t>×</a:t>
            </a:r>
            <a:r>
              <a:rPr lang="en-US" altLang="zh-CN" sz="200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</a:rPr>
              <a:t>PropertyForRent</a:t>
            </a:r>
            <a:r>
              <a:rPr lang="en-US" altLang="zh-CN" sz="1800" b="1" dirty="0">
                <a:solidFill>
                  <a:srgbClr val="000000"/>
                </a:solidFill>
                <a:cs typeface="Arial" panose="020B0604020202020204" pitchFamily="34" charset="0"/>
                <a:sym typeface="+mn-ea"/>
              </a:rPr>
              <a:t>))</a:t>
            </a:r>
            <a:endParaRPr lang="en-US" altLang="zh-CN" sz="1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45367" name="Group 31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64870" y="1955800"/>
          <a:ext cx="6422390" cy="1905000"/>
        </p:xfrm>
        <a:graphic>
          <a:graphicData uri="http://schemas.openxmlformats.org/drawingml/2006/table">
            <a:tbl>
              <a:tblPr/>
              <a:tblGrid>
                <a:gridCol w="882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8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41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06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Black" panose="020B0A04020102020204" charset="0"/>
                          <a:ea typeface="宋体" panose="02010600030101010101" pitchFamily="2" charset="-122"/>
                          <a:cs typeface="Arial Black" panose="020B0A04020102020204" charset="0"/>
                        </a:rPr>
                        <a:t>staffNo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brachNo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propertyNo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Black" panose="020B0A04020102020204" charset="0"/>
                          <a:ea typeface="宋体" panose="02010600030101010101" pitchFamily="2" charset="-122"/>
                          <a:cs typeface="Arial Black" panose="020B0A04020102020204" charset="0"/>
                        </a:rPr>
                        <a:t>p.staffNo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type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Tom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Black" panose="020B0A04020102020204" charset="0"/>
                          <a:ea typeface="宋体" panose="02010600030101010101" pitchFamily="2" charset="-122"/>
                          <a:cs typeface="Arial Black" panose="020B0A04020102020204" charset="0"/>
                        </a:rPr>
                        <a:t>S07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B01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PA14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Black" panose="020B0A04020102020204" charset="0"/>
                          <a:ea typeface="宋体" panose="02010600030101010101" pitchFamily="2" charset="-122"/>
                          <a:cs typeface="Arial Black" panose="020B0A04020102020204" charset="0"/>
                        </a:rPr>
                        <a:t>S07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House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Tom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Black" panose="020B0A04020102020204" charset="0"/>
                          <a:ea typeface="宋体" panose="02010600030101010101" pitchFamily="2" charset="-122"/>
                          <a:cs typeface="Arial Black" panose="020B0A04020102020204" charset="0"/>
                        </a:rPr>
                        <a:t>S07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B01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PL94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Black" panose="020B0A04020102020204" charset="0"/>
                          <a:ea typeface="宋体" panose="02010600030101010101" pitchFamily="2" charset="-122"/>
                          <a:cs typeface="Arial Black" panose="020B0A04020102020204" charset="0"/>
                        </a:rPr>
                        <a:t>S07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Flat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Mary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Black" panose="020B0A04020102020204" charset="0"/>
                          <a:ea typeface="宋体" panose="02010600030101010101" pitchFamily="2" charset="-122"/>
                          <a:cs typeface="Arial Black" panose="020B0A04020102020204" charset="0"/>
                        </a:rPr>
                        <a:t>S15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B03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PG4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Black" panose="020B0A04020102020204" charset="0"/>
                          <a:ea typeface="宋体" panose="02010600030101010101" pitchFamily="2" charset="-122"/>
                          <a:cs typeface="Arial Black" panose="020B0A04020102020204" charset="0"/>
                        </a:rPr>
                        <a:t>S15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Flat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Group 311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527810" y="4864100"/>
          <a:ext cx="4843780" cy="1834515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2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69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staffNo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brachNo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propertyNo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type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Tom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S07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B01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PA14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House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Tom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S07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B01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PL94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Flat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Mary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S15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B03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PG4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Flat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下箭头 3"/>
          <p:cNvSpPr/>
          <p:nvPr/>
        </p:nvSpPr>
        <p:spPr>
          <a:xfrm>
            <a:off x="3491865" y="4076700"/>
            <a:ext cx="1296035" cy="648335"/>
          </a:xfrm>
          <a:prstGeom prst="down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e606b294-4398-4a15-ab6e-f17ced0cd28a"/>
  <p:tag name="COMMONDATA" val="eyJoZGlkIjoiYzQ3MzAwZjMwZmRlYjYzY2MwNTYwZDAyOTkwNjcwMDc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c51e19ce-a739-4ea9-b385-51235a67721f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0b8e599-6d0e-4891-b7b5-76347d0980ba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090aeeee-a42e-4f32-95b9-2f0b08fb8589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090aeeee-a42e-4f32-95b9-2f0b08fb8589}"/>
  <p:tag name="TABLE_ENDDRAG_ORIGIN_RECT" val="552*334"/>
  <p:tag name="TABLE_ENDDRAG_RECT" val="104*155*552*33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090aeeee-a42e-4f32-95b9-2f0b08fb8589}"/>
  <p:tag name="TABLE_ENDDRAG_ORIGIN_RECT" val="505*150"/>
  <p:tag name="TABLE_ENDDRAG_RECT" val="68*154*505*15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090aeeee-a42e-4f32-95b9-2f0b08fb8589}"/>
  <p:tag name="TABLE_ENDDRAG_ORIGIN_RECT" val="381*144"/>
  <p:tag name="TABLE_ENDDRAG_RECT" val="120*383*381*14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c51e19ce-a739-4ea9-b385-51235a67721f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0b8e599-6d0e-4891-b7b5-76347d0980ba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090aeeee-a42e-4f32-95b9-2f0b08fb8589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73cb41e-fba6-4b10-ba18-8ad985e0f43b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ba94f6a1-b17d-4086-bab8-1a9989b3035e}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c51e19ce-a739-4ea9-b385-51235a67721f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0b8e599-6d0e-4891-b7b5-76347d0980ba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090aeeee-a42e-4f32-95b9-2f0b08fb8589}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c51e19ce-a739-4ea9-b385-51235a67721f}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0b8e599-6d0e-4891-b7b5-76347d0980ba}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090aeeee-a42e-4f32-95b9-2f0b08fb8589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fa74a18-2d02-459f-9570-2866206c85d0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06188113-08ae-4615-a7d8-07c4387aab55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6eff17d-d80f-4cdc-b032-4f025c4b885c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b1f4b4d1-78e2-4c9d-bd5f-8433805c1f6f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0028444f-8a99-46e7-9da2-4e4c94eb44d8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485ff75-402b-473b-b15c-78a5317b89c9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cfa5c569-d9cb-409f-bce0-d12a8d0934e5}"/>
</p:tagLst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Comic Sans MS"/>
        <a:ea typeface="宋体"/>
        <a:cs typeface=""/>
      </a:majorFont>
      <a:minorFont>
        <a:latin typeface="Comic Sans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2474</TotalTime>
  <Words>12571</Words>
  <Application>Microsoft Office PowerPoint</Application>
  <PresentationFormat>全屏显示(4:3)</PresentationFormat>
  <Paragraphs>4229</Paragraphs>
  <Slides>132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132</vt:i4>
      </vt:variant>
    </vt:vector>
  </HeadingPairs>
  <TitlesOfParts>
    <vt:vector size="160" baseType="lpstr">
      <vt:lpstr>-apple-system</vt:lpstr>
      <vt:lpstr>Arial,BoldItalic</vt:lpstr>
      <vt:lpstr>Helvetica Neue</vt:lpstr>
      <vt:lpstr>Monotype Sorts</vt:lpstr>
      <vt:lpstr>仿宋_GB2312</vt:lpstr>
      <vt:lpstr>黑体</vt:lpstr>
      <vt:lpstr>华文新魏</vt:lpstr>
      <vt:lpstr>华文中宋</vt:lpstr>
      <vt:lpstr>楷体_GB2312</vt:lpstr>
      <vt:lpstr>宋体</vt:lpstr>
      <vt:lpstr>微软雅黑</vt:lpstr>
      <vt:lpstr>微软雅黑</vt:lpstr>
      <vt:lpstr>新宋体</vt:lpstr>
      <vt:lpstr>Aparajita</vt:lpstr>
      <vt:lpstr>Arial</vt:lpstr>
      <vt:lpstr>Arial Black</vt:lpstr>
      <vt:lpstr>Cambria Math</vt:lpstr>
      <vt:lpstr>Comic Sans MS</vt:lpstr>
      <vt:lpstr>Helvetica</vt:lpstr>
      <vt:lpstr>Lucida Sans Unicode</vt:lpstr>
      <vt:lpstr>Tahoma</vt:lpstr>
      <vt:lpstr>Times</vt:lpstr>
      <vt:lpstr>Times New Roman</vt:lpstr>
      <vt:lpstr>Wingdings</vt:lpstr>
      <vt:lpstr>默认设计模板</vt:lpstr>
      <vt:lpstr>Equation.3</vt:lpstr>
      <vt:lpstr>Equation</vt:lpstr>
      <vt:lpstr>Document</vt:lpstr>
      <vt:lpstr>  Chapter 2    关系数据模型及其数据完整性约束 </vt:lpstr>
      <vt:lpstr>关系数据模型</vt:lpstr>
      <vt:lpstr>数据模型(Data Model)</vt:lpstr>
      <vt:lpstr>关系型数据库的特征</vt:lpstr>
      <vt:lpstr>PowerPoint 演示文稿</vt:lpstr>
      <vt:lpstr>数据的组织特性：数据库特性</vt:lpstr>
      <vt:lpstr>同一事物不同的叫法</vt:lpstr>
      <vt:lpstr>关系(Relation)的特性</vt:lpstr>
      <vt:lpstr>业务表单不能原样照本存储在数据库中</vt:lpstr>
      <vt:lpstr>业务表单不能原样照本存储在数据库中</vt:lpstr>
      <vt:lpstr>业务表单不能原样照本存储在数据库中</vt:lpstr>
      <vt:lpstr>业务表单不能原样照本存储在数据库中</vt:lpstr>
      <vt:lpstr>业务表单不能原样照本存储在数据库中</vt:lpstr>
      <vt:lpstr>业务表单不能原样照本存储在数据库中</vt:lpstr>
      <vt:lpstr>主键概念的引出</vt:lpstr>
      <vt:lpstr>判定数据重复——主键约束</vt:lpstr>
      <vt:lpstr>主键的特性</vt:lpstr>
      <vt:lpstr>主键约束——判定数据重复</vt:lpstr>
      <vt:lpstr>主键约束——判定数据重复</vt:lpstr>
      <vt:lpstr>主键的指定一定要精准（1）</vt:lpstr>
      <vt:lpstr>主键的指定一定要精准（2）</vt:lpstr>
      <vt:lpstr>主键的指定要基于现实含义</vt:lpstr>
      <vt:lpstr>再来看关系数据模型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业务规则约束</vt:lpstr>
      <vt:lpstr>业务规则约束</vt:lpstr>
      <vt:lpstr>完整性约束的SQL表达</vt:lpstr>
      <vt:lpstr>形式化补充： 关系（Relation）基本概念</vt:lpstr>
      <vt:lpstr>形式化补充： 关系（Relation）基本概念</vt:lpstr>
      <vt:lpstr>形式化补充： 关系（Relation）基本概念</vt:lpstr>
      <vt:lpstr>形式化补充： 关系（Relation）的性质</vt:lpstr>
      <vt:lpstr>形式化补充： 关系（Relation）的性质</vt:lpstr>
      <vt:lpstr>形式化补充： 关系（Relation）的性质</vt:lpstr>
      <vt:lpstr>形式化补充： 关系模型中的概念</vt:lpstr>
      <vt:lpstr>形式化补充： 关系模型中的概念</vt:lpstr>
      <vt:lpstr>形式化补充： 关系模式</vt:lpstr>
      <vt:lpstr>认识数据完整性（Data Integrity）</vt:lpstr>
      <vt:lpstr>确保数据完整性（Data Integrity）</vt:lpstr>
      <vt:lpstr>确保数据完整性（Data Integrity）</vt:lpstr>
      <vt:lpstr>数据完整性（Data Integrity）</vt:lpstr>
      <vt:lpstr>DBMS负责数据库中存储的数据具有完整性</vt:lpstr>
      <vt:lpstr>课堂测试</vt:lpstr>
      <vt:lpstr>课后思考</vt:lpstr>
      <vt:lpstr>课后思考</vt:lpstr>
      <vt:lpstr>数据库系统的特性</vt:lpstr>
      <vt:lpstr>数据库中表的特性：具有全局性：1）从列来看，即从类的概念来看，凡是要用到的属性，都要覆盖到； 2）从行来看，所有实例对象都在表中；</vt:lpstr>
      <vt:lpstr>PowerPoint 演示文稿</vt:lpstr>
      <vt:lpstr>形式化补充： 关系操作</vt:lpstr>
      <vt:lpstr>关系代数(Relational Algebra)</vt:lpstr>
      <vt:lpstr>关系代数(Relational Algebra)</vt:lpstr>
      <vt:lpstr>关系代数中的运算类型</vt:lpstr>
      <vt:lpstr>关系代数中的扩展运算</vt:lpstr>
      <vt:lpstr>数据库举例：房产中介公司的数据库  -property broking company</vt:lpstr>
      <vt:lpstr>客户部的业务表单</vt:lpstr>
      <vt:lpstr>成交合同部的业务表单</vt:lpstr>
      <vt:lpstr>Table in Database</vt:lpstr>
      <vt:lpstr>Table in Database</vt:lpstr>
      <vt:lpstr>Table in Database</vt:lpstr>
      <vt:lpstr>Table in Database</vt:lpstr>
      <vt:lpstr>Table in Database</vt:lpstr>
      <vt:lpstr>Lease(合同）</vt:lpstr>
      <vt:lpstr>Lease</vt:lpstr>
      <vt:lpstr>PowerPoint 演示文稿</vt:lpstr>
      <vt:lpstr>问题思考 </vt:lpstr>
      <vt:lpstr>数据完整性问题思考 </vt:lpstr>
      <vt:lpstr>选择运算</vt:lpstr>
      <vt:lpstr>选择运算 </vt:lpstr>
      <vt:lpstr>问题思考</vt:lpstr>
      <vt:lpstr>投影运算</vt:lpstr>
      <vt:lpstr>投影运算（会去重） </vt:lpstr>
      <vt:lpstr>Π ProperityNo(PropertyForRent) 与  Π ProperityNo(Viewing) 是什么关系？ </vt:lpstr>
      <vt:lpstr>更名运算</vt:lpstr>
      <vt:lpstr>并（Union）运算</vt:lpstr>
      <vt:lpstr>并（Union）运算</vt:lpstr>
      <vt:lpstr>差（-）运算</vt:lpstr>
      <vt:lpstr>差运算</vt:lpstr>
      <vt:lpstr>交运算</vt:lpstr>
      <vt:lpstr>交运算</vt:lpstr>
      <vt:lpstr>问题思考</vt:lpstr>
      <vt:lpstr>Π ProperityNo(Viewing) - Π ProperityNo(PropertyForRent)</vt:lpstr>
      <vt:lpstr>Π ProperityNo(Viewing) ∩ Π ProperityNo(PropertyForRent)</vt:lpstr>
      <vt:lpstr>笛卡尔乘积运算——业务表单</vt:lpstr>
      <vt:lpstr>业务表单对应的二维表</vt:lpstr>
      <vt:lpstr>严格按类，分表存储</vt:lpstr>
      <vt:lpstr>笛卡尔乘积运算</vt:lpstr>
      <vt:lpstr>笛卡尔乘积运算</vt:lpstr>
      <vt:lpstr>笛卡尔乘积运算</vt:lpstr>
      <vt:lpstr>笛卡尔乘积运算</vt:lpstr>
      <vt:lpstr>对笛卡尔乘积运算的结果做选择运算</vt:lpstr>
      <vt:lpstr>再做投影运算，去掉重复的列</vt:lpstr>
      <vt:lpstr>对笛卡尔乘积运算的结果做选择运算</vt:lpstr>
      <vt:lpstr>θ联接</vt:lpstr>
      <vt:lpstr>自然联接（一种特殊的等值联接）</vt:lpstr>
      <vt:lpstr>自然联接运算</vt:lpstr>
      <vt:lpstr>自然联接运算</vt:lpstr>
      <vt:lpstr>两个表做自然联接运算的基本要求</vt:lpstr>
      <vt:lpstr>自然联接的直观含义</vt:lpstr>
      <vt:lpstr>自然联接的特性</vt:lpstr>
      <vt:lpstr>含外键的表是主干表时，对于外键值为null的行，不会在结果中；  </vt:lpstr>
      <vt:lpstr>自然联接运算例子</vt:lpstr>
      <vt:lpstr>自然联接运算例子</vt:lpstr>
      <vt:lpstr>自然联接运算例子</vt:lpstr>
      <vt:lpstr>自然联接运算例子</vt:lpstr>
      <vt:lpstr>外联接（outer-join)</vt:lpstr>
      <vt:lpstr>外联接（outer-join)</vt:lpstr>
      <vt:lpstr>外联接（outer-join)</vt:lpstr>
      <vt:lpstr>外联接（outer-join)</vt:lpstr>
      <vt:lpstr>半联接</vt:lpstr>
      <vt:lpstr>除运算</vt:lpstr>
      <vt:lpstr>除运算</vt:lpstr>
      <vt:lpstr>除运算（标准定义）</vt:lpstr>
      <vt:lpstr>除运算（网络版本）</vt:lpstr>
      <vt:lpstr>除运算</vt:lpstr>
      <vt:lpstr>除运算</vt:lpstr>
      <vt:lpstr>除运算</vt:lpstr>
      <vt:lpstr>除运算</vt:lpstr>
      <vt:lpstr>除运算</vt:lpstr>
      <vt:lpstr>运算的优先级</vt:lpstr>
      <vt:lpstr>五个基本运算 </vt:lpstr>
      <vt:lpstr>本章小结</vt:lpstr>
      <vt:lpstr>本章练习补充</vt:lpstr>
      <vt:lpstr>本章练习补充(cont.)</vt:lpstr>
      <vt:lpstr>PowerPoint 演示文稿</vt:lpstr>
    </vt:vector>
  </TitlesOfParts>
  <Company>bds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Relational Database Model</dc:title>
  <dc:creator>yjm</dc:creator>
  <cp:lastModifiedBy>Li Youhuan</cp:lastModifiedBy>
  <cp:revision>195</cp:revision>
  <dcterms:created xsi:type="dcterms:W3CDTF">2005-08-15T02:30:00Z</dcterms:created>
  <dcterms:modified xsi:type="dcterms:W3CDTF">2024-03-05T10:55:53Z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01880D972BCB4A8D836ED5E515185D7F</vt:lpwstr>
  </property>
</Properties>
</file>